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4"/>
  </p:notesMasterIdLst>
  <p:handoutMasterIdLst>
    <p:handoutMasterId r:id="rId15"/>
  </p:handoutMasterIdLst>
  <p:sldIdLst>
    <p:sldId id="256" r:id="rId5"/>
    <p:sldId id="527" r:id="rId6"/>
    <p:sldId id="528" r:id="rId7"/>
    <p:sldId id="529" r:id="rId8"/>
    <p:sldId id="530" r:id="rId9"/>
    <p:sldId id="531" r:id="rId10"/>
    <p:sldId id="532" r:id="rId11"/>
    <p:sldId id="533" r:id="rId12"/>
    <p:sldId id="53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75734" y="1600200"/>
            <a:ext cx="11233151" cy="4133850"/>
          </a:xfrm>
        </p:spPr>
        <p:txBody>
          <a:bodyPr/>
          <a:lstStyle>
            <a:lvl1pPr>
              <a:defRPr b="1"/>
            </a:lvl1pPr>
            <a:lvl2pPr marL="465138" indent="-234950">
              <a:defRPr sz="1600"/>
            </a:lvl2pPr>
            <a:lvl3pPr marL="685800" indent="-180975">
              <a:buFont typeface="Arial Black" pitchFamily="34" charset="0"/>
              <a:buChar char="-"/>
              <a:defRPr sz="1400"/>
            </a:lvl3pPr>
            <a:lvl4pPr marL="912813" indent="-174625">
              <a:buFont typeface="Courier New" pitchFamily="49" charset="0"/>
              <a:buChar char="o"/>
              <a:defRPr sz="1400"/>
            </a:lvl4pPr>
            <a:lvl5pPr marL="1147763" indent="-188913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prstClr val="black">
                    <a:lumMod val="65000"/>
                    <a:lumOff val="35000"/>
                  </a:prstClr>
                </a:solidFill>
              </a:rPr>
              <a:t>Invensys proprietary &amp; confidential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lumMod val="65000"/>
                    <a:lumOff val="35000"/>
                  </a:prstClr>
                </a:solidFill>
              </a:rPr>
              <a:t>Slide </a:t>
            </a:r>
            <a:fld id="{B64195C4-0C61-4374-828D-5CFA9D514E66}" type="slidenum">
              <a:rPr lang="en-GB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02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/>
          </a:bodyPr>
          <a:lstStyle/>
          <a:p>
            <a:r>
              <a:rPr lang="en-US" dirty="0"/>
              <a:t>Overall equipment efficiency</a:t>
            </a:r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8026" y="481014"/>
            <a:ext cx="8143875" cy="846137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Principles of OEE</a:t>
            </a:r>
          </a:p>
        </p:txBody>
      </p:sp>
      <p:pic>
        <p:nvPicPr>
          <p:cNvPr id="367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521" y="1216796"/>
            <a:ext cx="10868840" cy="5271737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666876" y="5964239"/>
            <a:ext cx="785813" cy="1793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7F9AE2C-BA87-4900-B117-9A29CA79EB6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5087" y="1261349"/>
            <a:ext cx="9086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446" y="1452289"/>
            <a:ext cx="10279864" cy="441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20543"/>
            <a:ext cx="9144000" cy="28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961032"/>
            <a:ext cx="50101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3756" y="1484464"/>
            <a:ext cx="8964488" cy="388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Calculation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665" y="1124744"/>
            <a:ext cx="6030813" cy="522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3650" y="833439"/>
            <a:ext cx="71247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t>Invensys proprietary &amp;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lumMod val="65000"/>
                    <a:lumOff val="35000"/>
                  </a:prstClr>
                </a:solidFill>
              </a:rPr>
              <a:t>Slide </a:t>
            </a:r>
            <a:fld id="{F22DF947-801C-4EF2-B5A9-179EE3BF587E}" type="slidenum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5575" y="1019175"/>
            <a:ext cx="68008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AB9843-8233-452C-82B9-ECE749792D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A783F2E-97E2-484E-BF92-B33AEA715C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86802-67BF-4B31-AFE3-2C42A416B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0</TotalTime>
  <Words>18</Words>
  <Application>Microsoft Office PowerPoint</Application>
  <PresentationFormat>Widescreen</PresentationFormat>
  <Paragraphs>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Courier New</vt:lpstr>
      <vt:lpstr>Tw Cen MT</vt:lpstr>
      <vt:lpstr>Droplet</vt:lpstr>
      <vt:lpstr>OEE</vt:lpstr>
      <vt:lpstr>Principles of OEE</vt:lpstr>
      <vt:lpstr>PowerPoint Presentation</vt:lpstr>
      <vt:lpstr>PowerPoint Presentation</vt:lpstr>
      <vt:lpstr>PowerPoint Presentation</vt:lpstr>
      <vt:lpstr>PowerPoint Presentation</vt:lpstr>
      <vt:lpstr>Example Calculation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2020-01-01T08:56:01Z</dcterms:created>
  <dcterms:modified xsi:type="dcterms:W3CDTF">2020-01-01T09:09:22Z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