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7"/>
  </p:notesMasterIdLst>
  <p:handoutMasterIdLst>
    <p:handoutMasterId r:id="rId18"/>
  </p:handoutMasterIdLst>
  <p:sldIdLst>
    <p:sldId id="277" r:id="rId5"/>
    <p:sldId id="278" r:id="rId6"/>
    <p:sldId id="280" r:id="rId7"/>
    <p:sldId id="282" r:id="rId8"/>
    <p:sldId id="285" r:id="rId9"/>
    <p:sldId id="281" r:id="rId10"/>
    <p:sldId id="284" r:id="rId11"/>
    <p:sldId id="286" r:id="rId12"/>
    <p:sldId id="287" r:id="rId13"/>
    <p:sldId id="288" r:id="rId14"/>
    <p:sldId id="279" r:id="rId15"/>
    <p:sldId id="26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aeme Malcolm" initials="GM" lastIdx="1" clrIdx="0">
    <p:extLst>
      <p:ext uri="{19B8F6BF-5375-455C-9EA6-DF929625EA0E}">
        <p15:presenceInfo xmlns:p15="http://schemas.microsoft.com/office/powerpoint/2012/main" userId="S-1-5-21-2127521184-1604012920-1887927527-56565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050"/>
    <a:srgbClr val="007233"/>
    <a:srgbClr val="86C400"/>
    <a:srgbClr val="82BF36"/>
    <a:srgbClr val="7FBA0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91" autoAdjust="0"/>
    <p:restoredTop sz="94660"/>
  </p:normalViewPr>
  <p:slideViewPr>
    <p:cSldViewPr snapToGrid="0">
      <p:cViewPr varScale="1">
        <p:scale>
          <a:sx n="66" d="100"/>
          <a:sy n="66" d="100"/>
        </p:scale>
        <p:origin x="78" y="156"/>
      </p:cViewPr>
      <p:guideLst/>
    </p:cSldViewPr>
  </p:slideViewPr>
  <p:notesTextViewPr>
    <p:cViewPr>
      <p:scale>
        <a:sx n="1" d="1"/>
        <a:sy n="1" d="1"/>
      </p:scale>
      <p:origin x="0" y="0"/>
    </p:cViewPr>
  </p:notesTextViewPr>
  <p:notesViewPr>
    <p:cSldViewPr snapToGrid="0">
      <p:cViewPr varScale="1">
        <p:scale>
          <a:sx n="54" d="100"/>
          <a:sy n="54" d="100"/>
        </p:scale>
        <p:origin x="2796" y="4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12E7B4A-039C-48A2-9B2C-AF16AA3873D8}" type="datetimeFigureOut">
              <a:rPr lang="en-US" smtClean="0"/>
              <a:t>1/23/2015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F5FCDD8-505C-48BF-B1E5-CD9B258934D2}" type="slidenum">
              <a:rPr lang="en-US" smtClean="0"/>
              <a:t>‹#›</a:t>
            </a:fld>
            <a:endParaRPr lang="en-US"/>
          </a:p>
        </p:txBody>
      </p:sp>
    </p:spTree>
    <p:extLst>
      <p:ext uri="{BB962C8B-B14F-4D97-AF65-F5344CB8AC3E}">
        <p14:creationId xmlns:p14="http://schemas.microsoft.com/office/powerpoint/2010/main" val="17819227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005A0C-54D9-45AA-87D4-C551D08DFCE1}" type="datetimeFigureOut">
              <a:rPr lang="en-US" smtClean="0"/>
              <a:t>1/23/2015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FD207A-07DF-40AD-A916-9872E089CE7A}" type="slidenum">
              <a:rPr lang="en-US" smtClean="0"/>
              <a:t>‹#›</a:t>
            </a:fld>
            <a:endParaRPr lang="en-US"/>
          </a:p>
        </p:txBody>
      </p:sp>
    </p:spTree>
    <p:extLst>
      <p:ext uri="{BB962C8B-B14F-4D97-AF65-F5344CB8AC3E}">
        <p14:creationId xmlns:p14="http://schemas.microsoft.com/office/powerpoint/2010/main" val="1295718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4" name="Slide Number Placeholder 3"/>
          <p:cNvSpPr>
            <a:spLocks noGrp="1"/>
          </p:cNvSpPr>
          <p:nvPr>
            <p:ph type="sldNum" sz="quarter" idx="10"/>
          </p:nvPr>
        </p:nvSpPr>
        <p:spPr/>
        <p:txBody>
          <a:bodyPr/>
          <a:lstStyle/>
          <a:p>
            <a:fld id="{13F0F35F-DD44-4607-AEC1-49D7A4BC4066}" type="slidenum">
              <a:rPr lang="en-US" smtClean="0"/>
              <a:pPr/>
              <a:t>1</a:t>
            </a:fld>
            <a:endParaRPr lang="en-US" dirty="0"/>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88711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2</a:t>
            </a:fld>
            <a:endParaRPr lang="en-US" dirty="0"/>
          </a:p>
        </p:txBody>
      </p:sp>
    </p:spTree>
    <p:extLst>
      <p:ext uri="{BB962C8B-B14F-4D97-AF65-F5344CB8AC3E}">
        <p14:creationId xmlns:p14="http://schemas.microsoft.com/office/powerpoint/2010/main" val="1542757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11</a:t>
            </a:fld>
            <a:endParaRPr lang="en-US" dirty="0"/>
          </a:p>
        </p:txBody>
      </p:sp>
    </p:spTree>
    <p:extLst>
      <p:ext uri="{BB962C8B-B14F-4D97-AF65-F5344CB8AC3E}">
        <p14:creationId xmlns:p14="http://schemas.microsoft.com/office/powerpoint/2010/main" val="4338834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3271" y="5132437"/>
            <a:ext cx="8579886"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1"/>
          <p:cNvSpPr>
            <a:spLocks noGrp="1"/>
          </p:cNvSpPr>
          <p:nvPr>
            <p:ph type="ctrTitle" hasCustomPrompt="1"/>
          </p:nvPr>
        </p:nvSpPr>
        <p:spPr>
          <a:xfrm>
            <a:off x="193271" y="2415641"/>
            <a:ext cx="8579886" cy="2603307"/>
          </a:xfrm>
          <a:prstGeom prst="rect">
            <a:avLst/>
          </a:prstGeom>
          <a:solidFill>
            <a:srgbClr val="007233"/>
          </a:solidFill>
          <a:effectLst/>
        </p:spPr>
        <p:txBody>
          <a:bodyPr vert="horz" lIns="137160" tIns="137160" rIns="91409" bIns="137160" rtlCol="0" anchor="b" anchorCtr="0">
            <a:noAutofit/>
          </a:bodyPr>
          <a:lstStyle>
            <a:lvl1pPr>
              <a:defRPr lang="en-US" sz="4800" kern="0" dirty="0">
                <a:ln w="3175">
                  <a:noFill/>
                </a:ln>
                <a:gradFill flip="none" rotWithShape="1">
                  <a:gsLst>
                    <a:gs pos="4583">
                      <a:srgbClr val="FFFFFF"/>
                    </a:gs>
                    <a:gs pos="100000">
                      <a:srgbClr val="FFFFFF"/>
                    </a:gs>
                  </a:gsLst>
                  <a:lin ang="5400000" scaled="0"/>
                  <a:tileRect/>
                </a:gradFill>
              </a:defRPr>
            </a:lvl1pPr>
          </a:lstStyle>
          <a:p>
            <a:pPr lvl="0"/>
            <a:r>
              <a:rPr lang="en-US" dirty="0" smtClean="0"/>
              <a:t>Course title style</a:t>
            </a:r>
            <a:endParaRPr lang="en-US" dirty="0"/>
          </a:p>
        </p:txBody>
      </p:sp>
      <p:sp>
        <p:nvSpPr>
          <p:cNvPr id="8" name="top right small rectangle"/>
          <p:cNvSpPr/>
          <p:nvPr userDrawn="1"/>
        </p:nvSpPr>
        <p:spPr bwMode="auto">
          <a:xfrm>
            <a:off x="8902492" y="2418735"/>
            <a:ext cx="3087947" cy="2600214"/>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137160" tIns="137160" rIns="137160" bIns="137160" numCol="1" rtlCol="0" anchor="b" anchorCtr="0" compatLnSpc="1">
            <a:prstTxWarp prst="textNoShape">
              <a:avLst/>
            </a:prstTxWarp>
          </a:bodyPr>
          <a:lstStyle/>
          <a:p>
            <a:pPr defTabSz="913788" fontAlgn="base">
              <a:spcBef>
                <a:spcPct val="0"/>
              </a:spcBef>
              <a:spcAft>
                <a:spcPct val="0"/>
              </a:spcAft>
            </a:pPr>
            <a:endParaRPr lang="en-US" sz="2000" dirty="0">
              <a:gradFill>
                <a:gsLst>
                  <a:gs pos="0">
                    <a:srgbClr val="FFFFFF"/>
                  </a:gs>
                  <a:gs pos="100000">
                    <a:srgbClr val="FFFFFF"/>
                  </a:gs>
                </a:gsLst>
                <a:lin ang="5400000" scaled="0"/>
              </a:gradFill>
              <a:latin typeface="Segoe UI Light" panose="020B0502040204020203" pitchFamily="34" charset="0"/>
              <a:cs typeface="Segoe UI Light" panose="020B0502040204020203" pitchFamily="34" charset="0"/>
            </a:endParaRPr>
          </a:p>
        </p:txBody>
      </p: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0731799" y="4630992"/>
            <a:ext cx="1131688" cy="334740"/>
          </a:xfrm>
          <a:prstGeom prst="rect">
            <a:avLst/>
          </a:prstGeom>
        </p:spPr>
      </p:pic>
    </p:spTree>
    <p:extLst>
      <p:ext uri="{BB962C8B-B14F-4D97-AF65-F5344CB8AC3E}">
        <p14:creationId xmlns:p14="http://schemas.microsoft.com/office/powerpoint/2010/main" val="94251966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3792">
          <p15:clr>
            <a:srgbClr val="FBAE40"/>
          </p15:clr>
        </p15:guide>
        <p15:guide id="2" pos="3839">
          <p15:clr>
            <a:srgbClr val="FBAE40"/>
          </p15:clr>
        </p15:guide>
        <p15:guide id="3" orient="horz" pos="7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9" name="Subtitle 2"/>
          <p:cNvSpPr txBox="1">
            <a:spLocks/>
          </p:cNvSpPr>
          <p:nvPr userDrawn="1"/>
        </p:nvSpPr>
        <p:spPr>
          <a:xfrm>
            <a:off x="8738733" y="2685050"/>
            <a:ext cx="2241224" cy="2355337"/>
          </a:xfrm>
          <a:prstGeom prst="rect">
            <a:avLst/>
          </a:prstGeom>
        </p:spPr>
        <p:txBody>
          <a:bodyPr vert="horz" lIns="91409" tIns="45705" rIns="91409" bIns="45705" rtlCol="0" anchor="ctr" anchorCtr="0">
            <a:normAutofit/>
          </a:bodyPr>
          <a:lstStyle>
            <a:lvl1pPr marL="0" indent="0" algn="l" defTabSz="914052" rtl="0" eaLnBrk="1" latinLnBrk="0" hangingPunct="1">
              <a:lnSpc>
                <a:spcPct val="100000"/>
              </a:lnSpc>
              <a:spcBef>
                <a:spcPts val="0"/>
              </a:spcBef>
              <a:buSzPct val="90000"/>
              <a:buFont typeface="Arial" pitchFamily="34" charset="0"/>
              <a:buNone/>
              <a:defRPr lang="en-US" sz="1800" b="1" kern="1200" spc="-30" baseline="0" dirty="0">
                <a:gradFill>
                  <a:gsLst>
                    <a:gs pos="1250">
                      <a:srgbClr val="FFFFFF"/>
                    </a:gs>
                    <a:gs pos="6250">
                      <a:srgbClr val="FFFFFF"/>
                    </a:gs>
                  </a:gsLst>
                  <a:lin ang="5400000" scaled="0"/>
                </a:gradFill>
                <a:latin typeface="Segoe UI" pitchFamily="34" charset="0"/>
                <a:ea typeface="Segoe UI" pitchFamily="34" charset="0"/>
                <a:cs typeface="Segoe UI" pitchFamily="34" charset="0"/>
              </a:defRPr>
            </a:lvl1pPr>
            <a:lvl2pPr marL="457044" indent="0" algn="ctr" defTabSz="914088" rtl="0" eaLnBrk="1" latinLnBrk="0" hangingPunct="1">
              <a:spcBef>
                <a:spcPts val="300"/>
              </a:spcBef>
              <a:spcAft>
                <a:spcPts val="300"/>
              </a:spcAft>
              <a:buFont typeface="Arial" pitchFamily="34" charset="0"/>
              <a:buNone/>
              <a:defRPr sz="2800" kern="1200">
                <a:solidFill>
                  <a:schemeClr val="tx1">
                    <a:tint val="75000"/>
                  </a:schemeClr>
                </a:solidFill>
                <a:latin typeface="Segoe UI" pitchFamily="34" charset="0"/>
                <a:ea typeface="Segoe UI" pitchFamily="34" charset="0"/>
                <a:cs typeface="Segoe UI" pitchFamily="34" charset="0"/>
              </a:defRPr>
            </a:lvl2pPr>
            <a:lvl3pPr marL="914088" indent="0" algn="ctr" defTabSz="914088" rtl="0" eaLnBrk="1" latinLnBrk="0" hangingPunct="1">
              <a:spcBef>
                <a:spcPts val="200"/>
              </a:spcBef>
              <a:spcAft>
                <a:spcPts val="200"/>
              </a:spcAft>
              <a:buFont typeface="Arial" pitchFamily="34" charset="0"/>
              <a:buNone/>
              <a:defRPr sz="2400" kern="1200">
                <a:solidFill>
                  <a:schemeClr val="tx1">
                    <a:tint val="75000"/>
                  </a:schemeClr>
                </a:solidFill>
                <a:latin typeface="Segoe UI" pitchFamily="34" charset="0"/>
                <a:ea typeface="Segoe UI" pitchFamily="34" charset="0"/>
                <a:cs typeface="Segoe UI" pitchFamily="34" charset="0"/>
              </a:defRPr>
            </a:lvl3pPr>
            <a:lvl4pPr marL="1371133"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4pPr>
            <a:lvl5pPr marL="1828178"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5pPr>
            <a:lvl6pPr marL="2285222"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267"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311"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358"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mtClean="0"/>
              <a:t>Click to edit Master subtitle style</a:t>
            </a:r>
            <a:endParaRPr lang="en-US"/>
          </a:p>
        </p:txBody>
      </p:sp>
      <p:sp>
        <p:nvSpPr>
          <p:cNvPr id="13" name="Title 1"/>
          <p:cNvSpPr txBox="1">
            <a:spLocks/>
          </p:cNvSpPr>
          <p:nvPr userDrawn="1"/>
        </p:nvSpPr>
        <p:spPr>
          <a:xfrm>
            <a:off x="193271" y="3376350"/>
            <a:ext cx="8409867" cy="1692617"/>
          </a:xfrm>
          <a:prstGeom prst="rect">
            <a:avLst/>
          </a:prstGeom>
          <a:solidFill>
            <a:srgbClr val="007233"/>
          </a:solidFill>
          <a:effectLst/>
        </p:spPr>
        <p:txBody>
          <a:bodyPr vert="horz" lIns="137160" tIns="137160" rIns="91409" bIns="137160" rtlCol="0" anchor="b" anchorCtr="0">
            <a:noAutofit/>
          </a:bodyPr>
          <a:lstStyle>
            <a:lvl1pPr algn="l" defTabSz="914088" rtl="0" eaLnBrk="1" latinLnBrk="0" hangingPunct="1">
              <a:spcBef>
                <a:spcPct val="0"/>
              </a:spcBef>
              <a:buNone/>
              <a:defRPr lang="en-US" sz="4000" kern="0" dirty="0">
                <a:ln w="3175">
                  <a:noFill/>
                </a:ln>
                <a:gradFill flip="none" rotWithShape="1">
                  <a:gsLst>
                    <a:gs pos="4583">
                      <a:srgbClr val="FFFFFF"/>
                    </a:gs>
                    <a:gs pos="100000">
                      <a:srgbClr val="FFFFFF"/>
                    </a:gs>
                  </a:gsLst>
                  <a:lin ang="5400000" scaled="0"/>
                  <a:tileRect/>
                </a:gradFill>
                <a:latin typeface="Segoe UI" pitchFamily="34" charset="0"/>
                <a:ea typeface="Segoe UI" pitchFamily="34" charset="0"/>
                <a:cs typeface="Segoe UI" pitchFamily="34" charset="0"/>
              </a:defRPr>
            </a:lvl1pPr>
          </a:lstStyle>
          <a:p>
            <a:endParaRPr lang="en-US" sz="4000" dirty="0"/>
          </a:p>
        </p:txBody>
      </p:sp>
      <p:sp>
        <p:nvSpPr>
          <p:cNvPr id="14" name="top right small rectangle"/>
          <p:cNvSpPr/>
          <p:nvPr userDrawn="1"/>
        </p:nvSpPr>
        <p:spPr bwMode="auto">
          <a:xfrm>
            <a:off x="8682790" y="3374967"/>
            <a:ext cx="3257419" cy="1694322"/>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pic>
        <p:nvPicPr>
          <p:cNvPr id="15" name="Picture 1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1181757" y="4821401"/>
            <a:ext cx="740346" cy="218986"/>
          </a:xfrm>
          <a:prstGeom prst="rect">
            <a:avLst/>
          </a:prstGeom>
        </p:spPr>
      </p:pic>
      <p:sp>
        <p:nvSpPr>
          <p:cNvPr id="16" name="Text Placeholder 10"/>
          <p:cNvSpPr>
            <a:spLocks noGrp="1"/>
          </p:cNvSpPr>
          <p:nvPr>
            <p:ph type="body" sz="quarter" idx="10" hasCustomPrompt="1"/>
          </p:nvPr>
        </p:nvSpPr>
        <p:spPr>
          <a:xfrm>
            <a:off x="292101" y="3466407"/>
            <a:ext cx="8215796" cy="1485524"/>
          </a:xfrm>
          <a:prstGeom prst="rect">
            <a:avLst/>
          </a:prstGeom>
        </p:spPr>
        <p:txBody>
          <a:bodyPr anchor="b" anchorCtr="0">
            <a:normAutofit/>
          </a:bodyPr>
          <a:lstStyle>
            <a:lvl1pPr marL="0" indent="0">
              <a:buNone/>
              <a:defRPr sz="3600" b="0" baseline="0">
                <a:solidFill>
                  <a:schemeClr val="bg1"/>
                </a:solidFill>
                <a:latin typeface="Segoe UI Light" panose="020B0502040204020203" pitchFamily="34" charset="0"/>
                <a:cs typeface="Segoe UI Light" panose="020B0502040204020203" pitchFamily="34" charset="0"/>
              </a:defRPr>
            </a:lvl1pPr>
          </a:lstStyle>
          <a:p>
            <a:pPr lvl="0"/>
            <a:r>
              <a:rPr lang="en-US" dirty="0" smtClean="0"/>
              <a:t>Module or Section transition style</a:t>
            </a:r>
          </a:p>
        </p:txBody>
      </p:sp>
      <p:sp>
        <p:nvSpPr>
          <p:cNvPr id="11" name="Subtitle 2"/>
          <p:cNvSpPr>
            <a:spLocks noGrp="1"/>
          </p:cNvSpPr>
          <p:nvPr>
            <p:ph type="subTitle" idx="1"/>
          </p:nvPr>
        </p:nvSpPr>
        <p:spPr>
          <a:xfrm>
            <a:off x="193271" y="5132437"/>
            <a:ext cx="8409867"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89134869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MO Layout">
    <p:spTree>
      <p:nvGrpSpPr>
        <p:cNvPr id="1" name=""/>
        <p:cNvGrpSpPr/>
        <p:nvPr/>
      </p:nvGrpSpPr>
      <p:grpSpPr>
        <a:xfrm>
          <a:off x="0" y="0"/>
          <a:ext cx="0" cy="0"/>
          <a:chOff x="0" y="0"/>
          <a:chExt cx="0" cy="0"/>
        </a:xfrm>
      </p:grpSpPr>
      <p:sp>
        <p:nvSpPr>
          <p:cNvPr id="3" name="Title Placeholder 9"/>
          <p:cNvSpPr>
            <a:spLocks noGrp="1"/>
          </p:cNvSpPr>
          <p:nvPr>
            <p:ph type="title"/>
          </p:nvPr>
        </p:nvSpPr>
        <p:spPr>
          <a:xfrm>
            <a:off x="608171" y="4468764"/>
            <a:ext cx="11432977" cy="1676400"/>
          </a:xfrm>
          <a:prstGeom prst="rect">
            <a:avLst/>
          </a:prstGeom>
        </p:spPr>
        <p:txBody>
          <a:bodyPr vert="horz" lIns="91409" tIns="45705" rIns="91409" bIns="45705" rtlCol="0" anchor="t" anchorCtr="0">
            <a:normAutofit/>
          </a:bodyPr>
          <a:lstStyle>
            <a:lvl1pPr>
              <a:defRPr sz="3600"/>
            </a:lvl1pPr>
          </a:lstStyle>
          <a:p>
            <a:r>
              <a:rPr lang="en-US" dirty="0" smtClean="0"/>
              <a:t>Click to edit Master title style</a:t>
            </a:r>
            <a:endParaRPr lang="en-US" dirty="0"/>
          </a:p>
        </p:txBody>
      </p:sp>
      <p:sp>
        <p:nvSpPr>
          <p:cNvPr id="2" name="TextBox 1"/>
          <p:cNvSpPr txBox="1"/>
          <p:nvPr userDrawn="1"/>
        </p:nvSpPr>
        <p:spPr>
          <a:xfrm>
            <a:off x="608171" y="3087325"/>
            <a:ext cx="11356757" cy="1107996"/>
          </a:xfrm>
          <a:prstGeom prst="rect">
            <a:avLst/>
          </a:prstGeom>
          <a:noFill/>
        </p:spPr>
        <p:txBody>
          <a:bodyPr wrap="square" rtlCol="0">
            <a:spAutoFit/>
          </a:bodyPr>
          <a:lstStyle/>
          <a:p>
            <a:pPr defTabSz="914088"/>
            <a:r>
              <a:rPr lang="en-US" sz="6600" dirty="0">
                <a:solidFill>
                  <a:prstClr val="black"/>
                </a:solidFill>
                <a:latin typeface="Segoe UI Light" pitchFamily="34" charset="0"/>
                <a:ea typeface="Segoe UI" pitchFamily="34" charset="0"/>
                <a:cs typeface="Segoe UI" pitchFamily="34" charset="0"/>
              </a:rPr>
              <a:t>DEMO</a:t>
            </a:r>
          </a:p>
        </p:txBody>
      </p:sp>
      <p:cxnSp>
        <p:nvCxnSpPr>
          <p:cNvPr id="6" name="Straight Connector 5"/>
          <p:cNvCxnSpPr/>
          <p:nvPr userDrawn="1"/>
        </p:nvCxnSpPr>
        <p:spPr>
          <a:xfrm>
            <a:off x="608171" y="4077925"/>
            <a:ext cx="11356757" cy="0"/>
          </a:xfrm>
          <a:prstGeom prst="line">
            <a:avLst/>
          </a:prstGeom>
          <a:ln>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326002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Click to edit Master title style</a:t>
            </a:r>
            <a:endParaRPr lang="en-US" dirty="0"/>
          </a:p>
        </p:txBody>
      </p:sp>
      <p:sp>
        <p:nvSpPr>
          <p:cNvPr id="6" name="Content Placeholder 5"/>
          <p:cNvSpPr>
            <a:spLocks noGrp="1"/>
          </p:cNvSpPr>
          <p:nvPr>
            <p:ph sz="quarter" idx="10"/>
          </p:nvPr>
        </p:nvSpPr>
        <p:spPr>
          <a:xfrm>
            <a:off x="379413" y="1388226"/>
            <a:ext cx="11525250" cy="5290388"/>
          </a:xfrm>
          <a:prstGeom prst="rect">
            <a:avLst/>
          </a:prstGeom>
        </p:spPr>
        <p:txBody>
          <a:bodyPr/>
          <a:lstStyle>
            <a:lvl1pPr>
              <a:spcBef>
                <a:spcPts val="1400"/>
              </a:spcBef>
              <a:defRPr b="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60774583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Content Placeholder 3"/>
          <p:cNvSpPr>
            <a:spLocks noGrp="1"/>
          </p:cNvSpPr>
          <p:nvPr>
            <p:ph sz="half" idx="2"/>
          </p:nvPr>
        </p:nvSpPr>
        <p:spPr>
          <a:xfrm>
            <a:off x="379511" y="1371601"/>
            <a:ext cx="5616915" cy="4953001"/>
          </a:xfrm>
          <a:prstGeom prst="rect">
            <a:avLst/>
          </a:prstGeom>
        </p:spPr>
        <p:txBody>
          <a:bodyPr>
            <a:normAutofit/>
          </a:bodyPr>
          <a:lstStyle>
            <a:lvl1pPr>
              <a:defRPr sz="3200"/>
            </a:lvl1pPr>
            <a:lvl2pPr>
              <a:defRPr sz="2800"/>
            </a:lvl2pPr>
            <a:lvl3pPr>
              <a:defRPr sz="24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5"/>
          <p:cNvSpPr>
            <a:spLocks noGrp="1"/>
          </p:cNvSpPr>
          <p:nvPr>
            <p:ph sz="quarter" idx="4"/>
          </p:nvPr>
        </p:nvSpPr>
        <p:spPr>
          <a:xfrm>
            <a:off x="6275742" y="1371601"/>
            <a:ext cx="5619121" cy="4953001"/>
          </a:xfrm>
          <a:prstGeom prst="rect">
            <a:avLst/>
          </a:prstGeom>
        </p:spPr>
        <p:txBody>
          <a:bodyPr>
            <a:normAutofit/>
          </a:bodyPr>
          <a:lstStyle>
            <a:lvl1pPr>
              <a:defRPr sz="3200"/>
            </a:lvl1pPr>
            <a:lvl2pPr>
              <a:defRPr sz="2800"/>
            </a:lvl2pPr>
            <a:lvl3pPr>
              <a:defRPr sz="24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9946145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9511" y="1330656"/>
            <a:ext cx="5616915" cy="639762"/>
          </a:xfrm>
          <a:prstGeom prst="rect">
            <a:avLst/>
          </a:prstGeom>
          <a:solidFill>
            <a:srgbClr val="86C400"/>
          </a:solidFill>
        </p:spPr>
        <p:txBody>
          <a:bodyPr anchor="b">
            <a:normAutofit/>
          </a:bodyPr>
          <a:lstStyle>
            <a:lvl1pPr marL="0" indent="0">
              <a:buNone/>
              <a:defRPr sz="3200" b="1">
                <a:solidFill>
                  <a:schemeClr val="bg1"/>
                </a:solidFill>
                <a:effectLst/>
              </a:defRPr>
            </a:lvl1pPr>
            <a:lvl2pPr marL="457044" indent="0">
              <a:buNone/>
              <a:defRPr sz="2000" b="1"/>
            </a:lvl2pPr>
            <a:lvl3pPr marL="914088" indent="0">
              <a:buNone/>
              <a:defRPr sz="1800" b="1"/>
            </a:lvl3pPr>
            <a:lvl4pPr marL="1371133" indent="0">
              <a:buNone/>
              <a:defRPr sz="1600" b="1"/>
            </a:lvl4pPr>
            <a:lvl5pPr marL="1828178" indent="0">
              <a:buNone/>
              <a:defRPr sz="1600" b="1"/>
            </a:lvl5pPr>
            <a:lvl6pPr marL="2285222" indent="0">
              <a:buNone/>
              <a:defRPr sz="1600" b="1"/>
            </a:lvl6pPr>
            <a:lvl7pPr marL="2742267" indent="0">
              <a:buNone/>
              <a:defRPr sz="1600" b="1"/>
            </a:lvl7pPr>
            <a:lvl8pPr marL="3199311" indent="0">
              <a:buNone/>
              <a:defRPr sz="1600" b="1"/>
            </a:lvl8pPr>
            <a:lvl9pPr marL="3656358"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379511" y="1981200"/>
            <a:ext cx="5616915" cy="4648200"/>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6345807" y="1330656"/>
            <a:ext cx="5619121" cy="639762"/>
          </a:xfrm>
          <a:prstGeom prst="rect">
            <a:avLst/>
          </a:prstGeom>
          <a:solidFill>
            <a:srgbClr val="1F497D"/>
          </a:solidFill>
        </p:spPr>
        <p:txBody>
          <a:bodyPr anchor="b">
            <a:normAutofit/>
          </a:bodyPr>
          <a:lstStyle>
            <a:lvl1pPr marL="0" indent="0">
              <a:buNone/>
              <a:defRPr sz="3200" b="1">
                <a:solidFill>
                  <a:schemeClr val="bg1"/>
                </a:solidFill>
                <a:effectLst/>
              </a:defRPr>
            </a:lvl1pPr>
            <a:lvl2pPr marL="457044" indent="0">
              <a:buNone/>
              <a:defRPr sz="2000" b="1"/>
            </a:lvl2pPr>
            <a:lvl3pPr marL="914088" indent="0">
              <a:buNone/>
              <a:defRPr sz="1800" b="1"/>
            </a:lvl3pPr>
            <a:lvl4pPr marL="1371133" indent="0">
              <a:buNone/>
              <a:defRPr sz="1600" b="1"/>
            </a:lvl4pPr>
            <a:lvl5pPr marL="1828178" indent="0">
              <a:buNone/>
              <a:defRPr sz="1600" b="1"/>
            </a:lvl5pPr>
            <a:lvl6pPr marL="2285222" indent="0">
              <a:buNone/>
              <a:defRPr sz="1600" b="1"/>
            </a:lvl6pPr>
            <a:lvl7pPr marL="2742267" indent="0">
              <a:buNone/>
              <a:defRPr sz="1600" b="1"/>
            </a:lvl7pPr>
            <a:lvl8pPr marL="3199311" indent="0">
              <a:buNone/>
              <a:defRPr sz="1600" b="1"/>
            </a:lvl8pPr>
            <a:lvl9pPr marL="3656358"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6345807" y="1981200"/>
            <a:ext cx="5619121" cy="4648200"/>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6902160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783989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854126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Blank Color 1 Layout">
    <p:spTree>
      <p:nvGrpSpPr>
        <p:cNvPr id="1" name=""/>
        <p:cNvGrpSpPr/>
        <p:nvPr/>
      </p:nvGrpSpPr>
      <p:grpSpPr>
        <a:xfrm>
          <a:off x="0" y="0"/>
          <a:ext cx="0" cy="0"/>
          <a:chOff x="0" y="0"/>
          <a:chExt cx="0" cy="0"/>
        </a:xfrm>
      </p:grpSpPr>
      <p:sp>
        <p:nvSpPr>
          <p:cNvPr id="6" name="top right small rectangle"/>
          <p:cNvSpPr/>
          <p:nvPr userDrawn="1"/>
        </p:nvSpPr>
        <p:spPr bwMode="auto">
          <a:xfrm>
            <a:off x="0" y="0"/>
            <a:ext cx="12192000" cy="6858000"/>
          </a:xfrm>
          <a:prstGeom prst="rect">
            <a:avLst/>
          </a:prstGeom>
          <a:solidFill>
            <a:srgbClr val="002050"/>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sp>
        <p:nvSpPr>
          <p:cNvPr id="11" name="Rectangle 2"/>
          <p:cNvSpPr>
            <a:spLocks noChangeArrowheads="1"/>
          </p:cNvSpPr>
          <p:nvPr userDrawn="1"/>
        </p:nvSpPr>
        <p:spPr bwMode="auto">
          <a:xfrm>
            <a:off x="530087" y="5960743"/>
            <a:ext cx="11078818" cy="738664"/>
          </a:xfrm>
          <a:prstGeom prst="rect">
            <a:avLst/>
          </a:prstGeom>
          <a:noFill/>
          <a:ln w="9525">
            <a:noFill/>
            <a:miter lim="800000"/>
            <a:headEnd/>
            <a:tailEnd/>
          </a:ln>
        </p:spPr>
        <p:txBody>
          <a:bodyPr wrap="square">
            <a:spAutoFit/>
          </a:bodyPr>
          <a:lstStyle/>
          <a:p>
            <a:pPr marL="0" lvl="1" defTabSz="914088">
              <a:defRPr/>
            </a:pPr>
            <a:r>
              <a:rPr lang="en-US" sz="1050" dirty="0">
                <a:solidFill>
                  <a:schemeClr val="bg1">
                    <a:lumMod val="85000"/>
                  </a:schemeClr>
                </a:solidFill>
              </a:rPr>
              <a:t>©</a:t>
            </a:r>
            <a:r>
              <a:rPr lang="en-US" sz="1050" dirty="0" smtClean="0">
                <a:solidFill>
                  <a:schemeClr val="bg1">
                    <a:lumMod val="85000"/>
                  </a:schemeClr>
                </a:solidFill>
              </a:rPr>
              <a:t>2014 </a:t>
            </a:r>
            <a:r>
              <a:rPr lang="en-US" sz="1050" dirty="0">
                <a:solidFill>
                  <a:schemeClr val="bg1">
                    <a:lumMod val="85000"/>
                  </a:schemeClr>
                </a:solidFill>
              </a:rPr>
              <a:t>Microsoft Corporation. All rights reserved. Microsoft, Windows, Office, Azure, System Center, Dynamics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19"/>
          <a:stretch/>
        </p:blipFill>
        <p:spPr>
          <a:xfrm>
            <a:off x="530087" y="2940117"/>
            <a:ext cx="5473148" cy="2229412"/>
          </a:xfrm>
          <a:prstGeom prst="rect">
            <a:avLst/>
          </a:prstGeom>
        </p:spPr>
      </p:pic>
    </p:spTree>
    <p:extLst>
      <p:ext uri="{BB962C8B-B14F-4D97-AF65-F5344CB8AC3E}">
        <p14:creationId xmlns:p14="http://schemas.microsoft.com/office/powerpoint/2010/main" val="2667837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Title Placeholder 9"/>
          <p:cNvSpPr>
            <a:spLocks noGrp="1"/>
          </p:cNvSpPr>
          <p:nvPr>
            <p:ph type="title"/>
          </p:nvPr>
        </p:nvSpPr>
        <p:spPr>
          <a:xfrm>
            <a:off x="379514" y="182215"/>
            <a:ext cx="11524432" cy="1063487"/>
          </a:xfrm>
          <a:prstGeom prst="rect">
            <a:avLst/>
          </a:prstGeom>
        </p:spPr>
        <p:txBody>
          <a:bodyPr vert="horz" lIns="91409" tIns="45705" rIns="91409" bIns="45705" rtlCol="0" anchor="t" anchorCtr="0">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3118783959"/>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67" r:id="rId3"/>
    <p:sldLayoutId id="2147483663" r:id="rId4"/>
    <p:sldLayoutId id="2147483664" r:id="rId5"/>
    <p:sldLayoutId id="2147483665" r:id="rId6"/>
    <p:sldLayoutId id="2147483666" r:id="rId7"/>
    <p:sldLayoutId id="2147483668" r:id="rId8"/>
    <p:sldLayoutId id="2147483669" r:id="rId9"/>
  </p:sldLayoutIdLst>
  <p:timing>
    <p:tnLst>
      <p:par>
        <p:cTn id="1" dur="indefinite" restart="never" nodeType="tmRoot"/>
      </p:par>
    </p:tnLst>
  </p:timing>
  <p:txStyles>
    <p:titleStyle>
      <a:lvl1pPr algn="l" defTabSz="914088" rtl="0" eaLnBrk="1" latinLnBrk="0" hangingPunct="1">
        <a:lnSpc>
          <a:spcPct val="80000"/>
        </a:lnSpc>
        <a:spcBef>
          <a:spcPct val="0"/>
        </a:spcBef>
        <a:buNone/>
        <a:defRPr sz="4400" kern="12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p:titleStyle>
    <p:bodyStyle>
      <a:lvl1pPr marL="342783" indent="-342783" algn="l" defTabSz="914088" rtl="0" eaLnBrk="1" latinLnBrk="0" hangingPunct="1">
        <a:spcBef>
          <a:spcPts val="1200"/>
        </a:spcBef>
        <a:buFont typeface="Arial" pitchFamily="34" charset="0"/>
        <a:buChar char="•"/>
        <a:defRPr sz="3200" b="1"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742698" indent="-285652" algn="l" defTabSz="914088" rtl="0" eaLnBrk="1" latinLnBrk="0" hangingPunct="1">
        <a:spcBef>
          <a:spcPts val="300"/>
        </a:spcBef>
        <a:spcAft>
          <a:spcPts val="300"/>
        </a:spcAft>
        <a:buFont typeface="Arial" pitchFamily="34" charset="0"/>
        <a:buChar char="–"/>
        <a:defRPr sz="28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1142612" indent="-228522" algn="l" defTabSz="914088" rtl="0" eaLnBrk="1" latinLnBrk="0" hangingPunct="1">
        <a:spcBef>
          <a:spcPts val="200"/>
        </a:spcBef>
        <a:spcAft>
          <a:spcPts val="200"/>
        </a:spcAft>
        <a:buFont typeface="Arial" pitchFamily="34" charset="0"/>
        <a:buChar char="•"/>
        <a:defRPr sz="24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599657"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2056700"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513745"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89"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833"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78"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88" rtl="0" eaLnBrk="1" latinLnBrk="0" hangingPunct="1">
        <a:defRPr sz="1800" kern="1200">
          <a:solidFill>
            <a:schemeClr val="tx1"/>
          </a:solidFill>
          <a:latin typeface="+mn-lt"/>
          <a:ea typeface="+mn-ea"/>
          <a:cs typeface="+mn-cs"/>
        </a:defRPr>
      </a:lvl1pPr>
      <a:lvl2pPr marL="457044" algn="l" defTabSz="914088" rtl="0" eaLnBrk="1" latinLnBrk="0" hangingPunct="1">
        <a:defRPr sz="1800" kern="1200">
          <a:solidFill>
            <a:schemeClr val="tx1"/>
          </a:solidFill>
          <a:latin typeface="+mn-lt"/>
          <a:ea typeface="+mn-ea"/>
          <a:cs typeface="+mn-cs"/>
        </a:defRPr>
      </a:lvl2pPr>
      <a:lvl3pPr marL="914088" algn="l" defTabSz="914088" rtl="0" eaLnBrk="1" latinLnBrk="0" hangingPunct="1">
        <a:defRPr sz="1800" kern="1200">
          <a:solidFill>
            <a:schemeClr val="tx1"/>
          </a:solidFill>
          <a:latin typeface="+mn-lt"/>
          <a:ea typeface="+mn-ea"/>
          <a:cs typeface="+mn-cs"/>
        </a:defRPr>
      </a:lvl3pPr>
      <a:lvl4pPr marL="1371133" algn="l" defTabSz="914088" rtl="0" eaLnBrk="1" latinLnBrk="0" hangingPunct="1">
        <a:defRPr sz="1800" kern="1200">
          <a:solidFill>
            <a:schemeClr val="tx1"/>
          </a:solidFill>
          <a:latin typeface="+mn-lt"/>
          <a:ea typeface="+mn-ea"/>
          <a:cs typeface="+mn-cs"/>
        </a:defRPr>
      </a:lvl4pPr>
      <a:lvl5pPr marL="1828178" algn="l" defTabSz="914088" rtl="0" eaLnBrk="1" latinLnBrk="0" hangingPunct="1">
        <a:defRPr sz="1800" kern="1200">
          <a:solidFill>
            <a:schemeClr val="tx1"/>
          </a:solidFill>
          <a:latin typeface="+mn-lt"/>
          <a:ea typeface="+mn-ea"/>
          <a:cs typeface="+mn-cs"/>
        </a:defRPr>
      </a:lvl5pPr>
      <a:lvl6pPr marL="2285222" algn="l" defTabSz="914088" rtl="0" eaLnBrk="1" latinLnBrk="0" hangingPunct="1">
        <a:defRPr sz="1800" kern="1200">
          <a:solidFill>
            <a:schemeClr val="tx1"/>
          </a:solidFill>
          <a:latin typeface="+mn-lt"/>
          <a:ea typeface="+mn-ea"/>
          <a:cs typeface="+mn-cs"/>
        </a:defRPr>
      </a:lvl6pPr>
      <a:lvl7pPr marL="2742267" algn="l" defTabSz="914088" rtl="0" eaLnBrk="1" latinLnBrk="0" hangingPunct="1">
        <a:defRPr sz="1800" kern="1200">
          <a:solidFill>
            <a:schemeClr val="tx1"/>
          </a:solidFill>
          <a:latin typeface="+mn-lt"/>
          <a:ea typeface="+mn-ea"/>
          <a:cs typeface="+mn-cs"/>
        </a:defRPr>
      </a:lvl7pPr>
      <a:lvl8pPr marL="3199311" algn="l" defTabSz="914088" rtl="0" eaLnBrk="1" latinLnBrk="0" hangingPunct="1">
        <a:defRPr sz="1800" kern="1200">
          <a:solidFill>
            <a:schemeClr val="tx1"/>
          </a:solidFill>
          <a:latin typeface="+mn-lt"/>
          <a:ea typeface="+mn-ea"/>
          <a:cs typeface="+mn-cs"/>
        </a:defRPr>
      </a:lvl8pPr>
      <a:lvl9pPr marL="3656358" algn="l" defTabSz="91408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solidFill>
            <a:srgbClr val="007233"/>
          </a:solidFill>
          <a:ln>
            <a:noFill/>
          </a:ln>
        </p:spPr>
        <p:txBody>
          <a:bodyPr/>
          <a:lstStyle/>
          <a:p>
            <a:pPr marL="914400" indent="-914400"/>
            <a:r>
              <a:rPr lang="en-US" dirty="0" smtClean="0"/>
              <a:t>09 | Modifying Data</a:t>
            </a:r>
            <a:endParaRPr lang="en-US" dirty="0"/>
          </a:p>
        </p:txBody>
      </p:sp>
      <p:sp>
        <p:nvSpPr>
          <p:cNvPr id="4" name="Subtitle 3"/>
          <p:cNvSpPr>
            <a:spLocks noGrp="1"/>
          </p:cNvSpPr>
          <p:nvPr>
            <p:ph type="subTitle" idx="1"/>
          </p:nvPr>
        </p:nvSpPr>
        <p:spPr/>
        <p:txBody>
          <a:bodyPr/>
          <a:lstStyle/>
          <a:p>
            <a:r>
              <a:rPr lang="en-US" dirty="0"/>
              <a:t>Graeme Malcolm | Senior Content Developer, Microsoft</a:t>
            </a:r>
          </a:p>
          <a:p>
            <a:r>
              <a:rPr lang="en-GB" dirty="0"/>
              <a:t>Geoff Allix | Principal Technologist, Content Master</a:t>
            </a:r>
            <a:endParaRPr lang="en-US" dirty="0"/>
          </a:p>
        </p:txBody>
      </p:sp>
    </p:spTree>
    <p:extLst>
      <p:ext uri="{BB962C8B-B14F-4D97-AF65-F5344CB8AC3E}">
        <p14:creationId xmlns:p14="http://schemas.microsoft.com/office/powerpoint/2010/main" val="8976925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Updating and Deleting Data</a:t>
            </a:r>
            <a:endParaRPr lang="en-GB" dirty="0"/>
          </a:p>
        </p:txBody>
      </p:sp>
    </p:spTree>
    <p:extLst>
      <p:ext uri="{BB962C8B-B14F-4D97-AF65-F5344CB8AC3E}">
        <p14:creationId xmlns:p14="http://schemas.microsoft.com/office/powerpoint/2010/main" val="1283145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0"/>
          </p:nvPr>
        </p:nvSpPr>
        <p:spPr/>
        <p:txBody>
          <a:bodyPr>
            <a:normAutofit/>
          </a:bodyPr>
          <a:lstStyle/>
          <a:p>
            <a:r>
              <a:rPr lang="en-GB" dirty="0" smtClean="0"/>
              <a:t>Inserting Data into Tables</a:t>
            </a:r>
          </a:p>
          <a:p>
            <a:r>
              <a:rPr lang="en-GB" dirty="0" smtClean="0"/>
              <a:t>Generating Identifiers</a:t>
            </a:r>
          </a:p>
          <a:p>
            <a:r>
              <a:rPr lang="en-GB" dirty="0" smtClean="0"/>
              <a:t>Updating Data in Tables</a:t>
            </a:r>
          </a:p>
          <a:p>
            <a:r>
              <a:rPr lang="en-GB" dirty="0" smtClean="0"/>
              <a:t>Deleting Data in Tables</a:t>
            </a:r>
          </a:p>
          <a:p>
            <a:endParaRPr lang="en-GB" dirty="0"/>
          </a:p>
          <a:p>
            <a:r>
              <a:rPr lang="en-GB" dirty="0" smtClean="0"/>
              <a:t>Lab: </a:t>
            </a:r>
            <a:r>
              <a:rPr lang="en-US"/>
              <a:t>Modifying Data</a:t>
            </a:r>
            <a:endParaRPr lang="en-GB" dirty="0" smtClean="0"/>
          </a:p>
        </p:txBody>
      </p:sp>
      <p:sp>
        <p:nvSpPr>
          <p:cNvPr id="2" name="Title 1"/>
          <p:cNvSpPr>
            <a:spLocks noGrp="1"/>
          </p:cNvSpPr>
          <p:nvPr>
            <p:ph type="title"/>
          </p:nvPr>
        </p:nvSpPr>
        <p:spPr/>
        <p:txBody>
          <a:bodyPr/>
          <a:lstStyle/>
          <a:p>
            <a:r>
              <a:rPr lang="en-US" dirty="0" smtClean="0"/>
              <a:t>Modifying Data</a:t>
            </a:r>
            <a:endParaRPr lang="en-US" dirty="0"/>
          </a:p>
        </p:txBody>
      </p:sp>
    </p:spTree>
    <p:extLst>
      <p:ext uri="{BB962C8B-B14F-4D97-AF65-F5344CB8AC3E}">
        <p14:creationId xmlns:p14="http://schemas.microsoft.com/office/powerpoint/2010/main" val="31369806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98363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0"/>
          </p:nvPr>
        </p:nvSpPr>
        <p:spPr/>
        <p:txBody>
          <a:bodyPr>
            <a:normAutofit/>
          </a:bodyPr>
          <a:lstStyle/>
          <a:p>
            <a:r>
              <a:rPr lang="en-GB" dirty="0" smtClean="0"/>
              <a:t>Inserting Data into Tables</a:t>
            </a:r>
          </a:p>
          <a:p>
            <a:r>
              <a:rPr lang="en-GB" dirty="0" smtClean="0"/>
              <a:t>Generating Identifiers</a:t>
            </a:r>
          </a:p>
          <a:p>
            <a:r>
              <a:rPr lang="en-GB" dirty="0" smtClean="0"/>
              <a:t>Updating Data in Tables</a:t>
            </a:r>
          </a:p>
          <a:p>
            <a:r>
              <a:rPr lang="en-GB" dirty="0" smtClean="0"/>
              <a:t>Deleting Data in Tables</a:t>
            </a:r>
          </a:p>
        </p:txBody>
      </p:sp>
      <p:sp>
        <p:nvSpPr>
          <p:cNvPr id="2" name="Title 1"/>
          <p:cNvSpPr>
            <a:spLocks noGrp="1"/>
          </p:cNvSpPr>
          <p:nvPr>
            <p:ph type="title"/>
          </p:nvPr>
        </p:nvSpPr>
        <p:spPr/>
        <p:txBody>
          <a:bodyPr/>
          <a:lstStyle/>
          <a:p>
            <a:r>
              <a:rPr lang="en-US" dirty="0" smtClean="0"/>
              <a:t>Module Overview</a:t>
            </a:r>
            <a:endParaRPr lang="en-US" dirty="0"/>
          </a:p>
        </p:txBody>
      </p:sp>
    </p:spTree>
    <p:extLst>
      <p:ext uri="{BB962C8B-B14F-4D97-AF65-F5344CB8AC3E}">
        <p14:creationId xmlns:p14="http://schemas.microsoft.com/office/powerpoint/2010/main" val="3183499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Inserting Data into Tables</a:t>
            </a:r>
            <a:endParaRPr lang="en-GB" dirty="0"/>
          </a:p>
        </p:txBody>
      </p:sp>
      <p:sp>
        <p:nvSpPr>
          <p:cNvPr id="3" name="Content Placeholder 2"/>
          <p:cNvSpPr>
            <a:spLocks noGrp="1"/>
          </p:cNvSpPr>
          <p:nvPr>
            <p:ph sz="quarter" idx="10"/>
          </p:nvPr>
        </p:nvSpPr>
        <p:spPr>
          <a:xfrm>
            <a:off x="379413" y="924232"/>
            <a:ext cx="11525250" cy="5754382"/>
          </a:xfrm>
        </p:spPr>
        <p:txBody>
          <a:bodyPr/>
          <a:lstStyle/>
          <a:p>
            <a:r>
              <a:rPr lang="en-GB" dirty="0" smtClean="0"/>
              <a:t>INSERT…VALUES</a:t>
            </a:r>
          </a:p>
          <a:p>
            <a:pPr lvl="1"/>
            <a:r>
              <a:rPr lang="en-GB" dirty="0" smtClean="0"/>
              <a:t>Inserts explicit values</a:t>
            </a:r>
          </a:p>
          <a:p>
            <a:pPr lvl="1"/>
            <a:r>
              <a:rPr lang="en-GB" dirty="0" smtClean="0"/>
              <a:t>You can omit identity columns, columns that allow NULL, and columns with default constraints.</a:t>
            </a:r>
          </a:p>
          <a:p>
            <a:pPr lvl="1"/>
            <a:r>
              <a:rPr lang="en-GB" dirty="0" smtClean="0"/>
              <a:t>You can also explicitly specify NULL and DEFAULT</a:t>
            </a:r>
          </a:p>
          <a:p>
            <a:r>
              <a:rPr lang="en-GB" dirty="0" smtClean="0"/>
              <a:t>INSERT…SELECT / INSERT…EXEC</a:t>
            </a:r>
          </a:p>
          <a:p>
            <a:pPr lvl="1"/>
            <a:r>
              <a:rPr lang="en-GB" dirty="0" smtClean="0"/>
              <a:t>Inserts the results returned by the query or stored procedure into an existing table</a:t>
            </a:r>
          </a:p>
          <a:p>
            <a:r>
              <a:rPr lang="en-GB" dirty="0" smtClean="0"/>
              <a:t>SELECT…INTO</a:t>
            </a:r>
          </a:p>
          <a:p>
            <a:pPr lvl="1"/>
            <a:r>
              <a:rPr lang="en-GB" dirty="0" smtClean="0"/>
              <a:t>Creates a new table from the results of a query</a:t>
            </a:r>
          </a:p>
          <a:p>
            <a:pPr lvl="1"/>
            <a:r>
              <a:rPr lang="en-GB" dirty="0" smtClean="0"/>
              <a:t>Not currently supported in Azure SQL Database</a:t>
            </a:r>
          </a:p>
          <a:p>
            <a:endParaRPr lang="en-GB" dirty="0"/>
          </a:p>
        </p:txBody>
      </p:sp>
    </p:spTree>
    <p:extLst>
      <p:ext uri="{BB962C8B-B14F-4D97-AF65-F5344CB8AC3E}">
        <p14:creationId xmlns:p14="http://schemas.microsoft.com/office/powerpoint/2010/main" val="2337489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Generating </a:t>
            </a:r>
            <a:r>
              <a:rPr lang="en-GB" dirty="0" smtClean="0"/>
              <a:t>Identifiers</a:t>
            </a:r>
            <a:br>
              <a:rPr lang="en-GB" dirty="0" smtClean="0"/>
            </a:br>
            <a:r>
              <a:rPr lang="en-GB" sz="4000" dirty="0" smtClean="0">
                <a:solidFill>
                  <a:schemeClr val="bg1">
                    <a:lumMod val="50000"/>
                  </a:schemeClr>
                </a:solidFill>
              </a:rPr>
              <a:t>Using Identity Columns</a:t>
            </a:r>
            <a:endParaRPr lang="en-GB" sz="4000" dirty="0">
              <a:solidFill>
                <a:schemeClr val="bg1">
                  <a:lumMod val="50000"/>
                </a:schemeClr>
              </a:solidFill>
            </a:endParaRPr>
          </a:p>
        </p:txBody>
      </p:sp>
      <p:sp>
        <p:nvSpPr>
          <p:cNvPr id="3" name="Content Placeholder 2"/>
          <p:cNvSpPr>
            <a:spLocks noGrp="1"/>
          </p:cNvSpPr>
          <p:nvPr>
            <p:ph sz="quarter" idx="10"/>
          </p:nvPr>
        </p:nvSpPr>
        <p:spPr>
          <a:xfrm>
            <a:off x="379413" y="1386348"/>
            <a:ext cx="11525250" cy="5292266"/>
          </a:xfrm>
        </p:spPr>
        <p:txBody>
          <a:bodyPr/>
          <a:lstStyle/>
          <a:p>
            <a:r>
              <a:rPr lang="en-GB" dirty="0"/>
              <a:t>IDENTITY property of a column generates sequential numbers automatically for insertion into a table</a:t>
            </a:r>
          </a:p>
          <a:p>
            <a:pPr lvl="1"/>
            <a:r>
              <a:rPr lang="en-GB" dirty="0"/>
              <a:t>Can specify optional seed and increment </a:t>
            </a:r>
            <a:r>
              <a:rPr lang="en-GB" dirty="0" smtClean="0"/>
              <a:t>values</a:t>
            </a:r>
          </a:p>
          <a:p>
            <a:pPr lvl="1"/>
            <a:r>
              <a:rPr lang="en-GB" dirty="0" smtClean="0"/>
              <a:t>Use system variables and functions to return last inserted identity:</a:t>
            </a:r>
          </a:p>
          <a:p>
            <a:pPr lvl="2"/>
            <a:r>
              <a:rPr lang="en-GB" b="1" dirty="0" smtClean="0"/>
              <a:t>@@IDENTITY</a:t>
            </a:r>
            <a:r>
              <a:rPr lang="en-GB" dirty="0" smtClean="0"/>
              <a:t>: The last identity generated in the session</a:t>
            </a:r>
          </a:p>
          <a:p>
            <a:pPr lvl="2"/>
            <a:r>
              <a:rPr lang="en-GB" b="1" dirty="0" smtClean="0"/>
              <a:t>SCOPE_IDENTITY()</a:t>
            </a:r>
            <a:r>
              <a:rPr lang="en-GB" dirty="0" smtClean="0"/>
              <a:t>: The last identity generated in the current scope</a:t>
            </a:r>
          </a:p>
          <a:p>
            <a:pPr lvl="2"/>
            <a:r>
              <a:rPr lang="en-GB" b="1" dirty="0" smtClean="0"/>
              <a:t>IDENT_CURRENT('&lt;</a:t>
            </a:r>
            <a:r>
              <a:rPr lang="en-GB" b="1" i="1" dirty="0" err="1" smtClean="0"/>
              <a:t>table_name</a:t>
            </a:r>
            <a:r>
              <a:rPr lang="en-GB" b="1" dirty="0" smtClean="0"/>
              <a:t>&gt;')</a:t>
            </a:r>
            <a:r>
              <a:rPr lang="en-GB" dirty="0" smtClean="0"/>
              <a:t>: The last identity inserted into a table</a:t>
            </a:r>
            <a:endParaRPr lang="en-GB" dirty="0"/>
          </a:p>
        </p:txBody>
      </p:sp>
      <p:sp>
        <p:nvSpPr>
          <p:cNvPr id="5" name="AutoShape 3"/>
          <p:cNvSpPr>
            <a:spLocks noChangeArrowheads="1"/>
          </p:cNvSpPr>
          <p:nvPr/>
        </p:nvSpPr>
        <p:spPr bwMode="auto">
          <a:xfrm>
            <a:off x="2115818" y="4796157"/>
            <a:ext cx="7665396" cy="1694319"/>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INSERT INTO </a:t>
            </a:r>
            <a:r>
              <a:rPr kumimoji="0" lang="en-US" sz="20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Sales.Orders</a:t>
            </a: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a:t>
            </a:r>
            <a:r>
              <a:rPr kumimoji="0" lang="en-US" sz="20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CustomerID</a:t>
            </a: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Amount)</a:t>
            </a:r>
          </a:p>
          <a:p>
            <a:pPr marL="0" marR="0" lvl="0" indent="0" defTabSz="914400" eaLnBrk="1" fontAlgn="base" latinLnBrk="0" hangingPunct="1">
              <a:lnSpc>
                <a:spcPct val="100000"/>
              </a:lnSpc>
              <a:spcBef>
                <a:spcPct val="0"/>
              </a:spcBef>
              <a:spcAft>
                <a:spcPct val="0"/>
              </a:spcAft>
              <a:buClrTx/>
              <a:buSzTx/>
              <a:buFontTx/>
              <a:buNone/>
              <a:tabLst/>
              <a:defRPr/>
            </a:pPr>
            <a:r>
              <a:rPr lang="en-US" sz="2000" kern="0" dirty="0" smtClean="0">
                <a:latin typeface="Lucida Sans Unicode" panose="020B0602030504020204" pitchFamily="34" charset="0"/>
                <a:cs typeface="Lucida Sans Unicode" panose="020B0602030504020204" pitchFamily="34" charset="0"/>
              </a:rPr>
              <a:t>VALUES</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(12, 2056.99);</a:t>
            </a:r>
          </a:p>
          <a:p>
            <a:pPr marL="0" marR="0" lvl="0" indent="0" defTabSz="914400" eaLnBrk="1" fontAlgn="base" latinLnBrk="0" hangingPunct="1">
              <a:lnSpc>
                <a:spcPct val="100000"/>
              </a:lnSpc>
              <a:spcBef>
                <a:spcPct val="0"/>
              </a:spcBef>
              <a:spcAft>
                <a:spcPct val="0"/>
              </a:spcAft>
              <a:buClrTx/>
              <a:buSzTx/>
              <a:buFontTx/>
              <a:buNone/>
              <a:tabLst/>
              <a:defRPr/>
            </a:pPr>
            <a:r>
              <a:rPr lang="en-US" sz="2000" kern="0" dirty="0" smtClean="0">
                <a:latin typeface="Lucida Sans Unicode" panose="020B0602030504020204" pitchFamily="34" charset="0"/>
                <a:cs typeface="Lucida Sans Unicode" panose="020B0602030504020204" pitchFamily="34" charset="0"/>
              </a:rPr>
              <a:t>…</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SELECT SCOPE_IDENTITY() AS </a:t>
            </a:r>
            <a:r>
              <a:rPr kumimoji="0" lang="en-US" sz="20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OrderID</a:t>
            </a: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a:t>
            </a:r>
          </a:p>
        </p:txBody>
      </p:sp>
    </p:spTree>
    <p:extLst>
      <p:ext uri="{BB962C8B-B14F-4D97-AF65-F5344CB8AC3E}">
        <p14:creationId xmlns:p14="http://schemas.microsoft.com/office/powerpoint/2010/main" val="3607237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Generating </a:t>
            </a:r>
            <a:r>
              <a:rPr lang="en-GB" dirty="0" smtClean="0"/>
              <a:t>Identifiers</a:t>
            </a:r>
            <a:br>
              <a:rPr lang="en-GB" dirty="0" smtClean="0"/>
            </a:br>
            <a:r>
              <a:rPr lang="en-GB" sz="4000" dirty="0" smtClean="0">
                <a:solidFill>
                  <a:schemeClr val="bg1">
                    <a:lumMod val="50000"/>
                  </a:schemeClr>
                </a:solidFill>
              </a:rPr>
              <a:t>Using Sequences</a:t>
            </a:r>
            <a:endParaRPr lang="en-GB" sz="4000" dirty="0">
              <a:solidFill>
                <a:schemeClr val="bg1">
                  <a:lumMod val="50000"/>
                </a:schemeClr>
              </a:solidFill>
            </a:endParaRPr>
          </a:p>
        </p:txBody>
      </p:sp>
      <p:sp>
        <p:nvSpPr>
          <p:cNvPr id="3" name="Content Placeholder 2"/>
          <p:cNvSpPr>
            <a:spLocks noGrp="1"/>
          </p:cNvSpPr>
          <p:nvPr>
            <p:ph sz="quarter" idx="10"/>
          </p:nvPr>
        </p:nvSpPr>
        <p:spPr>
          <a:xfrm>
            <a:off x="379413" y="1563328"/>
            <a:ext cx="11525250" cy="5115285"/>
          </a:xfrm>
        </p:spPr>
        <p:txBody>
          <a:bodyPr/>
          <a:lstStyle/>
          <a:p>
            <a:r>
              <a:rPr lang="en-GB" dirty="0" smtClean="0"/>
              <a:t>Sequences are objects that generate sequential numbers</a:t>
            </a:r>
          </a:p>
          <a:p>
            <a:pPr lvl="1"/>
            <a:r>
              <a:rPr lang="en-GB" dirty="0" smtClean="0"/>
              <a:t>Supported in SQL Server 2012 and later</a:t>
            </a:r>
          </a:p>
          <a:p>
            <a:pPr lvl="1"/>
            <a:r>
              <a:rPr lang="en-GB" dirty="0" smtClean="0"/>
              <a:t>Exist independently of tables, so offer greater flexibility than Identity</a:t>
            </a:r>
          </a:p>
          <a:p>
            <a:pPr lvl="1"/>
            <a:r>
              <a:rPr lang="en-GB" dirty="0" smtClean="0"/>
              <a:t>Use SELECT NEXT VALUE FOR to retrieve the next sequential number</a:t>
            </a:r>
          </a:p>
          <a:p>
            <a:pPr lvl="2"/>
            <a:r>
              <a:rPr lang="en-GB" dirty="0" smtClean="0"/>
              <a:t>Can be set as the default value for a column</a:t>
            </a:r>
            <a:endParaRPr lang="en-GB" dirty="0"/>
          </a:p>
        </p:txBody>
      </p:sp>
      <p:sp>
        <p:nvSpPr>
          <p:cNvPr id="4" name="AutoShape 3"/>
          <p:cNvSpPr>
            <a:spLocks noChangeArrowheads="1"/>
          </p:cNvSpPr>
          <p:nvPr/>
        </p:nvSpPr>
        <p:spPr bwMode="auto">
          <a:xfrm>
            <a:off x="2309032" y="4733467"/>
            <a:ext cx="7665396" cy="1374636"/>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CREATE SEQUENCE </a:t>
            </a:r>
            <a:r>
              <a:rPr kumimoji="0" lang="en-US" sz="20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Sales.OrderNumbers</a:t>
            </a: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AS INT</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STARTS WITH 1 INCREMENT</a:t>
            </a:r>
            <a:r>
              <a:rPr kumimoji="0" lang="en-US" sz="2000" i="0" u="none" strike="noStrike" kern="0" cap="none" spc="0" normalizeH="0" noProof="0" dirty="0" smtClean="0">
                <a:ln>
                  <a:noFill/>
                </a:ln>
                <a:effectLst/>
                <a:uLnTx/>
                <a:uFillTx/>
                <a:latin typeface="Lucida Sans Unicode" panose="020B0602030504020204" pitchFamily="34" charset="0"/>
                <a:cs typeface="Lucida Sans Unicode" panose="020B0602030504020204" pitchFamily="34" charset="0"/>
              </a:rPr>
              <a:t> BY 1</a:t>
            </a: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a:t>
            </a:r>
          </a:p>
          <a:p>
            <a:pPr marL="0" marR="0" lvl="0" indent="0" defTabSz="914400" eaLnBrk="1" fontAlgn="base" latinLnBrk="0" hangingPunct="1">
              <a:lnSpc>
                <a:spcPct val="100000"/>
              </a:lnSpc>
              <a:spcBef>
                <a:spcPct val="0"/>
              </a:spcBef>
              <a:spcAft>
                <a:spcPct val="0"/>
              </a:spcAft>
              <a:buClrTx/>
              <a:buSzTx/>
              <a:buFontTx/>
              <a:buNone/>
              <a:tabLst/>
              <a:defRPr/>
            </a:pPr>
            <a:r>
              <a:rPr lang="en-US" sz="2000" kern="0" dirty="0" smtClean="0">
                <a:latin typeface="Lucida Sans Unicode" panose="020B0602030504020204" pitchFamily="34" charset="0"/>
                <a:cs typeface="Lucida Sans Unicode" panose="020B0602030504020204" pitchFamily="34" charset="0"/>
              </a:rPr>
              <a:t>…</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SELECT NEXT VALUE FOR </a:t>
            </a:r>
            <a:r>
              <a:rPr kumimoji="0" lang="en-US" sz="20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Sales.OrderNumbers</a:t>
            </a: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a:t>
            </a:r>
          </a:p>
        </p:txBody>
      </p:sp>
    </p:spTree>
    <p:extLst>
      <p:ext uri="{BB962C8B-B14F-4D97-AF65-F5344CB8AC3E}">
        <p14:creationId xmlns:p14="http://schemas.microsoft.com/office/powerpoint/2010/main" val="2688938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Inserting Data into Tables</a:t>
            </a:r>
            <a:endParaRPr lang="en-GB" dirty="0"/>
          </a:p>
        </p:txBody>
      </p:sp>
    </p:spTree>
    <p:extLst>
      <p:ext uri="{BB962C8B-B14F-4D97-AF65-F5344CB8AC3E}">
        <p14:creationId xmlns:p14="http://schemas.microsoft.com/office/powerpoint/2010/main" val="4267166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Updating Data in a Table</a:t>
            </a:r>
            <a:br>
              <a:rPr lang="en-GB" dirty="0" smtClean="0"/>
            </a:br>
            <a:r>
              <a:rPr lang="en-GB" sz="4000" dirty="0" smtClean="0">
                <a:solidFill>
                  <a:schemeClr val="bg1">
                    <a:lumMod val="50000"/>
                  </a:schemeClr>
                </a:solidFill>
              </a:rPr>
              <a:t>The UPDATE Statement</a:t>
            </a:r>
            <a:endParaRPr lang="en-GB" dirty="0">
              <a:solidFill>
                <a:schemeClr val="bg1">
                  <a:lumMod val="50000"/>
                </a:schemeClr>
              </a:solidFill>
            </a:endParaRPr>
          </a:p>
        </p:txBody>
      </p:sp>
      <p:sp>
        <p:nvSpPr>
          <p:cNvPr id="3" name="Content Placeholder 2"/>
          <p:cNvSpPr>
            <a:spLocks noGrp="1"/>
          </p:cNvSpPr>
          <p:nvPr>
            <p:ph sz="quarter" idx="10"/>
          </p:nvPr>
        </p:nvSpPr>
        <p:spPr/>
        <p:txBody>
          <a:bodyPr/>
          <a:lstStyle/>
          <a:p>
            <a:r>
              <a:rPr lang="en-GB" dirty="0"/>
              <a:t>Updates all rows in a table or view</a:t>
            </a:r>
          </a:p>
          <a:p>
            <a:pPr lvl="1"/>
            <a:r>
              <a:rPr lang="en-GB" dirty="0"/>
              <a:t>Set can be filtered with a WHERE clause</a:t>
            </a:r>
          </a:p>
          <a:p>
            <a:pPr lvl="1"/>
            <a:r>
              <a:rPr lang="en-GB" dirty="0"/>
              <a:t>Set can be defined with a </a:t>
            </a:r>
            <a:r>
              <a:rPr lang="en-GB" dirty="0" smtClean="0"/>
              <a:t>FROM</a:t>
            </a:r>
            <a:r>
              <a:rPr lang="en-GB" dirty="0" smtClean="0"/>
              <a:t> </a:t>
            </a:r>
            <a:r>
              <a:rPr lang="en-GB" dirty="0"/>
              <a:t>clause</a:t>
            </a:r>
          </a:p>
          <a:p>
            <a:r>
              <a:rPr lang="en-GB" dirty="0"/>
              <a:t>Only columns specified in the SET clause are modified</a:t>
            </a:r>
          </a:p>
          <a:p>
            <a:endParaRPr lang="en-GB" dirty="0"/>
          </a:p>
        </p:txBody>
      </p:sp>
      <p:sp>
        <p:nvSpPr>
          <p:cNvPr id="5" name="AutoShape 3"/>
          <p:cNvSpPr>
            <a:spLocks noChangeArrowheads="1"/>
          </p:cNvSpPr>
          <p:nvPr/>
        </p:nvSpPr>
        <p:spPr bwMode="auto">
          <a:xfrm>
            <a:off x="1919173" y="4033420"/>
            <a:ext cx="7665396" cy="1054953"/>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UPDATE </a:t>
            </a:r>
            <a:r>
              <a:rPr kumimoji="0" lang="en-US" sz="20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Production.Product</a:t>
            </a:r>
            <a:endPar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SET unitprice = (unitprice * 1.04)</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WHERE categoryid =  1 AND discontinued = 0;</a:t>
            </a:r>
          </a:p>
        </p:txBody>
      </p:sp>
    </p:spTree>
    <p:extLst>
      <p:ext uri="{BB962C8B-B14F-4D97-AF65-F5344CB8AC3E}">
        <p14:creationId xmlns:p14="http://schemas.microsoft.com/office/powerpoint/2010/main" val="2465573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Updating Data in a Table</a:t>
            </a:r>
            <a:br>
              <a:rPr lang="en-GB" dirty="0" smtClean="0"/>
            </a:br>
            <a:r>
              <a:rPr lang="en-GB" sz="4000" dirty="0" smtClean="0">
                <a:solidFill>
                  <a:schemeClr val="bg1">
                    <a:lumMod val="50000"/>
                  </a:schemeClr>
                </a:solidFill>
              </a:rPr>
              <a:t>The MERGE Statement</a:t>
            </a:r>
            <a:endParaRPr lang="en-GB" dirty="0">
              <a:solidFill>
                <a:schemeClr val="bg1">
                  <a:lumMod val="50000"/>
                </a:schemeClr>
              </a:solidFill>
            </a:endParaRPr>
          </a:p>
        </p:txBody>
      </p:sp>
      <p:sp>
        <p:nvSpPr>
          <p:cNvPr id="3" name="Content Placeholder 2"/>
          <p:cNvSpPr>
            <a:spLocks noGrp="1"/>
          </p:cNvSpPr>
          <p:nvPr>
            <p:ph sz="quarter" idx="10"/>
          </p:nvPr>
        </p:nvSpPr>
        <p:spPr/>
        <p:txBody>
          <a:bodyPr/>
          <a:lstStyle/>
          <a:p>
            <a:pPr lvl="0"/>
            <a:r>
              <a:rPr lang="en-US" dirty="0">
                <a:solidFill>
                  <a:srgbClr val="000000"/>
                </a:solidFill>
              </a:rPr>
              <a:t>MERGE modifies data based on a condition</a:t>
            </a:r>
          </a:p>
          <a:p>
            <a:pPr lvl="1"/>
            <a:r>
              <a:rPr lang="en-US" dirty="0">
                <a:solidFill>
                  <a:srgbClr val="000000"/>
                </a:solidFill>
              </a:rPr>
              <a:t>When the source  matches the target</a:t>
            </a:r>
          </a:p>
          <a:p>
            <a:pPr lvl="1"/>
            <a:r>
              <a:rPr lang="en-US" dirty="0">
                <a:solidFill>
                  <a:srgbClr val="000000"/>
                </a:solidFill>
              </a:rPr>
              <a:t>When the source has no match in the target</a:t>
            </a:r>
          </a:p>
          <a:p>
            <a:pPr lvl="1"/>
            <a:r>
              <a:rPr lang="en-US" dirty="0">
                <a:solidFill>
                  <a:srgbClr val="000000"/>
                </a:solidFill>
              </a:rPr>
              <a:t>When the target has no match in the source</a:t>
            </a:r>
          </a:p>
          <a:p>
            <a:pPr lvl="1"/>
            <a:endParaRPr lang="en-US" dirty="0">
              <a:solidFill>
                <a:srgbClr val="000000"/>
              </a:solidFill>
            </a:endParaRPr>
          </a:p>
          <a:p>
            <a:endParaRPr lang="en-GB" dirty="0"/>
          </a:p>
        </p:txBody>
      </p:sp>
      <p:sp>
        <p:nvSpPr>
          <p:cNvPr id="4" name="AutoShape 3"/>
          <p:cNvSpPr>
            <a:spLocks noChangeArrowheads="1"/>
          </p:cNvSpPr>
          <p:nvPr/>
        </p:nvSpPr>
        <p:spPr bwMode="auto">
          <a:xfrm>
            <a:off x="1058453" y="3655123"/>
            <a:ext cx="10166554" cy="2685336"/>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lvl="0" fontAlgn="base">
              <a:spcBef>
                <a:spcPct val="0"/>
              </a:spcBef>
              <a:spcAft>
                <a:spcPct val="0"/>
              </a:spcAft>
            </a:pPr>
            <a:r>
              <a:rPr lang="en-US" kern="0" dirty="0">
                <a:latin typeface="Lucida Sans Unicode" panose="020B0602030504020204" pitchFamily="34" charset="0"/>
                <a:cs typeface="Lucida Sans Unicode" panose="020B0602030504020204" pitchFamily="34" charset="0"/>
              </a:rPr>
              <a:t>MERGE INTO </a:t>
            </a:r>
            <a:r>
              <a:rPr lang="en-US" kern="0" dirty="0" err="1">
                <a:latin typeface="Lucida Sans Unicode" panose="020B0602030504020204" pitchFamily="34" charset="0"/>
                <a:cs typeface="Lucida Sans Unicode" panose="020B0602030504020204" pitchFamily="34" charset="0"/>
              </a:rPr>
              <a:t>Production.Products</a:t>
            </a:r>
            <a:r>
              <a:rPr lang="en-US" kern="0" dirty="0">
                <a:latin typeface="Lucida Sans Unicode" panose="020B0602030504020204" pitchFamily="34" charset="0"/>
                <a:cs typeface="Lucida Sans Unicode" panose="020B0602030504020204" pitchFamily="34" charset="0"/>
              </a:rPr>
              <a:t> as P</a:t>
            </a:r>
          </a:p>
          <a:p>
            <a:pPr lvl="0" fontAlgn="base">
              <a:spcBef>
                <a:spcPct val="0"/>
              </a:spcBef>
              <a:spcAft>
                <a:spcPct val="0"/>
              </a:spcAft>
            </a:pPr>
            <a:r>
              <a:rPr lang="en-US" kern="0" dirty="0">
                <a:latin typeface="Lucida Sans Unicode" panose="020B0602030504020204" pitchFamily="34" charset="0"/>
                <a:cs typeface="Lucida Sans Unicode" panose="020B0602030504020204" pitchFamily="34" charset="0"/>
              </a:rPr>
              <a:t>	USING </a:t>
            </a:r>
            <a:r>
              <a:rPr lang="en-US" kern="0" dirty="0" err="1">
                <a:latin typeface="Lucida Sans Unicode" panose="020B0602030504020204" pitchFamily="34" charset="0"/>
                <a:cs typeface="Lucida Sans Unicode" panose="020B0602030504020204" pitchFamily="34" charset="0"/>
              </a:rPr>
              <a:t>Production.ProductsStaging</a:t>
            </a:r>
            <a:r>
              <a:rPr lang="en-US" kern="0" dirty="0">
                <a:latin typeface="Lucida Sans Unicode" panose="020B0602030504020204" pitchFamily="34" charset="0"/>
                <a:cs typeface="Lucida Sans Unicode" panose="020B0602030504020204" pitchFamily="34" charset="0"/>
              </a:rPr>
              <a:t> as S</a:t>
            </a:r>
          </a:p>
          <a:p>
            <a:pPr lvl="0" fontAlgn="base">
              <a:spcBef>
                <a:spcPct val="0"/>
              </a:spcBef>
              <a:spcAft>
                <a:spcPct val="0"/>
              </a:spcAft>
            </a:pPr>
            <a:r>
              <a:rPr lang="en-US" kern="0" dirty="0">
                <a:latin typeface="Lucida Sans Unicode" panose="020B0602030504020204" pitchFamily="34" charset="0"/>
                <a:cs typeface="Lucida Sans Unicode" panose="020B0602030504020204" pitchFamily="34" charset="0"/>
              </a:rPr>
              <a:t>	</a:t>
            </a:r>
            <a:r>
              <a:rPr lang="en-US" kern="0" dirty="0" smtClean="0">
                <a:latin typeface="Lucida Sans Unicode" panose="020B0602030504020204" pitchFamily="34" charset="0"/>
                <a:cs typeface="Lucida Sans Unicode" panose="020B0602030504020204" pitchFamily="34" charset="0"/>
              </a:rPr>
              <a:t>ON </a:t>
            </a:r>
            <a:r>
              <a:rPr lang="en-US" kern="0" dirty="0" err="1">
                <a:latin typeface="Lucida Sans Unicode" panose="020B0602030504020204" pitchFamily="34" charset="0"/>
                <a:cs typeface="Lucida Sans Unicode" panose="020B0602030504020204" pitchFamily="34" charset="0"/>
              </a:rPr>
              <a:t>P.ProductID</a:t>
            </a:r>
            <a:r>
              <a:rPr lang="en-US" kern="0" dirty="0">
                <a:latin typeface="Lucida Sans Unicode" panose="020B0602030504020204" pitchFamily="34" charset="0"/>
                <a:cs typeface="Lucida Sans Unicode" panose="020B0602030504020204" pitchFamily="34" charset="0"/>
              </a:rPr>
              <a:t>=</a:t>
            </a:r>
            <a:r>
              <a:rPr lang="en-US" kern="0" dirty="0" err="1">
                <a:latin typeface="Lucida Sans Unicode" panose="020B0602030504020204" pitchFamily="34" charset="0"/>
                <a:cs typeface="Lucida Sans Unicode" panose="020B0602030504020204" pitchFamily="34" charset="0"/>
              </a:rPr>
              <a:t>S.ProductID</a:t>
            </a:r>
            <a:endParaRPr lang="en-US" kern="0" dirty="0">
              <a:latin typeface="Lucida Sans Unicode" panose="020B0602030504020204" pitchFamily="34" charset="0"/>
              <a:cs typeface="Lucida Sans Unicode" panose="020B0602030504020204" pitchFamily="34" charset="0"/>
            </a:endParaRPr>
          </a:p>
          <a:p>
            <a:pPr lvl="0" fontAlgn="base">
              <a:spcBef>
                <a:spcPct val="0"/>
              </a:spcBef>
              <a:spcAft>
                <a:spcPct val="0"/>
              </a:spcAft>
            </a:pPr>
            <a:r>
              <a:rPr lang="en-US" kern="0" dirty="0">
                <a:latin typeface="Lucida Sans Unicode" panose="020B0602030504020204" pitchFamily="34" charset="0"/>
                <a:cs typeface="Lucida Sans Unicode" panose="020B0602030504020204" pitchFamily="34" charset="0"/>
              </a:rPr>
              <a:t>WHEN MATCHED THEN</a:t>
            </a:r>
          </a:p>
          <a:p>
            <a:pPr lvl="0" fontAlgn="base">
              <a:spcBef>
                <a:spcPct val="0"/>
              </a:spcBef>
              <a:spcAft>
                <a:spcPct val="0"/>
              </a:spcAft>
            </a:pPr>
            <a:r>
              <a:rPr lang="en-US" kern="0" dirty="0">
                <a:latin typeface="Lucida Sans Unicode" panose="020B0602030504020204" pitchFamily="34" charset="0"/>
                <a:cs typeface="Lucida Sans Unicode" panose="020B0602030504020204" pitchFamily="34" charset="0"/>
              </a:rPr>
              <a:t>	UPDATE SET</a:t>
            </a:r>
          </a:p>
          <a:p>
            <a:pPr lvl="0" fontAlgn="base">
              <a:spcBef>
                <a:spcPct val="0"/>
              </a:spcBef>
              <a:spcAft>
                <a:spcPct val="0"/>
              </a:spcAft>
            </a:pPr>
            <a:r>
              <a:rPr lang="en-US" kern="0" dirty="0">
                <a:latin typeface="Lucida Sans Unicode" panose="020B0602030504020204" pitchFamily="34" charset="0"/>
                <a:cs typeface="Lucida Sans Unicode" panose="020B0602030504020204" pitchFamily="34" charset="0"/>
              </a:rPr>
              <a:t>	</a:t>
            </a:r>
            <a:r>
              <a:rPr lang="en-US" kern="0" dirty="0" err="1" smtClean="0">
                <a:latin typeface="Lucida Sans Unicode" panose="020B0602030504020204" pitchFamily="34" charset="0"/>
                <a:cs typeface="Lucida Sans Unicode" panose="020B0602030504020204" pitchFamily="34" charset="0"/>
              </a:rPr>
              <a:t>P.UnitPrice</a:t>
            </a:r>
            <a:r>
              <a:rPr lang="en-US" kern="0" dirty="0" smtClean="0">
                <a:latin typeface="Lucida Sans Unicode" panose="020B0602030504020204" pitchFamily="34" charset="0"/>
                <a:cs typeface="Lucida Sans Unicode" panose="020B0602030504020204" pitchFamily="34" charset="0"/>
              </a:rPr>
              <a:t> = </a:t>
            </a:r>
            <a:r>
              <a:rPr lang="en-US" kern="0" dirty="0" err="1" smtClean="0">
                <a:latin typeface="Lucida Sans Unicode" panose="020B0602030504020204" pitchFamily="34" charset="0"/>
                <a:cs typeface="Lucida Sans Unicode" panose="020B0602030504020204" pitchFamily="34" charset="0"/>
              </a:rPr>
              <a:t>S.UnitPrice</a:t>
            </a:r>
            <a:r>
              <a:rPr lang="en-US" kern="0" dirty="0" smtClean="0">
                <a:latin typeface="Lucida Sans Unicode" panose="020B0602030504020204" pitchFamily="34" charset="0"/>
                <a:cs typeface="Lucida Sans Unicode" panose="020B0602030504020204" pitchFamily="34" charset="0"/>
              </a:rPr>
              <a:t>, </a:t>
            </a:r>
            <a:r>
              <a:rPr lang="en-US" kern="0" dirty="0" err="1" smtClean="0">
                <a:latin typeface="Lucida Sans Unicode" panose="020B0602030504020204" pitchFamily="34" charset="0"/>
                <a:cs typeface="Lucida Sans Unicode" panose="020B0602030504020204" pitchFamily="34" charset="0"/>
              </a:rPr>
              <a:t>P.Discontinued</a:t>
            </a:r>
            <a:r>
              <a:rPr lang="en-US" kern="0" dirty="0" smtClean="0">
                <a:latin typeface="Lucida Sans Unicode" panose="020B0602030504020204" pitchFamily="34" charset="0"/>
                <a:cs typeface="Lucida Sans Unicode" panose="020B0602030504020204" pitchFamily="34" charset="0"/>
              </a:rPr>
              <a:t>=</a:t>
            </a:r>
            <a:r>
              <a:rPr lang="en-US" kern="0" dirty="0" err="1" smtClean="0">
                <a:latin typeface="Lucida Sans Unicode" panose="020B0602030504020204" pitchFamily="34" charset="0"/>
                <a:cs typeface="Lucida Sans Unicode" panose="020B0602030504020204" pitchFamily="34" charset="0"/>
              </a:rPr>
              <a:t>S.Discontinued</a:t>
            </a:r>
            <a:endParaRPr lang="en-US" kern="0" dirty="0">
              <a:latin typeface="Lucida Sans Unicode" panose="020B0602030504020204" pitchFamily="34" charset="0"/>
              <a:cs typeface="Lucida Sans Unicode" panose="020B0602030504020204" pitchFamily="34" charset="0"/>
            </a:endParaRPr>
          </a:p>
          <a:p>
            <a:pPr lvl="0" fontAlgn="base">
              <a:spcBef>
                <a:spcPct val="0"/>
              </a:spcBef>
              <a:spcAft>
                <a:spcPct val="0"/>
              </a:spcAft>
            </a:pPr>
            <a:r>
              <a:rPr lang="en-US" kern="0" dirty="0">
                <a:latin typeface="Lucida Sans Unicode" panose="020B0602030504020204" pitchFamily="34" charset="0"/>
                <a:cs typeface="Lucida Sans Unicode" panose="020B0602030504020204" pitchFamily="34" charset="0"/>
              </a:rPr>
              <a:t>WHEN NOT MATCHED THEN</a:t>
            </a:r>
          </a:p>
          <a:p>
            <a:pPr lvl="0" fontAlgn="base">
              <a:spcBef>
                <a:spcPct val="0"/>
              </a:spcBef>
              <a:spcAft>
                <a:spcPct val="0"/>
              </a:spcAft>
            </a:pPr>
            <a:r>
              <a:rPr lang="en-US" kern="0" dirty="0">
                <a:latin typeface="Lucida Sans Unicode" panose="020B0602030504020204" pitchFamily="34" charset="0"/>
                <a:cs typeface="Lucida Sans Unicode" panose="020B0602030504020204" pitchFamily="34" charset="0"/>
              </a:rPr>
              <a:t>	INSERT </a:t>
            </a:r>
            <a:r>
              <a:rPr lang="en-US" kern="0" dirty="0" smtClean="0">
                <a:latin typeface="Lucida Sans Unicode" panose="020B0602030504020204" pitchFamily="34" charset="0"/>
                <a:cs typeface="Lucida Sans Unicode" panose="020B0602030504020204" pitchFamily="34" charset="0"/>
              </a:rPr>
              <a:t>(</a:t>
            </a:r>
            <a:r>
              <a:rPr lang="en-US" kern="0" dirty="0" err="1">
                <a:latin typeface="Lucida Sans Unicode" panose="020B0602030504020204" pitchFamily="34" charset="0"/>
                <a:cs typeface="Lucida Sans Unicode" panose="020B0602030504020204" pitchFamily="34" charset="0"/>
              </a:rPr>
              <a:t>P</a:t>
            </a:r>
            <a:r>
              <a:rPr lang="en-US" kern="0" dirty="0" err="1" smtClean="0">
                <a:latin typeface="Lucida Sans Unicode" panose="020B0602030504020204" pitchFamily="34" charset="0"/>
                <a:cs typeface="Lucida Sans Unicode" panose="020B0602030504020204" pitchFamily="34" charset="0"/>
              </a:rPr>
              <a:t>roductName</a:t>
            </a:r>
            <a:r>
              <a:rPr lang="en-US" kern="0" dirty="0" smtClean="0">
                <a:latin typeface="Lucida Sans Unicode" panose="020B0602030504020204" pitchFamily="34" charset="0"/>
                <a:cs typeface="Lucida Sans Unicode" panose="020B0602030504020204" pitchFamily="34" charset="0"/>
              </a:rPr>
              <a:t>, </a:t>
            </a:r>
            <a:r>
              <a:rPr lang="en-US" kern="0" dirty="0" err="1" smtClean="0">
                <a:latin typeface="Lucida Sans Unicode" panose="020B0602030504020204" pitchFamily="34" charset="0"/>
                <a:cs typeface="Lucida Sans Unicode" panose="020B0602030504020204" pitchFamily="34" charset="0"/>
              </a:rPr>
              <a:t>CategoryID</a:t>
            </a:r>
            <a:r>
              <a:rPr lang="en-US" kern="0" dirty="0" smtClean="0">
                <a:latin typeface="Lucida Sans Unicode" panose="020B0602030504020204" pitchFamily="34" charset="0"/>
                <a:cs typeface="Lucida Sans Unicode" panose="020B0602030504020204" pitchFamily="34" charset="0"/>
              </a:rPr>
              <a:t>, </a:t>
            </a:r>
            <a:r>
              <a:rPr lang="en-US" kern="0" dirty="0" err="1" smtClean="0">
                <a:latin typeface="Lucida Sans Unicode" panose="020B0602030504020204" pitchFamily="34" charset="0"/>
                <a:cs typeface="Lucida Sans Unicode" panose="020B0602030504020204" pitchFamily="34" charset="0"/>
              </a:rPr>
              <a:t>UnitPrice</a:t>
            </a:r>
            <a:r>
              <a:rPr lang="en-US" kern="0" dirty="0" smtClean="0">
                <a:latin typeface="Lucida Sans Unicode" panose="020B0602030504020204" pitchFamily="34" charset="0"/>
                <a:cs typeface="Lucida Sans Unicode" panose="020B0602030504020204" pitchFamily="34" charset="0"/>
              </a:rPr>
              <a:t>, Discontinued</a:t>
            </a:r>
            <a:r>
              <a:rPr lang="en-US" kern="0" dirty="0">
                <a:latin typeface="Lucida Sans Unicode" panose="020B0602030504020204" pitchFamily="34" charset="0"/>
                <a:cs typeface="Lucida Sans Unicode" panose="020B0602030504020204" pitchFamily="34" charset="0"/>
              </a:rPr>
              <a:t>)</a:t>
            </a:r>
          </a:p>
          <a:p>
            <a:pPr lvl="0" fontAlgn="base">
              <a:spcBef>
                <a:spcPct val="0"/>
              </a:spcBef>
              <a:spcAft>
                <a:spcPct val="0"/>
              </a:spcAft>
            </a:pPr>
            <a:r>
              <a:rPr lang="en-US" kern="0" dirty="0">
                <a:latin typeface="Lucida Sans Unicode" panose="020B0602030504020204" pitchFamily="34" charset="0"/>
                <a:cs typeface="Lucida Sans Unicode" panose="020B0602030504020204" pitchFamily="34" charset="0"/>
              </a:rPr>
              <a:t>	VALUES (</a:t>
            </a:r>
            <a:r>
              <a:rPr lang="en-US" kern="0" dirty="0" err="1" smtClean="0">
                <a:latin typeface="Lucida Sans Unicode" panose="020B0602030504020204" pitchFamily="34" charset="0"/>
                <a:cs typeface="Lucida Sans Unicode" panose="020B0602030504020204" pitchFamily="34" charset="0"/>
              </a:rPr>
              <a:t>S.ProductName</a:t>
            </a:r>
            <a:r>
              <a:rPr lang="en-US" kern="0" dirty="0" smtClean="0">
                <a:latin typeface="Lucida Sans Unicode" panose="020B0602030504020204" pitchFamily="34" charset="0"/>
                <a:cs typeface="Lucida Sans Unicode" panose="020B0602030504020204" pitchFamily="34" charset="0"/>
              </a:rPr>
              <a:t>, </a:t>
            </a:r>
            <a:r>
              <a:rPr lang="en-US" kern="0" dirty="0" err="1" smtClean="0">
                <a:latin typeface="Lucida Sans Unicode" panose="020B0602030504020204" pitchFamily="34" charset="0"/>
                <a:cs typeface="Lucida Sans Unicode" panose="020B0602030504020204" pitchFamily="34" charset="0"/>
              </a:rPr>
              <a:t>S.CategoryID</a:t>
            </a:r>
            <a:r>
              <a:rPr lang="en-US" kern="0" dirty="0" smtClean="0">
                <a:latin typeface="Lucida Sans Unicode" panose="020B0602030504020204" pitchFamily="34" charset="0"/>
                <a:cs typeface="Lucida Sans Unicode" panose="020B0602030504020204" pitchFamily="34" charset="0"/>
              </a:rPr>
              <a:t>, </a:t>
            </a:r>
            <a:r>
              <a:rPr lang="en-US" kern="0" dirty="0" err="1" smtClean="0">
                <a:latin typeface="Lucida Sans Unicode" panose="020B0602030504020204" pitchFamily="34" charset="0"/>
                <a:cs typeface="Lucida Sans Unicode" panose="020B0602030504020204" pitchFamily="34" charset="0"/>
              </a:rPr>
              <a:t>S.UnitPrice</a:t>
            </a:r>
            <a:r>
              <a:rPr lang="en-US" kern="0" dirty="0" smtClean="0">
                <a:latin typeface="Lucida Sans Unicode" panose="020B0602030504020204" pitchFamily="34" charset="0"/>
                <a:cs typeface="Lucida Sans Unicode" panose="020B0602030504020204" pitchFamily="34" charset="0"/>
              </a:rPr>
              <a:t>, </a:t>
            </a:r>
            <a:r>
              <a:rPr lang="en-US" kern="0" dirty="0" err="1" smtClean="0">
                <a:latin typeface="Lucida Sans Unicode" panose="020B0602030504020204" pitchFamily="34" charset="0"/>
                <a:cs typeface="Lucida Sans Unicode" panose="020B0602030504020204" pitchFamily="34" charset="0"/>
              </a:rPr>
              <a:t>S.Discontinued</a:t>
            </a:r>
            <a:r>
              <a:rPr lang="en-US" kern="0" dirty="0">
                <a:latin typeface="Lucida Sans Unicode" panose="020B0602030504020204" pitchFamily="34" charset="0"/>
                <a:cs typeface="Lucida Sans Unicode" panose="020B0602030504020204" pitchFamily="34" charset="0"/>
              </a:rPr>
              <a:t>);</a:t>
            </a:r>
            <a:endParaRPr kumimoji="0" lang="en-US"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endParaRPr>
          </a:p>
        </p:txBody>
      </p:sp>
    </p:spTree>
    <p:extLst>
      <p:ext uri="{BB962C8B-B14F-4D97-AF65-F5344CB8AC3E}">
        <p14:creationId xmlns:p14="http://schemas.microsoft.com/office/powerpoint/2010/main" val="529409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Deleting Data From a Table</a:t>
            </a:r>
            <a:endParaRPr lang="en-GB" dirty="0"/>
          </a:p>
        </p:txBody>
      </p:sp>
      <p:sp>
        <p:nvSpPr>
          <p:cNvPr id="3" name="Content Placeholder 2"/>
          <p:cNvSpPr>
            <a:spLocks noGrp="1"/>
          </p:cNvSpPr>
          <p:nvPr>
            <p:ph sz="quarter" idx="10"/>
          </p:nvPr>
        </p:nvSpPr>
        <p:spPr>
          <a:xfrm>
            <a:off x="379413" y="1081548"/>
            <a:ext cx="11525250" cy="5597066"/>
          </a:xfrm>
        </p:spPr>
        <p:txBody>
          <a:bodyPr/>
          <a:lstStyle/>
          <a:p>
            <a:r>
              <a:rPr lang="en-US" dirty="0"/>
              <a:t>DELETE without a WHERE clause deletes all </a:t>
            </a:r>
            <a:r>
              <a:rPr lang="en-US" dirty="0" smtClean="0"/>
              <a:t>rows</a:t>
            </a:r>
            <a:endParaRPr lang="en-US" dirty="0"/>
          </a:p>
          <a:p>
            <a:pPr lvl="1"/>
            <a:r>
              <a:rPr lang="en-US" dirty="0"/>
              <a:t>Use a WHERE clause to delete specific </a:t>
            </a:r>
            <a:r>
              <a:rPr lang="en-US" dirty="0" smtClean="0"/>
              <a:t>rows</a:t>
            </a:r>
          </a:p>
          <a:p>
            <a:endParaRPr lang="en-US" sz="5400" dirty="0" smtClean="0"/>
          </a:p>
          <a:p>
            <a:r>
              <a:rPr lang="en-GB" dirty="0"/>
              <a:t>TRUNCATE TABLE clears the entire table</a:t>
            </a:r>
          </a:p>
          <a:p>
            <a:pPr lvl="1"/>
            <a:r>
              <a:rPr lang="en-GB" dirty="0"/>
              <a:t>Storage physically </a:t>
            </a:r>
            <a:r>
              <a:rPr lang="en-GB" dirty="0" err="1"/>
              <a:t>deallocated</a:t>
            </a:r>
            <a:r>
              <a:rPr lang="en-GB" dirty="0"/>
              <a:t>, rows not individually removed</a:t>
            </a:r>
          </a:p>
          <a:p>
            <a:pPr lvl="1"/>
            <a:r>
              <a:rPr lang="en-GB" dirty="0"/>
              <a:t>Minimally logged </a:t>
            </a:r>
          </a:p>
          <a:p>
            <a:pPr lvl="1"/>
            <a:r>
              <a:rPr lang="en-GB" dirty="0"/>
              <a:t>Can be rolled back if TRUNCATE issued within a transaction</a:t>
            </a:r>
          </a:p>
          <a:p>
            <a:pPr lvl="1"/>
            <a:r>
              <a:rPr lang="en-GB" dirty="0"/>
              <a:t>TRUNCATE TABLE </a:t>
            </a:r>
            <a:r>
              <a:rPr lang="en-GB" dirty="0" smtClean="0"/>
              <a:t>Will </a:t>
            </a:r>
            <a:r>
              <a:rPr lang="en-GB" dirty="0"/>
              <a:t>fail if the table is referenced by a foreign key constraint in another table</a:t>
            </a:r>
          </a:p>
          <a:p>
            <a:endParaRPr lang="en-GB" dirty="0"/>
          </a:p>
          <a:p>
            <a:endParaRPr lang="en-US" dirty="0" smtClean="0"/>
          </a:p>
          <a:p>
            <a:endParaRPr lang="en-US" dirty="0"/>
          </a:p>
        </p:txBody>
      </p:sp>
      <p:sp>
        <p:nvSpPr>
          <p:cNvPr id="5" name="AutoShape 3"/>
          <p:cNvSpPr>
            <a:spLocks noChangeArrowheads="1"/>
          </p:cNvSpPr>
          <p:nvPr/>
        </p:nvSpPr>
        <p:spPr bwMode="auto">
          <a:xfrm>
            <a:off x="2692165" y="2298466"/>
            <a:ext cx="6256338" cy="735270"/>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smtClean="0">
                <a:ln>
                  <a:noFill/>
                </a:ln>
                <a:effectLst/>
                <a:uLnTx/>
                <a:uFillTx/>
                <a:latin typeface="Lucida Sans Typewriter" pitchFamily="49" charset="0"/>
              </a:rPr>
              <a:t>DELETE FROM </a:t>
            </a:r>
            <a:r>
              <a:rPr kumimoji="0" lang="en-GB" sz="2000" b="0" i="0" u="none" strike="noStrike" kern="0" cap="none" spc="0" normalizeH="0" baseline="0" noProof="0" dirty="0" err="1" smtClean="0">
                <a:ln>
                  <a:noFill/>
                </a:ln>
                <a:effectLst/>
                <a:uLnTx/>
                <a:uFillTx/>
                <a:latin typeface="Lucida Sans Typewriter" pitchFamily="49" charset="0"/>
              </a:rPr>
              <a:t>Sales.OrderDetails</a:t>
            </a:r>
            <a:endParaRPr kumimoji="0" lang="en-GB" sz="2000" b="0" i="0" u="none" strike="noStrike" kern="0" cap="none" spc="0" normalizeH="0" baseline="0" noProof="0" dirty="0" smtClean="0">
              <a:ln>
                <a:noFill/>
              </a:ln>
              <a:effectLst/>
              <a:uLnTx/>
              <a:uFillTx/>
              <a:latin typeface="Lucida Sans Typewriter"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smtClean="0">
                <a:ln>
                  <a:noFill/>
                </a:ln>
                <a:effectLst/>
                <a:uLnTx/>
                <a:uFillTx/>
                <a:latin typeface="Lucida Sans Typewriter" pitchFamily="49" charset="0"/>
              </a:rPr>
              <a:t>WHERE </a:t>
            </a:r>
            <a:r>
              <a:rPr kumimoji="0" lang="en-GB" sz="2000" b="0" i="0" u="none" strike="noStrike" kern="0" cap="none" spc="0" normalizeH="0" baseline="0" noProof="0" dirty="0" err="1" smtClean="0">
                <a:ln>
                  <a:noFill/>
                </a:ln>
                <a:effectLst/>
                <a:uLnTx/>
                <a:uFillTx/>
                <a:latin typeface="Lucida Sans Typewriter" pitchFamily="49" charset="0"/>
              </a:rPr>
              <a:t>orderid</a:t>
            </a:r>
            <a:r>
              <a:rPr kumimoji="0" lang="en-GB" sz="2000" b="0" i="0" u="none" strike="noStrike" kern="0" cap="none" spc="0" normalizeH="0" baseline="0" noProof="0" dirty="0" smtClean="0">
                <a:ln>
                  <a:noFill/>
                </a:ln>
                <a:effectLst/>
                <a:uLnTx/>
                <a:uFillTx/>
                <a:latin typeface="Lucida Sans Typewriter" pitchFamily="49" charset="0"/>
              </a:rPr>
              <a:t> = 10248;</a:t>
            </a:r>
          </a:p>
        </p:txBody>
      </p:sp>
    </p:spTree>
    <p:extLst>
      <p:ext uri="{BB962C8B-B14F-4D97-AF65-F5344CB8AC3E}">
        <p14:creationId xmlns:p14="http://schemas.microsoft.com/office/powerpoint/2010/main" val="1413160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BB4A0D4213DB47994680C80D11F5DD" ma:contentTypeVersion="1" ma:contentTypeDescription="Create a new document." ma:contentTypeScope="" ma:versionID="96a6bc2bd8995b4b9093243cef4fad3d">
  <xsd:schema xmlns:xsd="http://www.w3.org/2001/XMLSchema" xmlns:xs="http://www.w3.org/2001/XMLSchema" xmlns:p="http://schemas.microsoft.com/office/2006/metadata/properties" xmlns:ns3="cee562b2-a1d2-4025-98f7-4342ab8845c9" targetNamespace="http://schemas.microsoft.com/office/2006/metadata/properties" ma:root="true" ma:fieldsID="13d9432d2926fecf9f1fb05b25550e3e" ns3:_="">
    <xsd:import namespace="cee562b2-a1d2-4025-98f7-4342ab8845c9"/>
    <xsd:element name="properties">
      <xsd:complexType>
        <xsd:sequence>
          <xsd:element name="documentManagement">
            <xsd:complexType>
              <xsd:all>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e562b2-a1d2-4025-98f7-4342ab8845c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37FE919-C99D-4A11-AD9F-4196C972D3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e562b2-a1d2-4025-98f7-4342ab8845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0CA13EC-1D3C-4D6F-8D1C-E8A452CFC79A}">
  <ds:schemaRefs>
    <ds:schemaRef ds:uri="http://schemas.microsoft.com/sharepoint/v3/contenttype/forms"/>
  </ds:schemaRefs>
</ds:datastoreItem>
</file>

<file path=customXml/itemProps3.xml><?xml version="1.0" encoding="utf-8"?>
<ds:datastoreItem xmlns:ds="http://schemas.openxmlformats.org/officeDocument/2006/customXml" ds:itemID="{7025FDD9-4C58-4084-9F89-0E6ADD6FFF55}">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cee562b2-a1d2-4025-98f7-4342ab8845c9"/>
    <ds:schemaRef ds:uri="http://purl.org/dc/elements/1.1/"/>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3882</TotalTime>
  <Words>458</Words>
  <Application>Microsoft Office PowerPoint</Application>
  <PresentationFormat>Widescreen</PresentationFormat>
  <Paragraphs>86</Paragraphs>
  <Slides>12</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Lucida Sans Typewriter</vt:lpstr>
      <vt:lpstr>Lucida Sans Unicode</vt:lpstr>
      <vt:lpstr>Segoe</vt:lpstr>
      <vt:lpstr>Segoe UI</vt:lpstr>
      <vt:lpstr>Segoe UI Light</vt:lpstr>
      <vt:lpstr>1_Office Theme</vt:lpstr>
      <vt:lpstr>PowerPoint Presentation</vt:lpstr>
      <vt:lpstr>Module Overview</vt:lpstr>
      <vt:lpstr>Inserting Data into Tables</vt:lpstr>
      <vt:lpstr>Generating Identifiers Using Identity Columns</vt:lpstr>
      <vt:lpstr>Generating Identifiers Using Sequences</vt:lpstr>
      <vt:lpstr>Inserting Data into Tables</vt:lpstr>
      <vt:lpstr>Updating Data in a Table The UPDATE Statement</vt:lpstr>
      <vt:lpstr>Updating Data in a Table The MERGE Statement</vt:lpstr>
      <vt:lpstr>Deleting Data From a Table</vt:lpstr>
      <vt:lpstr>Updating and Deleting Data</vt:lpstr>
      <vt:lpstr>Modifying Data</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Gartland</dc:creator>
  <cp:lastModifiedBy>Graeme</cp:lastModifiedBy>
  <cp:revision>122</cp:revision>
  <dcterms:created xsi:type="dcterms:W3CDTF">2013-02-15T23:12:42Z</dcterms:created>
  <dcterms:modified xsi:type="dcterms:W3CDTF">2015-01-23T22:39:18Z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0x01010079BB4A0D4213DB47994680C80D11F5DD</vt:lpwstr>
  </property>
  <property fmtid="{D5CDD505-2E9C-101B-9397-08002B2CF9AE}" pid="3" name="IsMyDocuments">
    <vt:bool>true</vt:bool>
  </property>
  <property fmtid="{D5CDD505-2E9C-101B-9397-08002B2CF9AE}" pid="4" name="Related Type Document">
    <vt:lpwstr/>
  </property>
  <property fmtid="{D5CDD505-2E9C-101B-9397-08002B2CF9AE}" pid="5" name="Document Tag">
    <vt:lpwstr>24;#Content Templates|bdbbc9aa-4892-4816-9e36-bf1120da60e9</vt:lpwstr>
  </property>
  <property fmtid="{D5CDD505-2E9C-101B-9397-08002B2CF9AE}" pid="6" name="TaxKeyword">
    <vt:lpwstr/>
  </property>
  <property fmtid="{D5CDD505-2E9C-101B-9397-08002B2CF9AE}" pid="7" name="DocVizPreviewMetadata_Count">
    <vt:i4>12</vt:i4>
  </property>
  <property fmtid="{D5CDD505-2E9C-101B-9397-08002B2CF9AE}" pid="8" name="DocVizPreviewMetadata_0">
    <vt:lpwstr>300x168x2</vt:lpwstr>
  </property>
</Properties>
</file>