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16"/>
  </p:notesMasterIdLst>
  <p:handoutMasterIdLst>
    <p:handoutMasterId r:id="rId17"/>
  </p:handoutMasterIdLst>
  <p:sldIdLst>
    <p:sldId id="277" r:id="rId5"/>
    <p:sldId id="278" r:id="rId6"/>
    <p:sldId id="283" r:id="rId7"/>
    <p:sldId id="284" r:id="rId8"/>
    <p:sldId id="285" r:id="rId9"/>
    <p:sldId id="292" r:id="rId10"/>
    <p:sldId id="290" r:id="rId11"/>
    <p:sldId id="287" r:id="rId12"/>
    <p:sldId id="291" r:id="rId13"/>
    <p:sldId id="293" r:id="rId14"/>
    <p:sldId id="269"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2050"/>
    <a:srgbClr val="007233"/>
    <a:srgbClr val="86C400"/>
    <a:srgbClr val="82BF36"/>
    <a:srgbClr val="7FBA00"/>
    <a:srgbClr val="1F497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691" autoAdjust="0"/>
    <p:restoredTop sz="91108" autoAdjust="0"/>
  </p:normalViewPr>
  <p:slideViewPr>
    <p:cSldViewPr snapToGrid="0">
      <p:cViewPr varScale="1">
        <p:scale>
          <a:sx n="64" d="100"/>
          <a:sy n="64" d="100"/>
        </p:scale>
        <p:origin x="144" y="78"/>
      </p:cViewPr>
      <p:guideLst/>
    </p:cSldViewPr>
  </p:slideViewPr>
  <p:notesTextViewPr>
    <p:cViewPr>
      <p:scale>
        <a:sx n="1" d="1"/>
        <a:sy n="1" d="1"/>
      </p:scale>
      <p:origin x="0" y="0"/>
    </p:cViewPr>
  </p:notesTextViewPr>
  <p:notesViewPr>
    <p:cSldViewPr snapToGrid="0">
      <p:cViewPr varScale="1">
        <p:scale>
          <a:sx n="75" d="100"/>
          <a:sy n="75" d="100"/>
        </p:scale>
        <p:origin x="2866" y="43"/>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handoutMaster" Target="handoutMasters/handoutMaster1.xml"/><Relationship Id="rId2" Type="http://schemas.openxmlformats.org/officeDocument/2006/relationships/customXml" Target="../customXml/item2.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312E7B4A-039C-48A2-9B2C-AF16AA3873D8}" type="datetimeFigureOut">
              <a:rPr lang="en-US" smtClean="0"/>
              <a:t>1/23/2015</a:t>
            </a:fld>
            <a:endParaRPr lang="en-US"/>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CF5FCDD8-505C-48BF-B1E5-CD9B258934D2}" type="slidenum">
              <a:rPr lang="en-US" smtClean="0"/>
              <a:t>‹#›</a:t>
            </a:fld>
            <a:endParaRPr lang="en-US"/>
          </a:p>
        </p:txBody>
      </p:sp>
    </p:spTree>
    <p:extLst>
      <p:ext uri="{BB962C8B-B14F-4D97-AF65-F5344CB8AC3E}">
        <p14:creationId xmlns:p14="http://schemas.microsoft.com/office/powerpoint/2010/main" val="178192276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A005A0C-54D9-45AA-87D4-C551D08DFCE1}" type="datetimeFigureOut">
              <a:rPr lang="en-US" smtClean="0"/>
              <a:t>1/23/2015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CFD207A-07DF-40AD-A916-9872E089CE7A}" type="slidenum">
              <a:rPr lang="en-US" smtClean="0"/>
              <a:t>‹#›</a:t>
            </a:fld>
            <a:endParaRPr lang="en-US"/>
          </a:p>
        </p:txBody>
      </p:sp>
    </p:spTree>
    <p:extLst>
      <p:ext uri="{BB962C8B-B14F-4D97-AF65-F5344CB8AC3E}">
        <p14:creationId xmlns:p14="http://schemas.microsoft.com/office/powerpoint/2010/main" val="129571861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4" name="Slide Number Placeholder 3"/>
          <p:cNvSpPr>
            <a:spLocks noGrp="1"/>
          </p:cNvSpPr>
          <p:nvPr>
            <p:ph type="sldNum" sz="quarter" idx="10"/>
          </p:nvPr>
        </p:nvSpPr>
        <p:spPr/>
        <p:txBody>
          <a:bodyPr/>
          <a:lstStyle/>
          <a:p>
            <a:fld id="{13F0F35F-DD44-4607-AEC1-49D7A4BC4066}" type="slidenum">
              <a:rPr lang="en-US" smtClean="0"/>
              <a:pPr/>
              <a:t>1</a:t>
            </a:fld>
            <a:endParaRPr lang="en-US" dirty="0"/>
          </a:p>
        </p:txBody>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08871149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Autofit/>
          </a:bodyPr>
          <a:lstStyle/>
          <a:p>
            <a:endParaRPr lang="en-GB" dirty="0">
              <a:solidFill>
                <a:schemeClr val="tx2"/>
              </a:solidFill>
              <a:latin typeface="Segoe" pitchFamily="34" charset="0"/>
            </a:endParaRPr>
          </a:p>
        </p:txBody>
      </p:sp>
      <p:sp>
        <p:nvSpPr>
          <p:cNvPr id="4" name="Slide Number Placeholder 3"/>
          <p:cNvSpPr>
            <a:spLocks noGrp="1"/>
          </p:cNvSpPr>
          <p:nvPr>
            <p:ph type="sldNum" sz="quarter" idx="10"/>
          </p:nvPr>
        </p:nvSpPr>
        <p:spPr/>
        <p:txBody>
          <a:bodyPr/>
          <a:lstStyle/>
          <a:p>
            <a:fld id="{13F0F35F-DD44-4607-AEC1-49D7A4BC4066}" type="slidenum">
              <a:rPr lang="en-US" smtClean="0"/>
              <a:pPr/>
              <a:t>2</a:t>
            </a:fld>
            <a:endParaRPr lang="en-US" dirty="0"/>
          </a:p>
        </p:txBody>
      </p:sp>
    </p:spTree>
    <p:extLst>
      <p:ext uri="{BB962C8B-B14F-4D97-AF65-F5344CB8AC3E}">
        <p14:creationId xmlns:p14="http://schemas.microsoft.com/office/powerpoint/2010/main" val="154275756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GB" sz="1200" kern="1200" dirty="0" smtClean="0">
                <a:solidFill>
                  <a:schemeClr val="tx1"/>
                </a:solidFill>
                <a:latin typeface="+mn-lt"/>
                <a:ea typeface="+mn-ea"/>
                <a:cs typeface="+mn-cs"/>
              </a:rPr>
              <a:t>SELECT </a:t>
            </a:r>
            <a:r>
              <a:rPr lang="en-GB" sz="1200" kern="1200" dirty="0" err="1" smtClean="0">
                <a:solidFill>
                  <a:schemeClr val="tx1"/>
                </a:solidFill>
                <a:latin typeface="+mn-lt"/>
                <a:ea typeface="+mn-ea"/>
                <a:cs typeface="+mn-cs"/>
              </a:rPr>
              <a:t>Color</a:t>
            </a:r>
            <a:r>
              <a:rPr lang="en-GB" sz="1200" kern="1200" dirty="0" smtClean="0">
                <a:solidFill>
                  <a:schemeClr val="tx1"/>
                </a:solidFill>
                <a:latin typeface="+mn-lt"/>
                <a:ea typeface="+mn-ea"/>
                <a:cs typeface="+mn-cs"/>
              </a:rPr>
              <a:t> FROM </a:t>
            </a:r>
            <a:r>
              <a:rPr lang="en-GB" sz="1200" kern="1200" dirty="0" err="1" smtClean="0">
                <a:solidFill>
                  <a:schemeClr val="tx1"/>
                </a:solidFill>
                <a:latin typeface="+mn-lt"/>
                <a:ea typeface="+mn-ea"/>
                <a:cs typeface="+mn-cs"/>
              </a:rPr>
              <a:t>SalesLT.Product</a:t>
            </a:r>
            <a:r>
              <a:rPr lang="en-GB" sz="1200" kern="1200" dirty="0" smtClean="0">
                <a:solidFill>
                  <a:schemeClr val="tx1"/>
                </a:solidFill>
                <a:latin typeface="+mn-lt"/>
                <a:ea typeface="+mn-ea"/>
                <a:cs typeface="+mn-cs"/>
              </a:rPr>
              <a:t>;</a:t>
            </a:r>
          </a:p>
          <a:p>
            <a:pPr marL="171450" indent="-171450">
              <a:buFont typeface="Arial" panose="020B0604020202020204" pitchFamily="34" charset="0"/>
              <a:buChar char="•"/>
            </a:pPr>
            <a:r>
              <a:rPr lang="en-GB" sz="1200" kern="1200" dirty="0" smtClean="0">
                <a:solidFill>
                  <a:schemeClr val="tx1"/>
                </a:solidFill>
                <a:latin typeface="+mn-lt"/>
                <a:ea typeface="+mn-ea"/>
                <a:cs typeface="+mn-cs"/>
              </a:rPr>
              <a:t>SELECT DISTINCT ISNULL(</a:t>
            </a:r>
            <a:r>
              <a:rPr lang="en-GB" sz="1200" kern="1200" dirty="0" err="1" smtClean="0">
                <a:solidFill>
                  <a:schemeClr val="tx1"/>
                </a:solidFill>
                <a:latin typeface="+mn-lt"/>
                <a:ea typeface="+mn-ea"/>
                <a:cs typeface="+mn-cs"/>
              </a:rPr>
              <a:t>Color</a:t>
            </a:r>
            <a:r>
              <a:rPr lang="en-GB" sz="1200" kern="1200" dirty="0" smtClean="0">
                <a:solidFill>
                  <a:schemeClr val="tx1"/>
                </a:solidFill>
                <a:latin typeface="+mn-lt"/>
                <a:ea typeface="+mn-ea"/>
                <a:cs typeface="+mn-cs"/>
              </a:rPr>
              <a:t>, 'None') AS </a:t>
            </a:r>
            <a:r>
              <a:rPr lang="en-GB" sz="1200" kern="1200" dirty="0" err="1" smtClean="0">
                <a:solidFill>
                  <a:schemeClr val="tx1"/>
                </a:solidFill>
                <a:latin typeface="+mn-lt"/>
                <a:ea typeface="+mn-ea"/>
                <a:cs typeface="+mn-cs"/>
              </a:rPr>
              <a:t>Color</a:t>
            </a:r>
            <a:r>
              <a:rPr lang="en-GB" sz="1200" kern="1200" dirty="0" smtClean="0">
                <a:solidFill>
                  <a:schemeClr val="tx1"/>
                </a:solidFill>
                <a:latin typeface="+mn-lt"/>
                <a:ea typeface="+mn-ea"/>
                <a:cs typeface="+mn-cs"/>
              </a:rPr>
              <a:t> FROM </a:t>
            </a:r>
            <a:r>
              <a:rPr lang="en-GB" sz="1200" kern="1200" dirty="0" err="1" smtClean="0">
                <a:solidFill>
                  <a:schemeClr val="tx1"/>
                </a:solidFill>
                <a:latin typeface="+mn-lt"/>
                <a:ea typeface="+mn-ea"/>
                <a:cs typeface="+mn-cs"/>
              </a:rPr>
              <a:t>SalesLT.Product</a:t>
            </a:r>
            <a:r>
              <a:rPr lang="en-GB" sz="1200" kern="1200" dirty="0" smtClean="0">
                <a:solidFill>
                  <a:schemeClr val="tx1"/>
                </a:solidFill>
                <a:latin typeface="+mn-lt"/>
                <a:ea typeface="+mn-ea"/>
                <a:cs typeface="+mn-cs"/>
              </a:rPr>
              <a:t>;</a:t>
            </a:r>
          </a:p>
          <a:p>
            <a:pPr marL="171450" indent="-171450">
              <a:buFont typeface="Arial" panose="020B0604020202020204" pitchFamily="34" charset="0"/>
              <a:buChar char="•"/>
            </a:pPr>
            <a:r>
              <a:rPr lang="en-GB" sz="1200" kern="1200" dirty="0" smtClean="0">
                <a:solidFill>
                  <a:schemeClr val="tx1"/>
                </a:solidFill>
                <a:latin typeface="+mn-lt"/>
                <a:ea typeface="+mn-ea"/>
                <a:cs typeface="+mn-cs"/>
              </a:rPr>
              <a:t>SELECT DISTINCT ISNULL(</a:t>
            </a:r>
            <a:r>
              <a:rPr lang="en-GB" sz="1200" kern="1200" dirty="0" err="1" smtClean="0">
                <a:solidFill>
                  <a:schemeClr val="tx1"/>
                </a:solidFill>
                <a:latin typeface="+mn-lt"/>
                <a:ea typeface="+mn-ea"/>
                <a:cs typeface="+mn-cs"/>
              </a:rPr>
              <a:t>Color</a:t>
            </a:r>
            <a:r>
              <a:rPr lang="en-GB" sz="1200" kern="1200" dirty="0" smtClean="0">
                <a:solidFill>
                  <a:schemeClr val="tx1"/>
                </a:solidFill>
                <a:latin typeface="+mn-lt"/>
                <a:ea typeface="+mn-ea"/>
                <a:cs typeface="+mn-cs"/>
              </a:rPr>
              <a:t>, 'None') AS </a:t>
            </a:r>
            <a:r>
              <a:rPr lang="en-GB" sz="1200" kern="1200" dirty="0" err="1" smtClean="0">
                <a:solidFill>
                  <a:schemeClr val="tx1"/>
                </a:solidFill>
                <a:latin typeface="+mn-lt"/>
                <a:ea typeface="+mn-ea"/>
                <a:cs typeface="+mn-cs"/>
              </a:rPr>
              <a:t>Color</a:t>
            </a:r>
            <a:r>
              <a:rPr lang="en-GB" sz="1200" kern="1200" dirty="0" smtClean="0">
                <a:solidFill>
                  <a:schemeClr val="tx1"/>
                </a:solidFill>
                <a:latin typeface="+mn-lt"/>
                <a:ea typeface="+mn-ea"/>
                <a:cs typeface="+mn-cs"/>
              </a:rPr>
              <a:t> FROM </a:t>
            </a:r>
            <a:r>
              <a:rPr lang="en-GB" sz="1200" kern="1200" dirty="0" err="1" smtClean="0">
                <a:solidFill>
                  <a:schemeClr val="tx1"/>
                </a:solidFill>
                <a:latin typeface="+mn-lt"/>
                <a:ea typeface="+mn-ea"/>
                <a:cs typeface="+mn-cs"/>
              </a:rPr>
              <a:t>SalesLT.Product</a:t>
            </a:r>
            <a:r>
              <a:rPr lang="en-GB" sz="1200" kern="1200" dirty="0" smtClean="0">
                <a:solidFill>
                  <a:schemeClr val="tx1"/>
                </a:solidFill>
                <a:latin typeface="+mn-lt"/>
                <a:ea typeface="+mn-ea"/>
                <a:cs typeface="+mn-cs"/>
              </a:rPr>
              <a:t> ORDER BY </a:t>
            </a:r>
            <a:r>
              <a:rPr lang="en-GB" sz="1200" kern="1200" dirty="0" err="1" smtClean="0">
                <a:solidFill>
                  <a:schemeClr val="tx1"/>
                </a:solidFill>
                <a:latin typeface="+mn-lt"/>
                <a:ea typeface="+mn-ea"/>
                <a:cs typeface="+mn-cs"/>
              </a:rPr>
              <a:t>Color</a:t>
            </a:r>
            <a:r>
              <a:rPr lang="en-GB" sz="1200" kern="1200" dirty="0" smtClean="0">
                <a:solidFill>
                  <a:schemeClr val="tx1"/>
                </a:solidFill>
                <a:latin typeface="+mn-lt"/>
                <a:ea typeface="+mn-ea"/>
                <a:cs typeface="+mn-cs"/>
              </a:rPr>
              <a:t>;</a:t>
            </a:r>
          </a:p>
          <a:p>
            <a:pPr marL="171450" indent="-171450">
              <a:buFont typeface="Arial" panose="020B0604020202020204" pitchFamily="34" charset="0"/>
              <a:buChar char="•"/>
            </a:pPr>
            <a:r>
              <a:rPr lang="en-GB" sz="1200" kern="1200" dirty="0" smtClean="0">
                <a:solidFill>
                  <a:schemeClr val="tx1"/>
                </a:solidFill>
                <a:latin typeface="+mn-lt"/>
                <a:ea typeface="+mn-ea"/>
                <a:cs typeface="+mn-cs"/>
              </a:rPr>
              <a:t>SELECT DISTINCT ISNULL(</a:t>
            </a:r>
            <a:r>
              <a:rPr lang="en-GB" sz="1200" kern="1200" dirty="0" err="1" smtClean="0">
                <a:solidFill>
                  <a:schemeClr val="tx1"/>
                </a:solidFill>
                <a:latin typeface="+mn-lt"/>
                <a:ea typeface="+mn-ea"/>
                <a:cs typeface="+mn-cs"/>
              </a:rPr>
              <a:t>Color</a:t>
            </a:r>
            <a:r>
              <a:rPr lang="en-GB" sz="1200" kern="1200" dirty="0" smtClean="0">
                <a:solidFill>
                  <a:schemeClr val="tx1"/>
                </a:solidFill>
                <a:latin typeface="+mn-lt"/>
                <a:ea typeface="+mn-ea"/>
                <a:cs typeface="+mn-cs"/>
              </a:rPr>
              <a:t>, 'None') AS </a:t>
            </a:r>
            <a:r>
              <a:rPr lang="en-GB" sz="1200" kern="1200" dirty="0" err="1" smtClean="0">
                <a:solidFill>
                  <a:schemeClr val="tx1"/>
                </a:solidFill>
                <a:latin typeface="+mn-lt"/>
                <a:ea typeface="+mn-ea"/>
                <a:cs typeface="+mn-cs"/>
              </a:rPr>
              <a:t>Color</a:t>
            </a:r>
            <a:r>
              <a:rPr lang="en-GB" sz="1200" kern="1200" dirty="0" smtClean="0">
                <a:solidFill>
                  <a:schemeClr val="tx1"/>
                </a:solidFill>
                <a:latin typeface="+mn-lt"/>
                <a:ea typeface="+mn-ea"/>
                <a:cs typeface="+mn-cs"/>
              </a:rPr>
              <a:t>, ISNULL(Size, '-') AS Size FROM </a:t>
            </a:r>
            <a:r>
              <a:rPr lang="en-GB" sz="1200" kern="1200" dirty="0" err="1" smtClean="0">
                <a:solidFill>
                  <a:schemeClr val="tx1"/>
                </a:solidFill>
                <a:latin typeface="+mn-lt"/>
                <a:ea typeface="+mn-ea"/>
                <a:cs typeface="+mn-cs"/>
              </a:rPr>
              <a:t>SalesLT.Product</a:t>
            </a:r>
            <a:r>
              <a:rPr lang="en-GB" sz="1200" kern="1200" dirty="0" smtClean="0">
                <a:solidFill>
                  <a:schemeClr val="tx1"/>
                </a:solidFill>
                <a:latin typeface="+mn-lt"/>
                <a:ea typeface="+mn-ea"/>
                <a:cs typeface="+mn-cs"/>
              </a:rPr>
              <a:t> ORDER BY </a:t>
            </a:r>
            <a:r>
              <a:rPr lang="en-GB" sz="1200" kern="1200" dirty="0" err="1" smtClean="0">
                <a:solidFill>
                  <a:schemeClr val="tx1"/>
                </a:solidFill>
                <a:latin typeface="+mn-lt"/>
                <a:ea typeface="+mn-ea"/>
                <a:cs typeface="+mn-cs"/>
              </a:rPr>
              <a:t>Color</a:t>
            </a:r>
            <a:r>
              <a:rPr lang="en-GB" sz="1200" kern="1200" dirty="0" smtClean="0">
                <a:solidFill>
                  <a:schemeClr val="tx1"/>
                </a:solidFill>
                <a:latin typeface="+mn-lt"/>
                <a:ea typeface="+mn-ea"/>
                <a:cs typeface="+mn-cs"/>
              </a:rPr>
              <a:t>, Size DESC;</a:t>
            </a:r>
          </a:p>
          <a:p>
            <a:pPr marL="171450" indent="-171450">
              <a:buFont typeface="Arial" panose="020B0604020202020204" pitchFamily="34" charset="0"/>
              <a:buChar char="•"/>
            </a:pPr>
            <a:r>
              <a:rPr lang="en-GB" sz="1200" kern="1200" dirty="0" smtClean="0">
                <a:solidFill>
                  <a:schemeClr val="tx1"/>
                </a:solidFill>
                <a:latin typeface="+mn-lt"/>
                <a:ea typeface="+mn-ea"/>
                <a:cs typeface="+mn-cs"/>
              </a:rPr>
              <a:t>SELECT TOP 100 Name, </a:t>
            </a:r>
            <a:r>
              <a:rPr lang="en-GB" sz="1200" kern="1200" dirty="0" err="1" smtClean="0">
                <a:solidFill>
                  <a:schemeClr val="tx1"/>
                </a:solidFill>
                <a:latin typeface="+mn-lt"/>
                <a:ea typeface="+mn-ea"/>
                <a:cs typeface="+mn-cs"/>
              </a:rPr>
              <a:t>ListPrice</a:t>
            </a:r>
            <a:r>
              <a:rPr lang="en-GB" sz="1200" kern="1200" dirty="0" smtClean="0">
                <a:solidFill>
                  <a:schemeClr val="tx1"/>
                </a:solidFill>
                <a:latin typeface="+mn-lt"/>
                <a:ea typeface="+mn-ea"/>
                <a:cs typeface="+mn-cs"/>
              </a:rPr>
              <a:t> FROM </a:t>
            </a:r>
            <a:r>
              <a:rPr lang="en-GB" sz="1200" kern="1200" dirty="0" err="1" smtClean="0">
                <a:solidFill>
                  <a:schemeClr val="tx1"/>
                </a:solidFill>
                <a:latin typeface="+mn-lt"/>
                <a:ea typeface="+mn-ea"/>
                <a:cs typeface="+mn-cs"/>
              </a:rPr>
              <a:t>SalesLT.Product</a:t>
            </a:r>
            <a:r>
              <a:rPr lang="en-GB" sz="1200" kern="1200" dirty="0" smtClean="0">
                <a:solidFill>
                  <a:schemeClr val="tx1"/>
                </a:solidFill>
                <a:latin typeface="+mn-lt"/>
                <a:ea typeface="+mn-ea"/>
                <a:cs typeface="+mn-cs"/>
              </a:rPr>
              <a:t> ORDER BY </a:t>
            </a:r>
            <a:r>
              <a:rPr lang="en-GB" sz="1200" kern="1200" dirty="0" err="1" smtClean="0">
                <a:solidFill>
                  <a:schemeClr val="tx1"/>
                </a:solidFill>
                <a:latin typeface="+mn-lt"/>
                <a:ea typeface="+mn-ea"/>
                <a:cs typeface="+mn-cs"/>
              </a:rPr>
              <a:t>ListPrice</a:t>
            </a:r>
            <a:r>
              <a:rPr lang="en-GB" sz="1200" kern="1200" dirty="0" smtClean="0">
                <a:solidFill>
                  <a:schemeClr val="tx1"/>
                </a:solidFill>
                <a:latin typeface="+mn-lt"/>
                <a:ea typeface="+mn-ea"/>
                <a:cs typeface="+mn-cs"/>
              </a:rPr>
              <a:t> DESC;</a:t>
            </a:r>
          </a:p>
          <a:p>
            <a:pPr marL="171450" indent="-171450">
              <a:buFont typeface="Arial" panose="020B0604020202020204" pitchFamily="34" charset="0"/>
              <a:buChar char="•"/>
            </a:pPr>
            <a:r>
              <a:rPr lang="en-GB" sz="1200" kern="1200" dirty="0" smtClean="0">
                <a:solidFill>
                  <a:schemeClr val="tx1"/>
                </a:solidFill>
                <a:latin typeface="+mn-lt"/>
                <a:ea typeface="+mn-ea"/>
                <a:cs typeface="+mn-cs"/>
              </a:rPr>
              <a:t>SELECT Name, </a:t>
            </a:r>
            <a:r>
              <a:rPr lang="en-GB" sz="1200" kern="1200" dirty="0" err="1" smtClean="0">
                <a:solidFill>
                  <a:schemeClr val="tx1"/>
                </a:solidFill>
                <a:latin typeface="+mn-lt"/>
                <a:ea typeface="+mn-ea"/>
                <a:cs typeface="+mn-cs"/>
              </a:rPr>
              <a:t>ListPrice</a:t>
            </a:r>
            <a:r>
              <a:rPr lang="en-GB" sz="1200" kern="1200" dirty="0" smtClean="0">
                <a:solidFill>
                  <a:schemeClr val="tx1"/>
                </a:solidFill>
                <a:latin typeface="+mn-lt"/>
                <a:ea typeface="+mn-ea"/>
                <a:cs typeface="+mn-cs"/>
              </a:rPr>
              <a:t> FROM </a:t>
            </a:r>
            <a:r>
              <a:rPr lang="en-GB" sz="1200" kern="1200" dirty="0" err="1" smtClean="0">
                <a:solidFill>
                  <a:schemeClr val="tx1"/>
                </a:solidFill>
                <a:latin typeface="+mn-lt"/>
                <a:ea typeface="+mn-ea"/>
                <a:cs typeface="+mn-cs"/>
              </a:rPr>
              <a:t>SalesLT.Product</a:t>
            </a:r>
            <a:r>
              <a:rPr lang="en-GB" sz="1200" kern="1200" dirty="0" smtClean="0">
                <a:solidFill>
                  <a:schemeClr val="tx1"/>
                </a:solidFill>
                <a:latin typeface="+mn-lt"/>
                <a:ea typeface="+mn-ea"/>
                <a:cs typeface="+mn-cs"/>
              </a:rPr>
              <a:t> ORDER BY </a:t>
            </a:r>
            <a:r>
              <a:rPr lang="en-GB" sz="1200" kern="1200" dirty="0" err="1" smtClean="0">
                <a:solidFill>
                  <a:schemeClr val="tx1"/>
                </a:solidFill>
                <a:latin typeface="+mn-lt"/>
                <a:ea typeface="+mn-ea"/>
                <a:cs typeface="+mn-cs"/>
              </a:rPr>
              <a:t>ProductNumber</a:t>
            </a:r>
            <a:r>
              <a:rPr lang="en-GB" sz="1200" kern="1200" dirty="0" smtClean="0">
                <a:solidFill>
                  <a:schemeClr val="tx1"/>
                </a:solidFill>
                <a:latin typeface="+mn-lt"/>
                <a:ea typeface="+mn-ea"/>
                <a:cs typeface="+mn-cs"/>
              </a:rPr>
              <a:t> OFFSET 0 ROWS FETCH NEXT 10 ROWS ONLY; </a:t>
            </a:r>
          </a:p>
          <a:p>
            <a:pPr marL="171450" indent="-171450">
              <a:buFont typeface="Arial" panose="020B0604020202020204" pitchFamily="34" charset="0"/>
              <a:buChar char="•"/>
            </a:pPr>
            <a:r>
              <a:rPr lang="en-GB" sz="1200" kern="1200" dirty="0" smtClean="0">
                <a:solidFill>
                  <a:schemeClr val="tx1"/>
                </a:solidFill>
                <a:latin typeface="+mn-lt"/>
                <a:ea typeface="+mn-ea"/>
                <a:cs typeface="+mn-cs"/>
              </a:rPr>
              <a:t>SELECT Name, </a:t>
            </a:r>
            <a:r>
              <a:rPr lang="en-GB" sz="1200" kern="1200" dirty="0" err="1" smtClean="0">
                <a:solidFill>
                  <a:schemeClr val="tx1"/>
                </a:solidFill>
                <a:latin typeface="+mn-lt"/>
                <a:ea typeface="+mn-ea"/>
                <a:cs typeface="+mn-cs"/>
              </a:rPr>
              <a:t>ListPrice</a:t>
            </a:r>
            <a:r>
              <a:rPr lang="en-GB" sz="1200" kern="1200" dirty="0" smtClean="0">
                <a:solidFill>
                  <a:schemeClr val="tx1"/>
                </a:solidFill>
                <a:latin typeface="+mn-lt"/>
                <a:ea typeface="+mn-ea"/>
                <a:cs typeface="+mn-cs"/>
              </a:rPr>
              <a:t> FROM </a:t>
            </a:r>
            <a:r>
              <a:rPr lang="en-GB" sz="1200" kern="1200" dirty="0" err="1" smtClean="0">
                <a:solidFill>
                  <a:schemeClr val="tx1"/>
                </a:solidFill>
                <a:latin typeface="+mn-lt"/>
                <a:ea typeface="+mn-ea"/>
                <a:cs typeface="+mn-cs"/>
              </a:rPr>
              <a:t>SalesLT.Product</a:t>
            </a:r>
            <a:r>
              <a:rPr lang="en-GB" sz="1200" kern="1200" dirty="0" smtClean="0">
                <a:solidFill>
                  <a:schemeClr val="tx1"/>
                </a:solidFill>
                <a:latin typeface="+mn-lt"/>
                <a:ea typeface="+mn-ea"/>
                <a:cs typeface="+mn-cs"/>
              </a:rPr>
              <a:t> ORDER BY </a:t>
            </a:r>
            <a:r>
              <a:rPr lang="en-GB" sz="1200" kern="1200" dirty="0" err="1" smtClean="0">
                <a:solidFill>
                  <a:schemeClr val="tx1"/>
                </a:solidFill>
                <a:latin typeface="+mn-lt"/>
                <a:ea typeface="+mn-ea"/>
                <a:cs typeface="+mn-cs"/>
              </a:rPr>
              <a:t>ProductNumber</a:t>
            </a:r>
            <a:r>
              <a:rPr lang="en-GB" sz="1200" kern="1200" dirty="0" smtClean="0">
                <a:solidFill>
                  <a:schemeClr val="tx1"/>
                </a:solidFill>
                <a:latin typeface="+mn-lt"/>
                <a:ea typeface="+mn-ea"/>
                <a:cs typeface="+mn-cs"/>
              </a:rPr>
              <a:t> OFFSET 10 ROWS FETCH FIRST 10 ROW ONLY;</a:t>
            </a:r>
          </a:p>
          <a:p>
            <a:endParaRPr lang="en-GB" sz="1200" kern="1200" dirty="0" smtClean="0">
              <a:solidFill>
                <a:schemeClr val="tx1"/>
              </a:solidFill>
              <a:latin typeface="+mn-lt"/>
              <a:ea typeface="+mn-ea"/>
              <a:cs typeface="+mn-cs"/>
            </a:endParaRPr>
          </a:p>
          <a:p>
            <a:pPr marL="171450" indent="-171450">
              <a:buFont typeface="Arial" panose="020B0604020202020204" pitchFamily="34" charset="0"/>
              <a:buChar char="•"/>
            </a:pPr>
            <a:endParaRPr lang="en-GB" sz="1200" kern="1200" dirty="0" smtClean="0">
              <a:solidFill>
                <a:schemeClr val="tx1"/>
              </a:solidFill>
              <a:latin typeface="+mn-lt"/>
              <a:ea typeface="+mn-ea"/>
              <a:cs typeface="+mn-cs"/>
            </a:endParaRPr>
          </a:p>
          <a:p>
            <a:endParaRPr lang="en-GB" dirty="0"/>
          </a:p>
        </p:txBody>
      </p:sp>
      <p:sp>
        <p:nvSpPr>
          <p:cNvPr id="4" name="Slide Number Placeholder 3"/>
          <p:cNvSpPr>
            <a:spLocks noGrp="1"/>
          </p:cNvSpPr>
          <p:nvPr>
            <p:ph type="sldNum" sz="quarter" idx="10"/>
          </p:nvPr>
        </p:nvSpPr>
        <p:spPr/>
        <p:txBody>
          <a:bodyPr/>
          <a:lstStyle/>
          <a:p>
            <a:fld id="{4CFD207A-07DF-40AD-A916-9872E089CE7A}" type="slidenum">
              <a:rPr lang="en-US" smtClean="0"/>
              <a:t>7</a:t>
            </a:fld>
            <a:endParaRPr lang="en-US"/>
          </a:p>
        </p:txBody>
      </p:sp>
    </p:spTree>
    <p:extLst>
      <p:ext uri="{BB962C8B-B14F-4D97-AF65-F5344CB8AC3E}">
        <p14:creationId xmlns:p14="http://schemas.microsoft.com/office/powerpoint/2010/main" val="171474143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GB" sz="1200" kern="1200" dirty="0" smtClean="0">
                <a:solidFill>
                  <a:schemeClr val="tx1"/>
                </a:solidFill>
                <a:latin typeface="+mn-lt"/>
                <a:ea typeface="+mn-ea"/>
                <a:cs typeface="+mn-cs"/>
              </a:rPr>
              <a:t>SELECT Name, </a:t>
            </a:r>
            <a:r>
              <a:rPr lang="en-GB" sz="1200" kern="1200" dirty="0" err="1" smtClean="0">
                <a:solidFill>
                  <a:schemeClr val="tx1"/>
                </a:solidFill>
                <a:latin typeface="+mn-lt"/>
                <a:ea typeface="+mn-ea"/>
                <a:cs typeface="+mn-cs"/>
              </a:rPr>
              <a:t>Color</a:t>
            </a:r>
            <a:r>
              <a:rPr lang="en-GB" sz="1200" kern="1200" dirty="0" smtClean="0">
                <a:solidFill>
                  <a:schemeClr val="tx1"/>
                </a:solidFill>
                <a:latin typeface="+mn-lt"/>
                <a:ea typeface="+mn-ea"/>
                <a:cs typeface="+mn-cs"/>
              </a:rPr>
              <a:t>, Size FROM </a:t>
            </a:r>
            <a:r>
              <a:rPr lang="en-GB" sz="1200" kern="1200" dirty="0" err="1" smtClean="0">
                <a:solidFill>
                  <a:schemeClr val="tx1"/>
                </a:solidFill>
                <a:latin typeface="+mn-lt"/>
                <a:ea typeface="+mn-ea"/>
                <a:cs typeface="+mn-cs"/>
              </a:rPr>
              <a:t>SalesLT.Product</a:t>
            </a:r>
            <a:r>
              <a:rPr lang="en-GB" sz="1200" kern="1200" dirty="0" smtClean="0">
                <a:solidFill>
                  <a:schemeClr val="tx1"/>
                </a:solidFill>
                <a:latin typeface="+mn-lt"/>
                <a:ea typeface="+mn-ea"/>
                <a:cs typeface="+mn-cs"/>
              </a:rPr>
              <a:t> WHERE </a:t>
            </a:r>
            <a:r>
              <a:rPr lang="en-GB" sz="1200" kern="1200" dirty="0" err="1" smtClean="0">
                <a:solidFill>
                  <a:schemeClr val="tx1"/>
                </a:solidFill>
                <a:latin typeface="+mn-lt"/>
                <a:ea typeface="+mn-ea"/>
                <a:cs typeface="+mn-cs"/>
              </a:rPr>
              <a:t>ProductModelID</a:t>
            </a:r>
            <a:r>
              <a:rPr lang="en-GB" sz="1200" kern="1200" dirty="0" smtClean="0">
                <a:solidFill>
                  <a:schemeClr val="tx1"/>
                </a:solidFill>
                <a:latin typeface="+mn-lt"/>
                <a:ea typeface="+mn-ea"/>
                <a:cs typeface="+mn-cs"/>
              </a:rPr>
              <a:t> = 6;</a:t>
            </a:r>
          </a:p>
          <a:p>
            <a:pPr marL="171450" indent="-171450">
              <a:buFont typeface="Arial" panose="020B0604020202020204" pitchFamily="34" charset="0"/>
              <a:buChar char="•"/>
            </a:pPr>
            <a:r>
              <a:rPr lang="en-GB" sz="1200" kern="1200" dirty="0" smtClean="0">
                <a:solidFill>
                  <a:schemeClr val="tx1"/>
                </a:solidFill>
                <a:latin typeface="+mn-lt"/>
                <a:ea typeface="+mn-ea"/>
                <a:cs typeface="+mn-cs"/>
              </a:rPr>
              <a:t>SELECT Name, </a:t>
            </a:r>
            <a:r>
              <a:rPr lang="en-GB" sz="1200" kern="1200" dirty="0" err="1" smtClean="0">
                <a:solidFill>
                  <a:schemeClr val="tx1"/>
                </a:solidFill>
                <a:latin typeface="+mn-lt"/>
                <a:ea typeface="+mn-ea"/>
                <a:cs typeface="+mn-cs"/>
              </a:rPr>
              <a:t>ListPrice</a:t>
            </a:r>
            <a:r>
              <a:rPr lang="en-GB" sz="1200" kern="1200" dirty="0" smtClean="0">
                <a:solidFill>
                  <a:schemeClr val="tx1"/>
                </a:solidFill>
                <a:latin typeface="+mn-lt"/>
                <a:ea typeface="+mn-ea"/>
                <a:cs typeface="+mn-cs"/>
              </a:rPr>
              <a:t> FROM </a:t>
            </a:r>
            <a:r>
              <a:rPr lang="en-GB" sz="1200" kern="1200" dirty="0" err="1" smtClean="0">
                <a:solidFill>
                  <a:schemeClr val="tx1"/>
                </a:solidFill>
                <a:latin typeface="+mn-lt"/>
                <a:ea typeface="+mn-ea"/>
                <a:cs typeface="+mn-cs"/>
              </a:rPr>
              <a:t>SalesLT.Product</a:t>
            </a:r>
            <a:r>
              <a:rPr lang="en-GB" sz="1200" kern="1200" dirty="0" smtClean="0">
                <a:solidFill>
                  <a:schemeClr val="tx1"/>
                </a:solidFill>
                <a:latin typeface="+mn-lt"/>
                <a:ea typeface="+mn-ea"/>
                <a:cs typeface="+mn-cs"/>
              </a:rPr>
              <a:t> WHERE </a:t>
            </a:r>
            <a:r>
              <a:rPr lang="en-GB" sz="1200" kern="1200" dirty="0" err="1" smtClean="0">
                <a:solidFill>
                  <a:schemeClr val="tx1"/>
                </a:solidFill>
                <a:latin typeface="+mn-lt"/>
                <a:ea typeface="+mn-ea"/>
                <a:cs typeface="+mn-cs"/>
              </a:rPr>
              <a:t>ProductNumber</a:t>
            </a:r>
            <a:r>
              <a:rPr lang="en-GB" sz="1200" kern="1200" dirty="0" smtClean="0">
                <a:solidFill>
                  <a:schemeClr val="tx1"/>
                </a:solidFill>
                <a:latin typeface="+mn-lt"/>
                <a:ea typeface="+mn-ea"/>
                <a:cs typeface="+mn-cs"/>
              </a:rPr>
              <a:t> LIKE 'FR%';</a:t>
            </a:r>
          </a:p>
          <a:p>
            <a:pPr marL="171450" indent="-171450">
              <a:buFont typeface="Arial" panose="020B0604020202020204" pitchFamily="34" charset="0"/>
              <a:buChar char="•"/>
            </a:pPr>
            <a:r>
              <a:rPr lang="en-GB" sz="1200" kern="1200" dirty="0" smtClean="0">
                <a:solidFill>
                  <a:schemeClr val="tx1"/>
                </a:solidFill>
                <a:latin typeface="+mn-lt"/>
                <a:ea typeface="+mn-ea"/>
                <a:cs typeface="+mn-cs"/>
              </a:rPr>
              <a:t>SELECT Name, </a:t>
            </a:r>
            <a:r>
              <a:rPr lang="en-GB" sz="1200" kern="1200" dirty="0" err="1" smtClean="0">
                <a:solidFill>
                  <a:schemeClr val="tx1"/>
                </a:solidFill>
                <a:latin typeface="+mn-lt"/>
                <a:ea typeface="+mn-ea"/>
                <a:cs typeface="+mn-cs"/>
              </a:rPr>
              <a:t>ListPrice</a:t>
            </a:r>
            <a:r>
              <a:rPr lang="en-GB" sz="1200" kern="1200" dirty="0" smtClean="0">
                <a:solidFill>
                  <a:schemeClr val="tx1"/>
                </a:solidFill>
                <a:latin typeface="+mn-lt"/>
                <a:ea typeface="+mn-ea"/>
                <a:cs typeface="+mn-cs"/>
              </a:rPr>
              <a:t> FROM </a:t>
            </a:r>
            <a:r>
              <a:rPr lang="en-GB" sz="1200" kern="1200" dirty="0" err="1" smtClean="0">
                <a:solidFill>
                  <a:schemeClr val="tx1"/>
                </a:solidFill>
                <a:latin typeface="+mn-lt"/>
                <a:ea typeface="+mn-ea"/>
                <a:cs typeface="+mn-cs"/>
              </a:rPr>
              <a:t>SalesLT.Product</a:t>
            </a:r>
            <a:r>
              <a:rPr lang="en-GB" sz="1200" kern="1200" dirty="0" smtClean="0">
                <a:solidFill>
                  <a:schemeClr val="tx1"/>
                </a:solidFill>
                <a:latin typeface="+mn-lt"/>
                <a:ea typeface="+mn-ea"/>
                <a:cs typeface="+mn-cs"/>
              </a:rPr>
              <a:t> WHERE </a:t>
            </a:r>
            <a:r>
              <a:rPr lang="en-GB" sz="1200" kern="1200" dirty="0" err="1" smtClean="0">
                <a:solidFill>
                  <a:schemeClr val="tx1"/>
                </a:solidFill>
                <a:latin typeface="+mn-lt"/>
                <a:ea typeface="+mn-ea"/>
                <a:cs typeface="+mn-cs"/>
              </a:rPr>
              <a:t>ProductNumber</a:t>
            </a:r>
            <a:r>
              <a:rPr lang="en-GB" sz="1200" kern="1200" dirty="0" smtClean="0">
                <a:solidFill>
                  <a:schemeClr val="tx1"/>
                </a:solidFill>
                <a:latin typeface="+mn-lt"/>
                <a:ea typeface="+mn-ea"/>
                <a:cs typeface="+mn-cs"/>
              </a:rPr>
              <a:t> LIKE 'FR-_[0-9][0-9]_-[0-9][0-9]';</a:t>
            </a:r>
          </a:p>
          <a:p>
            <a:pPr marL="171450" indent="-171450">
              <a:buFont typeface="Arial" panose="020B0604020202020204" pitchFamily="34" charset="0"/>
              <a:buChar char="•"/>
            </a:pPr>
            <a:r>
              <a:rPr lang="en-GB" sz="1200" kern="1200" dirty="0" smtClean="0">
                <a:solidFill>
                  <a:schemeClr val="tx1"/>
                </a:solidFill>
                <a:latin typeface="+mn-lt"/>
                <a:ea typeface="+mn-ea"/>
                <a:cs typeface="+mn-cs"/>
              </a:rPr>
              <a:t>SELECT Name FROM </a:t>
            </a:r>
            <a:r>
              <a:rPr lang="en-GB" sz="1200" kern="1200" dirty="0" err="1" smtClean="0">
                <a:solidFill>
                  <a:schemeClr val="tx1"/>
                </a:solidFill>
                <a:latin typeface="+mn-lt"/>
                <a:ea typeface="+mn-ea"/>
                <a:cs typeface="+mn-cs"/>
              </a:rPr>
              <a:t>SalesLT.Product</a:t>
            </a:r>
            <a:r>
              <a:rPr lang="en-GB" sz="1200" kern="1200" dirty="0" smtClean="0">
                <a:solidFill>
                  <a:schemeClr val="tx1"/>
                </a:solidFill>
                <a:latin typeface="+mn-lt"/>
                <a:ea typeface="+mn-ea"/>
                <a:cs typeface="+mn-cs"/>
              </a:rPr>
              <a:t> WHERE </a:t>
            </a:r>
            <a:r>
              <a:rPr lang="en-GB" sz="1200" kern="1200" dirty="0" err="1" smtClean="0">
                <a:solidFill>
                  <a:schemeClr val="tx1"/>
                </a:solidFill>
                <a:latin typeface="+mn-lt"/>
                <a:ea typeface="+mn-ea"/>
                <a:cs typeface="+mn-cs"/>
              </a:rPr>
              <a:t>SellEndDate</a:t>
            </a:r>
            <a:r>
              <a:rPr lang="en-GB" sz="1200" kern="1200" dirty="0" smtClean="0">
                <a:solidFill>
                  <a:schemeClr val="tx1"/>
                </a:solidFill>
                <a:latin typeface="+mn-lt"/>
                <a:ea typeface="+mn-ea"/>
                <a:cs typeface="+mn-cs"/>
              </a:rPr>
              <a:t> IS NOT NULL;</a:t>
            </a:r>
          </a:p>
          <a:p>
            <a:pPr marL="171450" indent="-171450">
              <a:buFont typeface="Arial" panose="020B0604020202020204" pitchFamily="34" charset="0"/>
              <a:buChar char="•"/>
            </a:pPr>
            <a:r>
              <a:rPr lang="en-GB" sz="1200" kern="1200" dirty="0" smtClean="0">
                <a:solidFill>
                  <a:schemeClr val="tx1"/>
                </a:solidFill>
                <a:latin typeface="+mn-lt"/>
                <a:ea typeface="+mn-ea"/>
                <a:cs typeface="+mn-cs"/>
              </a:rPr>
              <a:t>SELECT Name FROM </a:t>
            </a:r>
            <a:r>
              <a:rPr lang="en-GB" sz="1200" kern="1200" dirty="0" err="1" smtClean="0">
                <a:solidFill>
                  <a:schemeClr val="tx1"/>
                </a:solidFill>
                <a:latin typeface="+mn-lt"/>
                <a:ea typeface="+mn-ea"/>
                <a:cs typeface="+mn-cs"/>
              </a:rPr>
              <a:t>SalesLT.Product</a:t>
            </a:r>
            <a:r>
              <a:rPr lang="en-GB" sz="1200" kern="1200" dirty="0" smtClean="0">
                <a:solidFill>
                  <a:schemeClr val="tx1"/>
                </a:solidFill>
                <a:latin typeface="+mn-lt"/>
                <a:ea typeface="+mn-ea"/>
                <a:cs typeface="+mn-cs"/>
              </a:rPr>
              <a:t> WHERE </a:t>
            </a:r>
            <a:r>
              <a:rPr lang="en-GB" sz="1200" kern="1200" dirty="0" err="1" smtClean="0">
                <a:solidFill>
                  <a:schemeClr val="tx1"/>
                </a:solidFill>
                <a:latin typeface="+mn-lt"/>
                <a:ea typeface="+mn-ea"/>
                <a:cs typeface="+mn-cs"/>
              </a:rPr>
              <a:t>SellEndDate</a:t>
            </a:r>
            <a:r>
              <a:rPr lang="en-GB" sz="1200" kern="1200" dirty="0" smtClean="0">
                <a:solidFill>
                  <a:schemeClr val="tx1"/>
                </a:solidFill>
                <a:latin typeface="+mn-lt"/>
                <a:ea typeface="+mn-ea"/>
                <a:cs typeface="+mn-cs"/>
              </a:rPr>
              <a:t> BETWEEN '2006/1/1' AND '2006/12/31';</a:t>
            </a:r>
          </a:p>
          <a:p>
            <a:pPr marL="171450" indent="-171450">
              <a:buFont typeface="Arial" panose="020B0604020202020204" pitchFamily="34" charset="0"/>
              <a:buChar char="•"/>
            </a:pPr>
            <a:r>
              <a:rPr lang="en-GB" sz="1200" kern="1200" dirty="0" smtClean="0">
                <a:solidFill>
                  <a:schemeClr val="tx1"/>
                </a:solidFill>
                <a:latin typeface="+mn-lt"/>
                <a:ea typeface="+mn-ea"/>
                <a:cs typeface="+mn-cs"/>
              </a:rPr>
              <a:t>SELECT </a:t>
            </a:r>
            <a:r>
              <a:rPr lang="en-GB" sz="1200" kern="1200" dirty="0" err="1" smtClean="0">
                <a:solidFill>
                  <a:schemeClr val="tx1"/>
                </a:solidFill>
                <a:latin typeface="+mn-lt"/>
                <a:ea typeface="+mn-ea"/>
                <a:cs typeface="+mn-cs"/>
              </a:rPr>
              <a:t>ProductCategoryID</a:t>
            </a:r>
            <a:r>
              <a:rPr lang="en-GB" sz="1200" kern="1200" dirty="0" smtClean="0">
                <a:solidFill>
                  <a:schemeClr val="tx1"/>
                </a:solidFill>
                <a:latin typeface="+mn-lt"/>
                <a:ea typeface="+mn-ea"/>
                <a:cs typeface="+mn-cs"/>
              </a:rPr>
              <a:t>, Name, </a:t>
            </a:r>
            <a:r>
              <a:rPr lang="en-GB" sz="1200" kern="1200" dirty="0" err="1" smtClean="0">
                <a:solidFill>
                  <a:schemeClr val="tx1"/>
                </a:solidFill>
                <a:latin typeface="+mn-lt"/>
                <a:ea typeface="+mn-ea"/>
                <a:cs typeface="+mn-cs"/>
              </a:rPr>
              <a:t>ListPrice</a:t>
            </a:r>
            <a:r>
              <a:rPr lang="en-GB" sz="1200" kern="1200" dirty="0" smtClean="0">
                <a:solidFill>
                  <a:schemeClr val="tx1"/>
                </a:solidFill>
                <a:latin typeface="+mn-lt"/>
                <a:ea typeface="+mn-ea"/>
                <a:cs typeface="+mn-cs"/>
              </a:rPr>
              <a:t> FROM </a:t>
            </a:r>
            <a:r>
              <a:rPr lang="en-GB" sz="1200" kern="1200" dirty="0" err="1" smtClean="0">
                <a:solidFill>
                  <a:schemeClr val="tx1"/>
                </a:solidFill>
                <a:latin typeface="+mn-lt"/>
                <a:ea typeface="+mn-ea"/>
                <a:cs typeface="+mn-cs"/>
              </a:rPr>
              <a:t>SalesLT.Product</a:t>
            </a:r>
            <a:r>
              <a:rPr lang="en-GB" sz="1200" kern="1200" dirty="0" smtClean="0">
                <a:solidFill>
                  <a:schemeClr val="tx1"/>
                </a:solidFill>
                <a:latin typeface="+mn-lt"/>
                <a:ea typeface="+mn-ea"/>
                <a:cs typeface="+mn-cs"/>
              </a:rPr>
              <a:t> WHERE </a:t>
            </a:r>
            <a:r>
              <a:rPr lang="en-GB" sz="1200" kern="1200" dirty="0" err="1" smtClean="0">
                <a:solidFill>
                  <a:schemeClr val="tx1"/>
                </a:solidFill>
                <a:latin typeface="+mn-lt"/>
                <a:ea typeface="+mn-ea"/>
                <a:cs typeface="+mn-cs"/>
              </a:rPr>
              <a:t>ProductCategoryID</a:t>
            </a:r>
            <a:r>
              <a:rPr lang="en-GB" sz="1200" kern="1200" dirty="0" smtClean="0">
                <a:solidFill>
                  <a:schemeClr val="tx1"/>
                </a:solidFill>
                <a:latin typeface="+mn-lt"/>
                <a:ea typeface="+mn-ea"/>
                <a:cs typeface="+mn-cs"/>
              </a:rPr>
              <a:t> IN (5, 6, 7);</a:t>
            </a:r>
          </a:p>
          <a:p>
            <a:pPr marL="171450" indent="-171450">
              <a:buFont typeface="Arial" panose="020B0604020202020204" pitchFamily="34" charset="0"/>
              <a:buChar char="•"/>
            </a:pPr>
            <a:r>
              <a:rPr lang="en-GB" sz="1200" kern="1200" dirty="0" smtClean="0">
                <a:solidFill>
                  <a:schemeClr val="tx1"/>
                </a:solidFill>
                <a:latin typeface="+mn-lt"/>
                <a:ea typeface="+mn-ea"/>
                <a:cs typeface="+mn-cs"/>
              </a:rPr>
              <a:t>SELECT </a:t>
            </a:r>
            <a:r>
              <a:rPr lang="en-GB" sz="1200" kern="1200" dirty="0" err="1" smtClean="0">
                <a:solidFill>
                  <a:schemeClr val="tx1"/>
                </a:solidFill>
                <a:latin typeface="+mn-lt"/>
                <a:ea typeface="+mn-ea"/>
                <a:cs typeface="+mn-cs"/>
              </a:rPr>
              <a:t>ProductCategoryID</a:t>
            </a:r>
            <a:r>
              <a:rPr lang="en-GB" sz="1200" kern="1200" dirty="0" smtClean="0">
                <a:solidFill>
                  <a:schemeClr val="tx1"/>
                </a:solidFill>
                <a:latin typeface="+mn-lt"/>
                <a:ea typeface="+mn-ea"/>
                <a:cs typeface="+mn-cs"/>
              </a:rPr>
              <a:t>, Name, </a:t>
            </a:r>
            <a:r>
              <a:rPr lang="en-GB" sz="1200" kern="1200" dirty="0" err="1" smtClean="0">
                <a:solidFill>
                  <a:schemeClr val="tx1"/>
                </a:solidFill>
                <a:latin typeface="+mn-lt"/>
                <a:ea typeface="+mn-ea"/>
                <a:cs typeface="+mn-cs"/>
              </a:rPr>
              <a:t>ListPrice</a:t>
            </a:r>
            <a:r>
              <a:rPr lang="en-GB" sz="1200" kern="1200" dirty="0" smtClean="0">
                <a:solidFill>
                  <a:schemeClr val="tx1"/>
                </a:solidFill>
                <a:latin typeface="+mn-lt"/>
                <a:ea typeface="+mn-ea"/>
                <a:cs typeface="+mn-cs"/>
              </a:rPr>
              <a:t>, </a:t>
            </a:r>
            <a:r>
              <a:rPr lang="en-GB" sz="1200" kern="1200" dirty="0" err="1" smtClean="0">
                <a:solidFill>
                  <a:schemeClr val="tx1"/>
                </a:solidFill>
                <a:latin typeface="+mn-lt"/>
                <a:ea typeface="+mn-ea"/>
                <a:cs typeface="+mn-cs"/>
              </a:rPr>
              <a:t>SellEndDate</a:t>
            </a:r>
            <a:r>
              <a:rPr lang="en-GB" sz="1200" kern="1200" dirty="0" smtClean="0">
                <a:solidFill>
                  <a:schemeClr val="tx1"/>
                </a:solidFill>
                <a:latin typeface="+mn-lt"/>
                <a:ea typeface="+mn-ea"/>
                <a:cs typeface="+mn-cs"/>
              </a:rPr>
              <a:t> FROM </a:t>
            </a:r>
            <a:r>
              <a:rPr lang="en-GB" sz="1200" kern="1200" dirty="0" err="1" smtClean="0">
                <a:solidFill>
                  <a:schemeClr val="tx1"/>
                </a:solidFill>
                <a:latin typeface="+mn-lt"/>
                <a:ea typeface="+mn-ea"/>
                <a:cs typeface="+mn-cs"/>
              </a:rPr>
              <a:t>SalesLT.Product</a:t>
            </a:r>
            <a:r>
              <a:rPr lang="en-GB" sz="1200" kern="1200" dirty="0" smtClean="0">
                <a:solidFill>
                  <a:schemeClr val="tx1"/>
                </a:solidFill>
                <a:latin typeface="+mn-lt"/>
                <a:ea typeface="+mn-ea"/>
                <a:cs typeface="+mn-cs"/>
              </a:rPr>
              <a:t> WHERE </a:t>
            </a:r>
            <a:r>
              <a:rPr lang="en-GB" sz="1200" kern="1200" dirty="0" err="1" smtClean="0">
                <a:solidFill>
                  <a:schemeClr val="tx1"/>
                </a:solidFill>
                <a:latin typeface="+mn-lt"/>
                <a:ea typeface="+mn-ea"/>
                <a:cs typeface="+mn-cs"/>
              </a:rPr>
              <a:t>ProductCategoryID</a:t>
            </a:r>
            <a:r>
              <a:rPr lang="en-GB" sz="1200" kern="1200" dirty="0" smtClean="0">
                <a:solidFill>
                  <a:schemeClr val="tx1"/>
                </a:solidFill>
                <a:latin typeface="+mn-lt"/>
                <a:ea typeface="+mn-ea"/>
                <a:cs typeface="+mn-cs"/>
              </a:rPr>
              <a:t> IN (5, 6, 7) AND </a:t>
            </a:r>
            <a:r>
              <a:rPr lang="en-GB" sz="1200" kern="1200" dirty="0" err="1" smtClean="0">
                <a:solidFill>
                  <a:schemeClr val="tx1"/>
                </a:solidFill>
                <a:latin typeface="+mn-lt"/>
                <a:ea typeface="+mn-ea"/>
                <a:cs typeface="+mn-cs"/>
              </a:rPr>
              <a:t>SellEndDate</a:t>
            </a:r>
            <a:r>
              <a:rPr lang="en-GB" sz="1200" kern="1200" dirty="0" smtClean="0">
                <a:solidFill>
                  <a:schemeClr val="tx1"/>
                </a:solidFill>
                <a:latin typeface="+mn-lt"/>
                <a:ea typeface="+mn-ea"/>
                <a:cs typeface="+mn-cs"/>
              </a:rPr>
              <a:t> IS NULL;</a:t>
            </a:r>
          </a:p>
          <a:p>
            <a:pPr marL="171450" indent="-171450">
              <a:buFont typeface="Arial" panose="020B0604020202020204" pitchFamily="34" charset="0"/>
              <a:buChar char="•"/>
            </a:pPr>
            <a:r>
              <a:rPr lang="en-GB" sz="1200" kern="1200" dirty="0" smtClean="0">
                <a:solidFill>
                  <a:schemeClr val="tx1"/>
                </a:solidFill>
                <a:latin typeface="+mn-lt"/>
                <a:ea typeface="+mn-ea"/>
                <a:cs typeface="+mn-cs"/>
              </a:rPr>
              <a:t>SELECT Name, </a:t>
            </a:r>
            <a:r>
              <a:rPr lang="en-GB" sz="1200" kern="1200" dirty="0" err="1" smtClean="0">
                <a:solidFill>
                  <a:schemeClr val="tx1"/>
                </a:solidFill>
                <a:latin typeface="+mn-lt"/>
                <a:ea typeface="+mn-ea"/>
                <a:cs typeface="+mn-cs"/>
              </a:rPr>
              <a:t>ProductCategoryID</a:t>
            </a:r>
            <a:r>
              <a:rPr lang="en-GB" sz="1200" kern="1200" dirty="0" smtClean="0">
                <a:solidFill>
                  <a:schemeClr val="tx1"/>
                </a:solidFill>
                <a:latin typeface="+mn-lt"/>
                <a:ea typeface="+mn-ea"/>
                <a:cs typeface="+mn-cs"/>
              </a:rPr>
              <a:t>, </a:t>
            </a:r>
            <a:r>
              <a:rPr lang="en-GB" sz="1200" kern="1200" dirty="0" err="1" smtClean="0">
                <a:solidFill>
                  <a:schemeClr val="tx1"/>
                </a:solidFill>
                <a:latin typeface="+mn-lt"/>
                <a:ea typeface="+mn-ea"/>
                <a:cs typeface="+mn-cs"/>
              </a:rPr>
              <a:t>ProductNumber</a:t>
            </a:r>
            <a:r>
              <a:rPr lang="en-GB" sz="1200" kern="1200" dirty="0" smtClean="0">
                <a:solidFill>
                  <a:schemeClr val="tx1"/>
                </a:solidFill>
                <a:latin typeface="+mn-lt"/>
                <a:ea typeface="+mn-ea"/>
                <a:cs typeface="+mn-cs"/>
              </a:rPr>
              <a:t> FROM </a:t>
            </a:r>
            <a:r>
              <a:rPr lang="en-GB" sz="1200" kern="1200" dirty="0" err="1" smtClean="0">
                <a:solidFill>
                  <a:schemeClr val="tx1"/>
                </a:solidFill>
                <a:latin typeface="+mn-lt"/>
                <a:ea typeface="+mn-ea"/>
                <a:cs typeface="+mn-cs"/>
              </a:rPr>
              <a:t>SalesLT.Product</a:t>
            </a:r>
            <a:r>
              <a:rPr lang="en-GB" sz="1200" kern="1200" dirty="0" smtClean="0">
                <a:solidFill>
                  <a:schemeClr val="tx1"/>
                </a:solidFill>
                <a:latin typeface="+mn-lt"/>
                <a:ea typeface="+mn-ea"/>
                <a:cs typeface="+mn-cs"/>
              </a:rPr>
              <a:t> WHERE </a:t>
            </a:r>
            <a:r>
              <a:rPr lang="en-GB" sz="1200" kern="1200" dirty="0" err="1" smtClean="0">
                <a:solidFill>
                  <a:schemeClr val="tx1"/>
                </a:solidFill>
                <a:latin typeface="+mn-lt"/>
                <a:ea typeface="+mn-ea"/>
                <a:cs typeface="+mn-cs"/>
              </a:rPr>
              <a:t>ProductNumber</a:t>
            </a:r>
            <a:r>
              <a:rPr lang="en-GB" sz="1200" kern="1200" dirty="0" smtClean="0">
                <a:solidFill>
                  <a:schemeClr val="tx1"/>
                </a:solidFill>
                <a:latin typeface="+mn-lt"/>
                <a:ea typeface="+mn-ea"/>
                <a:cs typeface="+mn-cs"/>
              </a:rPr>
              <a:t> LIKE 'FR%' OR </a:t>
            </a:r>
            <a:r>
              <a:rPr lang="en-GB" sz="1200" kern="1200" dirty="0" err="1" smtClean="0">
                <a:solidFill>
                  <a:schemeClr val="tx1"/>
                </a:solidFill>
                <a:latin typeface="+mn-lt"/>
                <a:ea typeface="+mn-ea"/>
                <a:cs typeface="+mn-cs"/>
              </a:rPr>
              <a:t>ProductCategoryID</a:t>
            </a:r>
            <a:r>
              <a:rPr lang="en-GB" sz="1200" kern="1200" dirty="0" smtClean="0">
                <a:solidFill>
                  <a:schemeClr val="tx1"/>
                </a:solidFill>
                <a:latin typeface="+mn-lt"/>
                <a:ea typeface="+mn-ea"/>
                <a:cs typeface="+mn-cs"/>
              </a:rPr>
              <a:t> IN (5,6,7);</a:t>
            </a:r>
          </a:p>
          <a:p>
            <a:pPr marL="171450" indent="-171450">
              <a:buFont typeface="Arial" panose="020B0604020202020204" pitchFamily="34" charset="0"/>
              <a:buChar char="•"/>
            </a:pPr>
            <a:endParaRPr lang="en-GB" sz="1200" kern="1200" dirty="0" smtClean="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4CFD207A-07DF-40AD-A916-9872E089CE7A}" type="slidenum">
              <a:rPr lang="en-US" smtClean="0"/>
              <a:t>9</a:t>
            </a:fld>
            <a:endParaRPr lang="en-US"/>
          </a:p>
        </p:txBody>
      </p:sp>
    </p:spTree>
    <p:extLst>
      <p:ext uri="{BB962C8B-B14F-4D97-AF65-F5344CB8AC3E}">
        <p14:creationId xmlns:p14="http://schemas.microsoft.com/office/powerpoint/2010/main" val="169198633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Autofit/>
          </a:bodyPr>
          <a:lstStyle/>
          <a:p>
            <a:endParaRPr lang="en-GB" dirty="0">
              <a:solidFill>
                <a:schemeClr val="tx2"/>
              </a:solidFill>
              <a:latin typeface="Segoe" pitchFamily="34" charset="0"/>
            </a:endParaRPr>
          </a:p>
        </p:txBody>
      </p:sp>
      <p:sp>
        <p:nvSpPr>
          <p:cNvPr id="4" name="Slide Number Placeholder 3"/>
          <p:cNvSpPr>
            <a:spLocks noGrp="1"/>
          </p:cNvSpPr>
          <p:nvPr>
            <p:ph type="sldNum" sz="quarter" idx="10"/>
          </p:nvPr>
        </p:nvSpPr>
        <p:spPr/>
        <p:txBody>
          <a:bodyPr/>
          <a:lstStyle/>
          <a:p>
            <a:fld id="{13F0F35F-DD44-4607-AEC1-49D7A4BC4066}" type="slidenum">
              <a:rPr lang="en-US" smtClean="0"/>
              <a:pPr/>
              <a:t>10</a:t>
            </a:fld>
            <a:endParaRPr lang="en-US" dirty="0"/>
          </a:p>
        </p:txBody>
      </p:sp>
    </p:spTree>
    <p:extLst>
      <p:ext uri="{BB962C8B-B14F-4D97-AF65-F5344CB8AC3E}">
        <p14:creationId xmlns:p14="http://schemas.microsoft.com/office/powerpoint/2010/main" val="2572743805"/>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93271" y="5132437"/>
            <a:ext cx="8579886" cy="1460779"/>
          </a:xfrm>
          <a:prstGeom prst="rect">
            <a:avLst/>
          </a:prstGeom>
        </p:spPr>
        <p:txBody>
          <a:bodyPr lIns="137160" tIns="137160" rIns="137160" bIns="137160" anchor="b" anchorCtr="0">
            <a:normAutofit/>
          </a:bodyPr>
          <a:lstStyle>
            <a:lvl1pPr marL="0" indent="0" algn="l" defTabSz="914052" rtl="0" eaLnBrk="1" latinLnBrk="0" hangingPunct="1">
              <a:lnSpc>
                <a:spcPct val="100000"/>
              </a:lnSpc>
              <a:spcBef>
                <a:spcPts val="0"/>
              </a:spcBef>
              <a:buSzPct val="90000"/>
              <a:buFont typeface="Arial" pitchFamily="34" charset="0"/>
              <a:buNone/>
              <a:defRPr lang="en-US" sz="2400" b="0" kern="0" spc="0" baseline="0" dirty="0">
                <a:solidFill>
                  <a:schemeClr val="tx1"/>
                </a:solidFill>
                <a:latin typeface="Segoe UI Light" panose="020B0502040204020203" pitchFamily="34" charset="0"/>
                <a:ea typeface="Segoe UI Light" panose="020B0502040204020203" pitchFamily="34" charset="0"/>
                <a:cs typeface="Segoe UI Light" panose="020B0502040204020203" pitchFamily="34" charset="0"/>
              </a:defRPr>
            </a:lvl1pPr>
            <a:lvl2pPr marL="457044" indent="0" algn="ctr">
              <a:buNone/>
              <a:defRPr>
                <a:solidFill>
                  <a:schemeClr val="tx1">
                    <a:tint val="75000"/>
                  </a:schemeClr>
                </a:solidFill>
              </a:defRPr>
            </a:lvl2pPr>
            <a:lvl3pPr marL="914088" indent="0" algn="ctr">
              <a:buNone/>
              <a:defRPr>
                <a:solidFill>
                  <a:schemeClr val="tx1">
                    <a:tint val="75000"/>
                  </a:schemeClr>
                </a:solidFill>
              </a:defRPr>
            </a:lvl3pPr>
            <a:lvl4pPr marL="1371133" indent="0" algn="ctr">
              <a:buNone/>
              <a:defRPr>
                <a:solidFill>
                  <a:schemeClr val="tx1">
                    <a:tint val="75000"/>
                  </a:schemeClr>
                </a:solidFill>
              </a:defRPr>
            </a:lvl4pPr>
            <a:lvl5pPr marL="1828178" indent="0" algn="ctr">
              <a:buNone/>
              <a:defRPr>
                <a:solidFill>
                  <a:schemeClr val="tx1">
                    <a:tint val="75000"/>
                  </a:schemeClr>
                </a:solidFill>
              </a:defRPr>
            </a:lvl5pPr>
            <a:lvl6pPr marL="2285222" indent="0" algn="ctr">
              <a:buNone/>
              <a:defRPr>
                <a:solidFill>
                  <a:schemeClr val="tx1">
                    <a:tint val="75000"/>
                  </a:schemeClr>
                </a:solidFill>
              </a:defRPr>
            </a:lvl6pPr>
            <a:lvl7pPr marL="2742267" indent="0" algn="ctr">
              <a:buNone/>
              <a:defRPr>
                <a:solidFill>
                  <a:schemeClr val="tx1">
                    <a:tint val="75000"/>
                  </a:schemeClr>
                </a:solidFill>
              </a:defRPr>
            </a:lvl7pPr>
            <a:lvl8pPr marL="3199311" indent="0" algn="ctr">
              <a:buNone/>
              <a:defRPr>
                <a:solidFill>
                  <a:schemeClr val="tx1">
                    <a:tint val="75000"/>
                  </a:schemeClr>
                </a:solidFill>
              </a:defRPr>
            </a:lvl8pPr>
            <a:lvl9pPr marL="3656358" indent="0" algn="ctr">
              <a:buNone/>
              <a:defRPr>
                <a:solidFill>
                  <a:schemeClr val="tx1">
                    <a:tint val="75000"/>
                  </a:schemeClr>
                </a:solidFill>
              </a:defRPr>
            </a:lvl9pPr>
          </a:lstStyle>
          <a:p>
            <a:r>
              <a:rPr lang="en-US" dirty="0" smtClean="0"/>
              <a:t>Click to edit Master subtitle style</a:t>
            </a:r>
            <a:endParaRPr lang="en-US" dirty="0"/>
          </a:p>
        </p:txBody>
      </p:sp>
      <p:sp>
        <p:nvSpPr>
          <p:cNvPr id="10" name="Title 1"/>
          <p:cNvSpPr>
            <a:spLocks noGrp="1"/>
          </p:cNvSpPr>
          <p:nvPr>
            <p:ph type="ctrTitle" hasCustomPrompt="1"/>
          </p:nvPr>
        </p:nvSpPr>
        <p:spPr>
          <a:xfrm>
            <a:off x="193271" y="2415641"/>
            <a:ext cx="8579886" cy="2603307"/>
          </a:xfrm>
          <a:prstGeom prst="rect">
            <a:avLst/>
          </a:prstGeom>
          <a:solidFill>
            <a:srgbClr val="007233"/>
          </a:solidFill>
          <a:effectLst/>
        </p:spPr>
        <p:txBody>
          <a:bodyPr vert="horz" lIns="137160" tIns="137160" rIns="91409" bIns="137160" rtlCol="0" anchor="b" anchorCtr="0">
            <a:noAutofit/>
          </a:bodyPr>
          <a:lstStyle>
            <a:lvl1pPr>
              <a:defRPr lang="en-US" sz="4800" kern="0" dirty="0">
                <a:ln w="3175">
                  <a:noFill/>
                </a:ln>
                <a:gradFill flip="none" rotWithShape="1">
                  <a:gsLst>
                    <a:gs pos="4583">
                      <a:srgbClr val="FFFFFF"/>
                    </a:gs>
                    <a:gs pos="100000">
                      <a:srgbClr val="FFFFFF"/>
                    </a:gs>
                  </a:gsLst>
                  <a:lin ang="5400000" scaled="0"/>
                  <a:tileRect/>
                </a:gradFill>
              </a:defRPr>
            </a:lvl1pPr>
          </a:lstStyle>
          <a:p>
            <a:pPr lvl="0"/>
            <a:r>
              <a:rPr lang="en-US" dirty="0" smtClean="0"/>
              <a:t>Course title style</a:t>
            </a:r>
            <a:endParaRPr lang="en-US" dirty="0"/>
          </a:p>
        </p:txBody>
      </p:sp>
      <p:sp>
        <p:nvSpPr>
          <p:cNvPr id="8" name="top right small rectangle"/>
          <p:cNvSpPr/>
          <p:nvPr userDrawn="1"/>
        </p:nvSpPr>
        <p:spPr bwMode="auto">
          <a:xfrm>
            <a:off x="8902492" y="2418735"/>
            <a:ext cx="3087947" cy="2600214"/>
          </a:xfrm>
          <a:prstGeom prst="rect">
            <a:avLst/>
          </a:prstGeom>
          <a:solidFill>
            <a:schemeClr val="tx2"/>
          </a:solidFill>
          <a:ln>
            <a:noFill/>
            <a:headEnd type="none" w="med" len="med"/>
            <a:tailEnd type="none" w="med" len="med"/>
          </a:ln>
        </p:spPr>
        <p:style>
          <a:lnRef idx="2">
            <a:schemeClr val="accent5">
              <a:shade val="50000"/>
            </a:schemeClr>
          </a:lnRef>
          <a:fillRef idx="1">
            <a:schemeClr val="accent5"/>
          </a:fillRef>
          <a:effectRef idx="0">
            <a:schemeClr val="accent5"/>
          </a:effectRef>
          <a:fontRef idx="minor">
            <a:schemeClr val="lt1"/>
          </a:fontRef>
        </p:style>
        <p:txBody>
          <a:bodyPr vert="horz" wrap="square" lIns="137160" tIns="137160" rIns="137160" bIns="137160" numCol="1" rtlCol="0" anchor="b" anchorCtr="0" compatLnSpc="1">
            <a:prstTxWarp prst="textNoShape">
              <a:avLst/>
            </a:prstTxWarp>
          </a:bodyPr>
          <a:lstStyle/>
          <a:p>
            <a:pPr defTabSz="913788" fontAlgn="base">
              <a:spcBef>
                <a:spcPct val="0"/>
              </a:spcBef>
              <a:spcAft>
                <a:spcPct val="0"/>
              </a:spcAft>
            </a:pPr>
            <a:endParaRPr lang="en-US" sz="2000" dirty="0">
              <a:gradFill>
                <a:gsLst>
                  <a:gs pos="0">
                    <a:srgbClr val="FFFFFF"/>
                  </a:gs>
                  <a:gs pos="100000">
                    <a:srgbClr val="FFFFFF"/>
                  </a:gs>
                </a:gsLst>
                <a:lin ang="5400000" scaled="0"/>
              </a:gradFill>
              <a:latin typeface="Segoe UI Light" panose="020B0502040204020203" pitchFamily="34" charset="0"/>
              <a:cs typeface="Segoe UI Light" panose="020B0502040204020203" pitchFamily="34" charset="0"/>
            </a:endParaRPr>
          </a:p>
        </p:txBody>
      </p:sp>
      <p:pic>
        <p:nvPicPr>
          <p:cNvPr id="11" name="Picture 10"/>
          <p:cNvPicPr>
            <a:picLocks noChangeAspect="1"/>
          </p:cNvPicPr>
          <p:nvPr userDrawn="1"/>
        </p:nvPicPr>
        <p:blipFill rotWithShape="1">
          <a:blip r:embed="rId2" cstate="print">
            <a:extLst>
              <a:ext uri="{28A0092B-C50C-407E-A947-70E740481C1C}">
                <a14:useLocalDpi xmlns:a14="http://schemas.microsoft.com/office/drawing/2010/main" val="0"/>
              </a:ext>
            </a:extLst>
          </a:blip>
          <a:srcRect l="9720" t="16544" r="7275" b="16691"/>
          <a:stretch/>
        </p:blipFill>
        <p:spPr>
          <a:xfrm>
            <a:off x="10731799" y="4630992"/>
            <a:ext cx="1131688" cy="334740"/>
          </a:xfrm>
          <a:prstGeom prst="rect">
            <a:avLst/>
          </a:prstGeom>
        </p:spPr>
      </p:pic>
    </p:spTree>
    <p:extLst>
      <p:ext uri="{BB962C8B-B14F-4D97-AF65-F5344CB8AC3E}">
        <p14:creationId xmlns:p14="http://schemas.microsoft.com/office/powerpoint/2010/main" val="942519667"/>
      </p:ext>
    </p:extLst>
  </p:cSld>
  <p:clrMapOvr>
    <a:masterClrMapping/>
  </p:clrMapOvr>
  <p:timing>
    <p:tnLst>
      <p:par>
        <p:cTn id="1" dur="indefinite" restart="never" nodeType="tmRoot"/>
      </p:par>
    </p:tnLst>
  </p:timing>
  <p:extLst mod="1">
    <p:ext uri="{DCECCB84-F9BA-43D5-87BE-67443E8EF086}">
      <p15:sldGuideLst xmlns:p15="http://schemas.microsoft.com/office/powerpoint/2012/main">
        <p15:guide id="1" orient="horz" pos="3792">
          <p15:clr>
            <a:srgbClr val="FBAE40"/>
          </p15:clr>
        </p15:guide>
        <p15:guide id="2" pos="3839">
          <p15:clr>
            <a:srgbClr val="FBAE40"/>
          </p15:clr>
        </p15:guide>
        <p15:guide id="3" orient="horz" pos="720">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userDrawn="1">
  <p:cSld name="1_Section Header">
    <p:spTree>
      <p:nvGrpSpPr>
        <p:cNvPr id="1" name=""/>
        <p:cNvGrpSpPr/>
        <p:nvPr/>
      </p:nvGrpSpPr>
      <p:grpSpPr>
        <a:xfrm>
          <a:off x="0" y="0"/>
          <a:ext cx="0" cy="0"/>
          <a:chOff x="0" y="0"/>
          <a:chExt cx="0" cy="0"/>
        </a:xfrm>
      </p:grpSpPr>
      <p:sp>
        <p:nvSpPr>
          <p:cNvPr id="9" name="Subtitle 2"/>
          <p:cNvSpPr txBox="1">
            <a:spLocks/>
          </p:cNvSpPr>
          <p:nvPr userDrawn="1"/>
        </p:nvSpPr>
        <p:spPr>
          <a:xfrm>
            <a:off x="8738733" y="2685050"/>
            <a:ext cx="2241224" cy="2355337"/>
          </a:xfrm>
          <a:prstGeom prst="rect">
            <a:avLst/>
          </a:prstGeom>
        </p:spPr>
        <p:txBody>
          <a:bodyPr vert="horz" lIns="91409" tIns="45705" rIns="91409" bIns="45705" rtlCol="0" anchor="ctr" anchorCtr="0">
            <a:normAutofit/>
          </a:bodyPr>
          <a:lstStyle>
            <a:lvl1pPr marL="0" indent="0" algn="l" defTabSz="914052" rtl="0" eaLnBrk="1" latinLnBrk="0" hangingPunct="1">
              <a:lnSpc>
                <a:spcPct val="100000"/>
              </a:lnSpc>
              <a:spcBef>
                <a:spcPts val="0"/>
              </a:spcBef>
              <a:buSzPct val="90000"/>
              <a:buFont typeface="Arial" pitchFamily="34" charset="0"/>
              <a:buNone/>
              <a:defRPr lang="en-US" sz="1800" b="1" kern="1200" spc="-30" baseline="0" dirty="0">
                <a:gradFill>
                  <a:gsLst>
                    <a:gs pos="1250">
                      <a:srgbClr val="FFFFFF"/>
                    </a:gs>
                    <a:gs pos="6250">
                      <a:srgbClr val="FFFFFF"/>
                    </a:gs>
                  </a:gsLst>
                  <a:lin ang="5400000" scaled="0"/>
                </a:gradFill>
                <a:latin typeface="Segoe UI" pitchFamily="34" charset="0"/>
                <a:ea typeface="Segoe UI" pitchFamily="34" charset="0"/>
                <a:cs typeface="Segoe UI" pitchFamily="34" charset="0"/>
              </a:defRPr>
            </a:lvl1pPr>
            <a:lvl2pPr marL="457044" indent="0" algn="ctr" defTabSz="914088" rtl="0" eaLnBrk="1" latinLnBrk="0" hangingPunct="1">
              <a:spcBef>
                <a:spcPts val="300"/>
              </a:spcBef>
              <a:spcAft>
                <a:spcPts val="300"/>
              </a:spcAft>
              <a:buFont typeface="Arial" pitchFamily="34" charset="0"/>
              <a:buNone/>
              <a:defRPr sz="2800" kern="1200">
                <a:solidFill>
                  <a:schemeClr val="tx1">
                    <a:tint val="75000"/>
                  </a:schemeClr>
                </a:solidFill>
                <a:latin typeface="Segoe UI" pitchFamily="34" charset="0"/>
                <a:ea typeface="Segoe UI" pitchFamily="34" charset="0"/>
                <a:cs typeface="Segoe UI" pitchFamily="34" charset="0"/>
              </a:defRPr>
            </a:lvl2pPr>
            <a:lvl3pPr marL="914088" indent="0" algn="ctr" defTabSz="914088" rtl="0" eaLnBrk="1" latinLnBrk="0" hangingPunct="1">
              <a:spcBef>
                <a:spcPts val="200"/>
              </a:spcBef>
              <a:spcAft>
                <a:spcPts val="200"/>
              </a:spcAft>
              <a:buFont typeface="Arial" pitchFamily="34" charset="0"/>
              <a:buNone/>
              <a:defRPr sz="2400" kern="1200">
                <a:solidFill>
                  <a:schemeClr val="tx1">
                    <a:tint val="75000"/>
                  </a:schemeClr>
                </a:solidFill>
                <a:latin typeface="Segoe UI" pitchFamily="34" charset="0"/>
                <a:ea typeface="Segoe UI" pitchFamily="34" charset="0"/>
                <a:cs typeface="Segoe UI" pitchFamily="34" charset="0"/>
              </a:defRPr>
            </a:lvl3pPr>
            <a:lvl4pPr marL="1371133" indent="0" algn="ctr" defTabSz="914088" rtl="0" eaLnBrk="1" latinLnBrk="0" hangingPunct="1">
              <a:spcBef>
                <a:spcPct val="20000"/>
              </a:spcBef>
              <a:buFont typeface="Arial" pitchFamily="34" charset="0"/>
              <a:buNone/>
              <a:defRPr sz="2000" kern="1200">
                <a:solidFill>
                  <a:schemeClr val="tx1">
                    <a:tint val="75000"/>
                  </a:schemeClr>
                </a:solidFill>
                <a:latin typeface="Segoe UI" pitchFamily="34" charset="0"/>
                <a:ea typeface="Segoe UI" pitchFamily="34" charset="0"/>
                <a:cs typeface="Segoe UI" pitchFamily="34" charset="0"/>
              </a:defRPr>
            </a:lvl4pPr>
            <a:lvl5pPr marL="1828178" indent="0" algn="ctr" defTabSz="914088" rtl="0" eaLnBrk="1" latinLnBrk="0" hangingPunct="1">
              <a:spcBef>
                <a:spcPct val="20000"/>
              </a:spcBef>
              <a:buFont typeface="Arial" pitchFamily="34" charset="0"/>
              <a:buNone/>
              <a:defRPr sz="2000" kern="1200">
                <a:solidFill>
                  <a:schemeClr val="tx1">
                    <a:tint val="75000"/>
                  </a:schemeClr>
                </a:solidFill>
                <a:latin typeface="Segoe UI" pitchFamily="34" charset="0"/>
                <a:ea typeface="Segoe UI" pitchFamily="34" charset="0"/>
                <a:cs typeface="Segoe UI" pitchFamily="34" charset="0"/>
              </a:defRPr>
            </a:lvl5pPr>
            <a:lvl6pPr marL="2285222" indent="0" algn="ctr" defTabSz="914088"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2267" indent="0" algn="ctr" defTabSz="914088"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199311" indent="0" algn="ctr" defTabSz="914088"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6358" indent="0" algn="ctr" defTabSz="914088"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r>
              <a:rPr lang="en-US" smtClean="0"/>
              <a:t>Click to edit Master subtitle style</a:t>
            </a:r>
            <a:endParaRPr lang="en-US"/>
          </a:p>
        </p:txBody>
      </p:sp>
      <p:sp>
        <p:nvSpPr>
          <p:cNvPr id="13" name="Title 1"/>
          <p:cNvSpPr txBox="1">
            <a:spLocks/>
          </p:cNvSpPr>
          <p:nvPr userDrawn="1"/>
        </p:nvSpPr>
        <p:spPr>
          <a:xfrm>
            <a:off x="193271" y="3376350"/>
            <a:ext cx="8409867" cy="1692617"/>
          </a:xfrm>
          <a:prstGeom prst="rect">
            <a:avLst/>
          </a:prstGeom>
          <a:solidFill>
            <a:srgbClr val="007233"/>
          </a:solidFill>
          <a:effectLst/>
        </p:spPr>
        <p:txBody>
          <a:bodyPr vert="horz" lIns="137160" tIns="137160" rIns="91409" bIns="137160" rtlCol="0" anchor="b" anchorCtr="0">
            <a:noAutofit/>
          </a:bodyPr>
          <a:lstStyle>
            <a:lvl1pPr algn="l" defTabSz="914088" rtl="0" eaLnBrk="1" latinLnBrk="0" hangingPunct="1">
              <a:spcBef>
                <a:spcPct val="0"/>
              </a:spcBef>
              <a:buNone/>
              <a:defRPr lang="en-US" sz="4000" kern="0" dirty="0">
                <a:ln w="3175">
                  <a:noFill/>
                </a:ln>
                <a:gradFill flip="none" rotWithShape="1">
                  <a:gsLst>
                    <a:gs pos="4583">
                      <a:srgbClr val="FFFFFF"/>
                    </a:gs>
                    <a:gs pos="100000">
                      <a:srgbClr val="FFFFFF"/>
                    </a:gs>
                  </a:gsLst>
                  <a:lin ang="5400000" scaled="0"/>
                  <a:tileRect/>
                </a:gradFill>
                <a:latin typeface="Segoe UI" pitchFamily="34" charset="0"/>
                <a:ea typeface="Segoe UI" pitchFamily="34" charset="0"/>
                <a:cs typeface="Segoe UI" pitchFamily="34" charset="0"/>
              </a:defRPr>
            </a:lvl1pPr>
          </a:lstStyle>
          <a:p>
            <a:endParaRPr lang="en-US" sz="4000" dirty="0"/>
          </a:p>
        </p:txBody>
      </p:sp>
      <p:sp>
        <p:nvSpPr>
          <p:cNvPr id="14" name="top right small rectangle"/>
          <p:cNvSpPr/>
          <p:nvPr userDrawn="1"/>
        </p:nvSpPr>
        <p:spPr bwMode="auto">
          <a:xfrm>
            <a:off x="8682790" y="3374967"/>
            <a:ext cx="3257419" cy="1694322"/>
          </a:xfrm>
          <a:prstGeom prst="rect">
            <a:avLst/>
          </a:prstGeom>
          <a:solidFill>
            <a:schemeClr val="tx2"/>
          </a:solidFill>
          <a:ln>
            <a:noFill/>
            <a:headEnd type="none" w="med" len="med"/>
            <a:tailEnd type="none" w="med" len="med"/>
          </a:ln>
        </p:spPr>
        <p:style>
          <a:lnRef idx="2">
            <a:schemeClr val="accent5">
              <a:shade val="50000"/>
            </a:schemeClr>
          </a:lnRef>
          <a:fillRef idx="1">
            <a:schemeClr val="accent5"/>
          </a:fillRef>
          <a:effectRef idx="0">
            <a:schemeClr val="accent5"/>
          </a:effectRef>
          <a:fontRef idx="minor">
            <a:schemeClr val="lt1"/>
          </a:fontRef>
        </p:style>
        <p:txBody>
          <a:bodyPr vert="horz" wrap="square" lIns="91404" tIns="45703" rIns="91404" bIns="45703" numCol="1" rtlCol="0" anchor="ctr" anchorCtr="0" compatLnSpc="1">
            <a:prstTxWarp prst="textNoShape">
              <a:avLst/>
            </a:prstTxWarp>
          </a:bodyPr>
          <a:lstStyle/>
          <a:p>
            <a:pPr algn="ctr" defTabSz="913788" fontAlgn="base">
              <a:spcBef>
                <a:spcPct val="0"/>
              </a:spcBef>
              <a:spcAft>
                <a:spcPct val="0"/>
              </a:spcAft>
            </a:pPr>
            <a:endParaRPr lang="en-US" sz="2200" dirty="0">
              <a:gradFill>
                <a:gsLst>
                  <a:gs pos="0">
                    <a:srgbClr val="FFFFFF"/>
                  </a:gs>
                  <a:gs pos="100000">
                    <a:srgbClr val="FFFFFF"/>
                  </a:gs>
                </a:gsLst>
                <a:lin ang="5400000" scaled="0"/>
              </a:gradFill>
            </a:endParaRPr>
          </a:p>
        </p:txBody>
      </p:sp>
      <p:pic>
        <p:nvPicPr>
          <p:cNvPr id="15" name="Picture 14"/>
          <p:cNvPicPr>
            <a:picLocks noChangeAspect="1"/>
          </p:cNvPicPr>
          <p:nvPr userDrawn="1"/>
        </p:nvPicPr>
        <p:blipFill rotWithShape="1">
          <a:blip r:embed="rId2" cstate="print">
            <a:extLst>
              <a:ext uri="{28A0092B-C50C-407E-A947-70E740481C1C}">
                <a14:useLocalDpi xmlns:a14="http://schemas.microsoft.com/office/drawing/2010/main" val="0"/>
              </a:ext>
            </a:extLst>
          </a:blip>
          <a:srcRect l="9720" t="16544" r="7275" b="16691"/>
          <a:stretch/>
        </p:blipFill>
        <p:spPr>
          <a:xfrm>
            <a:off x="11181757" y="4821401"/>
            <a:ext cx="740346" cy="218986"/>
          </a:xfrm>
          <a:prstGeom prst="rect">
            <a:avLst/>
          </a:prstGeom>
        </p:spPr>
      </p:pic>
      <p:sp>
        <p:nvSpPr>
          <p:cNvPr id="16" name="Text Placeholder 10"/>
          <p:cNvSpPr>
            <a:spLocks noGrp="1"/>
          </p:cNvSpPr>
          <p:nvPr>
            <p:ph type="body" sz="quarter" idx="10" hasCustomPrompt="1"/>
          </p:nvPr>
        </p:nvSpPr>
        <p:spPr>
          <a:xfrm>
            <a:off x="292101" y="3466407"/>
            <a:ext cx="8215796" cy="1485524"/>
          </a:xfrm>
          <a:prstGeom prst="rect">
            <a:avLst/>
          </a:prstGeom>
        </p:spPr>
        <p:txBody>
          <a:bodyPr anchor="b" anchorCtr="0">
            <a:normAutofit/>
          </a:bodyPr>
          <a:lstStyle>
            <a:lvl1pPr marL="0" indent="0">
              <a:buNone/>
              <a:defRPr sz="3600" b="0" baseline="0">
                <a:solidFill>
                  <a:schemeClr val="bg1"/>
                </a:solidFill>
                <a:latin typeface="Segoe UI Light" panose="020B0502040204020203" pitchFamily="34" charset="0"/>
                <a:cs typeface="Segoe UI Light" panose="020B0502040204020203" pitchFamily="34" charset="0"/>
              </a:defRPr>
            </a:lvl1pPr>
          </a:lstStyle>
          <a:p>
            <a:pPr lvl="0"/>
            <a:r>
              <a:rPr lang="en-US" dirty="0" smtClean="0"/>
              <a:t>Module or Section transition style</a:t>
            </a:r>
          </a:p>
        </p:txBody>
      </p:sp>
      <p:sp>
        <p:nvSpPr>
          <p:cNvPr id="11" name="Subtitle 2"/>
          <p:cNvSpPr>
            <a:spLocks noGrp="1"/>
          </p:cNvSpPr>
          <p:nvPr>
            <p:ph type="subTitle" idx="1"/>
          </p:nvPr>
        </p:nvSpPr>
        <p:spPr>
          <a:xfrm>
            <a:off x="193271" y="5132437"/>
            <a:ext cx="8409867" cy="1460779"/>
          </a:xfrm>
          <a:prstGeom prst="rect">
            <a:avLst/>
          </a:prstGeom>
        </p:spPr>
        <p:txBody>
          <a:bodyPr lIns="137160" tIns="137160" rIns="137160" bIns="137160" anchor="b" anchorCtr="0">
            <a:normAutofit/>
          </a:bodyPr>
          <a:lstStyle>
            <a:lvl1pPr marL="0" indent="0" algn="l" defTabSz="914052" rtl="0" eaLnBrk="1" latinLnBrk="0" hangingPunct="1">
              <a:lnSpc>
                <a:spcPct val="100000"/>
              </a:lnSpc>
              <a:spcBef>
                <a:spcPts val="0"/>
              </a:spcBef>
              <a:buSzPct val="90000"/>
              <a:buFont typeface="Arial" pitchFamily="34" charset="0"/>
              <a:buNone/>
              <a:defRPr lang="en-US" sz="2400" b="0" kern="0" spc="0" baseline="0" dirty="0">
                <a:solidFill>
                  <a:schemeClr val="tx1"/>
                </a:solidFill>
                <a:latin typeface="Segoe UI Light" panose="020B0502040204020203" pitchFamily="34" charset="0"/>
                <a:ea typeface="Segoe UI Light" panose="020B0502040204020203" pitchFamily="34" charset="0"/>
                <a:cs typeface="Segoe UI Light" panose="020B0502040204020203" pitchFamily="34" charset="0"/>
              </a:defRPr>
            </a:lvl1pPr>
            <a:lvl2pPr marL="457044" indent="0" algn="ctr">
              <a:buNone/>
              <a:defRPr>
                <a:solidFill>
                  <a:schemeClr val="tx1">
                    <a:tint val="75000"/>
                  </a:schemeClr>
                </a:solidFill>
              </a:defRPr>
            </a:lvl2pPr>
            <a:lvl3pPr marL="914088" indent="0" algn="ctr">
              <a:buNone/>
              <a:defRPr>
                <a:solidFill>
                  <a:schemeClr val="tx1">
                    <a:tint val="75000"/>
                  </a:schemeClr>
                </a:solidFill>
              </a:defRPr>
            </a:lvl3pPr>
            <a:lvl4pPr marL="1371133" indent="0" algn="ctr">
              <a:buNone/>
              <a:defRPr>
                <a:solidFill>
                  <a:schemeClr val="tx1">
                    <a:tint val="75000"/>
                  </a:schemeClr>
                </a:solidFill>
              </a:defRPr>
            </a:lvl4pPr>
            <a:lvl5pPr marL="1828178" indent="0" algn="ctr">
              <a:buNone/>
              <a:defRPr>
                <a:solidFill>
                  <a:schemeClr val="tx1">
                    <a:tint val="75000"/>
                  </a:schemeClr>
                </a:solidFill>
              </a:defRPr>
            </a:lvl5pPr>
            <a:lvl6pPr marL="2285222" indent="0" algn="ctr">
              <a:buNone/>
              <a:defRPr>
                <a:solidFill>
                  <a:schemeClr val="tx1">
                    <a:tint val="75000"/>
                  </a:schemeClr>
                </a:solidFill>
              </a:defRPr>
            </a:lvl6pPr>
            <a:lvl7pPr marL="2742267" indent="0" algn="ctr">
              <a:buNone/>
              <a:defRPr>
                <a:solidFill>
                  <a:schemeClr val="tx1">
                    <a:tint val="75000"/>
                  </a:schemeClr>
                </a:solidFill>
              </a:defRPr>
            </a:lvl7pPr>
            <a:lvl8pPr marL="3199311" indent="0" algn="ctr">
              <a:buNone/>
              <a:defRPr>
                <a:solidFill>
                  <a:schemeClr val="tx1">
                    <a:tint val="75000"/>
                  </a:schemeClr>
                </a:solidFill>
              </a:defRPr>
            </a:lvl8pPr>
            <a:lvl9pPr marL="3656358" indent="0" algn="ctr">
              <a:buNone/>
              <a:defRPr>
                <a:solidFill>
                  <a:schemeClr val="tx1">
                    <a:tint val="75000"/>
                  </a:schemeClr>
                </a:solidFill>
              </a:defRPr>
            </a:lvl9pPr>
          </a:lstStyle>
          <a:p>
            <a:r>
              <a:rPr lang="en-US" dirty="0" smtClean="0"/>
              <a:t>Click to edit Master subtitle style</a:t>
            </a:r>
            <a:endParaRPr lang="en-US" dirty="0"/>
          </a:p>
        </p:txBody>
      </p:sp>
    </p:spTree>
    <p:extLst>
      <p:ext uri="{BB962C8B-B14F-4D97-AF65-F5344CB8AC3E}">
        <p14:creationId xmlns:p14="http://schemas.microsoft.com/office/powerpoint/2010/main" val="3891348690"/>
      </p:ext>
    </p:extLst>
  </p:cSld>
  <p:clrMapOvr>
    <a:masterClrMapping/>
  </p:clrMapOvr>
  <p:timing>
    <p:tnLst>
      <p:par>
        <p:cTn id="1" dur="indefinite" restart="never" nodeType="tmRoot"/>
      </p:par>
    </p:tnLst>
  </p:timing>
  <p:extLst mod="1">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DEMO Layout">
    <p:spTree>
      <p:nvGrpSpPr>
        <p:cNvPr id="1" name=""/>
        <p:cNvGrpSpPr/>
        <p:nvPr/>
      </p:nvGrpSpPr>
      <p:grpSpPr>
        <a:xfrm>
          <a:off x="0" y="0"/>
          <a:ext cx="0" cy="0"/>
          <a:chOff x="0" y="0"/>
          <a:chExt cx="0" cy="0"/>
        </a:xfrm>
      </p:grpSpPr>
      <p:sp>
        <p:nvSpPr>
          <p:cNvPr id="3" name="Title Placeholder 9"/>
          <p:cNvSpPr>
            <a:spLocks noGrp="1"/>
          </p:cNvSpPr>
          <p:nvPr>
            <p:ph type="title"/>
          </p:nvPr>
        </p:nvSpPr>
        <p:spPr>
          <a:xfrm>
            <a:off x="608171" y="4468764"/>
            <a:ext cx="11432977" cy="1676400"/>
          </a:xfrm>
          <a:prstGeom prst="rect">
            <a:avLst/>
          </a:prstGeom>
        </p:spPr>
        <p:txBody>
          <a:bodyPr vert="horz" lIns="91409" tIns="45705" rIns="91409" bIns="45705" rtlCol="0" anchor="t" anchorCtr="0">
            <a:normAutofit/>
          </a:bodyPr>
          <a:lstStyle>
            <a:lvl1pPr>
              <a:defRPr sz="3600"/>
            </a:lvl1pPr>
          </a:lstStyle>
          <a:p>
            <a:r>
              <a:rPr lang="en-US" dirty="0" smtClean="0"/>
              <a:t>Click to edit Master title style</a:t>
            </a:r>
            <a:endParaRPr lang="en-US" dirty="0"/>
          </a:p>
        </p:txBody>
      </p:sp>
      <p:sp>
        <p:nvSpPr>
          <p:cNvPr id="2" name="TextBox 1"/>
          <p:cNvSpPr txBox="1"/>
          <p:nvPr userDrawn="1"/>
        </p:nvSpPr>
        <p:spPr>
          <a:xfrm>
            <a:off x="608171" y="3087325"/>
            <a:ext cx="11356757" cy="1107996"/>
          </a:xfrm>
          <a:prstGeom prst="rect">
            <a:avLst/>
          </a:prstGeom>
          <a:noFill/>
        </p:spPr>
        <p:txBody>
          <a:bodyPr wrap="square" rtlCol="0">
            <a:spAutoFit/>
          </a:bodyPr>
          <a:lstStyle/>
          <a:p>
            <a:pPr defTabSz="914088"/>
            <a:r>
              <a:rPr lang="en-US" sz="6600" dirty="0">
                <a:solidFill>
                  <a:prstClr val="black"/>
                </a:solidFill>
                <a:latin typeface="Segoe UI Light" pitchFamily="34" charset="0"/>
                <a:ea typeface="Segoe UI" pitchFamily="34" charset="0"/>
                <a:cs typeface="Segoe UI" pitchFamily="34" charset="0"/>
              </a:rPr>
              <a:t>DEMO</a:t>
            </a:r>
          </a:p>
        </p:txBody>
      </p:sp>
      <p:cxnSp>
        <p:nvCxnSpPr>
          <p:cNvPr id="6" name="Straight Connector 5"/>
          <p:cNvCxnSpPr/>
          <p:nvPr userDrawn="1"/>
        </p:nvCxnSpPr>
        <p:spPr>
          <a:xfrm>
            <a:off x="608171" y="4077925"/>
            <a:ext cx="11356757" cy="0"/>
          </a:xfrm>
          <a:prstGeom prst="line">
            <a:avLst/>
          </a:prstGeom>
          <a:ln>
            <a:solidFill>
              <a:schemeClr val="tx1"/>
            </a:solidFill>
          </a:ln>
          <a:effectLst>
            <a:outerShdw blurRad="50800" dist="38100" dir="2700000" algn="t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823260024"/>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Click to edit Master title style</a:t>
            </a:r>
            <a:endParaRPr lang="en-US" dirty="0"/>
          </a:p>
        </p:txBody>
      </p:sp>
      <p:sp>
        <p:nvSpPr>
          <p:cNvPr id="6" name="Content Placeholder 5"/>
          <p:cNvSpPr>
            <a:spLocks noGrp="1"/>
          </p:cNvSpPr>
          <p:nvPr>
            <p:ph sz="quarter" idx="10"/>
          </p:nvPr>
        </p:nvSpPr>
        <p:spPr>
          <a:xfrm>
            <a:off x="379413" y="1388226"/>
            <a:ext cx="11525250" cy="5290388"/>
          </a:xfrm>
          <a:prstGeom prst="rect">
            <a:avLst/>
          </a:prstGeom>
        </p:spPr>
        <p:txBody>
          <a:bodyPr/>
          <a:lstStyle>
            <a:lvl1pPr>
              <a:spcBef>
                <a:spcPts val="1400"/>
              </a:spcBef>
              <a:defRPr b="0">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extLst>
      <p:ext uri="{BB962C8B-B14F-4D97-AF65-F5344CB8AC3E}">
        <p14:creationId xmlns:p14="http://schemas.microsoft.com/office/powerpoint/2010/main" val="1607745834"/>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8" name="Content Placeholder 3"/>
          <p:cNvSpPr>
            <a:spLocks noGrp="1"/>
          </p:cNvSpPr>
          <p:nvPr>
            <p:ph sz="half" idx="2"/>
          </p:nvPr>
        </p:nvSpPr>
        <p:spPr>
          <a:xfrm>
            <a:off x="379511" y="1371601"/>
            <a:ext cx="5616915" cy="4953001"/>
          </a:xfrm>
          <a:prstGeom prst="rect">
            <a:avLst/>
          </a:prstGeom>
        </p:spPr>
        <p:txBody>
          <a:bodyPr>
            <a:normAutofit/>
          </a:bodyPr>
          <a:lstStyle>
            <a:lvl1pPr>
              <a:defRPr sz="3200"/>
            </a:lvl1pPr>
            <a:lvl2pPr>
              <a:defRPr sz="2800"/>
            </a:lvl2pPr>
            <a:lvl3pPr>
              <a:defRPr sz="2400"/>
            </a:lvl3pPr>
            <a:lvl4pPr>
              <a:defRPr sz="2000"/>
            </a:lvl4pPr>
            <a:lvl5pPr>
              <a:defRPr sz="2000"/>
            </a:lvl5pPr>
            <a:lvl6pPr>
              <a:defRPr sz="1600"/>
            </a:lvl6pPr>
            <a:lvl7pPr>
              <a:defRPr sz="1600"/>
            </a:lvl7pPr>
            <a:lvl8pPr>
              <a:defRPr sz="1600"/>
            </a:lvl8pPr>
            <a:lvl9pPr>
              <a:defRPr sz="16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9" name="Content Placeholder 5"/>
          <p:cNvSpPr>
            <a:spLocks noGrp="1"/>
          </p:cNvSpPr>
          <p:nvPr>
            <p:ph sz="quarter" idx="4"/>
          </p:nvPr>
        </p:nvSpPr>
        <p:spPr>
          <a:xfrm>
            <a:off x="6275742" y="1371601"/>
            <a:ext cx="5619121" cy="4953001"/>
          </a:xfrm>
          <a:prstGeom prst="rect">
            <a:avLst/>
          </a:prstGeom>
        </p:spPr>
        <p:txBody>
          <a:bodyPr>
            <a:normAutofit/>
          </a:bodyPr>
          <a:lstStyle>
            <a:lvl1pPr>
              <a:defRPr sz="3200"/>
            </a:lvl1pPr>
            <a:lvl2pPr>
              <a:defRPr sz="2800"/>
            </a:lvl2pPr>
            <a:lvl3pPr>
              <a:defRPr sz="2400"/>
            </a:lvl3pPr>
            <a:lvl4pPr>
              <a:defRPr sz="2000"/>
            </a:lvl4pPr>
            <a:lvl5pPr>
              <a:defRPr sz="2000"/>
            </a:lvl5pPr>
            <a:lvl6pPr>
              <a:defRPr sz="1600"/>
            </a:lvl6pPr>
            <a:lvl7pPr>
              <a:defRPr sz="1600"/>
            </a:lvl7pPr>
            <a:lvl8pPr>
              <a:defRPr sz="1600"/>
            </a:lvl8pPr>
            <a:lvl9pPr>
              <a:defRPr sz="16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3199461456"/>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379511" y="1330656"/>
            <a:ext cx="5616915" cy="639762"/>
          </a:xfrm>
          <a:prstGeom prst="rect">
            <a:avLst/>
          </a:prstGeom>
          <a:solidFill>
            <a:srgbClr val="86C400"/>
          </a:solidFill>
        </p:spPr>
        <p:txBody>
          <a:bodyPr anchor="b">
            <a:normAutofit/>
          </a:bodyPr>
          <a:lstStyle>
            <a:lvl1pPr marL="0" indent="0">
              <a:buNone/>
              <a:defRPr sz="3200" b="1">
                <a:solidFill>
                  <a:schemeClr val="bg1"/>
                </a:solidFill>
                <a:effectLst/>
              </a:defRPr>
            </a:lvl1pPr>
            <a:lvl2pPr marL="457044" indent="0">
              <a:buNone/>
              <a:defRPr sz="2000" b="1"/>
            </a:lvl2pPr>
            <a:lvl3pPr marL="914088" indent="0">
              <a:buNone/>
              <a:defRPr sz="1800" b="1"/>
            </a:lvl3pPr>
            <a:lvl4pPr marL="1371133" indent="0">
              <a:buNone/>
              <a:defRPr sz="1600" b="1"/>
            </a:lvl4pPr>
            <a:lvl5pPr marL="1828178" indent="0">
              <a:buNone/>
              <a:defRPr sz="1600" b="1"/>
            </a:lvl5pPr>
            <a:lvl6pPr marL="2285222" indent="0">
              <a:buNone/>
              <a:defRPr sz="1600" b="1"/>
            </a:lvl6pPr>
            <a:lvl7pPr marL="2742267" indent="0">
              <a:buNone/>
              <a:defRPr sz="1600" b="1"/>
            </a:lvl7pPr>
            <a:lvl8pPr marL="3199311" indent="0">
              <a:buNone/>
              <a:defRPr sz="1600" b="1"/>
            </a:lvl8pPr>
            <a:lvl9pPr marL="3656358" indent="0">
              <a:buNone/>
              <a:defRPr sz="1600" b="1"/>
            </a:lvl9pPr>
          </a:lstStyle>
          <a:p>
            <a:pPr lvl="0"/>
            <a:r>
              <a:rPr lang="en-US" dirty="0" smtClean="0"/>
              <a:t>Click to edit Master text styles</a:t>
            </a:r>
          </a:p>
        </p:txBody>
      </p:sp>
      <p:sp>
        <p:nvSpPr>
          <p:cNvPr id="4" name="Content Placeholder 3"/>
          <p:cNvSpPr>
            <a:spLocks noGrp="1"/>
          </p:cNvSpPr>
          <p:nvPr>
            <p:ph sz="half" idx="2"/>
          </p:nvPr>
        </p:nvSpPr>
        <p:spPr>
          <a:xfrm>
            <a:off x="379511" y="1981200"/>
            <a:ext cx="5616915" cy="4648200"/>
          </a:xfrm>
          <a:prstGeom prst="rect">
            <a:avLst/>
          </a:prstGeom>
        </p:spPr>
        <p:txBody>
          <a:bodyPr/>
          <a:lstStyle>
            <a:lvl1pPr>
              <a:defRPr sz="2800"/>
            </a:lvl1pPr>
            <a:lvl2pPr>
              <a:defRPr sz="2400"/>
            </a:lvl2pPr>
            <a:lvl3pPr>
              <a:defRPr sz="2000"/>
            </a:lvl3pPr>
            <a:lvl4pPr>
              <a:defRPr sz="1800"/>
            </a:lvl4pPr>
            <a:lvl5pPr>
              <a:defRPr sz="1800"/>
            </a:lvl5pPr>
            <a:lvl6pPr>
              <a:defRPr sz="1600"/>
            </a:lvl6pPr>
            <a:lvl7pPr>
              <a:defRPr sz="1600"/>
            </a:lvl7pPr>
            <a:lvl8pPr>
              <a:defRPr sz="1600"/>
            </a:lvl8pPr>
            <a:lvl9pPr>
              <a:defRPr sz="16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Text Placeholder 4"/>
          <p:cNvSpPr>
            <a:spLocks noGrp="1"/>
          </p:cNvSpPr>
          <p:nvPr>
            <p:ph type="body" sz="quarter" idx="3"/>
          </p:nvPr>
        </p:nvSpPr>
        <p:spPr>
          <a:xfrm>
            <a:off x="6345807" y="1330656"/>
            <a:ext cx="5619121" cy="639762"/>
          </a:xfrm>
          <a:prstGeom prst="rect">
            <a:avLst/>
          </a:prstGeom>
          <a:solidFill>
            <a:srgbClr val="1F497D"/>
          </a:solidFill>
        </p:spPr>
        <p:txBody>
          <a:bodyPr anchor="b">
            <a:normAutofit/>
          </a:bodyPr>
          <a:lstStyle>
            <a:lvl1pPr marL="0" indent="0">
              <a:buNone/>
              <a:defRPr sz="3200" b="1">
                <a:solidFill>
                  <a:schemeClr val="bg1"/>
                </a:solidFill>
                <a:effectLst/>
              </a:defRPr>
            </a:lvl1pPr>
            <a:lvl2pPr marL="457044" indent="0">
              <a:buNone/>
              <a:defRPr sz="2000" b="1"/>
            </a:lvl2pPr>
            <a:lvl3pPr marL="914088" indent="0">
              <a:buNone/>
              <a:defRPr sz="1800" b="1"/>
            </a:lvl3pPr>
            <a:lvl4pPr marL="1371133" indent="0">
              <a:buNone/>
              <a:defRPr sz="1600" b="1"/>
            </a:lvl4pPr>
            <a:lvl5pPr marL="1828178" indent="0">
              <a:buNone/>
              <a:defRPr sz="1600" b="1"/>
            </a:lvl5pPr>
            <a:lvl6pPr marL="2285222" indent="0">
              <a:buNone/>
              <a:defRPr sz="1600" b="1"/>
            </a:lvl6pPr>
            <a:lvl7pPr marL="2742267" indent="0">
              <a:buNone/>
              <a:defRPr sz="1600" b="1"/>
            </a:lvl7pPr>
            <a:lvl8pPr marL="3199311" indent="0">
              <a:buNone/>
              <a:defRPr sz="1600" b="1"/>
            </a:lvl8pPr>
            <a:lvl9pPr marL="3656358" indent="0">
              <a:buNone/>
              <a:defRPr sz="1600" b="1"/>
            </a:lvl9pPr>
          </a:lstStyle>
          <a:p>
            <a:pPr lvl="0"/>
            <a:r>
              <a:rPr lang="en-US" dirty="0" smtClean="0"/>
              <a:t>Click to edit Master text styles</a:t>
            </a:r>
          </a:p>
        </p:txBody>
      </p:sp>
      <p:sp>
        <p:nvSpPr>
          <p:cNvPr id="6" name="Content Placeholder 5"/>
          <p:cNvSpPr>
            <a:spLocks noGrp="1"/>
          </p:cNvSpPr>
          <p:nvPr>
            <p:ph sz="quarter" idx="4"/>
          </p:nvPr>
        </p:nvSpPr>
        <p:spPr>
          <a:xfrm>
            <a:off x="6345807" y="1981200"/>
            <a:ext cx="5619121" cy="4648200"/>
          </a:xfrm>
          <a:prstGeom prst="rect">
            <a:avLst/>
          </a:prstGeom>
        </p:spPr>
        <p:txBody>
          <a:bodyPr/>
          <a:lstStyle>
            <a:lvl1pPr>
              <a:defRPr sz="2800"/>
            </a:lvl1pPr>
            <a:lvl2pPr>
              <a:defRPr sz="2400"/>
            </a:lvl2pPr>
            <a:lvl3pPr>
              <a:defRPr sz="2000"/>
            </a:lvl3pPr>
            <a:lvl4pPr>
              <a:defRPr sz="1800"/>
            </a:lvl4pPr>
            <a:lvl5pPr>
              <a:defRPr sz="1800"/>
            </a:lvl5pPr>
            <a:lvl6pPr>
              <a:defRPr sz="1600"/>
            </a:lvl6pPr>
            <a:lvl7pPr>
              <a:defRPr sz="1600"/>
            </a:lvl7pPr>
            <a:lvl8pPr>
              <a:defRPr sz="1600"/>
            </a:lvl8pPr>
            <a:lvl9pPr>
              <a:defRPr sz="16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669021601"/>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67839895"/>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728541262"/>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5_Blank Color 1 Layout">
    <p:spTree>
      <p:nvGrpSpPr>
        <p:cNvPr id="1" name=""/>
        <p:cNvGrpSpPr/>
        <p:nvPr/>
      </p:nvGrpSpPr>
      <p:grpSpPr>
        <a:xfrm>
          <a:off x="0" y="0"/>
          <a:ext cx="0" cy="0"/>
          <a:chOff x="0" y="0"/>
          <a:chExt cx="0" cy="0"/>
        </a:xfrm>
      </p:grpSpPr>
      <p:sp>
        <p:nvSpPr>
          <p:cNvPr id="6" name="top right small rectangle"/>
          <p:cNvSpPr/>
          <p:nvPr userDrawn="1"/>
        </p:nvSpPr>
        <p:spPr bwMode="auto">
          <a:xfrm>
            <a:off x="0" y="0"/>
            <a:ext cx="12192000" cy="6858000"/>
          </a:xfrm>
          <a:prstGeom prst="rect">
            <a:avLst/>
          </a:prstGeom>
          <a:solidFill>
            <a:srgbClr val="002050"/>
          </a:solidFill>
          <a:ln>
            <a:noFill/>
            <a:headEnd type="none" w="med" len="med"/>
            <a:tailEnd type="none" w="med" len="med"/>
          </a:ln>
        </p:spPr>
        <p:style>
          <a:lnRef idx="2">
            <a:schemeClr val="accent5">
              <a:shade val="50000"/>
            </a:schemeClr>
          </a:lnRef>
          <a:fillRef idx="1">
            <a:schemeClr val="accent5"/>
          </a:fillRef>
          <a:effectRef idx="0">
            <a:schemeClr val="accent5"/>
          </a:effectRef>
          <a:fontRef idx="minor">
            <a:schemeClr val="lt1"/>
          </a:fontRef>
        </p:style>
        <p:txBody>
          <a:bodyPr vert="horz" wrap="square" lIns="91404" tIns="45703" rIns="91404" bIns="45703" numCol="1" rtlCol="0" anchor="ctr" anchorCtr="0" compatLnSpc="1">
            <a:prstTxWarp prst="textNoShape">
              <a:avLst/>
            </a:prstTxWarp>
          </a:bodyPr>
          <a:lstStyle/>
          <a:p>
            <a:pPr algn="ctr" defTabSz="913788" fontAlgn="base">
              <a:spcBef>
                <a:spcPct val="0"/>
              </a:spcBef>
              <a:spcAft>
                <a:spcPct val="0"/>
              </a:spcAft>
            </a:pPr>
            <a:endParaRPr lang="en-US" sz="2200" dirty="0">
              <a:gradFill>
                <a:gsLst>
                  <a:gs pos="0">
                    <a:srgbClr val="FFFFFF"/>
                  </a:gs>
                  <a:gs pos="100000">
                    <a:srgbClr val="FFFFFF"/>
                  </a:gs>
                </a:gsLst>
                <a:lin ang="5400000" scaled="0"/>
              </a:gradFill>
            </a:endParaRPr>
          </a:p>
        </p:txBody>
      </p:sp>
      <p:sp>
        <p:nvSpPr>
          <p:cNvPr id="11" name="Rectangle 2"/>
          <p:cNvSpPr>
            <a:spLocks noChangeArrowheads="1"/>
          </p:cNvSpPr>
          <p:nvPr userDrawn="1"/>
        </p:nvSpPr>
        <p:spPr bwMode="auto">
          <a:xfrm>
            <a:off x="530087" y="5960743"/>
            <a:ext cx="11078818" cy="738664"/>
          </a:xfrm>
          <a:prstGeom prst="rect">
            <a:avLst/>
          </a:prstGeom>
          <a:noFill/>
          <a:ln w="9525">
            <a:noFill/>
            <a:miter lim="800000"/>
            <a:headEnd/>
            <a:tailEnd/>
          </a:ln>
        </p:spPr>
        <p:txBody>
          <a:bodyPr wrap="square">
            <a:spAutoFit/>
          </a:bodyPr>
          <a:lstStyle/>
          <a:p>
            <a:pPr marL="0" lvl="1" defTabSz="914088">
              <a:defRPr/>
            </a:pPr>
            <a:r>
              <a:rPr lang="en-US" sz="1050" dirty="0">
                <a:solidFill>
                  <a:schemeClr val="bg1">
                    <a:lumMod val="85000"/>
                  </a:schemeClr>
                </a:solidFill>
              </a:rPr>
              <a:t>©</a:t>
            </a:r>
            <a:r>
              <a:rPr lang="en-US" sz="1050" dirty="0" smtClean="0">
                <a:solidFill>
                  <a:schemeClr val="bg1">
                    <a:lumMod val="85000"/>
                  </a:schemeClr>
                </a:solidFill>
              </a:rPr>
              <a:t>2014 </a:t>
            </a:r>
            <a:r>
              <a:rPr lang="en-US" sz="1050" dirty="0">
                <a:solidFill>
                  <a:schemeClr val="bg1">
                    <a:lumMod val="85000"/>
                  </a:schemeClr>
                </a:solidFill>
              </a:rPr>
              <a:t>Microsoft Corporation. All rights reserved. Microsoft, Windows, Office, Azure, System Center, Dynamics and other product names are or may be registered trademarks and/or trademarks in the U.S. and/or other countries. 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MICROSOFT MAKES NO WARRANTIES, EXPRESS, IMPLIED OR STATUTORY, AS TO THE INFORMATION IN THIS PRESENTATION.</a:t>
            </a:r>
          </a:p>
        </p:txBody>
      </p:sp>
      <p:pic>
        <p:nvPicPr>
          <p:cNvPr id="5" name="Picture 4"/>
          <p:cNvPicPr>
            <a:picLocks noChangeAspect="1"/>
          </p:cNvPicPr>
          <p:nvPr userDrawn="1"/>
        </p:nvPicPr>
        <p:blipFill rotWithShape="1">
          <a:blip r:embed="rId2" cstate="print">
            <a:extLst>
              <a:ext uri="{28A0092B-C50C-407E-A947-70E740481C1C}">
                <a14:useLocalDpi xmlns:a14="http://schemas.microsoft.com/office/drawing/2010/main" val="0"/>
              </a:ext>
            </a:extLst>
          </a:blip>
          <a:srcRect l="9719"/>
          <a:stretch/>
        </p:blipFill>
        <p:spPr>
          <a:xfrm>
            <a:off x="530087" y="2940117"/>
            <a:ext cx="5473148" cy="2229412"/>
          </a:xfrm>
          <a:prstGeom prst="rect">
            <a:avLst/>
          </a:prstGeom>
        </p:spPr>
      </p:pic>
    </p:spTree>
    <p:extLst>
      <p:ext uri="{BB962C8B-B14F-4D97-AF65-F5344CB8AC3E}">
        <p14:creationId xmlns:p14="http://schemas.microsoft.com/office/powerpoint/2010/main" val="266783722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0" name="Title Placeholder 9"/>
          <p:cNvSpPr>
            <a:spLocks noGrp="1"/>
          </p:cNvSpPr>
          <p:nvPr>
            <p:ph type="title"/>
          </p:nvPr>
        </p:nvSpPr>
        <p:spPr>
          <a:xfrm>
            <a:off x="379514" y="182215"/>
            <a:ext cx="11524432" cy="1063487"/>
          </a:xfrm>
          <a:prstGeom prst="rect">
            <a:avLst/>
          </a:prstGeom>
        </p:spPr>
        <p:txBody>
          <a:bodyPr vert="horz" lIns="91409" tIns="45705" rIns="91409" bIns="45705" rtlCol="0" anchor="t" anchorCtr="0">
            <a:normAutofit/>
          </a:bodyPr>
          <a:lstStyle/>
          <a:p>
            <a:r>
              <a:rPr lang="en-US" dirty="0" smtClean="0"/>
              <a:t>Click to edit Master title style</a:t>
            </a:r>
            <a:endParaRPr lang="en-US" dirty="0"/>
          </a:p>
        </p:txBody>
      </p:sp>
    </p:spTree>
    <p:extLst>
      <p:ext uri="{BB962C8B-B14F-4D97-AF65-F5344CB8AC3E}">
        <p14:creationId xmlns:p14="http://schemas.microsoft.com/office/powerpoint/2010/main" val="3118783959"/>
      </p:ext>
    </p:extLst>
  </p:cSld>
  <p:clrMap bg1="lt1" tx1="dk1" bg2="lt2" tx2="dk2" accent1="accent1" accent2="accent2" accent3="accent3" accent4="accent4" accent5="accent5" accent6="accent6" hlink="hlink" folHlink="folHlink"/>
  <p:sldLayoutIdLst>
    <p:sldLayoutId id="2147483661" r:id="rId1"/>
    <p:sldLayoutId id="2147483671" r:id="rId2"/>
    <p:sldLayoutId id="2147483667" r:id="rId3"/>
    <p:sldLayoutId id="2147483663" r:id="rId4"/>
    <p:sldLayoutId id="2147483664" r:id="rId5"/>
    <p:sldLayoutId id="2147483665" r:id="rId6"/>
    <p:sldLayoutId id="2147483666" r:id="rId7"/>
    <p:sldLayoutId id="2147483668" r:id="rId8"/>
    <p:sldLayoutId id="2147483669" r:id="rId9"/>
  </p:sldLayoutIdLst>
  <p:timing>
    <p:tnLst>
      <p:par>
        <p:cTn id="1" dur="indefinite" restart="never" nodeType="tmRoot"/>
      </p:par>
    </p:tnLst>
  </p:timing>
  <p:txStyles>
    <p:titleStyle>
      <a:lvl1pPr algn="l" defTabSz="914088" rtl="0" eaLnBrk="1" latinLnBrk="0" hangingPunct="1">
        <a:lnSpc>
          <a:spcPct val="80000"/>
        </a:lnSpc>
        <a:spcBef>
          <a:spcPct val="0"/>
        </a:spcBef>
        <a:buNone/>
        <a:defRPr sz="4400" kern="1200">
          <a:solidFill>
            <a:schemeClr val="tx1"/>
          </a:solidFill>
          <a:latin typeface="Segoe UI Light" panose="020B0502040204020203" pitchFamily="34" charset="0"/>
          <a:ea typeface="Segoe UI Light" panose="020B0502040204020203" pitchFamily="34" charset="0"/>
          <a:cs typeface="Segoe UI Light" panose="020B0502040204020203" pitchFamily="34" charset="0"/>
        </a:defRPr>
      </a:lvl1pPr>
    </p:titleStyle>
    <p:bodyStyle>
      <a:lvl1pPr marL="342783" indent="-342783" algn="l" defTabSz="914088" rtl="0" eaLnBrk="1" latinLnBrk="0" hangingPunct="1">
        <a:spcBef>
          <a:spcPts val="1200"/>
        </a:spcBef>
        <a:buFont typeface="Arial" pitchFamily="34" charset="0"/>
        <a:buChar char="•"/>
        <a:defRPr sz="3200" b="1" kern="0" baseline="0">
          <a:solidFill>
            <a:schemeClr val="tx1"/>
          </a:solidFill>
          <a:latin typeface="Segoe UI Light" panose="020B0502040204020203" pitchFamily="34" charset="0"/>
          <a:ea typeface="Segoe UI Light" panose="020B0502040204020203" pitchFamily="34" charset="0"/>
          <a:cs typeface="Segoe UI Light" panose="020B0502040204020203" pitchFamily="34" charset="0"/>
        </a:defRPr>
      </a:lvl1pPr>
      <a:lvl2pPr marL="742698" indent="-285652" algn="l" defTabSz="914088" rtl="0" eaLnBrk="1" latinLnBrk="0" hangingPunct="1">
        <a:spcBef>
          <a:spcPts val="300"/>
        </a:spcBef>
        <a:spcAft>
          <a:spcPts val="300"/>
        </a:spcAft>
        <a:buFont typeface="Arial" pitchFamily="34" charset="0"/>
        <a:buChar char="–"/>
        <a:defRPr sz="2800" kern="0" baseline="0">
          <a:solidFill>
            <a:schemeClr val="tx1"/>
          </a:solidFill>
          <a:latin typeface="Segoe UI Light" panose="020B0502040204020203" pitchFamily="34" charset="0"/>
          <a:ea typeface="Segoe UI Light" panose="020B0502040204020203" pitchFamily="34" charset="0"/>
          <a:cs typeface="Segoe UI Light" panose="020B0502040204020203" pitchFamily="34" charset="0"/>
        </a:defRPr>
      </a:lvl2pPr>
      <a:lvl3pPr marL="1142612" indent="-228522" algn="l" defTabSz="914088" rtl="0" eaLnBrk="1" latinLnBrk="0" hangingPunct="1">
        <a:spcBef>
          <a:spcPts val="200"/>
        </a:spcBef>
        <a:spcAft>
          <a:spcPts val="200"/>
        </a:spcAft>
        <a:buFont typeface="Arial" pitchFamily="34" charset="0"/>
        <a:buChar char="•"/>
        <a:defRPr sz="2400" kern="0" baseline="0">
          <a:solidFill>
            <a:schemeClr val="tx1"/>
          </a:solidFill>
          <a:latin typeface="Segoe UI Light" panose="020B0502040204020203" pitchFamily="34" charset="0"/>
          <a:ea typeface="Segoe UI Light" panose="020B0502040204020203" pitchFamily="34" charset="0"/>
          <a:cs typeface="Segoe UI Light" panose="020B0502040204020203" pitchFamily="34" charset="0"/>
        </a:defRPr>
      </a:lvl3pPr>
      <a:lvl4pPr marL="1599657" indent="-228522" algn="l" defTabSz="914088" rtl="0" eaLnBrk="1" latinLnBrk="0" hangingPunct="1">
        <a:spcBef>
          <a:spcPct val="20000"/>
        </a:spcBef>
        <a:buFont typeface="Arial" pitchFamily="34" charset="0"/>
        <a:buChar char="–"/>
        <a:defRPr sz="2000" kern="0" baseline="0">
          <a:solidFill>
            <a:schemeClr val="tx1"/>
          </a:solidFill>
          <a:latin typeface="Segoe UI Light" panose="020B0502040204020203" pitchFamily="34" charset="0"/>
          <a:ea typeface="Segoe UI Light" panose="020B0502040204020203" pitchFamily="34" charset="0"/>
          <a:cs typeface="Segoe UI Light" panose="020B0502040204020203" pitchFamily="34" charset="0"/>
        </a:defRPr>
      </a:lvl4pPr>
      <a:lvl5pPr marL="2056700" indent="-228522" algn="l" defTabSz="914088" rtl="0" eaLnBrk="1" latinLnBrk="0" hangingPunct="1">
        <a:spcBef>
          <a:spcPct val="20000"/>
        </a:spcBef>
        <a:buFont typeface="Arial" pitchFamily="34" charset="0"/>
        <a:buChar char="»"/>
        <a:defRPr sz="2000" kern="0" baseline="0">
          <a:solidFill>
            <a:schemeClr val="tx1"/>
          </a:solidFill>
          <a:latin typeface="Segoe UI Light" panose="020B0502040204020203" pitchFamily="34" charset="0"/>
          <a:ea typeface="Segoe UI Light" panose="020B0502040204020203" pitchFamily="34" charset="0"/>
          <a:cs typeface="Segoe UI Light" panose="020B0502040204020203" pitchFamily="34" charset="0"/>
        </a:defRPr>
      </a:lvl5pPr>
      <a:lvl6pPr marL="2513745" indent="-228522" algn="l" defTabSz="914088"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0789" indent="-228522" algn="l" defTabSz="914088"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7833" indent="-228522" algn="l" defTabSz="914088"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4878" indent="-228522" algn="l" defTabSz="914088"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088" rtl="0" eaLnBrk="1" latinLnBrk="0" hangingPunct="1">
        <a:defRPr sz="1800" kern="1200">
          <a:solidFill>
            <a:schemeClr val="tx1"/>
          </a:solidFill>
          <a:latin typeface="+mn-lt"/>
          <a:ea typeface="+mn-ea"/>
          <a:cs typeface="+mn-cs"/>
        </a:defRPr>
      </a:lvl1pPr>
      <a:lvl2pPr marL="457044" algn="l" defTabSz="914088" rtl="0" eaLnBrk="1" latinLnBrk="0" hangingPunct="1">
        <a:defRPr sz="1800" kern="1200">
          <a:solidFill>
            <a:schemeClr val="tx1"/>
          </a:solidFill>
          <a:latin typeface="+mn-lt"/>
          <a:ea typeface="+mn-ea"/>
          <a:cs typeface="+mn-cs"/>
        </a:defRPr>
      </a:lvl2pPr>
      <a:lvl3pPr marL="914088" algn="l" defTabSz="914088" rtl="0" eaLnBrk="1" latinLnBrk="0" hangingPunct="1">
        <a:defRPr sz="1800" kern="1200">
          <a:solidFill>
            <a:schemeClr val="tx1"/>
          </a:solidFill>
          <a:latin typeface="+mn-lt"/>
          <a:ea typeface="+mn-ea"/>
          <a:cs typeface="+mn-cs"/>
        </a:defRPr>
      </a:lvl3pPr>
      <a:lvl4pPr marL="1371133" algn="l" defTabSz="914088" rtl="0" eaLnBrk="1" latinLnBrk="0" hangingPunct="1">
        <a:defRPr sz="1800" kern="1200">
          <a:solidFill>
            <a:schemeClr val="tx1"/>
          </a:solidFill>
          <a:latin typeface="+mn-lt"/>
          <a:ea typeface="+mn-ea"/>
          <a:cs typeface="+mn-cs"/>
        </a:defRPr>
      </a:lvl4pPr>
      <a:lvl5pPr marL="1828178" algn="l" defTabSz="914088" rtl="0" eaLnBrk="1" latinLnBrk="0" hangingPunct="1">
        <a:defRPr sz="1800" kern="1200">
          <a:solidFill>
            <a:schemeClr val="tx1"/>
          </a:solidFill>
          <a:latin typeface="+mn-lt"/>
          <a:ea typeface="+mn-ea"/>
          <a:cs typeface="+mn-cs"/>
        </a:defRPr>
      </a:lvl5pPr>
      <a:lvl6pPr marL="2285222" algn="l" defTabSz="914088" rtl="0" eaLnBrk="1" latinLnBrk="0" hangingPunct="1">
        <a:defRPr sz="1800" kern="1200">
          <a:solidFill>
            <a:schemeClr val="tx1"/>
          </a:solidFill>
          <a:latin typeface="+mn-lt"/>
          <a:ea typeface="+mn-ea"/>
          <a:cs typeface="+mn-cs"/>
        </a:defRPr>
      </a:lvl6pPr>
      <a:lvl7pPr marL="2742267" algn="l" defTabSz="914088" rtl="0" eaLnBrk="1" latinLnBrk="0" hangingPunct="1">
        <a:defRPr sz="1800" kern="1200">
          <a:solidFill>
            <a:schemeClr val="tx1"/>
          </a:solidFill>
          <a:latin typeface="+mn-lt"/>
          <a:ea typeface="+mn-ea"/>
          <a:cs typeface="+mn-cs"/>
        </a:defRPr>
      </a:lvl7pPr>
      <a:lvl8pPr marL="3199311" algn="l" defTabSz="914088" rtl="0" eaLnBrk="1" latinLnBrk="0" hangingPunct="1">
        <a:defRPr sz="1800" kern="1200">
          <a:solidFill>
            <a:schemeClr val="tx1"/>
          </a:solidFill>
          <a:latin typeface="+mn-lt"/>
          <a:ea typeface="+mn-ea"/>
          <a:cs typeface="+mn-cs"/>
        </a:defRPr>
      </a:lvl8pPr>
      <a:lvl9pPr marL="3656358" algn="l" defTabSz="914088"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4"/>
          <p:cNvSpPr>
            <a:spLocks noGrp="1"/>
          </p:cNvSpPr>
          <p:nvPr>
            <p:ph type="body" sz="quarter" idx="10"/>
          </p:nvPr>
        </p:nvSpPr>
        <p:spPr>
          <a:solidFill>
            <a:srgbClr val="007233"/>
          </a:solidFill>
          <a:ln>
            <a:noFill/>
          </a:ln>
        </p:spPr>
        <p:txBody>
          <a:bodyPr/>
          <a:lstStyle/>
          <a:p>
            <a:pPr marL="914400" indent="-914400"/>
            <a:r>
              <a:rPr lang="en-US" dirty="0" smtClean="0"/>
              <a:t>02 | </a:t>
            </a:r>
            <a:r>
              <a:rPr lang="en-GB" dirty="0"/>
              <a:t>Querying Tables with SELECT</a:t>
            </a:r>
            <a:endParaRPr lang="en-US" dirty="0"/>
          </a:p>
        </p:txBody>
      </p:sp>
      <p:sp>
        <p:nvSpPr>
          <p:cNvPr id="4" name="Subtitle 3"/>
          <p:cNvSpPr>
            <a:spLocks noGrp="1"/>
          </p:cNvSpPr>
          <p:nvPr>
            <p:ph type="subTitle" idx="1"/>
          </p:nvPr>
        </p:nvSpPr>
        <p:spPr/>
        <p:txBody>
          <a:bodyPr/>
          <a:lstStyle/>
          <a:p>
            <a:r>
              <a:rPr lang="en-US" dirty="0" smtClean="0"/>
              <a:t>Graeme Malcolm | Senior Content Developer</a:t>
            </a:r>
            <a:endParaRPr lang="en-US" dirty="0"/>
          </a:p>
          <a:p>
            <a:r>
              <a:rPr lang="en-US" dirty="0" smtClean="0"/>
              <a:t>Geoff Allix | Principal Technologist</a:t>
            </a:r>
            <a:r>
              <a:rPr lang="en-US" dirty="0"/>
              <a:t>, </a:t>
            </a:r>
            <a:r>
              <a:rPr lang="en-US" dirty="0" smtClean="0"/>
              <a:t>Content Master</a:t>
            </a:r>
            <a:endParaRPr lang="en-US" dirty="0"/>
          </a:p>
        </p:txBody>
      </p:sp>
    </p:spTree>
    <p:extLst>
      <p:ext uri="{BB962C8B-B14F-4D97-AF65-F5344CB8AC3E}">
        <p14:creationId xmlns:p14="http://schemas.microsoft.com/office/powerpoint/2010/main" val="89769254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p:cNvSpPr>
            <a:spLocks noGrp="1"/>
          </p:cNvSpPr>
          <p:nvPr>
            <p:ph sz="quarter" idx="10"/>
          </p:nvPr>
        </p:nvSpPr>
        <p:spPr>
          <a:xfrm>
            <a:off x="379413" y="1388226"/>
            <a:ext cx="9526587" cy="5290388"/>
          </a:xfrm>
        </p:spPr>
        <p:txBody>
          <a:bodyPr>
            <a:normAutofit/>
          </a:bodyPr>
          <a:lstStyle/>
          <a:p>
            <a:r>
              <a:rPr lang="en-GB" dirty="0" smtClean="0"/>
              <a:t>Removing Duplicates</a:t>
            </a:r>
          </a:p>
          <a:p>
            <a:r>
              <a:rPr lang="en-GB" dirty="0" smtClean="0"/>
              <a:t>Sorting Results</a:t>
            </a:r>
          </a:p>
          <a:p>
            <a:r>
              <a:rPr lang="en-GB" dirty="0" smtClean="0"/>
              <a:t>Paging Sorted Results</a:t>
            </a:r>
          </a:p>
          <a:p>
            <a:pPr fontAlgn="ctr"/>
            <a:r>
              <a:rPr lang="en-GB" dirty="0" smtClean="0"/>
              <a:t>Filtering and Using Predicates</a:t>
            </a:r>
          </a:p>
          <a:p>
            <a:pPr fontAlgn="ctr"/>
            <a:endParaRPr lang="en-GB" dirty="0"/>
          </a:p>
          <a:p>
            <a:pPr fontAlgn="ctr"/>
            <a:r>
              <a:rPr lang="en-GB"/>
              <a:t>Lab: Querying Tables with SELECT</a:t>
            </a:r>
            <a:endParaRPr lang="en-GB" dirty="0" smtClean="0"/>
          </a:p>
        </p:txBody>
      </p:sp>
      <p:sp>
        <p:nvSpPr>
          <p:cNvPr id="2" name="Title 1"/>
          <p:cNvSpPr>
            <a:spLocks noGrp="1"/>
          </p:cNvSpPr>
          <p:nvPr>
            <p:ph type="title"/>
          </p:nvPr>
        </p:nvSpPr>
        <p:spPr/>
        <p:txBody>
          <a:bodyPr/>
          <a:lstStyle/>
          <a:p>
            <a:r>
              <a:rPr lang="en-GB" dirty="0"/>
              <a:t>Querying Tables with SELECT</a:t>
            </a:r>
            <a:endParaRPr lang="en-US" dirty="0"/>
          </a:p>
        </p:txBody>
      </p:sp>
    </p:spTree>
    <p:extLst>
      <p:ext uri="{BB962C8B-B14F-4D97-AF65-F5344CB8AC3E}">
        <p14:creationId xmlns:p14="http://schemas.microsoft.com/office/powerpoint/2010/main" val="166935323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89836340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p:cNvSpPr>
            <a:spLocks noGrp="1"/>
          </p:cNvSpPr>
          <p:nvPr>
            <p:ph sz="quarter" idx="10"/>
          </p:nvPr>
        </p:nvSpPr>
        <p:spPr>
          <a:xfrm>
            <a:off x="379413" y="1388226"/>
            <a:ext cx="9526587" cy="5290388"/>
          </a:xfrm>
        </p:spPr>
        <p:txBody>
          <a:bodyPr>
            <a:normAutofit/>
          </a:bodyPr>
          <a:lstStyle/>
          <a:p>
            <a:r>
              <a:rPr lang="en-GB" dirty="0" smtClean="0"/>
              <a:t>Removing Duplicates</a:t>
            </a:r>
          </a:p>
          <a:p>
            <a:r>
              <a:rPr lang="en-GB" dirty="0" smtClean="0"/>
              <a:t>Sorting Results</a:t>
            </a:r>
          </a:p>
          <a:p>
            <a:r>
              <a:rPr lang="en-GB" dirty="0" smtClean="0"/>
              <a:t>Paging Sorted Results</a:t>
            </a:r>
          </a:p>
          <a:p>
            <a:pPr fontAlgn="ctr"/>
            <a:r>
              <a:rPr lang="en-GB" dirty="0" smtClean="0"/>
              <a:t>Filtering and Using Predicates</a:t>
            </a:r>
          </a:p>
        </p:txBody>
      </p:sp>
      <p:sp>
        <p:nvSpPr>
          <p:cNvPr id="2" name="Title 1"/>
          <p:cNvSpPr>
            <a:spLocks noGrp="1"/>
          </p:cNvSpPr>
          <p:nvPr>
            <p:ph type="title"/>
          </p:nvPr>
        </p:nvSpPr>
        <p:spPr/>
        <p:txBody>
          <a:bodyPr/>
          <a:lstStyle/>
          <a:p>
            <a:r>
              <a:rPr lang="en-US" smtClean="0"/>
              <a:t>Module Overview</a:t>
            </a:r>
            <a:endParaRPr lang="en-US" dirty="0"/>
          </a:p>
        </p:txBody>
      </p:sp>
    </p:spTree>
    <p:extLst>
      <p:ext uri="{BB962C8B-B14F-4D97-AF65-F5344CB8AC3E}">
        <p14:creationId xmlns:p14="http://schemas.microsoft.com/office/powerpoint/2010/main" val="31834997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Removing Duplicates</a:t>
            </a:r>
            <a:endParaRPr lang="en-US" dirty="0"/>
          </a:p>
        </p:txBody>
      </p:sp>
      <p:sp>
        <p:nvSpPr>
          <p:cNvPr id="3" name="Content Placeholder 2"/>
          <p:cNvSpPr>
            <a:spLocks noGrp="1"/>
          </p:cNvSpPr>
          <p:nvPr>
            <p:ph sz="quarter" idx="10"/>
          </p:nvPr>
        </p:nvSpPr>
        <p:spPr>
          <a:xfrm>
            <a:off x="379412" y="1388226"/>
            <a:ext cx="11275775" cy="5290388"/>
          </a:xfrm>
        </p:spPr>
        <p:txBody>
          <a:bodyPr/>
          <a:lstStyle/>
          <a:p>
            <a:r>
              <a:rPr lang="en-US" dirty="0" smtClean="0"/>
              <a:t>SELECT ALL</a:t>
            </a:r>
          </a:p>
          <a:p>
            <a:pPr lvl="1"/>
            <a:r>
              <a:rPr lang="en-US" dirty="0" smtClean="0"/>
              <a:t>Default behavior includes duplicates</a:t>
            </a:r>
          </a:p>
          <a:p>
            <a:pPr lvl="1"/>
            <a:endParaRPr lang="en-US" dirty="0"/>
          </a:p>
          <a:p>
            <a:pPr lvl="1"/>
            <a:endParaRPr lang="en-US" dirty="0" smtClean="0"/>
          </a:p>
          <a:p>
            <a:r>
              <a:rPr lang="en-US" dirty="0" smtClean="0"/>
              <a:t>SELECT DISTINCT</a:t>
            </a:r>
          </a:p>
          <a:p>
            <a:pPr lvl="1"/>
            <a:r>
              <a:rPr lang="en-US" dirty="0" smtClean="0"/>
              <a:t>Removes duplicates</a:t>
            </a:r>
            <a:endParaRPr lang="en-US" dirty="0"/>
          </a:p>
        </p:txBody>
      </p:sp>
      <p:sp>
        <p:nvSpPr>
          <p:cNvPr id="4" name="AutoShape 3"/>
          <p:cNvSpPr>
            <a:spLocks noChangeArrowheads="1"/>
          </p:cNvSpPr>
          <p:nvPr/>
        </p:nvSpPr>
        <p:spPr bwMode="auto">
          <a:xfrm>
            <a:off x="1424601" y="2666361"/>
            <a:ext cx="6256338" cy="758273"/>
          </a:xfrm>
          <a:prstGeom prst="roundRect">
            <a:avLst>
              <a:gd name="adj" fmla="val 11583"/>
            </a:avLst>
          </a:prstGeom>
          <a:solidFill>
            <a:srgbClr val="8DACD0">
              <a:lumMod val="20000"/>
              <a:lumOff val="80000"/>
            </a:srgbClr>
          </a:solidFill>
          <a:ln w="9525" algn="ctr">
            <a:solidFill>
              <a:srgbClr val="808080"/>
            </a:solidFill>
            <a:round/>
            <a:headEnd/>
            <a:tailEnd/>
          </a:ln>
          <a:effectLst>
            <a:outerShdw dist="35921" dir="2700000" algn="ctr" rotWithShape="0">
              <a:srgbClr val="C0C0C0"/>
            </a:outerShdw>
          </a:effectLst>
        </p:spPr>
        <p:txBody>
          <a:bodyPr anchor="ctr">
            <a:spAutoFit/>
          </a:bodyPr>
          <a:lstStyle/>
          <a:p>
            <a:pPr marL="0" marR="0" lvl="0" indent="0" defTabSz="457200" eaLnBrk="1" fontAlgn="base" latinLnBrk="0" hangingPunct="1">
              <a:lnSpc>
                <a:spcPct val="90000"/>
              </a:lnSpc>
              <a:spcBef>
                <a:spcPct val="0"/>
              </a:spcBef>
              <a:spcAft>
                <a:spcPct val="0"/>
              </a:spcAft>
              <a:buClrTx/>
              <a:buSzTx/>
              <a:buFontTx/>
              <a:buNone/>
              <a:tabLst>
                <a:tab pos="457200" algn="l"/>
              </a:tabLst>
              <a:defRPr/>
            </a:pPr>
            <a:r>
              <a:rPr kumimoji="0" lang="en-US" sz="2200" b="0" i="0" u="none" strike="noStrike" kern="0" cap="none" spc="0" normalizeH="0" baseline="0" noProof="0" dirty="0">
                <a:ln>
                  <a:noFill/>
                </a:ln>
                <a:solidFill>
                  <a:srgbClr val="000000"/>
                </a:solidFill>
                <a:effectLst/>
                <a:uLnTx/>
                <a:uFillTx/>
                <a:latin typeface="Courier New" panose="02070309020205020404" pitchFamily="49" charset="0"/>
                <a:cs typeface="Courier New" panose="02070309020205020404" pitchFamily="49" charset="0"/>
              </a:rPr>
              <a:t>SELECT </a:t>
            </a:r>
            <a:r>
              <a:rPr kumimoji="0" lang="en-US" sz="2200" b="0" i="0" u="none" strike="noStrike" kern="0" cap="none" spc="0" normalizeH="0" baseline="0" noProof="0" dirty="0" smtClean="0">
                <a:ln>
                  <a:noFill/>
                </a:ln>
                <a:solidFill>
                  <a:srgbClr val="000000"/>
                </a:solidFill>
                <a:effectLst/>
                <a:uLnTx/>
                <a:uFillTx/>
                <a:latin typeface="Courier New" panose="02070309020205020404" pitchFamily="49" charset="0"/>
                <a:cs typeface="Courier New" panose="02070309020205020404" pitchFamily="49" charset="0"/>
              </a:rPr>
              <a:t>Color</a:t>
            </a:r>
          </a:p>
          <a:p>
            <a:pPr marL="0" marR="0" lvl="0" indent="0" defTabSz="457200" eaLnBrk="1" fontAlgn="base" latinLnBrk="0" hangingPunct="1">
              <a:lnSpc>
                <a:spcPct val="90000"/>
              </a:lnSpc>
              <a:spcBef>
                <a:spcPct val="0"/>
              </a:spcBef>
              <a:spcAft>
                <a:spcPct val="0"/>
              </a:spcAft>
              <a:buClrTx/>
              <a:buSzTx/>
              <a:buFontTx/>
              <a:buNone/>
              <a:tabLst>
                <a:tab pos="457200" algn="l"/>
              </a:tabLst>
              <a:defRPr/>
            </a:pPr>
            <a:r>
              <a:rPr kumimoji="0" lang="en-US" sz="2200" b="0" i="0" u="none" strike="noStrike" kern="0" cap="none" spc="0" normalizeH="0" baseline="0" noProof="0" dirty="0" smtClean="0">
                <a:ln>
                  <a:noFill/>
                </a:ln>
                <a:solidFill>
                  <a:srgbClr val="000000"/>
                </a:solidFill>
                <a:effectLst/>
                <a:uLnTx/>
                <a:uFillTx/>
                <a:latin typeface="Courier New" panose="02070309020205020404" pitchFamily="49" charset="0"/>
                <a:cs typeface="Courier New" panose="02070309020205020404" pitchFamily="49" charset="0"/>
              </a:rPr>
              <a:t>FROM </a:t>
            </a:r>
            <a:r>
              <a:rPr kumimoji="0" lang="en-US" sz="2200" b="0" i="0" u="none" strike="noStrike" kern="0" cap="none" spc="0" normalizeH="0" baseline="0" noProof="0" dirty="0" err="1" smtClean="0">
                <a:ln>
                  <a:noFill/>
                </a:ln>
                <a:solidFill>
                  <a:srgbClr val="000000"/>
                </a:solidFill>
                <a:effectLst/>
                <a:uLnTx/>
                <a:uFillTx/>
                <a:latin typeface="Courier New" panose="02070309020205020404" pitchFamily="49" charset="0"/>
                <a:cs typeface="Courier New" panose="02070309020205020404" pitchFamily="49" charset="0"/>
              </a:rPr>
              <a:t>Production.Product</a:t>
            </a:r>
            <a:r>
              <a:rPr kumimoji="0" lang="en-US" sz="2200" b="0" i="0" u="none" strike="noStrike" kern="0" cap="none" spc="0" normalizeH="0" baseline="0" noProof="0" dirty="0" smtClean="0">
                <a:ln>
                  <a:noFill/>
                </a:ln>
                <a:solidFill>
                  <a:srgbClr val="000000"/>
                </a:solidFill>
                <a:effectLst/>
                <a:uLnTx/>
                <a:uFillTx/>
                <a:latin typeface="Courier New" panose="02070309020205020404" pitchFamily="49" charset="0"/>
                <a:cs typeface="Courier New" panose="02070309020205020404" pitchFamily="49" charset="0"/>
              </a:rPr>
              <a:t>;</a:t>
            </a:r>
            <a:endParaRPr kumimoji="0" lang="en-US" sz="2200" b="0" i="0" u="none" strike="noStrike" kern="0" cap="none" spc="0" normalizeH="0" baseline="0" noProof="0" dirty="0">
              <a:ln>
                <a:noFill/>
              </a:ln>
              <a:solidFill>
                <a:srgbClr val="000000"/>
              </a:solidFill>
              <a:effectLst/>
              <a:uLnTx/>
              <a:uFillTx/>
              <a:latin typeface="Courier New" panose="02070309020205020404" pitchFamily="49" charset="0"/>
              <a:cs typeface="Courier New" panose="02070309020205020404" pitchFamily="49" charset="0"/>
            </a:endParaRPr>
          </a:p>
        </p:txBody>
      </p:sp>
      <p:sp>
        <p:nvSpPr>
          <p:cNvPr id="5" name="AutoShape 3"/>
          <p:cNvSpPr>
            <a:spLocks noChangeArrowheads="1"/>
          </p:cNvSpPr>
          <p:nvPr/>
        </p:nvSpPr>
        <p:spPr bwMode="auto">
          <a:xfrm>
            <a:off x="1424601" y="4702769"/>
            <a:ext cx="6256338" cy="758273"/>
          </a:xfrm>
          <a:prstGeom prst="roundRect">
            <a:avLst>
              <a:gd name="adj" fmla="val 11583"/>
            </a:avLst>
          </a:prstGeom>
          <a:solidFill>
            <a:srgbClr val="8DACD0">
              <a:lumMod val="20000"/>
              <a:lumOff val="80000"/>
            </a:srgbClr>
          </a:solidFill>
          <a:ln w="9525" algn="ctr">
            <a:solidFill>
              <a:srgbClr val="808080"/>
            </a:solidFill>
            <a:round/>
            <a:headEnd/>
            <a:tailEnd/>
          </a:ln>
          <a:effectLst>
            <a:outerShdw dist="35921" dir="2700000" algn="ctr" rotWithShape="0">
              <a:srgbClr val="C0C0C0"/>
            </a:outerShdw>
          </a:effectLst>
        </p:spPr>
        <p:txBody>
          <a:bodyPr anchor="ctr">
            <a:spAutoFit/>
          </a:bodyPr>
          <a:lstStyle/>
          <a:p>
            <a:pPr marL="0" marR="0" lvl="0" indent="0" defTabSz="457200" eaLnBrk="1" fontAlgn="base" latinLnBrk="0" hangingPunct="1">
              <a:lnSpc>
                <a:spcPct val="90000"/>
              </a:lnSpc>
              <a:spcBef>
                <a:spcPct val="0"/>
              </a:spcBef>
              <a:spcAft>
                <a:spcPct val="0"/>
              </a:spcAft>
              <a:buClrTx/>
              <a:buSzTx/>
              <a:buFontTx/>
              <a:buNone/>
              <a:tabLst>
                <a:tab pos="457200" algn="l"/>
              </a:tabLst>
              <a:defRPr/>
            </a:pPr>
            <a:r>
              <a:rPr kumimoji="0" lang="en-US" sz="2200" b="0" i="0" u="none" strike="noStrike" kern="0" cap="none" spc="0" normalizeH="0" baseline="0" noProof="0" dirty="0">
                <a:ln>
                  <a:noFill/>
                </a:ln>
                <a:solidFill>
                  <a:srgbClr val="000000"/>
                </a:solidFill>
                <a:effectLst/>
                <a:uLnTx/>
                <a:uFillTx/>
                <a:latin typeface="Courier New" panose="02070309020205020404" pitchFamily="49" charset="0"/>
                <a:cs typeface="Courier New" panose="02070309020205020404" pitchFamily="49" charset="0"/>
              </a:rPr>
              <a:t>SELECT </a:t>
            </a:r>
            <a:r>
              <a:rPr kumimoji="0" lang="en-US" sz="2200" b="0" i="0" u="none" strike="noStrike" kern="0" cap="none" spc="0" normalizeH="0" baseline="0" noProof="0" dirty="0" smtClean="0">
                <a:ln>
                  <a:noFill/>
                </a:ln>
                <a:solidFill>
                  <a:srgbClr val="000000"/>
                </a:solidFill>
                <a:effectLst/>
                <a:uLnTx/>
                <a:uFillTx/>
                <a:latin typeface="Courier New" panose="02070309020205020404" pitchFamily="49" charset="0"/>
                <a:cs typeface="Courier New" panose="02070309020205020404" pitchFamily="49" charset="0"/>
              </a:rPr>
              <a:t>DISTINCT Color</a:t>
            </a:r>
          </a:p>
          <a:p>
            <a:pPr marL="0" marR="0" lvl="0" indent="0" defTabSz="457200" eaLnBrk="1" fontAlgn="base" latinLnBrk="0" hangingPunct="1">
              <a:lnSpc>
                <a:spcPct val="90000"/>
              </a:lnSpc>
              <a:spcBef>
                <a:spcPct val="0"/>
              </a:spcBef>
              <a:spcAft>
                <a:spcPct val="0"/>
              </a:spcAft>
              <a:buClrTx/>
              <a:buSzTx/>
              <a:buFontTx/>
              <a:buNone/>
              <a:tabLst>
                <a:tab pos="457200" algn="l"/>
              </a:tabLst>
              <a:defRPr/>
            </a:pPr>
            <a:r>
              <a:rPr kumimoji="0" lang="en-US" sz="2200" b="0" i="0" u="none" strike="noStrike" kern="0" cap="none" spc="0" normalizeH="0" baseline="0" noProof="0" dirty="0" smtClean="0">
                <a:ln>
                  <a:noFill/>
                </a:ln>
                <a:solidFill>
                  <a:srgbClr val="000000"/>
                </a:solidFill>
                <a:effectLst/>
                <a:uLnTx/>
                <a:uFillTx/>
                <a:latin typeface="Courier New" panose="02070309020205020404" pitchFamily="49" charset="0"/>
                <a:cs typeface="Courier New" panose="02070309020205020404" pitchFamily="49" charset="0"/>
              </a:rPr>
              <a:t>FROM </a:t>
            </a:r>
            <a:r>
              <a:rPr kumimoji="0" lang="en-US" sz="2200" b="0" i="0" u="none" strike="noStrike" kern="0" cap="none" spc="0" normalizeH="0" baseline="0" noProof="0" dirty="0" err="1" smtClean="0">
                <a:ln>
                  <a:noFill/>
                </a:ln>
                <a:solidFill>
                  <a:srgbClr val="000000"/>
                </a:solidFill>
                <a:effectLst/>
                <a:uLnTx/>
                <a:uFillTx/>
                <a:latin typeface="Courier New" panose="02070309020205020404" pitchFamily="49" charset="0"/>
                <a:cs typeface="Courier New" panose="02070309020205020404" pitchFamily="49" charset="0"/>
              </a:rPr>
              <a:t>Production.Product</a:t>
            </a:r>
            <a:r>
              <a:rPr kumimoji="0" lang="en-US" sz="2200" b="0" i="0" u="none" strike="noStrike" kern="0" cap="none" spc="0" normalizeH="0" baseline="0" noProof="0" dirty="0" smtClean="0">
                <a:ln>
                  <a:noFill/>
                </a:ln>
                <a:solidFill>
                  <a:srgbClr val="000000"/>
                </a:solidFill>
                <a:effectLst/>
                <a:uLnTx/>
                <a:uFillTx/>
                <a:latin typeface="Courier New" panose="02070309020205020404" pitchFamily="49" charset="0"/>
                <a:cs typeface="Courier New" panose="02070309020205020404" pitchFamily="49" charset="0"/>
              </a:rPr>
              <a:t>;</a:t>
            </a:r>
            <a:endParaRPr kumimoji="0" lang="en-US" sz="2200" b="0" i="0" u="none" strike="noStrike" kern="0" cap="none" spc="0" normalizeH="0" baseline="0" noProof="0" dirty="0">
              <a:ln>
                <a:noFill/>
              </a:ln>
              <a:solidFill>
                <a:srgbClr val="000000"/>
              </a:solidFill>
              <a:effectLst/>
              <a:uLnTx/>
              <a:uFillTx/>
              <a:latin typeface="Courier New" panose="02070309020205020404" pitchFamily="49" charset="0"/>
              <a:cs typeface="Courier New" panose="02070309020205020404" pitchFamily="49" charset="0"/>
            </a:endParaRPr>
          </a:p>
        </p:txBody>
      </p:sp>
      <p:graphicFrame>
        <p:nvGraphicFramePr>
          <p:cNvPr id="6" name="Table 5"/>
          <p:cNvGraphicFramePr>
            <a:graphicFrameLocks noGrp="1"/>
          </p:cNvGraphicFramePr>
          <p:nvPr>
            <p:extLst>
              <p:ext uri="{D42A27DB-BD31-4B8C-83A1-F6EECF244321}">
                <p14:modId xmlns:p14="http://schemas.microsoft.com/office/powerpoint/2010/main" val="3309976505"/>
              </p:ext>
            </p:extLst>
          </p:nvPr>
        </p:nvGraphicFramePr>
        <p:xfrm>
          <a:off x="8726128" y="1437540"/>
          <a:ext cx="1584657" cy="2595880"/>
        </p:xfrm>
        <a:graphic>
          <a:graphicData uri="http://schemas.openxmlformats.org/drawingml/2006/table">
            <a:tbl>
              <a:tblPr firstRow="1" bandRow="1">
                <a:tableStyleId>{5C22544A-7EE6-4342-B048-85BDC9FD1C3A}</a:tableStyleId>
              </a:tblPr>
              <a:tblGrid>
                <a:gridCol w="1584657"/>
              </a:tblGrid>
              <a:tr h="370840">
                <a:tc>
                  <a:txBody>
                    <a:bodyPr/>
                    <a:lstStyle/>
                    <a:p>
                      <a:r>
                        <a:rPr lang="en-GB" dirty="0" err="1" smtClean="0"/>
                        <a:t>Color</a:t>
                      </a:r>
                      <a:endParaRPr lang="en-GB" dirty="0"/>
                    </a:p>
                  </a:txBody>
                  <a:tcPr/>
                </a:tc>
              </a:tr>
              <a:tr h="370840">
                <a:tc>
                  <a:txBody>
                    <a:bodyPr/>
                    <a:lstStyle/>
                    <a:p>
                      <a:r>
                        <a:rPr lang="en-GB" dirty="0" smtClean="0"/>
                        <a:t>Blue</a:t>
                      </a:r>
                      <a:endParaRPr lang="en-GB" dirty="0"/>
                    </a:p>
                  </a:txBody>
                  <a:tcPr/>
                </a:tc>
              </a:tr>
              <a:tr h="370840">
                <a:tc>
                  <a:txBody>
                    <a:bodyPr/>
                    <a:lstStyle/>
                    <a:p>
                      <a:r>
                        <a:rPr lang="en-GB" dirty="0" smtClean="0"/>
                        <a:t>Red</a:t>
                      </a:r>
                      <a:endParaRPr lang="en-GB" dirty="0"/>
                    </a:p>
                  </a:txBody>
                  <a:tcPr/>
                </a:tc>
              </a:tr>
              <a:tr h="370840">
                <a:tc>
                  <a:txBody>
                    <a:bodyPr/>
                    <a:lstStyle/>
                    <a:p>
                      <a:r>
                        <a:rPr lang="en-GB" dirty="0" smtClean="0"/>
                        <a:t>Yellow</a:t>
                      </a:r>
                      <a:endParaRPr lang="en-GB" dirty="0"/>
                    </a:p>
                  </a:txBody>
                  <a:tcPr/>
                </a:tc>
              </a:tr>
              <a:tr h="370840">
                <a:tc>
                  <a:txBody>
                    <a:bodyPr/>
                    <a:lstStyle/>
                    <a:p>
                      <a:r>
                        <a:rPr lang="en-GB" dirty="0" smtClean="0"/>
                        <a:t>Blue</a:t>
                      </a:r>
                      <a:endParaRPr lang="en-GB" dirty="0"/>
                    </a:p>
                  </a:txBody>
                  <a:tcPr/>
                </a:tc>
              </a:tr>
              <a:tr h="370840">
                <a:tc>
                  <a:txBody>
                    <a:bodyPr/>
                    <a:lstStyle/>
                    <a:p>
                      <a:r>
                        <a:rPr lang="en-GB" dirty="0" smtClean="0"/>
                        <a:t>Yellow</a:t>
                      </a:r>
                      <a:endParaRPr lang="en-GB" dirty="0"/>
                    </a:p>
                  </a:txBody>
                  <a:tcPr/>
                </a:tc>
              </a:tr>
              <a:tr h="370840">
                <a:tc>
                  <a:txBody>
                    <a:bodyPr/>
                    <a:lstStyle/>
                    <a:p>
                      <a:r>
                        <a:rPr lang="en-GB" dirty="0" smtClean="0"/>
                        <a:t>Black</a:t>
                      </a:r>
                      <a:endParaRPr lang="en-GB" dirty="0"/>
                    </a:p>
                  </a:txBody>
                  <a:tcPr/>
                </a:tc>
              </a:tr>
            </a:tbl>
          </a:graphicData>
        </a:graphic>
      </p:graphicFrame>
      <p:graphicFrame>
        <p:nvGraphicFramePr>
          <p:cNvPr id="7" name="Table 6"/>
          <p:cNvGraphicFramePr>
            <a:graphicFrameLocks noGrp="1"/>
          </p:cNvGraphicFramePr>
          <p:nvPr>
            <p:extLst>
              <p:ext uri="{D42A27DB-BD31-4B8C-83A1-F6EECF244321}">
                <p14:modId xmlns:p14="http://schemas.microsoft.com/office/powerpoint/2010/main" val="1913831870"/>
              </p:ext>
            </p:extLst>
          </p:nvPr>
        </p:nvGraphicFramePr>
        <p:xfrm>
          <a:off x="8726128" y="4533942"/>
          <a:ext cx="1584657" cy="1854200"/>
        </p:xfrm>
        <a:graphic>
          <a:graphicData uri="http://schemas.openxmlformats.org/drawingml/2006/table">
            <a:tbl>
              <a:tblPr firstRow="1" bandRow="1">
                <a:tableStyleId>{5C22544A-7EE6-4342-B048-85BDC9FD1C3A}</a:tableStyleId>
              </a:tblPr>
              <a:tblGrid>
                <a:gridCol w="1584657"/>
              </a:tblGrid>
              <a:tr h="370840">
                <a:tc>
                  <a:txBody>
                    <a:bodyPr/>
                    <a:lstStyle/>
                    <a:p>
                      <a:r>
                        <a:rPr lang="en-GB" dirty="0" err="1" smtClean="0"/>
                        <a:t>Color</a:t>
                      </a:r>
                      <a:endParaRPr lang="en-GB" dirty="0"/>
                    </a:p>
                  </a:txBody>
                  <a:tcPr/>
                </a:tc>
              </a:tr>
              <a:tr h="370840">
                <a:tc>
                  <a:txBody>
                    <a:bodyPr/>
                    <a:lstStyle/>
                    <a:p>
                      <a:r>
                        <a:rPr lang="en-GB" dirty="0" smtClean="0"/>
                        <a:t>Blue</a:t>
                      </a:r>
                      <a:endParaRPr lang="en-GB" dirty="0"/>
                    </a:p>
                  </a:txBody>
                  <a:tcPr/>
                </a:tc>
              </a:tr>
              <a:tr h="370840">
                <a:tc>
                  <a:txBody>
                    <a:bodyPr/>
                    <a:lstStyle/>
                    <a:p>
                      <a:r>
                        <a:rPr lang="en-GB" dirty="0" smtClean="0"/>
                        <a:t>Red</a:t>
                      </a:r>
                      <a:endParaRPr lang="en-GB" dirty="0"/>
                    </a:p>
                  </a:txBody>
                  <a:tcPr/>
                </a:tc>
              </a:tr>
              <a:tr h="370840">
                <a:tc>
                  <a:txBody>
                    <a:bodyPr/>
                    <a:lstStyle/>
                    <a:p>
                      <a:r>
                        <a:rPr lang="en-GB" dirty="0" smtClean="0"/>
                        <a:t>Yellow</a:t>
                      </a:r>
                      <a:endParaRPr lang="en-GB" dirty="0"/>
                    </a:p>
                  </a:txBody>
                  <a:tcPr/>
                </a:tc>
              </a:tr>
              <a:tr h="370840">
                <a:tc>
                  <a:txBody>
                    <a:bodyPr/>
                    <a:lstStyle/>
                    <a:p>
                      <a:r>
                        <a:rPr lang="en-GB" dirty="0" smtClean="0"/>
                        <a:t>Black</a:t>
                      </a:r>
                      <a:endParaRPr lang="en-GB" dirty="0"/>
                    </a:p>
                  </a:txBody>
                  <a:tcPr/>
                </a:tc>
              </a:tr>
            </a:tbl>
          </a:graphicData>
        </a:graphic>
      </p:graphicFrame>
    </p:spTree>
    <p:extLst>
      <p:ext uri="{BB962C8B-B14F-4D97-AF65-F5344CB8AC3E}">
        <p14:creationId xmlns:p14="http://schemas.microsoft.com/office/powerpoint/2010/main" val="36398169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4"/>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6"/>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5"/>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P spid="4" grpId="0" animBg="1"/>
      <p:bldP spid="5"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Sorting Results</a:t>
            </a:r>
            <a:endParaRPr lang="en-US" dirty="0"/>
          </a:p>
        </p:txBody>
      </p:sp>
      <p:sp>
        <p:nvSpPr>
          <p:cNvPr id="3" name="Content Placeholder 2"/>
          <p:cNvSpPr>
            <a:spLocks noGrp="1"/>
          </p:cNvSpPr>
          <p:nvPr>
            <p:ph sz="quarter" idx="10"/>
          </p:nvPr>
        </p:nvSpPr>
        <p:spPr/>
        <p:txBody>
          <a:bodyPr/>
          <a:lstStyle/>
          <a:p>
            <a:pPr lvl="0"/>
            <a:r>
              <a:rPr lang="en-US" dirty="0" smtClean="0">
                <a:solidFill>
                  <a:srgbClr val="000000"/>
                </a:solidFill>
              </a:rPr>
              <a:t>Use ORDER BY to sort results by one or more columns</a:t>
            </a:r>
          </a:p>
          <a:p>
            <a:pPr lvl="1"/>
            <a:r>
              <a:rPr lang="en-US" dirty="0" smtClean="0">
                <a:solidFill>
                  <a:srgbClr val="000000"/>
                </a:solidFill>
              </a:rPr>
              <a:t>Aliases </a:t>
            </a:r>
            <a:r>
              <a:rPr lang="en-US" dirty="0">
                <a:solidFill>
                  <a:srgbClr val="000000"/>
                </a:solidFill>
              </a:rPr>
              <a:t>created in SELECT clause </a:t>
            </a:r>
            <a:r>
              <a:rPr lang="en-US" dirty="0" smtClean="0">
                <a:solidFill>
                  <a:srgbClr val="000000"/>
                </a:solidFill>
              </a:rPr>
              <a:t>are visible </a:t>
            </a:r>
            <a:r>
              <a:rPr lang="en-US" dirty="0">
                <a:solidFill>
                  <a:srgbClr val="000000"/>
                </a:solidFill>
              </a:rPr>
              <a:t>to ORDER </a:t>
            </a:r>
            <a:r>
              <a:rPr lang="en-US" dirty="0" smtClean="0">
                <a:solidFill>
                  <a:srgbClr val="000000"/>
                </a:solidFill>
              </a:rPr>
              <a:t>BY</a:t>
            </a:r>
          </a:p>
          <a:p>
            <a:pPr lvl="1"/>
            <a:r>
              <a:rPr lang="en-US" dirty="0" smtClean="0">
                <a:solidFill>
                  <a:srgbClr val="000000"/>
                </a:solidFill>
              </a:rPr>
              <a:t>You can order by columns in the source that are not included in the SELECT clause</a:t>
            </a:r>
          </a:p>
          <a:p>
            <a:pPr lvl="1"/>
            <a:r>
              <a:rPr lang="en-US" dirty="0">
                <a:solidFill>
                  <a:srgbClr val="000000"/>
                </a:solidFill>
              </a:rPr>
              <a:t>You can specify ASC or DESC (ASC is the default</a:t>
            </a:r>
            <a:r>
              <a:rPr lang="en-US" dirty="0" smtClean="0">
                <a:solidFill>
                  <a:srgbClr val="000000"/>
                </a:solidFill>
              </a:rPr>
              <a:t>)</a:t>
            </a:r>
            <a:endParaRPr lang="en-US" dirty="0">
              <a:solidFill>
                <a:srgbClr val="000000"/>
              </a:solidFill>
            </a:endParaRPr>
          </a:p>
        </p:txBody>
      </p:sp>
      <p:sp>
        <p:nvSpPr>
          <p:cNvPr id="4" name="AutoShape 3"/>
          <p:cNvSpPr>
            <a:spLocks noChangeArrowheads="1"/>
          </p:cNvSpPr>
          <p:nvPr/>
        </p:nvSpPr>
        <p:spPr bwMode="auto">
          <a:xfrm>
            <a:off x="1424600" y="4544625"/>
            <a:ext cx="9179709" cy="1074563"/>
          </a:xfrm>
          <a:prstGeom prst="roundRect">
            <a:avLst>
              <a:gd name="adj" fmla="val 11583"/>
            </a:avLst>
          </a:prstGeom>
          <a:solidFill>
            <a:srgbClr val="8DACD0">
              <a:lumMod val="20000"/>
              <a:lumOff val="80000"/>
            </a:srgbClr>
          </a:solidFill>
          <a:ln w="9525" algn="ctr">
            <a:solidFill>
              <a:srgbClr val="808080"/>
            </a:solidFill>
            <a:round/>
            <a:headEnd/>
            <a:tailEnd/>
          </a:ln>
          <a:effectLst>
            <a:outerShdw dist="35921" dir="2700000" algn="ctr" rotWithShape="0">
              <a:srgbClr val="C0C0C0"/>
            </a:outerShdw>
          </a:effectLst>
        </p:spPr>
        <p:txBody>
          <a:bodyPr wrap="square" anchor="ctr">
            <a:spAutoFit/>
          </a:bodyPr>
          <a:lstStyle/>
          <a:p>
            <a:pPr marL="0" marR="0" lvl="0" indent="0" defTabSz="457200" eaLnBrk="1" fontAlgn="base" latinLnBrk="0" hangingPunct="1">
              <a:lnSpc>
                <a:spcPct val="90000"/>
              </a:lnSpc>
              <a:spcBef>
                <a:spcPct val="0"/>
              </a:spcBef>
              <a:spcAft>
                <a:spcPct val="0"/>
              </a:spcAft>
              <a:buClrTx/>
              <a:buSzTx/>
              <a:buFontTx/>
              <a:buNone/>
              <a:tabLst>
                <a:tab pos="457200" algn="l"/>
              </a:tabLst>
              <a:defRPr/>
            </a:pPr>
            <a:r>
              <a:rPr kumimoji="0" lang="en-US" sz="2200" b="0" i="0" u="none" strike="noStrike" kern="0" cap="none" spc="0" normalizeH="0" baseline="0" noProof="0" dirty="0">
                <a:ln>
                  <a:noFill/>
                </a:ln>
                <a:solidFill>
                  <a:srgbClr val="000000"/>
                </a:solidFill>
                <a:effectLst/>
                <a:uLnTx/>
                <a:uFillTx/>
                <a:latin typeface="Courier New" panose="02070309020205020404" pitchFamily="49" charset="0"/>
                <a:cs typeface="Courier New" panose="02070309020205020404" pitchFamily="49" charset="0"/>
              </a:rPr>
              <a:t>SELECT </a:t>
            </a:r>
            <a:r>
              <a:rPr kumimoji="0" lang="en-US" sz="2200" b="0" i="0" u="none" strike="noStrike" kern="0" cap="none" spc="0" normalizeH="0" baseline="0" noProof="0" dirty="0" err="1" smtClean="0">
                <a:ln>
                  <a:noFill/>
                </a:ln>
                <a:solidFill>
                  <a:srgbClr val="000000"/>
                </a:solidFill>
                <a:effectLst/>
                <a:uLnTx/>
                <a:uFillTx/>
                <a:latin typeface="Courier New" panose="02070309020205020404" pitchFamily="49" charset="0"/>
                <a:cs typeface="Courier New" panose="02070309020205020404" pitchFamily="49" charset="0"/>
              </a:rPr>
              <a:t>ProductCategory</a:t>
            </a:r>
            <a:r>
              <a:rPr kumimoji="0" lang="en-US" sz="2200" b="0" i="0" u="none" strike="noStrike" kern="0" cap="none" spc="0" normalizeH="0" baseline="0" noProof="0" dirty="0" smtClean="0">
                <a:ln>
                  <a:noFill/>
                </a:ln>
                <a:solidFill>
                  <a:srgbClr val="000000"/>
                </a:solidFill>
                <a:effectLst/>
                <a:uLnTx/>
                <a:uFillTx/>
                <a:latin typeface="Courier New" panose="02070309020205020404" pitchFamily="49" charset="0"/>
                <a:cs typeface="Courier New" panose="02070309020205020404" pitchFamily="49" charset="0"/>
              </a:rPr>
              <a:t> AS Category, </a:t>
            </a:r>
            <a:r>
              <a:rPr kumimoji="0" lang="en-US" sz="2200" b="0" i="0" u="none" strike="noStrike" kern="0" cap="none" spc="0" normalizeH="0" baseline="0" noProof="0" dirty="0" err="1" smtClean="0">
                <a:ln>
                  <a:noFill/>
                </a:ln>
                <a:solidFill>
                  <a:srgbClr val="000000"/>
                </a:solidFill>
                <a:effectLst/>
                <a:uLnTx/>
                <a:uFillTx/>
                <a:latin typeface="Courier New" panose="02070309020205020404" pitchFamily="49" charset="0"/>
                <a:cs typeface="Courier New" panose="02070309020205020404" pitchFamily="49" charset="0"/>
              </a:rPr>
              <a:t>ProductName</a:t>
            </a:r>
            <a:endParaRPr kumimoji="0" lang="en-US" sz="2200" b="0" i="0" u="none" strike="noStrike" kern="0" cap="none" spc="0" normalizeH="0" baseline="0" noProof="0" dirty="0" smtClean="0">
              <a:ln>
                <a:noFill/>
              </a:ln>
              <a:solidFill>
                <a:srgbClr val="000000"/>
              </a:solidFill>
              <a:effectLst/>
              <a:uLnTx/>
              <a:uFillTx/>
              <a:latin typeface="Courier New" panose="02070309020205020404" pitchFamily="49" charset="0"/>
              <a:cs typeface="Courier New" panose="02070309020205020404" pitchFamily="49" charset="0"/>
            </a:endParaRPr>
          </a:p>
          <a:p>
            <a:pPr marL="0" marR="0" lvl="0" indent="0" defTabSz="457200" eaLnBrk="1" fontAlgn="base" latinLnBrk="0" hangingPunct="1">
              <a:lnSpc>
                <a:spcPct val="90000"/>
              </a:lnSpc>
              <a:spcBef>
                <a:spcPct val="0"/>
              </a:spcBef>
              <a:spcAft>
                <a:spcPct val="0"/>
              </a:spcAft>
              <a:buClrTx/>
              <a:buSzTx/>
              <a:buFontTx/>
              <a:buNone/>
              <a:tabLst>
                <a:tab pos="457200" algn="l"/>
              </a:tabLst>
              <a:defRPr/>
            </a:pPr>
            <a:r>
              <a:rPr kumimoji="0" lang="en-US" sz="2200" b="0" i="0" u="none" strike="noStrike" kern="0" cap="none" spc="0" normalizeH="0" baseline="0" noProof="0" dirty="0" smtClean="0">
                <a:ln>
                  <a:noFill/>
                </a:ln>
                <a:solidFill>
                  <a:srgbClr val="000000"/>
                </a:solidFill>
                <a:effectLst/>
                <a:uLnTx/>
                <a:uFillTx/>
                <a:latin typeface="Courier New" panose="02070309020205020404" pitchFamily="49" charset="0"/>
                <a:cs typeface="Courier New" panose="02070309020205020404" pitchFamily="49" charset="0"/>
              </a:rPr>
              <a:t>FROM </a:t>
            </a:r>
            <a:r>
              <a:rPr kumimoji="0" lang="en-US" sz="2200" b="0" i="0" u="none" strike="noStrike" kern="0" cap="none" spc="0" normalizeH="0" baseline="0" noProof="0" dirty="0" err="1" smtClean="0">
                <a:ln>
                  <a:noFill/>
                </a:ln>
                <a:solidFill>
                  <a:srgbClr val="000000"/>
                </a:solidFill>
                <a:effectLst/>
                <a:uLnTx/>
                <a:uFillTx/>
                <a:latin typeface="Courier New" panose="02070309020205020404" pitchFamily="49" charset="0"/>
                <a:cs typeface="Courier New" panose="02070309020205020404" pitchFamily="49" charset="0"/>
              </a:rPr>
              <a:t>Production.Product</a:t>
            </a:r>
            <a:endParaRPr kumimoji="0" lang="en-US" sz="2200" b="0" i="0" u="none" strike="noStrike" kern="0" cap="none" spc="0" normalizeH="0" baseline="0" noProof="0" dirty="0" smtClean="0">
              <a:ln>
                <a:noFill/>
              </a:ln>
              <a:solidFill>
                <a:srgbClr val="000000"/>
              </a:solidFill>
              <a:effectLst/>
              <a:uLnTx/>
              <a:uFillTx/>
              <a:latin typeface="Courier New" panose="02070309020205020404" pitchFamily="49" charset="0"/>
              <a:cs typeface="Courier New" panose="02070309020205020404" pitchFamily="49" charset="0"/>
            </a:endParaRPr>
          </a:p>
          <a:p>
            <a:pPr marL="0" marR="0" lvl="0" indent="0" defTabSz="457200" eaLnBrk="1" fontAlgn="base" latinLnBrk="0" hangingPunct="1">
              <a:lnSpc>
                <a:spcPct val="90000"/>
              </a:lnSpc>
              <a:spcBef>
                <a:spcPct val="0"/>
              </a:spcBef>
              <a:spcAft>
                <a:spcPct val="0"/>
              </a:spcAft>
              <a:buClrTx/>
              <a:buSzTx/>
              <a:buFontTx/>
              <a:buNone/>
              <a:tabLst>
                <a:tab pos="457200" algn="l"/>
              </a:tabLst>
              <a:defRPr/>
            </a:pPr>
            <a:r>
              <a:rPr lang="en-US" sz="2200" kern="0" dirty="0" smtClean="0">
                <a:solidFill>
                  <a:srgbClr val="000000"/>
                </a:solidFill>
                <a:latin typeface="Courier New" panose="02070309020205020404" pitchFamily="49" charset="0"/>
                <a:cs typeface="Courier New" panose="02070309020205020404" pitchFamily="49" charset="0"/>
              </a:rPr>
              <a:t>ORDER BY Category, Price DESC</a:t>
            </a:r>
            <a:r>
              <a:rPr kumimoji="0" lang="en-US" sz="2200" b="0" i="0" u="none" strike="noStrike" kern="0" cap="none" spc="0" normalizeH="0" baseline="0" noProof="0" dirty="0" smtClean="0">
                <a:ln>
                  <a:noFill/>
                </a:ln>
                <a:solidFill>
                  <a:srgbClr val="000000"/>
                </a:solidFill>
                <a:effectLst/>
                <a:uLnTx/>
                <a:uFillTx/>
                <a:latin typeface="Courier New" panose="02070309020205020404" pitchFamily="49" charset="0"/>
                <a:cs typeface="Courier New" panose="02070309020205020404" pitchFamily="49" charset="0"/>
              </a:rPr>
              <a:t>;</a:t>
            </a:r>
            <a:endParaRPr kumimoji="0" lang="en-US" sz="2200" b="0" i="0" u="none" strike="noStrike" kern="0" cap="none" spc="0" normalizeH="0" baseline="0" noProof="0" dirty="0">
              <a:ln>
                <a:noFill/>
              </a:ln>
              <a:solidFill>
                <a:srgbClr val="000000"/>
              </a:solidFill>
              <a:effectLst/>
              <a:uLnTx/>
              <a:uFillTx/>
              <a:latin typeface="Courier New" panose="02070309020205020404" pitchFamily="49" charset="0"/>
              <a:cs typeface="Courier New" panose="02070309020205020404" pitchFamily="49" charset="0"/>
            </a:endParaRPr>
          </a:p>
        </p:txBody>
      </p:sp>
    </p:spTree>
    <p:extLst>
      <p:ext uri="{BB962C8B-B14F-4D97-AF65-F5344CB8AC3E}">
        <p14:creationId xmlns:p14="http://schemas.microsoft.com/office/powerpoint/2010/main" val="92579751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Limiting Sorted </a:t>
            </a:r>
            <a:r>
              <a:rPr lang="en-GB" dirty="0"/>
              <a:t>Results</a:t>
            </a:r>
            <a:endParaRPr lang="en-US" dirty="0"/>
          </a:p>
        </p:txBody>
      </p:sp>
      <p:sp>
        <p:nvSpPr>
          <p:cNvPr id="3" name="Content Placeholder 2"/>
          <p:cNvSpPr>
            <a:spLocks noGrp="1"/>
          </p:cNvSpPr>
          <p:nvPr>
            <p:ph sz="quarter" idx="10"/>
          </p:nvPr>
        </p:nvSpPr>
        <p:spPr>
          <a:xfrm>
            <a:off x="379413" y="928048"/>
            <a:ext cx="11525250" cy="5750566"/>
          </a:xfrm>
        </p:spPr>
        <p:txBody>
          <a:bodyPr/>
          <a:lstStyle/>
          <a:p>
            <a:pPr lvl="0"/>
            <a:r>
              <a:rPr lang="en-US" dirty="0">
                <a:solidFill>
                  <a:srgbClr val="000000"/>
                </a:solidFill>
              </a:rPr>
              <a:t>TOP allows you to limit the number or percentage of rows returned by a query</a:t>
            </a:r>
          </a:p>
          <a:p>
            <a:pPr lvl="0"/>
            <a:r>
              <a:rPr lang="en-US" dirty="0">
                <a:solidFill>
                  <a:srgbClr val="000000"/>
                </a:solidFill>
              </a:rPr>
              <a:t>Works with ORDER BY clause to limit rows by sort </a:t>
            </a:r>
            <a:r>
              <a:rPr lang="en-US" dirty="0" smtClean="0">
                <a:solidFill>
                  <a:srgbClr val="000000"/>
                </a:solidFill>
              </a:rPr>
              <a:t>order</a:t>
            </a:r>
          </a:p>
          <a:p>
            <a:pPr lvl="0"/>
            <a:r>
              <a:rPr lang="en-GB" dirty="0">
                <a:solidFill>
                  <a:srgbClr val="000000"/>
                </a:solidFill>
              </a:rPr>
              <a:t>Added to SELECT clause:</a:t>
            </a:r>
          </a:p>
          <a:p>
            <a:pPr lvl="1"/>
            <a:r>
              <a:rPr lang="en-GB" dirty="0">
                <a:solidFill>
                  <a:srgbClr val="000000"/>
                </a:solidFill>
              </a:rPr>
              <a:t>SELECT TOP (N) | TOP (N) Percent</a:t>
            </a:r>
          </a:p>
          <a:p>
            <a:pPr lvl="2"/>
            <a:r>
              <a:rPr lang="en-GB" dirty="0">
                <a:solidFill>
                  <a:srgbClr val="000000"/>
                </a:solidFill>
              </a:rPr>
              <a:t>With percent, number of rows rounded up</a:t>
            </a:r>
          </a:p>
          <a:p>
            <a:pPr lvl="1"/>
            <a:r>
              <a:rPr lang="en-GB" dirty="0">
                <a:solidFill>
                  <a:srgbClr val="000000"/>
                </a:solidFill>
              </a:rPr>
              <a:t>SELECT TOP (N) WITH TIES</a:t>
            </a:r>
          </a:p>
          <a:p>
            <a:pPr lvl="2"/>
            <a:r>
              <a:rPr lang="en-GB" dirty="0">
                <a:solidFill>
                  <a:srgbClr val="000000"/>
                </a:solidFill>
              </a:rPr>
              <a:t>Retrieve duplicates where applicable (nondeterministic)</a:t>
            </a:r>
          </a:p>
          <a:p>
            <a:pPr lvl="0"/>
            <a:endParaRPr lang="en-US" dirty="0" smtClean="0">
              <a:solidFill>
                <a:srgbClr val="000000"/>
              </a:solidFill>
            </a:endParaRPr>
          </a:p>
          <a:p>
            <a:pPr lvl="0"/>
            <a:endParaRPr lang="en-US" dirty="0">
              <a:solidFill>
                <a:srgbClr val="000000"/>
              </a:solidFill>
            </a:endParaRPr>
          </a:p>
          <a:p>
            <a:endParaRPr lang="en-GB" dirty="0" smtClean="0"/>
          </a:p>
        </p:txBody>
      </p:sp>
      <p:sp>
        <p:nvSpPr>
          <p:cNvPr id="4" name="AutoShape 3"/>
          <p:cNvSpPr>
            <a:spLocks noChangeArrowheads="1"/>
          </p:cNvSpPr>
          <p:nvPr/>
        </p:nvSpPr>
        <p:spPr bwMode="auto">
          <a:xfrm>
            <a:off x="1551875" y="5287162"/>
            <a:ext cx="9179709" cy="1083600"/>
          </a:xfrm>
          <a:prstGeom prst="roundRect">
            <a:avLst>
              <a:gd name="adj" fmla="val 11583"/>
            </a:avLst>
          </a:prstGeom>
          <a:solidFill>
            <a:srgbClr val="8DACD0">
              <a:lumMod val="20000"/>
              <a:lumOff val="80000"/>
            </a:srgbClr>
          </a:solidFill>
          <a:ln w="9525" algn="ctr">
            <a:solidFill>
              <a:srgbClr val="808080"/>
            </a:solidFill>
            <a:round/>
            <a:headEnd/>
            <a:tailEnd/>
          </a:ln>
          <a:effectLst>
            <a:outerShdw dist="35921" dir="2700000" algn="ctr" rotWithShape="0">
              <a:srgbClr val="C0C0C0"/>
            </a:outerShdw>
          </a:effectLst>
        </p:spPr>
        <p:txBody>
          <a:bodyPr wrap="square" anchor="ctr">
            <a:spAutoFit/>
          </a:bodyPr>
          <a:lstStyle/>
          <a:p>
            <a:pPr lvl="0" defTabSz="457200" fontAlgn="base">
              <a:lnSpc>
                <a:spcPct val="90000"/>
              </a:lnSpc>
              <a:spcBef>
                <a:spcPct val="0"/>
              </a:spcBef>
              <a:spcAft>
                <a:spcPct val="0"/>
              </a:spcAft>
              <a:tabLst>
                <a:tab pos="457200" algn="l"/>
              </a:tabLst>
              <a:defRPr/>
            </a:pPr>
            <a:r>
              <a:rPr lang="en-GB" sz="2200" kern="0" dirty="0">
                <a:solidFill>
                  <a:srgbClr val="000000"/>
                </a:solidFill>
                <a:latin typeface="Courier New" panose="02070309020205020404" pitchFamily="49" charset="0"/>
                <a:cs typeface="Courier New" panose="02070309020205020404" pitchFamily="49" charset="0"/>
              </a:rPr>
              <a:t>SELECT TOP </a:t>
            </a:r>
            <a:r>
              <a:rPr lang="en-GB" sz="2200" kern="0" dirty="0" smtClean="0">
                <a:solidFill>
                  <a:srgbClr val="000000"/>
                </a:solidFill>
                <a:latin typeface="Courier New" panose="02070309020205020404" pitchFamily="49" charset="0"/>
                <a:cs typeface="Courier New" panose="02070309020205020404" pitchFamily="49" charset="0"/>
              </a:rPr>
              <a:t>10 </a:t>
            </a:r>
            <a:r>
              <a:rPr lang="en-GB" sz="2200" kern="0" dirty="0" err="1" smtClean="0">
                <a:solidFill>
                  <a:srgbClr val="000000"/>
                </a:solidFill>
                <a:latin typeface="Courier New" panose="02070309020205020404" pitchFamily="49" charset="0"/>
                <a:cs typeface="Courier New" panose="02070309020205020404" pitchFamily="49" charset="0"/>
              </a:rPr>
              <a:t>ProductName</a:t>
            </a:r>
            <a:r>
              <a:rPr lang="en-GB" sz="2200" kern="0" dirty="0" smtClean="0">
                <a:solidFill>
                  <a:srgbClr val="000000"/>
                </a:solidFill>
                <a:latin typeface="Courier New" panose="02070309020205020404" pitchFamily="49" charset="0"/>
                <a:cs typeface="Courier New" panose="02070309020205020404" pitchFamily="49" charset="0"/>
              </a:rPr>
              <a:t>, </a:t>
            </a:r>
            <a:r>
              <a:rPr lang="en-GB" sz="2200" kern="0" dirty="0" err="1" smtClean="0">
                <a:solidFill>
                  <a:srgbClr val="000000"/>
                </a:solidFill>
                <a:latin typeface="Courier New" panose="02070309020205020404" pitchFamily="49" charset="0"/>
                <a:cs typeface="Courier New" panose="02070309020205020404" pitchFamily="49" charset="0"/>
              </a:rPr>
              <a:t>ListPrice</a:t>
            </a:r>
            <a:endParaRPr lang="en-GB" sz="2200" kern="0" dirty="0" smtClean="0">
              <a:solidFill>
                <a:srgbClr val="000000"/>
              </a:solidFill>
              <a:latin typeface="Courier New" panose="02070309020205020404" pitchFamily="49" charset="0"/>
              <a:cs typeface="Courier New" panose="02070309020205020404" pitchFamily="49" charset="0"/>
            </a:endParaRPr>
          </a:p>
          <a:p>
            <a:pPr lvl="0" defTabSz="457200" fontAlgn="base">
              <a:lnSpc>
                <a:spcPct val="90000"/>
              </a:lnSpc>
              <a:spcBef>
                <a:spcPct val="0"/>
              </a:spcBef>
              <a:spcAft>
                <a:spcPct val="0"/>
              </a:spcAft>
              <a:tabLst>
                <a:tab pos="457200" algn="l"/>
              </a:tabLst>
              <a:defRPr/>
            </a:pPr>
            <a:r>
              <a:rPr lang="en-GB" sz="2200" kern="0" dirty="0">
                <a:solidFill>
                  <a:srgbClr val="000000"/>
                </a:solidFill>
                <a:latin typeface="Courier New" panose="02070309020205020404" pitchFamily="49" charset="0"/>
                <a:cs typeface="Courier New" panose="02070309020205020404" pitchFamily="49" charset="0"/>
              </a:rPr>
              <a:t>F</a:t>
            </a:r>
            <a:r>
              <a:rPr lang="en-GB" sz="2200" kern="0" dirty="0" smtClean="0">
                <a:solidFill>
                  <a:srgbClr val="000000"/>
                </a:solidFill>
                <a:latin typeface="Courier New" panose="02070309020205020404" pitchFamily="49" charset="0"/>
                <a:cs typeface="Courier New" panose="02070309020205020404" pitchFamily="49" charset="0"/>
              </a:rPr>
              <a:t>ROM </a:t>
            </a:r>
            <a:r>
              <a:rPr lang="en-GB" sz="2200" kern="0" dirty="0" err="1" smtClean="0">
                <a:solidFill>
                  <a:srgbClr val="000000"/>
                </a:solidFill>
                <a:latin typeface="Courier New" panose="02070309020205020404" pitchFamily="49" charset="0"/>
                <a:cs typeface="Courier New" panose="02070309020205020404" pitchFamily="49" charset="0"/>
              </a:rPr>
              <a:t>Production.Product</a:t>
            </a:r>
            <a:r>
              <a:rPr lang="en-GB" sz="2200" kern="0" dirty="0">
                <a:solidFill>
                  <a:srgbClr val="000000"/>
                </a:solidFill>
                <a:latin typeface="Courier New" panose="02070309020205020404" pitchFamily="49" charset="0"/>
                <a:cs typeface="Courier New" panose="02070309020205020404" pitchFamily="49" charset="0"/>
              </a:rPr>
              <a:t/>
            </a:r>
            <a:br>
              <a:rPr lang="en-GB" sz="2200" kern="0" dirty="0">
                <a:solidFill>
                  <a:srgbClr val="000000"/>
                </a:solidFill>
                <a:latin typeface="Courier New" panose="02070309020205020404" pitchFamily="49" charset="0"/>
                <a:cs typeface="Courier New" panose="02070309020205020404" pitchFamily="49" charset="0"/>
              </a:rPr>
            </a:br>
            <a:r>
              <a:rPr lang="en-GB" sz="2200" kern="0" dirty="0" smtClean="0">
                <a:solidFill>
                  <a:srgbClr val="000000"/>
                </a:solidFill>
                <a:latin typeface="Courier New" panose="02070309020205020404" pitchFamily="49" charset="0"/>
                <a:cs typeface="Courier New" panose="02070309020205020404" pitchFamily="49" charset="0"/>
              </a:rPr>
              <a:t>ORDER BY </a:t>
            </a:r>
            <a:r>
              <a:rPr lang="en-GB" sz="2200" kern="0" dirty="0" err="1" smtClean="0">
                <a:solidFill>
                  <a:srgbClr val="000000"/>
                </a:solidFill>
                <a:latin typeface="Courier New" panose="02070309020205020404" pitchFamily="49" charset="0"/>
                <a:cs typeface="Courier New" panose="02070309020205020404" pitchFamily="49" charset="0"/>
              </a:rPr>
              <a:t>ListPrice</a:t>
            </a:r>
            <a:r>
              <a:rPr lang="en-GB" sz="2200" kern="0" dirty="0" smtClean="0">
                <a:solidFill>
                  <a:srgbClr val="000000"/>
                </a:solidFill>
                <a:latin typeface="Courier New" panose="02070309020205020404" pitchFamily="49" charset="0"/>
                <a:cs typeface="Courier New" panose="02070309020205020404" pitchFamily="49" charset="0"/>
              </a:rPr>
              <a:t> DESC;</a:t>
            </a:r>
            <a:endParaRPr lang="en-GB" sz="2200" kern="0" dirty="0">
              <a:solidFill>
                <a:srgbClr val="000000"/>
              </a:solidFill>
              <a:latin typeface="Courier New" panose="02070309020205020404" pitchFamily="49" charset="0"/>
              <a:cs typeface="Courier New" panose="02070309020205020404" pitchFamily="49" charset="0"/>
            </a:endParaRPr>
          </a:p>
        </p:txBody>
      </p:sp>
    </p:spTree>
    <p:extLst>
      <p:ext uri="{BB962C8B-B14F-4D97-AF65-F5344CB8AC3E}">
        <p14:creationId xmlns:p14="http://schemas.microsoft.com/office/powerpoint/2010/main" val="25799332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P spid="4"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Paging Through Results</a:t>
            </a:r>
            <a:endParaRPr lang="en-GB" dirty="0"/>
          </a:p>
        </p:txBody>
      </p:sp>
      <p:sp>
        <p:nvSpPr>
          <p:cNvPr id="3" name="Content Placeholder 2"/>
          <p:cNvSpPr>
            <a:spLocks noGrp="1"/>
          </p:cNvSpPr>
          <p:nvPr>
            <p:ph sz="quarter" idx="10"/>
          </p:nvPr>
        </p:nvSpPr>
        <p:spPr/>
        <p:txBody>
          <a:bodyPr/>
          <a:lstStyle/>
          <a:p>
            <a:pPr marL="0" lvl="0" indent="0">
              <a:buNone/>
            </a:pPr>
            <a:r>
              <a:rPr lang="en-US" dirty="0">
                <a:solidFill>
                  <a:srgbClr val="000000"/>
                </a:solidFill>
              </a:rPr>
              <a:t>OFFSET-FETCH is an extension to the ORDER BY clause:</a:t>
            </a:r>
          </a:p>
          <a:p>
            <a:pPr lvl="1"/>
            <a:r>
              <a:rPr lang="en-US" dirty="0">
                <a:solidFill>
                  <a:srgbClr val="000000"/>
                </a:solidFill>
              </a:rPr>
              <a:t>Allows filtering a requested range of rows</a:t>
            </a:r>
          </a:p>
          <a:p>
            <a:pPr lvl="2"/>
            <a:r>
              <a:rPr lang="en-US" dirty="0">
                <a:solidFill>
                  <a:srgbClr val="000000"/>
                </a:solidFill>
              </a:rPr>
              <a:t>Dependent on ORDER BY clause</a:t>
            </a:r>
          </a:p>
          <a:p>
            <a:pPr lvl="1"/>
            <a:r>
              <a:rPr lang="en-US" dirty="0">
                <a:solidFill>
                  <a:srgbClr val="000000"/>
                </a:solidFill>
              </a:rPr>
              <a:t>Provides a mechanism for paging through results</a:t>
            </a:r>
          </a:p>
          <a:p>
            <a:pPr lvl="1"/>
            <a:r>
              <a:rPr lang="en-US" dirty="0">
                <a:solidFill>
                  <a:srgbClr val="000000"/>
                </a:solidFill>
              </a:rPr>
              <a:t>Specify number of rows to skip, number of rows to retrieve:</a:t>
            </a:r>
          </a:p>
          <a:p>
            <a:endParaRPr lang="en-GB" dirty="0"/>
          </a:p>
        </p:txBody>
      </p:sp>
      <p:sp>
        <p:nvSpPr>
          <p:cNvPr id="5" name="AutoShape 3"/>
          <p:cNvSpPr>
            <a:spLocks noChangeArrowheads="1"/>
          </p:cNvSpPr>
          <p:nvPr/>
        </p:nvSpPr>
        <p:spPr bwMode="auto">
          <a:xfrm>
            <a:off x="1914324" y="4383768"/>
            <a:ext cx="7318384" cy="964376"/>
          </a:xfrm>
          <a:prstGeom prst="roundRect">
            <a:avLst>
              <a:gd name="adj" fmla="val 7093"/>
            </a:avLst>
          </a:prstGeom>
          <a:solidFill>
            <a:srgbClr val="8DACD0">
              <a:lumMod val="20000"/>
              <a:lumOff val="80000"/>
            </a:srgbClr>
          </a:solidFill>
          <a:ln w="9525" algn="ctr">
            <a:solidFill>
              <a:srgbClr val="808080"/>
            </a:solidFill>
            <a:round/>
            <a:headEnd/>
            <a:tailEnd/>
          </a:ln>
          <a:effectLst>
            <a:outerShdw dist="35921" dir="2700000" algn="ctr" rotWithShape="0">
              <a:srgbClr val="C0C0C0"/>
            </a:outerShdw>
          </a:effectLst>
        </p:spPr>
        <p:txBody>
          <a:bodyPr wrap="square" anchor="ctr">
            <a:spAutoFit/>
          </a:bodyPr>
          <a:lstStyle/>
          <a:p>
            <a:pPr marL="0" marR="0" lvl="0" indent="0" defTabSz="457200" eaLnBrk="1" fontAlgn="base" latinLnBrk="0" hangingPunct="1">
              <a:lnSpc>
                <a:spcPct val="90000"/>
              </a:lnSpc>
              <a:spcBef>
                <a:spcPct val="0"/>
              </a:spcBef>
              <a:spcAft>
                <a:spcPct val="0"/>
              </a:spcAft>
              <a:buClrTx/>
              <a:buSzTx/>
              <a:buFontTx/>
              <a:buNone/>
              <a:tabLst>
                <a:tab pos="457200" algn="l"/>
              </a:tabLst>
              <a:defRPr/>
            </a:pPr>
            <a:r>
              <a:rPr kumimoji="0" lang="en-US" sz="2000" b="0" i="0" u="none" strike="noStrike" kern="0" cap="none" spc="0" normalizeH="0" baseline="0" noProof="0" dirty="0">
                <a:ln>
                  <a:noFill/>
                </a:ln>
                <a:solidFill>
                  <a:srgbClr val="000000"/>
                </a:solidFill>
                <a:effectLst/>
                <a:uLnTx/>
                <a:uFillTx/>
                <a:latin typeface="Lucida Sans Unicode" panose="020B0602030504020204" pitchFamily="34" charset="0"/>
                <a:cs typeface="Lucida Sans Unicode" panose="020B0602030504020204" pitchFamily="34" charset="0"/>
              </a:rPr>
              <a:t>ORDER BY &lt;order_by_list&gt;</a:t>
            </a:r>
          </a:p>
          <a:p>
            <a:pPr marL="0" marR="0" lvl="0" indent="0" defTabSz="457200" eaLnBrk="1" fontAlgn="base" latinLnBrk="0" hangingPunct="1">
              <a:lnSpc>
                <a:spcPct val="90000"/>
              </a:lnSpc>
              <a:spcBef>
                <a:spcPct val="0"/>
              </a:spcBef>
              <a:spcAft>
                <a:spcPct val="0"/>
              </a:spcAft>
              <a:buClrTx/>
              <a:buSzTx/>
              <a:buFontTx/>
              <a:buNone/>
              <a:tabLst>
                <a:tab pos="457200" algn="l"/>
              </a:tabLst>
              <a:defRPr/>
            </a:pPr>
            <a:r>
              <a:rPr kumimoji="0" lang="en-US" sz="2000" b="0" i="0" u="none" strike="noStrike" kern="0" cap="none" spc="0" normalizeH="0" baseline="0" noProof="0" dirty="0">
                <a:ln>
                  <a:noFill/>
                </a:ln>
                <a:solidFill>
                  <a:srgbClr val="000000"/>
                </a:solidFill>
                <a:effectLst/>
                <a:uLnTx/>
                <a:uFillTx/>
                <a:latin typeface="Lucida Sans Unicode" panose="020B0602030504020204" pitchFamily="34" charset="0"/>
                <a:cs typeface="Lucida Sans Unicode" panose="020B0602030504020204" pitchFamily="34" charset="0"/>
              </a:rPr>
              <a:t>OFFSET &lt;offset_value&gt; ROW(S)</a:t>
            </a:r>
          </a:p>
          <a:p>
            <a:pPr marL="0" marR="0" lvl="0" indent="0" defTabSz="457200" eaLnBrk="1" fontAlgn="base" latinLnBrk="0" hangingPunct="1">
              <a:lnSpc>
                <a:spcPct val="90000"/>
              </a:lnSpc>
              <a:spcBef>
                <a:spcPct val="0"/>
              </a:spcBef>
              <a:spcAft>
                <a:spcPct val="0"/>
              </a:spcAft>
              <a:buClrTx/>
              <a:buSzTx/>
              <a:buFontTx/>
              <a:buNone/>
              <a:tabLst>
                <a:tab pos="457200" algn="l"/>
              </a:tabLst>
              <a:defRPr/>
            </a:pPr>
            <a:r>
              <a:rPr kumimoji="0" lang="en-US" sz="2000" b="0" i="0" u="none" strike="noStrike" kern="0" cap="none" spc="0" normalizeH="0" baseline="0" noProof="0" dirty="0">
                <a:ln>
                  <a:noFill/>
                </a:ln>
                <a:solidFill>
                  <a:srgbClr val="000000"/>
                </a:solidFill>
                <a:effectLst/>
                <a:uLnTx/>
                <a:uFillTx/>
                <a:latin typeface="Lucida Sans Unicode" panose="020B0602030504020204" pitchFamily="34" charset="0"/>
                <a:cs typeface="Lucida Sans Unicode" panose="020B0602030504020204" pitchFamily="34" charset="0"/>
              </a:rPr>
              <a:t>FETCH FIRST|NEXT &lt;fetch_value&gt; ROW(S) ONLY</a:t>
            </a:r>
          </a:p>
        </p:txBody>
      </p:sp>
    </p:spTree>
    <p:extLst>
      <p:ext uri="{BB962C8B-B14F-4D97-AF65-F5344CB8AC3E}">
        <p14:creationId xmlns:p14="http://schemas.microsoft.com/office/powerpoint/2010/main" val="34211981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Eliminating Duplicates and Sorting Results</a:t>
            </a:r>
          </a:p>
        </p:txBody>
      </p:sp>
    </p:spTree>
    <p:extLst>
      <p:ext uri="{BB962C8B-B14F-4D97-AF65-F5344CB8AC3E}">
        <p14:creationId xmlns:p14="http://schemas.microsoft.com/office/powerpoint/2010/main" val="102730708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Filtering and Using </a:t>
            </a:r>
            <a:r>
              <a:rPr lang="en-GB" dirty="0"/>
              <a:t>Predicates</a:t>
            </a:r>
            <a:endParaRPr lang="en-US" dirty="0"/>
          </a:p>
        </p:txBody>
      </p:sp>
      <p:graphicFrame>
        <p:nvGraphicFramePr>
          <p:cNvPr id="5" name="Content Placeholder 4"/>
          <p:cNvGraphicFramePr>
            <a:graphicFrameLocks noGrp="1"/>
          </p:cNvGraphicFramePr>
          <p:nvPr>
            <p:ph sz="quarter" idx="10"/>
            <p:extLst>
              <p:ext uri="{D42A27DB-BD31-4B8C-83A1-F6EECF244321}">
                <p14:modId xmlns:p14="http://schemas.microsoft.com/office/powerpoint/2010/main" val="3310156568"/>
              </p:ext>
            </p:extLst>
          </p:nvPr>
        </p:nvGraphicFramePr>
        <p:xfrm>
          <a:off x="378696" y="1769544"/>
          <a:ext cx="11525250" cy="4696208"/>
        </p:xfrm>
        <a:graphic>
          <a:graphicData uri="http://schemas.openxmlformats.org/drawingml/2006/table">
            <a:tbl>
              <a:tblPr firstRow="1" bandRow="1">
                <a:tableStyleId>{5C22544A-7EE6-4342-B048-85BDC9FD1C3A}</a:tableStyleId>
              </a:tblPr>
              <a:tblGrid>
                <a:gridCol w="3523847"/>
                <a:gridCol w="8001403"/>
              </a:tblGrid>
              <a:tr h="370840">
                <a:tc>
                  <a:txBody>
                    <a:bodyPr/>
                    <a:lstStyle/>
                    <a:p>
                      <a:pPr>
                        <a:lnSpc>
                          <a:spcPct val="107000"/>
                        </a:lnSpc>
                        <a:spcAft>
                          <a:spcPts val="0"/>
                        </a:spcAft>
                      </a:pPr>
                      <a:r>
                        <a:rPr lang="en-GB" sz="2400" dirty="0">
                          <a:effectLst/>
                          <a:latin typeface="Calibri" panose="020F0502020204030204" pitchFamily="34" charset="0"/>
                          <a:ea typeface="Calibri" panose="020F0502020204030204" pitchFamily="34" charset="0"/>
                          <a:cs typeface="Times New Roman" panose="02020603050405020304" pitchFamily="18" charset="0"/>
                        </a:rPr>
                        <a:t>Predicates and Operators</a:t>
                      </a:r>
                    </a:p>
                  </a:txBody>
                  <a:tcPr marL="68580" marR="68580" marT="0" marB="0"/>
                </a:tc>
                <a:tc>
                  <a:txBody>
                    <a:bodyPr/>
                    <a:lstStyle/>
                    <a:p>
                      <a:pPr>
                        <a:lnSpc>
                          <a:spcPct val="107000"/>
                        </a:lnSpc>
                        <a:spcAft>
                          <a:spcPts val="0"/>
                        </a:spcAft>
                      </a:pPr>
                      <a:r>
                        <a:rPr lang="en-GB" sz="2400" dirty="0">
                          <a:effectLst/>
                          <a:latin typeface="Calibri" panose="020F0502020204030204" pitchFamily="34" charset="0"/>
                          <a:ea typeface="Calibri" panose="020F0502020204030204" pitchFamily="34" charset="0"/>
                          <a:cs typeface="Times New Roman" panose="02020603050405020304" pitchFamily="18" charset="0"/>
                        </a:rPr>
                        <a:t>Description</a:t>
                      </a:r>
                    </a:p>
                  </a:txBody>
                  <a:tcPr marL="68580" marR="68580" marT="0" marB="0"/>
                </a:tc>
              </a:tr>
              <a:tr h="370840">
                <a:tc>
                  <a:txBody>
                    <a:bodyPr/>
                    <a:lstStyle/>
                    <a:p>
                      <a:pPr>
                        <a:lnSpc>
                          <a:spcPct val="107000"/>
                        </a:lnSpc>
                        <a:spcAft>
                          <a:spcPts val="0"/>
                        </a:spcAft>
                      </a:pPr>
                      <a:r>
                        <a:rPr lang="en-GB" sz="2400" b="0" dirty="0" smtClean="0">
                          <a:effectLst/>
                          <a:latin typeface="Calibri" panose="020F0502020204030204" pitchFamily="34" charset="0"/>
                          <a:ea typeface="Calibri" panose="020F0502020204030204" pitchFamily="34" charset="0"/>
                          <a:cs typeface="Times New Roman" panose="02020603050405020304" pitchFamily="18" charset="0"/>
                        </a:rPr>
                        <a:t>= &lt; &gt;</a:t>
                      </a:r>
                      <a:endParaRPr lang="en-GB" sz="2400" b="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n-GB" sz="2400" b="0" dirty="0" smtClean="0">
                          <a:effectLst/>
                          <a:latin typeface="Calibri" panose="020F0502020204030204" pitchFamily="34" charset="0"/>
                          <a:ea typeface="Calibri" panose="020F0502020204030204" pitchFamily="34" charset="0"/>
                          <a:cs typeface="Times New Roman" panose="02020603050405020304" pitchFamily="18" charset="0"/>
                        </a:rPr>
                        <a:t>Compares values for equality</a:t>
                      </a:r>
                      <a:r>
                        <a:rPr lang="en-GB" sz="2400" b="0" baseline="0" dirty="0" smtClean="0">
                          <a:effectLst/>
                          <a:latin typeface="Calibri" panose="020F0502020204030204" pitchFamily="34" charset="0"/>
                          <a:ea typeface="Calibri" panose="020F0502020204030204" pitchFamily="34" charset="0"/>
                          <a:cs typeface="Times New Roman" panose="02020603050405020304" pitchFamily="18" charset="0"/>
                        </a:rPr>
                        <a:t> / non-equality.</a:t>
                      </a:r>
                      <a:endParaRPr lang="en-GB" sz="2400" b="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370840">
                <a:tc>
                  <a:txBody>
                    <a:bodyPr/>
                    <a:lstStyle/>
                    <a:p>
                      <a:pPr>
                        <a:lnSpc>
                          <a:spcPct val="107000"/>
                        </a:lnSpc>
                        <a:spcAft>
                          <a:spcPts val="0"/>
                        </a:spcAft>
                      </a:pPr>
                      <a:r>
                        <a:rPr lang="en-GB" sz="2400" b="0" dirty="0">
                          <a:effectLst/>
                          <a:latin typeface="Calibri" panose="020F0502020204030204" pitchFamily="34" charset="0"/>
                          <a:ea typeface="Calibri" panose="020F0502020204030204" pitchFamily="34" charset="0"/>
                          <a:cs typeface="Times New Roman" panose="02020603050405020304" pitchFamily="18" charset="0"/>
                        </a:rPr>
                        <a:t>IN</a:t>
                      </a:r>
                    </a:p>
                  </a:txBody>
                  <a:tcPr marL="68580" marR="68580" marT="0" marB="0"/>
                </a:tc>
                <a:tc>
                  <a:txBody>
                    <a:bodyPr/>
                    <a:lstStyle/>
                    <a:p>
                      <a:pPr>
                        <a:lnSpc>
                          <a:spcPct val="107000"/>
                        </a:lnSpc>
                        <a:spcAft>
                          <a:spcPts val="0"/>
                        </a:spcAft>
                      </a:pPr>
                      <a:r>
                        <a:rPr lang="en-GB" sz="2400" b="0" dirty="0">
                          <a:effectLst/>
                          <a:latin typeface="Calibri" panose="020F0502020204030204" pitchFamily="34" charset="0"/>
                          <a:ea typeface="Calibri" panose="020F0502020204030204" pitchFamily="34" charset="0"/>
                          <a:cs typeface="Times New Roman" panose="02020603050405020304" pitchFamily="18" charset="0"/>
                        </a:rPr>
                        <a:t>Determines whether a specified value matches any value in a subquery or a list.</a:t>
                      </a:r>
                    </a:p>
                  </a:txBody>
                  <a:tcPr marL="68580" marR="68580" marT="0" marB="0"/>
                </a:tc>
              </a:tr>
              <a:tr h="370840">
                <a:tc>
                  <a:txBody>
                    <a:bodyPr/>
                    <a:lstStyle/>
                    <a:p>
                      <a:pPr>
                        <a:lnSpc>
                          <a:spcPct val="107000"/>
                        </a:lnSpc>
                        <a:spcAft>
                          <a:spcPts val="0"/>
                        </a:spcAft>
                      </a:pPr>
                      <a:r>
                        <a:rPr lang="en-GB" sz="2400" b="0" dirty="0">
                          <a:effectLst/>
                          <a:latin typeface="Calibri" panose="020F0502020204030204" pitchFamily="34" charset="0"/>
                          <a:ea typeface="Calibri" panose="020F0502020204030204" pitchFamily="34" charset="0"/>
                          <a:cs typeface="Times New Roman" panose="02020603050405020304" pitchFamily="18" charset="0"/>
                        </a:rPr>
                        <a:t>BETWEEN</a:t>
                      </a:r>
                    </a:p>
                  </a:txBody>
                  <a:tcPr marL="68580" marR="68580" marT="0" marB="0"/>
                </a:tc>
                <a:tc>
                  <a:txBody>
                    <a:bodyPr/>
                    <a:lstStyle/>
                    <a:p>
                      <a:pPr>
                        <a:lnSpc>
                          <a:spcPct val="107000"/>
                        </a:lnSpc>
                        <a:spcAft>
                          <a:spcPts val="0"/>
                        </a:spcAft>
                      </a:pPr>
                      <a:r>
                        <a:rPr lang="en-GB" sz="2400" b="0">
                          <a:effectLst/>
                          <a:latin typeface="Calibri" panose="020F0502020204030204" pitchFamily="34" charset="0"/>
                          <a:ea typeface="Calibri" panose="020F0502020204030204" pitchFamily="34" charset="0"/>
                          <a:cs typeface="Times New Roman" panose="02020603050405020304" pitchFamily="18" charset="0"/>
                        </a:rPr>
                        <a:t>Specifies an inclusive range to test.</a:t>
                      </a:r>
                    </a:p>
                  </a:txBody>
                  <a:tcPr marL="68580" marR="68580" marT="0" marB="0"/>
                </a:tc>
              </a:tr>
              <a:tr h="370840">
                <a:tc>
                  <a:txBody>
                    <a:bodyPr/>
                    <a:lstStyle/>
                    <a:p>
                      <a:pPr>
                        <a:lnSpc>
                          <a:spcPct val="107000"/>
                        </a:lnSpc>
                        <a:spcAft>
                          <a:spcPts val="0"/>
                        </a:spcAft>
                      </a:pPr>
                      <a:r>
                        <a:rPr lang="en-GB" sz="2400" b="0" dirty="0">
                          <a:effectLst/>
                          <a:latin typeface="Calibri" panose="020F0502020204030204" pitchFamily="34" charset="0"/>
                          <a:ea typeface="Calibri" panose="020F0502020204030204" pitchFamily="34" charset="0"/>
                          <a:cs typeface="Times New Roman" panose="02020603050405020304" pitchFamily="18" charset="0"/>
                        </a:rPr>
                        <a:t>LIKE</a:t>
                      </a:r>
                    </a:p>
                  </a:txBody>
                  <a:tcPr marL="68580" marR="68580" marT="0" marB="0"/>
                </a:tc>
                <a:tc>
                  <a:txBody>
                    <a:bodyPr/>
                    <a:lstStyle/>
                    <a:p>
                      <a:pPr>
                        <a:lnSpc>
                          <a:spcPct val="107000"/>
                        </a:lnSpc>
                        <a:spcAft>
                          <a:spcPts val="0"/>
                        </a:spcAft>
                      </a:pPr>
                      <a:r>
                        <a:rPr lang="en-GB" sz="2400" b="0" dirty="0">
                          <a:effectLst/>
                          <a:latin typeface="Calibri" panose="020F0502020204030204" pitchFamily="34" charset="0"/>
                          <a:ea typeface="Calibri" panose="020F0502020204030204" pitchFamily="34" charset="0"/>
                          <a:cs typeface="Times New Roman" panose="02020603050405020304" pitchFamily="18" charset="0"/>
                        </a:rPr>
                        <a:t>Determines whether a specific character string matches a specified </a:t>
                      </a:r>
                      <a:r>
                        <a:rPr lang="en-GB" sz="2400" b="0" dirty="0" smtClean="0">
                          <a:effectLst/>
                          <a:latin typeface="Calibri" panose="020F0502020204030204" pitchFamily="34" charset="0"/>
                          <a:ea typeface="Calibri" panose="020F0502020204030204" pitchFamily="34" charset="0"/>
                          <a:cs typeface="Times New Roman" panose="02020603050405020304" pitchFamily="18" charset="0"/>
                        </a:rPr>
                        <a:t>pattern,</a:t>
                      </a:r>
                      <a:r>
                        <a:rPr lang="en-GB" sz="2400" b="0" baseline="0" dirty="0" smtClean="0">
                          <a:effectLst/>
                          <a:latin typeface="Calibri" panose="020F0502020204030204" pitchFamily="34" charset="0"/>
                          <a:ea typeface="Calibri" panose="020F0502020204030204" pitchFamily="34" charset="0"/>
                          <a:cs typeface="Times New Roman" panose="02020603050405020304" pitchFamily="18" charset="0"/>
                        </a:rPr>
                        <a:t> which can include wildcards.</a:t>
                      </a:r>
                      <a:endParaRPr lang="en-GB" sz="2400" b="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370840">
                <a:tc>
                  <a:txBody>
                    <a:bodyPr/>
                    <a:lstStyle/>
                    <a:p>
                      <a:pPr>
                        <a:lnSpc>
                          <a:spcPct val="107000"/>
                        </a:lnSpc>
                        <a:spcAft>
                          <a:spcPts val="0"/>
                        </a:spcAft>
                      </a:pPr>
                      <a:r>
                        <a:rPr lang="en-GB" sz="2400" b="0" dirty="0">
                          <a:effectLst/>
                          <a:latin typeface="Calibri" panose="020F0502020204030204" pitchFamily="34" charset="0"/>
                          <a:ea typeface="Calibri" panose="020F0502020204030204" pitchFamily="34" charset="0"/>
                          <a:cs typeface="Times New Roman" panose="02020603050405020304" pitchFamily="18" charset="0"/>
                        </a:rPr>
                        <a:t>AND</a:t>
                      </a:r>
                    </a:p>
                  </a:txBody>
                  <a:tcPr marL="68580" marR="68580" marT="0" marB="0"/>
                </a:tc>
                <a:tc>
                  <a:txBody>
                    <a:bodyPr/>
                    <a:lstStyle/>
                    <a:p>
                      <a:pPr>
                        <a:lnSpc>
                          <a:spcPct val="107000"/>
                        </a:lnSpc>
                        <a:spcAft>
                          <a:spcPts val="0"/>
                        </a:spcAft>
                      </a:pPr>
                      <a:r>
                        <a:rPr lang="en-GB" sz="2400" b="0" dirty="0">
                          <a:effectLst/>
                          <a:latin typeface="Calibri" panose="020F0502020204030204" pitchFamily="34" charset="0"/>
                          <a:ea typeface="Calibri" panose="020F0502020204030204" pitchFamily="34" charset="0"/>
                          <a:cs typeface="Times New Roman" panose="02020603050405020304" pitchFamily="18" charset="0"/>
                        </a:rPr>
                        <a:t>Combines two Boolean expressions and returns TRUE only when both are TRUE.</a:t>
                      </a:r>
                    </a:p>
                  </a:txBody>
                  <a:tcPr marL="68580" marR="68580" marT="0" marB="0"/>
                </a:tc>
              </a:tr>
              <a:tr h="370840">
                <a:tc>
                  <a:txBody>
                    <a:bodyPr/>
                    <a:lstStyle/>
                    <a:p>
                      <a:pPr>
                        <a:lnSpc>
                          <a:spcPct val="107000"/>
                        </a:lnSpc>
                        <a:spcAft>
                          <a:spcPts val="0"/>
                        </a:spcAft>
                      </a:pPr>
                      <a:r>
                        <a:rPr lang="en-GB" sz="2400" b="0" dirty="0">
                          <a:effectLst/>
                          <a:latin typeface="Calibri" panose="020F0502020204030204" pitchFamily="34" charset="0"/>
                          <a:ea typeface="Calibri" panose="020F0502020204030204" pitchFamily="34" charset="0"/>
                          <a:cs typeface="Times New Roman" panose="02020603050405020304" pitchFamily="18" charset="0"/>
                        </a:rPr>
                        <a:t>OR</a:t>
                      </a:r>
                    </a:p>
                  </a:txBody>
                  <a:tcPr marL="68580" marR="68580" marT="0" marB="0"/>
                </a:tc>
                <a:tc>
                  <a:txBody>
                    <a:bodyPr/>
                    <a:lstStyle/>
                    <a:p>
                      <a:pPr>
                        <a:lnSpc>
                          <a:spcPct val="107000"/>
                        </a:lnSpc>
                        <a:spcAft>
                          <a:spcPts val="0"/>
                        </a:spcAft>
                      </a:pPr>
                      <a:r>
                        <a:rPr lang="en-GB" sz="2400" b="0" dirty="0">
                          <a:effectLst/>
                          <a:latin typeface="Calibri" panose="020F0502020204030204" pitchFamily="34" charset="0"/>
                          <a:ea typeface="Calibri" panose="020F0502020204030204" pitchFamily="34" charset="0"/>
                          <a:cs typeface="Times New Roman" panose="02020603050405020304" pitchFamily="18" charset="0"/>
                        </a:rPr>
                        <a:t>Combines two Boolean expressions and returns TRUE if either is TRUE.</a:t>
                      </a:r>
                    </a:p>
                  </a:txBody>
                  <a:tcPr marL="68580" marR="68580" marT="0" marB="0"/>
                </a:tc>
              </a:tr>
              <a:tr h="370840">
                <a:tc>
                  <a:txBody>
                    <a:bodyPr/>
                    <a:lstStyle/>
                    <a:p>
                      <a:pPr>
                        <a:lnSpc>
                          <a:spcPct val="107000"/>
                        </a:lnSpc>
                        <a:spcAft>
                          <a:spcPts val="0"/>
                        </a:spcAft>
                      </a:pPr>
                      <a:r>
                        <a:rPr lang="en-GB" sz="2400" b="0">
                          <a:effectLst/>
                          <a:latin typeface="Calibri" panose="020F0502020204030204" pitchFamily="34" charset="0"/>
                          <a:ea typeface="Calibri" panose="020F0502020204030204" pitchFamily="34" charset="0"/>
                          <a:cs typeface="Times New Roman" panose="02020603050405020304" pitchFamily="18" charset="0"/>
                        </a:rPr>
                        <a:t>NOT</a:t>
                      </a:r>
                    </a:p>
                  </a:txBody>
                  <a:tcPr marL="68580" marR="68580" marT="0" marB="0"/>
                </a:tc>
                <a:tc>
                  <a:txBody>
                    <a:bodyPr/>
                    <a:lstStyle/>
                    <a:p>
                      <a:pPr>
                        <a:lnSpc>
                          <a:spcPct val="107000"/>
                        </a:lnSpc>
                        <a:spcAft>
                          <a:spcPts val="0"/>
                        </a:spcAft>
                      </a:pPr>
                      <a:r>
                        <a:rPr lang="en-GB" sz="2400" b="0" dirty="0">
                          <a:effectLst/>
                          <a:latin typeface="Calibri" panose="020F0502020204030204" pitchFamily="34" charset="0"/>
                          <a:ea typeface="Calibri" panose="020F0502020204030204" pitchFamily="34" charset="0"/>
                          <a:cs typeface="Times New Roman" panose="02020603050405020304" pitchFamily="18" charset="0"/>
                        </a:rPr>
                        <a:t>Reverses the result of a search condition.</a:t>
                      </a:r>
                    </a:p>
                  </a:txBody>
                  <a:tcPr marL="68580" marR="68580" marT="0" marB="0"/>
                </a:tc>
              </a:tr>
            </a:tbl>
          </a:graphicData>
        </a:graphic>
      </p:graphicFrame>
      <p:sp>
        <p:nvSpPr>
          <p:cNvPr id="7" name="Content Placeholder 2"/>
          <p:cNvSpPr txBox="1">
            <a:spLocks/>
          </p:cNvSpPr>
          <p:nvPr/>
        </p:nvSpPr>
        <p:spPr>
          <a:xfrm>
            <a:off x="378696" y="1074327"/>
            <a:ext cx="11525250" cy="695217"/>
          </a:xfrm>
          <a:prstGeom prst="rect">
            <a:avLst/>
          </a:prstGeom>
        </p:spPr>
        <p:txBody>
          <a:bodyPr/>
          <a:lstStyle>
            <a:lvl1pPr marL="342783" indent="-342783" algn="l" defTabSz="914088" rtl="0" eaLnBrk="1" latinLnBrk="0" hangingPunct="1">
              <a:spcBef>
                <a:spcPts val="1400"/>
              </a:spcBef>
              <a:buFont typeface="Arial" pitchFamily="34" charset="0"/>
              <a:buChar char="•"/>
              <a:defRPr sz="3200" b="0" kern="0" baseline="0">
                <a:solidFill>
                  <a:schemeClr val="tx1"/>
                </a:solidFill>
                <a:latin typeface="Segoe UI Light" panose="020B0502040204020203" pitchFamily="34" charset="0"/>
                <a:ea typeface="Segoe UI Light" panose="020B0502040204020203" pitchFamily="34" charset="0"/>
                <a:cs typeface="Segoe UI Light" panose="020B0502040204020203" pitchFamily="34" charset="0"/>
              </a:defRPr>
            </a:lvl1pPr>
            <a:lvl2pPr marL="742698" indent="-285652" algn="l" defTabSz="914088" rtl="0" eaLnBrk="1" latinLnBrk="0" hangingPunct="1">
              <a:spcBef>
                <a:spcPts val="300"/>
              </a:spcBef>
              <a:spcAft>
                <a:spcPts val="300"/>
              </a:spcAft>
              <a:buFont typeface="Arial" pitchFamily="34" charset="0"/>
              <a:buChar char="–"/>
              <a:defRPr sz="2800" kern="0" baseline="0">
                <a:solidFill>
                  <a:schemeClr val="tx1"/>
                </a:solidFill>
                <a:latin typeface="Segoe UI Light" panose="020B0502040204020203" pitchFamily="34" charset="0"/>
                <a:ea typeface="Segoe UI Light" panose="020B0502040204020203" pitchFamily="34" charset="0"/>
                <a:cs typeface="Segoe UI Light" panose="020B0502040204020203" pitchFamily="34" charset="0"/>
              </a:defRPr>
            </a:lvl2pPr>
            <a:lvl3pPr marL="1142612" indent="-228522" algn="l" defTabSz="914088" rtl="0" eaLnBrk="1" latinLnBrk="0" hangingPunct="1">
              <a:spcBef>
                <a:spcPts val="200"/>
              </a:spcBef>
              <a:spcAft>
                <a:spcPts val="200"/>
              </a:spcAft>
              <a:buFont typeface="Arial" pitchFamily="34" charset="0"/>
              <a:buChar char="•"/>
              <a:defRPr sz="2400" kern="0" baseline="0">
                <a:solidFill>
                  <a:schemeClr val="tx1"/>
                </a:solidFill>
                <a:latin typeface="Segoe UI Light" panose="020B0502040204020203" pitchFamily="34" charset="0"/>
                <a:ea typeface="Segoe UI Light" panose="020B0502040204020203" pitchFamily="34" charset="0"/>
                <a:cs typeface="Segoe UI Light" panose="020B0502040204020203" pitchFamily="34" charset="0"/>
              </a:defRPr>
            </a:lvl3pPr>
            <a:lvl4pPr marL="1599657" indent="-228522" algn="l" defTabSz="914088" rtl="0" eaLnBrk="1" latinLnBrk="0" hangingPunct="1">
              <a:spcBef>
                <a:spcPct val="20000"/>
              </a:spcBef>
              <a:buFont typeface="Arial" pitchFamily="34" charset="0"/>
              <a:buChar char="–"/>
              <a:defRPr sz="2000" kern="0" baseline="0">
                <a:solidFill>
                  <a:schemeClr val="tx1"/>
                </a:solidFill>
                <a:latin typeface="Segoe UI Light" panose="020B0502040204020203" pitchFamily="34" charset="0"/>
                <a:ea typeface="Segoe UI Light" panose="020B0502040204020203" pitchFamily="34" charset="0"/>
                <a:cs typeface="Segoe UI Light" panose="020B0502040204020203" pitchFamily="34" charset="0"/>
              </a:defRPr>
            </a:lvl4pPr>
            <a:lvl5pPr marL="2056700" indent="-228522" algn="l" defTabSz="914088" rtl="0" eaLnBrk="1" latinLnBrk="0" hangingPunct="1">
              <a:spcBef>
                <a:spcPct val="20000"/>
              </a:spcBef>
              <a:buFont typeface="Arial" pitchFamily="34" charset="0"/>
              <a:buChar char="»"/>
              <a:defRPr sz="2000" kern="0" baseline="0">
                <a:solidFill>
                  <a:schemeClr val="tx1"/>
                </a:solidFill>
                <a:latin typeface="Segoe UI Light" panose="020B0502040204020203" pitchFamily="34" charset="0"/>
                <a:ea typeface="Segoe UI Light" panose="020B0502040204020203" pitchFamily="34" charset="0"/>
                <a:cs typeface="Segoe UI Light" panose="020B0502040204020203" pitchFamily="34" charset="0"/>
              </a:defRPr>
            </a:lvl5pPr>
            <a:lvl6pPr marL="2513745" indent="-228522" algn="l" defTabSz="914088"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0789" indent="-228522" algn="l" defTabSz="914088"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7833" indent="-228522" algn="l" defTabSz="914088"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4878" indent="-228522" algn="l" defTabSz="914088"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en-US" dirty="0" smtClean="0"/>
              <a:t>Specify predicates in the WHERE clause</a:t>
            </a:r>
            <a:endParaRPr lang="en-US" dirty="0"/>
          </a:p>
        </p:txBody>
      </p:sp>
    </p:spTree>
    <p:extLst>
      <p:ext uri="{BB962C8B-B14F-4D97-AF65-F5344CB8AC3E}">
        <p14:creationId xmlns:p14="http://schemas.microsoft.com/office/powerpoint/2010/main" val="429391124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Filtering with Predicates</a:t>
            </a:r>
          </a:p>
        </p:txBody>
      </p:sp>
    </p:spTree>
    <p:extLst>
      <p:ext uri="{BB962C8B-B14F-4D97-AF65-F5344CB8AC3E}">
        <p14:creationId xmlns:p14="http://schemas.microsoft.com/office/powerpoint/2010/main" val="3640247597"/>
      </p:ext>
    </p:extLst>
  </p:cSld>
  <p:clrMapOvr>
    <a:masterClrMapping/>
  </p:clrMapOvr>
  <p:timing>
    <p:tnLst>
      <p:par>
        <p:cTn id="1" dur="indefinite" restart="never" nodeType="tmRoot"/>
      </p:par>
    </p:tnLst>
  </p:timing>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391E57C78B9F604FB8BAD296D1460E2A" ma:contentTypeVersion="1" ma:contentTypeDescription="Create a new document." ma:contentTypeScope="" ma:versionID="fb382fe2362acd2155f454904f478e4d">
  <xsd:schema xmlns:xsd="http://www.w3.org/2001/XMLSchema" xmlns:xs="http://www.w3.org/2001/XMLSchema" xmlns:p="http://schemas.microsoft.com/office/2006/metadata/properties" xmlns:ns3="636b0322-90fb-440c-9cbc-22749e7231e9" targetNamespace="http://schemas.microsoft.com/office/2006/metadata/properties" ma:root="true" ma:fieldsID="b9887c63ce4710c1aeb75a5f03aecb69" ns3:_="">
    <xsd:import namespace="636b0322-90fb-440c-9cbc-22749e7231e9"/>
    <xsd:element name="properties">
      <xsd:complexType>
        <xsd:sequence>
          <xsd:element name="documentManagement">
            <xsd:complexType>
              <xsd:all>
                <xsd:element ref="ns3:SharedWithUser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36b0322-90fb-440c-9cbc-22749e7231e9"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7025FDD9-4C58-4084-9F89-0E6ADD6FFF55}">
  <ds:schemaRefs>
    <ds:schemaRef ds:uri="http://schemas.microsoft.com/office/2006/documentManagement/types"/>
    <ds:schemaRef ds:uri="http://purl.org/dc/dcmitype/"/>
    <ds:schemaRef ds:uri="636b0322-90fb-440c-9cbc-22749e7231e9"/>
    <ds:schemaRef ds:uri="http://purl.org/dc/elements/1.1/"/>
    <ds:schemaRef ds:uri="http://schemas.microsoft.com/office/2006/metadata/properties"/>
    <ds:schemaRef ds:uri="http://schemas.microsoft.com/office/infopath/2007/PartnerControls"/>
    <ds:schemaRef ds:uri="http://purl.org/dc/terms/"/>
    <ds:schemaRef ds:uri="http://schemas.openxmlformats.org/package/2006/metadata/core-properties"/>
    <ds:schemaRef ds:uri="http://www.w3.org/XML/1998/namespace"/>
  </ds:schemaRefs>
</ds:datastoreItem>
</file>

<file path=customXml/itemProps2.xml><?xml version="1.0" encoding="utf-8"?>
<ds:datastoreItem xmlns:ds="http://schemas.openxmlformats.org/officeDocument/2006/customXml" ds:itemID="{B0CA13EC-1D3C-4D6F-8D1C-E8A452CFC79A}">
  <ds:schemaRefs>
    <ds:schemaRef ds:uri="http://schemas.microsoft.com/sharepoint/v3/contenttype/forms"/>
  </ds:schemaRefs>
</ds:datastoreItem>
</file>

<file path=customXml/itemProps3.xml><?xml version="1.0" encoding="utf-8"?>
<ds:datastoreItem xmlns:ds="http://schemas.openxmlformats.org/officeDocument/2006/customXml" ds:itemID="{1655678F-A693-444F-B186-FDCC260796B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636b0322-90fb-440c-9cbc-22749e7231e9"/>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
  <TotalTime>3468</TotalTime>
  <Words>637</Words>
  <Application>Microsoft Office PowerPoint</Application>
  <PresentationFormat>Widescreen</PresentationFormat>
  <Paragraphs>107</Paragraphs>
  <Slides>11</Slides>
  <Notes>5</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11</vt:i4>
      </vt:variant>
    </vt:vector>
  </HeadingPairs>
  <TitlesOfParts>
    <vt:vector size="20" baseType="lpstr">
      <vt:lpstr>Arial</vt:lpstr>
      <vt:lpstr>Calibri</vt:lpstr>
      <vt:lpstr>Courier New</vt:lpstr>
      <vt:lpstr>Lucida Sans Unicode</vt:lpstr>
      <vt:lpstr>Segoe</vt:lpstr>
      <vt:lpstr>Segoe UI</vt:lpstr>
      <vt:lpstr>Segoe UI Light</vt:lpstr>
      <vt:lpstr>Times New Roman</vt:lpstr>
      <vt:lpstr>1_Office Theme</vt:lpstr>
      <vt:lpstr>PowerPoint Presentation</vt:lpstr>
      <vt:lpstr>Module Overview</vt:lpstr>
      <vt:lpstr>Removing Duplicates</vt:lpstr>
      <vt:lpstr>Sorting Results</vt:lpstr>
      <vt:lpstr>Limiting Sorted Results</vt:lpstr>
      <vt:lpstr>Paging Through Results</vt:lpstr>
      <vt:lpstr>Eliminating Duplicates and Sorting Results</vt:lpstr>
      <vt:lpstr>Filtering and Using Predicates</vt:lpstr>
      <vt:lpstr>Filtering with Predicates</vt:lpstr>
      <vt:lpstr>Querying Tables with SELECT</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Frank Gartland</dc:creator>
  <cp:lastModifiedBy>Graeme</cp:lastModifiedBy>
  <cp:revision>76</cp:revision>
  <dcterms:created xsi:type="dcterms:W3CDTF">2013-02-15T23:12:42Z</dcterms:created>
  <dcterms:modified xsi:type="dcterms:W3CDTF">2015-01-23T21:40:01Z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0x010100391E57C78B9F604FB8BAD296D1460E2A</vt:lpwstr>
  </property>
  <property fmtid="{D5CDD505-2E9C-101B-9397-08002B2CF9AE}" pid="3" name="IsMyDocuments">
    <vt:bool>true</vt:bool>
  </property>
  <property fmtid="{D5CDD505-2E9C-101B-9397-08002B2CF9AE}" pid="4" name="Related Type Document">
    <vt:lpwstr/>
  </property>
  <property fmtid="{D5CDD505-2E9C-101B-9397-08002B2CF9AE}" pid="5" name="Document Tag">
    <vt:lpwstr>24;#Content Templates|bdbbc9aa-4892-4816-9e36-bf1120da60e9</vt:lpwstr>
  </property>
  <property fmtid="{D5CDD505-2E9C-101B-9397-08002B2CF9AE}" pid="6" name="TaxKeyword">
    <vt:lpwstr/>
  </property>
  <property fmtid="{D5CDD505-2E9C-101B-9397-08002B2CF9AE}" pid="7" name="DocVizPreviewMetadata_Count">
    <vt:i4>12</vt:i4>
  </property>
  <property fmtid="{D5CDD505-2E9C-101B-9397-08002B2CF9AE}" pid="8" name="DocVizPreviewMetadata_0">
    <vt:lpwstr>300x168x2</vt:lpwstr>
  </property>
</Properties>
</file>