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7.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8.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9.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7" r:id="rId5"/>
    <p:sldMasterId id="2147484034" r:id="rId6"/>
    <p:sldMasterId id="2147484046" r:id="rId7"/>
    <p:sldMasterId id="2147484058" r:id="rId8"/>
    <p:sldMasterId id="2147484070" r:id="rId9"/>
    <p:sldMasterId id="2147484082" r:id="rId10"/>
    <p:sldMasterId id="2147484163" r:id="rId11"/>
    <p:sldMasterId id="2147484174" r:id="rId12"/>
    <p:sldMasterId id="2147484185" r:id="rId13"/>
  </p:sldMasterIdLst>
  <p:notesMasterIdLst>
    <p:notesMasterId r:id="rId22"/>
  </p:notesMasterIdLst>
  <p:handoutMasterIdLst>
    <p:handoutMasterId r:id="rId23"/>
  </p:handoutMasterIdLst>
  <p:sldIdLst>
    <p:sldId id="304" r:id="rId14"/>
    <p:sldId id="343" r:id="rId15"/>
    <p:sldId id="307" r:id="rId16"/>
    <p:sldId id="286" r:id="rId17"/>
    <p:sldId id="308" r:id="rId18"/>
    <p:sldId id="290" r:id="rId19"/>
    <p:sldId id="398" r:id="rId20"/>
    <p:sldId id="399" r:id="rId21"/>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08">
          <p15:clr>
            <a:srgbClr val="A4A3A4"/>
          </p15:clr>
        </p15:guide>
        <p15:guide id="3" orient="horz" pos="1014">
          <p15:clr>
            <a:srgbClr val="A4A3A4"/>
          </p15:clr>
        </p15:guide>
        <p15:guide id="4" orient="horz" pos="3620">
          <p15:clr>
            <a:srgbClr val="A4A3A4"/>
          </p15:clr>
        </p15:guide>
        <p15:guide id="5" orient="horz" pos="4110">
          <p15:clr>
            <a:srgbClr val="A4A3A4"/>
          </p15:clr>
        </p15:guide>
        <p15:guide id="6" pos="2789">
          <p15:clr>
            <a:srgbClr val="A4A3A4"/>
          </p15:clr>
        </p15:guide>
        <p15:guide id="7" pos="281">
          <p15:clr>
            <a:srgbClr val="A4A3A4"/>
          </p15:clr>
        </p15:guide>
        <p15:guide id="8" pos="5485">
          <p15:clr>
            <a:srgbClr val="A4A3A4"/>
          </p15:clr>
        </p15:guide>
        <p15:guide id="9" pos="2972">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 Stapleton" initials="B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AF0F"/>
    <a:srgbClr val="FFFFFF"/>
    <a:srgbClr val="C3D603"/>
    <a:srgbClr val="0065BD"/>
    <a:srgbClr val="000000"/>
    <a:srgbClr val="E0E0DD"/>
    <a:srgbClr val="ADAFAF"/>
    <a:srgbClr val="7476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0276" autoAdjust="0"/>
  </p:normalViewPr>
  <p:slideViewPr>
    <p:cSldViewPr>
      <p:cViewPr varScale="1">
        <p:scale>
          <a:sx n="96" d="100"/>
          <a:sy n="96" d="100"/>
        </p:scale>
        <p:origin x="2040" y="84"/>
      </p:cViewPr>
      <p:guideLst>
        <p:guide orient="horz" pos="2160"/>
        <p:guide orient="horz" pos="308"/>
        <p:guide orient="horz" pos="1014"/>
        <p:guide orient="horz" pos="3620"/>
        <p:guide orient="horz" pos="4110"/>
        <p:guide pos="2789"/>
        <p:guide pos="281"/>
        <p:guide pos="5485"/>
        <p:guide pos="2972"/>
      </p:guideLst>
    </p:cSldViewPr>
  </p:slideViewPr>
  <p:notesTextViewPr>
    <p:cViewPr>
      <p:scale>
        <a:sx n="100" d="100"/>
        <a:sy n="100" d="100"/>
      </p:scale>
      <p:origin x="0" y="0"/>
    </p:cViewPr>
  </p:notesTextViewPr>
  <p:sorterViewPr>
    <p:cViewPr>
      <p:scale>
        <a:sx n="100" d="100"/>
        <a:sy n="100" d="100"/>
      </p:scale>
      <p:origin x="0" y="54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900">
                <a:latin typeface="Verdana" pitchFamily="34" charset="0"/>
              </a:defRPr>
            </a:lvl1pPr>
          </a:lstStyle>
          <a:p>
            <a:pPr>
              <a:defRPr/>
            </a:pPr>
            <a:endParaRPr lang="en-US"/>
          </a:p>
        </p:txBody>
      </p:sp>
      <p:sp>
        <p:nvSpPr>
          <p:cNvPr id="8397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900">
                <a:latin typeface="Verdana" pitchFamily="34" charset="0"/>
              </a:defRPr>
            </a:lvl1pPr>
          </a:lstStyle>
          <a:p>
            <a:pPr>
              <a:defRPr/>
            </a:pPr>
            <a:endParaRPr lang="en-US"/>
          </a:p>
        </p:txBody>
      </p:sp>
      <p:sp>
        <p:nvSpPr>
          <p:cNvPr id="83972" name="Rectangle 4"/>
          <p:cNvSpPr>
            <a:spLocks noGrp="1" noChangeArrowheads="1"/>
          </p:cNvSpPr>
          <p:nvPr>
            <p:ph type="ftr" sz="quarter" idx="2"/>
          </p:nvPr>
        </p:nvSpPr>
        <p:spPr bwMode="auto">
          <a:xfrm>
            <a:off x="0"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900">
                <a:latin typeface="Verdana" pitchFamily="34" charset="0"/>
              </a:defRPr>
            </a:lvl1pPr>
          </a:lstStyle>
          <a:p>
            <a:pPr>
              <a:defRPr/>
            </a:pPr>
            <a:endParaRPr lang="en-US"/>
          </a:p>
        </p:txBody>
      </p:sp>
      <p:sp>
        <p:nvSpPr>
          <p:cNvPr id="83973" name="Rectangle 5"/>
          <p:cNvSpPr>
            <a:spLocks noGrp="1" noChangeArrowheads="1"/>
          </p:cNvSpPr>
          <p:nvPr>
            <p:ph type="sldNum" sz="quarter" idx="3"/>
          </p:nvPr>
        </p:nvSpPr>
        <p:spPr bwMode="auto">
          <a:xfrm>
            <a:off x="4021138"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900">
                <a:latin typeface="Verdana" pitchFamily="34" charset="0"/>
              </a:defRPr>
            </a:lvl1pPr>
          </a:lstStyle>
          <a:p>
            <a:pPr>
              <a:defRPr/>
            </a:pPr>
            <a:fld id="{CB30EDB4-9C79-432E-9928-293D463601CA}" type="slidenum">
              <a:rPr lang="en-US"/>
              <a:pPr>
                <a:defRPr/>
              </a:pPr>
              <a:t>‹#›</a:t>
            </a:fld>
            <a:endParaRPr lang="en-US"/>
          </a:p>
        </p:txBody>
      </p:sp>
      <p:pic>
        <p:nvPicPr>
          <p:cNvPr id="43014" name="Picture 6" descr="Bottom right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5088" y="9629775"/>
            <a:ext cx="190817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2503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900">
                <a:latin typeface="Verdana" pitchFamily="34" charset="0"/>
              </a:defRPr>
            </a:lvl1pPr>
          </a:lstStyle>
          <a:p>
            <a:pPr>
              <a:defRPr/>
            </a:pPr>
            <a:endParaRPr lang="en-US"/>
          </a:p>
        </p:txBody>
      </p:sp>
      <p:sp>
        <p:nvSpPr>
          <p:cNvPr id="3075"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900">
                <a:latin typeface="Verdana" pitchFamily="34"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9613" y="4860925"/>
            <a:ext cx="5680075" cy="4448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900">
                <a:latin typeface="Verdana" pitchFamily="34" charset="0"/>
              </a:defRPr>
            </a:lvl1pPr>
          </a:lstStyle>
          <a:p>
            <a:pPr>
              <a:defRPr/>
            </a:pPr>
            <a:endParaRPr lang="en-US"/>
          </a:p>
        </p:txBody>
      </p:sp>
      <p:sp>
        <p:nvSpPr>
          <p:cNvPr id="3079" name="Rectangle 7"/>
          <p:cNvSpPr>
            <a:spLocks noGrp="1" noChangeArrowheads="1"/>
          </p:cNvSpPr>
          <p:nvPr>
            <p:ph type="sldNum" sz="quarter" idx="5"/>
          </p:nvPr>
        </p:nvSpPr>
        <p:spPr bwMode="auto">
          <a:xfrm>
            <a:off x="4021138" y="9920288"/>
            <a:ext cx="3076575" cy="31115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900">
                <a:latin typeface="Verdana" pitchFamily="34" charset="0"/>
              </a:defRPr>
            </a:lvl1pPr>
          </a:lstStyle>
          <a:p>
            <a:pPr>
              <a:defRPr/>
            </a:pPr>
            <a:fld id="{7C0EB30F-E66B-424E-8D20-A3CE1C92E3CA}" type="slidenum">
              <a:rPr lang="en-US"/>
              <a:pPr>
                <a:defRPr/>
              </a:pPr>
              <a:t>‹#›</a:t>
            </a:fld>
            <a:endParaRPr lang="en-US"/>
          </a:p>
        </p:txBody>
      </p:sp>
      <p:pic>
        <p:nvPicPr>
          <p:cNvPr id="24584"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5088" y="9550400"/>
            <a:ext cx="19081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8988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B899292B-0948-402B-B25D-B438BAE073D4}" type="datetime5">
              <a:rPr lang="en-US" smtClean="0">
                <a:solidFill>
                  <a:prstClr val="black"/>
                </a:solidFill>
              </a:rPr>
              <a:pPr>
                <a:defRPr/>
              </a:pPr>
              <a:t>10-Feb-20</a:t>
            </a:fld>
            <a:endParaRPr lang="en-US">
              <a:solidFill>
                <a:prstClr val="black"/>
              </a:solidFill>
            </a:endParaRPr>
          </a:p>
        </p:txBody>
      </p:sp>
      <p:sp>
        <p:nvSpPr>
          <p:cNvPr id="5" name="Footer Placeholder 4"/>
          <p:cNvSpPr>
            <a:spLocks noGrp="1"/>
          </p:cNvSpPr>
          <p:nvPr>
            <p:ph type="ftr" sz="quarter" idx="11"/>
          </p:nvPr>
        </p:nvSpPr>
        <p:spPr/>
        <p:txBody>
          <a:bodyPr/>
          <a:lstStyle/>
          <a:p>
            <a:pPr>
              <a:defRPr/>
            </a:pPr>
            <a:r>
              <a:rPr lang="en-US">
                <a:solidFill>
                  <a:prstClr val="black"/>
                </a:solidFill>
              </a:rPr>
              <a:t>(c) 2002 Invensys Systems, Inc.</a:t>
            </a:r>
          </a:p>
        </p:txBody>
      </p:sp>
      <p:sp>
        <p:nvSpPr>
          <p:cNvPr id="6" name="Slide Number Placeholder 5"/>
          <p:cNvSpPr>
            <a:spLocks noGrp="1"/>
          </p:cNvSpPr>
          <p:nvPr>
            <p:ph type="sldNum" sz="quarter" idx="12"/>
          </p:nvPr>
        </p:nvSpPr>
        <p:spPr/>
        <p:txBody>
          <a:bodyPr/>
          <a:lstStyle/>
          <a:p>
            <a:pPr>
              <a:defRPr/>
            </a:pPr>
            <a:fld id="{556F7494-19FC-479E-90DE-BD0C69C2042E}" type="slidenum">
              <a:rPr lang="en-US" smtClean="0">
                <a:solidFill>
                  <a:prstClr val="black"/>
                </a:solidFill>
              </a:rPr>
              <a:pPr>
                <a:defRPr/>
              </a:pPr>
              <a:t>2</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C0EB30F-E66B-424E-8D20-A3CE1C92E3CA}" type="slidenum">
              <a:rPr lang="en-US" smtClean="0"/>
              <a:pPr>
                <a:defRPr/>
              </a:pPr>
              <a:t>3</a:t>
            </a:fld>
            <a:endParaRPr lang="en-US"/>
          </a:p>
        </p:txBody>
      </p:sp>
    </p:spTree>
    <p:extLst>
      <p:ext uri="{BB962C8B-B14F-4D97-AF65-F5344CB8AC3E}">
        <p14:creationId xmlns:p14="http://schemas.microsoft.com/office/powerpoint/2010/main" val="2979368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This is the </a:t>
            </a:r>
            <a:r>
              <a:rPr lang="en-US" b="0" dirty="0"/>
              <a:t>agenda for the </a:t>
            </a:r>
            <a:r>
              <a:rPr lang="en-US" b="1" dirty="0"/>
              <a:t>Course</a:t>
            </a:r>
            <a:r>
              <a:rPr lang="en-US" b="0" dirty="0"/>
              <a:t>.</a:t>
            </a:r>
          </a:p>
          <a:p>
            <a:r>
              <a:rPr lang="en-US" b="0" dirty="0"/>
              <a:t>It only lists</a:t>
            </a:r>
            <a:r>
              <a:rPr lang="en-US" b="0" baseline="0" dirty="0"/>
              <a:t> the modules, not the section or labs.</a:t>
            </a:r>
          </a:p>
          <a:p>
            <a:r>
              <a:rPr lang="en-US" b="0" baseline="0" dirty="0"/>
              <a:t>The full detail of the agenda is available in the corresponding training book.</a:t>
            </a:r>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4</a:t>
            </a:fld>
            <a:endParaRPr lang="en-US"/>
          </a:p>
        </p:txBody>
      </p:sp>
    </p:spTree>
    <p:extLst>
      <p:ext uri="{BB962C8B-B14F-4D97-AF65-F5344CB8AC3E}">
        <p14:creationId xmlns:p14="http://schemas.microsoft.com/office/powerpoint/2010/main" val="197701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2188" y="768350"/>
            <a:ext cx="5114925" cy="3836988"/>
          </a:xfrm>
        </p:spPr>
      </p:sp>
      <p:sp>
        <p:nvSpPr>
          <p:cNvPr id="3" name="Notes Placeholder 2"/>
          <p:cNvSpPr>
            <a:spLocks noGrp="1"/>
          </p:cNvSpPr>
          <p:nvPr>
            <p:ph type="body" idx="1"/>
          </p:nvPr>
        </p:nvSpPr>
        <p:spPr/>
        <p:txBody>
          <a:bodyPr/>
          <a:lstStyle/>
          <a:p>
            <a:r>
              <a:rPr lang="en-US" dirty="0"/>
              <a:t>This is the </a:t>
            </a:r>
            <a:r>
              <a:rPr lang="en-US" b="0" dirty="0"/>
              <a:t>agenda for the </a:t>
            </a:r>
            <a:r>
              <a:rPr lang="en-US" b="1" dirty="0"/>
              <a:t>Module</a:t>
            </a:r>
            <a:r>
              <a:rPr lang="en-US" b="0" dirty="0"/>
              <a:t>.</a:t>
            </a:r>
          </a:p>
          <a:p>
            <a:r>
              <a:rPr lang="en-US" b="0" dirty="0"/>
              <a:t>It lists all the sections and labs for the</a:t>
            </a:r>
            <a:r>
              <a:rPr lang="en-US" b="0" baseline="0" dirty="0"/>
              <a:t> module.</a:t>
            </a:r>
            <a:endParaRPr lang="en-US" b="0"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6</a:t>
            </a:fld>
            <a:endParaRPr lang="en-US"/>
          </a:p>
        </p:txBody>
      </p:sp>
    </p:spTree>
    <p:extLst>
      <p:ext uri="{BB962C8B-B14F-4D97-AF65-F5344CB8AC3E}">
        <p14:creationId xmlns:p14="http://schemas.microsoft.com/office/powerpoint/2010/main" val="6292278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8.xml"/><Relationship Id="rId4"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9.xml"/><Relationship Id="rId4" Type="http://schemas.openxmlformats.org/officeDocument/2006/relationships/image" Target="../media/image2.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0.xml"/><Relationship Id="rId4" Type="http://schemas.openxmlformats.org/officeDocument/2006/relationships/image" Target="../media/image2.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grpSp>
      <p:pic>
        <p:nvPicPr>
          <p:cNvPr id="8" name="Picture 13" descr="Title graphic"/>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a:lnSpc>
                <a:spcPct val="95000"/>
              </a:lnSpc>
              <a:defRPr/>
            </a:pPr>
            <a:r>
              <a:rPr lang="en-US" sz="800" dirty="0">
                <a:solidFill>
                  <a:schemeClr val="tx1">
                    <a:lumMod val="75000"/>
                    <a:lumOff val="25000"/>
                  </a:schemeClr>
                </a:solidFill>
              </a:rPr>
              <a:t>© 2010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dirty="0"/>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dirty="0"/>
              <a:t>Click to edit Master subtitle style</a:t>
            </a:r>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a:defRPr/>
            </a:pPr>
            <a:r>
              <a:rPr lang="en-US"/>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a:defRPr/>
            </a:pPr>
            <a:r>
              <a:rPr lang="en-US"/>
              <a:t>Invensys proprietary &amp; confidential</a:t>
            </a:r>
            <a:endParaRPr lang="en-US" dirty="0"/>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t>Slide </a:t>
            </a:r>
            <a:fld id="{941C1859-D72E-42E2-85FB-0C593DA305F2}" type="slidenum">
              <a:rPr lang="en-US"/>
              <a:pPr>
                <a:defRPr/>
              </a:pPr>
              <a:t>‹#›</a:t>
            </a:fld>
            <a:endParaRPr lang="en-US"/>
          </a:p>
        </p:txBody>
      </p:sp>
    </p:spTree>
    <p:extLst>
      <p:ext uri="{BB962C8B-B14F-4D97-AF65-F5344CB8AC3E}">
        <p14:creationId xmlns:p14="http://schemas.microsoft.com/office/powerpoint/2010/main" val="251693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a:prstGeom prst="rect">
            <a:avLst/>
          </a:prstGeo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dirty="0"/>
              <a:t>© Invensys 2010</a:t>
            </a:r>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120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a:prstGeom prst="rect">
            <a:avLst/>
          </a:prstGeom>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dirty="0"/>
              <a:t>© Invensys 2010</a:t>
            </a:r>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294627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31800" y="1600200"/>
            <a:ext cx="8424863" cy="4133850"/>
          </a:xfrm>
          <a:prstGeom prst="rect">
            <a:avLst/>
          </a:prstGeo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dirty="0"/>
              <a:t>© Invensys 2010</a:t>
            </a:r>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256096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AE1FCD77-A5B4-4365-83F0-5C8F092E5D49}" type="slidenum">
              <a:rPr lang="en-US"/>
              <a:pPr>
                <a:defRPr/>
              </a:pPr>
              <a:t>‹#›</a:t>
            </a:fld>
            <a:endParaRPr lang="en-US"/>
          </a:p>
        </p:txBody>
      </p:sp>
    </p:spTree>
    <p:extLst>
      <p:ext uri="{BB962C8B-B14F-4D97-AF65-F5344CB8AC3E}">
        <p14:creationId xmlns:p14="http://schemas.microsoft.com/office/powerpoint/2010/main" val="94290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6F3A443E-0D0D-4AF4-8940-89352C1085BC}" type="slidenum">
              <a:rPr lang="en-US"/>
              <a:pPr>
                <a:defRPr/>
              </a:pPr>
              <a:t>‹#›</a:t>
            </a:fld>
            <a:endParaRPr lang="en-US"/>
          </a:p>
        </p:txBody>
      </p:sp>
    </p:spTree>
    <p:extLst>
      <p:ext uri="{BB962C8B-B14F-4D97-AF65-F5344CB8AC3E}">
        <p14:creationId xmlns:p14="http://schemas.microsoft.com/office/powerpoint/2010/main" val="213870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DC1C0B3B-7C09-4826-9B4A-3BE7CE188FD4}" type="slidenum">
              <a:rPr lang="en-US"/>
              <a:pPr>
                <a:defRPr/>
              </a:pPr>
              <a:t>‹#›</a:t>
            </a:fld>
            <a:endParaRPr lang="en-US"/>
          </a:p>
        </p:txBody>
      </p:sp>
    </p:spTree>
    <p:extLst>
      <p:ext uri="{BB962C8B-B14F-4D97-AF65-F5344CB8AC3E}">
        <p14:creationId xmlns:p14="http://schemas.microsoft.com/office/powerpoint/2010/main" val="68738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331A94AF-924F-4D75-B900-4A92B4115213}" type="slidenum">
              <a:rPr lang="en-US"/>
              <a:pPr>
                <a:defRPr/>
              </a:pPr>
              <a:t>‹#›</a:t>
            </a:fld>
            <a:endParaRPr lang="en-US"/>
          </a:p>
        </p:txBody>
      </p:sp>
    </p:spTree>
    <p:extLst>
      <p:ext uri="{BB962C8B-B14F-4D97-AF65-F5344CB8AC3E}">
        <p14:creationId xmlns:p14="http://schemas.microsoft.com/office/powerpoint/2010/main" val="2848290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B8DD687D-4DFF-4DB7-AA99-C450E782873B}" type="slidenum">
              <a:rPr lang="en-US"/>
              <a:pPr>
                <a:defRPr/>
              </a:pPr>
              <a:t>‹#›</a:t>
            </a:fld>
            <a:endParaRPr lang="en-US"/>
          </a:p>
        </p:txBody>
      </p:sp>
    </p:spTree>
    <p:extLst>
      <p:ext uri="{BB962C8B-B14F-4D97-AF65-F5344CB8AC3E}">
        <p14:creationId xmlns:p14="http://schemas.microsoft.com/office/powerpoint/2010/main" val="3953350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75823F21-F2A8-42F8-8772-F4FB2A0267CE}" type="slidenum">
              <a:rPr lang="en-US"/>
              <a:pPr>
                <a:defRPr/>
              </a:pPr>
              <a:t>‹#›</a:t>
            </a:fld>
            <a:endParaRPr lang="en-US"/>
          </a:p>
        </p:txBody>
      </p:sp>
    </p:spTree>
    <p:extLst>
      <p:ext uri="{BB962C8B-B14F-4D97-AF65-F5344CB8AC3E}">
        <p14:creationId xmlns:p14="http://schemas.microsoft.com/office/powerpoint/2010/main" val="3297090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42E6FB86-D7C2-4F3B-9D7D-3D498BD8E02A}" type="slidenum">
              <a:rPr lang="en-US"/>
              <a:pPr>
                <a:defRPr/>
              </a:pPr>
              <a:t>‹#›</a:t>
            </a:fld>
            <a:endParaRPr lang="en-US"/>
          </a:p>
        </p:txBody>
      </p:sp>
    </p:spTree>
    <p:extLst>
      <p:ext uri="{BB962C8B-B14F-4D97-AF65-F5344CB8AC3E}">
        <p14:creationId xmlns:p14="http://schemas.microsoft.com/office/powerpoint/2010/main" val="2121742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t>Slide </a:t>
            </a:r>
            <a:fld id="{A6CFD3A5-D2F6-4CF3-A2F1-22D550C6E651}" type="slidenum">
              <a:rPr lang="en-US"/>
              <a:pPr>
                <a:defRPr/>
              </a:pPr>
              <a:t>‹#›</a:t>
            </a:fld>
            <a:endParaRPr lang="en-US"/>
          </a:p>
        </p:txBody>
      </p:sp>
    </p:spTree>
    <p:extLst>
      <p:ext uri="{BB962C8B-B14F-4D97-AF65-F5344CB8AC3E}">
        <p14:creationId xmlns:p14="http://schemas.microsoft.com/office/powerpoint/2010/main" val="15629979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D3EB74B0-37E5-4228-9D4E-DB4B458356E2}" type="slidenum">
              <a:rPr lang="en-US"/>
              <a:pPr>
                <a:defRPr/>
              </a:pPr>
              <a:t>‹#›</a:t>
            </a:fld>
            <a:endParaRPr lang="en-US"/>
          </a:p>
        </p:txBody>
      </p:sp>
    </p:spTree>
    <p:extLst>
      <p:ext uri="{BB962C8B-B14F-4D97-AF65-F5344CB8AC3E}">
        <p14:creationId xmlns:p14="http://schemas.microsoft.com/office/powerpoint/2010/main" val="33469798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sldNum" sz="quarter" idx="10"/>
          </p:nvPr>
        </p:nvSpPr>
        <p:spPr>
          <a:ln/>
        </p:spPr>
        <p:txBody>
          <a:bodyPr/>
          <a:lstStyle>
            <a:lvl1pPr>
              <a:defRPr/>
            </a:lvl1pPr>
          </a:lstStyle>
          <a:p>
            <a:pPr>
              <a:defRPr/>
            </a:pPr>
            <a:r>
              <a:rPr lang="en-US"/>
              <a:t>Slide </a:t>
            </a:r>
            <a:fld id="{882A33D4-92C8-4B80-815A-978629F77339}" type="slidenum">
              <a:rPr lang="en-US"/>
              <a:pPr>
                <a:defRPr/>
              </a:pPr>
              <a:t>‹#›</a:t>
            </a:fld>
            <a:endParaRPr lang="en-US"/>
          </a:p>
        </p:txBody>
      </p:sp>
    </p:spTree>
    <p:extLst>
      <p:ext uri="{BB962C8B-B14F-4D97-AF65-F5344CB8AC3E}">
        <p14:creationId xmlns:p14="http://schemas.microsoft.com/office/powerpoint/2010/main" val="6195786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r>
              <a:rPr lang="en-US"/>
              <a:t>Slide </a:t>
            </a:r>
            <a:fld id="{5B4D4F03-942C-48BE-9E4D-CCB4232C2E43}" type="slidenum">
              <a:rPr lang="en-US"/>
              <a:pPr>
                <a:defRPr/>
              </a:pPr>
              <a:t>‹#›</a:t>
            </a:fld>
            <a:endParaRPr lang="en-US"/>
          </a:p>
        </p:txBody>
      </p:sp>
    </p:spTree>
    <p:extLst>
      <p:ext uri="{BB962C8B-B14F-4D97-AF65-F5344CB8AC3E}">
        <p14:creationId xmlns:p14="http://schemas.microsoft.com/office/powerpoint/2010/main" val="40077122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grpSp>
      <p:pic>
        <p:nvPicPr>
          <p:cNvPr id="8" name="Picture 13" descr="Title graphic"/>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eaLnBrk="0" hangingPunct="0">
              <a:lnSpc>
                <a:spcPct val="95000"/>
              </a:lnSpc>
              <a:defRPr/>
            </a:pPr>
            <a:r>
              <a:rPr lang="en-US" sz="800" dirty="0">
                <a:solidFill>
                  <a:prstClr val="black">
                    <a:lumMod val="75000"/>
                    <a:lumOff val="25000"/>
                  </a:prstClr>
                </a:solidFill>
              </a:rPr>
              <a:t>© 2011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a:t>Click to edit Master title style</a:t>
            </a:r>
            <a:endParaRPr lang="en-US" dirty="0"/>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a:t>Click to edit Master subtitle style</a:t>
            </a:r>
            <a:endParaRPr lang="en-US" dirty="0"/>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Invensys proprietary &amp; confidential</a:t>
            </a:r>
            <a:endParaRPr lang="en-US" dirty="0">
              <a:solidFill>
                <a:prstClr val="white">
                  <a:lumMod val="65000"/>
                </a:prstClr>
              </a:solidFill>
            </a:endParaRPr>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solidFill>
                  <a:prstClr val="white">
                    <a:lumMod val="65000"/>
                  </a:prstClr>
                </a:solidFill>
              </a:rPr>
              <a:t>Slide </a:t>
            </a:r>
            <a:fld id="{941C1859-D72E-42E2-85FB-0C593DA305F2}" type="slidenum">
              <a:rPr lang="en-US">
                <a:solidFill>
                  <a:prstClr val="white">
                    <a:lumMod val="65000"/>
                  </a:prstClr>
                </a:solidFill>
              </a:rPr>
              <a:pPr>
                <a:defRPr/>
              </a:pPr>
              <a:t>‹#›</a:t>
            </a:fld>
            <a:endParaRPr lang="en-US">
              <a:solidFill>
                <a:prstClr val="white">
                  <a:lumMod val="65000"/>
                </a:prstClr>
              </a:solidFill>
            </a:endParaRPr>
          </a:p>
        </p:txBody>
      </p:sp>
    </p:spTree>
    <p:extLst>
      <p:ext uri="{BB962C8B-B14F-4D97-AF65-F5344CB8AC3E}">
        <p14:creationId xmlns:p14="http://schemas.microsoft.com/office/powerpoint/2010/main" val="9557871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6CFD3A5-D2F6-4CF3-A2F1-22D550C6E65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4545293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B613524-CCDB-440B-95AC-8390DF04F99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21023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62A5C608-47ED-4AA3-BABC-1C0D4F14AEA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9720925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511D963-72B9-46AC-BEC7-59C98D8E3E0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6311066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lipArt Placeholder 2"/>
          <p:cNvSpPr>
            <a:spLocks noGrp="1"/>
          </p:cNvSpPr>
          <p:nvPr>
            <p:ph type="clipArt" sz="half" idx="1"/>
          </p:nvPr>
        </p:nvSpPr>
        <p:spPr>
          <a:xfrm>
            <a:off x="431800" y="1600200"/>
            <a:ext cx="4135438" cy="4133850"/>
          </a:xfrm>
        </p:spPr>
        <p:txBody>
          <a:bodyPr/>
          <a:lstStyle/>
          <a:p>
            <a:pPr lvl="0"/>
            <a:r>
              <a:rPr lang="en-US" noProof="0"/>
              <a:t>Click icon to add clip art</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BE650731-1331-4A24-B8E7-6CF501B6F9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0726939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37293E9-4217-4739-A699-6BD10E075D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4314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t>Slide </a:t>
            </a:r>
            <a:fld id="{3B613524-CCDB-440B-95AC-8390DF04F998}" type="slidenum">
              <a:rPr lang="en-US"/>
              <a:pPr>
                <a:defRPr/>
              </a:pPr>
              <a:t>‹#›</a:t>
            </a:fld>
            <a:endParaRPr lang="en-US"/>
          </a:p>
        </p:txBody>
      </p:sp>
    </p:spTree>
    <p:extLst>
      <p:ext uri="{BB962C8B-B14F-4D97-AF65-F5344CB8AC3E}">
        <p14:creationId xmlns:p14="http://schemas.microsoft.com/office/powerpoint/2010/main" val="12016807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r>
              <a:rPr lang="en-US" noProof="0"/>
              <a:t>Click icon to add table</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C3E8335A-9930-491B-ABFB-6ABA1D8936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492491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57290690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7222665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grpSp>
      <p:pic>
        <p:nvPicPr>
          <p:cNvPr id="8" name="Picture 13" descr="Title graphic"/>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eaLnBrk="0" hangingPunct="0">
              <a:lnSpc>
                <a:spcPct val="95000"/>
              </a:lnSpc>
              <a:defRPr/>
            </a:pPr>
            <a:r>
              <a:rPr lang="en-US" sz="800" dirty="0">
                <a:solidFill>
                  <a:prstClr val="black">
                    <a:lumMod val="75000"/>
                    <a:lumOff val="25000"/>
                  </a:prstClr>
                </a:solidFill>
              </a:rPr>
              <a:t>© 2011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a:t>Click to edit Master title style</a:t>
            </a:r>
            <a:endParaRPr lang="en-US" dirty="0"/>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a:t>Click to edit Master subtitle style</a:t>
            </a:r>
            <a:endParaRPr lang="en-US" dirty="0"/>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Invensys proprietary &amp; confidential</a:t>
            </a:r>
            <a:endParaRPr lang="en-US" dirty="0">
              <a:solidFill>
                <a:prstClr val="white">
                  <a:lumMod val="65000"/>
                </a:prstClr>
              </a:solidFill>
            </a:endParaRPr>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solidFill>
                  <a:prstClr val="white">
                    <a:lumMod val="65000"/>
                  </a:prstClr>
                </a:solidFill>
              </a:rPr>
              <a:t>Slide </a:t>
            </a:r>
            <a:fld id="{941C1859-D72E-42E2-85FB-0C593DA305F2}" type="slidenum">
              <a:rPr lang="en-US">
                <a:solidFill>
                  <a:prstClr val="white">
                    <a:lumMod val="65000"/>
                  </a:prstClr>
                </a:solidFill>
              </a:rPr>
              <a:pPr>
                <a:defRPr/>
              </a:pPr>
              <a:t>‹#›</a:t>
            </a:fld>
            <a:endParaRPr lang="en-US">
              <a:solidFill>
                <a:prstClr val="white">
                  <a:lumMod val="65000"/>
                </a:prstClr>
              </a:solidFill>
            </a:endParaRPr>
          </a:p>
        </p:txBody>
      </p:sp>
    </p:spTree>
    <p:extLst>
      <p:ext uri="{BB962C8B-B14F-4D97-AF65-F5344CB8AC3E}">
        <p14:creationId xmlns:p14="http://schemas.microsoft.com/office/powerpoint/2010/main" val="885404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6CFD3A5-D2F6-4CF3-A2F1-22D550C6E65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0500440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B613524-CCDB-440B-95AC-8390DF04F99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4683988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62A5C608-47ED-4AA3-BABC-1C0D4F14AEA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961100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511D963-72B9-46AC-BEC7-59C98D8E3E0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452957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lipArt Placeholder 2"/>
          <p:cNvSpPr>
            <a:spLocks noGrp="1"/>
          </p:cNvSpPr>
          <p:nvPr>
            <p:ph type="clipArt" sz="half" idx="1"/>
          </p:nvPr>
        </p:nvSpPr>
        <p:spPr>
          <a:xfrm>
            <a:off x="431800" y="1600200"/>
            <a:ext cx="4135438" cy="4133850"/>
          </a:xfrm>
        </p:spPr>
        <p:txBody>
          <a:bodyPr/>
          <a:lstStyle/>
          <a:p>
            <a:pPr lvl="0"/>
            <a:r>
              <a:rPr lang="en-US" noProof="0"/>
              <a:t>Click icon to add clip art</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BE650731-1331-4A24-B8E7-6CF501B6F9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117488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37293E9-4217-4739-A699-6BD10E075D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3251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Slide Number Placeholder 5"/>
          <p:cNvSpPr>
            <a:spLocks noGrp="1"/>
          </p:cNvSpPr>
          <p:nvPr userDrawn="1">
            <p:ph type="sldNum" sz="quarter" idx="10"/>
          </p:nvPr>
        </p:nvSpPr>
        <p:spPr/>
        <p:txBody>
          <a:bodyPr/>
          <a:lstStyle>
            <a:lvl1pPr>
              <a:defRPr/>
            </a:lvl1pPr>
          </a:lstStyle>
          <a:p>
            <a:pPr>
              <a:defRPr/>
            </a:pPr>
            <a:r>
              <a:rPr lang="en-US"/>
              <a:t>Slide </a:t>
            </a:r>
            <a:fld id="{62A5C608-47ED-4AA3-BABC-1C0D4F14AEAB}" type="slidenum">
              <a:rPr lang="en-US"/>
              <a:pPr>
                <a:defRPr/>
              </a:pPr>
              <a:t>‹#›</a:t>
            </a:fld>
            <a:endParaRPr lang="en-US"/>
          </a:p>
        </p:txBody>
      </p:sp>
    </p:spTree>
    <p:extLst>
      <p:ext uri="{BB962C8B-B14F-4D97-AF65-F5344CB8AC3E}">
        <p14:creationId xmlns:p14="http://schemas.microsoft.com/office/powerpoint/2010/main" val="34330335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r>
              <a:rPr lang="en-US" noProof="0"/>
              <a:t>Click icon to add table</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C3E8335A-9930-491B-ABFB-6ABA1D8936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9311932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132168574"/>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95788780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9"/>
          <p:cNvGrpSpPr>
            <a:grpSpLocks/>
          </p:cNvGrpSpPr>
          <p:nvPr userDrawn="1"/>
        </p:nvGrpSpPr>
        <p:grpSpPr bwMode="auto">
          <a:xfrm>
            <a:off x="0" y="3314700"/>
            <a:ext cx="9144000" cy="3543300"/>
            <a:chOff x="0" y="3314700"/>
            <a:chExt cx="9144000" cy="3543300"/>
          </a:xfrm>
        </p:grpSpPr>
        <p:sp>
          <p:nvSpPr>
            <p:cNvPr id="5" name="Rectangle 4"/>
            <p:cNvSpPr/>
            <p:nvPr userDrawn="1"/>
          </p:nvSpPr>
          <p:spPr bwMode="auto">
            <a:xfrm>
              <a:off x="0" y="5214938"/>
              <a:ext cx="9144000" cy="1643062"/>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6" name="Rectangle 5"/>
            <p:cNvSpPr/>
            <p:nvPr userDrawn="1"/>
          </p:nvSpPr>
          <p:spPr bwMode="auto">
            <a:xfrm>
              <a:off x="5572125" y="4071938"/>
              <a:ext cx="3571875" cy="1428750"/>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sp>
          <p:nvSpPr>
            <p:cNvPr id="7" name="Rectangle 6"/>
            <p:cNvSpPr/>
            <p:nvPr userDrawn="1"/>
          </p:nvSpPr>
          <p:spPr bwMode="auto">
            <a:xfrm>
              <a:off x="7786688" y="3314700"/>
              <a:ext cx="1357312" cy="900113"/>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grpSp>
      <p:pic>
        <p:nvPicPr>
          <p:cNvPr id="8" name="Picture 13" descr="Title graphic"/>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41663"/>
            <a:ext cx="91440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1"/>
          <p:cNvSpPr txBox="1">
            <a:spLocks noChangeArrowheads="1"/>
          </p:cNvSpPr>
          <p:nvPr/>
        </p:nvSpPr>
        <p:spPr bwMode="auto">
          <a:xfrm>
            <a:off x="431800" y="6053138"/>
            <a:ext cx="8426450" cy="233362"/>
          </a:xfrm>
          <a:prstGeom prst="rect">
            <a:avLst/>
          </a:prstGeom>
          <a:noFill/>
          <a:ln w="9525">
            <a:noFill/>
            <a:miter lim="800000"/>
            <a:headEnd/>
            <a:tailEnd/>
          </a:ln>
          <a:effectLst/>
        </p:spPr>
        <p:txBody>
          <a:bodyPr lIns="0" tIns="0" rIns="0" bIns="0">
            <a:spAutoFit/>
          </a:bodyPr>
          <a:lstStyle/>
          <a:p>
            <a:pPr eaLnBrk="0" hangingPunct="0">
              <a:lnSpc>
                <a:spcPct val="95000"/>
              </a:lnSpc>
              <a:defRPr/>
            </a:pPr>
            <a:r>
              <a:rPr lang="en-US" sz="800" dirty="0">
                <a:solidFill>
                  <a:prstClr val="black">
                    <a:lumMod val="75000"/>
                    <a:lumOff val="25000"/>
                  </a:prstClr>
                </a:solidFill>
              </a:rPr>
              <a:t>© 2011 Invensys. All Rights Reserved. The names, logos, and taglines identifying the products and services of Invensys are proprietary marks of Invensys or its subsidiaries. All third party trademarks and service marks are the proprietary marks of their respective owners.</a:t>
            </a:r>
          </a:p>
        </p:txBody>
      </p:sp>
      <p:pic>
        <p:nvPicPr>
          <p:cNvPr id="10" name="Picture 13" descr="X:\2001 library\Invensys Logos\2009 Brand\PPT\iom_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991225" y="4586288"/>
            <a:ext cx="2867025"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X:\2001 library\Invensys Logos\2009 Brand\PPT\iom-brand-logos.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73050" y="5572125"/>
            <a:ext cx="8585200"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ctrTitle"/>
          </p:nvPr>
        </p:nvSpPr>
        <p:spPr>
          <a:xfrm>
            <a:off x="431800" y="412750"/>
            <a:ext cx="7772400" cy="1470025"/>
          </a:xfrm>
        </p:spPr>
        <p:txBody>
          <a:bodyPr/>
          <a:lstStyle>
            <a:lvl1pPr>
              <a:defRPr>
                <a:solidFill>
                  <a:schemeClr val="tx1"/>
                </a:solidFill>
              </a:defRPr>
            </a:lvl1pPr>
          </a:lstStyle>
          <a:p>
            <a:r>
              <a:rPr lang="en-US"/>
              <a:t>Click to edit Master title style</a:t>
            </a:r>
            <a:endParaRPr lang="en-US" dirty="0"/>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30000"/>
              </a:spcBef>
              <a:defRPr sz="2200">
                <a:solidFill>
                  <a:schemeClr val="tx1"/>
                </a:solidFill>
              </a:defRPr>
            </a:lvl1pPr>
          </a:lstStyle>
          <a:p>
            <a:r>
              <a:rPr lang="en-US"/>
              <a:t>Click to edit Master subtitle style</a:t>
            </a:r>
            <a:endParaRPr lang="en-US" dirty="0"/>
          </a:p>
        </p:txBody>
      </p:sp>
      <p:sp>
        <p:nvSpPr>
          <p:cNvPr id="12" name="Rectangle 5"/>
          <p:cNvSpPr>
            <a:spLocks noGrp="1" noChangeArrowheads="1"/>
          </p:cNvSpPr>
          <p:nvPr>
            <p:ph type="dt" sz="half" idx="10"/>
          </p:nvPr>
        </p:nvSpPr>
        <p:spPr>
          <a:xfrm>
            <a:off x="857250" y="6451600"/>
            <a:ext cx="857250" cy="1920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 Invensys 00/00/00</a:t>
            </a:r>
          </a:p>
        </p:txBody>
      </p:sp>
      <p:sp>
        <p:nvSpPr>
          <p:cNvPr id="13" name="Rectangle 6"/>
          <p:cNvSpPr>
            <a:spLocks noGrp="1" noChangeArrowheads="1"/>
          </p:cNvSpPr>
          <p:nvPr>
            <p:ph type="ftr" sz="quarter" idx="11"/>
          </p:nvPr>
        </p:nvSpPr>
        <p:spPr>
          <a:xfrm>
            <a:off x="1747838" y="6451600"/>
            <a:ext cx="2895600" cy="179388"/>
          </a:xfrm>
          <a:prstGeom prst="rect">
            <a:avLst/>
          </a:prstGeom>
        </p:spPr>
        <p:txBody>
          <a:bodyPr/>
          <a:lstStyle>
            <a:lvl1pPr>
              <a:defRPr sz="500">
                <a:solidFill>
                  <a:schemeClr val="bg1">
                    <a:lumMod val="65000"/>
                  </a:schemeClr>
                </a:solidFill>
              </a:defRPr>
            </a:lvl1pPr>
          </a:lstStyle>
          <a:p>
            <a:pPr eaLnBrk="0" hangingPunct="0">
              <a:lnSpc>
                <a:spcPct val="90000"/>
              </a:lnSpc>
              <a:defRPr/>
            </a:pPr>
            <a:r>
              <a:rPr lang="en-US">
                <a:solidFill>
                  <a:prstClr val="white">
                    <a:lumMod val="65000"/>
                  </a:prstClr>
                </a:solidFill>
              </a:rPr>
              <a:t>Invensys proprietary &amp; confidential</a:t>
            </a:r>
            <a:endParaRPr lang="en-US" dirty="0">
              <a:solidFill>
                <a:prstClr val="white">
                  <a:lumMod val="65000"/>
                </a:prstClr>
              </a:solidFill>
            </a:endParaRPr>
          </a:p>
        </p:txBody>
      </p:sp>
      <p:sp>
        <p:nvSpPr>
          <p:cNvPr id="14" name="Rectangle 7"/>
          <p:cNvSpPr>
            <a:spLocks noGrp="1" noChangeArrowheads="1"/>
          </p:cNvSpPr>
          <p:nvPr>
            <p:ph type="sldNum" sz="quarter" idx="12"/>
          </p:nvPr>
        </p:nvSpPr>
        <p:spPr>
          <a:xfrm>
            <a:off x="431800" y="6451600"/>
            <a:ext cx="425450" cy="192088"/>
          </a:xfrm>
        </p:spPr>
        <p:txBody>
          <a:bodyPr/>
          <a:lstStyle>
            <a:lvl1pPr>
              <a:defRPr sz="500">
                <a:solidFill>
                  <a:schemeClr val="bg1">
                    <a:lumMod val="65000"/>
                  </a:schemeClr>
                </a:solidFill>
              </a:defRPr>
            </a:lvl1pPr>
          </a:lstStyle>
          <a:p>
            <a:pPr>
              <a:defRPr/>
            </a:pPr>
            <a:r>
              <a:rPr lang="en-US">
                <a:solidFill>
                  <a:prstClr val="white">
                    <a:lumMod val="65000"/>
                  </a:prstClr>
                </a:solidFill>
              </a:rPr>
              <a:t>Slide </a:t>
            </a:r>
            <a:fld id="{941C1859-D72E-42E2-85FB-0C593DA305F2}" type="slidenum">
              <a:rPr lang="en-US">
                <a:solidFill>
                  <a:prstClr val="white">
                    <a:lumMod val="65000"/>
                  </a:prstClr>
                </a:solidFill>
              </a:rPr>
              <a:pPr>
                <a:defRPr/>
              </a:pPr>
              <a:t>‹#›</a:t>
            </a:fld>
            <a:endParaRPr lang="en-US">
              <a:solidFill>
                <a:prstClr val="white">
                  <a:lumMod val="65000"/>
                </a:prstClr>
              </a:solidFill>
            </a:endParaRPr>
          </a:p>
        </p:txBody>
      </p:sp>
    </p:spTree>
    <p:extLst>
      <p:ext uri="{BB962C8B-B14F-4D97-AF65-F5344CB8AC3E}">
        <p14:creationId xmlns:p14="http://schemas.microsoft.com/office/powerpoint/2010/main" val="22985187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6CFD3A5-D2F6-4CF3-A2F1-22D550C6E65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5109481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9638" y="1600200"/>
            <a:ext cx="41370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B613524-CCDB-440B-95AC-8390DF04F99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5038003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62A5C608-47ED-4AA3-BABC-1C0D4F14AEAB}"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6161802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A511D963-72B9-46AC-BEC7-59C98D8E3E0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6131191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lipArt Placeholder 2"/>
          <p:cNvSpPr>
            <a:spLocks noGrp="1"/>
          </p:cNvSpPr>
          <p:nvPr>
            <p:ph type="clipArt" sz="half" idx="1"/>
          </p:nvPr>
        </p:nvSpPr>
        <p:spPr>
          <a:xfrm>
            <a:off x="431800" y="1600200"/>
            <a:ext cx="4135438" cy="4133850"/>
          </a:xfrm>
        </p:spPr>
        <p:txBody>
          <a:bodyPr/>
          <a:lstStyle/>
          <a:p>
            <a:pPr lvl="0"/>
            <a:r>
              <a:rPr lang="en-US" noProof="0"/>
              <a:t>Click icon to add clip art</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BE650731-1331-4A24-B8E7-6CF501B6F9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5102323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337293E9-4217-4739-A699-6BD10E075D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1869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userDrawn="1">
            <p:ph type="sldNum" sz="quarter" idx="10"/>
          </p:nvPr>
        </p:nvSpPr>
        <p:spPr/>
        <p:txBody>
          <a:bodyPr/>
          <a:lstStyle>
            <a:lvl1pPr>
              <a:defRPr/>
            </a:lvl1pPr>
          </a:lstStyle>
          <a:p>
            <a:pPr>
              <a:defRPr/>
            </a:pPr>
            <a:r>
              <a:rPr lang="en-US"/>
              <a:t>Slide </a:t>
            </a:r>
            <a:fld id="{A511D963-72B9-46AC-BEC7-59C98D8E3E08}" type="slidenum">
              <a:rPr lang="en-US"/>
              <a:pPr>
                <a:defRPr/>
              </a:pPr>
              <a:t>‹#›</a:t>
            </a:fld>
            <a:endParaRPr lang="en-US"/>
          </a:p>
        </p:txBody>
      </p:sp>
    </p:spTree>
    <p:extLst>
      <p:ext uri="{BB962C8B-B14F-4D97-AF65-F5344CB8AC3E}">
        <p14:creationId xmlns:p14="http://schemas.microsoft.com/office/powerpoint/2010/main" val="4776953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r>
              <a:rPr lang="en-US" noProof="0"/>
              <a:t>Click icon to add table</a:t>
            </a:r>
          </a:p>
        </p:txBody>
      </p:sp>
      <p:sp>
        <p:nvSpPr>
          <p:cNvPr id="4" name="Slide Number Placeholder 5"/>
          <p:cNvSpPr>
            <a:spLocks noGrp="1"/>
          </p:cNvSpPr>
          <p:nvPr userDrawn="1">
            <p:ph type="sldNum" sz="quarter" idx="10"/>
          </p:nvPr>
        </p:nvSpPr>
        <p:spPr/>
        <p:txBody>
          <a:bodyPr/>
          <a:lstStyle>
            <a:lvl1pPr>
              <a:defRPr/>
            </a:lvl1pPr>
          </a:lstStyle>
          <a:p>
            <a:pPr>
              <a:defRPr/>
            </a:pPr>
            <a:r>
              <a:rPr lang="en-US">
                <a:solidFill>
                  <a:prstClr val="black"/>
                </a:solidFill>
              </a:rPr>
              <a:t>Slide </a:t>
            </a:r>
            <a:fld id="{C3E8335A-9930-491B-ABFB-6ABA1D89369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9215431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511611249"/>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69513759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dirty="0"/>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t>Slide </a:t>
            </a:r>
            <a:fld id="{BE650731-1331-4A24-B8E7-6CF501B6F9E6}" type="slidenum">
              <a:rPr lang="en-US"/>
              <a:pPr>
                <a:defRPr/>
              </a:pPr>
              <a:t>‹#›</a:t>
            </a:fld>
            <a:endParaRPr lang="en-US"/>
          </a:p>
        </p:txBody>
      </p:sp>
    </p:spTree>
    <p:extLst>
      <p:ext uri="{BB962C8B-B14F-4D97-AF65-F5344CB8AC3E}">
        <p14:creationId xmlns:p14="http://schemas.microsoft.com/office/powerpoint/2010/main" val="82982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userDrawn="1">
            <p:ph type="sldNum" sz="quarter" idx="10"/>
          </p:nvPr>
        </p:nvSpPr>
        <p:spPr/>
        <p:txBody>
          <a:bodyPr/>
          <a:lstStyle>
            <a:lvl1pPr>
              <a:defRPr/>
            </a:lvl1pPr>
          </a:lstStyle>
          <a:p>
            <a:pPr>
              <a:defRPr/>
            </a:pPr>
            <a:r>
              <a:rPr lang="en-US"/>
              <a:t>Slide </a:t>
            </a:r>
            <a:fld id="{337293E9-4217-4739-A699-6BD10E075DE6}" type="slidenum">
              <a:rPr lang="en-US"/>
              <a:pPr>
                <a:defRPr/>
              </a:pPr>
              <a:t>‹#›</a:t>
            </a:fld>
            <a:endParaRPr lang="en-US"/>
          </a:p>
        </p:txBody>
      </p:sp>
    </p:spTree>
    <p:extLst>
      <p:ext uri="{BB962C8B-B14F-4D97-AF65-F5344CB8AC3E}">
        <p14:creationId xmlns:p14="http://schemas.microsoft.com/office/powerpoint/2010/main" val="3008413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Slide Number Placeholder 5"/>
          <p:cNvSpPr>
            <a:spLocks noGrp="1"/>
          </p:cNvSpPr>
          <p:nvPr userDrawn="1">
            <p:ph type="sldNum" sz="quarter" idx="10"/>
          </p:nvPr>
        </p:nvSpPr>
        <p:spPr/>
        <p:txBody>
          <a:bodyPr/>
          <a:lstStyle>
            <a:lvl1pPr>
              <a:defRPr/>
            </a:lvl1pPr>
          </a:lstStyle>
          <a:p>
            <a:pPr>
              <a:defRPr/>
            </a:pPr>
            <a:r>
              <a:rPr lang="en-US"/>
              <a:t>Slide </a:t>
            </a:r>
            <a:fld id="{C3E8335A-9930-491B-ABFB-6ABA1D893690}" type="slidenum">
              <a:rPr lang="en-US"/>
              <a:pPr>
                <a:defRPr/>
              </a:pPr>
              <a:t>‹#›</a:t>
            </a:fld>
            <a:endParaRPr lang="en-US"/>
          </a:p>
        </p:txBody>
      </p:sp>
    </p:spTree>
    <p:extLst>
      <p:ext uri="{BB962C8B-B14F-4D97-AF65-F5344CB8AC3E}">
        <p14:creationId xmlns:p14="http://schemas.microsoft.com/office/powerpoint/2010/main" val="151641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3790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image" Target="../media/image2.png"/><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image" Target="../media/image1.png"/><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theme" Target="../theme/theme10.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3.png"/><Relationship Id="rId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image" Target="../media/image3.png"/><Relationship Id="rId4" Type="http://schemas.openxmlformats.org/officeDocument/2006/relationships/image" Target="../media/image7.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png"/><Relationship Id="rId4" Type="http://schemas.openxmlformats.org/officeDocument/2006/relationships/image" Target="../media/image8.png"/></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image" Target="../media/image3.png"/><Relationship Id="rId4" Type="http://schemas.openxmlformats.org/officeDocument/2006/relationships/image" Target="../media/image9.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1.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8.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2.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image" Target="../media/image1.png"/><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theme" Target="../theme/theme9.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3075"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a:defRPr/>
            </a:pPr>
            <a:r>
              <a:rPr lang="en-US"/>
              <a:t>Slide </a:t>
            </a:r>
            <a:fld id="{440F4169-6ACD-4612-9766-BCC7747F426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58" r:id="rId1"/>
    <p:sldLayoutId id="2147484095" r:id="rId2"/>
    <p:sldLayoutId id="2147484096" r:id="rId3"/>
    <p:sldLayoutId id="2147484097" r:id="rId4"/>
    <p:sldLayoutId id="2147484098" r:id="rId5"/>
    <p:sldLayoutId id="2147484099" r:id="rId6"/>
    <p:sldLayoutId id="2147484100" r:id="rId7"/>
    <p:sldLayoutId id="2147484101" r:id="rId8"/>
  </p:sldLayoutIdLst>
  <p:hf hdr="0"/>
  <p:txStyles>
    <p:titleStyle>
      <a:lvl1pPr algn="l" rtl="0" eaLnBrk="0" fontAlgn="base" hangingPunct="0">
        <a:lnSpc>
          <a:spcPts val="3500"/>
        </a:lnSpc>
        <a:spcBef>
          <a:spcPct val="0"/>
        </a:spcBef>
        <a:spcAft>
          <a:spcPct val="0"/>
        </a:spcAft>
        <a:defRPr sz="3200">
          <a:solidFill>
            <a:schemeClr val="tx1"/>
          </a:solidFill>
          <a:latin typeface="+mj-lt"/>
          <a:ea typeface="+mj-ea"/>
          <a:cs typeface="+mj-cs"/>
        </a:defRPr>
      </a:lvl1pPr>
      <a:lvl2pPr algn="l" rtl="0" eaLnBrk="0" fontAlgn="base" hangingPunct="0">
        <a:lnSpc>
          <a:spcPts val="3500"/>
        </a:lnSpc>
        <a:spcBef>
          <a:spcPct val="0"/>
        </a:spcBef>
        <a:spcAft>
          <a:spcPct val="0"/>
        </a:spcAft>
        <a:defRPr sz="3200">
          <a:solidFill>
            <a:schemeClr val="tx1"/>
          </a:solidFill>
          <a:latin typeface="Verdana" pitchFamily="34" charset="0"/>
        </a:defRPr>
      </a:lvl2pPr>
      <a:lvl3pPr algn="l" rtl="0" eaLnBrk="0" fontAlgn="base" hangingPunct="0">
        <a:lnSpc>
          <a:spcPts val="3500"/>
        </a:lnSpc>
        <a:spcBef>
          <a:spcPct val="0"/>
        </a:spcBef>
        <a:spcAft>
          <a:spcPct val="0"/>
        </a:spcAft>
        <a:defRPr sz="3200">
          <a:solidFill>
            <a:schemeClr val="tx1"/>
          </a:solidFill>
          <a:latin typeface="Verdana" pitchFamily="34" charset="0"/>
        </a:defRPr>
      </a:lvl3pPr>
      <a:lvl4pPr algn="l" rtl="0" eaLnBrk="0" fontAlgn="base" hangingPunct="0">
        <a:lnSpc>
          <a:spcPts val="3500"/>
        </a:lnSpc>
        <a:spcBef>
          <a:spcPct val="0"/>
        </a:spcBef>
        <a:spcAft>
          <a:spcPct val="0"/>
        </a:spcAft>
        <a:defRPr sz="3200">
          <a:solidFill>
            <a:schemeClr val="tx1"/>
          </a:solidFill>
          <a:latin typeface="Verdana" pitchFamily="34" charset="0"/>
        </a:defRPr>
      </a:lvl4pPr>
      <a:lvl5pPr algn="l" rtl="0" eaLnBrk="0" fontAlgn="base" hangingPunct="0">
        <a:lnSpc>
          <a:spcPts val="3500"/>
        </a:lnSpc>
        <a:spcBef>
          <a:spcPct val="0"/>
        </a:spcBef>
        <a:spcAft>
          <a:spcPct val="0"/>
        </a:spcAft>
        <a:defRPr sz="3200">
          <a:solidFill>
            <a:schemeClr val="tx1"/>
          </a:solidFill>
          <a:latin typeface="Verdana" pitchFamily="34" charset="0"/>
        </a:defRPr>
      </a:lvl5pPr>
      <a:lvl6pPr marL="457200" algn="l" rtl="0" fontAlgn="base">
        <a:lnSpc>
          <a:spcPts val="3500"/>
        </a:lnSpc>
        <a:spcBef>
          <a:spcPct val="0"/>
        </a:spcBef>
        <a:spcAft>
          <a:spcPct val="0"/>
        </a:spcAft>
        <a:defRPr sz="3200">
          <a:solidFill>
            <a:srgbClr val="747678"/>
          </a:solidFill>
          <a:latin typeface="Verdana" pitchFamily="34" charset="0"/>
        </a:defRPr>
      </a:lvl6pPr>
      <a:lvl7pPr marL="914400" algn="l" rtl="0" fontAlgn="base">
        <a:lnSpc>
          <a:spcPts val="3500"/>
        </a:lnSpc>
        <a:spcBef>
          <a:spcPct val="0"/>
        </a:spcBef>
        <a:spcAft>
          <a:spcPct val="0"/>
        </a:spcAft>
        <a:defRPr sz="3200">
          <a:solidFill>
            <a:srgbClr val="747678"/>
          </a:solidFill>
          <a:latin typeface="Verdana" pitchFamily="34" charset="0"/>
        </a:defRPr>
      </a:lvl7pPr>
      <a:lvl8pPr marL="1371600" algn="l" rtl="0" fontAlgn="base">
        <a:lnSpc>
          <a:spcPts val="3500"/>
        </a:lnSpc>
        <a:spcBef>
          <a:spcPct val="0"/>
        </a:spcBef>
        <a:spcAft>
          <a:spcPct val="0"/>
        </a:spcAft>
        <a:defRPr sz="3200">
          <a:solidFill>
            <a:srgbClr val="747678"/>
          </a:solidFill>
          <a:latin typeface="Verdana" pitchFamily="34" charset="0"/>
        </a:defRPr>
      </a:lvl8pPr>
      <a:lvl9pPr marL="1828800" algn="l" rtl="0" fontAlgn="base">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pic>
        <p:nvPicPr>
          <p:cNvPr id="3075" name="Picture 1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eaLnBrk="0" hangingPunct="0">
              <a:lnSpc>
                <a:spcPct val="90000"/>
              </a:lnSpc>
              <a:defRPr/>
            </a:pPr>
            <a:r>
              <a:rPr lang="en-US">
                <a:solidFill>
                  <a:prstClr val="black"/>
                </a:solidFill>
              </a:rPr>
              <a:t>Slide </a:t>
            </a:r>
            <a:fld id="{440F4169-6ACD-4612-9766-BCC7747F4268}" type="slidenum">
              <a:rPr lang="en-US">
                <a:solidFill>
                  <a:prstClr val="black"/>
                </a:solidFill>
              </a:rPr>
              <a:pPr eaLnBrk="0" hangingPunct="0">
                <a:lnSpc>
                  <a:spcPct val="90000"/>
                </a:lnSpc>
                <a:defRPr/>
              </a:pPr>
              <a:t>‹#›</a:t>
            </a:fld>
            <a:endParaRPr lang="en-US">
              <a:solidFill>
                <a:prstClr val="black"/>
              </a:solidFill>
            </a:endParaRPr>
          </a:p>
        </p:txBody>
      </p:sp>
    </p:spTree>
    <p:extLst>
      <p:ext uri="{BB962C8B-B14F-4D97-AF65-F5344CB8AC3E}">
        <p14:creationId xmlns:p14="http://schemas.microsoft.com/office/powerpoint/2010/main" val="4246215729"/>
      </p:ext>
    </p:extLst>
  </p:cSld>
  <p:clrMap bg1="lt1" tx1="dk1" bg2="lt2" tx2="dk2" accent1="accent1" accent2="accent2" accent3="accent3" accent4="accent4" accent5="accent5" accent6="accent6" hlink="hlink" folHlink="folHlink"/>
  <p:sldLayoutIdLst>
    <p:sldLayoutId id="2147484186" r:id="rId1"/>
    <p:sldLayoutId id="2147484187" r:id="rId2"/>
    <p:sldLayoutId id="2147484188" r:id="rId3"/>
    <p:sldLayoutId id="2147484189" r:id="rId4"/>
    <p:sldLayoutId id="2147484190" r:id="rId5"/>
    <p:sldLayoutId id="2147484191" r:id="rId6"/>
    <p:sldLayoutId id="2147484192" r:id="rId7"/>
    <p:sldLayoutId id="2147484193" r:id="rId8"/>
    <p:sldLayoutId id="2147484194" r:id="rId9"/>
    <p:sldLayoutId id="2147484195" r:id="rId10"/>
  </p:sldLayoutIdLst>
  <p:hf hdr="0"/>
  <p:txStyles>
    <p:titleStyle>
      <a:lvl1pPr algn="l" rtl="0" eaLnBrk="1" fontAlgn="base" hangingPunct="1">
        <a:lnSpc>
          <a:spcPts val="3500"/>
        </a:lnSpc>
        <a:spcBef>
          <a:spcPct val="0"/>
        </a:spcBef>
        <a:spcAft>
          <a:spcPct val="0"/>
        </a:spcAft>
        <a:defRPr sz="3200">
          <a:solidFill>
            <a:schemeClr val="tx1"/>
          </a:solidFill>
          <a:latin typeface="+mj-lt"/>
          <a:ea typeface="+mj-ea"/>
          <a:cs typeface="+mj-cs"/>
        </a:defRPr>
      </a:lvl1pPr>
      <a:lvl2pPr algn="l" rtl="0" eaLnBrk="1" fontAlgn="base" hangingPunct="1">
        <a:lnSpc>
          <a:spcPts val="3500"/>
        </a:lnSpc>
        <a:spcBef>
          <a:spcPct val="0"/>
        </a:spcBef>
        <a:spcAft>
          <a:spcPct val="0"/>
        </a:spcAft>
        <a:defRPr sz="3200">
          <a:solidFill>
            <a:schemeClr val="tx1"/>
          </a:solidFill>
          <a:latin typeface="Verdana" pitchFamily="34" charset="0"/>
        </a:defRPr>
      </a:lvl2pPr>
      <a:lvl3pPr algn="l" rtl="0" eaLnBrk="1" fontAlgn="base" hangingPunct="1">
        <a:lnSpc>
          <a:spcPts val="3500"/>
        </a:lnSpc>
        <a:spcBef>
          <a:spcPct val="0"/>
        </a:spcBef>
        <a:spcAft>
          <a:spcPct val="0"/>
        </a:spcAft>
        <a:defRPr sz="3200">
          <a:solidFill>
            <a:schemeClr val="tx1"/>
          </a:solidFill>
          <a:latin typeface="Verdana" pitchFamily="34" charset="0"/>
        </a:defRPr>
      </a:lvl3pPr>
      <a:lvl4pPr algn="l" rtl="0" eaLnBrk="1" fontAlgn="base" hangingPunct="1">
        <a:lnSpc>
          <a:spcPts val="3500"/>
        </a:lnSpc>
        <a:spcBef>
          <a:spcPct val="0"/>
        </a:spcBef>
        <a:spcAft>
          <a:spcPct val="0"/>
        </a:spcAft>
        <a:defRPr sz="3200">
          <a:solidFill>
            <a:schemeClr val="tx1"/>
          </a:solidFill>
          <a:latin typeface="Verdana" pitchFamily="34" charset="0"/>
        </a:defRPr>
      </a:lvl4pPr>
      <a:lvl5pPr algn="l" rtl="0" eaLnBrk="1" fontAlgn="base" hangingPunct="1">
        <a:lnSpc>
          <a:spcPts val="3500"/>
        </a:lnSpc>
        <a:spcBef>
          <a:spcPct val="0"/>
        </a:spcBef>
        <a:spcAft>
          <a:spcPct val="0"/>
        </a:spcAft>
        <a:defRPr sz="3200">
          <a:solidFill>
            <a:schemeClr val="tx1"/>
          </a:solidFill>
          <a:latin typeface="Verdana" pitchFamily="34" charset="0"/>
        </a:defRPr>
      </a:lvl5pPr>
      <a:lvl6pPr marL="457200" algn="l" rtl="0" eaLnBrk="1" fontAlgn="base" hangingPunct="1">
        <a:lnSpc>
          <a:spcPts val="3500"/>
        </a:lnSpc>
        <a:spcBef>
          <a:spcPct val="0"/>
        </a:spcBef>
        <a:spcAft>
          <a:spcPct val="0"/>
        </a:spcAft>
        <a:defRPr sz="3200">
          <a:solidFill>
            <a:srgbClr val="747678"/>
          </a:solidFill>
          <a:latin typeface="Verdana" pitchFamily="34" charset="0"/>
        </a:defRPr>
      </a:lvl6pPr>
      <a:lvl7pPr marL="914400" algn="l" rtl="0" eaLnBrk="1" fontAlgn="base" hangingPunct="1">
        <a:lnSpc>
          <a:spcPts val="3500"/>
        </a:lnSpc>
        <a:spcBef>
          <a:spcPct val="0"/>
        </a:spcBef>
        <a:spcAft>
          <a:spcPct val="0"/>
        </a:spcAft>
        <a:defRPr sz="3200">
          <a:solidFill>
            <a:srgbClr val="747678"/>
          </a:solidFill>
          <a:latin typeface="Verdana" pitchFamily="34" charset="0"/>
        </a:defRPr>
      </a:lvl7pPr>
      <a:lvl8pPr marL="1371600" algn="l" rtl="0" eaLnBrk="1" fontAlgn="base" hangingPunct="1">
        <a:lnSpc>
          <a:spcPts val="3500"/>
        </a:lnSpc>
        <a:spcBef>
          <a:spcPct val="0"/>
        </a:spcBef>
        <a:spcAft>
          <a:spcPct val="0"/>
        </a:spcAft>
        <a:defRPr sz="3200">
          <a:solidFill>
            <a:srgbClr val="747678"/>
          </a:solidFill>
          <a:latin typeface="Verdana" pitchFamily="34" charset="0"/>
        </a:defRPr>
      </a:lvl8pPr>
      <a:lvl9pPr marL="1828800" algn="l" rtl="0" eaLnBrk="1" fontAlgn="base" hangingPunct="1">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1" fontAlgn="base" hangingPunct="1">
        <a:lnSpc>
          <a:spcPts val="2400"/>
        </a:lnSpc>
        <a:spcBef>
          <a:spcPct val="50000"/>
        </a:spcBef>
        <a:spcAft>
          <a:spcPct val="0"/>
        </a:spcAft>
        <a:defRPr>
          <a:solidFill>
            <a:srgbClr val="000000"/>
          </a:solidFill>
          <a:latin typeface="+mn-lt"/>
          <a:ea typeface="+mn-ea"/>
          <a:cs typeface="+mn-cs"/>
        </a:defRPr>
      </a:lvl1pPr>
      <a:lvl2pPr marL="198438" indent="-196850" algn="l" rtl="0" eaLnBrk="1" fontAlgn="base" hangingPunct="1">
        <a:lnSpc>
          <a:spcPts val="2400"/>
        </a:lnSpc>
        <a:spcBef>
          <a:spcPct val="50000"/>
        </a:spcBef>
        <a:spcAft>
          <a:spcPct val="0"/>
        </a:spcAft>
        <a:buClr>
          <a:srgbClr val="C3D603"/>
        </a:buClr>
        <a:buChar char="•"/>
        <a:defRPr>
          <a:solidFill>
            <a:srgbClr val="000000"/>
          </a:solidFill>
          <a:latin typeface="+mn-lt"/>
        </a:defRPr>
      </a:lvl2pPr>
      <a:lvl3pPr marL="381000" indent="-180975" algn="l" rtl="0" eaLnBrk="1" fontAlgn="base" hangingPunct="1">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1" fontAlgn="base" hangingPunct="1">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4099" name="Picture 13" descr="X:\2001 library\Invensys Logos\2009 Brand\PPT\iom_log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5050" y="2325688"/>
            <a:ext cx="7037388"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59" r:id="rId2"/>
    <p:sldLayoutId id="2147484161" r:id="rId3"/>
    <p:sldLayoutId id="2147484162" r:id="rId4"/>
  </p:sldLayoutIdLst>
  <p:hf hdr="0"/>
  <p:txStyles>
    <p:titleStyle>
      <a:lvl1pPr algn="l" rtl="0" eaLnBrk="0" fontAlgn="base" hangingPunct="0">
        <a:spcBef>
          <a:spcPct val="0"/>
        </a:spcBef>
        <a:spcAft>
          <a:spcPct val="0"/>
        </a:spcAft>
        <a:defRPr sz="1000">
          <a:solidFill>
            <a:srgbClr val="000000"/>
          </a:solidFill>
          <a:latin typeface="+mj-lt"/>
          <a:ea typeface="+mj-ea"/>
          <a:cs typeface="+mj-cs"/>
        </a:defRPr>
      </a:lvl1pPr>
      <a:lvl2pPr algn="l" rtl="0" eaLnBrk="0" fontAlgn="base" hangingPunct="0">
        <a:spcBef>
          <a:spcPct val="0"/>
        </a:spcBef>
        <a:spcAft>
          <a:spcPct val="0"/>
        </a:spcAft>
        <a:defRPr sz="1000">
          <a:solidFill>
            <a:srgbClr val="000000"/>
          </a:solidFill>
          <a:latin typeface="Verdana" pitchFamily="34" charset="0"/>
        </a:defRPr>
      </a:lvl2pPr>
      <a:lvl3pPr algn="l" rtl="0" eaLnBrk="0" fontAlgn="base" hangingPunct="0">
        <a:spcBef>
          <a:spcPct val="0"/>
        </a:spcBef>
        <a:spcAft>
          <a:spcPct val="0"/>
        </a:spcAft>
        <a:defRPr sz="1000">
          <a:solidFill>
            <a:srgbClr val="000000"/>
          </a:solidFill>
          <a:latin typeface="Verdana" pitchFamily="34" charset="0"/>
        </a:defRPr>
      </a:lvl3pPr>
      <a:lvl4pPr algn="l" rtl="0" eaLnBrk="0" fontAlgn="base" hangingPunct="0">
        <a:spcBef>
          <a:spcPct val="0"/>
        </a:spcBef>
        <a:spcAft>
          <a:spcPct val="0"/>
        </a:spcAft>
        <a:defRPr sz="1000">
          <a:solidFill>
            <a:srgbClr val="000000"/>
          </a:solidFill>
          <a:latin typeface="Verdana" pitchFamily="34" charset="0"/>
        </a:defRPr>
      </a:lvl4pPr>
      <a:lvl5pPr algn="l" rtl="0" eaLnBrk="0" fontAlgn="base" hangingPunct="0">
        <a:spcBef>
          <a:spcPct val="0"/>
        </a:spcBef>
        <a:spcAft>
          <a:spcPct val="0"/>
        </a:spcAft>
        <a:defRPr sz="1000">
          <a:solidFill>
            <a:srgbClr val="000000"/>
          </a:solidFill>
          <a:latin typeface="Verdana" pitchFamily="34" charset="0"/>
        </a:defRPr>
      </a:lvl5pPr>
      <a:lvl6pPr marL="457200" algn="l" rtl="0" fontAlgn="base">
        <a:spcBef>
          <a:spcPct val="0"/>
        </a:spcBef>
        <a:spcAft>
          <a:spcPct val="0"/>
        </a:spcAft>
        <a:defRPr sz="1000">
          <a:solidFill>
            <a:srgbClr val="000000"/>
          </a:solidFill>
          <a:latin typeface="Verdana" pitchFamily="34" charset="0"/>
        </a:defRPr>
      </a:lvl6pPr>
      <a:lvl7pPr marL="914400" algn="l" rtl="0" fontAlgn="base">
        <a:spcBef>
          <a:spcPct val="0"/>
        </a:spcBef>
        <a:spcAft>
          <a:spcPct val="0"/>
        </a:spcAft>
        <a:defRPr sz="1000">
          <a:solidFill>
            <a:srgbClr val="000000"/>
          </a:solidFill>
          <a:latin typeface="Verdana" pitchFamily="34" charset="0"/>
        </a:defRPr>
      </a:lvl7pPr>
      <a:lvl8pPr marL="1371600" algn="l" rtl="0" fontAlgn="base">
        <a:spcBef>
          <a:spcPct val="0"/>
        </a:spcBef>
        <a:spcAft>
          <a:spcPct val="0"/>
        </a:spcAft>
        <a:defRPr sz="1000">
          <a:solidFill>
            <a:srgbClr val="000000"/>
          </a:solidFill>
          <a:latin typeface="Verdana" pitchFamily="34" charset="0"/>
        </a:defRPr>
      </a:lvl8pPr>
      <a:lvl9pPr marL="1828800" algn="l" rtl="0" fontAlgn="base">
        <a:spcBef>
          <a:spcPct val="0"/>
        </a:spcBef>
        <a:spcAft>
          <a:spcPct val="0"/>
        </a:spcAft>
        <a:defRPr sz="1000">
          <a:solidFill>
            <a:srgbClr val="000000"/>
          </a:solidFill>
          <a:latin typeface="Verdana" pitchFamily="34"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8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8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8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8" descr="Divider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51938"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5124"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9"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D636D97B-D17C-43AB-AB59-3067C0A0316C}" type="slidenum">
              <a:rPr lang="en-US"/>
              <a:pPr>
                <a:defRPr/>
              </a:pPr>
              <a:t>‹#›</a:t>
            </a:fld>
            <a:endParaRPr lang="en-US"/>
          </a:p>
        </p:txBody>
      </p:sp>
      <p:grpSp>
        <p:nvGrpSpPr>
          <p:cNvPr id="5126" name="Group 9"/>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5128"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04" r:id="rId1"/>
    <p:sldLayoutId id="2147484109"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8" descr="Divider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51938"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6148"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7"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87C721BA-D1B5-4B1F-BBDD-0BEB335ABA61}" type="slidenum">
              <a:rPr lang="en-US"/>
              <a:pPr>
                <a:defRPr/>
              </a:pPr>
              <a:t>‹#›</a:t>
            </a:fld>
            <a:endParaRPr lang="en-US"/>
          </a:p>
        </p:txBody>
      </p:sp>
      <p:grpSp>
        <p:nvGrpSpPr>
          <p:cNvPr id="6150"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6152"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15" r:id="rId1"/>
    <p:sldLayoutId id="2147484120"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8" descr="Divi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51938"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7172"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47"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033BE8AE-C0CF-40DD-B6C1-737E7AF5E74A}" type="slidenum">
              <a:rPr lang="en-US"/>
              <a:pPr>
                <a:defRPr/>
              </a:pPr>
              <a:t>‹#›</a:t>
            </a:fld>
            <a:endParaRPr lang="en-US"/>
          </a:p>
        </p:txBody>
      </p:sp>
      <p:grpSp>
        <p:nvGrpSpPr>
          <p:cNvPr id="7174"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7176"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26" r:id="rId1"/>
    <p:sldLayoutId id="2147484131"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4" name="Picture 8" descr="Divider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0"/>
            <a:ext cx="9151938"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8196"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4695"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97B4A5EB-1AC9-44B7-A7D3-1BD8BFB4B1A9}" type="slidenum">
              <a:rPr lang="en-US"/>
              <a:pPr>
                <a:defRPr/>
              </a:pPr>
              <a:t>‹#›</a:t>
            </a:fld>
            <a:endParaRPr lang="en-US"/>
          </a:p>
        </p:txBody>
      </p:sp>
      <p:grpSp>
        <p:nvGrpSpPr>
          <p:cNvPr id="8198"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8200"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37" r:id="rId1"/>
    <p:sldLayoutId id="2147484142"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218" name="Picture 8" descr="Divider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0"/>
            <a:ext cx="9151938"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a:t>
            </a:r>
          </a:p>
        </p:txBody>
      </p:sp>
      <p:sp>
        <p:nvSpPr>
          <p:cNvPr id="9220" name="Rectangle 4"/>
          <p:cNvSpPr>
            <a:spLocks noGrp="1" noChangeArrowheads="1"/>
          </p:cNvSpPr>
          <p:nvPr>
            <p:ph type="body" idx="1"/>
          </p:nvPr>
        </p:nvSpPr>
        <p:spPr bwMode="ltGray">
          <a:xfrm>
            <a:off x="431800" y="2276475"/>
            <a:ext cx="5148263"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3" name="Rectangle 7"/>
          <p:cNvSpPr>
            <a:spLocks noGrp="1" noChangeArrowheads="1"/>
          </p:cNvSpPr>
          <p:nvPr>
            <p:ph type="sldNum" sz="quarter" idx="4"/>
          </p:nvPr>
        </p:nvSpPr>
        <p:spPr bwMode="ltGray">
          <a:xfrm>
            <a:off x="431800" y="6453188"/>
            <a:ext cx="32385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smtClean="0">
                <a:solidFill>
                  <a:srgbClr val="ADAFAF"/>
                </a:solidFill>
              </a:defRPr>
            </a:lvl1pPr>
          </a:lstStyle>
          <a:p>
            <a:pPr>
              <a:defRPr/>
            </a:pPr>
            <a:r>
              <a:rPr lang="en-US"/>
              <a:t>Slide </a:t>
            </a:r>
            <a:fld id="{6A3707C8-1C53-4ACD-BC9B-FAD3153B2A03}" type="slidenum">
              <a:rPr lang="en-US"/>
              <a:pPr>
                <a:defRPr/>
              </a:pPr>
              <a:t>‹#›</a:t>
            </a:fld>
            <a:endParaRPr lang="en-US"/>
          </a:p>
        </p:txBody>
      </p:sp>
      <p:grpSp>
        <p:nvGrpSpPr>
          <p:cNvPr id="9222" name="Group 7"/>
          <p:cNvGrpSpPr>
            <a:grpSpLocks/>
          </p:cNvGrpSpPr>
          <p:nvPr/>
        </p:nvGrpSpPr>
        <p:grpSpPr bwMode="auto">
          <a:xfrm>
            <a:off x="6732588" y="6165850"/>
            <a:ext cx="2160587" cy="692150"/>
            <a:chOff x="6732240" y="6165304"/>
            <a:chExt cx="2160240" cy="692696"/>
          </a:xfrm>
        </p:grpSpPr>
        <p:sp>
          <p:nvSpPr>
            <p:cNvPr id="9" name="Rectangle 8"/>
            <p:cNvSpPr/>
            <p:nvPr userDrawn="1"/>
          </p:nvSpPr>
          <p:spPr bwMode="auto">
            <a:xfrm>
              <a:off x="6732240" y="6165304"/>
              <a:ext cx="2160240" cy="692696"/>
            </a:xfrm>
            <a:prstGeom prst="rect">
              <a:avLst/>
            </a:prstGeom>
            <a:solidFill>
              <a:schemeClr val="tx1"/>
            </a:solidFill>
            <a:ln w="9525" cap="flat" cmpd="sng" algn="ctr">
              <a:noFill/>
              <a:prstDash val="solid"/>
              <a:round/>
              <a:headEnd type="none" w="med" len="med"/>
              <a:tailEnd type="none" w="med" len="med"/>
            </a:ln>
            <a:effectLst/>
          </p:spPr>
          <p:txBody>
            <a:bodyPr/>
            <a:lstStyle/>
            <a:p>
              <a:pPr>
                <a:defRPr/>
              </a:pPr>
              <a:endParaRPr lang="en-US"/>
            </a:p>
          </p:txBody>
        </p:sp>
        <p:pic>
          <p:nvPicPr>
            <p:cNvPr id="9224" name="Picture 13" descr="X:\2001 library\Invensys Logos\2009 Brand\PPT\iom_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911787" y="6264586"/>
              <a:ext cx="1836677" cy="4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48" r:id="rId1"/>
    <p:sldLayoutId id="2147484153" r:id="rId2"/>
  </p:sldLayoutIdLst>
  <p:hf hdr="0"/>
  <p:txStyles>
    <p:titleStyle>
      <a:lvl1pPr algn="l" rtl="0" eaLnBrk="0" fontAlgn="base" hangingPunct="0">
        <a:spcBef>
          <a:spcPct val="0"/>
        </a:spcBef>
        <a:spcAft>
          <a:spcPct val="0"/>
        </a:spcAft>
        <a:defRPr sz="16000">
          <a:solidFill>
            <a:srgbClr val="C3D603"/>
          </a:solidFill>
          <a:latin typeface="+mj-lt"/>
          <a:ea typeface="+mj-ea"/>
          <a:cs typeface="+mj-cs"/>
        </a:defRPr>
      </a:lvl1pPr>
      <a:lvl2pPr algn="l" rtl="0" eaLnBrk="0" fontAlgn="base" hangingPunct="0">
        <a:spcBef>
          <a:spcPct val="0"/>
        </a:spcBef>
        <a:spcAft>
          <a:spcPct val="0"/>
        </a:spcAft>
        <a:defRPr sz="16000">
          <a:solidFill>
            <a:srgbClr val="C3D603"/>
          </a:solidFill>
          <a:latin typeface="Verdana" pitchFamily="34" charset="0"/>
        </a:defRPr>
      </a:lvl2pPr>
      <a:lvl3pPr algn="l" rtl="0" eaLnBrk="0" fontAlgn="base" hangingPunct="0">
        <a:spcBef>
          <a:spcPct val="0"/>
        </a:spcBef>
        <a:spcAft>
          <a:spcPct val="0"/>
        </a:spcAft>
        <a:defRPr sz="16000">
          <a:solidFill>
            <a:srgbClr val="C3D603"/>
          </a:solidFill>
          <a:latin typeface="Verdana" pitchFamily="34" charset="0"/>
        </a:defRPr>
      </a:lvl3pPr>
      <a:lvl4pPr algn="l" rtl="0" eaLnBrk="0" fontAlgn="base" hangingPunct="0">
        <a:spcBef>
          <a:spcPct val="0"/>
        </a:spcBef>
        <a:spcAft>
          <a:spcPct val="0"/>
        </a:spcAft>
        <a:defRPr sz="16000">
          <a:solidFill>
            <a:srgbClr val="C3D603"/>
          </a:solidFill>
          <a:latin typeface="Verdana" pitchFamily="34" charset="0"/>
        </a:defRPr>
      </a:lvl4pPr>
      <a:lvl5pPr algn="l" rtl="0" eaLnBrk="0" fontAlgn="base" hangingPunct="0">
        <a:spcBef>
          <a:spcPct val="0"/>
        </a:spcBef>
        <a:spcAft>
          <a:spcPct val="0"/>
        </a:spcAft>
        <a:defRPr sz="16000">
          <a:solidFill>
            <a:srgbClr val="C3D603"/>
          </a:solidFill>
          <a:latin typeface="Verdana" pitchFamily="34" charset="0"/>
        </a:defRPr>
      </a:lvl5pPr>
      <a:lvl6pPr marL="457200" algn="l" rtl="0" fontAlgn="base">
        <a:spcBef>
          <a:spcPct val="0"/>
        </a:spcBef>
        <a:spcAft>
          <a:spcPct val="0"/>
        </a:spcAft>
        <a:defRPr sz="16000">
          <a:solidFill>
            <a:srgbClr val="C3D603"/>
          </a:solidFill>
          <a:latin typeface="Verdana" pitchFamily="34" charset="0"/>
        </a:defRPr>
      </a:lvl6pPr>
      <a:lvl7pPr marL="914400" algn="l" rtl="0" fontAlgn="base">
        <a:spcBef>
          <a:spcPct val="0"/>
        </a:spcBef>
        <a:spcAft>
          <a:spcPct val="0"/>
        </a:spcAft>
        <a:defRPr sz="16000">
          <a:solidFill>
            <a:srgbClr val="C3D603"/>
          </a:solidFill>
          <a:latin typeface="Verdana" pitchFamily="34" charset="0"/>
        </a:defRPr>
      </a:lvl7pPr>
      <a:lvl8pPr marL="1371600" algn="l" rtl="0" fontAlgn="base">
        <a:spcBef>
          <a:spcPct val="0"/>
        </a:spcBef>
        <a:spcAft>
          <a:spcPct val="0"/>
        </a:spcAft>
        <a:defRPr sz="16000">
          <a:solidFill>
            <a:srgbClr val="C3D603"/>
          </a:solidFill>
          <a:latin typeface="Verdana" pitchFamily="34" charset="0"/>
        </a:defRPr>
      </a:lvl8pPr>
      <a:lvl9pPr marL="1828800" algn="l" rtl="0" fontAlgn="base">
        <a:spcBef>
          <a:spcPct val="0"/>
        </a:spcBef>
        <a:spcAft>
          <a:spcPct val="0"/>
        </a:spcAft>
        <a:defRPr sz="16000">
          <a:solidFill>
            <a:srgbClr val="C3D603"/>
          </a:solidFill>
          <a:latin typeface="Verdana" pitchFamily="34" charset="0"/>
        </a:defRPr>
      </a:lvl9pPr>
    </p:titleStyle>
    <p:bodyStyle>
      <a:lvl1pPr marL="342900" indent="-342900" algn="l" rtl="0" eaLnBrk="0" fontAlgn="base" hangingPunct="0">
        <a:spcBef>
          <a:spcPct val="0"/>
        </a:spcBef>
        <a:spcAft>
          <a:spcPct val="0"/>
        </a:spcAft>
        <a:defRPr sz="4000">
          <a:solidFill>
            <a:srgbClr val="FFFFFF"/>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pic>
        <p:nvPicPr>
          <p:cNvPr id="3075" name="Picture 1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eaLnBrk="0" hangingPunct="0">
              <a:lnSpc>
                <a:spcPct val="90000"/>
              </a:lnSpc>
              <a:defRPr/>
            </a:pPr>
            <a:r>
              <a:rPr lang="en-US">
                <a:solidFill>
                  <a:prstClr val="black"/>
                </a:solidFill>
              </a:rPr>
              <a:t>Slide </a:t>
            </a:r>
            <a:fld id="{440F4169-6ACD-4612-9766-BCC7747F4268}" type="slidenum">
              <a:rPr lang="en-US">
                <a:solidFill>
                  <a:prstClr val="black"/>
                </a:solidFill>
              </a:rPr>
              <a:pPr eaLnBrk="0" hangingPunct="0">
                <a:lnSpc>
                  <a:spcPct val="90000"/>
                </a:lnSpc>
                <a:defRPr/>
              </a:pPr>
              <a:t>‹#›</a:t>
            </a:fld>
            <a:endParaRPr lang="en-US">
              <a:solidFill>
                <a:prstClr val="black"/>
              </a:solidFill>
            </a:endParaRPr>
          </a:p>
        </p:txBody>
      </p:sp>
    </p:spTree>
    <p:extLst>
      <p:ext uri="{BB962C8B-B14F-4D97-AF65-F5344CB8AC3E}">
        <p14:creationId xmlns:p14="http://schemas.microsoft.com/office/powerpoint/2010/main" val="249834326"/>
      </p:ext>
    </p:extLst>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Lst>
  <p:hf hdr="0"/>
  <p:txStyles>
    <p:titleStyle>
      <a:lvl1pPr algn="l" rtl="0" eaLnBrk="1" fontAlgn="base" hangingPunct="1">
        <a:lnSpc>
          <a:spcPts val="3500"/>
        </a:lnSpc>
        <a:spcBef>
          <a:spcPct val="0"/>
        </a:spcBef>
        <a:spcAft>
          <a:spcPct val="0"/>
        </a:spcAft>
        <a:defRPr sz="3200">
          <a:solidFill>
            <a:schemeClr val="tx1"/>
          </a:solidFill>
          <a:latin typeface="+mj-lt"/>
          <a:ea typeface="+mj-ea"/>
          <a:cs typeface="+mj-cs"/>
        </a:defRPr>
      </a:lvl1pPr>
      <a:lvl2pPr algn="l" rtl="0" eaLnBrk="1" fontAlgn="base" hangingPunct="1">
        <a:lnSpc>
          <a:spcPts val="3500"/>
        </a:lnSpc>
        <a:spcBef>
          <a:spcPct val="0"/>
        </a:spcBef>
        <a:spcAft>
          <a:spcPct val="0"/>
        </a:spcAft>
        <a:defRPr sz="3200">
          <a:solidFill>
            <a:schemeClr val="tx1"/>
          </a:solidFill>
          <a:latin typeface="Verdana" pitchFamily="34" charset="0"/>
        </a:defRPr>
      </a:lvl2pPr>
      <a:lvl3pPr algn="l" rtl="0" eaLnBrk="1" fontAlgn="base" hangingPunct="1">
        <a:lnSpc>
          <a:spcPts val="3500"/>
        </a:lnSpc>
        <a:spcBef>
          <a:spcPct val="0"/>
        </a:spcBef>
        <a:spcAft>
          <a:spcPct val="0"/>
        </a:spcAft>
        <a:defRPr sz="3200">
          <a:solidFill>
            <a:schemeClr val="tx1"/>
          </a:solidFill>
          <a:latin typeface="Verdana" pitchFamily="34" charset="0"/>
        </a:defRPr>
      </a:lvl3pPr>
      <a:lvl4pPr algn="l" rtl="0" eaLnBrk="1" fontAlgn="base" hangingPunct="1">
        <a:lnSpc>
          <a:spcPts val="3500"/>
        </a:lnSpc>
        <a:spcBef>
          <a:spcPct val="0"/>
        </a:spcBef>
        <a:spcAft>
          <a:spcPct val="0"/>
        </a:spcAft>
        <a:defRPr sz="3200">
          <a:solidFill>
            <a:schemeClr val="tx1"/>
          </a:solidFill>
          <a:latin typeface="Verdana" pitchFamily="34" charset="0"/>
        </a:defRPr>
      </a:lvl4pPr>
      <a:lvl5pPr algn="l" rtl="0" eaLnBrk="1" fontAlgn="base" hangingPunct="1">
        <a:lnSpc>
          <a:spcPts val="3500"/>
        </a:lnSpc>
        <a:spcBef>
          <a:spcPct val="0"/>
        </a:spcBef>
        <a:spcAft>
          <a:spcPct val="0"/>
        </a:spcAft>
        <a:defRPr sz="3200">
          <a:solidFill>
            <a:schemeClr val="tx1"/>
          </a:solidFill>
          <a:latin typeface="Verdana" pitchFamily="34" charset="0"/>
        </a:defRPr>
      </a:lvl5pPr>
      <a:lvl6pPr marL="457200" algn="l" rtl="0" eaLnBrk="1" fontAlgn="base" hangingPunct="1">
        <a:lnSpc>
          <a:spcPts val="3500"/>
        </a:lnSpc>
        <a:spcBef>
          <a:spcPct val="0"/>
        </a:spcBef>
        <a:spcAft>
          <a:spcPct val="0"/>
        </a:spcAft>
        <a:defRPr sz="3200">
          <a:solidFill>
            <a:srgbClr val="747678"/>
          </a:solidFill>
          <a:latin typeface="Verdana" pitchFamily="34" charset="0"/>
        </a:defRPr>
      </a:lvl6pPr>
      <a:lvl7pPr marL="914400" algn="l" rtl="0" eaLnBrk="1" fontAlgn="base" hangingPunct="1">
        <a:lnSpc>
          <a:spcPts val="3500"/>
        </a:lnSpc>
        <a:spcBef>
          <a:spcPct val="0"/>
        </a:spcBef>
        <a:spcAft>
          <a:spcPct val="0"/>
        </a:spcAft>
        <a:defRPr sz="3200">
          <a:solidFill>
            <a:srgbClr val="747678"/>
          </a:solidFill>
          <a:latin typeface="Verdana" pitchFamily="34" charset="0"/>
        </a:defRPr>
      </a:lvl7pPr>
      <a:lvl8pPr marL="1371600" algn="l" rtl="0" eaLnBrk="1" fontAlgn="base" hangingPunct="1">
        <a:lnSpc>
          <a:spcPts val="3500"/>
        </a:lnSpc>
        <a:spcBef>
          <a:spcPct val="0"/>
        </a:spcBef>
        <a:spcAft>
          <a:spcPct val="0"/>
        </a:spcAft>
        <a:defRPr sz="3200">
          <a:solidFill>
            <a:srgbClr val="747678"/>
          </a:solidFill>
          <a:latin typeface="Verdana" pitchFamily="34" charset="0"/>
        </a:defRPr>
      </a:lvl8pPr>
      <a:lvl9pPr marL="1828800" algn="l" rtl="0" eaLnBrk="1" fontAlgn="base" hangingPunct="1">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1" fontAlgn="base" hangingPunct="1">
        <a:lnSpc>
          <a:spcPts val="2400"/>
        </a:lnSpc>
        <a:spcBef>
          <a:spcPct val="50000"/>
        </a:spcBef>
        <a:spcAft>
          <a:spcPct val="0"/>
        </a:spcAft>
        <a:defRPr>
          <a:solidFill>
            <a:srgbClr val="000000"/>
          </a:solidFill>
          <a:latin typeface="+mn-lt"/>
          <a:ea typeface="+mn-ea"/>
          <a:cs typeface="+mn-cs"/>
        </a:defRPr>
      </a:lvl1pPr>
      <a:lvl2pPr marL="198438" indent="-196850" algn="l" rtl="0" eaLnBrk="1" fontAlgn="base" hangingPunct="1">
        <a:lnSpc>
          <a:spcPts val="2400"/>
        </a:lnSpc>
        <a:spcBef>
          <a:spcPct val="50000"/>
        </a:spcBef>
        <a:spcAft>
          <a:spcPct val="0"/>
        </a:spcAft>
        <a:buClr>
          <a:srgbClr val="C3D603"/>
        </a:buClr>
        <a:buChar char="•"/>
        <a:defRPr>
          <a:solidFill>
            <a:srgbClr val="000000"/>
          </a:solidFill>
          <a:latin typeface="+mn-lt"/>
        </a:defRPr>
      </a:lvl2pPr>
      <a:lvl3pPr marL="381000" indent="-180975" algn="l" rtl="0" eaLnBrk="1" fontAlgn="base" hangingPunct="1">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1" fontAlgn="base" hangingPunct="1">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bwMode="auto">
          <a:xfrm>
            <a:off x="0" y="6429375"/>
            <a:ext cx="9144000" cy="428625"/>
          </a:xfrm>
          <a:prstGeom prst="rect">
            <a:avLst/>
          </a:prstGeom>
          <a:solidFill>
            <a:schemeClr val="tx1"/>
          </a:solidFill>
          <a:ln w="9525" cap="flat" cmpd="sng" algn="ctr">
            <a:noFill/>
            <a:prstDash val="solid"/>
            <a:round/>
            <a:headEnd type="none" w="med" len="med"/>
            <a:tailEnd type="none" w="med" len="med"/>
          </a:ln>
          <a:effectLst/>
        </p:spPr>
        <p:txBody>
          <a:bodyPr/>
          <a:lstStyle/>
          <a:p>
            <a:pPr eaLnBrk="0" hangingPunct="0">
              <a:lnSpc>
                <a:spcPct val="90000"/>
              </a:lnSpc>
              <a:defRPr/>
            </a:pPr>
            <a:endParaRPr lang="en-US" sz="1400">
              <a:solidFill>
                <a:prstClr val="black"/>
              </a:solidFill>
            </a:endParaRPr>
          </a:p>
        </p:txBody>
      </p:sp>
      <p:pic>
        <p:nvPicPr>
          <p:cNvPr id="3075" name="Picture 1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0" y="5857875"/>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3077"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078" name="Picture 12" descr="X:\2001 library\Invensys Logos\2009 Brand\PPT\iom-brand-logos.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0975" y="6546850"/>
            <a:ext cx="6391275" cy="10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X:\2001 library\Invensys Logos\2009 Brand\PPT\iom_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796088" y="6238875"/>
            <a:ext cx="2143125"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a:spLocks noGrp="1"/>
          </p:cNvSpPr>
          <p:nvPr>
            <p:ph type="sldNum" sz="quarter" idx="4"/>
          </p:nvPr>
        </p:nvSpPr>
        <p:spPr>
          <a:xfrm>
            <a:off x="142875" y="5964238"/>
            <a:ext cx="785813" cy="179387"/>
          </a:xfrm>
          <a:prstGeom prst="rect">
            <a:avLst/>
          </a:prstGeom>
          <a:noFill/>
        </p:spPr>
        <p:txBody>
          <a:bodyPr/>
          <a:lstStyle>
            <a:lvl1pPr>
              <a:defRPr sz="800"/>
            </a:lvl1pPr>
          </a:lstStyle>
          <a:p>
            <a:pPr eaLnBrk="0" hangingPunct="0">
              <a:lnSpc>
                <a:spcPct val="90000"/>
              </a:lnSpc>
              <a:defRPr/>
            </a:pPr>
            <a:r>
              <a:rPr lang="en-US">
                <a:solidFill>
                  <a:prstClr val="black"/>
                </a:solidFill>
              </a:rPr>
              <a:t>Slide </a:t>
            </a:r>
            <a:fld id="{440F4169-6ACD-4612-9766-BCC7747F4268}" type="slidenum">
              <a:rPr lang="en-US">
                <a:solidFill>
                  <a:prstClr val="black"/>
                </a:solidFill>
              </a:rPr>
              <a:pPr eaLnBrk="0" hangingPunct="0">
                <a:lnSpc>
                  <a:spcPct val="90000"/>
                </a:lnSpc>
                <a:defRPr/>
              </a:pPr>
              <a:t>‹#›</a:t>
            </a:fld>
            <a:endParaRPr lang="en-US">
              <a:solidFill>
                <a:prstClr val="black"/>
              </a:solidFill>
            </a:endParaRPr>
          </a:p>
        </p:txBody>
      </p:sp>
    </p:spTree>
    <p:extLst>
      <p:ext uri="{BB962C8B-B14F-4D97-AF65-F5344CB8AC3E}">
        <p14:creationId xmlns:p14="http://schemas.microsoft.com/office/powerpoint/2010/main" val="4147874105"/>
      </p:ext>
    </p:extLst>
  </p:cSld>
  <p:clrMap bg1="lt1" tx1="dk1" bg2="lt2" tx2="dk2" accent1="accent1" accent2="accent2" accent3="accent3" accent4="accent4" accent5="accent5" accent6="accent6" hlink="hlink" folHlink="folHlink"/>
  <p:sldLayoutIdLst>
    <p:sldLayoutId id="2147484175" r:id="rId1"/>
    <p:sldLayoutId id="2147484176" r:id="rId2"/>
    <p:sldLayoutId id="2147484177" r:id="rId3"/>
    <p:sldLayoutId id="2147484178" r:id="rId4"/>
    <p:sldLayoutId id="2147484179" r:id="rId5"/>
    <p:sldLayoutId id="2147484180" r:id="rId6"/>
    <p:sldLayoutId id="2147484181" r:id="rId7"/>
    <p:sldLayoutId id="2147484182" r:id="rId8"/>
    <p:sldLayoutId id="2147484183" r:id="rId9"/>
    <p:sldLayoutId id="2147484184" r:id="rId10"/>
  </p:sldLayoutIdLst>
  <p:hf hdr="0"/>
  <p:txStyles>
    <p:titleStyle>
      <a:lvl1pPr algn="l" rtl="0" eaLnBrk="1" fontAlgn="base" hangingPunct="1">
        <a:lnSpc>
          <a:spcPts val="3500"/>
        </a:lnSpc>
        <a:spcBef>
          <a:spcPct val="0"/>
        </a:spcBef>
        <a:spcAft>
          <a:spcPct val="0"/>
        </a:spcAft>
        <a:defRPr sz="3200">
          <a:solidFill>
            <a:schemeClr val="tx1"/>
          </a:solidFill>
          <a:latin typeface="+mj-lt"/>
          <a:ea typeface="+mj-ea"/>
          <a:cs typeface="+mj-cs"/>
        </a:defRPr>
      </a:lvl1pPr>
      <a:lvl2pPr algn="l" rtl="0" eaLnBrk="1" fontAlgn="base" hangingPunct="1">
        <a:lnSpc>
          <a:spcPts val="3500"/>
        </a:lnSpc>
        <a:spcBef>
          <a:spcPct val="0"/>
        </a:spcBef>
        <a:spcAft>
          <a:spcPct val="0"/>
        </a:spcAft>
        <a:defRPr sz="3200">
          <a:solidFill>
            <a:schemeClr val="tx1"/>
          </a:solidFill>
          <a:latin typeface="Verdana" pitchFamily="34" charset="0"/>
        </a:defRPr>
      </a:lvl2pPr>
      <a:lvl3pPr algn="l" rtl="0" eaLnBrk="1" fontAlgn="base" hangingPunct="1">
        <a:lnSpc>
          <a:spcPts val="3500"/>
        </a:lnSpc>
        <a:spcBef>
          <a:spcPct val="0"/>
        </a:spcBef>
        <a:spcAft>
          <a:spcPct val="0"/>
        </a:spcAft>
        <a:defRPr sz="3200">
          <a:solidFill>
            <a:schemeClr val="tx1"/>
          </a:solidFill>
          <a:latin typeface="Verdana" pitchFamily="34" charset="0"/>
        </a:defRPr>
      </a:lvl3pPr>
      <a:lvl4pPr algn="l" rtl="0" eaLnBrk="1" fontAlgn="base" hangingPunct="1">
        <a:lnSpc>
          <a:spcPts val="3500"/>
        </a:lnSpc>
        <a:spcBef>
          <a:spcPct val="0"/>
        </a:spcBef>
        <a:spcAft>
          <a:spcPct val="0"/>
        </a:spcAft>
        <a:defRPr sz="3200">
          <a:solidFill>
            <a:schemeClr val="tx1"/>
          </a:solidFill>
          <a:latin typeface="Verdana" pitchFamily="34" charset="0"/>
        </a:defRPr>
      </a:lvl4pPr>
      <a:lvl5pPr algn="l" rtl="0" eaLnBrk="1" fontAlgn="base" hangingPunct="1">
        <a:lnSpc>
          <a:spcPts val="3500"/>
        </a:lnSpc>
        <a:spcBef>
          <a:spcPct val="0"/>
        </a:spcBef>
        <a:spcAft>
          <a:spcPct val="0"/>
        </a:spcAft>
        <a:defRPr sz="3200">
          <a:solidFill>
            <a:schemeClr val="tx1"/>
          </a:solidFill>
          <a:latin typeface="Verdana" pitchFamily="34" charset="0"/>
        </a:defRPr>
      </a:lvl5pPr>
      <a:lvl6pPr marL="457200" algn="l" rtl="0" eaLnBrk="1" fontAlgn="base" hangingPunct="1">
        <a:lnSpc>
          <a:spcPts val="3500"/>
        </a:lnSpc>
        <a:spcBef>
          <a:spcPct val="0"/>
        </a:spcBef>
        <a:spcAft>
          <a:spcPct val="0"/>
        </a:spcAft>
        <a:defRPr sz="3200">
          <a:solidFill>
            <a:srgbClr val="747678"/>
          </a:solidFill>
          <a:latin typeface="Verdana" pitchFamily="34" charset="0"/>
        </a:defRPr>
      </a:lvl6pPr>
      <a:lvl7pPr marL="914400" algn="l" rtl="0" eaLnBrk="1" fontAlgn="base" hangingPunct="1">
        <a:lnSpc>
          <a:spcPts val="3500"/>
        </a:lnSpc>
        <a:spcBef>
          <a:spcPct val="0"/>
        </a:spcBef>
        <a:spcAft>
          <a:spcPct val="0"/>
        </a:spcAft>
        <a:defRPr sz="3200">
          <a:solidFill>
            <a:srgbClr val="747678"/>
          </a:solidFill>
          <a:latin typeface="Verdana" pitchFamily="34" charset="0"/>
        </a:defRPr>
      </a:lvl7pPr>
      <a:lvl8pPr marL="1371600" algn="l" rtl="0" eaLnBrk="1" fontAlgn="base" hangingPunct="1">
        <a:lnSpc>
          <a:spcPts val="3500"/>
        </a:lnSpc>
        <a:spcBef>
          <a:spcPct val="0"/>
        </a:spcBef>
        <a:spcAft>
          <a:spcPct val="0"/>
        </a:spcAft>
        <a:defRPr sz="3200">
          <a:solidFill>
            <a:srgbClr val="747678"/>
          </a:solidFill>
          <a:latin typeface="Verdana" pitchFamily="34" charset="0"/>
        </a:defRPr>
      </a:lvl8pPr>
      <a:lvl9pPr marL="1828800" algn="l" rtl="0" eaLnBrk="1" fontAlgn="base" hangingPunct="1">
        <a:lnSpc>
          <a:spcPts val="3500"/>
        </a:lnSpc>
        <a:spcBef>
          <a:spcPct val="0"/>
        </a:spcBef>
        <a:spcAft>
          <a:spcPct val="0"/>
        </a:spcAft>
        <a:defRPr sz="3200">
          <a:solidFill>
            <a:srgbClr val="747678"/>
          </a:solidFill>
          <a:latin typeface="Verdana" pitchFamily="34" charset="0"/>
        </a:defRPr>
      </a:lvl9pPr>
    </p:titleStyle>
    <p:bodyStyle>
      <a:lvl1pPr marL="342900" indent="-342900" algn="l" rtl="0" eaLnBrk="1" fontAlgn="base" hangingPunct="1">
        <a:lnSpc>
          <a:spcPts val="2400"/>
        </a:lnSpc>
        <a:spcBef>
          <a:spcPct val="50000"/>
        </a:spcBef>
        <a:spcAft>
          <a:spcPct val="0"/>
        </a:spcAft>
        <a:defRPr>
          <a:solidFill>
            <a:srgbClr val="000000"/>
          </a:solidFill>
          <a:latin typeface="+mn-lt"/>
          <a:ea typeface="+mn-ea"/>
          <a:cs typeface="+mn-cs"/>
        </a:defRPr>
      </a:lvl1pPr>
      <a:lvl2pPr marL="198438" indent="-196850" algn="l" rtl="0" eaLnBrk="1" fontAlgn="base" hangingPunct="1">
        <a:lnSpc>
          <a:spcPts val="2400"/>
        </a:lnSpc>
        <a:spcBef>
          <a:spcPct val="50000"/>
        </a:spcBef>
        <a:spcAft>
          <a:spcPct val="0"/>
        </a:spcAft>
        <a:buClr>
          <a:srgbClr val="C3D603"/>
        </a:buClr>
        <a:buChar char="•"/>
        <a:defRPr>
          <a:solidFill>
            <a:srgbClr val="000000"/>
          </a:solidFill>
          <a:latin typeface="+mn-lt"/>
        </a:defRPr>
      </a:lvl2pPr>
      <a:lvl3pPr marL="381000" indent="-180975" algn="l" rtl="0" eaLnBrk="1" fontAlgn="base" hangingPunct="1">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1" fontAlgn="base" hangingPunct="1">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eaLnBrk="1" fontAlgn="base" hangingPunct="1">
        <a:lnSpc>
          <a:spcPts val="1700"/>
        </a:lnSpc>
        <a:spcBef>
          <a:spcPct val="50000"/>
        </a:spcBef>
        <a:spcAft>
          <a:spcPct val="0"/>
        </a:spcAft>
        <a:buClr>
          <a:srgbClr val="C3D603"/>
        </a:buClr>
        <a:buFont typeface="Verdana" pitchFamily="34" charset="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Description</a:t>
            </a:r>
          </a:p>
        </p:txBody>
      </p:sp>
      <p:sp>
        <p:nvSpPr>
          <p:cNvPr id="3" name="Content Placeholder 2"/>
          <p:cNvSpPr>
            <a:spLocks noGrp="1"/>
          </p:cNvSpPr>
          <p:nvPr>
            <p:ph idx="1"/>
          </p:nvPr>
        </p:nvSpPr>
        <p:spPr/>
        <p:txBody>
          <a:bodyPr/>
          <a:lstStyle/>
          <a:p>
            <a:r>
              <a:rPr lang="en-US" dirty="0"/>
              <a:t>The MES 2012 - Quality course is a 2-day, instructor-led class designed to provide a fundamental understanding of the features and functionality of </a:t>
            </a:r>
            <a:r>
              <a:rPr lang="en-US" dirty="0" err="1"/>
              <a:t>Wonderware</a:t>
            </a:r>
            <a:r>
              <a:rPr lang="en-US" dirty="0"/>
              <a:t> MES Software/Quality. The course provides lectures and hands-on labs to supply and reinforce the knowledge necessary to use </a:t>
            </a:r>
            <a:r>
              <a:rPr lang="en-US" dirty="0" err="1"/>
              <a:t>Wonderware</a:t>
            </a:r>
            <a:r>
              <a:rPr lang="en-US" dirty="0"/>
              <a:t> MES Software/Quality to address the configuration and deployment of a data collection system, which allows for the analysis and reporting of Quality Management data using a Sample Recording Object.</a:t>
            </a:r>
          </a:p>
        </p:txBody>
      </p:sp>
      <p:sp>
        <p:nvSpPr>
          <p:cNvPr id="4" name="Slide Number Placeholder 3"/>
          <p:cNvSpPr>
            <a:spLocks noGrp="1"/>
          </p:cNvSpPr>
          <p:nvPr>
            <p:ph type="sldNum" sz="quarter" idx="10"/>
          </p:nvPr>
        </p:nvSpPr>
        <p:spPr/>
        <p:txBody>
          <a:bodyPr/>
          <a:lstStyle/>
          <a:p>
            <a:pPr>
              <a:defRPr/>
            </a:pPr>
            <a:r>
              <a:rPr lang="en-US"/>
              <a:t>Slide </a:t>
            </a:r>
            <a:fld id="{A6CFD3A5-D2F6-4CF3-A2F1-22D550C6E651}" type="slidenum">
              <a:rPr lang="en-US" smtClean="0"/>
              <a:pPr>
                <a:defRPr/>
              </a:pPr>
              <a:t>1</a:t>
            </a:fld>
            <a:endParaRPr lang="en-US"/>
          </a:p>
        </p:txBody>
      </p:sp>
    </p:spTree>
    <p:extLst>
      <p:ext uri="{BB962C8B-B14F-4D97-AF65-F5344CB8AC3E}">
        <p14:creationId xmlns:p14="http://schemas.microsoft.com/office/powerpoint/2010/main" val="494832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defRPr/>
            </a:pPr>
            <a:r>
              <a:rPr lang="en-US" dirty="0" err="1"/>
              <a:t>Wonderware</a:t>
            </a:r>
            <a:r>
              <a:rPr lang="en-US" dirty="0"/>
              <a:t> MES/Quality Course Objectives</a:t>
            </a:r>
          </a:p>
        </p:txBody>
      </p:sp>
      <p:sp>
        <p:nvSpPr>
          <p:cNvPr id="4" name="Content Placeholder 3"/>
          <p:cNvSpPr>
            <a:spLocks noGrp="1"/>
          </p:cNvSpPr>
          <p:nvPr>
            <p:ph sz="half" idx="1"/>
          </p:nvPr>
        </p:nvSpPr>
        <p:spPr>
          <a:xfrm>
            <a:off x="431800" y="1600200"/>
            <a:ext cx="8172648" cy="4133850"/>
          </a:xfrm>
        </p:spPr>
        <p:txBody>
          <a:bodyPr>
            <a:normAutofit/>
          </a:bodyPr>
          <a:lstStyle/>
          <a:p>
            <a:pPr marL="228600" indent="-228600">
              <a:buFont typeface="Arial" pitchFamily="34" charset="0"/>
              <a:buChar char="•"/>
              <a:defRPr/>
            </a:pPr>
            <a:r>
              <a:rPr lang="en-US" sz="1800" dirty="0"/>
              <a:t>Implement the concepts of MES Software/Quality</a:t>
            </a:r>
          </a:p>
          <a:p>
            <a:pPr marL="228600" indent="-228600">
              <a:buFont typeface="Arial" pitchFamily="34" charset="0"/>
              <a:buChar char="•"/>
              <a:defRPr/>
            </a:pPr>
            <a:r>
              <a:rPr lang="en-US" sz="1800" dirty="0"/>
              <a:t>Describe the relationship of MES Software/Quality to MES Software/Operations</a:t>
            </a:r>
          </a:p>
          <a:p>
            <a:pPr marL="228600" indent="-228600">
              <a:buFont typeface="Arial" pitchFamily="34" charset="0"/>
              <a:buChar char="•"/>
              <a:defRPr/>
            </a:pPr>
            <a:r>
              <a:rPr lang="en-US" sz="1800" dirty="0"/>
              <a:t>Use the </a:t>
            </a:r>
            <a:r>
              <a:rPr lang="en-US" sz="1800" dirty="0" err="1"/>
              <a:t>Wonderware</a:t>
            </a:r>
            <a:r>
              <a:rPr lang="en-US" sz="1800" dirty="0"/>
              <a:t> MES Client application to define Sample Plans and their frequency, characteristics and Quality Management specifications</a:t>
            </a:r>
          </a:p>
          <a:p>
            <a:pPr marL="228600" indent="-228600">
              <a:buFont typeface="Arial" pitchFamily="34" charset="0"/>
              <a:buChar char="•"/>
              <a:defRPr/>
            </a:pPr>
            <a:r>
              <a:rPr lang="en-US" sz="1800" dirty="0"/>
              <a:t>Configure the Sample Recording Object</a:t>
            </a:r>
          </a:p>
          <a:p>
            <a:pPr marL="228600" indent="-228600">
              <a:buFont typeface="Arial" pitchFamily="34" charset="0"/>
              <a:buChar char="•"/>
              <a:defRPr/>
            </a:pPr>
            <a:r>
              <a:rPr lang="en-US" sz="1800" dirty="0"/>
              <a:t>Build the Sample Viewer Control</a:t>
            </a:r>
          </a:p>
          <a:p>
            <a:pPr marL="228600" indent="-228600">
              <a:buFont typeface="Arial" pitchFamily="34" charset="0"/>
              <a:buChar char="•"/>
              <a:defRPr/>
            </a:pPr>
            <a:r>
              <a:rPr lang="en-US" sz="1800" dirty="0"/>
              <a:t>Implement a Control Chart interface using ArchestrA graphics</a:t>
            </a:r>
          </a:p>
          <a:p>
            <a:pPr marL="228600" indent="-228600">
              <a:buFont typeface="Arial" pitchFamily="34" charset="0"/>
              <a:buChar char="•"/>
              <a:defRPr/>
            </a:pPr>
            <a:r>
              <a:rPr lang="en-US" sz="1800" dirty="0"/>
              <a:t>Use </a:t>
            </a:r>
            <a:r>
              <a:rPr lang="en-US" sz="1800" dirty="0" err="1"/>
              <a:t>Wonderware</a:t>
            </a:r>
            <a:r>
              <a:rPr lang="en-US" sz="1800" dirty="0"/>
              <a:t> Information Server to view </a:t>
            </a:r>
            <a:r>
              <a:rPr lang="en-US" sz="1800" dirty="0" err="1"/>
              <a:t>ArchestrA</a:t>
            </a:r>
            <a:r>
              <a:rPr lang="en-US" sz="1800" dirty="0"/>
              <a:t> reports</a:t>
            </a:r>
          </a:p>
        </p:txBody>
      </p:sp>
    </p:spTree>
    <p:extLst>
      <p:ext uri="{BB962C8B-B14F-4D97-AF65-F5344CB8AC3E}">
        <p14:creationId xmlns:p14="http://schemas.microsoft.com/office/powerpoint/2010/main" val="204591336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&amp; Expectations</a:t>
            </a:r>
          </a:p>
        </p:txBody>
      </p:sp>
      <p:sp>
        <p:nvSpPr>
          <p:cNvPr id="3" name="Content Placeholder 2"/>
          <p:cNvSpPr>
            <a:spLocks noGrp="1"/>
          </p:cNvSpPr>
          <p:nvPr>
            <p:ph idx="1"/>
          </p:nvPr>
        </p:nvSpPr>
        <p:spPr/>
        <p:txBody>
          <a:bodyPr/>
          <a:lstStyle/>
          <a:p>
            <a:r>
              <a:rPr lang="en-US" dirty="0"/>
              <a:t>Participants should have knowledge on the following topics:</a:t>
            </a:r>
          </a:p>
          <a:p>
            <a:pPr lvl="1" eaLnBrk="1" hangingPunct="1"/>
            <a:r>
              <a:rPr lang="en-US" dirty="0"/>
              <a:t>MES/Operations</a:t>
            </a:r>
          </a:p>
          <a:p>
            <a:pPr lvl="1" eaLnBrk="1" hangingPunct="1"/>
            <a:r>
              <a:rPr lang="en-US" dirty="0" err="1"/>
              <a:t>Wonderware</a:t>
            </a:r>
            <a:r>
              <a:rPr lang="en-US" dirty="0"/>
              <a:t> Application Server</a:t>
            </a:r>
          </a:p>
          <a:p>
            <a:pPr lvl="2" eaLnBrk="1" hangingPunct="1"/>
            <a:r>
              <a:rPr lang="en-US" dirty="0"/>
              <a:t>ArchestrA IDE</a:t>
            </a:r>
          </a:p>
          <a:p>
            <a:pPr lvl="1" eaLnBrk="1" hangingPunct="1"/>
            <a:r>
              <a:rPr lang="en-US" dirty="0" err="1"/>
              <a:t>Wonderware</a:t>
            </a:r>
            <a:r>
              <a:rPr lang="en-US" dirty="0"/>
              <a:t> </a:t>
            </a:r>
            <a:r>
              <a:rPr lang="en-US" dirty="0" err="1"/>
              <a:t>InTouch</a:t>
            </a:r>
            <a:endParaRPr lang="en-US" dirty="0"/>
          </a:p>
          <a:p>
            <a:pPr lvl="2" eaLnBrk="1" hangingPunct="1"/>
            <a:r>
              <a:rPr lang="en-US" dirty="0"/>
              <a:t>Application development</a:t>
            </a:r>
          </a:p>
          <a:p>
            <a:pPr lvl="2" eaLnBrk="1" hangingPunct="1"/>
            <a:r>
              <a:rPr lang="en-US" dirty="0" err="1"/>
              <a:t>ArchestrA</a:t>
            </a:r>
            <a:r>
              <a:rPr lang="en-US" dirty="0"/>
              <a:t> Graphics development</a:t>
            </a:r>
          </a:p>
          <a:p>
            <a:pPr lvl="1" eaLnBrk="1" hangingPunct="1"/>
            <a:r>
              <a:rPr lang="en-US" dirty="0"/>
              <a:t>Manufacturing industry experience</a:t>
            </a:r>
          </a:p>
        </p:txBody>
      </p:sp>
      <p:sp>
        <p:nvSpPr>
          <p:cNvPr id="4" name="Slide Number Placeholder 3"/>
          <p:cNvSpPr>
            <a:spLocks noGrp="1"/>
          </p:cNvSpPr>
          <p:nvPr>
            <p:ph type="sldNum" sz="quarter" idx="10"/>
          </p:nvPr>
        </p:nvSpPr>
        <p:spPr/>
        <p:txBody>
          <a:bodyPr/>
          <a:lstStyle/>
          <a:p>
            <a:pPr>
              <a:defRPr/>
            </a:pPr>
            <a:r>
              <a:rPr lang="en-US"/>
              <a:t>Slide </a:t>
            </a:r>
            <a:fld id="{A6CFD3A5-D2F6-4CF3-A2F1-22D550C6E651}" type="slidenum">
              <a:rPr lang="en-US" smtClean="0"/>
              <a:pPr>
                <a:defRPr/>
              </a:pPr>
              <a:t>3</a:t>
            </a:fld>
            <a:endParaRPr lang="en-US"/>
          </a:p>
        </p:txBody>
      </p:sp>
    </p:spTree>
    <p:extLst>
      <p:ext uri="{BB962C8B-B14F-4D97-AF65-F5344CB8AC3E}">
        <p14:creationId xmlns:p14="http://schemas.microsoft.com/office/powerpoint/2010/main" val="2369490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Wonderware</a:t>
            </a:r>
            <a:r>
              <a:rPr lang="en-US" dirty="0"/>
              <a:t> MES 2012 – Quality</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latin typeface="+mn-lt"/>
              </a:rPr>
              <a:t>Agenda</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798513" indent="-798513">
              <a:lnSpc>
                <a:spcPct val="100000"/>
              </a:lnSpc>
              <a:spcAft>
                <a:spcPts val="1000"/>
              </a:spcAft>
            </a:pPr>
            <a:r>
              <a:rPr lang="en-US" sz="1600" b="1" dirty="0">
                <a:latin typeface="+mn-lt"/>
              </a:rPr>
              <a:t>Contents</a:t>
            </a:r>
            <a:endParaRPr lang="en-US" sz="1400" b="1" dirty="0">
              <a:latin typeface="+mn-lt"/>
            </a:endParaRPr>
          </a:p>
          <a:p>
            <a:pPr marL="914400" indent="-914400">
              <a:lnSpc>
                <a:spcPct val="100000"/>
              </a:lnSpc>
              <a:spcAft>
                <a:spcPts val="1000"/>
              </a:spcAft>
            </a:pPr>
            <a:r>
              <a:rPr lang="en-US" sz="1400" dirty="0">
                <a:latin typeface="+mn-lt"/>
              </a:rPr>
              <a:t>Module 1:	 Introduction</a:t>
            </a:r>
          </a:p>
          <a:p>
            <a:pPr marL="914400" indent="-914400">
              <a:lnSpc>
                <a:spcPct val="100000"/>
              </a:lnSpc>
              <a:spcAft>
                <a:spcPts val="1000"/>
              </a:spcAft>
            </a:pPr>
            <a:r>
              <a:rPr lang="en-US" sz="1400" dirty="0">
                <a:latin typeface="+mn-lt"/>
              </a:rPr>
              <a:t>Module 2:	 MES Client Configuration</a:t>
            </a:r>
          </a:p>
          <a:p>
            <a:pPr marL="914400" indent="-914400">
              <a:lnSpc>
                <a:spcPct val="100000"/>
              </a:lnSpc>
              <a:spcAft>
                <a:spcPts val="1000"/>
              </a:spcAft>
            </a:pPr>
            <a:r>
              <a:rPr lang="en-US" sz="1400" dirty="0">
                <a:latin typeface="+mn-lt"/>
              </a:rPr>
              <a:t>Module 3: MES Quality Configuration</a:t>
            </a:r>
          </a:p>
          <a:p>
            <a:pPr marL="914400" indent="-914400">
              <a:lnSpc>
                <a:spcPct val="100000"/>
              </a:lnSpc>
              <a:spcAft>
                <a:spcPts val="1000"/>
              </a:spcAft>
            </a:pPr>
            <a:r>
              <a:rPr lang="en-US" sz="1400" dirty="0">
                <a:latin typeface="+mn-lt"/>
              </a:rPr>
              <a:t>Module 4: Integration with MES/Operations</a:t>
            </a:r>
          </a:p>
          <a:p>
            <a:pPr marL="914400" indent="-914400">
              <a:lnSpc>
                <a:spcPct val="100000"/>
              </a:lnSpc>
              <a:spcAft>
                <a:spcPts val="1000"/>
              </a:spcAft>
            </a:pPr>
            <a:r>
              <a:rPr lang="en-US" sz="1400" dirty="0">
                <a:latin typeface="+mn-lt"/>
              </a:rPr>
              <a:t>Module 5: MES Reporting Features</a:t>
            </a:r>
          </a:p>
        </p:txBody>
      </p:sp>
      <p:sp>
        <p:nvSpPr>
          <p:cNvPr id="8" name="Slide Number Placeholder 4"/>
          <p:cNvSpPr>
            <a:spLocks noGrp="1"/>
          </p:cNvSpPr>
          <p:nvPr>
            <p:ph type="sldNum" sz="quarter" idx="10"/>
          </p:nvPr>
        </p:nvSpPr>
        <p:spPr>
          <a:xfrm>
            <a:off x="142875" y="5964238"/>
            <a:ext cx="785813" cy="179387"/>
          </a:xfrm>
        </p:spPr>
        <p:txBody>
          <a:bodyPr/>
          <a:lstStyle/>
          <a:p>
            <a:pPr>
              <a:defRPr/>
            </a:pPr>
            <a:r>
              <a:rPr lang="en-US"/>
              <a:t>Slide </a:t>
            </a:r>
            <a:fld id="{3B613524-CCDB-440B-95AC-8390DF04F998}" type="slidenum">
              <a:rPr lang="en-US" smtClean="0"/>
              <a:pPr>
                <a:defRPr/>
              </a:pPr>
              <a:t>4</a:t>
            </a:fld>
            <a:endParaRPr lang="en-US"/>
          </a:p>
        </p:txBody>
      </p:sp>
    </p:spTree>
    <p:extLst>
      <p:ext uri="{BB962C8B-B14F-4D97-AF65-F5344CB8AC3E}">
        <p14:creationId xmlns:p14="http://schemas.microsoft.com/office/powerpoint/2010/main" val="380725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a:t>
            </a:r>
          </a:p>
        </p:txBody>
      </p:sp>
      <p:sp>
        <p:nvSpPr>
          <p:cNvPr id="3" name="Content Placeholder 2"/>
          <p:cNvSpPr>
            <a:spLocks noGrp="1"/>
          </p:cNvSpPr>
          <p:nvPr>
            <p:ph idx="1"/>
          </p:nvPr>
        </p:nvSpPr>
        <p:spPr/>
        <p:txBody>
          <a:bodyPr/>
          <a:lstStyle/>
          <a:p>
            <a:r>
              <a:rPr lang="en-US" dirty="0"/>
              <a:t>Introduction</a:t>
            </a:r>
          </a:p>
        </p:txBody>
      </p:sp>
      <p:sp>
        <p:nvSpPr>
          <p:cNvPr id="4" name="Slide Number Placeholder 3"/>
          <p:cNvSpPr>
            <a:spLocks noGrp="1"/>
          </p:cNvSpPr>
          <p:nvPr>
            <p:ph type="sldNum" sz="quarter" idx="10"/>
          </p:nvPr>
        </p:nvSpPr>
        <p:spPr/>
        <p:txBody>
          <a:bodyPr/>
          <a:lstStyle/>
          <a:p>
            <a:pPr>
              <a:defRPr/>
            </a:pPr>
            <a:r>
              <a:rPr lang="en-US"/>
              <a:t>Slide </a:t>
            </a:r>
            <a:fld id="{AE1FCD77-A5B4-4365-83F0-5C8F092E5D49}" type="slidenum">
              <a:rPr lang="en-US" smtClean="0"/>
              <a:pPr>
                <a:defRPr/>
              </a:pPr>
              <a:t>5</a:t>
            </a:fld>
            <a:endParaRPr lang="en-US"/>
          </a:p>
        </p:txBody>
      </p:sp>
    </p:spTree>
    <p:extLst>
      <p:ext uri="{BB962C8B-B14F-4D97-AF65-F5344CB8AC3E}">
        <p14:creationId xmlns:p14="http://schemas.microsoft.com/office/powerpoint/2010/main" val="30962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 2012 - Quality</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latin typeface="+mn-lt"/>
              </a:rPr>
              <a:t>Module 1:</a:t>
            </a:r>
          </a:p>
          <a:p>
            <a:r>
              <a:rPr lang="en-US" sz="2400" dirty="0">
                <a:latin typeface="+mn-lt"/>
              </a:rPr>
              <a:t>Introduction</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1028700" indent="-1028700">
              <a:lnSpc>
                <a:spcPct val="100000"/>
              </a:lnSpc>
              <a:spcAft>
                <a:spcPts val="1000"/>
              </a:spcAft>
            </a:pPr>
            <a:r>
              <a:rPr lang="en-US" sz="1600" b="1" dirty="0">
                <a:latin typeface="+mn-lt"/>
              </a:rPr>
              <a:t>Contents</a:t>
            </a:r>
            <a:endParaRPr lang="en-US" sz="1400" b="1" dirty="0">
              <a:latin typeface="+mn-lt"/>
            </a:endParaRPr>
          </a:p>
          <a:p>
            <a:pPr marL="1028700" indent="-1028700">
              <a:lnSpc>
                <a:spcPct val="100000"/>
              </a:lnSpc>
              <a:spcAft>
                <a:spcPts val="1000"/>
              </a:spcAft>
            </a:pPr>
            <a:r>
              <a:rPr lang="en-US" sz="1400" dirty="0">
                <a:latin typeface="+mn-lt"/>
              </a:rPr>
              <a:t>Section 1:	Introduction</a:t>
            </a:r>
          </a:p>
          <a:p>
            <a:pPr marL="1028700" indent="-1028700">
              <a:lnSpc>
                <a:spcPct val="100000"/>
              </a:lnSpc>
              <a:spcAft>
                <a:spcPts val="1000"/>
              </a:spcAft>
            </a:pPr>
            <a:r>
              <a:rPr lang="en-US" sz="1400" dirty="0">
                <a:latin typeface="+mn-lt"/>
              </a:rPr>
              <a:t>Section 2:	</a:t>
            </a:r>
            <a:r>
              <a:rPr lang="en-US" sz="1400" dirty="0" err="1">
                <a:latin typeface="+mn-lt"/>
              </a:rPr>
              <a:t>Wonderware</a:t>
            </a:r>
            <a:r>
              <a:rPr lang="en-US" sz="1400" dirty="0">
                <a:latin typeface="+mn-lt"/>
              </a:rPr>
              <a:t> System Platform Review</a:t>
            </a:r>
          </a:p>
          <a:p>
            <a:pPr marL="1028700" indent="-1028700">
              <a:spcAft>
                <a:spcPts val="1000"/>
              </a:spcAft>
            </a:pPr>
            <a:r>
              <a:rPr lang="en-US" sz="1400" dirty="0">
                <a:latin typeface="+mn-lt"/>
              </a:rPr>
              <a:t>Section 3:	</a:t>
            </a:r>
            <a:r>
              <a:rPr lang="en-US" sz="1400" dirty="0" err="1">
                <a:latin typeface="+mn-lt"/>
              </a:rPr>
              <a:t>Wonderware</a:t>
            </a:r>
            <a:r>
              <a:rPr lang="en-US" sz="1400" dirty="0">
                <a:latin typeface="+mn-lt"/>
              </a:rPr>
              <a:t> MES/Quality</a:t>
            </a:r>
          </a:p>
          <a:p>
            <a:pPr marL="1028700" indent="-1028700">
              <a:spcAft>
                <a:spcPts val="1000"/>
              </a:spcAft>
            </a:pPr>
            <a:r>
              <a:rPr lang="en-US" sz="1400" dirty="0">
                <a:latin typeface="+mn-lt"/>
              </a:rPr>
              <a:t>Section 4:	System Requirements and Licensing</a:t>
            </a:r>
          </a:p>
          <a:p>
            <a:pPr marL="1257300" lvl="1" indent="-800100">
              <a:lnSpc>
                <a:spcPct val="100000"/>
              </a:lnSpc>
              <a:spcAft>
                <a:spcPts val="1000"/>
              </a:spcAft>
            </a:pPr>
            <a:endParaRPr lang="en-US" sz="1400" dirty="0">
              <a:latin typeface="+mn-lt"/>
            </a:endParaRPr>
          </a:p>
        </p:txBody>
      </p:sp>
      <p:sp>
        <p:nvSpPr>
          <p:cNvPr id="8" name="Slide Number Placeholder 4"/>
          <p:cNvSpPr>
            <a:spLocks noGrp="1"/>
          </p:cNvSpPr>
          <p:nvPr>
            <p:ph type="sldNum" sz="quarter" idx="10"/>
          </p:nvPr>
        </p:nvSpPr>
        <p:spPr>
          <a:xfrm>
            <a:off x="142875" y="5964238"/>
            <a:ext cx="785813" cy="179387"/>
          </a:xfrm>
        </p:spPr>
        <p:txBody>
          <a:bodyPr/>
          <a:lstStyle/>
          <a:p>
            <a:pPr>
              <a:defRPr/>
            </a:pPr>
            <a:r>
              <a:rPr lang="en-US"/>
              <a:t>Slide </a:t>
            </a:r>
            <a:fld id="{3B613524-CCDB-440B-95AC-8390DF04F998}" type="slidenum">
              <a:rPr lang="en-US" smtClean="0"/>
              <a:pPr>
                <a:defRPr/>
              </a:pPr>
              <a:t>6</a:t>
            </a:fld>
            <a:endParaRPr lang="en-US"/>
          </a:p>
        </p:txBody>
      </p:sp>
    </p:spTree>
    <p:extLst>
      <p:ext uri="{BB962C8B-B14F-4D97-AF65-F5344CB8AC3E}">
        <p14:creationId xmlns:p14="http://schemas.microsoft.com/office/powerpoint/2010/main" val="378577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Wonderware MES Software/Quality</a:t>
            </a:r>
            <a:br>
              <a:rPr lang="en-US" dirty="0"/>
            </a:br>
            <a:r>
              <a:rPr lang="en-US" dirty="0"/>
              <a:t>Features and Benefits</a:t>
            </a:r>
          </a:p>
        </p:txBody>
      </p:sp>
      <p:sp>
        <p:nvSpPr>
          <p:cNvPr id="3" name="Slide Number Placeholder 2"/>
          <p:cNvSpPr>
            <a:spLocks noGrp="1"/>
          </p:cNvSpPr>
          <p:nvPr>
            <p:ph type="sldNum" sz="quarter" idx="10"/>
          </p:nvPr>
        </p:nvSpPr>
        <p:spPr/>
        <p:txBody>
          <a:bodyPr/>
          <a:lstStyle/>
          <a:p>
            <a:pPr>
              <a:defRPr/>
            </a:pPr>
            <a:r>
              <a:rPr lang="en-US">
                <a:solidFill>
                  <a:srgbClr val="000000"/>
                </a:solidFill>
              </a:rPr>
              <a:t>Slide </a:t>
            </a:r>
            <a:fld id="{62A5C608-47ED-4AA3-BABC-1C0D4F14AEAB}" type="slidenum">
              <a:rPr lang="en-US" smtClean="0">
                <a:solidFill>
                  <a:srgbClr val="000000"/>
                </a:solidFill>
              </a:rPr>
              <a:pPr>
                <a:defRPr/>
              </a:pPr>
              <a:t>7</a:t>
            </a:fld>
            <a:endParaRPr lang="en-US">
              <a:solidFill>
                <a:srgbClr val="000000"/>
              </a:solidFill>
            </a:endParaRPr>
          </a:p>
        </p:txBody>
      </p:sp>
      <p:sp>
        <p:nvSpPr>
          <p:cNvPr id="5" name="Content Placeholder 2"/>
          <p:cNvSpPr txBox="1">
            <a:spLocks/>
          </p:cNvSpPr>
          <p:nvPr/>
        </p:nvSpPr>
        <p:spPr>
          <a:xfrm>
            <a:off x="431800" y="1600200"/>
            <a:ext cx="8424863" cy="4133850"/>
          </a:xfrm>
          <a:prstGeom prst="rect">
            <a:avLst/>
          </a:prstGeom>
        </p:spPr>
        <p:txBody>
          <a:bodyPr/>
          <a:lst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a:lstStyle>
          <a:p>
            <a:pPr lvl="1" eaLnBrk="1" hangingPunct="1"/>
            <a:r>
              <a:rPr lang="en-US" dirty="0">
                <a:sym typeface="Wingdings" pitchFamily="2" charset="2"/>
              </a:rPr>
              <a:t>Automation of</a:t>
            </a:r>
            <a:r>
              <a:rPr lang="en-US" dirty="0"/>
              <a:t> quality sampling procedures</a:t>
            </a:r>
          </a:p>
          <a:p>
            <a:pPr lvl="2" eaLnBrk="1" hangingPunct="1"/>
            <a:r>
              <a:rPr lang="en-US" dirty="0"/>
              <a:t>Enforcement direct from plant equipment or control systems</a:t>
            </a:r>
          </a:p>
          <a:p>
            <a:pPr lvl="1" eaLnBrk="1" hangingPunct="1"/>
            <a:r>
              <a:rPr lang="en-US" dirty="0"/>
              <a:t>Increased operational efficiency </a:t>
            </a:r>
          </a:p>
          <a:p>
            <a:pPr lvl="2" eaLnBrk="1" hangingPunct="1"/>
            <a:r>
              <a:rPr lang="en-US" dirty="0"/>
              <a:t>Improved accuracy of quality data </a:t>
            </a:r>
          </a:p>
          <a:p>
            <a:pPr lvl="2" eaLnBrk="1" hangingPunct="1"/>
            <a:r>
              <a:rPr lang="en-US" dirty="0"/>
              <a:t>Reduced cost of quality</a:t>
            </a:r>
          </a:p>
          <a:p>
            <a:pPr lvl="1" eaLnBrk="1" hangingPunct="1"/>
            <a:r>
              <a:rPr lang="en-US" dirty="0"/>
              <a:t>Dynamic quality sample management </a:t>
            </a:r>
          </a:p>
          <a:p>
            <a:pPr lvl="2" eaLnBrk="1" hangingPunct="1"/>
            <a:r>
              <a:rPr lang="en-US" dirty="0"/>
              <a:t>Changing production schedules and on </a:t>
            </a:r>
          </a:p>
          <a:p>
            <a:pPr lvl="2" eaLnBrk="1" hangingPunct="1"/>
            <a:r>
              <a:rPr lang="en-US" dirty="0"/>
              <a:t>Current work order execution status</a:t>
            </a:r>
          </a:p>
        </p:txBody>
      </p:sp>
    </p:spTree>
    <p:extLst>
      <p:ext uri="{BB962C8B-B14F-4D97-AF65-F5344CB8AC3E}">
        <p14:creationId xmlns:p14="http://schemas.microsoft.com/office/powerpoint/2010/main" val="496830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Wonderware MES Software/Quality</a:t>
            </a:r>
            <a:br>
              <a:rPr lang="en-US" dirty="0"/>
            </a:br>
            <a:r>
              <a:rPr lang="en-US" dirty="0"/>
              <a:t>Features and Benefits</a:t>
            </a:r>
          </a:p>
        </p:txBody>
      </p:sp>
      <p:sp>
        <p:nvSpPr>
          <p:cNvPr id="3" name="Slide Number Placeholder 2"/>
          <p:cNvSpPr>
            <a:spLocks noGrp="1"/>
          </p:cNvSpPr>
          <p:nvPr>
            <p:ph type="sldNum" sz="quarter" idx="10"/>
          </p:nvPr>
        </p:nvSpPr>
        <p:spPr/>
        <p:txBody>
          <a:bodyPr/>
          <a:lstStyle/>
          <a:p>
            <a:pPr>
              <a:defRPr/>
            </a:pPr>
            <a:r>
              <a:rPr lang="en-US">
                <a:solidFill>
                  <a:srgbClr val="000000"/>
                </a:solidFill>
              </a:rPr>
              <a:t>Slide </a:t>
            </a:r>
            <a:fld id="{62A5C608-47ED-4AA3-BABC-1C0D4F14AEAB}" type="slidenum">
              <a:rPr lang="en-US" smtClean="0">
                <a:solidFill>
                  <a:srgbClr val="000000"/>
                </a:solidFill>
              </a:rPr>
              <a:pPr>
                <a:defRPr/>
              </a:pPr>
              <a:t>8</a:t>
            </a:fld>
            <a:endParaRPr lang="en-US">
              <a:solidFill>
                <a:srgbClr val="000000"/>
              </a:solidFill>
            </a:endParaRPr>
          </a:p>
        </p:txBody>
      </p:sp>
      <p:sp>
        <p:nvSpPr>
          <p:cNvPr id="5" name="Content Placeholder 2"/>
          <p:cNvSpPr txBox="1">
            <a:spLocks/>
          </p:cNvSpPr>
          <p:nvPr/>
        </p:nvSpPr>
        <p:spPr>
          <a:xfrm>
            <a:off x="431800" y="1600200"/>
            <a:ext cx="8424863" cy="4133850"/>
          </a:xfrm>
          <a:prstGeom prst="rect">
            <a:avLst/>
          </a:prstGeom>
        </p:spPr>
        <p:txBody>
          <a:bodyPr/>
          <a:lstStyle>
            <a:lvl1pPr marL="342900" indent="-342900" algn="l" rtl="0" eaLnBrk="0" fontAlgn="base" hangingPunct="0">
              <a:lnSpc>
                <a:spcPts val="2400"/>
              </a:lnSpc>
              <a:spcBef>
                <a:spcPct val="50000"/>
              </a:spcBef>
              <a:spcAft>
                <a:spcPct val="0"/>
              </a:spcAft>
              <a:defRPr>
                <a:solidFill>
                  <a:srgbClr val="000000"/>
                </a:solidFill>
                <a:latin typeface="+mn-lt"/>
                <a:ea typeface="+mn-ea"/>
                <a:cs typeface="+mn-cs"/>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defRPr>
            </a:lvl2pPr>
            <a:lvl3pPr marL="381000" indent="-180975" algn="l" rtl="0" eaLnBrk="0" fontAlgn="base" hangingPunct="0">
              <a:lnSpc>
                <a:spcPts val="2000"/>
              </a:lnSpc>
              <a:spcBef>
                <a:spcPct val="50000"/>
              </a:spcBef>
              <a:spcAft>
                <a:spcPct val="0"/>
              </a:spcAft>
              <a:buClr>
                <a:srgbClr val="C3D603"/>
              </a:buClr>
              <a:buFont typeface="Verdana" pitchFamily="34" charset="0"/>
              <a:buChar char="–"/>
              <a:defRPr sz="1600">
                <a:solidFill>
                  <a:srgbClr val="000000"/>
                </a:solidFill>
                <a:latin typeface="+mn-lt"/>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defRPr>
            </a:lvl4pPr>
            <a:lvl5pPr marL="715963" indent="-188913" algn="l" rtl="0" eaLnBrk="0" fontAlgn="base" hangingPunct="0">
              <a:lnSpc>
                <a:spcPts val="1700"/>
              </a:lnSpc>
              <a:spcBef>
                <a:spcPct val="50000"/>
              </a:spcBef>
              <a:spcAft>
                <a:spcPct val="0"/>
              </a:spcAft>
              <a:buClr>
                <a:srgbClr val="C3D603"/>
              </a:buClr>
              <a:buFont typeface="Verdana" pitchFamily="34" charset="0"/>
              <a:buChar char="–"/>
              <a:defRPr sz="1400">
                <a:solidFill>
                  <a:srgbClr val="000000"/>
                </a:solidFill>
                <a:latin typeface="+mn-lt"/>
              </a:defRPr>
            </a:lvl5pPr>
            <a:lvl6pPr marL="11731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6pPr>
            <a:lvl7pPr marL="16303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7pPr>
            <a:lvl8pPr marL="20875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8pPr>
            <a:lvl9pPr marL="2544763" indent="-188913" algn="l" rtl="0" fontAlgn="base">
              <a:lnSpc>
                <a:spcPts val="1700"/>
              </a:lnSpc>
              <a:spcBef>
                <a:spcPct val="50000"/>
              </a:spcBef>
              <a:spcAft>
                <a:spcPct val="0"/>
              </a:spcAft>
              <a:buClr>
                <a:srgbClr val="C3D603"/>
              </a:buClr>
              <a:buFont typeface="Verdana" pitchFamily="34" charset="0"/>
              <a:buChar char="–"/>
              <a:defRPr sz="1400">
                <a:solidFill>
                  <a:srgbClr val="000000"/>
                </a:solidFill>
                <a:latin typeface="+mn-lt"/>
              </a:defRPr>
            </a:lvl9pPr>
          </a:lstStyle>
          <a:p>
            <a:pPr lvl="1" eaLnBrk="1" hangingPunct="1"/>
            <a:r>
              <a:rPr lang="en-US" dirty="0"/>
              <a:t>Higher operational agility while securing compliance/safety</a:t>
            </a:r>
          </a:p>
          <a:p>
            <a:pPr lvl="1" eaLnBrk="1" hangingPunct="1"/>
            <a:r>
              <a:rPr lang="en-US" dirty="0"/>
              <a:t>Near real-time SPC Monitoring of sampled data </a:t>
            </a:r>
          </a:p>
          <a:p>
            <a:pPr lvl="2" eaLnBrk="1" hangingPunct="1"/>
            <a:r>
              <a:rPr lang="en-US" dirty="0"/>
              <a:t>Notifications of rules and limit violations</a:t>
            </a:r>
          </a:p>
          <a:p>
            <a:pPr lvl="1" eaLnBrk="1" hangingPunct="1"/>
            <a:r>
              <a:rPr lang="en-US" dirty="0"/>
              <a:t>Increased product quality and reduced losses </a:t>
            </a:r>
          </a:p>
          <a:p>
            <a:pPr lvl="2" eaLnBrk="1" hangingPunct="1"/>
            <a:r>
              <a:rPr lang="en-US" dirty="0"/>
              <a:t>Tighter control and faster response to non conformance or deviations</a:t>
            </a:r>
          </a:p>
        </p:txBody>
      </p:sp>
    </p:spTree>
    <p:extLst>
      <p:ext uri="{BB962C8B-B14F-4D97-AF65-F5344CB8AC3E}">
        <p14:creationId xmlns:p14="http://schemas.microsoft.com/office/powerpoint/2010/main" val="1008025279"/>
      </p:ext>
    </p:extLst>
  </p:cSld>
  <p:clrMapOvr>
    <a:masterClrMapping/>
  </p:clrMapOvr>
</p:sld>
</file>

<file path=ppt/theme/theme1.xml><?xml version="1.0" encoding="utf-8"?>
<a:theme xmlns:a="http://schemas.openxmlformats.org/drawingml/2006/main" name="Slide Master">
  <a:themeElements>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Invensys Learning Services Template [Rev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pening/Closure">
  <a:themeElements>
    <a:clrScheme name="Opening/Closure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1">
  <a:themeElements>
    <a:clrScheme name="Section Divider 1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3">
  <a:themeElements>
    <a:clrScheme name="Section Divider 3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4">
  <a:themeElements>
    <a:clrScheme name="Section Divider 4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Section Divider 5">
  <a:themeElements>
    <a:clrScheme name="Section Divider 5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009B48"/>
        </a:dk2>
        <a:lt2>
          <a:srgbClr val="EAAF0F"/>
        </a:lt2>
        <a:accent1>
          <a:srgbClr val="C3D603"/>
        </a:accent1>
        <a:accent2>
          <a:srgbClr val="E87511"/>
        </a:accent2>
        <a:accent3>
          <a:srgbClr val="FFFFFF"/>
        </a:accent3>
        <a:accent4>
          <a:srgbClr val="000000"/>
        </a:accent4>
        <a:accent5>
          <a:srgbClr val="DEE8AA"/>
        </a:accent5>
        <a:accent6>
          <a:srgbClr val="D2690E"/>
        </a:accent6>
        <a:hlink>
          <a:srgbClr val="0065BD"/>
        </a:hlink>
        <a:folHlink>
          <a:srgbClr val="D81C3F"/>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Invensys Learning Services Template [Rev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Invensys Learning Services Template [Rev 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ide 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lide Master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2ED5FB7E41E64ABE7412BF04B6897F" ma:contentTypeVersion="0" ma:contentTypeDescription="Create a new document." ma:contentTypeScope="" ma:versionID="e70e6131b9d5a8f6515b1ae263862b2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CC1650-AD9D-4C1B-8820-AACE113C98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A68CD5F-A3A7-4FC2-858F-F4DF46A8B210}">
  <ds:schemaRefs>
    <ds:schemaRef ds:uri="http://schemas.microsoft.com/office/2006/metadata/properties"/>
    <ds:schemaRef ds:uri="http://schemas.microsoft.com/office/2006/documentManagement/types"/>
    <ds:schemaRef ds:uri="http://www.w3.org/XML/1998/namespace"/>
    <ds:schemaRef ds:uri="http://purl.org/dc/elements/1.1/"/>
    <ds:schemaRef ds:uri="http://schemas.microsoft.com/office/infopath/2007/PartnerControls"/>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27A0B9E8-A4D8-4478-984E-B0820047A3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7871</TotalTime>
  <Words>440</Words>
  <Application>Microsoft Office PowerPoint</Application>
  <PresentationFormat>On-screen Show (4:3)</PresentationFormat>
  <Paragraphs>70</Paragraphs>
  <Slides>8</Slides>
  <Notes>4</Notes>
  <HiddenSlides>0</HiddenSlides>
  <MMClips>0</MMClips>
  <ScaleCrop>false</ScaleCrop>
  <HeadingPairs>
    <vt:vector size="6" baseType="variant">
      <vt:variant>
        <vt:lpstr>Fonts Used</vt:lpstr>
      </vt:variant>
      <vt:variant>
        <vt:i4>2</vt:i4>
      </vt:variant>
      <vt:variant>
        <vt:lpstr>Theme</vt:lpstr>
      </vt:variant>
      <vt:variant>
        <vt:i4>10</vt:i4>
      </vt:variant>
      <vt:variant>
        <vt:lpstr>Slide Titles</vt:lpstr>
      </vt:variant>
      <vt:variant>
        <vt:i4>8</vt:i4>
      </vt:variant>
    </vt:vector>
  </HeadingPairs>
  <TitlesOfParts>
    <vt:vector size="20" baseType="lpstr">
      <vt:lpstr>Arial</vt:lpstr>
      <vt:lpstr>Verdana</vt:lpstr>
      <vt:lpstr>Slide Master</vt:lpstr>
      <vt:lpstr>Opening/Closure</vt:lpstr>
      <vt:lpstr>Section Divider 1</vt:lpstr>
      <vt:lpstr>Section Divider 2</vt:lpstr>
      <vt:lpstr>Section Divider 3</vt:lpstr>
      <vt:lpstr>Section Divider 4</vt:lpstr>
      <vt:lpstr>Section Divider 5</vt:lpstr>
      <vt:lpstr>Invensys Learning Services Template [Rev 5]</vt:lpstr>
      <vt:lpstr>1_Invensys Learning Services Template [Rev 5]</vt:lpstr>
      <vt:lpstr>2_Invensys Learning Services Template [Rev 5]</vt:lpstr>
      <vt:lpstr>Course Description</vt:lpstr>
      <vt:lpstr>Wonderware MES/Quality Course Objectives</vt:lpstr>
      <vt:lpstr>Requirements &amp; Expectations</vt:lpstr>
      <vt:lpstr>Wonderware MES 2012 – Quality</vt:lpstr>
      <vt:lpstr>1</vt:lpstr>
      <vt:lpstr>MES 2012 - Quality</vt:lpstr>
      <vt:lpstr>Wonderware MES Software/Quality Features and Benefits</vt:lpstr>
      <vt:lpstr>Wonderware MES Software/Quality Features and Benefits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Enet</dc:creator>
  <cp:lastModifiedBy>sachin bhavsar</cp:lastModifiedBy>
  <cp:revision>179</cp:revision>
  <dcterms:created xsi:type="dcterms:W3CDTF">2009-04-21T17:07:27Z</dcterms:created>
  <dcterms:modified xsi:type="dcterms:W3CDTF">2020-02-10T09:00:54Z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0x0101005A2ED5FB7E41E64ABE7412BF04B6897F</vt:lpwstr>
  </property>
</Properties>
</file>