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4" r:id="rId2"/>
    <p:sldId id="295" r:id="rId3"/>
    <p:sldId id="276" r:id="rId4"/>
    <p:sldId id="282" r:id="rId5"/>
    <p:sldId id="284" r:id="rId6"/>
    <p:sldId id="283" r:id="rId7"/>
    <p:sldId id="286" r:id="rId8"/>
    <p:sldId id="287" r:id="rId9"/>
    <p:sldId id="285" r:id="rId10"/>
    <p:sldId id="26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378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10/25/2019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10/25/2019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10/25/2019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10/25/2019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Modbus and TCP Modbus Protocol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Modbus Request and Response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612" y="6248400"/>
            <a:ext cx="7008574" cy="193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Kalpesh Mangukiya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012" y="1981200"/>
            <a:ext cx="7008574" cy="1296987"/>
          </a:xfrm>
        </p:spPr>
        <p:txBody>
          <a:bodyPr>
            <a:normAutofit/>
          </a:bodyPr>
          <a:lstStyle/>
          <a:p>
            <a:r>
              <a:rPr lang="en-IN" sz="6000" dirty="0" smtClean="0"/>
              <a:t>Thank you </a:t>
            </a:r>
            <a:r>
              <a:rPr lang="en-IN" sz="6000" dirty="0" smtClean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Modbus devices communicate using a master-slave technique, in which only one device (the master) can initiate </a:t>
            </a:r>
            <a:r>
              <a:rPr lang="en-US" dirty="0" smtClean="0"/>
              <a:t>transactions(called </a:t>
            </a:r>
            <a:r>
              <a:rPr lang="en-US" dirty="0"/>
              <a:t>‘queries’). The other devices (the slaves) respond by supplying the requested data to the master, or by </a:t>
            </a:r>
            <a:r>
              <a:rPr lang="en-US" dirty="0" smtClean="0"/>
              <a:t>taking the </a:t>
            </a:r>
            <a:r>
              <a:rPr lang="en-US" dirty="0"/>
              <a:t>action requested in the query.</a:t>
            </a:r>
          </a:p>
          <a:p>
            <a:r>
              <a:rPr lang="en-US" dirty="0"/>
              <a:t>The master can address individual slaves, or can initiate a broadcast messages to all slaves. Slaves return a </a:t>
            </a:r>
            <a:r>
              <a:rPr lang="en-US" dirty="0" smtClean="0"/>
              <a:t>message(called </a:t>
            </a:r>
            <a:r>
              <a:rPr lang="en-US" dirty="0"/>
              <a:t>a ‘response’) to queries that are addressed to them individually. Responses are not returned to broadcast </a:t>
            </a:r>
            <a:r>
              <a:rPr lang="en-US" dirty="0" smtClean="0"/>
              <a:t>queries from </a:t>
            </a:r>
            <a:r>
              <a:rPr lang="en-US" dirty="0"/>
              <a:t>the master</a:t>
            </a:r>
            <a:r>
              <a:rPr lang="en-US" dirty="0" smtClean="0"/>
              <a:t>.</a:t>
            </a:r>
          </a:p>
          <a:p>
            <a:r>
              <a:rPr lang="en-IN" dirty="0" smtClean="0"/>
              <a:t>In EMS master is a X-Force DAS Software and slave is a energy 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614339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7606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Read Request Query(8 Byte)</a:t>
                      </a:r>
                    </a:p>
                    <a:p>
                      <a:pPr algn="ctr"/>
                      <a:r>
                        <a:rPr lang="en-IN" dirty="0" smtClean="0"/>
                        <a:t>(Holding and Input Register)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Starting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No of register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Mod Simulator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1600200"/>
            <a:ext cx="116014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42741"/>
              </p:ext>
            </p:extLst>
          </p:nvPr>
        </p:nvGraphicFramePr>
        <p:xfrm>
          <a:off x="1117600" y="1701800"/>
          <a:ext cx="9475787" cy="2473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50975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41182104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Modbus Read Response Query(5 Byte + No of Register * 2)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Slave</a:t>
                      </a:r>
                      <a:r>
                        <a:rPr lang="en-IN" b="1" baseline="0" dirty="0" smtClean="0"/>
                        <a:t> Address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Function</a:t>
                      </a:r>
                    </a:p>
                    <a:p>
                      <a:r>
                        <a:rPr lang="en-IN" b="1" dirty="0" smtClean="0"/>
                        <a:t>Code 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Byte Count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Data=No of</a:t>
                      </a:r>
                      <a:r>
                        <a:rPr lang="en-IN" b="1" baseline="0" dirty="0" smtClean="0"/>
                        <a:t> register * 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CRC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aseline="0" dirty="0" smtClean="0"/>
                        <a:t>10 Register * 2 =20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DAS Serial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2308695"/>
            <a:ext cx="10895013" cy="39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077300"/>
              </p:ext>
            </p:extLst>
          </p:nvPr>
        </p:nvGraphicFramePr>
        <p:xfrm>
          <a:off x="227011" y="1701800"/>
          <a:ext cx="10503530" cy="36757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3995500965"/>
                    </a:ext>
                  </a:extLst>
                </a:gridCol>
                <a:gridCol w="1090943">
                  <a:extLst>
                    <a:ext uri="{9D8B030D-6E8A-4147-A177-3AD203B41FA5}">
                      <a16:colId xmlns:a16="http://schemas.microsoft.com/office/drawing/2014/main" val="4286050289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784008535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231272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342648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004522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</a:tblGrid>
              <a:tr h="47459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TCP Modbus Read Request Query(12 Byte)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1613604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Transaction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Protocol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Length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Slave</a:t>
                      </a:r>
                      <a:r>
                        <a:rPr lang="en-IN" sz="1600" b="1" baseline="0" dirty="0" smtClean="0"/>
                        <a:t>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Function</a:t>
                      </a:r>
                    </a:p>
                    <a:p>
                      <a:r>
                        <a:rPr lang="en-IN" sz="1600" b="1" dirty="0" smtClean="0"/>
                        <a:t>Code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Starting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No of register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854261"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r>
                        <a:rPr lang="en-IN" baseline="0" dirty="0" smtClean="0"/>
                        <a:t>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84945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0-65535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3901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9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Modbus Protocol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362262"/>
              </p:ext>
            </p:extLst>
          </p:nvPr>
        </p:nvGraphicFramePr>
        <p:xfrm>
          <a:off x="227011" y="1701800"/>
          <a:ext cx="11734800" cy="36757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32386">
                  <a:extLst>
                    <a:ext uri="{9D8B030D-6E8A-4147-A177-3AD203B41FA5}">
                      <a16:colId xmlns:a16="http://schemas.microsoft.com/office/drawing/2014/main" val="3995500965"/>
                    </a:ext>
                  </a:extLst>
                </a:gridCol>
                <a:gridCol w="1218828">
                  <a:extLst>
                    <a:ext uri="{9D8B030D-6E8A-4147-A177-3AD203B41FA5}">
                      <a16:colId xmlns:a16="http://schemas.microsoft.com/office/drawing/2014/main" val="4286050289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784008535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249945982"/>
                    </a:ext>
                  </a:extLst>
                </a:gridCol>
                <a:gridCol w="1375607">
                  <a:extLst>
                    <a:ext uri="{9D8B030D-6E8A-4147-A177-3AD203B41FA5}">
                      <a16:colId xmlns:a16="http://schemas.microsoft.com/office/drawing/2014/main" val="2728250290"/>
                    </a:ext>
                  </a:extLst>
                </a:gridCol>
                <a:gridCol w="2617264">
                  <a:extLst>
                    <a:ext uri="{9D8B030D-6E8A-4147-A177-3AD203B41FA5}">
                      <a16:colId xmlns:a16="http://schemas.microsoft.com/office/drawing/2014/main" val="4180342437"/>
                    </a:ext>
                  </a:extLst>
                </a:gridCol>
                <a:gridCol w="2239501">
                  <a:extLst>
                    <a:ext uri="{9D8B030D-6E8A-4147-A177-3AD203B41FA5}">
                      <a16:colId xmlns:a16="http://schemas.microsoft.com/office/drawing/2014/main" val="3940901096"/>
                    </a:ext>
                  </a:extLst>
                </a:gridCol>
              </a:tblGrid>
              <a:tr h="474590">
                <a:tc gridSpan="7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TCP Modbus Read Response Query(12 Byte)</a:t>
                      </a: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(Holding and Input Register)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101339"/>
                  </a:ext>
                </a:extLst>
              </a:tr>
              <a:tr h="1613604"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Transaction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Protocol ID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Length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Slave</a:t>
                      </a:r>
                      <a:r>
                        <a:rPr lang="en-IN" sz="1600" b="1" baseline="0" dirty="0" smtClean="0"/>
                        <a:t> Address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Function</a:t>
                      </a:r>
                    </a:p>
                    <a:p>
                      <a:r>
                        <a:rPr lang="en-IN" sz="1600" b="1" dirty="0" smtClean="0"/>
                        <a:t>Code 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Byte Count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1" dirty="0" smtClean="0"/>
                        <a:t>Data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705763"/>
                  </a:ext>
                </a:extLst>
              </a:tr>
              <a:tr h="854261"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r>
                        <a:rPr lang="en-IN" baseline="0" dirty="0" smtClean="0"/>
                        <a:t>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=No</a:t>
                      </a:r>
                      <a:r>
                        <a:rPr lang="en-IN" baseline="0" dirty="0" smtClean="0"/>
                        <a:t> of register*2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</a:t>
                      </a:r>
                      <a:r>
                        <a:rPr lang="en-IN" baseline="0" dirty="0" smtClean="0"/>
                        <a:t> of register * 2 Data Byte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470724"/>
                  </a:ext>
                </a:extLst>
              </a:tr>
              <a:tr h="384945"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0-65535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6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1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3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=10*2=20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i="0" dirty="0" smtClean="0"/>
                        <a:t>20 Byte</a:t>
                      </a:r>
                      <a:r>
                        <a:rPr lang="en-IN" sz="1600" i="0" baseline="0" dirty="0" smtClean="0"/>
                        <a:t> data</a:t>
                      </a:r>
                      <a:endParaRPr lang="en-US" sz="16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28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49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TCP Modbus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Just </a:t>
            </a:r>
            <a:r>
              <a:rPr lang="en-IN" dirty="0" smtClean="0"/>
              <a:t>add three parameter like Transaction ID, Protocol ID, Length and Remove CRC parameter from TCP Modbus Protocol.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288</TotalTime>
  <Words>356</Words>
  <Application>Microsoft Office PowerPoint</Application>
  <PresentationFormat>Custom</PresentationFormat>
  <Paragraphs>98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Books 16x9</vt:lpstr>
      <vt:lpstr>Modbus and TCP Modbus Protocol</vt:lpstr>
      <vt:lpstr>Modbus Protocol</vt:lpstr>
      <vt:lpstr>Modbus Protocol</vt:lpstr>
      <vt:lpstr>Mod Simulator</vt:lpstr>
      <vt:lpstr>Modbus Protocol</vt:lpstr>
      <vt:lpstr>DAS Serial Communication</vt:lpstr>
      <vt:lpstr>TCP Modbus Protocol</vt:lpstr>
      <vt:lpstr>TCP Modbus Protocol</vt:lpstr>
      <vt:lpstr>TCP Modbus Protocol</vt:lpstr>
      <vt:lpstr>Kalpesh Mangukiya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Modbus and TCP Modbus Protocol</dc:title>
  <dc:creator>Kalpesh Mangukiya</dc:creator>
  <cp:lastModifiedBy>Kalpesh Mangukiya</cp:lastModifiedBy>
  <cp:revision>17</cp:revision>
  <dcterms:created xsi:type="dcterms:W3CDTF">2019-07-11T06:41:46Z</dcterms:created>
  <dcterms:modified xsi:type="dcterms:W3CDTF">2019-10-25T11:05:55Z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