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handoutMasterIdLst>
    <p:handoutMasterId r:id="rId37"/>
  </p:handoutMasterIdLst>
  <p:sldIdLst>
    <p:sldId id="1015" r:id="rId2"/>
    <p:sldId id="262" r:id="rId3"/>
    <p:sldId id="1016" r:id="rId4"/>
    <p:sldId id="1028" r:id="rId5"/>
    <p:sldId id="261" r:id="rId6"/>
    <p:sldId id="270" r:id="rId7"/>
    <p:sldId id="269" r:id="rId8"/>
    <p:sldId id="267" r:id="rId9"/>
    <p:sldId id="274" r:id="rId10"/>
    <p:sldId id="268" r:id="rId11"/>
    <p:sldId id="275" r:id="rId12"/>
    <p:sldId id="266" r:id="rId13"/>
    <p:sldId id="272" r:id="rId14"/>
    <p:sldId id="271" r:id="rId15"/>
    <p:sldId id="265" r:id="rId16"/>
    <p:sldId id="279" r:id="rId17"/>
    <p:sldId id="278" r:id="rId18"/>
    <p:sldId id="277" r:id="rId19"/>
    <p:sldId id="1017" r:id="rId20"/>
    <p:sldId id="287" r:id="rId21"/>
    <p:sldId id="1027" r:id="rId22"/>
    <p:sldId id="1025" r:id="rId23"/>
    <p:sldId id="1026" r:id="rId24"/>
    <p:sldId id="1024" r:id="rId25"/>
    <p:sldId id="1023" r:id="rId26"/>
    <p:sldId id="1029" r:id="rId27"/>
    <p:sldId id="1018" r:id="rId28"/>
    <p:sldId id="1020" r:id="rId29"/>
    <p:sldId id="1019" r:id="rId30"/>
    <p:sldId id="1021" r:id="rId31"/>
    <p:sldId id="1022" r:id="rId32"/>
    <p:sldId id="263" r:id="rId33"/>
    <p:sldId id="1013" r:id="rId34"/>
    <p:sldId id="1014" r:id="rId35"/>
  </p:sldIdLst>
  <p:sldSz cx="12192000" cy="6858000"/>
  <p:notesSz cx="6400800" cy="11733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Edmunds" initials="CE" lastIdx="12" clrIdx="0">
    <p:extLst>
      <p:ext uri="{19B8F6BF-5375-455C-9EA6-DF929625EA0E}">
        <p15:presenceInfo xmlns:p15="http://schemas.microsoft.com/office/powerpoint/2012/main" userId="S-1-5-21-842925246-1708537768-682003330-114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D4A1"/>
    <a:srgbClr val="30B887"/>
    <a:srgbClr val="0D9066"/>
    <a:srgbClr val="94B0FF"/>
    <a:srgbClr val="4D5EE0"/>
    <a:srgbClr val="3B20C2"/>
    <a:srgbClr val="FF6C1A"/>
    <a:srgbClr val="DB2F28"/>
    <a:srgbClr val="FFBC00"/>
    <a:srgbClr val="FA96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E8C1044-CB9C-4BE2-9E11-187A4E6E5BB0}">
  <a:tblStyle styleId="{EE8C1044-CB9C-4BE2-9E11-187A4E6E5BB0}" styleName="AVEVA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rgbClr val="595959"/>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7297" autoAdjust="0"/>
  </p:normalViewPr>
  <p:slideViewPr>
    <p:cSldViewPr snapToGrid="0">
      <p:cViewPr varScale="1">
        <p:scale>
          <a:sx n="98" d="100"/>
          <a:sy n="98" d="100"/>
        </p:scale>
        <p:origin x="120" y="90"/>
      </p:cViewPr>
      <p:guideLst>
        <p:guide orient="horz" pos="2208"/>
        <p:guide pos="3840"/>
      </p:guideLst>
    </p:cSldViewPr>
  </p:slideViewPr>
  <p:notesTextViewPr>
    <p:cViewPr>
      <p:scale>
        <a:sx n="1" d="1"/>
        <a:sy n="1" d="1"/>
      </p:scale>
      <p:origin x="0" y="0"/>
    </p:cViewPr>
  </p:notesTextViewPr>
  <p:sorterViewPr>
    <p:cViewPr>
      <p:scale>
        <a:sx n="40" d="100"/>
        <a:sy n="40" d="100"/>
      </p:scale>
      <p:origin x="0" y="0"/>
    </p:cViewPr>
  </p:sorterViewPr>
  <p:notesViewPr>
    <p:cSldViewPr snapToGrid="0">
      <p:cViewPr>
        <p:scale>
          <a:sx n="79" d="100"/>
          <a:sy n="79" d="100"/>
        </p:scale>
        <p:origin x="5368" y="20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19EC5-08BE-4EB9-A338-7F2CBC8BDC42}"/>
              </a:ext>
            </a:extLst>
          </p:cNvPr>
          <p:cNvSpPr>
            <a:spLocks noGrp="1"/>
          </p:cNvSpPr>
          <p:nvPr>
            <p:ph type="hdr" sz="quarter"/>
          </p:nvPr>
        </p:nvSpPr>
        <p:spPr>
          <a:xfrm>
            <a:off x="0" y="0"/>
            <a:ext cx="2773680" cy="588698"/>
          </a:xfrm>
          <a:prstGeom prst="rect">
            <a:avLst/>
          </a:prstGeom>
        </p:spPr>
        <p:txBody>
          <a:bodyPr vert="horz" lIns="91440" tIns="45720" rIns="91440" bIns="45720" rtlCol="0"/>
          <a:lstStyle>
            <a:lvl1pPr algn="l">
              <a:defRPr sz="1200"/>
            </a:lvl1pPr>
          </a:lstStyle>
          <a:p>
            <a:endParaRPr lang="en-GB">
              <a:solidFill>
                <a:srgbClr val="000000"/>
              </a:solidFill>
              <a:latin typeface="Muli" panose="00000500000000000000" pitchFamily="2" charset="0"/>
            </a:endParaRPr>
          </a:p>
        </p:txBody>
      </p:sp>
      <p:sp>
        <p:nvSpPr>
          <p:cNvPr id="3" name="Date Placeholder 2">
            <a:extLst>
              <a:ext uri="{FF2B5EF4-FFF2-40B4-BE49-F238E27FC236}">
                <a16:creationId xmlns:a16="http://schemas.microsoft.com/office/drawing/2014/main" id="{1E87C259-B6F1-4776-B031-30227F135A46}"/>
              </a:ext>
            </a:extLst>
          </p:cNvPr>
          <p:cNvSpPr>
            <a:spLocks noGrp="1"/>
          </p:cNvSpPr>
          <p:nvPr>
            <p:ph type="dt" sz="quarter" idx="1"/>
          </p:nvPr>
        </p:nvSpPr>
        <p:spPr>
          <a:xfrm>
            <a:off x="3625639" y="0"/>
            <a:ext cx="2773680" cy="588698"/>
          </a:xfrm>
          <a:prstGeom prst="rect">
            <a:avLst/>
          </a:prstGeom>
        </p:spPr>
        <p:txBody>
          <a:bodyPr vert="horz" lIns="91440" tIns="45720" rIns="91440" bIns="45720" rtlCol="0"/>
          <a:lstStyle>
            <a:lvl1pPr algn="r">
              <a:defRPr sz="1200"/>
            </a:lvl1pPr>
          </a:lstStyle>
          <a:p>
            <a:fld id="{32A9BFF2-C90B-477E-9715-1B23DA4420F9}" type="datetimeFigureOut">
              <a:rPr lang="en-US">
                <a:solidFill>
                  <a:srgbClr val="000000"/>
                </a:solidFill>
                <a:latin typeface="Muli" panose="00000500000000000000" pitchFamily="2" charset="0"/>
              </a:rPr>
              <a:t>2/24/2020</a:t>
            </a:fld>
            <a:endParaRPr lang="en-GB">
              <a:solidFill>
                <a:srgbClr val="000000"/>
              </a:solidFill>
              <a:latin typeface="Muli" panose="00000500000000000000" pitchFamily="2" charset="0"/>
            </a:endParaRPr>
          </a:p>
        </p:txBody>
      </p:sp>
      <p:sp>
        <p:nvSpPr>
          <p:cNvPr id="4" name="Footer Placeholder 3">
            <a:extLst>
              <a:ext uri="{FF2B5EF4-FFF2-40B4-BE49-F238E27FC236}">
                <a16:creationId xmlns:a16="http://schemas.microsoft.com/office/drawing/2014/main" id="{2D64F7A4-77BF-4E91-98A1-943775ED105B}"/>
              </a:ext>
            </a:extLst>
          </p:cNvPr>
          <p:cNvSpPr>
            <a:spLocks noGrp="1"/>
          </p:cNvSpPr>
          <p:nvPr>
            <p:ph type="ftr" sz="quarter" idx="2"/>
          </p:nvPr>
        </p:nvSpPr>
        <p:spPr>
          <a:xfrm>
            <a:off x="-1" y="11144517"/>
            <a:ext cx="3272462" cy="588697"/>
          </a:xfrm>
          <a:prstGeom prst="rect">
            <a:avLst/>
          </a:prstGeom>
        </p:spPr>
        <p:txBody>
          <a:bodyPr vert="horz" lIns="91440" tIns="45720" rIns="91440" bIns="45720" rtlCol="0" anchor="b"/>
          <a:lstStyle>
            <a:lvl1pPr algn="l">
              <a:defRPr sz="1200"/>
            </a:lvl1pPr>
          </a:lstStyle>
          <a:p>
            <a:pPr lvl="0"/>
            <a:r>
              <a:rPr lang="en-GB" sz="800">
                <a:solidFill>
                  <a:srgbClr val="000000"/>
                </a:solidFill>
                <a:latin typeface="Muli" panose="00000500000000000000" pitchFamily="2" charset="0"/>
              </a:rPr>
              <a:t>© 2019 AVEVA Group plc and its subsidiaries. All rights reserved.</a:t>
            </a:r>
          </a:p>
        </p:txBody>
      </p:sp>
      <p:sp>
        <p:nvSpPr>
          <p:cNvPr id="5" name="Slide Number Placeholder 4">
            <a:extLst>
              <a:ext uri="{FF2B5EF4-FFF2-40B4-BE49-F238E27FC236}">
                <a16:creationId xmlns:a16="http://schemas.microsoft.com/office/drawing/2014/main" id="{4055DACD-0D51-435C-8D26-DF12C905B204}"/>
              </a:ext>
            </a:extLst>
          </p:cNvPr>
          <p:cNvSpPr>
            <a:spLocks noGrp="1"/>
          </p:cNvSpPr>
          <p:nvPr>
            <p:ph type="sldNum" sz="quarter" idx="3"/>
          </p:nvPr>
        </p:nvSpPr>
        <p:spPr>
          <a:xfrm>
            <a:off x="3625639" y="11144517"/>
            <a:ext cx="2773680" cy="588697"/>
          </a:xfrm>
          <a:prstGeom prst="rect">
            <a:avLst/>
          </a:prstGeom>
        </p:spPr>
        <p:txBody>
          <a:bodyPr vert="horz" lIns="91440" tIns="45720" rIns="91440" bIns="45720" rtlCol="0" anchor="b"/>
          <a:lstStyle>
            <a:lvl1pPr algn="r">
              <a:defRPr sz="1200"/>
            </a:lvl1pPr>
          </a:lstStyle>
          <a:p>
            <a:fld id="{2BEC808D-8967-49DA-A39C-3A758999D91A}" type="slidenum">
              <a:rPr lang="en-GB" sz="800">
                <a:solidFill>
                  <a:srgbClr val="000000"/>
                </a:solidFill>
                <a:latin typeface="Muli" panose="00000500000000000000" pitchFamily="2" charset="0"/>
              </a:rPr>
              <a:t>‹#›</a:t>
            </a:fld>
            <a:endParaRPr lang="en-GB" sz="800">
              <a:solidFill>
                <a:srgbClr val="000000"/>
              </a:solidFill>
              <a:latin typeface="Muli" panose="00000500000000000000" pitchFamily="2" charset="0"/>
            </a:endParaRPr>
          </a:p>
        </p:txBody>
      </p:sp>
    </p:spTree>
    <p:extLst>
      <p:ext uri="{BB962C8B-B14F-4D97-AF65-F5344CB8AC3E}">
        <p14:creationId xmlns:p14="http://schemas.microsoft.com/office/powerpoint/2010/main" val="376958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588698"/>
          </a:xfrm>
          <a:prstGeom prst="rect">
            <a:avLst/>
          </a:prstGeom>
        </p:spPr>
        <p:txBody>
          <a:bodyPr vert="horz" lIns="91440" tIns="45720" rIns="91440" bIns="45720" rtlCol="0"/>
          <a:lstStyle>
            <a:lvl1pPr algn="l">
              <a:defRPr lang="en-GB" sz="1200" kern="1200">
                <a:solidFill>
                  <a:srgbClr val="000000"/>
                </a:solidFill>
                <a:latin typeface="Muli" panose="00000500000000000000" pitchFamily="2" charset="0"/>
                <a:ea typeface="+mn-ea"/>
                <a:cs typeface="+mn-cs"/>
              </a:defRPr>
            </a:lvl1pPr>
          </a:lstStyle>
          <a:p>
            <a:endParaRPr lang="en-GB"/>
          </a:p>
        </p:txBody>
      </p:sp>
      <p:sp>
        <p:nvSpPr>
          <p:cNvPr id="3" name="Date Placeholder 2"/>
          <p:cNvSpPr>
            <a:spLocks noGrp="1"/>
          </p:cNvSpPr>
          <p:nvPr>
            <p:ph type="dt" idx="1"/>
          </p:nvPr>
        </p:nvSpPr>
        <p:spPr>
          <a:xfrm>
            <a:off x="3625639" y="0"/>
            <a:ext cx="2773680" cy="588698"/>
          </a:xfrm>
          <a:prstGeom prst="rect">
            <a:avLst/>
          </a:prstGeom>
        </p:spPr>
        <p:txBody>
          <a:bodyPr vert="horz" lIns="91440" tIns="45720" rIns="91440" bIns="45720" rtlCol="0"/>
          <a:lstStyle>
            <a:lvl1pPr algn="r">
              <a:defRPr lang="en-GB" sz="1200" kern="1200" smtClean="0">
                <a:solidFill>
                  <a:srgbClr val="000000"/>
                </a:solidFill>
                <a:latin typeface="Muli" panose="00000500000000000000" pitchFamily="2" charset="0"/>
                <a:ea typeface="+mn-ea"/>
                <a:cs typeface="+mn-cs"/>
              </a:defRPr>
            </a:lvl1pPr>
          </a:lstStyle>
          <a:p>
            <a:fld id="{F54DED76-5D38-41BF-9AF2-709E5C06511E}" type="datetimeFigureOut">
              <a:rPr lang="en-GB" smtClean="0"/>
              <a:pPr/>
              <a:t>24/02/2020</a:t>
            </a:fld>
            <a:endParaRPr lang="en-GB"/>
          </a:p>
        </p:txBody>
      </p:sp>
      <p:sp>
        <p:nvSpPr>
          <p:cNvPr id="4" name="Slide Image Placeholder 3"/>
          <p:cNvSpPr>
            <a:spLocks noGrp="1" noRot="1" noChangeAspect="1"/>
          </p:cNvSpPr>
          <p:nvPr>
            <p:ph type="sldImg" idx="2"/>
          </p:nvPr>
        </p:nvSpPr>
        <p:spPr>
          <a:xfrm>
            <a:off x="-317500" y="1466850"/>
            <a:ext cx="7035800" cy="39592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40080" y="5646609"/>
            <a:ext cx="5120640" cy="4619953"/>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1" y="11144517"/>
            <a:ext cx="3057689" cy="588697"/>
          </a:xfrm>
          <a:prstGeom prst="rect">
            <a:avLst/>
          </a:prstGeom>
        </p:spPr>
        <p:txBody>
          <a:bodyPr vert="horz" lIns="91440" tIns="45720" rIns="91440" bIns="45720" rtlCol="0" anchor="b"/>
          <a:lstStyle>
            <a:lvl1pPr algn="l">
              <a:defRPr sz="1200"/>
            </a:lvl1pPr>
          </a:lstStyle>
          <a:p>
            <a:r>
              <a:rPr lang="en-GB" sz="800">
                <a:solidFill>
                  <a:srgbClr val="000000"/>
                </a:solidFill>
                <a:latin typeface="Muli" panose="00000500000000000000" pitchFamily="2" charset="0"/>
              </a:rPr>
              <a:t>© 2019 AVEVA Group plc and its subsidiaries. All rights reserved.</a:t>
            </a:r>
          </a:p>
        </p:txBody>
      </p:sp>
      <p:sp>
        <p:nvSpPr>
          <p:cNvPr id="7" name="Slide Number Placeholder 6"/>
          <p:cNvSpPr>
            <a:spLocks noGrp="1"/>
          </p:cNvSpPr>
          <p:nvPr>
            <p:ph type="sldNum" sz="quarter" idx="5"/>
          </p:nvPr>
        </p:nvSpPr>
        <p:spPr>
          <a:xfrm>
            <a:off x="3625639" y="11144517"/>
            <a:ext cx="2773680" cy="588697"/>
          </a:xfrm>
          <a:prstGeom prst="rect">
            <a:avLst/>
          </a:prstGeom>
        </p:spPr>
        <p:txBody>
          <a:bodyPr vert="horz" lIns="91440" tIns="45720" rIns="91440" bIns="45720" rtlCol="0" anchor="b"/>
          <a:lstStyle>
            <a:lvl1pPr algn="r">
              <a:defRPr lang="en-GB" sz="800" kern="1200" smtClean="0">
                <a:solidFill>
                  <a:srgbClr val="000000"/>
                </a:solidFill>
                <a:latin typeface="Muli" panose="00000500000000000000" pitchFamily="2" charset="0"/>
                <a:ea typeface="+mn-ea"/>
                <a:cs typeface="+mn-cs"/>
              </a:defRPr>
            </a:lvl1pPr>
          </a:lstStyle>
          <a:p>
            <a:fld id="{70234E84-C538-456E-9D17-5DEAA57ABBDE}" type="slidenum">
              <a:rPr lang="en-GB" smtClean="0"/>
              <a:pPr/>
              <a:t>‹#›</a:t>
            </a:fld>
            <a:endParaRPr lang="en-GB"/>
          </a:p>
        </p:txBody>
      </p:sp>
    </p:spTree>
    <p:extLst>
      <p:ext uri="{BB962C8B-B14F-4D97-AF65-F5344CB8AC3E}">
        <p14:creationId xmlns:p14="http://schemas.microsoft.com/office/powerpoint/2010/main" val="156140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uli" panose="00000500000000000000" pitchFamily="2" charset="0"/>
        <a:ea typeface="+mn-ea"/>
        <a:cs typeface="+mn-cs"/>
      </a:defRPr>
    </a:lvl1pPr>
    <a:lvl2pPr marL="457200" algn="l" defTabSz="914400" rtl="0" eaLnBrk="1" latinLnBrk="0" hangingPunct="1">
      <a:defRPr sz="1200" kern="1200">
        <a:solidFill>
          <a:schemeClr val="tx1"/>
        </a:solidFill>
        <a:latin typeface="Muli" panose="00000500000000000000" pitchFamily="2" charset="0"/>
        <a:ea typeface="+mn-ea"/>
        <a:cs typeface="+mn-cs"/>
      </a:defRPr>
    </a:lvl2pPr>
    <a:lvl3pPr marL="914400" algn="l" defTabSz="914400" rtl="0" eaLnBrk="1" latinLnBrk="0" hangingPunct="1">
      <a:defRPr sz="1200" kern="1200">
        <a:solidFill>
          <a:schemeClr val="tx1"/>
        </a:solidFill>
        <a:latin typeface="Muli" panose="00000500000000000000" pitchFamily="2" charset="0"/>
        <a:ea typeface="+mn-ea"/>
        <a:cs typeface="+mn-cs"/>
      </a:defRPr>
    </a:lvl3pPr>
    <a:lvl4pPr marL="1371600" algn="l" defTabSz="914400" rtl="0" eaLnBrk="1" latinLnBrk="0" hangingPunct="1">
      <a:defRPr sz="1200" kern="1200">
        <a:solidFill>
          <a:schemeClr val="tx1"/>
        </a:solidFill>
        <a:latin typeface="Muli" panose="00000500000000000000" pitchFamily="2" charset="0"/>
        <a:ea typeface="+mn-ea"/>
        <a:cs typeface="+mn-cs"/>
      </a:defRPr>
    </a:lvl4pPr>
    <a:lvl5pPr marL="1828800" algn="l" defTabSz="914400" rtl="0" eaLnBrk="1" latinLnBrk="0" hangingPunct="1">
      <a:defRPr sz="1200" kern="1200">
        <a:solidFill>
          <a:schemeClr val="tx1"/>
        </a:solidFill>
        <a:latin typeface="Muli"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5</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14</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15</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16</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17</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18</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32</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6</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7</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8</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9</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10</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11</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12</a:t>
            </a:fld>
            <a:endParaRPr lang="en-US" dirty="0"/>
          </a:p>
        </p:txBody>
      </p:sp>
    </p:spTree>
    <p:extLst>
      <p:ext uri="{BB962C8B-B14F-4D97-AF65-F5344CB8AC3E}">
        <p14:creationId xmlns:p14="http://schemas.microsoft.com/office/powerpoint/2010/main" val="2844038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a:solidFill>
                  <a:srgbClr val="00B0F0"/>
                </a:solidFill>
                <a:latin typeface="Arial" pitchFamily="34" charset="0"/>
                <a:cs typeface="Arial" pitchFamily="34" charset="0"/>
              </a:rPr>
              <a:t>This</a:t>
            </a:r>
            <a:r>
              <a:rPr lang="en-US" baseline="0" dirty="0">
                <a:solidFill>
                  <a:srgbClr val="00B0F0"/>
                </a:solidFill>
                <a:latin typeface="Arial" pitchFamily="34" charset="0"/>
                <a:cs typeface="Arial" pitchFamily="34" charset="0"/>
              </a:rPr>
              <a:t> is an example of a </a:t>
            </a:r>
            <a:r>
              <a:rPr lang="en-US" b="1" baseline="0" dirty="0">
                <a:solidFill>
                  <a:srgbClr val="00B0F0"/>
                </a:solidFill>
                <a:latin typeface="Arial" pitchFamily="34" charset="0"/>
                <a:cs typeface="Arial" pitchFamily="34" charset="0"/>
              </a:rPr>
              <a:t>Text Slide</a:t>
            </a:r>
            <a:r>
              <a:rPr lang="en-US" baseline="0" dirty="0">
                <a:solidFill>
                  <a:srgbClr val="00B0F0"/>
                </a:solidFill>
                <a:latin typeface="Arial" pitchFamily="34" charset="0"/>
                <a:cs typeface="Arial" pitchFamily="34" charset="0"/>
              </a:rPr>
              <a:t>. Reference the different layout options in the </a:t>
            </a:r>
            <a:r>
              <a:rPr lang="en-US" b="1" baseline="0" dirty="0">
                <a:solidFill>
                  <a:srgbClr val="00B0F0"/>
                </a:solidFill>
                <a:latin typeface="Arial" pitchFamily="34" charset="0"/>
                <a:cs typeface="Arial" pitchFamily="34" charset="0"/>
              </a:rPr>
              <a:t>Slide Master </a:t>
            </a:r>
            <a:r>
              <a:rPr lang="en-US" b="0" baseline="0" dirty="0">
                <a:solidFill>
                  <a:srgbClr val="00B0F0"/>
                </a:solidFill>
                <a:latin typeface="Arial" pitchFamily="34" charset="0"/>
                <a:cs typeface="Arial" pitchFamily="34" charset="0"/>
              </a:rPr>
              <a:t>(under the View tab) </a:t>
            </a:r>
            <a:r>
              <a:rPr lang="en-US" baseline="0" dirty="0">
                <a:solidFill>
                  <a:srgbClr val="00B0F0"/>
                </a:solidFill>
                <a:latin typeface="Arial" pitchFamily="34" charset="0"/>
                <a:cs typeface="Arial" pitchFamily="34" charset="0"/>
              </a:rPr>
              <a:t>for different variations. Remember, our new Brand Guidelines call for clean and simple messages and design. Reference the PowerPoint Guidelines on the Brand Book for tips and useful information on creating effective presentations.</a:t>
            </a:r>
            <a:endParaRPr lang="en-US" dirty="0">
              <a:solidFill>
                <a:srgbClr val="00B0F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7F34D1A-B7E5-DE48-8EA9-859D9DE63652}" type="slidenum">
              <a:rPr lang="en-US" smtClean="0"/>
              <a:pPr/>
              <a:t>13</a:t>
            </a:fld>
            <a:endParaRPr lang="en-US" dirty="0"/>
          </a:p>
        </p:txBody>
      </p:sp>
    </p:spTree>
    <p:extLst>
      <p:ext uri="{BB962C8B-B14F-4D97-AF65-F5344CB8AC3E}">
        <p14:creationId xmlns:p14="http://schemas.microsoft.com/office/powerpoint/2010/main" val="2844038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chemeClr val="bg2"/>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0" name="Date Placeholder 29">
            <a:extLst>
              <a:ext uri="{FF2B5EF4-FFF2-40B4-BE49-F238E27FC236}">
                <a16:creationId xmlns:a16="http://schemas.microsoft.com/office/drawing/2014/main" id="{DE67C133-D251-3247-8D2E-92740381BC98}"/>
              </a:ext>
            </a:extLst>
          </p:cNvPr>
          <p:cNvSpPr>
            <a:spLocks noGrp="1"/>
          </p:cNvSpPr>
          <p:nvPr>
            <p:ph type="dt" sz="half" idx="26"/>
          </p:nvPr>
        </p:nvSpPr>
        <p:spPr/>
        <p:txBody>
          <a:bodyPr/>
          <a:lstStyle/>
          <a:p>
            <a:endParaRPr lang="en-GB"/>
          </a:p>
        </p:txBody>
      </p:sp>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a:t>© 2020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33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and Large 3 Content">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59525DAF-E226-4FE5-A8BF-23532C14A8E9}"/>
              </a:ext>
            </a:extLst>
          </p:cNvPr>
          <p:cNvSpPr>
            <a:spLocks noGrp="1"/>
          </p:cNvSpPr>
          <p:nvPr>
            <p:ph sz="quarter" idx="16"/>
          </p:nvPr>
        </p:nvSpPr>
        <p:spPr>
          <a:xfrm>
            <a:off x="6373368" y="1920240"/>
            <a:ext cx="5209032" cy="4142232"/>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606552"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5" name="Content Placeholder 3">
            <a:extLst>
              <a:ext uri="{FF2B5EF4-FFF2-40B4-BE49-F238E27FC236}">
                <a16:creationId xmlns:a16="http://schemas.microsoft.com/office/drawing/2014/main" id="{C7EA07DA-ED1F-4164-A340-C1FECD7806B9}"/>
              </a:ext>
            </a:extLst>
          </p:cNvPr>
          <p:cNvSpPr>
            <a:spLocks noGrp="1"/>
          </p:cNvSpPr>
          <p:nvPr>
            <p:ph sz="quarter" idx="25" hasCustomPrompt="1"/>
          </p:nvPr>
        </p:nvSpPr>
        <p:spPr>
          <a:xfrm>
            <a:off x="3355668"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8" name="Text Placeholder 7">
            <a:extLst>
              <a:ext uri="{FF2B5EF4-FFF2-40B4-BE49-F238E27FC236}">
                <a16:creationId xmlns:a16="http://schemas.microsoft.com/office/drawing/2014/main" id="{E17F690D-AC76-504B-9894-B8CD580E7D1F}"/>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 name="Title 1">
            <a:extLst>
              <a:ext uri="{FF2B5EF4-FFF2-40B4-BE49-F238E27FC236}">
                <a16:creationId xmlns:a16="http://schemas.microsoft.com/office/drawing/2014/main" id="{F2DE1940-5851-E34B-A047-B431B4BF7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CCD59-1D66-F04E-B8E8-79D82378809A}"/>
              </a:ext>
            </a:extLst>
          </p:cNvPr>
          <p:cNvSpPr>
            <a:spLocks noGrp="1"/>
          </p:cNvSpPr>
          <p:nvPr>
            <p:ph type="dt" sz="half" idx="21"/>
          </p:nvPr>
        </p:nvSpPr>
        <p:spPr/>
        <p:txBody>
          <a:bodyPr/>
          <a:lstStyle/>
          <a:p>
            <a:endParaRPr lang="en-GB"/>
          </a:p>
        </p:txBody>
      </p:sp>
      <p:sp>
        <p:nvSpPr>
          <p:cNvPr id="4" name="Footer Placeholder 3">
            <a:extLst>
              <a:ext uri="{FF2B5EF4-FFF2-40B4-BE49-F238E27FC236}">
                <a16:creationId xmlns:a16="http://schemas.microsoft.com/office/drawing/2014/main" id="{F876E809-6D27-D847-9102-14C84F9BB7D2}"/>
              </a:ext>
            </a:extLst>
          </p:cNvPr>
          <p:cNvSpPr>
            <a:spLocks noGrp="1"/>
          </p:cNvSpPr>
          <p:nvPr>
            <p:ph type="ftr" sz="quarter" idx="22"/>
          </p:nvPr>
        </p:nvSpPr>
        <p:spPr/>
        <p:txBody>
          <a:bodyPr/>
          <a:lstStyle/>
          <a:p>
            <a:r>
              <a:rPr lang="en-US"/>
              <a:t>© 2020 AVEVA Group plc and its subsidiaries. All rights reserved.</a:t>
            </a:r>
            <a:endParaRPr lang="en-GB"/>
          </a:p>
        </p:txBody>
      </p:sp>
      <p:sp>
        <p:nvSpPr>
          <p:cNvPr id="5" name="Slide Number Placeholder 4">
            <a:extLst>
              <a:ext uri="{FF2B5EF4-FFF2-40B4-BE49-F238E27FC236}">
                <a16:creationId xmlns:a16="http://schemas.microsoft.com/office/drawing/2014/main" id="{F4BD33CF-EF93-9E44-903A-E85F76CCE7B4}"/>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2895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hoto">
    <p:bg>
      <p:bgPr>
        <a:solidFill>
          <a:schemeClr val="bg1"/>
        </a:solidFill>
        <a:effectLst/>
      </p:bgPr>
    </p:bg>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CF50DE83-481E-9B45-9EBC-5C3646FF7735}"/>
              </a:ext>
            </a:extLst>
          </p:cNvPr>
          <p:cNvSpPr>
            <a:spLocks noGrp="1"/>
          </p:cNvSpPr>
          <p:nvPr>
            <p:ph type="body" sz="quarter" idx="13" hasCustomPrompt="1"/>
          </p:nvPr>
        </p:nvSpPr>
        <p:spPr>
          <a:xfrm>
            <a:off x="609600" y="1426464"/>
            <a:ext cx="50546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5" name="Picture Placeholder 3">
            <a:extLst>
              <a:ext uri="{FF2B5EF4-FFF2-40B4-BE49-F238E27FC236}">
                <a16:creationId xmlns:a16="http://schemas.microsoft.com/office/drawing/2014/main" id="{FC293AC8-10B8-4969-B6D2-FA05ED9AE145}"/>
              </a:ext>
              <a:ext uri="{C183D7F6-B498-43B3-948B-1728B52AA6E4}">
                <adec:decorative xmlns:adec="http://schemas.microsoft.com/office/drawing/2017/decorative" val="1"/>
              </a:ext>
            </a:extLst>
          </p:cNvPr>
          <p:cNvSpPr>
            <a:spLocks noGrp="1"/>
          </p:cNvSpPr>
          <p:nvPr>
            <p:ph type="pic" sz="quarter" idx="15" hasCustomPrompt="1"/>
          </p:nvPr>
        </p:nvSpPr>
        <p:spPr>
          <a:xfrm>
            <a:off x="6096000" y="-9144"/>
            <a:ext cx="6108192" cy="6879600"/>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7" name="TextBox 16">
            <a:extLst>
              <a:ext uri="{FF2B5EF4-FFF2-40B4-BE49-F238E27FC236}">
                <a16:creationId xmlns:a16="http://schemas.microsoft.com/office/drawing/2014/main" id="{7E5A9918-D0F1-4E3A-BC00-0A470C1DFF2D}"/>
              </a:ext>
            </a:extLst>
          </p:cNvPr>
          <p:cNvSpPr txBox="1"/>
          <p:nvPr userDrawn="1"/>
        </p:nvSpPr>
        <p:spPr>
          <a:xfrm>
            <a:off x="6215791" y="6957236"/>
            <a:ext cx="5976209"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https://avevaimages.thirdlight.com/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789E2BC8-79D1-C540-9D53-9B21B5AA8E89}"/>
              </a:ext>
            </a:extLst>
          </p:cNvPr>
          <p:cNvSpPr>
            <a:spLocks noGrp="1"/>
          </p:cNvSpPr>
          <p:nvPr>
            <p:ph type="title"/>
          </p:nvPr>
        </p:nvSpPr>
        <p:spPr>
          <a:xfrm>
            <a:off x="612648" y="585216"/>
            <a:ext cx="5051552" cy="804672"/>
          </a:xfrm>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BB0DE516-157F-464E-96E8-5654E5C6DD44}"/>
              </a:ext>
            </a:extLst>
          </p:cNvPr>
          <p:cNvSpPr>
            <a:spLocks noGrp="1"/>
          </p:cNvSpPr>
          <p:nvPr>
            <p:ph type="dt" sz="half" idx="21"/>
          </p:nvPr>
        </p:nvSpPr>
        <p:spPr/>
        <p:txBody>
          <a:bodyPr/>
          <a:lstStyle/>
          <a:p>
            <a:endParaRPr lang="en-GB"/>
          </a:p>
        </p:txBody>
      </p:sp>
      <p:sp>
        <p:nvSpPr>
          <p:cNvPr id="9" name="Footer Placeholder 8">
            <a:extLst>
              <a:ext uri="{FF2B5EF4-FFF2-40B4-BE49-F238E27FC236}">
                <a16:creationId xmlns:a16="http://schemas.microsoft.com/office/drawing/2014/main" id="{D942DE20-7B2B-EA43-969E-C8BA829045DB}"/>
              </a:ext>
            </a:extLst>
          </p:cNvPr>
          <p:cNvSpPr>
            <a:spLocks noGrp="1"/>
          </p:cNvSpPr>
          <p:nvPr>
            <p:ph type="ftr" sz="quarter" idx="22"/>
          </p:nvPr>
        </p:nvSpPr>
        <p:spPr/>
        <p:txBody>
          <a:bodyPr/>
          <a:lstStyle/>
          <a:p>
            <a:r>
              <a:rPr lang="en-US"/>
              <a:t>© 2020 AVEVA Group plc and its subsidiaries. All rights reserved.</a:t>
            </a:r>
            <a:endParaRPr lang="en-GB"/>
          </a:p>
        </p:txBody>
      </p:sp>
      <p:sp>
        <p:nvSpPr>
          <p:cNvPr id="10" name="Slide Number Placeholder 9">
            <a:extLst>
              <a:ext uri="{FF2B5EF4-FFF2-40B4-BE49-F238E27FC236}">
                <a16:creationId xmlns:a16="http://schemas.microsoft.com/office/drawing/2014/main" id="{551F292F-A06B-E940-8CC4-4098518C5EBC}"/>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6" name="Content Placeholder 5">
            <a:extLst>
              <a:ext uri="{FF2B5EF4-FFF2-40B4-BE49-F238E27FC236}">
                <a16:creationId xmlns:a16="http://schemas.microsoft.com/office/drawing/2014/main" id="{0E4A2360-A079-4C84-B980-7259F9ADC0B0}"/>
              </a:ext>
            </a:extLst>
          </p:cNvPr>
          <p:cNvSpPr>
            <a:spLocks noGrp="1"/>
          </p:cNvSpPr>
          <p:nvPr>
            <p:ph sz="quarter" idx="24"/>
          </p:nvPr>
        </p:nvSpPr>
        <p:spPr>
          <a:xfrm>
            <a:off x="609600" y="1920240"/>
            <a:ext cx="5056632"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nline Image Placeholder 7">
            <a:extLst>
              <a:ext uri="{FF2B5EF4-FFF2-40B4-BE49-F238E27FC236}">
                <a16:creationId xmlns:a16="http://schemas.microsoft.com/office/drawing/2014/main" id="{6934093B-F2A7-4E1E-B334-D9A404D4110A}"/>
              </a:ext>
            </a:extLst>
          </p:cNvPr>
          <p:cNvSpPr>
            <a:spLocks noGrp="1" noSelect="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425571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and Content">
    <p:bg>
      <p:bgPr>
        <a:solidFill>
          <a:schemeClr val="bg1"/>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6108192" cy="6885432"/>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9317" y="1426464"/>
            <a:ext cx="5226797"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pic>
        <p:nvPicPr>
          <p:cNvPr id="13" name="Picture 12">
            <a:extLst>
              <a:ext uri="{FF2B5EF4-FFF2-40B4-BE49-F238E27FC236}">
                <a16:creationId xmlns:a16="http://schemas.microsoft.com/office/drawing/2014/main" id="{4DFF57C2-9664-3649-84D5-BF718DBEE6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cxnSp>
        <p:nvCxnSpPr>
          <p:cNvPr id="42" name="Straight Connector 41">
            <a:extLst>
              <a:ext uri="{FF2B5EF4-FFF2-40B4-BE49-F238E27FC236}">
                <a16:creationId xmlns:a16="http://schemas.microsoft.com/office/drawing/2014/main" id="{5A47EF7E-78E8-D947-BFA7-CCE6EC827D75}"/>
              </a:ext>
            </a:extLst>
          </p:cNvPr>
          <p:cNvCxnSpPr>
            <a:cxnSpLocks/>
          </p:cNvCxnSpPr>
          <p:nvPr userDrawn="1"/>
        </p:nvCxnSpPr>
        <p:spPr>
          <a:xfrm flipH="1">
            <a:off x="6339317"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id="{6AF92091-8416-433B-9488-D438A02ED0B7}"/>
              </a:ext>
            </a:extLst>
          </p:cNvPr>
          <p:cNvSpPr txBox="1"/>
          <p:nvPr userDrawn="1"/>
        </p:nvSpPr>
        <p:spPr>
          <a:xfrm>
            <a:off x="0" y="6957236"/>
            <a:ext cx="6108192"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0E0FB1-09C1-034E-813E-144D3484C321}"/>
              </a:ext>
            </a:extLst>
          </p:cNvPr>
          <p:cNvSpPr>
            <a:spLocks noGrp="1"/>
          </p:cNvSpPr>
          <p:nvPr>
            <p:ph type="title"/>
          </p:nvPr>
        </p:nvSpPr>
        <p:spPr>
          <a:xfrm>
            <a:off x="6339317" y="585216"/>
            <a:ext cx="523494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4C1807C1-A329-4D76-82E3-A2492F37D34D}"/>
              </a:ext>
            </a:extLst>
          </p:cNvPr>
          <p:cNvSpPr>
            <a:spLocks noGrp="1"/>
          </p:cNvSpPr>
          <p:nvPr>
            <p:ph sz="quarter" idx="20"/>
          </p:nvPr>
        </p:nvSpPr>
        <p:spPr>
          <a:xfrm>
            <a:off x="6338888" y="1920240"/>
            <a:ext cx="5235575"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46E5D1-8471-4142-9FF7-7CFB7C63627C}"/>
              </a:ext>
            </a:extLst>
          </p:cNvPr>
          <p:cNvSpPr>
            <a:spLocks noGrp="1"/>
          </p:cNvSpPr>
          <p:nvPr>
            <p:ph type="dt" sz="half" idx="21"/>
          </p:nvPr>
        </p:nvSpPr>
        <p:spPr/>
        <p:txBody>
          <a:bodyPr/>
          <a:lstStyle/>
          <a:p>
            <a:endParaRPr lang="en-GB"/>
          </a:p>
        </p:txBody>
      </p:sp>
      <p:sp>
        <p:nvSpPr>
          <p:cNvPr id="7" name="Footer Placeholder 6">
            <a:extLst>
              <a:ext uri="{FF2B5EF4-FFF2-40B4-BE49-F238E27FC236}">
                <a16:creationId xmlns:a16="http://schemas.microsoft.com/office/drawing/2014/main" id="{8FC2432D-577E-3640-97AF-BF775FD943D8}"/>
              </a:ext>
            </a:extLst>
          </p:cNvPr>
          <p:cNvSpPr>
            <a:spLocks noGrp="1"/>
          </p:cNvSpPr>
          <p:nvPr>
            <p:ph type="ftr" sz="quarter" idx="22"/>
          </p:nvPr>
        </p:nvSpPr>
        <p:spPr/>
        <p:txBody>
          <a:bodyPr/>
          <a:lstStyle/>
          <a:p>
            <a:r>
              <a:rPr lang="en-US"/>
              <a:t>© 2020 AVEVA Group plc and its subsidiaries. All rights reserved.</a:t>
            </a:r>
            <a:endParaRPr lang="en-GB" dirty="0"/>
          </a:p>
        </p:txBody>
      </p:sp>
      <p:sp>
        <p:nvSpPr>
          <p:cNvPr id="9" name="Slide Number Placeholder 8">
            <a:extLst>
              <a:ext uri="{FF2B5EF4-FFF2-40B4-BE49-F238E27FC236}">
                <a16:creationId xmlns:a16="http://schemas.microsoft.com/office/drawing/2014/main" id="{9CA9E565-F5B7-1D4A-80D7-0A91592788DB}"/>
              </a:ext>
            </a:extLst>
          </p:cNvPr>
          <p:cNvSpPr>
            <a:spLocks noGrp="1"/>
          </p:cNvSpPr>
          <p:nvPr>
            <p:ph type="sldNum" sz="quarter" idx="23"/>
          </p:nvPr>
        </p:nvSpPr>
        <p:spPr/>
        <p:txBody>
          <a:body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30333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Narrow Photo">
    <p:bg>
      <p:bgPr>
        <a:solidFill>
          <a:schemeClr val="bg1"/>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54A5263-9E93-BF43-A15F-DBB8E60FB288}"/>
              </a:ext>
            </a:extLst>
          </p:cNvPr>
          <p:cNvSpPr>
            <a:spLocks noGrp="1"/>
          </p:cNvSpPr>
          <p:nvPr>
            <p:ph type="body" sz="quarter" idx="13" hasCustomPrompt="1"/>
          </p:nvPr>
        </p:nvSpPr>
        <p:spPr>
          <a:xfrm>
            <a:off x="609600" y="1426464"/>
            <a:ext cx="716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609600" y="5673307"/>
            <a:ext cx="7162800" cy="365760"/>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sp>
        <p:nvSpPr>
          <p:cNvPr id="27" name="Picture Placeholder 3">
            <a:extLst>
              <a:ext uri="{FF2B5EF4-FFF2-40B4-BE49-F238E27FC236}">
                <a16:creationId xmlns:a16="http://schemas.microsoft.com/office/drawing/2014/main" id="{6B4653AF-6DD3-47CE-92B6-B0560F7D04D9}"/>
              </a:ext>
              <a:ext uri="{C183D7F6-B498-43B3-948B-1728B52AA6E4}">
                <adec:decorative xmlns:adec="http://schemas.microsoft.com/office/drawing/2017/decorative" val="1"/>
              </a:ext>
            </a:extLst>
          </p:cNvPr>
          <p:cNvSpPr>
            <a:spLocks noGrp="1"/>
          </p:cNvSpPr>
          <p:nvPr>
            <p:ph type="pic" sz="quarter" idx="15" hasCustomPrompt="1"/>
          </p:nvPr>
        </p:nvSpPr>
        <p:spPr>
          <a:xfrm>
            <a:off x="8128000" y="-9144"/>
            <a:ext cx="4069080" cy="6879600"/>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612648" y="585216"/>
            <a:ext cx="7159752" cy="804672"/>
          </a:xfr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CFCFB1D-A5BC-724E-9743-6743493785BB}"/>
              </a:ext>
            </a:extLst>
          </p:cNvPr>
          <p:cNvSpPr>
            <a:spLocks noGrp="1"/>
          </p:cNvSpPr>
          <p:nvPr>
            <p:ph type="dt" sz="half" idx="22"/>
          </p:nvPr>
        </p:nvSpPr>
        <p:spPr/>
        <p:txBody>
          <a:bodyPr/>
          <a:lstStyle/>
          <a:p>
            <a:endParaRPr lang="en-GB"/>
          </a:p>
        </p:txBody>
      </p:sp>
      <p:sp>
        <p:nvSpPr>
          <p:cNvPr id="7" name="Footer Placeholder 6">
            <a:extLst>
              <a:ext uri="{FF2B5EF4-FFF2-40B4-BE49-F238E27FC236}">
                <a16:creationId xmlns:a16="http://schemas.microsoft.com/office/drawing/2014/main" id="{9D9D7F0B-21E3-9645-A7FD-04C55F6A0DB5}"/>
              </a:ext>
            </a:extLst>
          </p:cNvPr>
          <p:cNvSpPr>
            <a:spLocks noGrp="1"/>
          </p:cNvSpPr>
          <p:nvPr>
            <p:ph type="ftr" sz="quarter" idx="23"/>
          </p:nvPr>
        </p:nvSpPr>
        <p:spPr/>
        <p:txBody>
          <a:bodyPr/>
          <a:lstStyle/>
          <a:p>
            <a:r>
              <a:rPr lang="en-US"/>
              <a:t>© 2020 AVEVA Group plc and its subsidiaries. All rights reserved.</a:t>
            </a:r>
            <a:endParaRPr lang="en-GB"/>
          </a:p>
        </p:txBody>
      </p:sp>
      <p:sp>
        <p:nvSpPr>
          <p:cNvPr id="8" name="Slide Number Placeholder 7">
            <a:extLst>
              <a:ext uri="{FF2B5EF4-FFF2-40B4-BE49-F238E27FC236}">
                <a16:creationId xmlns:a16="http://schemas.microsoft.com/office/drawing/2014/main" id="{FC5FE75A-F24B-C849-8104-2B090C965D82}"/>
              </a:ext>
            </a:extLst>
          </p:cNvPr>
          <p:cNvSpPr>
            <a:spLocks noGrp="1"/>
          </p:cNvSpPr>
          <p:nvPr>
            <p:ph type="sldNum" sz="quarter" idx="24"/>
          </p:nvPr>
        </p:nvSpPr>
        <p:spPr/>
        <p:txBody>
          <a:bodyPr/>
          <a:lstStyle/>
          <a:p>
            <a:fld id="{267CDB12-45E5-4FD7-AE50-9CB5AFC72BA1}" type="slidenum">
              <a:rPr lang="en-GB" smtClean="0"/>
              <a:pPr/>
              <a:t>‹#›</a:t>
            </a:fld>
            <a:endParaRPr lang="en-GB"/>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609600" y="1920240"/>
            <a:ext cx="7162800"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nline Image Placeholder 7">
            <a:extLst>
              <a:ext uri="{FF2B5EF4-FFF2-40B4-BE49-F238E27FC236}">
                <a16:creationId xmlns:a16="http://schemas.microsoft.com/office/drawing/2014/main" id="{0206A656-1958-4BF0-B3CF-3A3A6BDAAFA3}"/>
              </a:ext>
            </a:extLst>
          </p:cNvPr>
          <p:cNvSpPr>
            <a:spLocks noGrp="1" noSelect="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130693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arrow Photo and Content">
    <p:bg>
      <p:bgPr>
        <a:solidFill>
          <a:schemeClr val="bg1"/>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4032504" cy="6879600"/>
          </a:xfrm>
          <a:prstGeom prst="rect">
            <a:avLst/>
          </a:prstGeom>
          <a:solidFill>
            <a:schemeClr val="tx2"/>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4" name="Text Placeholder 7">
            <a:extLst>
              <a:ext uri="{FF2B5EF4-FFF2-40B4-BE49-F238E27FC236}">
                <a16:creationId xmlns:a16="http://schemas.microsoft.com/office/drawing/2014/main" id="{4A3D1AE9-7382-3C4C-9BFD-611B5DB13146}"/>
              </a:ext>
            </a:extLst>
          </p:cNvPr>
          <p:cNvSpPr>
            <a:spLocks noGrp="1"/>
          </p:cNvSpPr>
          <p:nvPr>
            <p:ph type="body" sz="quarter" idx="13" hasCustomPrompt="1"/>
          </p:nvPr>
        </p:nvSpPr>
        <p:spPr>
          <a:xfrm>
            <a:off x="4389118" y="1426464"/>
            <a:ext cx="7193281"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389118" y="5665258"/>
            <a:ext cx="7196328" cy="392642"/>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cxnSp>
        <p:nvCxnSpPr>
          <p:cNvPr id="31" name="Straight Connector 30">
            <a:extLst>
              <a:ext uri="{FF2B5EF4-FFF2-40B4-BE49-F238E27FC236}">
                <a16:creationId xmlns:a16="http://schemas.microsoft.com/office/drawing/2014/main" id="{0A1E0B5B-9E97-0E47-BFEE-94AE1EB5505B}"/>
              </a:ext>
            </a:extLst>
          </p:cNvPr>
          <p:cNvCxnSpPr>
            <a:cxnSpLocks/>
          </p:cNvCxnSpPr>
          <p:nvPr userDrawn="1"/>
        </p:nvCxnSpPr>
        <p:spPr>
          <a:xfrm flipH="1">
            <a:off x="4389118"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pic>
        <p:nvPicPr>
          <p:cNvPr id="15" name="Picture 14">
            <a:extLst>
              <a:ext uri="{FF2B5EF4-FFF2-40B4-BE49-F238E27FC236}">
                <a16:creationId xmlns:a16="http://schemas.microsoft.com/office/drawing/2014/main" id="{74C69ECE-70B8-424C-8723-571A776EE1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sp>
        <p:nvSpPr>
          <p:cNvPr id="23" name="TextBox 22">
            <a:extLst>
              <a:ext uri="{FF2B5EF4-FFF2-40B4-BE49-F238E27FC236}">
                <a16:creationId xmlns:a16="http://schemas.microsoft.com/office/drawing/2014/main" id="{F44BBA1C-64EF-488A-80A5-6B063D477D15}"/>
              </a:ext>
            </a:extLst>
          </p:cNvPr>
          <p:cNvSpPr txBox="1"/>
          <p:nvPr userDrawn="1"/>
        </p:nvSpPr>
        <p:spPr>
          <a:xfrm>
            <a:off x="1"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BFC0230-4F3A-0A49-90F7-7793BAFF4812}"/>
              </a:ext>
            </a:extLst>
          </p:cNvPr>
          <p:cNvSpPr>
            <a:spLocks noGrp="1"/>
          </p:cNvSpPr>
          <p:nvPr>
            <p:ph type="title"/>
          </p:nvPr>
        </p:nvSpPr>
        <p:spPr>
          <a:xfrm>
            <a:off x="4389118" y="585216"/>
            <a:ext cx="719633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A3672EDD-84B5-4B37-8945-594B07631AA3}"/>
              </a:ext>
            </a:extLst>
          </p:cNvPr>
          <p:cNvSpPr>
            <a:spLocks noGrp="1"/>
          </p:cNvSpPr>
          <p:nvPr>
            <p:ph sz="quarter" idx="22"/>
          </p:nvPr>
        </p:nvSpPr>
        <p:spPr>
          <a:xfrm>
            <a:off x="4389437" y="1920240"/>
            <a:ext cx="7196328"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D132D7-D02F-7548-9B64-D448E10E64B3}"/>
              </a:ext>
            </a:extLst>
          </p:cNvPr>
          <p:cNvSpPr>
            <a:spLocks noGrp="1"/>
          </p:cNvSpPr>
          <p:nvPr>
            <p:ph type="dt" sz="half" idx="23"/>
          </p:nvPr>
        </p:nvSpPr>
        <p:spPr/>
        <p:txBody>
          <a:bodyPr/>
          <a:lstStyle/>
          <a:p>
            <a:endParaRPr lang="en-GB"/>
          </a:p>
        </p:txBody>
      </p:sp>
      <p:sp>
        <p:nvSpPr>
          <p:cNvPr id="7" name="Footer Placeholder 6">
            <a:extLst>
              <a:ext uri="{FF2B5EF4-FFF2-40B4-BE49-F238E27FC236}">
                <a16:creationId xmlns:a16="http://schemas.microsoft.com/office/drawing/2014/main" id="{4CF1127D-5A5B-BE44-AF70-B03D9874146E}"/>
              </a:ext>
            </a:extLst>
          </p:cNvPr>
          <p:cNvSpPr>
            <a:spLocks noGrp="1"/>
          </p:cNvSpPr>
          <p:nvPr>
            <p:ph type="ftr" sz="quarter" idx="24"/>
          </p:nvPr>
        </p:nvSpPr>
        <p:spPr/>
        <p:txBody>
          <a:bodyPr/>
          <a:lstStyle/>
          <a:p>
            <a:r>
              <a:rPr lang="en-US"/>
              <a:t>© 2020 AVEVA Group plc and its subsidiaries. All rights reserved.</a:t>
            </a:r>
            <a:endParaRPr lang="en-GB" dirty="0"/>
          </a:p>
        </p:txBody>
      </p:sp>
      <p:sp>
        <p:nvSpPr>
          <p:cNvPr id="9" name="Slide Number Placeholder 8">
            <a:extLst>
              <a:ext uri="{FF2B5EF4-FFF2-40B4-BE49-F238E27FC236}">
                <a16:creationId xmlns:a16="http://schemas.microsoft.com/office/drawing/2014/main" id="{BBB8591D-EA2A-B945-9BC6-5B0694FA9821}"/>
              </a:ext>
            </a:extLst>
          </p:cNvPr>
          <p:cNvSpPr>
            <a:spLocks noGrp="1"/>
          </p:cNvSpPr>
          <p:nvPr>
            <p:ph type="sldNum" sz="quarter" idx="25"/>
          </p:nvPr>
        </p:nvSpPr>
        <p:spPr/>
        <p:txBody>
          <a:bodyPr/>
          <a:lstStyle/>
          <a:p>
            <a:fld id="{267CDB12-45E5-4FD7-AE50-9CB5AFC72BA1}" type="slidenum">
              <a:rPr lang="en-GB" smtClean="0"/>
              <a:pPr/>
              <a:t>‹#›</a:t>
            </a:fld>
            <a:endParaRPr lang="en-GB" dirty="0"/>
          </a:p>
        </p:txBody>
      </p:sp>
      <p:grpSp>
        <p:nvGrpSpPr>
          <p:cNvPr id="16" name="Group 15">
            <a:extLst>
              <a:ext uri="{FF2B5EF4-FFF2-40B4-BE49-F238E27FC236}">
                <a16:creationId xmlns:a16="http://schemas.microsoft.com/office/drawing/2014/main" id="{74B5A678-2B3A-4668-A742-6707A608CA06}"/>
              </a:ext>
            </a:extLst>
          </p:cNvPr>
          <p:cNvGrpSpPr/>
          <p:nvPr userDrawn="1"/>
        </p:nvGrpSpPr>
        <p:grpSpPr>
          <a:xfrm>
            <a:off x="12431200" y="152485"/>
            <a:ext cx="971741" cy="2368319"/>
            <a:chOff x="12431200" y="152485"/>
            <a:chExt cx="971741" cy="2368319"/>
          </a:xfrm>
        </p:grpSpPr>
        <p:grpSp>
          <p:nvGrpSpPr>
            <p:cNvPr id="17" name="Group 16">
              <a:extLst>
                <a:ext uri="{FF2B5EF4-FFF2-40B4-BE49-F238E27FC236}">
                  <a16:creationId xmlns:a16="http://schemas.microsoft.com/office/drawing/2014/main" id="{6FFFF953-3A87-474F-8BEE-574A475FE3DC}"/>
                </a:ext>
              </a:extLst>
            </p:cNvPr>
            <p:cNvGrpSpPr/>
            <p:nvPr userDrawn="1"/>
          </p:nvGrpSpPr>
          <p:grpSpPr>
            <a:xfrm>
              <a:off x="12431200" y="152485"/>
              <a:ext cx="971741" cy="1804040"/>
              <a:chOff x="12431200" y="152485"/>
              <a:chExt cx="971741" cy="1804040"/>
            </a:xfrm>
          </p:grpSpPr>
          <p:sp>
            <p:nvSpPr>
              <p:cNvPr id="19" name="Oval 18">
                <a:extLst>
                  <a:ext uri="{FF2B5EF4-FFF2-40B4-BE49-F238E27FC236}">
                    <a16:creationId xmlns:a16="http://schemas.microsoft.com/office/drawing/2014/main" id="{F8F7881A-7B26-4284-8B07-9D7A16EE4591}"/>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B3C96810-1F7D-48AA-862F-8AAC8C19E87C}"/>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6FF8CA76-E6CE-47D8-8AFA-6F18C809B57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Rectangle 21">
                <a:extLst>
                  <a:ext uri="{FF2B5EF4-FFF2-40B4-BE49-F238E27FC236}">
                    <a16:creationId xmlns:a16="http://schemas.microsoft.com/office/drawing/2014/main" id="{82D9F0E1-62AB-4543-AB0C-F286745352D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24" name="Oval 23">
                <a:extLst>
                  <a:ext uri="{FF2B5EF4-FFF2-40B4-BE49-F238E27FC236}">
                    <a16:creationId xmlns:a16="http://schemas.microsoft.com/office/drawing/2014/main" id="{2B144D9B-FC56-404E-AAB0-A481587CE5DD}"/>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94E22FB3-3248-4F6D-BCA6-2C962AFEAA97}"/>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8171E6C4-259A-4421-8C1A-F0D9E1C3866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18" name="Oval 17">
              <a:extLst>
                <a:ext uri="{FF2B5EF4-FFF2-40B4-BE49-F238E27FC236}">
                  <a16:creationId xmlns:a16="http://schemas.microsoft.com/office/drawing/2014/main" id="{D8823A12-C856-4F1D-8247-9DB8FF15C786}"/>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0E4CE41A-E139-4F67-9127-B3CF8990E5C9}"/>
              </a:ext>
            </a:extLst>
          </p:cNvPr>
          <p:cNvGrpSpPr/>
          <p:nvPr userDrawn="1"/>
        </p:nvGrpSpPr>
        <p:grpSpPr>
          <a:xfrm>
            <a:off x="12431200" y="4770851"/>
            <a:ext cx="1376999" cy="1419507"/>
            <a:chOff x="12431200" y="4979663"/>
            <a:chExt cx="1376999" cy="1419507"/>
          </a:xfrm>
        </p:grpSpPr>
        <p:sp>
          <p:nvSpPr>
            <p:cNvPr id="28" name="Rectangle 27">
              <a:extLst>
                <a:ext uri="{FF2B5EF4-FFF2-40B4-BE49-F238E27FC236}">
                  <a16:creationId xmlns:a16="http://schemas.microsoft.com/office/drawing/2014/main" id="{978F9EE3-4D3C-4261-9F2E-462E4B6143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29" name="Oval 28">
              <a:extLst>
                <a:ext uri="{FF2B5EF4-FFF2-40B4-BE49-F238E27FC236}">
                  <a16:creationId xmlns:a16="http://schemas.microsoft.com/office/drawing/2014/main" id="{DE34DA84-6447-4614-8DE2-582A1C206A2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A5684B22-DB0B-4202-A026-094361C785DF}"/>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08A02A20-18D3-49E5-9226-1DCD9923220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3" name="Oval 32">
              <a:extLst>
                <a:ext uri="{FF2B5EF4-FFF2-40B4-BE49-F238E27FC236}">
                  <a16:creationId xmlns:a16="http://schemas.microsoft.com/office/drawing/2014/main" id="{11FD3C5F-6715-4CE7-8D02-0AC0DCB307BB}"/>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2C0F6A09-64E2-4A6E-9B9D-BE55F2CBA1BB}"/>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619F8977-824D-4D66-8640-2B9EB700305F}"/>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36" name="Group 35">
            <a:extLst>
              <a:ext uri="{FF2B5EF4-FFF2-40B4-BE49-F238E27FC236}">
                <a16:creationId xmlns:a16="http://schemas.microsoft.com/office/drawing/2014/main" id="{58CC23BE-17F5-4BC4-9E62-A90AB099A325}"/>
              </a:ext>
            </a:extLst>
          </p:cNvPr>
          <p:cNvGrpSpPr/>
          <p:nvPr userDrawn="1"/>
        </p:nvGrpSpPr>
        <p:grpSpPr>
          <a:xfrm>
            <a:off x="12431200" y="2675600"/>
            <a:ext cx="971741" cy="1940780"/>
            <a:chOff x="12431200" y="2678506"/>
            <a:chExt cx="971741" cy="1940780"/>
          </a:xfrm>
        </p:grpSpPr>
        <p:sp>
          <p:nvSpPr>
            <p:cNvPr id="37" name="Rectangle 36">
              <a:extLst>
                <a:ext uri="{FF2B5EF4-FFF2-40B4-BE49-F238E27FC236}">
                  <a16:creationId xmlns:a16="http://schemas.microsoft.com/office/drawing/2014/main" id="{802BF719-36D0-4BAB-B6A4-630C7D70045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38" name="Oval 37">
              <a:extLst>
                <a:ext uri="{FF2B5EF4-FFF2-40B4-BE49-F238E27FC236}">
                  <a16:creationId xmlns:a16="http://schemas.microsoft.com/office/drawing/2014/main" id="{265C601A-B853-4F08-ADC3-ED1FA250CA89}"/>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BB30BC17-6E09-4E03-BF89-4765D186C480}"/>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E8901BFF-CC47-443D-8C98-A2ACCD90D3A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8D0E2D32-341D-452D-BD04-0A73D60630EC}"/>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3" name="Oval 42">
              <a:extLst>
                <a:ext uri="{FF2B5EF4-FFF2-40B4-BE49-F238E27FC236}">
                  <a16:creationId xmlns:a16="http://schemas.microsoft.com/office/drawing/2014/main" id="{974B2B82-FBD6-4C81-9663-F7EB40CEEAE2}"/>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5A423C8F-36FD-487B-B97F-02C0C344464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45" name="TextBox 44">
            <a:extLst>
              <a:ext uri="{FF2B5EF4-FFF2-40B4-BE49-F238E27FC236}">
                <a16:creationId xmlns:a16="http://schemas.microsoft.com/office/drawing/2014/main" id="{3EB0CF3B-9EC4-47BB-9666-859A601F7042}"/>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46" name="Picture 45">
            <a:extLst>
              <a:ext uri="{FF2B5EF4-FFF2-40B4-BE49-F238E27FC236}">
                <a16:creationId xmlns:a16="http://schemas.microsoft.com/office/drawing/2014/main" id="{8BA0D44D-432F-467D-A0AC-0AAA630DF92C}"/>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47" name="TextBox 46">
            <a:extLst>
              <a:ext uri="{FF2B5EF4-FFF2-40B4-BE49-F238E27FC236}">
                <a16:creationId xmlns:a16="http://schemas.microsoft.com/office/drawing/2014/main" id="{3BD86FB8-BDE2-408D-9C9A-0307EAA33E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8188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AA8A37-C902-D64B-A0D2-C155BACAA75D}"/>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1220724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7" name="Online Image Placeholder 7">
            <a:extLst>
              <a:ext uri="{FF2B5EF4-FFF2-40B4-BE49-F238E27FC236}">
                <a16:creationId xmlns:a16="http://schemas.microsoft.com/office/drawing/2014/main" id="{BC64D873-B6D7-4E41-8389-BFCC22FB4C5A}"/>
              </a:ext>
            </a:extLst>
          </p:cNvPr>
          <p:cNvSpPr>
            <a:spLocks noGrp="1" noSelect="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
        <p:nvSpPr>
          <p:cNvPr id="34" name="Date Placeholder 33">
            <a:extLst>
              <a:ext uri="{FF2B5EF4-FFF2-40B4-BE49-F238E27FC236}">
                <a16:creationId xmlns:a16="http://schemas.microsoft.com/office/drawing/2014/main" id="{D99358F8-7F9D-F242-8640-4CA7095E0A8A}"/>
              </a:ext>
            </a:extLst>
          </p:cNvPr>
          <p:cNvSpPr>
            <a:spLocks noGrp="1"/>
          </p:cNvSpPr>
          <p:nvPr>
            <p:ph type="dt" sz="half" idx="21"/>
          </p:nvPr>
        </p:nvSpPr>
        <p:spPr/>
        <p:txBody>
          <a:bodyPr/>
          <a:lstStyle/>
          <a:p>
            <a:endParaRPr lang="en-GB"/>
          </a:p>
        </p:txBody>
      </p:sp>
      <p:sp>
        <p:nvSpPr>
          <p:cNvPr id="35" name="Footer Placeholder 34">
            <a:extLst>
              <a:ext uri="{FF2B5EF4-FFF2-40B4-BE49-F238E27FC236}">
                <a16:creationId xmlns:a16="http://schemas.microsoft.com/office/drawing/2014/main" id="{937FDBC0-9928-2941-A57C-F584CC6240C9}"/>
              </a:ext>
            </a:extLst>
          </p:cNvPr>
          <p:cNvSpPr>
            <a:spLocks noGrp="1"/>
          </p:cNvSpPr>
          <p:nvPr>
            <p:ph type="ftr" sz="quarter" idx="22"/>
          </p:nvPr>
        </p:nvSpPr>
        <p:spPr/>
        <p:txBody>
          <a:bodyPr/>
          <a:lstStyle/>
          <a:p>
            <a:r>
              <a:rPr lang="en-US"/>
              <a:t>© 2020 AVEVA Group plc and its subsidiaries. All rights reserved.</a:t>
            </a:r>
            <a:endParaRPr lang="en-GB" dirty="0"/>
          </a:p>
        </p:txBody>
      </p:sp>
      <p:sp>
        <p:nvSpPr>
          <p:cNvPr id="36" name="Slide Number Placeholder 35">
            <a:extLst>
              <a:ext uri="{FF2B5EF4-FFF2-40B4-BE49-F238E27FC236}">
                <a16:creationId xmlns:a16="http://schemas.microsoft.com/office/drawing/2014/main" id="{EF8C9E19-6C1E-A843-913C-4518C8C89B7C}"/>
              </a:ext>
            </a:extLst>
          </p:cNvPr>
          <p:cNvSpPr>
            <a:spLocks noGrp="1"/>
          </p:cNvSpPr>
          <p:nvPr>
            <p:ph type="sldNum" sz="quarter" idx="23"/>
          </p:nvPr>
        </p:nvSpPr>
        <p:spPr/>
        <p:txBody>
          <a:bodyPr/>
          <a:lstStyle/>
          <a:p>
            <a:fld id="{267CDB12-45E5-4FD7-AE50-9CB5AFC72BA1}" type="slidenum">
              <a:rPr lang="en-GB" smtClean="0"/>
              <a:pPr/>
              <a:t>‹#›</a:t>
            </a:fld>
            <a:endParaRPr lang="en-GB" dirty="0"/>
          </a:p>
        </p:txBody>
      </p:sp>
      <p:grpSp>
        <p:nvGrpSpPr>
          <p:cNvPr id="33" name="Group 32">
            <a:extLst>
              <a:ext uri="{FF2B5EF4-FFF2-40B4-BE49-F238E27FC236}">
                <a16:creationId xmlns:a16="http://schemas.microsoft.com/office/drawing/2014/main" id="{690F1F30-BD72-4E88-AA2F-3486C673ABD0}"/>
              </a:ext>
            </a:extLst>
          </p:cNvPr>
          <p:cNvGrpSpPr/>
          <p:nvPr userDrawn="1"/>
        </p:nvGrpSpPr>
        <p:grpSpPr>
          <a:xfrm>
            <a:off x="12431200" y="152485"/>
            <a:ext cx="971741" cy="2368319"/>
            <a:chOff x="12431200" y="152485"/>
            <a:chExt cx="971741" cy="2368319"/>
          </a:xfrm>
        </p:grpSpPr>
        <p:grpSp>
          <p:nvGrpSpPr>
            <p:cNvPr id="37" name="Group 36">
              <a:extLst>
                <a:ext uri="{FF2B5EF4-FFF2-40B4-BE49-F238E27FC236}">
                  <a16:creationId xmlns:a16="http://schemas.microsoft.com/office/drawing/2014/main" id="{0E99EBC8-F916-4A44-A9E3-17D521F857AB}"/>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8464F893-6BD0-40D0-8365-D0AEACA8D0A4}"/>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6F44C393-B9EE-4E5C-AC09-0FE581A359E4}"/>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93F0D334-02C2-43E7-AF4D-25FC4504089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61D42C37-8014-474A-B5CE-77A14A82585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B6335D00-E4E4-4300-B5AE-27DC660F666C}"/>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DBC2130F-3339-41B0-BB13-CE1EF8F8831F}"/>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508E865F-A4C8-430E-A0EA-B3534A4D606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38" name="Oval 37">
              <a:extLst>
                <a:ext uri="{FF2B5EF4-FFF2-40B4-BE49-F238E27FC236}">
                  <a16:creationId xmlns:a16="http://schemas.microsoft.com/office/drawing/2014/main" id="{164BC385-920D-4A08-9486-1B82745D264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6" name="Group 45">
            <a:extLst>
              <a:ext uri="{FF2B5EF4-FFF2-40B4-BE49-F238E27FC236}">
                <a16:creationId xmlns:a16="http://schemas.microsoft.com/office/drawing/2014/main" id="{0CB123F7-6FFE-4E19-AB23-AAC055495745}"/>
              </a:ext>
            </a:extLst>
          </p:cNvPr>
          <p:cNvGrpSpPr/>
          <p:nvPr userDrawn="1"/>
        </p:nvGrpSpPr>
        <p:grpSpPr>
          <a:xfrm>
            <a:off x="12431200" y="4770851"/>
            <a:ext cx="1376999" cy="1419507"/>
            <a:chOff x="12431200" y="4979663"/>
            <a:chExt cx="1376999" cy="1419507"/>
          </a:xfrm>
        </p:grpSpPr>
        <p:sp>
          <p:nvSpPr>
            <p:cNvPr id="47" name="Rectangle 46">
              <a:extLst>
                <a:ext uri="{FF2B5EF4-FFF2-40B4-BE49-F238E27FC236}">
                  <a16:creationId xmlns:a16="http://schemas.microsoft.com/office/drawing/2014/main" id="{CD3E71A1-0A78-4607-9FE8-3B693E783176}"/>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48" name="Oval 47">
              <a:extLst>
                <a:ext uri="{FF2B5EF4-FFF2-40B4-BE49-F238E27FC236}">
                  <a16:creationId xmlns:a16="http://schemas.microsoft.com/office/drawing/2014/main" id="{A5A00ED3-B574-4DBA-A754-7A78E58208A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2AE3F08F-16EF-4E3C-A06A-22DF420FD59C}"/>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B8823DBC-E05F-4707-8A8D-ACEB16B9C8E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46EC1349-5E39-42B3-BA46-715E7A3CB1D4}"/>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1DEDBEED-EB25-40CF-B914-33333219630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D5036416-1EC4-46E0-94B8-CA73F86E694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C0A5BAFB-50C1-48AF-8BDA-24F8BF406E19}"/>
              </a:ext>
            </a:extLst>
          </p:cNvPr>
          <p:cNvGrpSpPr/>
          <p:nvPr userDrawn="1"/>
        </p:nvGrpSpPr>
        <p:grpSpPr>
          <a:xfrm>
            <a:off x="12431200" y="2675600"/>
            <a:ext cx="971741" cy="1940780"/>
            <a:chOff x="12431200" y="2678506"/>
            <a:chExt cx="971741" cy="1940780"/>
          </a:xfrm>
        </p:grpSpPr>
        <p:sp>
          <p:nvSpPr>
            <p:cNvPr id="55" name="Rectangle 54">
              <a:extLst>
                <a:ext uri="{FF2B5EF4-FFF2-40B4-BE49-F238E27FC236}">
                  <a16:creationId xmlns:a16="http://schemas.microsoft.com/office/drawing/2014/main" id="{EAB27F81-132B-4BA6-93C6-5B2E80C35CDD}"/>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6" name="Oval 55">
              <a:extLst>
                <a:ext uri="{FF2B5EF4-FFF2-40B4-BE49-F238E27FC236}">
                  <a16:creationId xmlns:a16="http://schemas.microsoft.com/office/drawing/2014/main" id="{3885CEE2-7C88-4F06-AB11-06AE3767E910}"/>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E1A0D243-682A-44BD-BE3B-3D85E717140A}"/>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BA3A8DE-9267-4252-8F39-C9F3497A4122}"/>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AAD74FB1-E12A-481F-BBF1-633C191E0D31}"/>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1D3BDF6-EDBA-4198-B2D8-4A6811136F2B}"/>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3B9A166B-B40F-4D4B-8FC5-E883403388FD}"/>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2" name="TextBox 61">
            <a:extLst>
              <a:ext uri="{FF2B5EF4-FFF2-40B4-BE49-F238E27FC236}">
                <a16:creationId xmlns:a16="http://schemas.microsoft.com/office/drawing/2014/main" id="{AAABC845-B723-4641-9B83-D922C3B6CBD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3" name="Picture 62">
            <a:extLst>
              <a:ext uri="{FF2B5EF4-FFF2-40B4-BE49-F238E27FC236}">
                <a16:creationId xmlns:a16="http://schemas.microsoft.com/office/drawing/2014/main" id="{8310CAC5-0820-4F7D-B62B-92139CEB7C45}"/>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4" name="TextBox 63">
            <a:extLst>
              <a:ext uri="{FF2B5EF4-FFF2-40B4-BE49-F238E27FC236}">
                <a16:creationId xmlns:a16="http://schemas.microsoft.com/office/drawing/2014/main" id="{97B5313E-12DB-4137-96D6-BED0CAEF016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08988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ation - Dark">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p:nvPr>
        </p:nvSpPr>
        <p:spPr>
          <a:xfrm>
            <a:off x="1572767" y="1783080"/>
            <a:ext cx="9043416" cy="2713037"/>
          </a:xfrm>
        </p:spPr>
        <p:txBody>
          <a:bodyPr anchor="ctr"/>
          <a:lstStyle>
            <a:lvl1pPr marL="0" indent="0" algn="ctr">
              <a:lnSpc>
                <a:spcPct val="90000"/>
              </a:lnSpc>
              <a:buFontTx/>
              <a:buNone/>
              <a:defRPr sz="3600" b="0" i="0">
                <a:solidFill>
                  <a:schemeClr val="bg1"/>
                </a:solidFill>
                <a:latin typeface="+mj-lt"/>
              </a:defRPr>
            </a:lvl1pPr>
            <a:lvl2pPr marL="0" indent="0" algn="ctr">
              <a:lnSpc>
                <a:spcPct val="90000"/>
              </a:lnSpc>
              <a:spcBef>
                <a:spcPts val="3500"/>
              </a:spcBef>
              <a:spcAft>
                <a:spcPts val="0"/>
              </a:spcAft>
              <a:buFontTx/>
              <a:buNone/>
              <a:defRPr sz="1800">
                <a:solidFill>
                  <a:schemeClr val="bg1"/>
                </a:solidFill>
                <a:latin typeface="+mn-lt"/>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Click to edit Master text styles</a:t>
            </a:r>
          </a:p>
          <a:p>
            <a:pPr lvl="1"/>
            <a:r>
              <a:rPr lang="en-US"/>
              <a:t>Second level</a:t>
            </a:r>
          </a:p>
        </p:txBody>
      </p:sp>
      <p:grpSp>
        <p:nvGrpSpPr>
          <p:cNvPr id="11" name="Group 4">
            <a:extLst>
              <a:ext uri="{FF2B5EF4-FFF2-40B4-BE49-F238E27FC236}">
                <a16:creationId xmlns:a16="http://schemas.microsoft.com/office/drawing/2014/main" id="{7F7D4FFE-D0F0-447C-B732-E83D8A2B88C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2" name="Freeform 5">
              <a:extLst>
                <a:ext uri="{FF2B5EF4-FFF2-40B4-BE49-F238E27FC236}">
                  <a16:creationId xmlns:a16="http://schemas.microsoft.com/office/drawing/2014/main" id="{A9D6C45B-AB0A-42F2-A8B1-EF173835B96A}"/>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C1046CE-F8D6-46C6-BCC0-593C7932C847}"/>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E28D404-3216-46E4-9244-0094820F756E}"/>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C45158B-20BA-48A4-82DA-563BA44CBFBB}"/>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2FAAEA42-D27B-458D-B3FB-6D5FF8C8C8CF}"/>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0A0E7B91-E440-4B18-8D03-966A228F0F9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2D49480-1518-4ED0-8163-10BFEE43748E}"/>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a:extLst>
              <a:ext uri="{FF2B5EF4-FFF2-40B4-BE49-F238E27FC236}">
                <a16:creationId xmlns:a16="http://schemas.microsoft.com/office/drawing/2014/main" id="{68BF5480-2952-3D45-91E5-E2F52AAE1D44}"/>
              </a:ext>
            </a:extLst>
          </p:cNvPr>
          <p:cNvSpPr>
            <a:spLocks noGrp="1"/>
          </p:cNvSpPr>
          <p:nvPr>
            <p:ph type="dt" sz="half" idx="14"/>
          </p:nvPr>
        </p:nvSpPr>
        <p:spPr/>
        <p:txBody>
          <a:bodyPr/>
          <a:lstStyle/>
          <a:p>
            <a:endParaRPr lang="en-GB"/>
          </a:p>
        </p:txBody>
      </p:sp>
      <p:sp>
        <p:nvSpPr>
          <p:cNvPr id="3" name="Footer Placeholder 2">
            <a:extLst>
              <a:ext uri="{FF2B5EF4-FFF2-40B4-BE49-F238E27FC236}">
                <a16:creationId xmlns:a16="http://schemas.microsoft.com/office/drawing/2014/main" id="{B8EBE62E-B597-204A-8006-7CA5870BD8B6}"/>
              </a:ext>
            </a:extLst>
          </p:cNvPr>
          <p:cNvSpPr>
            <a:spLocks noGrp="1"/>
          </p:cNvSpPr>
          <p:nvPr>
            <p:ph type="ftr" sz="quarter" idx="15"/>
          </p:nvPr>
        </p:nvSpPr>
        <p:spPr/>
        <p:txBody>
          <a:bodyPr/>
          <a:lstStyle/>
          <a:p>
            <a:r>
              <a:rPr lang="en-US"/>
              <a:t>© 2020 AVEVA Group plc and its subsidiaries. All rights reserved.</a:t>
            </a:r>
            <a:endParaRPr lang="en-GB" dirty="0"/>
          </a:p>
        </p:txBody>
      </p:sp>
      <p:sp>
        <p:nvSpPr>
          <p:cNvPr id="4" name="Slide Number Placeholder 3">
            <a:extLst>
              <a:ext uri="{FF2B5EF4-FFF2-40B4-BE49-F238E27FC236}">
                <a16:creationId xmlns:a16="http://schemas.microsoft.com/office/drawing/2014/main" id="{8EA9D2F9-C526-8043-AE25-01D74215FFAB}"/>
              </a:ext>
            </a:extLst>
          </p:cNvPr>
          <p:cNvSpPr>
            <a:spLocks noGrp="1"/>
          </p:cNvSpPr>
          <p:nvPr>
            <p:ph type="sldNum" sz="quarter" idx="16"/>
          </p:nvPr>
        </p:nvSpPr>
        <p:spPr/>
        <p:txBody>
          <a:bodyPr/>
          <a:lstStyle/>
          <a:p>
            <a:fld id="{267CDB12-45E5-4FD7-AE50-9CB5AFC72BA1}" type="slidenum">
              <a:rPr lang="en-GB" smtClean="0"/>
              <a:pPr/>
              <a:t>‹#›</a:t>
            </a:fld>
            <a:endParaRPr lang="en-GB" dirty="0"/>
          </a:p>
        </p:txBody>
      </p:sp>
      <p:grpSp>
        <p:nvGrpSpPr>
          <p:cNvPr id="42" name="Group 41">
            <a:extLst>
              <a:ext uri="{FF2B5EF4-FFF2-40B4-BE49-F238E27FC236}">
                <a16:creationId xmlns:a16="http://schemas.microsoft.com/office/drawing/2014/main" id="{D02EB654-30CF-46A0-A9B1-A8589B7A4793}"/>
              </a:ext>
            </a:extLst>
          </p:cNvPr>
          <p:cNvGrpSpPr/>
          <p:nvPr userDrawn="1"/>
        </p:nvGrpSpPr>
        <p:grpSpPr>
          <a:xfrm>
            <a:off x="12431200" y="152485"/>
            <a:ext cx="971741" cy="2368319"/>
            <a:chOff x="12431200" y="152485"/>
            <a:chExt cx="971741" cy="2368319"/>
          </a:xfrm>
        </p:grpSpPr>
        <p:grpSp>
          <p:nvGrpSpPr>
            <p:cNvPr id="43" name="Group 42">
              <a:extLst>
                <a:ext uri="{FF2B5EF4-FFF2-40B4-BE49-F238E27FC236}">
                  <a16:creationId xmlns:a16="http://schemas.microsoft.com/office/drawing/2014/main" id="{0AD60E64-C036-4EC8-864F-A747159F4615}"/>
                </a:ext>
              </a:extLst>
            </p:cNvPr>
            <p:cNvGrpSpPr/>
            <p:nvPr userDrawn="1"/>
          </p:nvGrpSpPr>
          <p:grpSpPr>
            <a:xfrm>
              <a:off x="12431200" y="152485"/>
              <a:ext cx="971741" cy="1804040"/>
              <a:chOff x="12431200" y="152485"/>
              <a:chExt cx="971741" cy="1804040"/>
            </a:xfrm>
          </p:grpSpPr>
          <p:sp>
            <p:nvSpPr>
              <p:cNvPr id="45" name="Oval 44">
                <a:extLst>
                  <a:ext uri="{FF2B5EF4-FFF2-40B4-BE49-F238E27FC236}">
                    <a16:creationId xmlns:a16="http://schemas.microsoft.com/office/drawing/2014/main" id="{A4FC4F78-0A05-4A09-9CCF-3D1524914D4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EA5866C7-4402-40FA-A727-F4C366ABB78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4771BAB2-F358-490A-AB38-5D94B617E56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344581A1-D018-4C27-ACAC-989AEDBA162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9" name="Oval 48">
                <a:extLst>
                  <a:ext uri="{FF2B5EF4-FFF2-40B4-BE49-F238E27FC236}">
                    <a16:creationId xmlns:a16="http://schemas.microsoft.com/office/drawing/2014/main" id="{26862983-9AFC-4322-8801-8EA250B875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3865B268-6851-4DBA-8016-1D8D0AD37269}"/>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908D8933-8A17-4903-9853-8179D33CD6D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4" name="Oval 43">
              <a:extLst>
                <a:ext uri="{FF2B5EF4-FFF2-40B4-BE49-F238E27FC236}">
                  <a16:creationId xmlns:a16="http://schemas.microsoft.com/office/drawing/2014/main" id="{AA56D5CA-B7F4-41E6-891B-124DD6083A98}"/>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2" name="Group 51">
            <a:extLst>
              <a:ext uri="{FF2B5EF4-FFF2-40B4-BE49-F238E27FC236}">
                <a16:creationId xmlns:a16="http://schemas.microsoft.com/office/drawing/2014/main" id="{9D181B78-F5C1-4157-AE53-443C11018498}"/>
              </a:ext>
            </a:extLst>
          </p:cNvPr>
          <p:cNvGrpSpPr/>
          <p:nvPr userDrawn="1"/>
        </p:nvGrpSpPr>
        <p:grpSpPr>
          <a:xfrm>
            <a:off x="12431200" y="4770851"/>
            <a:ext cx="1376999" cy="1419507"/>
            <a:chOff x="12431200" y="4979663"/>
            <a:chExt cx="1376999" cy="1419507"/>
          </a:xfrm>
        </p:grpSpPr>
        <p:sp>
          <p:nvSpPr>
            <p:cNvPr id="53" name="Rectangle 52">
              <a:extLst>
                <a:ext uri="{FF2B5EF4-FFF2-40B4-BE49-F238E27FC236}">
                  <a16:creationId xmlns:a16="http://schemas.microsoft.com/office/drawing/2014/main" id="{1D74E686-BDD1-468A-A571-389F18C390B8}"/>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4" name="Oval 53">
              <a:extLst>
                <a:ext uri="{FF2B5EF4-FFF2-40B4-BE49-F238E27FC236}">
                  <a16:creationId xmlns:a16="http://schemas.microsoft.com/office/drawing/2014/main" id="{B7D6AA88-FDAC-462D-8A01-E73E3042E18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B252A59-3CE3-4D3E-B84B-6BB0B7384A5E}"/>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B20D0076-533E-4A22-91B4-662AB7BB6D65}"/>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AD2CF81B-06E9-49D4-B506-4856A9FB5390}"/>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C7EE456-D19F-44B5-9865-E3DCB01D48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8E152155-E1E0-43FE-A8EC-6306E5F4742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0" name="Group 59">
            <a:extLst>
              <a:ext uri="{FF2B5EF4-FFF2-40B4-BE49-F238E27FC236}">
                <a16:creationId xmlns:a16="http://schemas.microsoft.com/office/drawing/2014/main" id="{DCD209A4-B260-47C4-8AD5-3164AEB1E3BD}"/>
              </a:ext>
            </a:extLst>
          </p:cNvPr>
          <p:cNvGrpSpPr/>
          <p:nvPr userDrawn="1"/>
        </p:nvGrpSpPr>
        <p:grpSpPr>
          <a:xfrm>
            <a:off x="12431200" y="2675600"/>
            <a:ext cx="971741" cy="1940780"/>
            <a:chOff x="12431200" y="2678506"/>
            <a:chExt cx="971741" cy="1940780"/>
          </a:xfrm>
        </p:grpSpPr>
        <p:sp>
          <p:nvSpPr>
            <p:cNvPr id="61" name="Rectangle 60">
              <a:extLst>
                <a:ext uri="{FF2B5EF4-FFF2-40B4-BE49-F238E27FC236}">
                  <a16:creationId xmlns:a16="http://schemas.microsoft.com/office/drawing/2014/main" id="{802FA86B-E935-4EA7-B8E7-1FF586DCEB61}"/>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2" name="Oval 61">
              <a:extLst>
                <a:ext uri="{FF2B5EF4-FFF2-40B4-BE49-F238E27FC236}">
                  <a16:creationId xmlns:a16="http://schemas.microsoft.com/office/drawing/2014/main" id="{E2F2A8D2-13AB-4401-A4A6-15AA83CCEEA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4FEDD279-BD8D-4879-BBCC-7242817F5BB4}"/>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BEDE5A6-45EE-4916-95E8-304D76F76C70}"/>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C0914F42-50C0-43DA-8EFD-AEDB89F6BA8F}"/>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ADB6763A-E14A-4803-8AB8-A857598D20AF}"/>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7595B2DE-3371-443B-827A-8D29AB46883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8" name="TextBox 67">
            <a:extLst>
              <a:ext uri="{FF2B5EF4-FFF2-40B4-BE49-F238E27FC236}">
                <a16:creationId xmlns:a16="http://schemas.microsoft.com/office/drawing/2014/main" id="{5F365F56-747F-48F1-B201-390A50FDC16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9" name="Picture 68">
            <a:extLst>
              <a:ext uri="{FF2B5EF4-FFF2-40B4-BE49-F238E27FC236}">
                <a16:creationId xmlns:a16="http://schemas.microsoft.com/office/drawing/2014/main" id="{3287D134-16C9-45E4-94A3-0376D14E39DC}"/>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70" name="TextBox 69">
            <a:extLst>
              <a:ext uri="{FF2B5EF4-FFF2-40B4-BE49-F238E27FC236}">
                <a16:creationId xmlns:a16="http://schemas.microsoft.com/office/drawing/2014/main" id="{15B1906B-81AB-41E4-B957-141F333C8AC5}"/>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344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CF30F0-D477-5341-B92C-2C107A8F94B1}"/>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3" name="Title 2">
            <a:extLst>
              <a:ext uri="{FF2B5EF4-FFF2-40B4-BE49-F238E27FC236}">
                <a16:creationId xmlns:a16="http://schemas.microsoft.com/office/drawing/2014/main" id="{4B09B95D-1CBD-6F48-94CF-40A74FC99178}"/>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EFAB6B6F-C73D-194F-811F-DB3D35358E86}"/>
              </a:ext>
            </a:extLst>
          </p:cNvPr>
          <p:cNvSpPr>
            <a:spLocks noGrp="1"/>
          </p:cNvSpPr>
          <p:nvPr>
            <p:ph type="dt" sz="half" idx="14"/>
          </p:nvPr>
        </p:nvSpPr>
        <p:spPr/>
        <p:txBody>
          <a:bodyPr/>
          <a:lstStyle/>
          <a:p>
            <a:endParaRPr lang="en-GB"/>
          </a:p>
        </p:txBody>
      </p:sp>
      <p:sp>
        <p:nvSpPr>
          <p:cNvPr id="4" name="Footer Placeholder 3">
            <a:extLst>
              <a:ext uri="{FF2B5EF4-FFF2-40B4-BE49-F238E27FC236}">
                <a16:creationId xmlns:a16="http://schemas.microsoft.com/office/drawing/2014/main" id="{9EC481AD-9FF0-5449-975D-C622F0ACF19F}"/>
              </a:ext>
            </a:extLst>
          </p:cNvPr>
          <p:cNvSpPr>
            <a:spLocks noGrp="1"/>
          </p:cNvSpPr>
          <p:nvPr>
            <p:ph type="ftr" sz="quarter" idx="15"/>
          </p:nvPr>
        </p:nvSpPr>
        <p:spPr/>
        <p:txBody>
          <a:bodyPr/>
          <a:lstStyle/>
          <a:p>
            <a:r>
              <a:rPr lang="en-US"/>
              <a:t>© 2020 AVEVA Group plc and its subsidiaries. All rights reserved.</a:t>
            </a:r>
            <a:endParaRPr lang="en-GB"/>
          </a:p>
        </p:txBody>
      </p:sp>
      <p:sp>
        <p:nvSpPr>
          <p:cNvPr id="6" name="Slide Number Placeholder 5">
            <a:extLst>
              <a:ext uri="{FF2B5EF4-FFF2-40B4-BE49-F238E27FC236}">
                <a16:creationId xmlns:a16="http://schemas.microsoft.com/office/drawing/2014/main" id="{6D1562B2-AD6B-E34C-ACCC-70A6B537DD30}"/>
              </a:ext>
            </a:extLst>
          </p:cNvPr>
          <p:cNvSpPr>
            <a:spLocks noGrp="1"/>
          </p:cNvSpPr>
          <p:nvPr>
            <p:ph type="sldNum" sz="quarter" idx="16"/>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87185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BF2-C511-CA46-BDD2-C36BEE350D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A0F925-BD14-364D-90F2-D69B2C436BC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4C19AC21-1CD0-2542-848F-A9D2CBADC0B4}"/>
              </a:ext>
            </a:extLst>
          </p:cNvPr>
          <p:cNvSpPr>
            <a:spLocks noGrp="1"/>
          </p:cNvSpPr>
          <p:nvPr>
            <p:ph type="ftr" sz="quarter" idx="11"/>
          </p:nvPr>
        </p:nvSpPr>
        <p:spPr/>
        <p:txBody>
          <a:bodyPr/>
          <a:lstStyle/>
          <a:p>
            <a:r>
              <a:rPr lang="en-US"/>
              <a:t>© 2020 AVEVA Group plc and its subsidiaries. All rights reserved.</a:t>
            </a:r>
            <a:endParaRPr lang="en-GB"/>
          </a:p>
        </p:txBody>
      </p:sp>
      <p:sp>
        <p:nvSpPr>
          <p:cNvPr id="6" name="Slide Number Placeholder 5">
            <a:extLst>
              <a:ext uri="{FF2B5EF4-FFF2-40B4-BE49-F238E27FC236}">
                <a16:creationId xmlns:a16="http://schemas.microsoft.com/office/drawing/2014/main" id="{F25690AC-7E6A-0C4D-BA31-49C380A7F649}"/>
              </a:ext>
            </a:extLst>
          </p:cNvPr>
          <p:cNvSpPr>
            <a:spLocks noGrp="1"/>
          </p:cNvSpPr>
          <p:nvPr>
            <p:ph type="sldNum" sz="quarter" idx="12"/>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6006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D134A081-2BA8-274F-A434-934CA19BD395}"/>
              </a:ext>
            </a:extLst>
          </p:cNvPr>
          <p:cNvSpPr>
            <a:spLocks noGrp="1"/>
          </p:cNvSpPr>
          <p:nvPr>
            <p:ph type="dt" sz="half" idx="10"/>
          </p:nvPr>
        </p:nvSpPr>
        <p:spPr/>
        <p:txBody>
          <a:bodyPr/>
          <a:lstStyle/>
          <a:p>
            <a:endParaRPr lang="en-GB"/>
          </a:p>
        </p:txBody>
      </p:sp>
      <p:sp>
        <p:nvSpPr>
          <p:cNvPr id="7" name="Footer Placeholder 6">
            <a:extLst>
              <a:ext uri="{FF2B5EF4-FFF2-40B4-BE49-F238E27FC236}">
                <a16:creationId xmlns:a16="http://schemas.microsoft.com/office/drawing/2014/main" id="{0F91E29F-0029-8941-A2E4-13B078A90B87}"/>
              </a:ext>
            </a:extLst>
          </p:cNvPr>
          <p:cNvSpPr>
            <a:spLocks noGrp="1"/>
          </p:cNvSpPr>
          <p:nvPr>
            <p:ph type="ftr" sz="quarter" idx="11"/>
          </p:nvPr>
        </p:nvSpPr>
        <p:spPr/>
        <p:txBody>
          <a:bodyPr/>
          <a:lstStyle/>
          <a:p>
            <a:r>
              <a:rPr lang="en-US"/>
              <a:t>© 2020 AVEVA Group plc and its subsidiaries. All rights reserved.</a:t>
            </a:r>
            <a:endParaRPr lang="en-GB"/>
          </a:p>
        </p:txBody>
      </p:sp>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10" name="Group 4">
            <a:extLst>
              <a:ext uri="{FF2B5EF4-FFF2-40B4-BE49-F238E27FC236}">
                <a16:creationId xmlns:a16="http://schemas.microsoft.com/office/drawing/2014/main" id="{0AE8FD8C-4215-460A-999B-552FB066D5E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1" name="Freeform 5">
              <a:extLst>
                <a:ext uri="{FF2B5EF4-FFF2-40B4-BE49-F238E27FC236}">
                  <a16:creationId xmlns:a16="http://schemas.microsoft.com/office/drawing/2014/main" id="{EFB39AD8-C733-4EF2-942B-818BF5E7C79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96C73B0-9345-4EDB-94B1-6AA1026B27CE}"/>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FA550DC-B86E-432B-A291-49D83FE55056}"/>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60BF4E1-7DCF-4D69-9472-FB81EC6A8887}"/>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338B91A-7618-4161-A6DE-658CFD035279}"/>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D1486F2D-D4AA-4C1C-BBD2-8B3FF08BD309}"/>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D7B798E7-5BDE-4817-81D3-CA68475DB2E4}"/>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8511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806F1F3-03E3-8747-AF82-D17D58B1C693}"/>
              </a:ext>
            </a:extLst>
          </p:cNvPr>
          <p:cNvSpPr>
            <a:spLocks noGrp="1"/>
          </p:cNvSpPr>
          <p:nvPr>
            <p:ph type="body" sz="quarter" idx="13" hasCustomPrompt="1"/>
          </p:nvPr>
        </p:nvSpPr>
        <p:spPr>
          <a:xfrm>
            <a:off x="609600" y="1426463"/>
            <a:ext cx="10972800" cy="320040"/>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E104F8C8-AE65-4D38-A94D-DAF87B0AE1F9}"/>
              </a:ext>
            </a:extLst>
          </p:cNvPr>
          <p:cNvSpPr>
            <a:spLocks noGrp="1"/>
          </p:cNvSpPr>
          <p:nvPr>
            <p:ph sz="quarter" idx="20"/>
          </p:nvPr>
        </p:nvSpPr>
        <p:spPr>
          <a:xfrm>
            <a:off x="609600" y="1920875"/>
            <a:ext cx="10972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74262E-7BF6-274C-912E-71C875AE5A09}"/>
              </a:ext>
            </a:extLst>
          </p:cNvPr>
          <p:cNvSpPr>
            <a:spLocks noGrp="1"/>
          </p:cNvSpPr>
          <p:nvPr>
            <p:ph type="dt" sz="half" idx="21"/>
          </p:nvPr>
        </p:nvSpPr>
        <p:spPr/>
        <p:txBody>
          <a:bodyPr/>
          <a:lstStyle/>
          <a:p>
            <a:endParaRPr lang="en-GB"/>
          </a:p>
        </p:txBody>
      </p:sp>
      <p:sp>
        <p:nvSpPr>
          <p:cNvPr id="5" name="Footer Placeholder 4">
            <a:extLst>
              <a:ext uri="{FF2B5EF4-FFF2-40B4-BE49-F238E27FC236}">
                <a16:creationId xmlns:a16="http://schemas.microsoft.com/office/drawing/2014/main" id="{9F287778-0117-EA47-9FF4-1F5A7F66EE46}"/>
              </a:ext>
            </a:extLst>
          </p:cNvPr>
          <p:cNvSpPr>
            <a:spLocks noGrp="1"/>
          </p:cNvSpPr>
          <p:nvPr>
            <p:ph type="ftr" sz="quarter" idx="22"/>
          </p:nvPr>
        </p:nvSpPr>
        <p:spPr/>
        <p:txBody>
          <a:bodyPr/>
          <a:lstStyle/>
          <a:p>
            <a:r>
              <a:rPr lang="en-US"/>
              <a:t>© 2020 AVEVA Group plc and its subsidiaries. All rights reserved.</a:t>
            </a:r>
            <a:endParaRPr lang="en-GB"/>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91806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18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a:extLst>
              <a:ext uri="{FF2B5EF4-FFF2-40B4-BE49-F238E27FC236}">
                <a16:creationId xmlns:a16="http://schemas.microsoft.com/office/drawing/2014/main" id="{5D0171E3-5B8E-ED4E-873A-CD2A5988448F}"/>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a:t>© 2020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541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4AD94-4469-4263-BEE2-FBDE160260CC}"/>
              </a:ext>
            </a:extLst>
          </p:cNvPr>
          <p:cNvSpPr txBox="1"/>
          <p:nvPr userDrawn="1"/>
        </p:nvSpPr>
        <p:spPr>
          <a:xfrm>
            <a:off x="1008711" y="3347077"/>
            <a:ext cx="4681182" cy="720000"/>
          </a:xfrm>
          <a:prstGeom prst="rect">
            <a:avLst/>
          </a:prstGeom>
          <a:noFill/>
        </p:spPr>
        <p:txBody>
          <a:bodyPr wrap="square" lIns="0" tIns="0" rIns="0" bIns="0" rtlCol="0">
            <a:noAutofit/>
          </a:bodyPr>
          <a:lstStyle/>
          <a:p>
            <a:pPr>
              <a:lnSpc>
                <a:spcPct val="150000"/>
              </a:lnSpc>
            </a:pPr>
            <a:r>
              <a:rPr lang="en-GB" sz="1800" b="0">
                <a:solidFill>
                  <a:schemeClr val="bg1"/>
                </a:solidFill>
                <a:latin typeface="+mn-lt"/>
                <a:cs typeface="Calibri" panose="020F0502020204030204" pitchFamily="34" charset="0"/>
              </a:rPr>
              <a:t>linkedin.com/company/aveva </a:t>
            </a:r>
          </a:p>
          <a:p>
            <a:pPr>
              <a:lnSpc>
                <a:spcPct val="150000"/>
              </a:lnSpc>
            </a:pPr>
            <a:r>
              <a:rPr lang="en-GB" sz="1800" b="0" noProof="1">
                <a:solidFill>
                  <a:schemeClr val="bg1"/>
                </a:solidFill>
                <a:latin typeface="+mn-lt"/>
                <a:cs typeface="Calibri" panose="020F0502020204030204" pitchFamily="34" charset="0"/>
              </a:rPr>
              <a:t>@avevagroup</a:t>
            </a:r>
            <a:r>
              <a:rPr lang="en-GB" sz="1800" b="0">
                <a:solidFill>
                  <a:schemeClr val="bg1"/>
                </a:solidFill>
                <a:latin typeface="+mn-lt"/>
                <a:cs typeface="Calibri" panose="020F0502020204030204" pitchFamily="34" charset="0"/>
              </a:rPr>
              <a:t> </a:t>
            </a:r>
          </a:p>
        </p:txBody>
      </p:sp>
      <p:sp>
        <p:nvSpPr>
          <p:cNvPr id="21" name="TextBox 20">
            <a:extLst>
              <a:ext uri="{FF2B5EF4-FFF2-40B4-BE49-F238E27FC236}">
                <a16:creationId xmlns:a16="http://schemas.microsoft.com/office/drawing/2014/main" id="{820D0BB1-8604-4E24-9239-2A9B494261E3}"/>
              </a:ext>
            </a:extLst>
          </p:cNvPr>
          <p:cNvSpPr txBox="1"/>
          <p:nvPr userDrawn="1"/>
        </p:nvSpPr>
        <p:spPr>
          <a:xfrm>
            <a:off x="609600" y="4142232"/>
            <a:ext cx="5486400"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a:solidFill>
                  <a:schemeClr val="bg1"/>
                </a:solidFill>
                <a:latin typeface="+mn-lt"/>
                <a:cs typeface="Calibri" panose="020F0502020204030204" pitchFamily="34" charset="0"/>
              </a:rPr>
              <a:t>About AVEVA </a:t>
            </a:r>
          </a:p>
          <a:p>
            <a:pPr>
              <a:lnSpc>
                <a:spcPts val="1200"/>
              </a:lnSpc>
              <a:spcAft>
                <a:spcPts val="600"/>
              </a:spcAft>
            </a:pPr>
            <a:r>
              <a:rPr lang="en-GB" sz="1000" spc="20">
                <a:solidFill>
                  <a:schemeClr val="bg1"/>
                </a:solidFill>
                <a:latin typeface="+mn-lt"/>
                <a:cs typeface="Calibri" panose="020F0502020204030204" pitchFamily="34" charset="0"/>
              </a:rPr>
              <a:t>AVEVA is a global leader in engineering and industrial software driving digital transformation across the entire asset and operational life cycle of capital-intensive industries. </a:t>
            </a:r>
          </a:p>
          <a:p>
            <a:pPr>
              <a:lnSpc>
                <a:spcPts val="1200"/>
              </a:lnSpc>
              <a:spcAft>
                <a:spcPts val="600"/>
              </a:spcAft>
            </a:pPr>
            <a:r>
              <a:rPr lang="en-GB" sz="1000" spc="20">
                <a:solidFill>
                  <a:schemeClr val="bg1"/>
                </a:solidFill>
                <a:latin typeface="+mn-lt"/>
                <a:cs typeface="Calibri" panose="020F0502020204030204" pitchFamily="34" charset="0"/>
              </a:rPr>
              <a:t>The company’s engineering, planning and operations, asset performance, and monitoring and control solutions deliver proven results to over 16,000 customers across the globe. Its customers are supported by the largest industrial software ecosystem, including 4,200 partners and 5,700 certified developers. AVEVA is headquartered in Cambridge, UK, with over 4,400 employees at 80 locations in over 40 countries.</a:t>
            </a:r>
          </a:p>
          <a:p>
            <a:pPr>
              <a:lnSpc>
                <a:spcPts val="1200"/>
              </a:lnSpc>
              <a:spcAft>
                <a:spcPts val="600"/>
              </a:spcAft>
            </a:pPr>
            <a:r>
              <a:rPr lang="en-GB" sz="1000" b="0" spc="20" err="1">
                <a:solidFill>
                  <a:schemeClr val="bg1"/>
                </a:solidFill>
                <a:latin typeface="+mn-lt"/>
                <a:cs typeface="Calibri" panose="020F0502020204030204" pitchFamily="34" charset="0"/>
              </a:rPr>
              <a:t>aveva.com</a:t>
            </a:r>
            <a:endParaRPr lang="en-GB" sz="1000" b="0" spc="20">
              <a:solidFill>
                <a:schemeClr val="bg1"/>
              </a:solidFill>
              <a:latin typeface="+mn-lt"/>
              <a:cs typeface="Calibri" panose="020F0502020204030204" pitchFamily="34" charset="0"/>
            </a:endParaRPr>
          </a:p>
        </p:txBody>
      </p:sp>
      <p:sp>
        <p:nvSpPr>
          <p:cNvPr id="8" name="Freeform 5">
            <a:extLst>
              <a:ext uri="{FF2B5EF4-FFF2-40B4-BE49-F238E27FC236}">
                <a16:creationId xmlns:a16="http://schemas.microsoft.com/office/drawing/2014/main" id="{C8D52A2F-39A6-46EB-840D-EA4EC50AE019}"/>
              </a:ext>
            </a:extLst>
          </p:cNvPr>
          <p:cNvSpPr>
            <a:spLocks noChangeAspect="1" noEditPoints="1"/>
          </p:cNvSpPr>
          <p:nvPr userDrawn="1"/>
        </p:nvSpPr>
        <p:spPr bwMode="auto">
          <a:xfrm>
            <a:off x="609600" y="3412813"/>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BB1EEC1D-AB51-46F5-BBC2-87D09F986B00}"/>
              </a:ext>
            </a:extLst>
          </p:cNvPr>
          <p:cNvSpPr>
            <a:spLocks noChangeAspect="1" noEditPoints="1"/>
          </p:cNvSpPr>
          <p:nvPr userDrawn="1"/>
        </p:nvSpPr>
        <p:spPr bwMode="auto">
          <a:xfrm>
            <a:off x="609600" y="3849958"/>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Date Placeholder 2">
            <a:extLst>
              <a:ext uri="{FF2B5EF4-FFF2-40B4-BE49-F238E27FC236}">
                <a16:creationId xmlns:a16="http://schemas.microsoft.com/office/drawing/2014/main" id="{F8644303-742E-C441-B280-853AED71E4E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a:t>© 2020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54276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O NOT USE MASTER SLIDES THAT APPEAR AFTER THI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675-D839-F94A-B760-92F5AE9D58BA}"/>
              </a:ext>
            </a:extLst>
          </p:cNvPr>
          <p:cNvSpPr>
            <a:spLocks noGrp="1"/>
          </p:cNvSpPr>
          <p:nvPr>
            <p:ph type="title" hasCustomPrompt="1"/>
          </p:nvPr>
        </p:nvSpPr>
        <p:spPr>
          <a:xfrm>
            <a:off x="612648" y="585216"/>
            <a:ext cx="10972800" cy="5671328"/>
          </a:xfrm>
        </p:spPr>
        <p:txBody>
          <a:bodyPr>
            <a:normAutofit/>
          </a:bodyPr>
          <a:lstStyle>
            <a:lvl1pPr>
              <a:defRPr sz="6600">
                <a:solidFill>
                  <a:schemeClr val="bg1"/>
                </a:solidFill>
              </a:defRPr>
            </a:lvl1pPr>
          </a:lstStyle>
          <a:p>
            <a:r>
              <a:rPr lang="en-US" dirty="0"/>
              <a:t>NOTE: </a:t>
            </a:r>
            <a:br>
              <a:rPr lang="en-US" dirty="0"/>
            </a:br>
            <a:r>
              <a:rPr lang="en-US" dirty="0"/>
              <a:t>ANY SLIDE MASTERS APPEARING AFTER THIS ARE OUT OF DATE. </a:t>
            </a:r>
            <a:br>
              <a:rPr lang="en-US" dirty="0"/>
            </a:br>
            <a:br>
              <a:rPr lang="en-US" dirty="0"/>
            </a:br>
            <a:r>
              <a:rPr lang="en-US" dirty="0"/>
              <a:t>PLEASE SELECT A SLIDE LAYOUT FROM ONE OF THE PRECEDING SLIDE MASTERS.</a:t>
            </a:r>
          </a:p>
        </p:txBody>
      </p:sp>
      <p:sp>
        <p:nvSpPr>
          <p:cNvPr id="5" name="Date Placeholder 4">
            <a:extLst>
              <a:ext uri="{FF2B5EF4-FFF2-40B4-BE49-F238E27FC236}">
                <a16:creationId xmlns:a16="http://schemas.microsoft.com/office/drawing/2014/main" id="{B94C3CD1-1109-3B40-B35E-D0C509C4BA3E}"/>
              </a:ext>
            </a:extLst>
          </p:cNvPr>
          <p:cNvSpPr>
            <a:spLocks noGrp="1"/>
          </p:cNvSpPr>
          <p:nvPr>
            <p:ph type="dt" sz="half" idx="12"/>
          </p:nvPr>
        </p:nvSpPr>
        <p:spPr/>
        <p:txBody>
          <a:bodyPr/>
          <a:lstStyle/>
          <a:p>
            <a:endParaRPr lang="en-GB"/>
          </a:p>
        </p:txBody>
      </p:sp>
    </p:spTree>
    <p:extLst>
      <p:ext uri="{BB962C8B-B14F-4D97-AF65-F5344CB8AC3E}">
        <p14:creationId xmlns:p14="http://schemas.microsoft.com/office/powerpoint/2010/main" val="66241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8C7AF8CA-60BE-47E5-95F9-F563E02C7FD5}"/>
              </a:ext>
            </a:extLst>
          </p:cNvPr>
          <p:cNvSpPr>
            <a:spLocks noGrp="1"/>
          </p:cNvSpPr>
          <p:nvPr userDrawn="1">
            <p:ph type="body" sz="quarter" idx="16" hasCustomPrompt="1"/>
          </p:nvPr>
        </p:nvSpPr>
        <p:spPr>
          <a:xfrm>
            <a:off x="503999" y="3249448"/>
            <a:ext cx="8686800" cy="338554"/>
          </a:xfrm>
        </p:spPr>
        <p:txBody>
          <a:bodyPr>
            <a:noAutofit/>
          </a:bodyPr>
          <a:lstStyle>
            <a:lvl1pPr marL="27432" indent="0">
              <a:spcAft>
                <a:spcPts val="1000"/>
              </a:spcAft>
              <a:buNone/>
              <a:defRPr sz="2000" b="0">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8" name="Text Placeholder 7"/>
          <p:cNvSpPr>
            <a:spLocks noGrp="1"/>
          </p:cNvSpPr>
          <p:nvPr userDrawn="1">
            <p:ph type="body" sz="quarter" idx="12" hasCustomPrompt="1"/>
          </p:nvPr>
        </p:nvSpPr>
        <p:spPr>
          <a:xfrm>
            <a:off x="503999" y="1600200"/>
            <a:ext cx="8686800" cy="1620000"/>
          </a:xfrm>
        </p:spPr>
        <p:txBody>
          <a:bodyPr anchor="ctr">
            <a:noAutofit/>
          </a:bodyPr>
          <a:lstStyle>
            <a:lvl1pPr marL="0" indent="0">
              <a:lnSpc>
                <a:spcPct val="95000"/>
              </a:lnSpc>
              <a:spcBef>
                <a:spcPts val="0"/>
              </a:spcBef>
              <a:spcAft>
                <a:spcPts val="0"/>
              </a:spcAft>
              <a:buNone/>
              <a:defRPr sz="4800" b="0" i="0" cap="none" baseline="0">
                <a:solidFill>
                  <a:schemeClr val="bg1"/>
                </a:solidFill>
                <a:latin typeface="Calibri" panose="020F0502020204030204" pitchFamily="34" charset="0"/>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12" name="Footer Placeholder 4">
            <a:extLst>
              <a:ext uri="{FF2B5EF4-FFF2-40B4-BE49-F238E27FC236}">
                <a16:creationId xmlns:a16="http://schemas.microsoft.com/office/drawing/2014/main" id="{6B0C79E1-C58A-41A9-9177-E77F223FEEF4}"/>
              </a:ext>
            </a:extLst>
          </p:cNvPr>
          <p:cNvSpPr>
            <a:spLocks noGrp="1"/>
          </p:cNvSpPr>
          <p:nvPr userDrawn="1">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1" name="TextBox 20">
            <a:extLst>
              <a:ext uri="{FF2B5EF4-FFF2-40B4-BE49-F238E27FC236}">
                <a16:creationId xmlns:a16="http://schemas.microsoft.com/office/drawing/2014/main" id="{F49DBA70-198E-46D2-8FBD-2CC55B1994DA}"/>
              </a:ext>
            </a:extLst>
          </p:cNvPr>
          <p:cNvSpPr txBox="1"/>
          <p:nvPr userDrawn="1"/>
        </p:nvSpPr>
        <p:spPr>
          <a:xfrm>
            <a:off x="-2226092" y="5386726"/>
            <a:ext cx="1805878" cy="553998"/>
          </a:xfrm>
          <a:prstGeom prst="rect">
            <a:avLst/>
          </a:prstGeom>
          <a:solidFill>
            <a:schemeClr val="bg1">
              <a:lumMod val="95000"/>
            </a:schemeClr>
          </a:solidFill>
        </p:spPr>
        <p:txBody>
          <a:bodyPr wrap="square" rtlCol="0">
            <a:spAutoFit/>
          </a:bodyPr>
          <a:lstStyle/>
          <a:p>
            <a:pPr algn="r"/>
            <a:r>
              <a:rPr lang="en-GB" sz="1000" b="1" dirty="0">
                <a:solidFill>
                  <a:schemeClr val="tx1">
                    <a:lumMod val="85000"/>
                    <a:lumOff val="15000"/>
                  </a:schemeClr>
                </a:solidFill>
                <a:latin typeface="Calibri" panose="020F0502020204030204" pitchFamily="34" charset="0"/>
                <a:cs typeface="Calibri" panose="020F0502020204030204" pitchFamily="34" charset="0"/>
              </a:rPr>
              <a:t>Partner logos</a:t>
            </a:r>
          </a:p>
          <a:p>
            <a:pPr algn="r"/>
            <a:r>
              <a:rPr lang="en-GB" sz="1000" b="0" dirty="0">
                <a:solidFill>
                  <a:schemeClr val="tx1">
                    <a:lumMod val="85000"/>
                    <a:lumOff val="15000"/>
                  </a:schemeClr>
                </a:solidFill>
                <a:latin typeface="Calibri" panose="020F0502020204030204" pitchFamily="34" charset="0"/>
                <a:cs typeface="Calibri" panose="020F0502020204030204" pitchFamily="34" charset="0"/>
              </a:rPr>
              <a:t>The space is reserved for Partner logos if required</a:t>
            </a:r>
            <a:r>
              <a:rPr lang="en-GB" sz="1000" b="0" baseline="0" dirty="0">
                <a:solidFill>
                  <a:schemeClr val="tx1">
                    <a:lumMod val="85000"/>
                    <a:lumOff val="15000"/>
                  </a:schemeClr>
                </a:solidFill>
                <a:latin typeface="Calibri" panose="020F0502020204030204" pitchFamily="34" charset="0"/>
                <a:cs typeface="Calibri" panose="020F0502020204030204" pitchFamily="34" charset="0"/>
              </a:rPr>
              <a:t>.</a:t>
            </a:r>
            <a:endParaRPr lang="en-GB" sz="1000" b="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2" name="Left Brace 21">
            <a:extLst>
              <a:ext uri="{FF2B5EF4-FFF2-40B4-BE49-F238E27FC236}">
                <a16:creationId xmlns:a16="http://schemas.microsoft.com/office/drawing/2014/main" id="{7FFF29AD-3C2A-4F3B-B0A1-EC678F02D444}"/>
              </a:ext>
            </a:extLst>
          </p:cNvPr>
          <p:cNvSpPr/>
          <p:nvPr userDrawn="1"/>
        </p:nvSpPr>
        <p:spPr>
          <a:xfrm>
            <a:off x="-356714" y="4976853"/>
            <a:ext cx="229714" cy="15185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83FD02A-2FA4-4179-B2F6-3B2A4002C850}"/>
              </a:ext>
            </a:extLst>
          </p:cNvPr>
          <p:cNvSpPr txBox="1"/>
          <p:nvPr userDrawn="1"/>
        </p:nvSpPr>
        <p:spPr>
          <a:xfrm>
            <a:off x="0" y="6957236"/>
            <a:ext cx="12192000" cy="553998"/>
          </a:xfrm>
          <a:prstGeom prst="rect">
            <a:avLst/>
          </a:prstGeom>
          <a:solidFill>
            <a:schemeClr val="bg1">
              <a:lumMod val="95000"/>
            </a:schemeClr>
          </a:solidFill>
        </p:spPr>
        <p:txBody>
          <a:bodyPr wrap="square" rtlCol="0">
            <a:spAutoFit/>
          </a:bodyPr>
          <a:lstStyle/>
          <a:p>
            <a:r>
              <a:rPr lang="en-GB" sz="1000" b="1" dirty="0">
                <a:solidFill>
                  <a:schemeClr val="tx1">
                    <a:lumMod val="85000"/>
                    <a:lumOff val="15000"/>
                  </a:schemeClr>
                </a:solidFill>
                <a:latin typeface="Calibri" panose="020F0502020204030204" pitchFamily="34" charset="0"/>
                <a:cs typeface="Calibri" panose="020F0502020204030204" pitchFamily="34" charset="0"/>
              </a:rPr>
              <a:t>Change the Background image (recommended):</a:t>
            </a:r>
          </a:p>
          <a:p>
            <a:r>
              <a:rPr lang="en-GB" sz="1000" dirty="0">
                <a:solidFill>
                  <a:schemeClr val="bg1">
                    <a:lumMod val="50000"/>
                  </a:schemeClr>
                </a:solidFill>
                <a:latin typeface="Calibri" panose="020F0502020204030204" pitchFamily="34" charset="0"/>
                <a:cs typeface="Calibri" panose="020F0502020204030204" pitchFamily="34" charset="0"/>
              </a:rPr>
              <a:t>Prior to starting, please browse our image library </a:t>
            </a:r>
            <a:r>
              <a:rPr lang="en-GB" sz="1000" b="1" dirty="0">
                <a:solidFill>
                  <a:schemeClr val="bg1">
                    <a:lumMod val="50000"/>
                  </a:schemeClr>
                </a:solidFill>
                <a:latin typeface="Calibri" panose="020F0502020204030204" pitchFamily="34" charset="0"/>
                <a:cs typeface="Calibri" panose="020F0502020204030204" pitchFamily="34" charset="0"/>
              </a:rPr>
              <a:t>https://avevaimages.thirdlight.com/ </a:t>
            </a:r>
            <a:r>
              <a:rPr lang="en-GB" sz="1000" dirty="0">
                <a:solidFill>
                  <a:schemeClr val="bg1">
                    <a:lumMod val="50000"/>
                  </a:schemeClr>
                </a:solidFill>
                <a:latin typeface="Calibri" panose="020F0502020204030204" pitchFamily="34" charset="0"/>
                <a:cs typeface="Calibri" panose="020F0502020204030204" pitchFamily="34" charset="0"/>
              </a:rPr>
              <a:t>and download some image options. (We recommend a “Macro” view image, available via folder of the same name in the image library.)</a:t>
            </a:r>
          </a:p>
          <a:p>
            <a:r>
              <a:rPr lang="en-GB" sz="1000" b="1" dirty="0">
                <a:solidFill>
                  <a:schemeClr val="tx1">
                    <a:lumMod val="85000"/>
                    <a:lumOff val="15000"/>
                  </a:schemeClr>
                </a:solidFill>
                <a:latin typeface="Calibri" panose="020F0502020204030204" pitchFamily="34" charset="0"/>
                <a:cs typeface="Calibri" panose="020F0502020204030204" pitchFamily="34" charset="0"/>
              </a:rPr>
              <a:t>“</a:t>
            </a:r>
            <a:r>
              <a:rPr lang="en-GB" sz="1000" dirty="0">
                <a:solidFill>
                  <a:schemeClr val="tx1">
                    <a:lumMod val="85000"/>
                    <a:lumOff val="15000"/>
                  </a:schemeClr>
                </a:solidFill>
                <a:latin typeface="Calibri" panose="020F0502020204030204" pitchFamily="34" charset="0"/>
                <a:cs typeface="Calibri" panose="020F0502020204030204" pitchFamily="34" charset="0"/>
              </a:rPr>
              <a:t>Right Click” on the slide and then Click “Format Background…”.  Select the “Picture of texture fill” radio button.  Click the “File…” button and browse for an image previously downloaded from the AVEVA Image Library.</a:t>
            </a:r>
          </a:p>
        </p:txBody>
      </p:sp>
      <p:cxnSp>
        <p:nvCxnSpPr>
          <p:cNvPr id="24" name="Straight Connector 23">
            <a:extLst>
              <a:ext uri="{FF2B5EF4-FFF2-40B4-BE49-F238E27FC236}">
                <a16:creationId xmlns:a16="http://schemas.microsoft.com/office/drawing/2014/main" id="{A74F4E65-A0F8-4CD4-A4DE-4414B6786ACE}"/>
              </a:ext>
            </a:extLst>
          </p:cNvPr>
          <p:cNvCxnSpPr>
            <a:cxnSpLocks/>
          </p:cNvCxnSpPr>
          <p:nvPr userDrawn="1"/>
        </p:nvCxnSpPr>
        <p:spPr>
          <a:xfrm>
            <a:off x="547539" y="1492694"/>
            <a:ext cx="1371600" cy="0"/>
          </a:xfrm>
          <a:prstGeom prst="line">
            <a:avLst/>
          </a:prstGeom>
          <a:ln w="19050">
            <a:gradFill>
              <a:gsLst>
                <a:gs pos="0">
                  <a:schemeClr val="accent5"/>
                </a:gs>
                <a:gs pos="100000">
                  <a:schemeClr val="accent3"/>
                </a:gs>
              </a:gsLst>
              <a:lin ang="0" scaled="0"/>
            </a:gradFill>
          </a:ln>
        </p:spPr>
        <p:style>
          <a:lnRef idx="1">
            <a:schemeClr val="accent4"/>
          </a:lnRef>
          <a:fillRef idx="0">
            <a:schemeClr val="accent4"/>
          </a:fillRef>
          <a:effectRef idx="0">
            <a:schemeClr val="accent4"/>
          </a:effectRef>
          <a:fontRef idx="minor">
            <a:schemeClr val="tx1"/>
          </a:fontRef>
        </p:style>
      </p:cxnSp>
      <p:sp>
        <p:nvSpPr>
          <p:cNvPr id="19" name="Text Placeholder 2">
            <a:extLst>
              <a:ext uri="{FF2B5EF4-FFF2-40B4-BE49-F238E27FC236}">
                <a16:creationId xmlns:a16="http://schemas.microsoft.com/office/drawing/2014/main" id="{7D96A70E-4684-49EE-A176-8797ABF9264F}"/>
              </a:ext>
            </a:extLst>
          </p:cNvPr>
          <p:cNvSpPr>
            <a:spLocks noGrp="1"/>
          </p:cNvSpPr>
          <p:nvPr>
            <p:ph type="body" sz="quarter" idx="19" hasCustomPrompt="1"/>
          </p:nvPr>
        </p:nvSpPr>
        <p:spPr>
          <a:xfrm>
            <a:off x="503999" y="4242981"/>
            <a:ext cx="8686800" cy="304699"/>
          </a:xfrm>
        </p:spPr>
        <p:txBody>
          <a:bodyPr>
            <a:spAutoFit/>
          </a:bodyPr>
          <a:lstStyle>
            <a:lvl1pPr marL="27432" indent="0">
              <a:spcAft>
                <a:spcPts val="1000"/>
              </a:spcAft>
              <a:buNone/>
              <a:defRPr sz="18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Presented by: First &amp; Last Name, Job Title</a:t>
            </a:r>
          </a:p>
        </p:txBody>
      </p:sp>
      <p:sp>
        <p:nvSpPr>
          <p:cNvPr id="20" name="Text Placeholder 2">
            <a:extLst>
              <a:ext uri="{FF2B5EF4-FFF2-40B4-BE49-F238E27FC236}">
                <a16:creationId xmlns:a16="http://schemas.microsoft.com/office/drawing/2014/main" id="{D0FF5AAD-6C25-46B8-B15E-B66DD37FB503}"/>
              </a:ext>
            </a:extLst>
          </p:cNvPr>
          <p:cNvSpPr>
            <a:spLocks noGrp="1"/>
          </p:cNvSpPr>
          <p:nvPr>
            <p:ph type="body" sz="quarter" idx="20" hasCustomPrompt="1"/>
          </p:nvPr>
        </p:nvSpPr>
        <p:spPr>
          <a:xfrm>
            <a:off x="503999" y="4716903"/>
            <a:ext cx="8686800" cy="304699"/>
          </a:xfrm>
        </p:spPr>
        <p:txBody>
          <a:bodyPr>
            <a:noAutofit/>
          </a:bodyPr>
          <a:lstStyle>
            <a:lvl1pPr marL="36576" indent="0">
              <a:spcAft>
                <a:spcPts val="1000"/>
              </a:spcAft>
              <a:buNone/>
              <a:defRPr sz="1200" b="0">
                <a:solidFill>
                  <a:schemeClr val="bg1"/>
                </a:solidFill>
                <a:latin typeface="Calibri" panose="020F0502020204030204" pitchFamily="34" charset="0"/>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Day Month Year | Version X.X</a:t>
            </a:r>
          </a:p>
        </p:txBody>
      </p:sp>
      <p:sp>
        <p:nvSpPr>
          <p:cNvPr id="2" name="Rectangle 1">
            <a:extLst>
              <a:ext uri="{FF2B5EF4-FFF2-40B4-BE49-F238E27FC236}">
                <a16:creationId xmlns:a16="http://schemas.microsoft.com/office/drawing/2014/main" id="{CEDBD52A-FA07-4333-BDF8-9E9838C990AE}"/>
              </a:ext>
            </a:extLst>
          </p:cNvPr>
          <p:cNvSpPr>
            <a:spLocks noChangeAspect="1"/>
          </p:cNvSpPr>
          <p:nvPr userDrawn="1"/>
        </p:nvSpPr>
        <p:spPr>
          <a:xfrm>
            <a:off x="547539" y="0"/>
            <a:ext cx="1764266" cy="402336"/>
          </a:xfrm>
          <a:prstGeom prst="rect">
            <a:avLst/>
          </a:prstGeom>
          <a:solidFill>
            <a:schemeClr val="accent3"/>
          </a:solidFill>
          <a:ln>
            <a:noFill/>
          </a:ln>
        </p:spPr>
        <p:txBody>
          <a:bodyPr vert="horz" wrap="none" lIns="274320" tIns="91440" rIns="274320" bIns="91440" rtlCol="0" anchor="ctr" anchorCtr="0">
            <a:spAutoFit/>
          </a:bodyPr>
          <a:lstStyle/>
          <a:p>
            <a:pPr lvl="0" indent="0" defTabSz="914400">
              <a:lnSpc>
                <a:spcPct val="140000"/>
              </a:lnSpc>
              <a:spcBef>
                <a:spcPts val="400"/>
              </a:spcBef>
              <a:spcAft>
                <a:spcPts val="600"/>
              </a:spcAft>
              <a:buClr>
                <a:srgbClr val="F70656"/>
              </a:buClr>
              <a:buSzPct val="100000"/>
              <a:buFont typeface="Arial" panose="020B0604020202020204" pitchFamily="34" charset="0"/>
              <a:buNone/>
            </a:pPr>
            <a:r>
              <a:rPr lang="en-US" sz="1100" b="0" dirty="0">
                <a:solidFill>
                  <a:schemeClr val="bg1"/>
                </a:solidFill>
                <a:latin typeface="Calibri" panose="020F0502020204030204" pitchFamily="34" charset="0"/>
                <a:cs typeface="Calibri" panose="020F0502020204030204" pitchFamily="34" charset="0"/>
              </a:rPr>
              <a:t>For Internal Use Only</a:t>
            </a:r>
          </a:p>
        </p:txBody>
      </p:sp>
    </p:spTree>
    <p:extLst>
      <p:ext uri="{BB962C8B-B14F-4D97-AF65-F5344CB8AC3E}">
        <p14:creationId xmlns:p14="http://schemas.microsoft.com/office/powerpoint/2010/main" val="184660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87361"/>
            <a:ext cx="11185080" cy="804198"/>
          </a:xfrm>
        </p:spPr>
        <p:txBody>
          <a:bodyPr wrap="square" tIns="0" bIns="0"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3" name="Content Placeholder 2"/>
          <p:cNvSpPr>
            <a:spLocks noGrp="1"/>
          </p:cNvSpPr>
          <p:nvPr>
            <p:ph idx="1"/>
          </p:nvPr>
        </p:nvSpPr>
        <p:spPr>
          <a:xfrm>
            <a:off x="504000" y="1929383"/>
            <a:ext cx="11185080" cy="4171165"/>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597011DC-5F28-44D8-A768-2580130B28CB}"/>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16" name="Slide Number Placeholder 5">
            <a:extLst>
              <a:ext uri="{FF2B5EF4-FFF2-40B4-BE49-F238E27FC236}">
                <a16:creationId xmlns:a16="http://schemas.microsoft.com/office/drawing/2014/main" id="{8667BC5A-F44E-4BA6-A4AE-D60201445E9B}"/>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cxnSp>
        <p:nvCxnSpPr>
          <p:cNvPr id="6" name="Straight Connector 5">
            <a:extLst>
              <a:ext uri="{FF2B5EF4-FFF2-40B4-BE49-F238E27FC236}">
                <a16:creationId xmlns:a16="http://schemas.microsoft.com/office/drawing/2014/main" id="{0E60D98B-EF2F-4F66-BDC3-D6083617DF31}"/>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8" name="Text Placeholder 7">
            <a:extLst>
              <a:ext uri="{FF2B5EF4-FFF2-40B4-BE49-F238E27FC236}">
                <a16:creationId xmlns:a16="http://schemas.microsoft.com/office/drawing/2014/main" id="{2D2CB7B5-7609-4CEF-BB73-071C9A965173}"/>
              </a:ext>
            </a:extLst>
          </p:cNvPr>
          <p:cNvSpPr>
            <a:spLocks noGrp="1"/>
          </p:cNvSpPr>
          <p:nvPr>
            <p:ph type="body" sz="quarter" idx="13" hasCustomPrompt="1"/>
          </p:nvPr>
        </p:nvSpPr>
        <p:spPr>
          <a:xfrm>
            <a:off x="504000" y="1426464"/>
            <a:ext cx="11183112"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spTree>
    <p:extLst>
      <p:ext uri="{BB962C8B-B14F-4D97-AF65-F5344CB8AC3E}">
        <p14:creationId xmlns:p14="http://schemas.microsoft.com/office/powerpoint/2010/main" val="1086368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87361"/>
            <a:ext cx="1118508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3" name="Content Placeholder 2"/>
          <p:cNvSpPr>
            <a:spLocks noGrp="1"/>
          </p:cNvSpPr>
          <p:nvPr>
            <p:ph idx="1"/>
          </p:nvPr>
        </p:nvSpPr>
        <p:spPr>
          <a:xfrm>
            <a:off x="504000" y="1929384"/>
            <a:ext cx="5349240" cy="4169664"/>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597011DC-5F28-44D8-A768-2580130B28CB}"/>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16" name="Slide Number Placeholder 5">
            <a:extLst>
              <a:ext uri="{FF2B5EF4-FFF2-40B4-BE49-F238E27FC236}">
                <a16:creationId xmlns:a16="http://schemas.microsoft.com/office/drawing/2014/main" id="{8667BC5A-F44E-4BA6-A4AE-D60201445E9B}"/>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Content Placeholder 4">
            <a:extLst>
              <a:ext uri="{FF2B5EF4-FFF2-40B4-BE49-F238E27FC236}">
                <a16:creationId xmlns:a16="http://schemas.microsoft.com/office/drawing/2014/main" id="{57A88F4B-DE59-4C45-B159-4F58C23B5474}"/>
              </a:ext>
            </a:extLst>
          </p:cNvPr>
          <p:cNvSpPr>
            <a:spLocks noGrp="1"/>
          </p:cNvSpPr>
          <p:nvPr>
            <p:ph sz="quarter" idx="14"/>
          </p:nvPr>
        </p:nvSpPr>
        <p:spPr>
          <a:xfrm>
            <a:off x="6336810" y="1929384"/>
            <a:ext cx="5352270" cy="4169664"/>
          </a:xfrm>
        </p:spPr>
        <p:txBody>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DB4D8230-D18B-4218-ACED-FE3428F1220E}"/>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0" name="Straight Connector 9">
            <a:extLst>
              <a:ext uri="{FF2B5EF4-FFF2-40B4-BE49-F238E27FC236}">
                <a16:creationId xmlns:a16="http://schemas.microsoft.com/office/drawing/2014/main" id="{8907BD32-5232-413D-85F0-750F09AB8F1A}"/>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01203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587361"/>
            <a:ext cx="1118508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3" name="Content Placeholder 2"/>
          <p:cNvSpPr>
            <a:spLocks noGrp="1"/>
          </p:cNvSpPr>
          <p:nvPr>
            <p:ph idx="1"/>
          </p:nvPr>
        </p:nvSpPr>
        <p:spPr>
          <a:xfrm>
            <a:off x="504000" y="1929384"/>
            <a:ext cx="3560000" cy="4169664"/>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597011DC-5F28-44D8-A768-2580130B28CB}"/>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16" name="Slide Number Placeholder 5">
            <a:extLst>
              <a:ext uri="{FF2B5EF4-FFF2-40B4-BE49-F238E27FC236}">
                <a16:creationId xmlns:a16="http://schemas.microsoft.com/office/drawing/2014/main" id="{8667BC5A-F44E-4BA6-A4AE-D60201445E9B}"/>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Content Placeholder 4">
            <a:extLst>
              <a:ext uri="{FF2B5EF4-FFF2-40B4-BE49-F238E27FC236}">
                <a16:creationId xmlns:a16="http://schemas.microsoft.com/office/drawing/2014/main" id="{57A88F4B-DE59-4C45-B159-4F58C23B5474}"/>
              </a:ext>
            </a:extLst>
          </p:cNvPr>
          <p:cNvSpPr>
            <a:spLocks noGrp="1"/>
          </p:cNvSpPr>
          <p:nvPr>
            <p:ph sz="quarter" idx="14"/>
          </p:nvPr>
        </p:nvSpPr>
        <p:spPr>
          <a:xfrm>
            <a:off x="4315460" y="1929384"/>
            <a:ext cx="3561080" cy="4169664"/>
          </a:xfrm>
        </p:spPr>
        <p:txBody>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Content Placeholder 4">
            <a:extLst>
              <a:ext uri="{FF2B5EF4-FFF2-40B4-BE49-F238E27FC236}">
                <a16:creationId xmlns:a16="http://schemas.microsoft.com/office/drawing/2014/main" id="{3379CEFD-F123-4DF5-821E-A5EA037AF89F}"/>
              </a:ext>
            </a:extLst>
          </p:cNvPr>
          <p:cNvSpPr>
            <a:spLocks noGrp="1"/>
          </p:cNvSpPr>
          <p:nvPr>
            <p:ph sz="quarter" idx="15"/>
          </p:nvPr>
        </p:nvSpPr>
        <p:spPr>
          <a:xfrm>
            <a:off x="8128000" y="1929384"/>
            <a:ext cx="3561080" cy="4169664"/>
          </a:xfrm>
        </p:spPr>
        <p:txBody>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a:extLst>
              <a:ext uri="{FF2B5EF4-FFF2-40B4-BE49-F238E27FC236}">
                <a16:creationId xmlns:a16="http://schemas.microsoft.com/office/drawing/2014/main" id="{1BED90E6-10F3-4F46-A80E-367509BDA8CC}"/>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1" name="Straight Connector 10">
            <a:extLst>
              <a:ext uri="{FF2B5EF4-FFF2-40B4-BE49-F238E27FC236}">
                <a16:creationId xmlns:a16="http://schemas.microsoft.com/office/drawing/2014/main" id="{5C878C1C-5F6E-4758-94DA-1C96F7F4CD90}"/>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56640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titl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502920" y="2747610"/>
            <a:ext cx="7020750" cy="1175994"/>
          </a:xfrm>
        </p:spPr>
        <p:txBody>
          <a:bodyPr>
            <a:noAutofit/>
          </a:bodyPr>
          <a:lstStyle>
            <a:lvl1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1pPr>
            <a:lvl2pPr marL="0" indent="0">
              <a:lnSpc>
                <a:spcPct val="95000"/>
              </a:lnSpc>
              <a:spcBef>
                <a:spcPts val="0"/>
              </a:spcBef>
              <a:spcAft>
                <a:spcPts val="0"/>
              </a:spcAft>
              <a:buNone/>
              <a:defRPr sz="4200" b="0" i="0" cap="none" baseline="0">
                <a:solidFill>
                  <a:schemeClr val="bg1"/>
                </a:solidFill>
                <a:latin typeface="Calibri" panose="020F0502020204030204" pitchFamily="34" charset="0"/>
                <a:cs typeface="Calibri" panose="020F0502020204030204" pitchFamily="34" charset="0"/>
              </a:defRPr>
            </a:lvl2pPr>
          </a:lstStyle>
          <a:p>
            <a:pPr lvl="0"/>
            <a:r>
              <a:rPr lang="en-US" dirty="0"/>
              <a:t>Section Title</a:t>
            </a:r>
          </a:p>
        </p:txBody>
      </p:sp>
      <p:sp>
        <p:nvSpPr>
          <p:cNvPr id="15" name="Footer Placeholder 4">
            <a:extLst>
              <a:ext uri="{FF2B5EF4-FFF2-40B4-BE49-F238E27FC236}">
                <a16:creationId xmlns:a16="http://schemas.microsoft.com/office/drawing/2014/main" id="{24850F37-EFDF-458D-93CB-BE57E5D911CC}"/>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17" name="Slide Number Placeholder 5">
            <a:extLst>
              <a:ext uri="{FF2B5EF4-FFF2-40B4-BE49-F238E27FC236}">
                <a16:creationId xmlns:a16="http://schemas.microsoft.com/office/drawing/2014/main" id="{EC497851-B8D9-46DC-B813-7DD2ACAD22B5}"/>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533028" y="2171224"/>
            <a:ext cx="3028188" cy="269316"/>
          </a:xfrm>
        </p:spPr>
        <p:txBody>
          <a:bodyPr anchor="b"/>
          <a:lstStyle>
            <a:lvl1pPr marL="0" indent="0">
              <a:buNone/>
              <a:defRPr sz="1600" cap="all" baseline="0">
                <a:solidFill>
                  <a:schemeClr val="bg1"/>
                </a:solidFill>
                <a:latin typeface="Calibri" panose="020F0502020204030204" pitchFamily="34" charset="0"/>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US" dirty="0"/>
              <a:t>Optional subtext</a:t>
            </a:r>
          </a:p>
        </p:txBody>
      </p:sp>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533028" y="4222956"/>
            <a:ext cx="5944153" cy="352417"/>
          </a:xfrm>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dirty="0"/>
              <a:t>Optional Subhead</a:t>
            </a:r>
          </a:p>
        </p:txBody>
      </p:sp>
      <p:cxnSp>
        <p:nvCxnSpPr>
          <p:cNvPr id="19" name="Straight Connector 18">
            <a:extLst>
              <a:ext uri="{FF2B5EF4-FFF2-40B4-BE49-F238E27FC236}">
                <a16:creationId xmlns:a16="http://schemas.microsoft.com/office/drawing/2014/main" id="{4C6A95B9-B909-4AE1-9C03-BE27F7E1CD03}"/>
              </a:ext>
            </a:extLst>
          </p:cNvPr>
          <p:cNvCxnSpPr>
            <a:cxnSpLocks/>
          </p:cNvCxnSpPr>
          <p:nvPr userDrawn="1"/>
        </p:nvCxnSpPr>
        <p:spPr>
          <a:xfrm>
            <a:off x="547539" y="2605073"/>
            <a:ext cx="1371600" cy="0"/>
          </a:xfrm>
          <a:prstGeom prst="line">
            <a:avLst/>
          </a:prstGeom>
          <a:ln w="19050">
            <a:gradFill>
              <a:gsLst>
                <a:gs pos="0">
                  <a:schemeClr val="accent5"/>
                </a:gs>
                <a:gs pos="100000">
                  <a:schemeClr val="accent3"/>
                </a:gs>
              </a:gsLst>
              <a:lin ang="0" scaled="0"/>
            </a:gradFill>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6808A39A-6131-4776-AE1A-2E121323DBF2}"/>
              </a:ext>
            </a:extLst>
          </p:cNvPr>
          <p:cNvSpPr txBox="1"/>
          <p:nvPr userDrawn="1"/>
        </p:nvSpPr>
        <p:spPr>
          <a:xfrm>
            <a:off x="0" y="6957236"/>
            <a:ext cx="12192000" cy="553998"/>
          </a:xfrm>
          <a:prstGeom prst="rect">
            <a:avLst/>
          </a:prstGeom>
          <a:solidFill>
            <a:schemeClr val="bg1">
              <a:lumMod val="95000"/>
            </a:schemeClr>
          </a:solidFill>
        </p:spPr>
        <p:txBody>
          <a:bodyPr wrap="square" rtlCol="0">
            <a:spAutoFit/>
          </a:bodyPr>
          <a:lstStyle/>
          <a:p>
            <a:r>
              <a:rPr lang="en-GB" sz="1000" b="1" dirty="0">
                <a:solidFill>
                  <a:schemeClr val="tx1">
                    <a:lumMod val="85000"/>
                    <a:lumOff val="15000"/>
                  </a:schemeClr>
                </a:solidFill>
                <a:latin typeface="Calibri" panose="020F0502020204030204" pitchFamily="34" charset="0"/>
                <a:cs typeface="Calibri" panose="020F0502020204030204" pitchFamily="34" charset="0"/>
              </a:rPr>
              <a:t>Change the Background image (recommended):</a:t>
            </a:r>
          </a:p>
          <a:p>
            <a:r>
              <a:rPr lang="en-GB" sz="1000" dirty="0">
                <a:solidFill>
                  <a:schemeClr val="bg1">
                    <a:lumMod val="50000"/>
                  </a:schemeClr>
                </a:solidFill>
                <a:latin typeface="Calibri" panose="020F0502020204030204" pitchFamily="34" charset="0"/>
                <a:cs typeface="Calibri" panose="020F0502020204030204" pitchFamily="34" charset="0"/>
              </a:rPr>
              <a:t>Prior to starting, please browse our image library </a:t>
            </a:r>
            <a:r>
              <a:rPr lang="en-GB" sz="1000" b="1" dirty="0">
                <a:solidFill>
                  <a:schemeClr val="bg1">
                    <a:lumMod val="50000"/>
                  </a:schemeClr>
                </a:solidFill>
                <a:latin typeface="Calibri" panose="020F0502020204030204" pitchFamily="34" charset="0"/>
                <a:cs typeface="Calibri" panose="020F0502020204030204" pitchFamily="34" charset="0"/>
              </a:rPr>
              <a:t>https://avevaimages.thirdlight.com/ </a:t>
            </a:r>
            <a:r>
              <a:rPr lang="en-GB" sz="1000" dirty="0">
                <a:solidFill>
                  <a:schemeClr val="bg1">
                    <a:lumMod val="50000"/>
                  </a:schemeClr>
                </a:solidFill>
                <a:latin typeface="Calibri" panose="020F0502020204030204" pitchFamily="34" charset="0"/>
                <a:cs typeface="Calibri" panose="020F0502020204030204" pitchFamily="34" charset="0"/>
              </a:rPr>
              <a:t>and download some image options. (We recommend a “Macro” view image, available via folder of the same name in the image library.)</a:t>
            </a:r>
          </a:p>
          <a:p>
            <a:r>
              <a:rPr lang="en-GB" sz="1000" b="1" dirty="0">
                <a:solidFill>
                  <a:schemeClr val="tx1">
                    <a:lumMod val="85000"/>
                    <a:lumOff val="15000"/>
                  </a:schemeClr>
                </a:solidFill>
                <a:latin typeface="Calibri" panose="020F0502020204030204" pitchFamily="34" charset="0"/>
                <a:cs typeface="Calibri" panose="020F0502020204030204" pitchFamily="34" charset="0"/>
              </a:rPr>
              <a:t>“</a:t>
            </a:r>
            <a:r>
              <a:rPr lang="en-GB" sz="1000" dirty="0">
                <a:solidFill>
                  <a:schemeClr val="tx1">
                    <a:lumMod val="85000"/>
                    <a:lumOff val="15000"/>
                  </a:schemeClr>
                </a:solidFill>
                <a:latin typeface="Calibri" panose="020F0502020204030204" pitchFamily="34" charset="0"/>
                <a:cs typeface="Calibri" panose="020F0502020204030204" pitchFamily="34" charset="0"/>
              </a:rPr>
              <a:t>Right Click” on the slide and then Click “Format Background…”.  Select the “Picture of texture fill” radio button.  Click the “File…” button and browse for an image previously downloaded from the AVEVA Image Library.</a:t>
            </a:r>
          </a:p>
        </p:txBody>
      </p:sp>
      <p:grpSp>
        <p:nvGrpSpPr>
          <p:cNvPr id="11" name="Group 51">
            <a:extLst>
              <a:ext uri="{FF2B5EF4-FFF2-40B4-BE49-F238E27FC236}">
                <a16:creationId xmlns:a16="http://schemas.microsoft.com/office/drawing/2014/main" id="{B01A3E34-0F52-4028-9C15-3B0F3FBA0DC9}"/>
              </a:ext>
            </a:extLst>
          </p:cNvPr>
          <p:cNvGrpSpPr>
            <a:grpSpLocks noChangeAspect="1"/>
          </p:cNvGrpSpPr>
          <p:nvPr userDrawn="1"/>
        </p:nvGrpSpPr>
        <p:grpSpPr bwMode="auto">
          <a:xfrm>
            <a:off x="10539492" y="6305176"/>
            <a:ext cx="1149588" cy="267392"/>
            <a:chOff x="3618" y="2108"/>
            <a:chExt cx="589" cy="137"/>
          </a:xfrm>
          <a:solidFill>
            <a:schemeClr val="bg1"/>
          </a:solidFill>
        </p:grpSpPr>
        <p:sp>
          <p:nvSpPr>
            <p:cNvPr id="12" name="Freeform 52">
              <a:extLst>
                <a:ext uri="{FF2B5EF4-FFF2-40B4-BE49-F238E27FC236}">
                  <a16:creationId xmlns:a16="http://schemas.microsoft.com/office/drawing/2014/main" id="{9A878493-D422-4285-9AB6-B873C55E7C2B}"/>
                </a:ext>
              </a:extLst>
            </p:cNvPr>
            <p:cNvSpPr>
              <a:spLocks/>
            </p:cNvSpPr>
            <p:nvPr userDrawn="1"/>
          </p:nvSpPr>
          <p:spPr bwMode="auto">
            <a:xfrm>
              <a:off x="3878" y="2226"/>
              <a:ext cx="89" cy="19"/>
            </a:xfrm>
            <a:custGeom>
              <a:avLst/>
              <a:gdLst>
                <a:gd name="T0" fmla="*/ 0 w 93"/>
                <a:gd name="T1" fmla="*/ 19 h 20"/>
                <a:gd name="T2" fmla="*/ 0 w 93"/>
                <a:gd name="T3" fmla="*/ 2 h 20"/>
                <a:gd name="T4" fmla="*/ 2 w 93"/>
                <a:gd name="T5" fmla="*/ 0 h 20"/>
                <a:gd name="T6" fmla="*/ 92 w 93"/>
                <a:gd name="T7" fmla="*/ 0 h 20"/>
                <a:gd name="T8" fmla="*/ 93 w 93"/>
                <a:gd name="T9" fmla="*/ 2 h 20"/>
                <a:gd name="T10" fmla="*/ 93 w 93"/>
                <a:gd name="T11" fmla="*/ 19 h 20"/>
                <a:gd name="T12" fmla="*/ 92 w 93"/>
                <a:gd name="T13" fmla="*/ 20 h 20"/>
                <a:gd name="T14" fmla="*/ 2 w 93"/>
                <a:gd name="T15" fmla="*/ 20 h 20"/>
                <a:gd name="T16" fmla="*/ 0 w 93"/>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9"/>
                  </a:moveTo>
                  <a:cubicBezTo>
                    <a:pt x="0" y="2"/>
                    <a:pt x="0" y="2"/>
                    <a:pt x="0" y="2"/>
                  </a:cubicBezTo>
                  <a:cubicBezTo>
                    <a:pt x="0" y="1"/>
                    <a:pt x="1" y="0"/>
                    <a:pt x="2" y="0"/>
                  </a:cubicBezTo>
                  <a:cubicBezTo>
                    <a:pt x="92" y="0"/>
                    <a:pt x="92" y="0"/>
                    <a:pt x="92" y="0"/>
                  </a:cubicBezTo>
                  <a:cubicBezTo>
                    <a:pt x="93" y="0"/>
                    <a:pt x="93" y="1"/>
                    <a:pt x="93" y="2"/>
                  </a:cubicBezTo>
                  <a:cubicBezTo>
                    <a:pt x="93" y="19"/>
                    <a:pt x="93" y="19"/>
                    <a:pt x="93" y="19"/>
                  </a:cubicBezTo>
                  <a:cubicBezTo>
                    <a:pt x="93" y="19"/>
                    <a:pt x="93" y="20"/>
                    <a:pt x="92" y="20"/>
                  </a:cubicBezTo>
                  <a:cubicBezTo>
                    <a:pt x="2" y="20"/>
                    <a:pt x="2" y="20"/>
                    <a:pt x="2" y="20"/>
                  </a:cubicBezTo>
                  <a:cubicBezTo>
                    <a:pt x="1" y="20"/>
                    <a:pt x="0" y="1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3" name="Freeform 53">
              <a:extLst>
                <a:ext uri="{FF2B5EF4-FFF2-40B4-BE49-F238E27FC236}">
                  <a16:creationId xmlns:a16="http://schemas.microsoft.com/office/drawing/2014/main" id="{84A7FBAD-7FA0-4E51-B3AF-A203DE5F2D9E}"/>
                </a:ext>
              </a:extLst>
            </p:cNvPr>
            <p:cNvSpPr>
              <a:spLocks/>
            </p:cNvSpPr>
            <p:nvPr userDrawn="1"/>
          </p:nvSpPr>
          <p:spPr bwMode="auto">
            <a:xfrm>
              <a:off x="3878" y="2167"/>
              <a:ext cx="89" cy="20"/>
            </a:xfrm>
            <a:custGeom>
              <a:avLst/>
              <a:gdLst>
                <a:gd name="T0" fmla="*/ 0 w 93"/>
                <a:gd name="T1" fmla="*/ 18 h 20"/>
                <a:gd name="T2" fmla="*/ 0 w 93"/>
                <a:gd name="T3" fmla="*/ 2 h 20"/>
                <a:gd name="T4" fmla="*/ 2 w 93"/>
                <a:gd name="T5" fmla="*/ 0 h 20"/>
                <a:gd name="T6" fmla="*/ 92 w 93"/>
                <a:gd name="T7" fmla="*/ 0 h 20"/>
                <a:gd name="T8" fmla="*/ 93 w 93"/>
                <a:gd name="T9" fmla="*/ 2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2"/>
                    <a:pt x="0" y="2"/>
                    <a:pt x="0" y="2"/>
                  </a:cubicBezTo>
                  <a:cubicBezTo>
                    <a:pt x="0" y="1"/>
                    <a:pt x="1" y="0"/>
                    <a:pt x="2" y="0"/>
                  </a:cubicBezTo>
                  <a:cubicBezTo>
                    <a:pt x="92" y="0"/>
                    <a:pt x="92" y="0"/>
                    <a:pt x="92" y="0"/>
                  </a:cubicBezTo>
                  <a:cubicBezTo>
                    <a:pt x="93" y="0"/>
                    <a:pt x="93" y="1"/>
                    <a:pt x="93" y="2"/>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4" name="Freeform 54">
              <a:extLst>
                <a:ext uri="{FF2B5EF4-FFF2-40B4-BE49-F238E27FC236}">
                  <a16:creationId xmlns:a16="http://schemas.microsoft.com/office/drawing/2014/main" id="{30FA4A17-1C91-4CF3-990C-9D7510930EAD}"/>
                </a:ext>
              </a:extLst>
            </p:cNvPr>
            <p:cNvSpPr>
              <a:spLocks/>
            </p:cNvSpPr>
            <p:nvPr userDrawn="1"/>
          </p:nvSpPr>
          <p:spPr bwMode="auto">
            <a:xfrm>
              <a:off x="3878" y="2109"/>
              <a:ext cx="89" cy="19"/>
            </a:xfrm>
            <a:custGeom>
              <a:avLst/>
              <a:gdLst>
                <a:gd name="T0" fmla="*/ 0 w 93"/>
                <a:gd name="T1" fmla="*/ 18 h 20"/>
                <a:gd name="T2" fmla="*/ 0 w 93"/>
                <a:gd name="T3" fmla="*/ 1 h 20"/>
                <a:gd name="T4" fmla="*/ 2 w 93"/>
                <a:gd name="T5" fmla="*/ 0 h 20"/>
                <a:gd name="T6" fmla="*/ 92 w 93"/>
                <a:gd name="T7" fmla="*/ 0 h 20"/>
                <a:gd name="T8" fmla="*/ 93 w 93"/>
                <a:gd name="T9" fmla="*/ 1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1"/>
                    <a:pt x="0" y="1"/>
                    <a:pt x="0" y="1"/>
                  </a:cubicBezTo>
                  <a:cubicBezTo>
                    <a:pt x="0" y="0"/>
                    <a:pt x="1" y="0"/>
                    <a:pt x="2" y="0"/>
                  </a:cubicBezTo>
                  <a:cubicBezTo>
                    <a:pt x="92" y="0"/>
                    <a:pt x="92" y="0"/>
                    <a:pt x="92" y="0"/>
                  </a:cubicBezTo>
                  <a:cubicBezTo>
                    <a:pt x="93" y="0"/>
                    <a:pt x="93" y="0"/>
                    <a:pt x="93" y="1"/>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6" name="Freeform 55">
              <a:extLst>
                <a:ext uri="{FF2B5EF4-FFF2-40B4-BE49-F238E27FC236}">
                  <a16:creationId xmlns:a16="http://schemas.microsoft.com/office/drawing/2014/main" id="{8E023D5F-5900-47D4-9DAB-ED771A8C8259}"/>
                </a:ext>
              </a:extLst>
            </p:cNvPr>
            <p:cNvSpPr>
              <a:spLocks/>
            </p:cNvSpPr>
            <p:nvPr userDrawn="1"/>
          </p:nvSpPr>
          <p:spPr bwMode="auto">
            <a:xfrm>
              <a:off x="3741" y="2109"/>
              <a:ext cx="117" cy="136"/>
            </a:xfrm>
            <a:custGeom>
              <a:avLst/>
              <a:gdLst>
                <a:gd name="T0" fmla="*/ 21 w 122"/>
                <a:gd name="T1" fmla="*/ 1 h 140"/>
                <a:gd name="T2" fmla="*/ 60 w 122"/>
                <a:gd name="T3" fmla="*/ 88 h 140"/>
                <a:gd name="T4" fmla="*/ 63 w 122"/>
                <a:gd name="T5" fmla="*/ 88 h 140"/>
                <a:gd name="T6" fmla="*/ 100 w 122"/>
                <a:gd name="T7" fmla="*/ 1 h 140"/>
                <a:gd name="T8" fmla="*/ 102 w 122"/>
                <a:gd name="T9" fmla="*/ 0 h 140"/>
                <a:gd name="T10" fmla="*/ 120 w 122"/>
                <a:gd name="T11" fmla="*/ 0 h 140"/>
                <a:gd name="T12" fmla="*/ 122 w 122"/>
                <a:gd name="T13" fmla="*/ 2 h 140"/>
                <a:gd name="T14" fmla="*/ 63 w 122"/>
                <a:gd name="T15" fmla="*/ 139 h 140"/>
                <a:gd name="T16" fmla="*/ 60 w 122"/>
                <a:gd name="T17" fmla="*/ 139 h 140"/>
                <a:gd name="T18" fmla="*/ 0 w 122"/>
                <a:gd name="T19" fmla="*/ 2 h 140"/>
                <a:gd name="T20" fmla="*/ 2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3" y="88"/>
                  </a:cubicBezTo>
                  <a:cubicBezTo>
                    <a:pt x="100" y="1"/>
                    <a:pt x="100" y="1"/>
                    <a:pt x="100" y="1"/>
                  </a:cubicBezTo>
                  <a:cubicBezTo>
                    <a:pt x="101" y="0"/>
                    <a:pt x="101" y="0"/>
                    <a:pt x="102" y="0"/>
                  </a:cubicBezTo>
                  <a:cubicBezTo>
                    <a:pt x="120" y="0"/>
                    <a:pt x="120" y="0"/>
                    <a:pt x="120" y="0"/>
                  </a:cubicBezTo>
                  <a:cubicBezTo>
                    <a:pt x="121" y="0"/>
                    <a:pt x="122" y="1"/>
                    <a:pt x="122" y="2"/>
                  </a:cubicBezTo>
                  <a:cubicBezTo>
                    <a:pt x="63" y="139"/>
                    <a:pt x="63" y="139"/>
                    <a:pt x="63" y="139"/>
                  </a:cubicBezTo>
                  <a:cubicBezTo>
                    <a:pt x="62" y="140"/>
                    <a:pt x="60" y="140"/>
                    <a:pt x="60" y="139"/>
                  </a:cubicBezTo>
                  <a:cubicBezTo>
                    <a:pt x="0" y="2"/>
                    <a:pt x="0" y="2"/>
                    <a:pt x="0" y="2"/>
                  </a:cubicBezTo>
                  <a:cubicBezTo>
                    <a:pt x="0" y="1"/>
                    <a:pt x="0" y="0"/>
                    <a:pt x="2" y="0"/>
                  </a:cubicBezTo>
                  <a:cubicBezTo>
                    <a:pt x="20" y="0"/>
                    <a:pt x="20" y="0"/>
                    <a:pt x="20" y="0"/>
                  </a:cubicBezTo>
                  <a:cubicBezTo>
                    <a:pt x="21"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8" name="Freeform 56">
              <a:extLst>
                <a:ext uri="{FF2B5EF4-FFF2-40B4-BE49-F238E27FC236}">
                  <a16:creationId xmlns:a16="http://schemas.microsoft.com/office/drawing/2014/main" id="{BB8192BD-3959-4D18-8EDD-6D4FB1FD2A96}"/>
                </a:ext>
              </a:extLst>
            </p:cNvPr>
            <p:cNvSpPr>
              <a:spLocks noEditPoints="1"/>
            </p:cNvSpPr>
            <p:nvPr userDrawn="1"/>
          </p:nvSpPr>
          <p:spPr bwMode="auto">
            <a:xfrm>
              <a:off x="3618" y="2108"/>
              <a:ext cx="136" cy="137"/>
            </a:xfrm>
            <a:custGeom>
              <a:avLst/>
              <a:gdLst>
                <a:gd name="T0" fmla="*/ 142 w 142"/>
                <a:gd name="T1" fmla="*/ 139 h 141"/>
                <a:gd name="T2" fmla="*/ 82 w 142"/>
                <a:gd name="T3" fmla="*/ 2 h 141"/>
                <a:gd name="T4" fmla="*/ 80 w 142"/>
                <a:gd name="T5" fmla="*/ 2 h 141"/>
                <a:gd name="T6" fmla="*/ 41 w 142"/>
                <a:gd name="T7" fmla="*/ 91 h 141"/>
                <a:gd name="T8" fmla="*/ 1 w 142"/>
                <a:gd name="T9" fmla="*/ 91 h 141"/>
                <a:gd name="T10" fmla="*/ 0 w 142"/>
                <a:gd name="T11" fmla="*/ 93 h 141"/>
                <a:gd name="T12" fmla="*/ 7 w 142"/>
                <a:gd name="T13" fmla="*/ 110 h 141"/>
                <a:gd name="T14" fmla="*/ 9 w 142"/>
                <a:gd name="T15" fmla="*/ 111 h 141"/>
                <a:gd name="T16" fmla="*/ 32 w 142"/>
                <a:gd name="T17" fmla="*/ 111 h 141"/>
                <a:gd name="T18" fmla="*/ 20 w 142"/>
                <a:gd name="T19" fmla="*/ 139 h 141"/>
                <a:gd name="T20" fmla="*/ 22 w 142"/>
                <a:gd name="T21" fmla="*/ 141 h 141"/>
                <a:gd name="T22" fmla="*/ 40 w 142"/>
                <a:gd name="T23" fmla="*/ 141 h 141"/>
                <a:gd name="T24" fmla="*/ 42 w 142"/>
                <a:gd name="T25" fmla="*/ 140 h 141"/>
                <a:gd name="T26" fmla="*/ 54 w 142"/>
                <a:gd name="T27" fmla="*/ 111 h 141"/>
                <a:gd name="T28" fmla="*/ 108 w 142"/>
                <a:gd name="T29" fmla="*/ 111 h 141"/>
                <a:gd name="T30" fmla="*/ 121 w 142"/>
                <a:gd name="T31" fmla="*/ 140 h 141"/>
                <a:gd name="T32" fmla="*/ 122 w 142"/>
                <a:gd name="T33" fmla="*/ 141 h 141"/>
                <a:gd name="T34" fmla="*/ 141 w 142"/>
                <a:gd name="T35" fmla="*/ 141 h 141"/>
                <a:gd name="T36" fmla="*/ 142 w 142"/>
                <a:gd name="T37" fmla="*/ 139 h 141"/>
                <a:gd name="T38" fmla="*/ 63 w 142"/>
                <a:gd name="T39" fmla="*/ 91 h 141"/>
                <a:gd name="T40" fmla="*/ 80 w 142"/>
                <a:gd name="T41" fmla="*/ 53 h 141"/>
                <a:gd name="T42" fmla="*/ 82 w 142"/>
                <a:gd name="T43" fmla="*/ 53 h 141"/>
                <a:gd name="T44" fmla="*/ 99 w 142"/>
                <a:gd name="T45" fmla="*/ 91 h 141"/>
                <a:gd name="T46" fmla="*/ 63 w 142"/>
                <a:gd name="T47"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41">
                  <a:moveTo>
                    <a:pt x="142" y="139"/>
                  </a:moveTo>
                  <a:cubicBezTo>
                    <a:pt x="82" y="2"/>
                    <a:pt x="82" y="2"/>
                    <a:pt x="82" y="2"/>
                  </a:cubicBezTo>
                  <a:cubicBezTo>
                    <a:pt x="82" y="0"/>
                    <a:pt x="80" y="0"/>
                    <a:pt x="80" y="2"/>
                  </a:cubicBezTo>
                  <a:cubicBezTo>
                    <a:pt x="41" y="91"/>
                    <a:pt x="41" y="91"/>
                    <a:pt x="41" y="91"/>
                  </a:cubicBezTo>
                  <a:cubicBezTo>
                    <a:pt x="1" y="91"/>
                    <a:pt x="1" y="91"/>
                    <a:pt x="1" y="91"/>
                  </a:cubicBezTo>
                  <a:cubicBezTo>
                    <a:pt x="0" y="91"/>
                    <a:pt x="0" y="92"/>
                    <a:pt x="0" y="93"/>
                  </a:cubicBezTo>
                  <a:cubicBezTo>
                    <a:pt x="7" y="110"/>
                    <a:pt x="7" y="110"/>
                    <a:pt x="7" y="110"/>
                  </a:cubicBezTo>
                  <a:cubicBezTo>
                    <a:pt x="8" y="111"/>
                    <a:pt x="8" y="111"/>
                    <a:pt x="9" y="111"/>
                  </a:cubicBezTo>
                  <a:cubicBezTo>
                    <a:pt x="32" y="111"/>
                    <a:pt x="32" y="111"/>
                    <a:pt x="32" y="111"/>
                  </a:cubicBezTo>
                  <a:cubicBezTo>
                    <a:pt x="20" y="139"/>
                    <a:pt x="20" y="139"/>
                    <a:pt x="20" y="139"/>
                  </a:cubicBezTo>
                  <a:cubicBezTo>
                    <a:pt x="20" y="140"/>
                    <a:pt x="21" y="141"/>
                    <a:pt x="22" y="141"/>
                  </a:cubicBezTo>
                  <a:cubicBezTo>
                    <a:pt x="40" y="141"/>
                    <a:pt x="40" y="141"/>
                    <a:pt x="40" y="141"/>
                  </a:cubicBezTo>
                  <a:cubicBezTo>
                    <a:pt x="41" y="141"/>
                    <a:pt x="42" y="141"/>
                    <a:pt x="42" y="140"/>
                  </a:cubicBezTo>
                  <a:cubicBezTo>
                    <a:pt x="54" y="111"/>
                    <a:pt x="54" y="111"/>
                    <a:pt x="54" y="111"/>
                  </a:cubicBezTo>
                  <a:cubicBezTo>
                    <a:pt x="108" y="111"/>
                    <a:pt x="108" y="111"/>
                    <a:pt x="108" y="111"/>
                  </a:cubicBezTo>
                  <a:cubicBezTo>
                    <a:pt x="121" y="140"/>
                    <a:pt x="121" y="140"/>
                    <a:pt x="121" y="140"/>
                  </a:cubicBezTo>
                  <a:cubicBezTo>
                    <a:pt x="121" y="141"/>
                    <a:pt x="122" y="141"/>
                    <a:pt x="122" y="141"/>
                  </a:cubicBezTo>
                  <a:cubicBezTo>
                    <a:pt x="141" y="141"/>
                    <a:pt x="141" y="141"/>
                    <a:pt x="141" y="141"/>
                  </a:cubicBezTo>
                  <a:cubicBezTo>
                    <a:pt x="142" y="141"/>
                    <a:pt x="142" y="140"/>
                    <a:pt x="142" y="139"/>
                  </a:cubicBezTo>
                  <a:close/>
                  <a:moveTo>
                    <a:pt x="63" y="91"/>
                  </a:moveTo>
                  <a:cubicBezTo>
                    <a:pt x="80" y="53"/>
                    <a:pt x="80" y="53"/>
                    <a:pt x="80" y="53"/>
                  </a:cubicBezTo>
                  <a:cubicBezTo>
                    <a:pt x="80" y="51"/>
                    <a:pt x="82" y="51"/>
                    <a:pt x="82" y="53"/>
                  </a:cubicBezTo>
                  <a:cubicBezTo>
                    <a:pt x="99" y="91"/>
                    <a:pt x="99" y="91"/>
                    <a:pt x="99" y="91"/>
                  </a:cubicBezTo>
                  <a:lnTo>
                    <a:pt x="6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0" name="Freeform 57">
              <a:extLst>
                <a:ext uri="{FF2B5EF4-FFF2-40B4-BE49-F238E27FC236}">
                  <a16:creationId xmlns:a16="http://schemas.microsoft.com/office/drawing/2014/main" id="{95C31BCD-E0DA-438C-A907-C65A0BD9B6A0}"/>
                </a:ext>
              </a:extLst>
            </p:cNvPr>
            <p:cNvSpPr>
              <a:spLocks/>
            </p:cNvSpPr>
            <p:nvPr userDrawn="1"/>
          </p:nvSpPr>
          <p:spPr bwMode="auto">
            <a:xfrm>
              <a:off x="3986" y="2109"/>
              <a:ext cx="117" cy="136"/>
            </a:xfrm>
            <a:custGeom>
              <a:avLst/>
              <a:gdLst>
                <a:gd name="T0" fmla="*/ 21 w 122"/>
                <a:gd name="T1" fmla="*/ 1 h 140"/>
                <a:gd name="T2" fmla="*/ 60 w 122"/>
                <a:gd name="T3" fmla="*/ 88 h 140"/>
                <a:gd name="T4" fmla="*/ 62 w 122"/>
                <a:gd name="T5" fmla="*/ 88 h 140"/>
                <a:gd name="T6" fmla="*/ 100 w 122"/>
                <a:gd name="T7" fmla="*/ 1 h 140"/>
                <a:gd name="T8" fmla="*/ 102 w 122"/>
                <a:gd name="T9" fmla="*/ 0 h 140"/>
                <a:gd name="T10" fmla="*/ 120 w 122"/>
                <a:gd name="T11" fmla="*/ 0 h 140"/>
                <a:gd name="T12" fmla="*/ 122 w 122"/>
                <a:gd name="T13" fmla="*/ 2 h 140"/>
                <a:gd name="T14" fmla="*/ 62 w 122"/>
                <a:gd name="T15" fmla="*/ 139 h 140"/>
                <a:gd name="T16" fmla="*/ 60 w 122"/>
                <a:gd name="T17" fmla="*/ 139 h 140"/>
                <a:gd name="T18" fmla="*/ 0 w 122"/>
                <a:gd name="T19" fmla="*/ 2 h 140"/>
                <a:gd name="T20" fmla="*/ 1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2" y="88"/>
                  </a:cubicBezTo>
                  <a:cubicBezTo>
                    <a:pt x="100" y="1"/>
                    <a:pt x="100" y="1"/>
                    <a:pt x="100" y="1"/>
                  </a:cubicBezTo>
                  <a:cubicBezTo>
                    <a:pt x="100" y="0"/>
                    <a:pt x="101" y="0"/>
                    <a:pt x="102" y="0"/>
                  </a:cubicBezTo>
                  <a:cubicBezTo>
                    <a:pt x="120" y="0"/>
                    <a:pt x="120" y="0"/>
                    <a:pt x="120" y="0"/>
                  </a:cubicBezTo>
                  <a:cubicBezTo>
                    <a:pt x="121" y="0"/>
                    <a:pt x="122" y="1"/>
                    <a:pt x="122" y="2"/>
                  </a:cubicBezTo>
                  <a:cubicBezTo>
                    <a:pt x="62" y="139"/>
                    <a:pt x="62" y="139"/>
                    <a:pt x="62" y="139"/>
                  </a:cubicBezTo>
                  <a:cubicBezTo>
                    <a:pt x="62" y="140"/>
                    <a:pt x="60" y="140"/>
                    <a:pt x="60" y="139"/>
                  </a:cubicBezTo>
                  <a:cubicBezTo>
                    <a:pt x="0" y="2"/>
                    <a:pt x="0" y="2"/>
                    <a:pt x="0" y="2"/>
                  </a:cubicBezTo>
                  <a:cubicBezTo>
                    <a:pt x="0" y="1"/>
                    <a:pt x="0" y="0"/>
                    <a:pt x="1" y="0"/>
                  </a:cubicBezTo>
                  <a:cubicBezTo>
                    <a:pt x="20" y="0"/>
                    <a:pt x="20" y="0"/>
                    <a:pt x="20" y="0"/>
                  </a:cubicBezTo>
                  <a:cubicBezTo>
                    <a:pt x="20"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2" name="Freeform 58">
              <a:extLst>
                <a:ext uri="{FF2B5EF4-FFF2-40B4-BE49-F238E27FC236}">
                  <a16:creationId xmlns:a16="http://schemas.microsoft.com/office/drawing/2014/main" id="{623B4065-710A-4E71-BDAF-0F861BE221E0}"/>
                </a:ext>
              </a:extLst>
            </p:cNvPr>
            <p:cNvSpPr>
              <a:spLocks noEditPoints="1"/>
            </p:cNvSpPr>
            <p:nvPr userDrawn="1"/>
          </p:nvSpPr>
          <p:spPr bwMode="auto">
            <a:xfrm>
              <a:off x="4090" y="2108"/>
              <a:ext cx="117" cy="137"/>
            </a:xfrm>
            <a:custGeom>
              <a:avLst/>
              <a:gdLst>
                <a:gd name="T0" fmla="*/ 122 w 122"/>
                <a:gd name="T1" fmla="*/ 139 h 141"/>
                <a:gd name="T2" fmla="*/ 62 w 122"/>
                <a:gd name="T3" fmla="*/ 2 h 141"/>
                <a:gd name="T4" fmla="*/ 59 w 122"/>
                <a:gd name="T5" fmla="*/ 2 h 141"/>
                <a:gd name="T6" fmla="*/ 0 w 122"/>
                <a:gd name="T7" fmla="*/ 139 h 141"/>
                <a:gd name="T8" fmla="*/ 2 w 122"/>
                <a:gd name="T9" fmla="*/ 141 h 141"/>
                <a:gd name="T10" fmla="*/ 20 w 122"/>
                <a:gd name="T11" fmla="*/ 141 h 141"/>
                <a:gd name="T12" fmla="*/ 21 w 122"/>
                <a:gd name="T13" fmla="*/ 140 h 141"/>
                <a:gd name="T14" fmla="*/ 34 w 122"/>
                <a:gd name="T15" fmla="*/ 111 h 141"/>
                <a:gd name="T16" fmla="*/ 88 w 122"/>
                <a:gd name="T17" fmla="*/ 111 h 141"/>
                <a:gd name="T18" fmla="*/ 100 w 122"/>
                <a:gd name="T19" fmla="*/ 140 h 141"/>
                <a:gd name="T20" fmla="*/ 102 w 122"/>
                <a:gd name="T21" fmla="*/ 141 h 141"/>
                <a:gd name="T22" fmla="*/ 120 w 122"/>
                <a:gd name="T23" fmla="*/ 141 h 141"/>
                <a:gd name="T24" fmla="*/ 122 w 122"/>
                <a:gd name="T25" fmla="*/ 139 h 141"/>
                <a:gd name="T26" fmla="*/ 43 w 122"/>
                <a:gd name="T27" fmla="*/ 91 h 141"/>
                <a:gd name="T28" fmla="*/ 59 w 122"/>
                <a:gd name="T29" fmla="*/ 53 h 141"/>
                <a:gd name="T30" fmla="*/ 62 w 122"/>
                <a:gd name="T31" fmla="*/ 53 h 141"/>
                <a:gd name="T32" fmla="*/ 79 w 122"/>
                <a:gd name="T33" fmla="*/ 91 h 141"/>
                <a:gd name="T34" fmla="*/ 43 w 122"/>
                <a:gd name="T35"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41">
                  <a:moveTo>
                    <a:pt x="122" y="139"/>
                  </a:moveTo>
                  <a:cubicBezTo>
                    <a:pt x="62" y="2"/>
                    <a:pt x="62" y="2"/>
                    <a:pt x="62" y="2"/>
                  </a:cubicBezTo>
                  <a:cubicBezTo>
                    <a:pt x="62" y="0"/>
                    <a:pt x="60" y="0"/>
                    <a:pt x="59" y="2"/>
                  </a:cubicBezTo>
                  <a:cubicBezTo>
                    <a:pt x="0" y="139"/>
                    <a:pt x="0" y="139"/>
                    <a:pt x="0" y="139"/>
                  </a:cubicBezTo>
                  <a:cubicBezTo>
                    <a:pt x="0" y="140"/>
                    <a:pt x="0" y="141"/>
                    <a:pt x="2" y="141"/>
                  </a:cubicBezTo>
                  <a:cubicBezTo>
                    <a:pt x="20" y="141"/>
                    <a:pt x="20" y="141"/>
                    <a:pt x="20" y="141"/>
                  </a:cubicBezTo>
                  <a:cubicBezTo>
                    <a:pt x="21" y="141"/>
                    <a:pt x="21" y="141"/>
                    <a:pt x="21" y="140"/>
                  </a:cubicBezTo>
                  <a:cubicBezTo>
                    <a:pt x="34" y="111"/>
                    <a:pt x="34" y="111"/>
                    <a:pt x="34" y="111"/>
                  </a:cubicBezTo>
                  <a:cubicBezTo>
                    <a:pt x="88" y="111"/>
                    <a:pt x="88" y="111"/>
                    <a:pt x="88" y="111"/>
                  </a:cubicBezTo>
                  <a:cubicBezTo>
                    <a:pt x="100" y="140"/>
                    <a:pt x="100" y="140"/>
                    <a:pt x="100" y="140"/>
                  </a:cubicBezTo>
                  <a:cubicBezTo>
                    <a:pt x="101" y="141"/>
                    <a:pt x="101" y="141"/>
                    <a:pt x="102" y="141"/>
                  </a:cubicBezTo>
                  <a:cubicBezTo>
                    <a:pt x="120" y="141"/>
                    <a:pt x="120" y="141"/>
                    <a:pt x="120" y="141"/>
                  </a:cubicBezTo>
                  <a:cubicBezTo>
                    <a:pt x="121" y="141"/>
                    <a:pt x="122" y="140"/>
                    <a:pt x="122" y="139"/>
                  </a:cubicBezTo>
                  <a:close/>
                  <a:moveTo>
                    <a:pt x="43" y="91"/>
                  </a:moveTo>
                  <a:cubicBezTo>
                    <a:pt x="59" y="53"/>
                    <a:pt x="59" y="53"/>
                    <a:pt x="59" y="53"/>
                  </a:cubicBezTo>
                  <a:cubicBezTo>
                    <a:pt x="60" y="51"/>
                    <a:pt x="62" y="51"/>
                    <a:pt x="62" y="53"/>
                  </a:cubicBezTo>
                  <a:cubicBezTo>
                    <a:pt x="79" y="91"/>
                    <a:pt x="79" y="91"/>
                    <a:pt x="79" y="91"/>
                  </a:cubicBezTo>
                  <a:lnTo>
                    <a:pt x="4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3" name="Freeform 59">
              <a:extLst>
                <a:ext uri="{FF2B5EF4-FFF2-40B4-BE49-F238E27FC236}">
                  <a16:creationId xmlns:a16="http://schemas.microsoft.com/office/drawing/2014/main" id="{9701355B-13F1-44C6-B0EC-70A67D1E8FEA}"/>
                </a:ext>
              </a:extLst>
            </p:cNvPr>
            <p:cNvSpPr>
              <a:spLocks noEditPoints="1"/>
            </p:cNvSpPr>
            <p:nvPr userDrawn="1"/>
          </p:nvSpPr>
          <p:spPr bwMode="auto">
            <a:xfrm>
              <a:off x="4184" y="2109"/>
              <a:ext cx="19" cy="10"/>
            </a:xfrm>
            <a:custGeom>
              <a:avLst/>
              <a:gdLst>
                <a:gd name="T0" fmla="*/ 17 w 19"/>
                <a:gd name="T1" fmla="*/ 0 h 10"/>
                <a:gd name="T2" fmla="*/ 19 w 19"/>
                <a:gd name="T3" fmla="*/ 0 h 10"/>
                <a:gd name="T4" fmla="*/ 19 w 19"/>
                <a:gd name="T5" fmla="*/ 10 h 10"/>
                <a:gd name="T6" fmla="*/ 17 w 19"/>
                <a:gd name="T7" fmla="*/ 10 h 10"/>
                <a:gd name="T8" fmla="*/ 17 w 19"/>
                <a:gd name="T9" fmla="*/ 4 h 10"/>
                <a:gd name="T10" fmla="*/ 15 w 19"/>
                <a:gd name="T11" fmla="*/ 8 h 10"/>
                <a:gd name="T12" fmla="*/ 13 w 19"/>
                <a:gd name="T13" fmla="*/ 8 h 10"/>
                <a:gd name="T14" fmla="*/ 11 w 19"/>
                <a:gd name="T15" fmla="*/ 4 h 10"/>
                <a:gd name="T16" fmla="*/ 11 w 19"/>
                <a:gd name="T17" fmla="*/ 10 h 10"/>
                <a:gd name="T18" fmla="*/ 10 w 19"/>
                <a:gd name="T19" fmla="*/ 10 h 10"/>
                <a:gd name="T20" fmla="*/ 10 w 19"/>
                <a:gd name="T21" fmla="*/ 0 h 10"/>
                <a:gd name="T22" fmla="*/ 11 w 19"/>
                <a:gd name="T23" fmla="*/ 0 h 10"/>
                <a:gd name="T24" fmla="*/ 14 w 19"/>
                <a:gd name="T25" fmla="*/ 6 h 10"/>
                <a:gd name="T26" fmla="*/ 17 w 19"/>
                <a:gd name="T27" fmla="*/ 0 h 10"/>
                <a:gd name="T28" fmla="*/ 0 w 19"/>
                <a:gd name="T29" fmla="*/ 2 h 10"/>
                <a:gd name="T30" fmla="*/ 0 w 19"/>
                <a:gd name="T31" fmla="*/ 0 h 10"/>
                <a:gd name="T32" fmla="*/ 9 w 19"/>
                <a:gd name="T33" fmla="*/ 0 h 10"/>
                <a:gd name="T34" fmla="*/ 9 w 19"/>
                <a:gd name="T35" fmla="*/ 2 h 10"/>
                <a:gd name="T36" fmla="*/ 5 w 19"/>
                <a:gd name="T37" fmla="*/ 2 h 10"/>
                <a:gd name="T38" fmla="*/ 5 w 19"/>
                <a:gd name="T39" fmla="*/ 10 h 10"/>
                <a:gd name="T40" fmla="*/ 3 w 19"/>
                <a:gd name="T41" fmla="*/ 10 h 10"/>
                <a:gd name="T42" fmla="*/ 3 w 19"/>
                <a:gd name="T43" fmla="*/ 2 h 10"/>
                <a:gd name="T44" fmla="*/ 0 w 19"/>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0">
                  <a:moveTo>
                    <a:pt x="17" y="0"/>
                  </a:moveTo>
                  <a:lnTo>
                    <a:pt x="19" y="0"/>
                  </a:lnTo>
                  <a:lnTo>
                    <a:pt x="19" y="10"/>
                  </a:lnTo>
                  <a:lnTo>
                    <a:pt x="17" y="10"/>
                  </a:lnTo>
                  <a:lnTo>
                    <a:pt x="17" y="4"/>
                  </a:lnTo>
                  <a:lnTo>
                    <a:pt x="15" y="8"/>
                  </a:lnTo>
                  <a:lnTo>
                    <a:pt x="13" y="8"/>
                  </a:lnTo>
                  <a:lnTo>
                    <a:pt x="11" y="4"/>
                  </a:lnTo>
                  <a:lnTo>
                    <a:pt x="11" y="10"/>
                  </a:lnTo>
                  <a:lnTo>
                    <a:pt x="10" y="10"/>
                  </a:lnTo>
                  <a:lnTo>
                    <a:pt x="10" y="0"/>
                  </a:lnTo>
                  <a:lnTo>
                    <a:pt x="11" y="0"/>
                  </a:lnTo>
                  <a:lnTo>
                    <a:pt x="14" y="6"/>
                  </a:lnTo>
                  <a:lnTo>
                    <a:pt x="17" y="0"/>
                  </a:lnTo>
                  <a:close/>
                  <a:moveTo>
                    <a:pt x="0" y="2"/>
                  </a:moveTo>
                  <a:lnTo>
                    <a:pt x="0" y="0"/>
                  </a:lnTo>
                  <a:lnTo>
                    <a:pt x="9" y="0"/>
                  </a:lnTo>
                  <a:lnTo>
                    <a:pt x="9" y="2"/>
                  </a:lnTo>
                  <a:lnTo>
                    <a:pt x="5" y="2"/>
                  </a:lnTo>
                  <a:lnTo>
                    <a:pt x="5" y="10"/>
                  </a:lnTo>
                  <a:lnTo>
                    <a:pt x="3" y="10"/>
                  </a:lnTo>
                  <a:lnTo>
                    <a:pt x="3"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26" name="Footer Placeholder 4">
            <a:extLst>
              <a:ext uri="{FF2B5EF4-FFF2-40B4-BE49-F238E27FC236}">
                <a16:creationId xmlns:a16="http://schemas.microsoft.com/office/drawing/2014/main" id="{DDF6A7C0-195E-43C6-9683-8A8B321C6684}"/>
              </a:ext>
            </a:extLst>
          </p:cNvPr>
          <p:cNvSpPr txBox="1">
            <a:spLocks/>
          </p:cNvSpPr>
          <p:nvPr userDrawn="1"/>
        </p:nvSpPr>
        <p:spPr>
          <a:xfrm>
            <a:off x="504000" y="6377317"/>
            <a:ext cx="7184400" cy="123111"/>
          </a:xfrm>
          <a:prstGeom prst="rect">
            <a:avLst/>
          </a:prstGeom>
        </p:spPr>
        <p:txBody>
          <a:bodyPr vert="horz" wrap="square" lIns="0" tIns="0" rIns="0" bIns="0" rtlCol="0" anchor="ctr" anchorCtr="0">
            <a:spAutoFit/>
          </a:bodyPr>
          <a:lstStyle>
            <a:defPPr>
              <a:defRPr lang="en-US"/>
            </a:defPPr>
            <a:lvl1pPr marL="0" algn="l" defTabSz="457200" rtl="0" eaLnBrk="1" latinLnBrk="0" hangingPunct="1">
              <a:defRPr sz="80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bg1"/>
                </a:solidFill>
              </a:rPr>
              <a:t>For Internal Use Only</a:t>
            </a:r>
          </a:p>
        </p:txBody>
      </p:sp>
    </p:spTree>
    <p:extLst>
      <p:ext uri="{BB962C8B-B14F-4D97-AF65-F5344CB8AC3E}">
        <p14:creationId xmlns:p14="http://schemas.microsoft.com/office/powerpoint/2010/main" val="2712654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ullets option - Right">
    <p:bg>
      <p:bgPr>
        <a:solidFill>
          <a:schemeClr val="tx2"/>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Lst>
          </p:cNvPr>
          <p:cNvSpPr>
            <a:spLocks noGrp="1"/>
          </p:cNvSpPr>
          <p:nvPr>
            <p:ph type="pic" sz="quarter" idx="15" hasCustomPrompt="1"/>
          </p:nvPr>
        </p:nvSpPr>
        <p:spPr>
          <a:xfrm>
            <a:off x="1" y="0"/>
            <a:ext cx="596392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Calibri" panose="020F0502020204030204" pitchFamily="34" charset="0"/>
                <a:cs typeface="Calibri" panose="020F0502020204030204" pitchFamily="34" charset="0"/>
              </a:defRPr>
            </a:lvl1pPr>
          </a:lstStyle>
          <a:p>
            <a:r>
              <a:rPr lang="en-GB" dirty="0"/>
              <a:t>Click icon to Insert Image</a:t>
            </a:r>
          </a:p>
        </p:txBody>
      </p:sp>
      <p:sp>
        <p:nvSpPr>
          <p:cNvPr id="12" name="Rectangle 11">
            <a:extLst>
              <a:ext uri="{FF2B5EF4-FFF2-40B4-BE49-F238E27FC236}">
                <a16:creationId xmlns:a16="http://schemas.microsoft.com/office/drawing/2014/main" id="{34849AE9-3E87-4916-9292-110A15BFC65D}"/>
              </a:ext>
            </a:extLst>
          </p:cNvPr>
          <p:cNvSpPr/>
          <p:nvPr userDrawn="1"/>
        </p:nvSpPr>
        <p:spPr>
          <a:xfrm>
            <a:off x="5963920" y="0"/>
            <a:ext cx="622807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36792" y="587361"/>
            <a:ext cx="534924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3" name="Content Placeholder 2"/>
          <p:cNvSpPr>
            <a:spLocks noGrp="1"/>
          </p:cNvSpPr>
          <p:nvPr>
            <p:ph idx="1"/>
          </p:nvPr>
        </p:nvSpPr>
        <p:spPr>
          <a:xfrm>
            <a:off x="6336792" y="1929384"/>
            <a:ext cx="5349240" cy="4169664"/>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597011DC-5F28-44D8-A768-2580130B28CB}"/>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16" name="Slide Number Placeholder 5">
            <a:extLst>
              <a:ext uri="{FF2B5EF4-FFF2-40B4-BE49-F238E27FC236}">
                <a16:creationId xmlns:a16="http://schemas.microsoft.com/office/drawing/2014/main" id="{8667BC5A-F44E-4BA6-A4AE-D60201445E9B}"/>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cxnSp>
        <p:nvCxnSpPr>
          <p:cNvPr id="27" name="Straight Connector 26">
            <a:extLst>
              <a:ext uri="{FF2B5EF4-FFF2-40B4-BE49-F238E27FC236}">
                <a16:creationId xmlns:a16="http://schemas.microsoft.com/office/drawing/2014/main" id="{58F97C59-1BB4-49F4-8821-7A523C8862AD}"/>
              </a:ext>
            </a:extLst>
          </p:cNvPr>
          <p:cNvCxnSpPr>
            <a:cxnSpLocks/>
          </p:cNvCxnSpPr>
          <p:nvPr userDrawn="1"/>
        </p:nvCxnSpPr>
        <p:spPr>
          <a:xfrm flipH="1">
            <a:off x="6373368"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id="{6AF92091-8416-433B-9488-D438A02ED0B7}"/>
              </a:ext>
            </a:extLst>
          </p:cNvPr>
          <p:cNvSpPr txBox="1"/>
          <p:nvPr userDrawn="1"/>
        </p:nvSpPr>
        <p:spPr>
          <a:xfrm>
            <a:off x="0" y="6957236"/>
            <a:ext cx="5976209" cy="707886"/>
          </a:xfrm>
          <a:prstGeom prst="rect">
            <a:avLst/>
          </a:prstGeom>
          <a:solidFill>
            <a:schemeClr val="bg1">
              <a:lumMod val="95000"/>
            </a:schemeClr>
          </a:solidFill>
        </p:spPr>
        <p:txBody>
          <a:bodyPr wrap="square" rtlCol="0">
            <a:spAutoFit/>
          </a:bodyPr>
          <a:lstStyle/>
          <a:p>
            <a:r>
              <a:rPr lang="en-GB" sz="1000" b="1" dirty="0">
                <a:solidFill>
                  <a:schemeClr val="tx1">
                    <a:lumMod val="85000"/>
                    <a:lumOff val="15000"/>
                  </a:schemeClr>
                </a:solidFill>
                <a:latin typeface="Calibri" panose="020F0502020204030204" pitchFamily="34" charset="0"/>
                <a:cs typeface="Calibri" panose="020F0502020204030204" pitchFamily="34" charset="0"/>
              </a:rPr>
              <a:t>Adding an image to the rectangular frame (recommended):</a:t>
            </a:r>
          </a:p>
          <a:p>
            <a:r>
              <a:rPr lang="en-GB" sz="1000" dirty="0">
                <a:solidFill>
                  <a:schemeClr val="bg1">
                    <a:lumMod val="50000"/>
                  </a:schemeClr>
                </a:solidFill>
                <a:latin typeface="Calibri" panose="020F0502020204030204" pitchFamily="34" charset="0"/>
                <a:cs typeface="Calibri" panose="020F0502020204030204" pitchFamily="34" charset="0"/>
              </a:rPr>
              <a:t>Prior to starting, please browse our image library </a:t>
            </a:r>
            <a:r>
              <a:rPr lang="en-GB" sz="1000" b="1" dirty="0">
                <a:solidFill>
                  <a:schemeClr val="bg1">
                    <a:lumMod val="50000"/>
                  </a:schemeClr>
                </a:solidFill>
                <a:latin typeface="Calibri" panose="020F0502020204030204" pitchFamily="34" charset="0"/>
                <a:cs typeface="Calibri" panose="020F0502020204030204" pitchFamily="34" charset="0"/>
              </a:rPr>
              <a:t>https://avevaimages.thirdlight.com/ </a:t>
            </a:r>
            <a:r>
              <a:rPr lang="en-GB" sz="1000" dirty="0">
                <a:solidFill>
                  <a:schemeClr val="bg1">
                    <a:lumMod val="50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kern="1200" dirty="0">
                <a:solidFill>
                  <a:schemeClr val="tx1">
                    <a:lumMod val="85000"/>
                    <a:lumOff val="15000"/>
                  </a:schemeClr>
                </a:solidFill>
                <a:latin typeface="Calibri" panose="020F0502020204030204" pitchFamily="34" charset="0"/>
                <a:ea typeface="+mn-ea"/>
                <a:cs typeface="Calibri" panose="020F0502020204030204" pitchFamily="34" charset="0"/>
              </a:rPr>
              <a:t>Click the image icon to insert image, then Send to Back. </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6792" y="1426463"/>
            <a:ext cx="5349240"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grpSp>
        <p:nvGrpSpPr>
          <p:cNvPr id="28" name="Group 51">
            <a:extLst>
              <a:ext uri="{FF2B5EF4-FFF2-40B4-BE49-F238E27FC236}">
                <a16:creationId xmlns:a16="http://schemas.microsoft.com/office/drawing/2014/main" id="{0DE8CD78-A93D-4AC7-8764-72D03B50D652}"/>
              </a:ext>
            </a:extLst>
          </p:cNvPr>
          <p:cNvGrpSpPr>
            <a:grpSpLocks noChangeAspect="1"/>
          </p:cNvGrpSpPr>
          <p:nvPr userDrawn="1"/>
        </p:nvGrpSpPr>
        <p:grpSpPr bwMode="auto">
          <a:xfrm>
            <a:off x="10539492" y="6305176"/>
            <a:ext cx="1149588" cy="267392"/>
            <a:chOff x="3618" y="2108"/>
            <a:chExt cx="589" cy="137"/>
          </a:xfrm>
          <a:solidFill>
            <a:schemeClr val="tx2"/>
          </a:solidFill>
        </p:grpSpPr>
        <p:sp>
          <p:nvSpPr>
            <p:cNvPr id="29" name="Freeform 52">
              <a:extLst>
                <a:ext uri="{FF2B5EF4-FFF2-40B4-BE49-F238E27FC236}">
                  <a16:creationId xmlns:a16="http://schemas.microsoft.com/office/drawing/2014/main" id="{BE50E4BD-9251-42C4-BC15-74013B34D813}"/>
                </a:ext>
              </a:extLst>
            </p:cNvPr>
            <p:cNvSpPr>
              <a:spLocks/>
            </p:cNvSpPr>
            <p:nvPr userDrawn="1"/>
          </p:nvSpPr>
          <p:spPr bwMode="auto">
            <a:xfrm>
              <a:off x="3878" y="2226"/>
              <a:ext cx="89" cy="19"/>
            </a:xfrm>
            <a:custGeom>
              <a:avLst/>
              <a:gdLst>
                <a:gd name="T0" fmla="*/ 0 w 93"/>
                <a:gd name="T1" fmla="*/ 19 h 20"/>
                <a:gd name="T2" fmla="*/ 0 w 93"/>
                <a:gd name="T3" fmla="*/ 2 h 20"/>
                <a:gd name="T4" fmla="*/ 2 w 93"/>
                <a:gd name="T5" fmla="*/ 0 h 20"/>
                <a:gd name="T6" fmla="*/ 92 w 93"/>
                <a:gd name="T7" fmla="*/ 0 h 20"/>
                <a:gd name="T8" fmla="*/ 93 w 93"/>
                <a:gd name="T9" fmla="*/ 2 h 20"/>
                <a:gd name="T10" fmla="*/ 93 w 93"/>
                <a:gd name="T11" fmla="*/ 19 h 20"/>
                <a:gd name="T12" fmla="*/ 92 w 93"/>
                <a:gd name="T13" fmla="*/ 20 h 20"/>
                <a:gd name="T14" fmla="*/ 2 w 93"/>
                <a:gd name="T15" fmla="*/ 20 h 20"/>
                <a:gd name="T16" fmla="*/ 0 w 93"/>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9"/>
                  </a:moveTo>
                  <a:cubicBezTo>
                    <a:pt x="0" y="2"/>
                    <a:pt x="0" y="2"/>
                    <a:pt x="0" y="2"/>
                  </a:cubicBezTo>
                  <a:cubicBezTo>
                    <a:pt x="0" y="1"/>
                    <a:pt x="1" y="0"/>
                    <a:pt x="2" y="0"/>
                  </a:cubicBezTo>
                  <a:cubicBezTo>
                    <a:pt x="92" y="0"/>
                    <a:pt x="92" y="0"/>
                    <a:pt x="92" y="0"/>
                  </a:cubicBezTo>
                  <a:cubicBezTo>
                    <a:pt x="93" y="0"/>
                    <a:pt x="93" y="1"/>
                    <a:pt x="93" y="2"/>
                  </a:cubicBezTo>
                  <a:cubicBezTo>
                    <a:pt x="93" y="19"/>
                    <a:pt x="93" y="19"/>
                    <a:pt x="93" y="19"/>
                  </a:cubicBezTo>
                  <a:cubicBezTo>
                    <a:pt x="93" y="19"/>
                    <a:pt x="93" y="20"/>
                    <a:pt x="92" y="20"/>
                  </a:cubicBezTo>
                  <a:cubicBezTo>
                    <a:pt x="2" y="20"/>
                    <a:pt x="2" y="20"/>
                    <a:pt x="2" y="20"/>
                  </a:cubicBezTo>
                  <a:cubicBezTo>
                    <a:pt x="1" y="20"/>
                    <a:pt x="0" y="1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0" name="Freeform 53">
              <a:extLst>
                <a:ext uri="{FF2B5EF4-FFF2-40B4-BE49-F238E27FC236}">
                  <a16:creationId xmlns:a16="http://schemas.microsoft.com/office/drawing/2014/main" id="{24F41E04-9249-43FF-85D4-7677D2227489}"/>
                </a:ext>
              </a:extLst>
            </p:cNvPr>
            <p:cNvSpPr>
              <a:spLocks/>
            </p:cNvSpPr>
            <p:nvPr userDrawn="1"/>
          </p:nvSpPr>
          <p:spPr bwMode="auto">
            <a:xfrm>
              <a:off x="3878" y="2167"/>
              <a:ext cx="89" cy="20"/>
            </a:xfrm>
            <a:custGeom>
              <a:avLst/>
              <a:gdLst>
                <a:gd name="T0" fmla="*/ 0 w 93"/>
                <a:gd name="T1" fmla="*/ 18 h 20"/>
                <a:gd name="T2" fmla="*/ 0 w 93"/>
                <a:gd name="T3" fmla="*/ 2 h 20"/>
                <a:gd name="T4" fmla="*/ 2 w 93"/>
                <a:gd name="T5" fmla="*/ 0 h 20"/>
                <a:gd name="T6" fmla="*/ 92 w 93"/>
                <a:gd name="T7" fmla="*/ 0 h 20"/>
                <a:gd name="T8" fmla="*/ 93 w 93"/>
                <a:gd name="T9" fmla="*/ 2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2"/>
                    <a:pt x="0" y="2"/>
                    <a:pt x="0" y="2"/>
                  </a:cubicBezTo>
                  <a:cubicBezTo>
                    <a:pt x="0" y="1"/>
                    <a:pt x="1" y="0"/>
                    <a:pt x="2" y="0"/>
                  </a:cubicBezTo>
                  <a:cubicBezTo>
                    <a:pt x="92" y="0"/>
                    <a:pt x="92" y="0"/>
                    <a:pt x="92" y="0"/>
                  </a:cubicBezTo>
                  <a:cubicBezTo>
                    <a:pt x="93" y="0"/>
                    <a:pt x="93" y="1"/>
                    <a:pt x="93" y="2"/>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1" name="Freeform 54">
              <a:extLst>
                <a:ext uri="{FF2B5EF4-FFF2-40B4-BE49-F238E27FC236}">
                  <a16:creationId xmlns:a16="http://schemas.microsoft.com/office/drawing/2014/main" id="{66DDC8C1-6FC8-4161-82C3-17071F913A29}"/>
                </a:ext>
              </a:extLst>
            </p:cNvPr>
            <p:cNvSpPr>
              <a:spLocks/>
            </p:cNvSpPr>
            <p:nvPr userDrawn="1"/>
          </p:nvSpPr>
          <p:spPr bwMode="auto">
            <a:xfrm>
              <a:off x="3878" y="2109"/>
              <a:ext cx="89" cy="19"/>
            </a:xfrm>
            <a:custGeom>
              <a:avLst/>
              <a:gdLst>
                <a:gd name="T0" fmla="*/ 0 w 93"/>
                <a:gd name="T1" fmla="*/ 18 h 20"/>
                <a:gd name="T2" fmla="*/ 0 w 93"/>
                <a:gd name="T3" fmla="*/ 1 h 20"/>
                <a:gd name="T4" fmla="*/ 2 w 93"/>
                <a:gd name="T5" fmla="*/ 0 h 20"/>
                <a:gd name="T6" fmla="*/ 92 w 93"/>
                <a:gd name="T7" fmla="*/ 0 h 20"/>
                <a:gd name="T8" fmla="*/ 93 w 93"/>
                <a:gd name="T9" fmla="*/ 1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1"/>
                    <a:pt x="0" y="1"/>
                    <a:pt x="0" y="1"/>
                  </a:cubicBezTo>
                  <a:cubicBezTo>
                    <a:pt x="0" y="0"/>
                    <a:pt x="1" y="0"/>
                    <a:pt x="2" y="0"/>
                  </a:cubicBezTo>
                  <a:cubicBezTo>
                    <a:pt x="92" y="0"/>
                    <a:pt x="92" y="0"/>
                    <a:pt x="92" y="0"/>
                  </a:cubicBezTo>
                  <a:cubicBezTo>
                    <a:pt x="93" y="0"/>
                    <a:pt x="93" y="0"/>
                    <a:pt x="93" y="1"/>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2" name="Freeform 55">
              <a:extLst>
                <a:ext uri="{FF2B5EF4-FFF2-40B4-BE49-F238E27FC236}">
                  <a16:creationId xmlns:a16="http://schemas.microsoft.com/office/drawing/2014/main" id="{94D21E7D-696B-4F06-984A-14320C9155B7}"/>
                </a:ext>
              </a:extLst>
            </p:cNvPr>
            <p:cNvSpPr>
              <a:spLocks/>
            </p:cNvSpPr>
            <p:nvPr userDrawn="1"/>
          </p:nvSpPr>
          <p:spPr bwMode="auto">
            <a:xfrm>
              <a:off x="3741" y="2109"/>
              <a:ext cx="117" cy="136"/>
            </a:xfrm>
            <a:custGeom>
              <a:avLst/>
              <a:gdLst>
                <a:gd name="T0" fmla="*/ 21 w 122"/>
                <a:gd name="T1" fmla="*/ 1 h 140"/>
                <a:gd name="T2" fmla="*/ 60 w 122"/>
                <a:gd name="T3" fmla="*/ 88 h 140"/>
                <a:gd name="T4" fmla="*/ 63 w 122"/>
                <a:gd name="T5" fmla="*/ 88 h 140"/>
                <a:gd name="T6" fmla="*/ 100 w 122"/>
                <a:gd name="T7" fmla="*/ 1 h 140"/>
                <a:gd name="T8" fmla="*/ 102 w 122"/>
                <a:gd name="T9" fmla="*/ 0 h 140"/>
                <a:gd name="T10" fmla="*/ 120 w 122"/>
                <a:gd name="T11" fmla="*/ 0 h 140"/>
                <a:gd name="T12" fmla="*/ 122 w 122"/>
                <a:gd name="T13" fmla="*/ 2 h 140"/>
                <a:gd name="T14" fmla="*/ 63 w 122"/>
                <a:gd name="T15" fmla="*/ 139 h 140"/>
                <a:gd name="T16" fmla="*/ 60 w 122"/>
                <a:gd name="T17" fmla="*/ 139 h 140"/>
                <a:gd name="T18" fmla="*/ 0 w 122"/>
                <a:gd name="T19" fmla="*/ 2 h 140"/>
                <a:gd name="T20" fmla="*/ 2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3" y="88"/>
                  </a:cubicBezTo>
                  <a:cubicBezTo>
                    <a:pt x="100" y="1"/>
                    <a:pt x="100" y="1"/>
                    <a:pt x="100" y="1"/>
                  </a:cubicBezTo>
                  <a:cubicBezTo>
                    <a:pt x="101" y="0"/>
                    <a:pt x="101" y="0"/>
                    <a:pt x="102" y="0"/>
                  </a:cubicBezTo>
                  <a:cubicBezTo>
                    <a:pt x="120" y="0"/>
                    <a:pt x="120" y="0"/>
                    <a:pt x="120" y="0"/>
                  </a:cubicBezTo>
                  <a:cubicBezTo>
                    <a:pt x="121" y="0"/>
                    <a:pt x="122" y="1"/>
                    <a:pt x="122" y="2"/>
                  </a:cubicBezTo>
                  <a:cubicBezTo>
                    <a:pt x="63" y="139"/>
                    <a:pt x="63" y="139"/>
                    <a:pt x="63" y="139"/>
                  </a:cubicBezTo>
                  <a:cubicBezTo>
                    <a:pt x="62" y="140"/>
                    <a:pt x="60" y="140"/>
                    <a:pt x="60" y="139"/>
                  </a:cubicBezTo>
                  <a:cubicBezTo>
                    <a:pt x="0" y="2"/>
                    <a:pt x="0" y="2"/>
                    <a:pt x="0" y="2"/>
                  </a:cubicBezTo>
                  <a:cubicBezTo>
                    <a:pt x="0" y="1"/>
                    <a:pt x="0" y="0"/>
                    <a:pt x="2" y="0"/>
                  </a:cubicBezTo>
                  <a:cubicBezTo>
                    <a:pt x="20" y="0"/>
                    <a:pt x="20" y="0"/>
                    <a:pt x="20" y="0"/>
                  </a:cubicBezTo>
                  <a:cubicBezTo>
                    <a:pt x="21"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3" name="Freeform 56">
              <a:extLst>
                <a:ext uri="{FF2B5EF4-FFF2-40B4-BE49-F238E27FC236}">
                  <a16:creationId xmlns:a16="http://schemas.microsoft.com/office/drawing/2014/main" id="{BC938D3D-F732-4FC6-B88D-34027CCB0039}"/>
                </a:ext>
              </a:extLst>
            </p:cNvPr>
            <p:cNvSpPr>
              <a:spLocks noEditPoints="1"/>
            </p:cNvSpPr>
            <p:nvPr userDrawn="1"/>
          </p:nvSpPr>
          <p:spPr bwMode="auto">
            <a:xfrm>
              <a:off x="3618" y="2108"/>
              <a:ext cx="136" cy="137"/>
            </a:xfrm>
            <a:custGeom>
              <a:avLst/>
              <a:gdLst>
                <a:gd name="T0" fmla="*/ 142 w 142"/>
                <a:gd name="T1" fmla="*/ 139 h 141"/>
                <a:gd name="T2" fmla="*/ 82 w 142"/>
                <a:gd name="T3" fmla="*/ 2 h 141"/>
                <a:gd name="T4" fmla="*/ 80 w 142"/>
                <a:gd name="T5" fmla="*/ 2 h 141"/>
                <a:gd name="T6" fmla="*/ 41 w 142"/>
                <a:gd name="T7" fmla="*/ 91 h 141"/>
                <a:gd name="T8" fmla="*/ 1 w 142"/>
                <a:gd name="T9" fmla="*/ 91 h 141"/>
                <a:gd name="T10" fmla="*/ 0 w 142"/>
                <a:gd name="T11" fmla="*/ 93 h 141"/>
                <a:gd name="T12" fmla="*/ 7 w 142"/>
                <a:gd name="T13" fmla="*/ 110 h 141"/>
                <a:gd name="T14" fmla="*/ 9 w 142"/>
                <a:gd name="T15" fmla="*/ 111 h 141"/>
                <a:gd name="T16" fmla="*/ 32 w 142"/>
                <a:gd name="T17" fmla="*/ 111 h 141"/>
                <a:gd name="T18" fmla="*/ 20 w 142"/>
                <a:gd name="T19" fmla="*/ 139 h 141"/>
                <a:gd name="T20" fmla="*/ 22 w 142"/>
                <a:gd name="T21" fmla="*/ 141 h 141"/>
                <a:gd name="T22" fmla="*/ 40 w 142"/>
                <a:gd name="T23" fmla="*/ 141 h 141"/>
                <a:gd name="T24" fmla="*/ 42 w 142"/>
                <a:gd name="T25" fmla="*/ 140 h 141"/>
                <a:gd name="T26" fmla="*/ 54 w 142"/>
                <a:gd name="T27" fmla="*/ 111 h 141"/>
                <a:gd name="T28" fmla="*/ 108 w 142"/>
                <a:gd name="T29" fmla="*/ 111 h 141"/>
                <a:gd name="T30" fmla="*/ 121 w 142"/>
                <a:gd name="T31" fmla="*/ 140 h 141"/>
                <a:gd name="T32" fmla="*/ 122 w 142"/>
                <a:gd name="T33" fmla="*/ 141 h 141"/>
                <a:gd name="T34" fmla="*/ 141 w 142"/>
                <a:gd name="T35" fmla="*/ 141 h 141"/>
                <a:gd name="T36" fmla="*/ 142 w 142"/>
                <a:gd name="T37" fmla="*/ 139 h 141"/>
                <a:gd name="T38" fmla="*/ 63 w 142"/>
                <a:gd name="T39" fmla="*/ 91 h 141"/>
                <a:gd name="T40" fmla="*/ 80 w 142"/>
                <a:gd name="T41" fmla="*/ 53 h 141"/>
                <a:gd name="T42" fmla="*/ 82 w 142"/>
                <a:gd name="T43" fmla="*/ 53 h 141"/>
                <a:gd name="T44" fmla="*/ 99 w 142"/>
                <a:gd name="T45" fmla="*/ 91 h 141"/>
                <a:gd name="T46" fmla="*/ 63 w 142"/>
                <a:gd name="T47"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41">
                  <a:moveTo>
                    <a:pt x="142" y="139"/>
                  </a:moveTo>
                  <a:cubicBezTo>
                    <a:pt x="82" y="2"/>
                    <a:pt x="82" y="2"/>
                    <a:pt x="82" y="2"/>
                  </a:cubicBezTo>
                  <a:cubicBezTo>
                    <a:pt x="82" y="0"/>
                    <a:pt x="80" y="0"/>
                    <a:pt x="80" y="2"/>
                  </a:cubicBezTo>
                  <a:cubicBezTo>
                    <a:pt x="41" y="91"/>
                    <a:pt x="41" y="91"/>
                    <a:pt x="41" y="91"/>
                  </a:cubicBezTo>
                  <a:cubicBezTo>
                    <a:pt x="1" y="91"/>
                    <a:pt x="1" y="91"/>
                    <a:pt x="1" y="91"/>
                  </a:cubicBezTo>
                  <a:cubicBezTo>
                    <a:pt x="0" y="91"/>
                    <a:pt x="0" y="92"/>
                    <a:pt x="0" y="93"/>
                  </a:cubicBezTo>
                  <a:cubicBezTo>
                    <a:pt x="7" y="110"/>
                    <a:pt x="7" y="110"/>
                    <a:pt x="7" y="110"/>
                  </a:cubicBezTo>
                  <a:cubicBezTo>
                    <a:pt x="8" y="111"/>
                    <a:pt x="8" y="111"/>
                    <a:pt x="9" y="111"/>
                  </a:cubicBezTo>
                  <a:cubicBezTo>
                    <a:pt x="32" y="111"/>
                    <a:pt x="32" y="111"/>
                    <a:pt x="32" y="111"/>
                  </a:cubicBezTo>
                  <a:cubicBezTo>
                    <a:pt x="20" y="139"/>
                    <a:pt x="20" y="139"/>
                    <a:pt x="20" y="139"/>
                  </a:cubicBezTo>
                  <a:cubicBezTo>
                    <a:pt x="20" y="140"/>
                    <a:pt x="21" y="141"/>
                    <a:pt x="22" y="141"/>
                  </a:cubicBezTo>
                  <a:cubicBezTo>
                    <a:pt x="40" y="141"/>
                    <a:pt x="40" y="141"/>
                    <a:pt x="40" y="141"/>
                  </a:cubicBezTo>
                  <a:cubicBezTo>
                    <a:pt x="41" y="141"/>
                    <a:pt x="42" y="141"/>
                    <a:pt x="42" y="140"/>
                  </a:cubicBezTo>
                  <a:cubicBezTo>
                    <a:pt x="54" y="111"/>
                    <a:pt x="54" y="111"/>
                    <a:pt x="54" y="111"/>
                  </a:cubicBezTo>
                  <a:cubicBezTo>
                    <a:pt x="108" y="111"/>
                    <a:pt x="108" y="111"/>
                    <a:pt x="108" y="111"/>
                  </a:cubicBezTo>
                  <a:cubicBezTo>
                    <a:pt x="121" y="140"/>
                    <a:pt x="121" y="140"/>
                    <a:pt x="121" y="140"/>
                  </a:cubicBezTo>
                  <a:cubicBezTo>
                    <a:pt x="121" y="141"/>
                    <a:pt x="122" y="141"/>
                    <a:pt x="122" y="141"/>
                  </a:cubicBezTo>
                  <a:cubicBezTo>
                    <a:pt x="141" y="141"/>
                    <a:pt x="141" y="141"/>
                    <a:pt x="141" y="141"/>
                  </a:cubicBezTo>
                  <a:cubicBezTo>
                    <a:pt x="142" y="141"/>
                    <a:pt x="142" y="140"/>
                    <a:pt x="142" y="139"/>
                  </a:cubicBezTo>
                  <a:close/>
                  <a:moveTo>
                    <a:pt x="63" y="91"/>
                  </a:moveTo>
                  <a:cubicBezTo>
                    <a:pt x="80" y="53"/>
                    <a:pt x="80" y="53"/>
                    <a:pt x="80" y="53"/>
                  </a:cubicBezTo>
                  <a:cubicBezTo>
                    <a:pt x="80" y="51"/>
                    <a:pt x="82" y="51"/>
                    <a:pt x="82" y="53"/>
                  </a:cubicBezTo>
                  <a:cubicBezTo>
                    <a:pt x="99" y="91"/>
                    <a:pt x="99" y="91"/>
                    <a:pt x="99" y="91"/>
                  </a:cubicBezTo>
                  <a:lnTo>
                    <a:pt x="6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4" name="Freeform 57">
              <a:extLst>
                <a:ext uri="{FF2B5EF4-FFF2-40B4-BE49-F238E27FC236}">
                  <a16:creationId xmlns:a16="http://schemas.microsoft.com/office/drawing/2014/main" id="{65B40BD8-3C31-473A-9447-E6CFCF031170}"/>
                </a:ext>
              </a:extLst>
            </p:cNvPr>
            <p:cNvSpPr>
              <a:spLocks/>
            </p:cNvSpPr>
            <p:nvPr userDrawn="1"/>
          </p:nvSpPr>
          <p:spPr bwMode="auto">
            <a:xfrm>
              <a:off x="3986" y="2109"/>
              <a:ext cx="117" cy="136"/>
            </a:xfrm>
            <a:custGeom>
              <a:avLst/>
              <a:gdLst>
                <a:gd name="T0" fmla="*/ 21 w 122"/>
                <a:gd name="T1" fmla="*/ 1 h 140"/>
                <a:gd name="T2" fmla="*/ 60 w 122"/>
                <a:gd name="T3" fmla="*/ 88 h 140"/>
                <a:gd name="T4" fmla="*/ 62 w 122"/>
                <a:gd name="T5" fmla="*/ 88 h 140"/>
                <a:gd name="T6" fmla="*/ 100 w 122"/>
                <a:gd name="T7" fmla="*/ 1 h 140"/>
                <a:gd name="T8" fmla="*/ 102 w 122"/>
                <a:gd name="T9" fmla="*/ 0 h 140"/>
                <a:gd name="T10" fmla="*/ 120 w 122"/>
                <a:gd name="T11" fmla="*/ 0 h 140"/>
                <a:gd name="T12" fmla="*/ 122 w 122"/>
                <a:gd name="T13" fmla="*/ 2 h 140"/>
                <a:gd name="T14" fmla="*/ 62 w 122"/>
                <a:gd name="T15" fmla="*/ 139 h 140"/>
                <a:gd name="T16" fmla="*/ 60 w 122"/>
                <a:gd name="T17" fmla="*/ 139 h 140"/>
                <a:gd name="T18" fmla="*/ 0 w 122"/>
                <a:gd name="T19" fmla="*/ 2 h 140"/>
                <a:gd name="T20" fmla="*/ 1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2" y="88"/>
                  </a:cubicBezTo>
                  <a:cubicBezTo>
                    <a:pt x="100" y="1"/>
                    <a:pt x="100" y="1"/>
                    <a:pt x="100" y="1"/>
                  </a:cubicBezTo>
                  <a:cubicBezTo>
                    <a:pt x="100" y="0"/>
                    <a:pt x="101" y="0"/>
                    <a:pt x="102" y="0"/>
                  </a:cubicBezTo>
                  <a:cubicBezTo>
                    <a:pt x="120" y="0"/>
                    <a:pt x="120" y="0"/>
                    <a:pt x="120" y="0"/>
                  </a:cubicBezTo>
                  <a:cubicBezTo>
                    <a:pt x="121" y="0"/>
                    <a:pt x="122" y="1"/>
                    <a:pt x="122" y="2"/>
                  </a:cubicBezTo>
                  <a:cubicBezTo>
                    <a:pt x="62" y="139"/>
                    <a:pt x="62" y="139"/>
                    <a:pt x="62" y="139"/>
                  </a:cubicBezTo>
                  <a:cubicBezTo>
                    <a:pt x="62" y="140"/>
                    <a:pt x="60" y="140"/>
                    <a:pt x="60" y="139"/>
                  </a:cubicBezTo>
                  <a:cubicBezTo>
                    <a:pt x="0" y="2"/>
                    <a:pt x="0" y="2"/>
                    <a:pt x="0" y="2"/>
                  </a:cubicBezTo>
                  <a:cubicBezTo>
                    <a:pt x="0" y="1"/>
                    <a:pt x="0" y="0"/>
                    <a:pt x="1" y="0"/>
                  </a:cubicBezTo>
                  <a:cubicBezTo>
                    <a:pt x="20" y="0"/>
                    <a:pt x="20" y="0"/>
                    <a:pt x="20" y="0"/>
                  </a:cubicBezTo>
                  <a:cubicBezTo>
                    <a:pt x="20"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5" name="Freeform 58">
              <a:extLst>
                <a:ext uri="{FF2B5EF4-FFF2-40B4-BE49-F238E27FC236}">
                  <a16:creationId xmlns:a16="http://schemas.microsoft.com/office/drawing/2014/main" id="{0EC4BA7E-80F0-4787-928A-FA57A101E41B}"/>
                </a:ext>
              </a:extLst>
            </p:cNvPr>
            <p:cNvSpPr>
              <a:spLocks noEditPoints="1"/>
            </p:cNvSpPr>
            <p:nvPr userDrawn="1"/>
          </p:nvSpPr>
          <p:spPr bwMode="auto">
            <a:xfrm>
              <a:off x="4090" y="2108"/>
              <a:ext cx="117" cy="137"/>
            </a:xfrm>
            <a:custGeom>
              <a:avLst/>
              <a:gdLst>
                <a:gd name="T0" fmla="*/ 122 w 122"/>
                <a:gd name="T1" fmla="*/ 139 h 141"/>
                <a:gd name="T2" fmla="*/ 62 w 122"/>
                <a:gd name="T3" fmla="*/ 2 h 141"/>
                <a:gd name="T4" fmla="*/ 59 w 122"/>
                <a:gd name="T5" fmla="*/ 2 h 141"/>
                <a:gd name="T6" fmla="*/ 0 w 122"/>
                <a:gd name="T7" fmla="*/ 139 h 141"/>
                <a:gd name="T8" fmla="*/ 2 w 122"/>
                <a:gd name="T9" fmla="*/ 141 h 141"/>
                <a:gd name="T10" fmla="*/ 20 w 122"/>
                <a:gd name="T11" fmla="*/ 141 h 141"/>
                <a:gd name="T12" fmla="*/ 21 w 122"/>
                <a:gd name="T13" fmla="*/ 140 h 141"/>
                <a:gd name="T14" fmla="*/ 34 w 122"/>
                <a:gd name="T15" fmla="*/ 111 h 141"/>
                <a:gd name="T16" fmla="*/ 88 w 122"/>
                <a:gd name="T17" fmla="*/ 111 h 141"/>
                <a:gd name="T18" fmla="*/ 100 w 122"/>
                <a:gd name="T19" fmla="*/ 140 h 141"/>
                <a:gd name="T20" fmla="*/ 102 w 122"/>
                <a:gd name="T21" fmla="*/ 141 h 141"/>
                <a:gd name="T22" fmla="*/ 120 w 122"/>
                <a:gd name="T23" fmla="*/ 141 h 141"/>
                <a:gd name="T24" fmla="*/ 122 w 122"/>
                <a:gd name="T25" fmla="*/ 139 h 141"/>
                <a:gd name="T26" fmla="*/ 43 w 122"/>
                <a:gd name="T27" fmla="*/ 91 h 141"/>
                <a:gd name="T28" fmla="*/ 59 w 122"/>
                <a:gd name="T29" fmla="*/ 53 h 141"/>
                <a:gd name="T30" fmla="*/ 62 w 122"/>
                <a:gd name="T31" fmla="*/ 53 h 141"/>
                <a:gd name="T32" fmla="*/ 79 w 122"/>
                <a:gd name="T33" fmla="*/ 91 h 141"/>
                <a:gd name="T34" fmla="*/ 43 w 122"/>
                <a:gd name="T35"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41">
                  <a:moveTo>
                    <a:pt x="122" y="139"/>
                  </a:moveTo>
                  <a:cubicBezTo>
                    <a:pt x="62" y="2"/>
                    <a:pt x="62" y="2"/>
                    <a:pt x="62" y="2"/>
                  </a:cubicBezTo>
                  <a:cubicBezTo>
                    <a:pt x="62" y="0"/>
                    <a:pt x="60" y="0"/>
                    <a:pt x="59" y="2"/>
                  </a:cubicBezTo>
                  <a:cubicBezTo>
                    <a:pt x="0" y="139"/>
                    <a:pt x="0" y="139"/>
                    <a:pt x="0" y="139"/>
                  </a:cubicBezTo>
                  <a:cubicBezTo>
                    <a:pt x="0" y="140"/>
                    <a:pt x="0" y="141"/>
                    <a:pt x="2" y="141"/>
                  </a:cubicBezTo>
                  <a:cubicBezTo>
                    <a:pt x="20" y="141"/>
                    <a:pt x="20" y="141"/>
                    <a:pt x="20" y="141"/>
                  </a:cubicBezTo>
                  <a:cubicBezTo>
                    <a:pt x="21" y="141"/>
                    <a:pt x="21" y="141"/>
                    <a:pt x="21" y="140"/>
                  </a:cubicBezTo>
                  <a:cubicBezTo>
                    <a:pt x="34" y="111"/>
                    <a:pt x="34" y="111"/>
                    <a:pt x="34" y="111"/>
                  </a:cubicBezTo>
                  <a:cubicBezTo>
                    <a:pt x="88" y="111"/>
                    <a:pt x="88" y="111"/>
                    <a:pt x="88" y="111"/>
                  </a:cubicBezTo>
                  <a:cubicBezTo>
                    <a:pt x="100" y="140"/>
                    <a:pt x="100" y="140"/>
                    <a:pt x="100" y="140"/>
                  </a:cubicBezTo>
                  <a:cubicBezTo>
                    <a:pt x="101" y="141"/>
                    <a:pt x="101" y="141"/>
                    <a:pt x="102" y="141"/>
                  </a:cubicBezTo>
                  <a:cubicBezTo>
                    <a:pt x="120" y="141"/>
                    <a:pt x="120" y="141"/>
                    <a:pt x="120" y="141"/>
                  </a:cubicBezTo>
                  <a:cubicBezTo>
                    <a:pt x="121" y="141"/>
                    <a:pt x="122" y="140"/>
                    <a:pt x="122" y="139"/>
                  </a:cubicBezTo>
                  <a:close/>
                  <a:moveTo>
                    <a:pt x="43" y="91"/>
                  </a:moveTo>
                  <a:cubicBezTo>
                    <a:pt x="59" y="53"/>
                    <a:pt x="59" y="53"/>
                    <a:pt x="59" y="53"/>
                  </a:cubicBezTo>
                  <a:cubicBezTo>
                    <a:pt x="60" y="51"/>
                    <a:pt x="62" y="51"/>
                    <a:pt x="62" y="53"/>
                  </a:cubicBezTo>
                  <a:cubicBezTo>
                    <a:pt x="79" y="91"/>
                    <a:pt x="79" y="91"/>
                    <a:pt x="79" y="91"/>
                  </a:cubicBezTo>
                  <a:lnTo>
                    <a:pt x="4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6" name="Freeform 59">
              <a:extLst>
                <a:ext uri="{FF2B5EF4-FFF2-40B4-BE49-F238E27FC236}">
                  <a16:creationId xmlns:a16="http://schemas.microsoft.com/office/drawing/2014/main" id="{1D353F10-702E-4F81-AC2D-D5A1239C4851}"/>
                </a:ext>
              </a:extLst>
            </p:cNvPr>
            <p:cNvSpPr>
              <a:spLocks noEditPoints="1"/>
            </p:cNvSpPr>
            <p:nvPr userDrawn="1"/>
          </p:nvSpPr>
          <p:spPr bwMode="auto">
            <a:xfrm>
              <a:off x="4184" y="2109"/>
              <a:ext cx="19" cy="10"/>
            </a:xfrm>
            <a:custGeom>
              <a:avLst/>
              <a:gdLst>
                <a:gd name="T0" fmla="*/ 17 w 19"/>
                <a:gd name="T1" fmla="*/ 0 h 10"/>
                <a:gd name="T2" fmla="*/ 19 w 19"/>
                <a:gd name="T3" fmla="*/ 0 h 10"/>
                <a:gd name="T4" fmla="*/ 19 w 19"/>
                <a:gd name="T5" fmla="*/ 10 h 10"/>
                <a:gd name="T6" fmla="*/ 17 w 19"/>
                <a:gd name="T7" fmla="*/ 10 h 10"/>
                <a:gd name="T8" fmla="*/ 17 w 19"/>
                <a:gd name="T9" fmla="*/ 4 h 10"/>
                <a:gd name="T10" fmla="*/ 15 w 19"/>
                <a:gd name="T11" fmla="*/ 8 h 10"/>
                <a:gd name="T12" fmla="*/ 13 w 19"/>
                <a:gd name="T13" fmla="*/ 8 h 10"/>
                <a:gd name="T14" fmla="*/ 11 w 19"/>
                <a:gd name="T15" fmla="*/ 4 h 10"/>
                <a:gd name="T16" fmla="*/ 11 w 19"/>
                <a:gd name="T17" fmla="*/ 10 h 10"/>
                <a:gd name="T18" fmla="*/ 10 w 19"/>
                <a:gd name="T19" fmla="*/ 10 h 10"/>
                <a:gd name="T20" fmla="*/ 10 w 19"/>
                <a:gd name="T21" fmla="*/ 0 h 10"/>
                <a:gd name="T22" fmla="*/ 11 w 19"/>
                <a:gd name="T23" fmla="*/ 0 h 10"/>
                <a:gd name="T24" fmla="*/ 14 w 19"/>
                <a:gd name="T25" fmla="*/ 6 h 10"/>
                <a:gd name="T26" fmla="*/ 17 w 19"/>
                <a:gd name="T27" fmla="*/ 0 h 10"/>
                <a:gd name="T28" fmla="*/ 0 w 19"/>
                <a:gd name="T29" fmla="*/ 2 h 10"/>
                <a:gd name="T30" fmla="*/ 0 w 19"/>
                <a:gd name="T31" fmla="*/ 0 h 10"/>
                <a:gd name="T32" fmla="*/ 9 w 19"/>
                <a:gd name="T33" fmla="*/ 0 h 10"/>
                <a:gd name="T34" fmla="*/ 9 w 19"/>
                <a:gd name="T35" fmla="*/ 2 h 10"/>
                <a:gd name="T36" fmla="*/ 5 w 19"/>
                <a:gd name="T37" fmla="*/ 2 h 10"/>
                <a:gd name="T38" fmla="*/ 5 w 19"/>
                <a:gd name="T39" fmla="*/ 10 h 10"/>
                <a:gd name="T40" fmla="*/ 3 w 19"/>
                <a:gd name="T41" fmla="*/ 10 h 10"/>
                <a:gd name="T42" fmla="*/ 3 w 19"/>
                <a:gd name="T43" fmla="*/ 2 h 10"/>
                <a:gd name="T44" fmla="*/ 0 w 19"/>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0">
                  <a:moveTo>
                    <a:pt x="17" y="0"/>
                  </a:moveTo>
                  <a:lnTo>
                    <a:pt x="19" y="0"/>
                  </a:lnTo>
                  <a:lnTo>
                    <a:pt x="19" y="10"/>
                  </a:lnTo>
                  <a:lnTo>
                    <a:pt x="17" y="10"/>
                  </a:lnTo>
                  <a:lnTo>
                    <a:pt x="17" y="4"/>
                  </a:lnTo>
                  <a:lnTo>
                    <a:pt x="15" y="8"/>
                  </a:lnTo>
                  <a:lnTo>
                    <a:pt x="13" y="8"/>
                  </a:lnTo>
                  <a:lnTo>
                    <a:pt x="11" y="4"/>
                  </a:lnTo>
                  <a:lnTo>
                    <a:pt x="11" y="10"/>
                  </a:lnTo>
                  <a:lnTo>
                    <a:pt x="10" y="10"/>
                  </a:lnTo>
                  <a:lnTo>
                    <a:pt x="10" y="0"/>
                  </a:lnTo>
                  <a:lnTo>
                    <a:pt x="11" y="0"/>
                  </a:lnTo>
                  <a:lnTo>
                    <a:pt x="14" y="6"/>
                  </a:lnTo>
                  <a:lnTo>
                    <a:pt x="17" y="0"/>
                  </a:lnTo>
                  <a:close/>
                  <a:moveTo>
                    <a:pt x="0" y="2"/>
                  </a:moveTo>
                  <a:lnTo>
                    <a:pt x="0" y="0"/>
                  </a:lnTo>
                  <a:lnTo>
                    <a:pt x="9" y="0"/>
                  </a:lnTo>
                  <a:lnTo>
                    <a:pt x="9" y="2"/>
                  </a:lnTo>
                  <a:lnTo>
                    <a:pt x="5" y="2"/>
                  </a:lnTo>
                  <a:lnTo>
                    <a:pt x="5" y="10"/>
                  </a:lnTo>
                  <a:lnTo>
                    <a:pt x="3" y="10"/>
                  </a:lnTo>
                  <a:lnTo>
                    <a:pt x="3"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22" name="Footer Placeholder 4">
            <a:extLst>
              <a:ext uri="{FF2B5EF4-FFF2-40B4-BE49-F238E27FC236}">
                <a16:creationId xmlns:a16="http://schemas.microsoft.com/office/drawing/2014/main" id="{E8D47ACE-B2C5-4915-B199-7E9C30BD87DD}"/>
              </a:ext>
            </a:extLst>
          </p:cNvPr>
          <p:cNvSpPr txBox="1">
            <a:spLocks/>
          </p:cNvSpPr>
          <p:nvPr userDrawn="1"/>
        </p:nvSpPr>
        <p:spPr>
          <a:xfrm>
            <a:off x="504000" y="6377317"/>
            <a:ext cx="7184400" cy="123111"/>
          </a:xfrm>
          <a:prstGeom prst="rect">
            <a:avLst/>
          </a:prstGeom>
        </p:spPr>
        <p:txBody>
          <a:bodyPr vert="horz" wrap="square" lIns="0" tIns="0" rIns="0" bIns="0" rtlCol="0" anchor="ctr" anchorCtr="0">
            <a:spAutoFit/>
          </a:bodyPr>
          <a:lstStyle>
            <a:defPPr>
              <a:defRPr lang="en-US"/>
            </a:defPPr>
            <a:lvl1pPr marL="0" algn="l" defTabSz="457200" rtl="0" eaLnBrk="1" latinLnBrk="0" hangingPunct="1">
              <a:defRPr sz="80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bg1"/>
                </a:solidFill>
              </a:rPr>
              <a:t>For Internal Use Only</a:t>
            </a:r>
          </a:p>
        </p:txBody>
      </p:sp>
    </p:spTree>
    <p:extLst>
      <p:ext uri="{BB962C8B-B14F-4D97-AF65-F5344CB8AC3E}">
        <p14:creationId xmlns:p14="http://schemas.microsoft.com/office/powerpoint/2010/main" val="275370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umbered bullets">
    <p:bg>
      <p:bgPr>
        <a:solidFill>
          <a:schemeClr val="tx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6B4653AF-6DD3-47CE-92B6-B0560F7D04D9}"/>
              </a:ext>
            </a:extLst>
          </p:cNvPr>
          <p:cNvSpPr>
            <a:spLocks noGrp="1"/>
          </p:cNvSpPr>
          <p:nvPr>
            <p:ph type="pic" sz="quarter" idx="15" hasCustomPrompt="1"/>
          </p:nvPr>
        </p:nvSpPr>
        <p:spPr>
          <a:xfrm>
            <a:off x="8128000" y="0"/>
            <a:ext cx="406400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Calibri" panose="020F0502020204030204" pitchFamily="34" charset="0"/>
                <a:cs typeface="Calibri" panose="020F0502020204030204" pitchFamily="34" charset="0"/>
              </a:defRPr>
            </a:lvl1pPr>
          </a:lstStyle>
          <a:p>
            <a:r>
              <a:rPr lang="en-GB" dirty="0"/>
              <a:t>Click icon to Insert Image</a:t>
            </a:r>
          </a:p>
        </p:txBody>
      </p:sp>
      <p:sp>
        <p:nvSpPr>
          <p:cNvPr id="2" name="Rectangle 1">
            <a:extLst>
              <a:ext uri="{FF2B5EF4-FFF2-40B4-BE49-F238E27FC236}">
                <a16:creationId xmlns:a16="http://schemas.microsoft.com/office/drawing/2014/main" id="{AB38D0C3-A32B-4074-9BD4-B95C01963138}"/>
              </a:ext>
            </a:extLst>
          </p:cNvPr>
          <p:cNvSpPr/>
          <p:nvPr userDrawn="1"/>
        </p:nvSpPr>
        <p:spPr>
          <a:xfrm>
            <a:off x="0" y="0"/>
            <a:ext cx="8128000" cy="6869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504000" y="5665258"/>
            <a:ext cx="7246270" cy="433790"/>
          </a:xfrm>
        </p:spPr>
        <p:txBody>
          <a:bodyPr anchor="b">
            <a:noAutofit/>
          </a:bodyPr>
          <a:lstStyle>
            <a:lvl1pPr marL="0" indent="0">
              <a:lnSpc>
                <a:spcPts val="1200"/>
              </a:lnSpc>
              <a:spcAft>
                <a:spcPts val="0"/>
              </a:spcAft>
              <a:buNone/>
              <a:defRPr sz="1000" b="0" cap="none" baseline="0">
                <a:solidFill>
                  <a:schemeClr val="tx1"/>
                </a:solidFill>
                <a:latin typeface="Calibri" panose="020F0502020204030204" pitchFamily="34" charset="0"/>
                <a:cs typeface="Calibri" panose="020F0502020204030204" pitchFamily="34" charset="0"/>
              </a:defRPr>
            </a:lvl1pPr>
          </a:lstStyle>
          <a:p>
            <a:pPr lvl="0"/>
            <a:r>
              <a:rPr lang="en-US" dirty="0"/>
              <a:t>Insert Reference, Source or Caption text</a:t>
            </a:r>
          </a:p>
        </p:txBody>
      </p:sp>
      <p:sp>
        <p:nvSpPr>
          <p:cNvPr id="19" name="Footer Placeholder 4">
            <a:extLst>
              <a:ext uri="{FF2B5EF4-FFF2-40B4-BE49-F238E27FC236}">
                <a16:creationId xmlns:a16="http://schemas.microsoft.com/office/drawing/2014/main" id="{102D9270-702A-48DF-8890-CC27934A2F6C}"/>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1" name="Slide Number Placeholder 5">
            <a:extLst>
              <a:ext uri="{FF2B5EF4-FFF2-40B4-BE49-F238E27FC236}">
                <a16:creationId xmlns:a16="http://schemas.microsoft.com/office/drawing/2014/main" id="{1F43B717-A489-41E2-93A6-35A204CA0733}"/>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9" name="Title 1">
            <a:extLst>
              <a:ext uri="{FF2B5EF4-FFF2-40B4-BE49-F238E27FC236}">
                <a16:creationId xmlns:a16="http://schemas.microsoft.com/office/drawing/2014/main" id="{6BBD6827-614C-42E5-AB0C-CBB03453A08F}"/>
              </a:ext>
            </a:extLst>
          </p:cNvPr>
          <p:cNvSpPr>
            <a:spLocks noGrp="1"/>
          </p:cNvSpPr>
          <p:nvPr>
            <p:ph type="title" hasCustomPrompt="1"/>
          </p:nvPr>
        </p:nvSpPr>
        <p:spPr>
          <a:xfrm>
            <a:off x="504000" y="587361"/>
            <a:ext cx="724519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10" name="Content Placeholder 2">
            <a:extLst>
              <a:ext uri="{FF2B5EF4-FFF2-40B4-BE49-F238E27FC236}">
                <a16:creationId xmlns:a16="http://schemas.microsoft.com/office/drawing/2014/main" id="{D6F9BD08-D865-4502-9C7F-906139AAD7DD}"/>
              </a:ext>
            </a:extLst>
          </p:cNvPr>
          <p:cNvSpPr>
            <a:spLocks noGrp="1"/>
          </p:cNvSpPr>
          <p:nvPr>
            <p:ph idx="1"/>
          </p:nvPr>
        </p:nvSpPr>
        <p:spPr>
          <a:xfrm>
            <a:off x="504000" y="1929384"/>
            <a:ext cx="7245190" cy="3659219"/>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solidFill>
            <a:schemeClr val="bg1">
              <a:lumMod val="95000"/>
            </a:schemeClr>
          </a:solidFill>
        </p:spPr>
        <p:txBody>
          <a:bodyPr wrap="square" rtlCol="0">
            <a:spAutoFit/>
          </a:bodyPr>
          <a:lstStyle/>
          <a:p>
            <a:r>
              <a:rPr lang="en-GB" sz="1000" b="1" dirty="0">
                <a:solidFill>
                  <a:schemeClr val="tx1">
                    <a:lumMod val="85000"/>
                    <a:lumOff val="15000"/>
                  </a:schemeClr>
                </a:solidFill>
                <a:latin typeface="Calibri" panose="020F0502020204030204" pitchFamily="34" charset="0"/>
                <a:cs typeface="Calibri" panose="020F0502020204030204" pitchFamily="34" charset="0"/>
              </a:rPr>
              <a:t>Adding an image (recommended):</a:t>
            </a:r>
          </a:p>
          <a:p>
            <a:r>
              <a:rPr lang="en-GB" sz="1000" dirty="0">
                <a:solidFill>
                  <a:schemeClr val="bg1">
                    <a:lumMod val="50000"/>
                  </a:schemeClr>
                </a:solidFill>
                <a:latin typeface="Calibri" panose="020F0502020204030204" pitchFamily="34" charset="0"/>
                <a:cs typeface="Calibri" panose="020F0502020204030204" pitchFamily="34" charset="0"/>
              </a:rPr>
              <a:t>Prior to starting, please browse our image library </a:t>
            </a:r>
            <a:r>
              <a:rPr lang="en-GB" sz="1000" b="1" dirty="0">
                <a:solidFill>
                  <a:schemeClr val="bg1">
                    <a:lumMod val="50000"/>
                  </a:schemeClr>
                </a:solidFill>
                <a:latin typeface="Calibri" panose="020F0502020204030204" pitchFamily="34" charset="0"/>
                <a:cs typeface="Calibri" panose="020F0502020204030204" pitchFamily="34" charset="0"/>
              </a:rPr>
              <a:t>https://avevaimages.thirdlight.com/ </a:t>
            </a:r>
            <a:r>
              <a:rPr lang="en-GB" sz="1000" dirty="0">
                <a:solidFill>
                  <a:schemeClr val="bg1">
                    <a:lumMod val="50000"/>
                  </a:schemeClr>
                </a:solidFill>
                <a:latin typeface="Calibri" panose="020F0502020204030204" pitchFamily="34" charset="0"/>
                <a:cs typeface="Calibri" panose="020F0502020204030204" pitchFamily="34" charset="0"/>
              </a:rPr>
              <a:t>and download some image options. (We recommend a “Macro” view image, available via folders of the same names in the image library.) </a:t>
            </a:r>
            <a:r>
              <a:rPr lang="en-GB" sz="1000" b="0" kern="1200" dirty="0">
                <a:solidFill>
                  <a:schemeClr val="tx1">
                    <a:lumMod val="85000"/>
                    <a:lumOff val="15000"/>
                  </a:schemeClr>
                </a:solidFill>
                <a:latin typeface="Calibri" panose="020F0502020204030204" pitchFamily="34" charset="0"/>
                <a:ea typeface="+mn-ea"/>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p>
        </p:txBody>
      </p:sp>
      <p:sp>
        <p:nvSpPr>
          <p:cNvPr id="22" name="Text Placeholder 7">
            <a:extLst>
              <a:ext uri="{FF2B5EF4-FFF2-40B4-BE49-F238E27FC236}">
                <a16:creationId xmlns:a16="http://schemas.microsoft.com/office/drawing/2014/main" id="{B17325C0-924A-43CB-9ADA-AD51C9BF878C}"/>
              </a:ext>
            </a:extLst>
          </p:cNvPr>
          <p:cNvSpPr>
            <a:spLocks noGrp="1"/>
          </p:cNvSpPr>
          <p:nvPr>
            <p:ph type="body" sz="quarter" idx="13" hasCustomPrompt="1"/>
          </p:nvPr>
        </p:nvSpPr>
        <p:spPr>
          <a:xfrm>
            <a:off x="504000" y="1426463"/>
            <a:ext cx="7242048"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grpSp>
        <p:nvGrpSpPr>
          <p:cNvPr id="28" name="Group 51">
            <a:extLst>
              <a:ext uri="{FF2B5EF4-FFF2-40B4-BE49-F238E27FC236}">
                <a16:creationId xmlns:a16="http://schemas.microsoft.com/office/drawing/2014/main" id="{DEDA6CDF-6C76-4D61-94E0-2430E42AB224}"/>
              </a:ext>
            </a:extLst>
          </p:cNvPr>
          <p:cNvGrpSpPr>
            <a:grpSpLocks noChangeAspect="1"/>
          </p:cNvGrpSpPr>
          <p:nvPr userDrawn="1"/>
        </p:nvGrpSpPr>
        <p:grpSpPr bwMode="auto">
          <a:xfrm>
            <a:off x="10539492" y="6305176"/>
            <a:ext cx="1149588" cy="267392"/>
            <a:chOff x="3618" y="2108"/>
            <a:chExt cx="589" cy="137"/>
          </a:xfrm>
          <a:solidFill>
            <a:schemeClr val="bg1"/>
          </a:solidFill>
        </p:grpSpPr>
        <p:sp>
          <p:nvSpPr>
            <p:cNvPr id="29" name="Freeform 52">
              <a:extLst>
                <a:ext uri="{FF2B5EF4-FFF2-40B4-BE49-F238E27FC236}">
                  <a16:creationId xmlns:a16="http://schemas.microsoft.com/office/drawing/2014/main" id="{EF599CC6-DDE2-4A9A-B95E-831D25B59CEF}"/>
                </a:ext>
              </a:extLst>
            </p:cNvPr>
            <p:cNvSpPr>
              <a:spLocks/>
            </p:cNvSpPr>
            <p:nvPr userDrawn="1"/>
          </p:nvSpPr>
          <p:spPr bwMode="auto">
            <a:xfrm>
              <a:off x="3878" y="2226"/>
              <a:ext cx="89" cy="19"/>
            </a:xfrm>
            <a:custGeom>
              <a:avLst/>
              <a:gdLst>
                <a:gd name="T0" fmla="*/ 0 w 93"/>
                <a:gd name="T1" fmla="*/ 19 h 20"/>
                <a:gd name="T2" fmla="*/ 0 w 93"/>
                <a:gd name="T3" fmla="*/ 2 h 20"/>
                <a:gd name="T4" fmla="*/ 2 w 93"/>
                <a:gd name="T5" fmla="*/ 0 h 20"/>
                <a:gd name="T6" fmla="*/ 92 w 93"/>
                <a:gd name="T7" fmla="*/ 0 h 20"/>
                <a:gd name="T8" fmla="*/ 93 w 93"/>
                <a:gd name="T9" fmla="*/ 2 h 20"/>
                <a:gd name="T10" fmla="*/ 93 w 93"/>
                <a:gd name="T11" fmla="*/ 19 h 20"/>
                <a:gd name="T12" fmla="*/ 92 w 93"/>
                <a:gd name="T13" fmla="*/ 20 h 20"/>
                <a:gd name="T14" fmla="*/ 2 w 93"/>
                <a:gd name="T15" fmla="*/ 20 h 20"/>
                <a:gd name="T16" fmla="*/ 0 w 93"/>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9"/>
                  </a:moveTo>
                  <a:cubicBezTo>
                    <a:pt x="0" y="2"/>
                    <a:pt x="0" y="2"/>
                    <a:pt x="0" y="2"/>
                  </a:cubicBezTo>
                  <a:cubicBezTo>
                    <a:pt x="0" y="1"/>
                    <a:pt x="1" y="0"/>
                    <a:pt x="2" y="0"/>
                  </a:cubicBezTo>
                  <a:cubicBezTo>
                    <a:pt x="92" y="0"/>
                    <a:pt x="92" y="0"/>
                    <a:pt x="92" y="0"/>
                  </a:cubicBezTo>
                  <a:cubicBezTo>
                    <a:pt x="93" y="0"/>
                    <a:pt x="93" y="1"/>
                    <a:pt x="93" y="2"/>
                  </a:cubicBezTo>
                  <a:cubicBezTo>
                    <a:pt x="93" y="19"/>
                    <a:pt x="93" y="19"/>
                    <a:pt x="93" y="19"/>
                  </a:cubicBezTo>
                  <a:cubicBezTo>
                    <a:pt x="93" y="19"/>
                    <a:pt x="93" y="20"/>
                    <a:pt x="92" y="20"/>
                  </a:cubicBezTo>
                  <a:cubicBezTo>
                    <a:pt x="2" y="20"/>
                    <a:pt x="2" y="20"/>
                    <a:pt x="2" y="20"/>
                  </a:cubicBezTo>
                  <a:cubicBezTo>
                    <a:pt x="1" y="20"/>
                    <a:pt x="0" y="1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0" name="Freeform 53">
              <a:extLst>
                <a:ext uri="{FF2B5EF4-FFF2-40B4-BE49-F238E27FC236}">
                  <a16:creationId xmlns:a16="http://schemas.microsoft.com/office/drawing/2014/main" id="{7E58BE6C-8482-44EA-941F-F43EC824A6D5}"/>
                </a:ext>
              </a:extLst>
            </p:cNvPr>
            <p:cNvSpPr>
              <a:spLocks/>
            </p:cNvSpPr>
            <p:nvPr userDrawn="1"/>
          </p:nvSpPr>
          <p:spPr bwMode="auto">
            <a:xfrm>
              <a:off x="3878" y="2167"/>
              <a:ext cx="89" cy="20"/>
            </a:xfrm>
            <a:custGeom>
              <a:avLst/>
              <a:gdLst>
                <a:gd name="T0" fmla="*/ 0 w 93"/>
                <a:gd name="T1" fmla="*/ 18 h 20"/>
                <a:gd name="T2" fmla="*/ 0 w 93"/>
                <a:gd name="T3" fmla="*/ 2 h 20"/>
                <a:gd name="T4" fmla="*/ 2 w 93"/>
                <a:gd name="T5" fmla="*/ 0 h 20"/>
                <a:gd name="T6" fmla="*/ 92 w 93"/>
                <a:gd name="T7" fmla="*/ 0 h 20"/>
                <a:gd name="T8" fmla="*/ 93 w 93"/>
                <a:gd name="T9" fmla="*/ 2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2"/>
                    <a:pt x="0" y="2"/>
                    <a:pt x="0" y="2"/>
                  </a:cubicBezTo>
                  <a:cubicBezTo>
                    <a:pt x="0" y="1"/>
                    <a:pt x="1" y="0"/>
                    <a:pt x="2" y="0"/>
                  </a:cubicBezTo>
                  <a:cubicBezTo>
                    <a:pt x="92" y="0"/>
                    <a:pt x="92" y="0"/>
                    <a:pt x="92" y="0"/>
                  </a:cubicBezTo>
                  <a:cubicBezTo>
                    <a:pt x="93" y="0"/>
                    <a:pt x="93" y="1"/>
                    <a:pt x="93" y="2"/>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1" name="Freeform 54">
              <a:extLst>
                <a:ext uri="{FF2B5EF4-FFF2-40B4-BE49-F238E27FC236}">
                  <a16:creationId xmlns:a16="http://schemas.microsoft.com/office/drawing/2014/main" id="{F31475DF-889F-4319-AF75-5DCBEEE40A02}"/>
                </a:ext>
              </a:extLst>
            </p:cNvPr>
            <p:cNvSpPr>
              <a:spLocks/>
            </p:cNvSpPr>
            <p:nvPr userDrawn="1"/>
          </p:nvSpPr>
          <p:spPr bwMode="auto">
            <a:xfrm>
              <a:off x="3878" y="2109"/>
              <a:ext cx="89" cy="19"/>
            </a:xfrm>
            <a:custGeom>
              <a:avLst/>
              <a:gdLst>
                <a:gd name="T0" fmla="*/ 0 w 93"/>
                <a:gd name="T1" fmla="*/ 18 h 20"/>
                <a:gd name="T2" fmla="*/ 0 w 93"/>
                <a:gd name="T3" fmla="*/ 1 h 20"/>
                <a:gd name="T4" fmla="*/ 2 w 93"/>
                <a:gd name="T5" fmla="*/ 0 h 20"/>
                <a:gd name="T6" fmla="*/ 92 w 93"/>
                <a:gd name="T7" fmla="*/ 0 h 20"/>
                <a:gd name="T8" fmla="*/ 93 w 93"/>
                <a:gd name="T9" fmla="*/ 1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1"/>
                    <a:pt x="0" y="1"/>
                    <a:pt x="0" y="1"/>
                  </a:cubicBezTo>
                  <a:cubicBezTo>
                    <a:pt x="0" y="0"/>
                    <a:pt x="1" y="0"/>
                    <a:pt x="2" y="0"/>
                  </a:cubicBezTo>
                  <a:cubicBezTo>
                    <a:pt x="92" y="0"/>
                    <a:pt x="92" y="0"/>
                    <a:pt x="92" y="0"/>
                  </a:cubicBezTo>
                  <a:cubicBezTo>
                    <a:pt x="93" y="0"/>
                    <a:pt x="93" y="0"/>
                    <a:pt x="93" y="1"/>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2" name="Freeform 55">
              <a:extLst>
                <a:ext uri="{FF2B5EF4-FFF2-40B4-BE49-F238E27FC236}">
                  <a16:creationId xmlns:a16="http://schemas.microsoft.com/office/drawing/2014/main" id="{B402080B-D5E2-467D-B342-D42F2D3F184B}"/>
                </a:ext>
              </a:extLst>
            </p:cNvPr>
            <p:cNvSpPr>
              <a:spLocks/>
            </p:cNvSpPr>
            <p:nvPr userDrawn="1"/>
          </p:nvSpPr>
          <p:spPr bwMode="auto">
            <a:xfrm>
              <a:off x="3741" y="2109"/>
              <a:ext cx="117" cy="136"/>
            </a:xfrm>
            <a:custGeom>
              <a:avLst/>
              <a:gdLst>
                <a:gd name="T0" fmla="*/ 21 w 122"/>
                <a:gd name="T1" fmla="*/ 1 h 140"/>
                <a:gd name="T2" fmla="*/ 60 w 122"/>
                <a:gd name="T3" fmla="*/ 88 h 140"/>
                <a:gd name="T4" fmla="*/ 63 w 122"/>
                <a:gd name="T5" fmla="*/ 88 h 140"/>
                <a:gd name="T6" fmla="*/ 100 w 122"/>
                <a:gd name="T7" fmla="*/ 1 h 140"/>
                <a:gd name="T8" fmla="*/ 102 w 122"/>
                <a:gd name="T9" fmla="*/ 0 h 140"/>
                <a:gd name="T10" fmla="*/ 120 w 122"/>
                <a:gd name="T11" fmla="*/ 0 h 140"/>
                <a:gd name="T12" fmla="*/ 122 w 122"/>
                <a:gd name="T13" fmla="*/ 2 h 140"/>
                <a:gd name="T14" fmla="*/ 63 w 122"/>
                <a:gd name="T15" fmla="*/ 139 h 140"/>
                <a:gd name="T16" fmla="*/ 60 w 122"/>
                <a:gd name="T17" fmla="*/ 139 h 140"/>
                <a:gd name="T18" fmla="*/ 0 w 122"/>
                <a:gd name="T19" fmla="*/ 2 h 140"/>
                <a:gd name="T20" fmla="*/ 2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3" y="88"/>
                  </a:cubicBezTo>
                  <a:cubicBezTo>
                    <a:pt x="100" y="1"/>
                    <a:pt x="100" y="1"/>
                    <a:pt x="100" y="1"/>
                  </a:cubicBezTo>
                  <a:cubicBezTo>
                    <a:pt x="101" y="0"/>
                    <a:pt x="101" y="0"/>
                    <a:pt x="102" y="0"/>
                  </a:cubicBezTo>
                  <a:cubicBezTo>
                    <a:pt x="120" y="0"/>
                    <a:pt x="120" y="0"/>
                    <a:pt x="120" y="0"/>
                  </a:cubicBezTo>
                  <a:cubicBezTo>
                    <a:pt x="121" y="0"/>
                    <a:pt x="122" y="1"/>
                    <a:pt x="122" y="2"/>
                  </a:cubicBezTo>
                  <a:cubicBezTo>
                    <a:pt x="63" y="139"/>
                    <a:pt x="63" y="139"/>
                    <a:pt x="63" y="139"/>
                  </a:cubicBezTo>
                  <a:cubicBezTo>
                    <a:pt x="62" y="140"/>
                    <a:pt x="60" y="140"/>
                    <a:pt x="60" y="139"/>
                  </a:cubicBezTo>
                  <a:cubicBezTo>
                    <a:pt x="0" y="2"/>
                    <a:pt x="0" y="2"/>
                    <a:pt x="0" y="2"/>
                  </a:cubicBezTo>
                  <a:cubicBezTo>
                    <a:pt x="0" y="1"/>
                    <a:pt x="0" y="0"/>
                    <a:pt x="2" y="0"/>
                  </a:cubicBezTo>
                  <a:cubicBezTo>
                    <a:pt x="20" y="0"/>
                    <a:pt x="20" y="0"/>
                    <a:pt x="20" y="0"/>
                  </a:cubicBezTo>
                  <a:cubicBezTo>
                    <a:pt x="21"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3" name="Freeform 56">
              <a:extLst>
                <a:ext uri="{FF2B5EF4-FFF2-40B4-BE49-F238E27FC236}">
                  <a16:creationId xmlns:a16="http://schemas.microsoft.com/office/drawing/2014/main" id="{BABD0B67-D683-4483-A763-79BA7385735D}"/>
                </a:ext>
              </a:extLst>
            </p:cNvPr>
            <p:cNvSpPr>
              <a:spLocks noEditPoints="1"/>
            </p:cNvSpPr>
            <p:nvPr userDrawn="1"/>
          </p:nvSpPr>
          <p:spPr bwMode="auto">
            <a:xfrm>
              <a:off x="3618" y="2108"/>
              <a:ext cx="136" cy="137"/>
            </a:xfrm>
            <a:custGeom>
              <a:avLst/>
              <a:gdLst>
                <a:gd name="T0" fmla="*/ 142 w 142"/>
                <a:gd name="T1" fmla="*/ 139 h 141"/>
                <a:gd name="T2" fmla="*/ 82 w 142"/>
                <a:gd name="T3" fmla="*/ 2 h 141"/>
                <a:gd name="T4" fmla="*/ 80 w 142"/>
                <a:gd name="T5" fmla="*/ 2 h 141"/>
                <a:gd name="T6" fmla="*/ 41 w 142"/>
                <a:gd name="T7" fmla="*/ 91 h 141"/>
                <a:gd name="T8" fmla="*/ 1 w 142"/>
                <a:gd name="T9" fmla="*/ 91 h 141"/>
                <a:gd name="T10" fmla="*/ 0 w 142"/>
                <a:gd name="T11" fmla="*/ 93 h 141"/>
                <a:gd name="T12" fmla="*/ 7 w 142"/>
                <a:gd name="T13" fmla="*/ 110 h 141"/>
                <a:gd name="T14" fmla="*/ 9 w 142"/>
                <a:gd name="T15" fmla="*/ 111 h 141"/>
                <a:gd name="T16" fmla="*/ 32 w 142"/>
                <a:gd name="T17" fmla="*/ 111 h 141"/>
                <a:gd name="T18" fmla="*/ 20 w 142"/>
                <a:gd name="T19" fmla="*/ 139 h 141"/>
                <a:gd name="T20" fmla="*/ 22 w 142"/>
                <a:gd name="T21" fmla="*/ 141 h 141"/>
                <a:gd name="T22" fmla="*/ 40 w 142"/>
                <a:gd name="T23" fmla="*/ 141 h 141"/>
                <a:gd name="T24" fmla="*/ 42 w 142"/>
                <a:gd name="T25" fmla="*/ 140 h 141"/>
                <a:gd name="T26" fmla="*/ 54 w 142"/>
                <a:gd name="T27" fmla="*/ 111 h 141"/>
                <a:gd name="T28" fmla="*/ 108 w 142"/>
                <a:gd name="T29" fmla="*/ 111 h 141"/>
                <a:gd name="T30" fmla="*/ 121 w 142"/>
                <a:gd name="T31" fmla="*/ 140 h 141"/>
                <a:gd name="T32" fmla="*/ 122 w 142"/>
                <a:gd name="T33" fmla="*/ 141 h 141"/>
                <a:gd name="T34" fmla="*/ 141 w 142"/>
                <a:gd name="T35" fmla="*/ 141 h 141"/>
                <a:gd name="T36" fmla="*/ 142 w 142"/>
                <a:gd name="T37" fmla="*/ 139 h 141"/>
                <a:gd name="T38" fmla="*/ 63 w 142"/>
                <a:gd name="T39" fmla="*/ 91 h 141"/>
                <a:gd name="T40" fmla="*/ 80 w 142"/>
                <a:gd name="T41" fmla="*/ 53 h 141"/>
                <a:gd name="T42" fmla="*/ 82 w 142"/>
                <a:gd name="T43" fmla="*/ 53 h 141"/>
                <a:gd name="T44" fmla="*/ 99 w 142"/>
                <a:gd name="T45" fmla="*/ 91 h 141"/>
                <a:gd name="T46" fmla="*/ 63 w 142"/>
                <a:gd name="T47"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41">
                  <a:moveTo>
                    <a:pt x="142" y="139"/>
                  </a:moveTo>
                  <a:cubicBezTo>
                    <a:pt x="82" y="2"/>
                    <a:pt x="82" y="2"/>
                    <a:pt x="82" y="2"/>
                  </a:cubicBezTo>
                  <a:cubicBezTo>
                    <a:pt x="82" y="0"/>
                    <a:pt x="80" y="0"/>
                    <a:pt x="80" y="2"/>
                  </a:cubicBezTo>
                  <a:cubicBezTo>
                    <a:pt x="41" y="91"/>
                    <a:pt x="41" y="91"/>
                    <a:pt x="41" y="91"/>
                  </a:cubicBezTo>
                  <a:cubicBezTo>
                    <a:pt x="1" y="91"/>
                    <a:pt x="1" y="91"/>
                    <a:pt x="1" y="91"/>
                  </a:cubicBezTo>
                  <a:cubicBezTo>
                    <a:pt x="0" y="91"/>
                    <a:pt x="0" y="92"/>
                    <a:pt x="0" y="93"/>
                  </a:cubicBezTo>
                  <a:cubicBezTo>
                    <a:pt x="7" y="110"/>
                    <a:pt x="7" y="110"/>
                    <a:pt x="7" y="110"/>
                  </a:cubicBezTo>
                  <a:cubicBezTo>
                    <a:pt x="8" y="111"/>
                    <a:pt x="8" y="111"/>
                    <a:pt x="9" y="111"/>
                  </a:cubicBezTo>
                  <a:cubicBezTo>
                    <a:pt x="32" y="111"/>
                    <a:pt x="32" y="111"/>
                    <a:pt x="32" y="111"/>
                  </a:cubicBezTo>
                  <a:cubicBezTo>
                    <a:pt x="20" y="139"/>
                    <a:pt x="20" y="139"/>
                    <a:pt x="20" y="139"/>
                  </a:cubicBezTo>
                  <a:cubicBezTo>
                    <a:pt x="20" y="140"/>
                    <a:pt x="21" y="141"/>
                    <a:pt x="22" y="141"/>
                  </a:cubicBezTo>
                  <a:cubicBezTo>
                    <a:pt x="40" y="141"/>
                    <a:pt x="40" y="141"/>
                    <a:pt x="40" y="141"/>
                  </a:cubicBezTo>
                  <a:cubicBezTo>
                    <a:pt x="41" y="141"/>
                    <a:pt x="42" y="141"/>
                    <a:pt x="42" y="140"/>
                  </a:cubicBezTo>
                  <a:cubicBezTo>
                    <a:pt x="54" y="111"/>
                    <a:pt x="54" y="111"/>
                    <a:pt x="54" y="111"/>
                  </a:cubicBezTo>
                  <a:cubicBezTo>
                    <a:pt x="108" y="111"/>
                    <a:pt x="108" y="111"/>
                    <a:pt x="108" y="111"/>
                  </a:cubicBezTo>
                  <a:cubicBezTo>
                    <a:pt x="121" y="140"/>
                    <a:pt x="121" y="140"/>
                    <a:pt x="121" y="140"/>
                  </a:cubicBezTo>
                  <a:cubicBezTo>
                    <a:pt x="121" y="141"/>
                    <a:pt x="122" y="141"/>
                    <a:pt x="122" y="141"/>
                  </a:cubicBezTo>
                  <a:cubicBezTo>
                    <a:pt x="141" y="141"/>
                    <a:pt x="141" y="141"/>
                    <a:pt x="141" y="141"/>
                  </a:cubicBezTo>
                  <a:cubicBezTo>
                    <a:pt x="142" y="141"/>
                    <a:pt x="142" y="140"/>
                    <a:pt x="142" y="139"/>
                  </a:cubicBezTo>
                  <a:close/>
                  <a:moveTo>
                    <a:pt x="63" y="91"/>
                  </a:moveTo>
                  <a:cubicBezTo>
                    <a:pt x="80" y="53"/>
                    <a:pt x="80" y="53"/>
                    <a:pt x="80" y="53"/>
                  </a:cubicBezTo>
                  <a:cubicBezTo>
                    <a:pt x="80" y="51"/>
                    <a:pt x="82" y="51"/>
                    <a:pt x="82" y="53"/>
                  </a:cubicBezTo>
                  <a:cubicBezTo>
                    <a:pt x="99" y="91"/>
                    <a:pt x="99" y="91"/>
                    <a:pt x="99" y="91"/>
                  </a:cubicBezTo>
                  <a:lnTo>
                    <a:pt x="6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4" name="Freeform 57">
              <a:extLst>
                <a:ext uri="{FF2B5EF4-FFF2-40B4-BE49-F238E27FC236}">
                  <a16:creationId xmlns:a16="http://schemas.microsoft.com/office/drawing/2014/main" id="{83F57F2F-6125-45C4-BBA7-6DF48CAB78F5}"/>
                </a:ext>
              </a:extLst>
            </p:cNvPr>
            <p:cNvSpPr>
              <a:spLocks/>
            </p:cNvSpPr>
            <p:nvPr userDrawn="1"/>
          </p:nvSpPr>
          <p:spPr bwMode="auto">
            <a:xfrm>
              <a:off x="3986" y="2109"/>
              <a:ext cx="117" cy="136"/>
            </a:xfrm>
            <a:custGeom>
              <a:avLst/>
              <a:gdLst>
                <a:gd name="T0" fmla="*/ 21 w 122"/>
                <a:gd name="T1" fmla="*/ 1 h 140"/>
                <a:gd name="T2" fmla="*/ 60 w 122"/>
                <a:gd name="T3" fmla="*/ 88 h 140"/>
                <a:gd name="T4" fmla="*/ 62 w 122"/>
                <a:gd name="T5" fmla="*/ 88 h 140"/>
                <a:gd name="T6" fmla="*/ 100 w 122"/>
                <a:gd name="T7" fmla="*/ 1 h 140"/>
                <a:gd name="T8" fmla="*/ 102 w 122"/>
                <a:gd name="T9" fmla="*/ 0 h 140"/>
                <a:gd name="T10" fmla="*/ 120 w 122"/>
                <a:gd name="T11" fmla="*/ 0 h 140"/>
                <a:gd name="T12" fmla="*/ 122 w 122"/>
                <a:gd name="T13" fmla="*/ 2 h 140"/>
                <a:gd name="T14" fmla="*/ 62 w 122"/>
                <a:gd name="T15" fmla="*/ 139 h 140"/>
                <a:gd name="T16" fmla="*/ 60 w 122"/>
                <a:gd name="T17" fmla="*/ 139 h 140"/>
                <a:gd name="T18" fmla="*/ 0 w 122"/>
                <a:gd name="T19" fmla="*/ 2 h 140"/>
                <a:gd name="T20" fmla="*/ 1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2" y="88"/>
                  </a:cubicBezTo>
                  <a:cubicBezTo>
                    <a:pt x="100" y="1"/>
                    <a:pt x="100" y="1"/>
                    <a:pt x="100" y="1"/>
                  </a:cubicBezTo>
                  <a:cubicBezTo>
                    <a:pt x="100" y="0"/>
                    <a:pt x="101" y="0"/>
                    <a:pt x="102" y="0"/>
                  </a:cubicBezTo>
                  <a:cubicBezTo>
                    <a:pt x="120" y="0"/>
                    <a:pt x="120" y="0"/>
                    <a:pt x="120" y="0"/>
                  </a:cubicBezTo>
                  <a:cubicBezTo>
                    <a:pt x="121" y="0"/>
                    <a:pt x="122" y="1"/>
                    <a:pt x="122" y="2"/>
                  </a:cubicBezTo>
                  <a:cubicBezTo>
                    <a:pt x="62" y="139"/>
                    <a:pt x="62" y="139"/>
                    <a:pt x="62" y="139"/>
                  </a:cubicBezTo>
                  <a:cubicBezTo>
                    <a:pt x="62" y="140"/>
                    <a:pt x="60" y="140"/>
                    <a:pt x="60" y="139"/>
                  </a:cubicBezTo>
                  <a:cubicBezTo>
                    <a:pt x="0" y="2"/>
                    <a:pt x="0" y="2"/>
                    <a:pt x="0" y="2"/>
                  </a:cubicBezTo>
                  <a:cubicBezTo>
                    <a:pt x="0" y="1"/>
                    <a:pt x="0" y="0"/>
                    <a:pt x="1" y="0"/>
                  </a:cubicBezTo>
                  <a:cubicBezTo>
                    <a:pt x="20" y="0"/>
                    <a:pt x="20" y="0"/>
                    <a:pt x="20" y="0"/>
                  </a:cubicBezTo>
                  <a:cubicBezTo>
                    <a:pt x="20"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5" name="Freeform 58">
              <a:extLst>
                <a:ext uri="{FF2B5EF4-FFF2-40B4-BE49-F238E27FC236}">
                  <a16:creationId xmlns:a16="http://schemas.microsoft.com/office/drawing/2014/main" id="{C6031C15-E56F-43D9-8155-AD845DA35901}"/>
                </a:ext>
              </a:extLst>
            </p:cNvPr>
            <p:cNvSpPr>
              <a:spLocks noEditPoints="1"/>
            </p:cNvSpPr>
            <p:nvPr userDrawn="1"/>
          </p:nvSpPr>
          <p:spPr bwMode="auto">
            <a:xfrm>
              <a:off x="4090" y="2108"/>
              <a:ext cx="117" cy="137"/>
            </a:xfrm>
            <a:custGeom>
              <a:avLst/>
              <a:gdLst>
                <a:gd name="T0" fmla="*/ 122 w 122"/>
                <a:gd name="T1" fmla="*/ 139 h 141"/>
                <a:gd name="T2" fmla="*/ 62 w 122"/>
                <a:gd name="T3" fmla="*/ 2 h 141"/>
                <a:gd name="T4" fmla="*/ 59 w 122"/>
                <a:gd name="T5" fmla="*/ 2 h 141"/>
                <a:gd name="T6" fmla="*/ 0 w 122"/>
                <a:gd name="T7" fmla="*/ 139 h 141"/>
                <a:gd name="T8" fmla="*/ 2 w 122"/>
                <a:gd name="T9" fmla="*/ 141 h 141"/>
                <a:gd name="T10" fmla="*/ 20 w 122"/>
                <a:gd name="T11" fmla="*/ 141 h 141"/>
                <a:gd name="T12" fmla="*/ 21 w 122"/>
                <a:gd name="T13" fmla="*/ 140 h 141"/>
                <a:gd name="T14" fmla="*/ 34 w 122"/>
                <a:gd name="T15" fmla="*/ 111 h 141"/>
                <a:gd name="T16" fmla="*/ 88 w 122"/>
                <a:gd name="T17" fmla="*/ 111 h 141"/>
                <a:gd name="T18" fmla="*/ 100 w 122"/>
                <a:gd name="T19" fmla="*/ 140 h 141"/>
                <a:gd name="T20" fmla="*/ 102 w 122"/>
                <a:gd name="T21" fmla="*/ 141 h 141"/>
                <a:gd name="T22" fmla="*/ 120 w 122"/>
                <a:gd name="T23" fmla="*/ 141 h 141"/>
                <a:gd name="T24" fmla="*/ 122 w 122"/>
                <a:gd name="T25" fmla="*/ 139 h 141"/>
                <a:gd name="T26" fmla="*/ 43 w 122"/>
                <a:gd name="T27" fmla="*/ 91 h 141"/>
                <a:gd name="T28" fmla="*/ 59 w 122"/>
                <a:gd name="T29" fmla="*/ 53 h 141"/>
                <a:gd name="T30" fmla="*/ 62 w 122"/>
                <a:gd name="T31" fmla="*/ 53 h 141"/>
                <a:gd name="T32" fmla="*/ 79 w 122"/>
                <a:gd name="T33" fmla="*/ 91 h 141"/>
                <a:gd name="T34" fmla="*/ 43 w 122"/>
                <a:gd name="T35"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41">
                  <a:moveTo>
                    <a:pt x="122" y="139"/>
                  </a:moveTo>
                  <a:cubicBezTo>
                    <a:pt x="62" y="2"/>
                    <a:pt x="62" y="2"/>
                    <a:pt x="62" y="2"/>
                  </a:cubicBezTo>
                  <a:cubicBezTo>
                    <a:pt x="62" y="0"/>
                    <a:pt x="60" y="0"/>
                    <a:pt x="59" y="2"/>
                  </a:cubicBezTo>
                  <a:cubicBezTo>
                    <a:pt x="0" y="139"/>
                    <a:pt x="0" y="139"/>
                    <a:pt x="0" y="139"/>
                  </a:cubicBezTo>
                  <a:cubicBezTo>
                    <a:pt x="0" y="140"/>
                    <a:pt x="0" y="141"/>
                    <a:pt x="2" y="141"/>
                  </a:cubicBezTo>
                  <a:cubicBezTo>
                    <a:pt x="20" y="141"/>
                    <a:pt x="20" y="141"/>
                    <a:pt x="20" y="141"/>
                  </a:cubicBezTo>
                  <a:cubicBezTo>
                    <a:pt x="21" y="141"/>
                    <a:pt x="21" y="141"/>
                    <a:pt x="21" y="140"/>
                  </a:cubicBezTo>
                  <a:cubicBezTo>
                    <a:pt x="34" y="111"/>
                    <a:pt x="34" y="111"/>
                    <a:pt x="34" y="111"/>
                  </a:cubicBezTo>
                  <a:cubicBezTo>
                    <a:pt x="88" y="111"/>
                    <a:pt x="88" y="111"/>
                    <a:pt x="88" y="111"/>
                  </a:cubicBezTo>
                  <a:cubicBezTo>
                    <a:pt x="100" y="140"/>
                    <a:pt x="100" y="140"/>
                    <a:pt x="100" y="140"/>
                  </a:cubicBezTo>
                  <a:cubicBezTo>
                    <a:pt x="101" y="141"/>
                    <a:pt x="101" y="141"/>
                    <a:pt x="102" y="141"/>
                  </a:cubicBezTo>
                  <a:cubicBezTo>
                    <a:pt x="120" y="141"/>
                    <a:pt x="120" y="141"/>
                    <a:pt x="120" y="141"/>
                  </a:cubicBezTo>
                  <a:cubicBezTo>
                    <a:pt x="121" y="141"/>
                    <a:pt x="122" y="140"/>
                    <a:pt x="122" y="139"/>
                  </a:cubicBezTo>
                  <a:close/>
                  <a:moveTo>
                    <a:pt x="43" y="91"/>
                  </a:moveTo>
                  <a:cubicBezTo>
                    <a:pt x="59" y="53"/>
                    <a:pt x="59" y="53"/>
                    <a:pt x="59" y="53"/>
                  </a:cubicBezTo>
                  <a:cubicBezTo>
                    <a:pt x="60" y="51"/>
                    <a:pt x="62" y="51"/>
                    <a:pt x="62" y="53"/>
                  </a:cubicBezTo>
                  <a:cubicBezTo>
                    <a:pt x="79" y="91"/>
                    <a:pt x="79" y="91"/>
                    <a:pt x="79" y="91"/>
                  </a:cubicBezTo>
                  <a:lnTo>
                    <a:pt x="4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6" name="Freeform 59">
              <a:extLst>
                <a:ext uri="{FF2B5EF4-FFF2-40B4-BE49-F238E27FC236}">
                  <a16:creationId xmlns:a16="http://schemas.microsoft.com/office/drawing/2014/main" id="{FFDDDCBA-D429-4C87-8551-3B782FE9BF77}"/>
                </a:ext>
              </a:extLst>
            </p:cNvPr>
            <p:cNvSpPr>
              <a:spLocks noEditPoints="1"/>
            </p:cNvSpPr>
            <p:nvPr userDrawn="1"/>
          </p:nvSpPr>
          <p:spPr bwMode="auto">
            <a:xfrm>
              <a:off x="4184" y="2109"/>
              <a:ext cx="19" cy="10"/>
            </a:xfrm>
            <a:custGeom>
              <a:avLst/>
              <a:gdLst>
                <a:gd name="T0" fmla="*/ 17 w 19"/>
                <a:gd name="T1" fmla="*/ 0 h 10"/>
                <a:gd name="T2" fmla="*/ 19 w 19"/>
                <a:gd name="T3" fmla="*/ 0 h 10"/>
                <a:gd name="T4" fmla="*/ 19 w 19"/>
                <a:gd name="T5" fmla="*/ 10 h 10"/>
                <a:gd name="T6" fmla="*/ 17 w 19"/>
                <a:gd name="T7" fmla="*/ 10 h 10"/>
                <a:gd name="T8" fmla="*/ 17 w 19"/>
                <a:gd name="T9" fmla="*/ 4 h 10"/>
                <a:gd name="T10" fmla="*/ 15 w 19"/>
                <a:gd name="T11" fmla="*/ 8 h 10"/>
                <a:gd name="T12" fmla="*/ 13 w 19"/>
                <a:gd name="T13" fmla="*/ 8 h 10"/>
                <a:gd name="T14" fmla="*/ 11 w 19"/>
                <a:gd name="T15" fmla="*/ 4 h 10"/>
                <a:gd name="T16" fmla="*/ 11 w 19"/>
                <a:gd name="T17" fmla="*/ 10 h 10"/>
                <a:gd name="T18" fmla="*/ 10 w 19"/>
                <a:gd name="T19" fmla="*/ 10 h 10"/>
                <a:gd name="T20" fmla="*/ 10 w 19"/>
                <a:gd name="T21" fmla="*/ 0 h 10"/>
                <a:gd name="T22" fmla="*/ 11 w 19"/>
                <a:gd name="T23" fmla="*/ 0 h 10"/>
                <a:gd name="T24" fmla="*/ 14 w 19"/>
                <a:gd name="T25" fmla="*/ 6 h 10"/>
                <a:gd name="T26" fmla="*/ 17 w 19"/>
                <a:gd name="T27" fmla="*/ 0 h 10"/>
                <a:gd name="T28" fmla="*/ 0 w 19"/>
                <a:gd name="T29" fmla="*/ 2 h 10"/>
                <a:gd name="T30" fmla="*/ 0 w 19"/>
                <a:gd name="T31" fmla="*/ 0 h 10"/>
                <a:gd name="T32" fmla="*/ 9 w 19"/>
                <a:gd name="T33" fmla="*/ 0 h 10"/>
                <a:gd name="T34" fmla="*/ 9 w 19"/>
                <a:gd name="T35" fmla="*/ 2 h 10"/>
                <a:gd name="T36" fmla="*/ 5 w 19"/>
                <a:gd name="T37" fmla="*/ 2 h 10"/>
                <a:gd name="T38" fmla="*/ 5 w 19"/>
                <a:gd name="T39" fmla="*/ 10 h 10"/>
                <a:gd name="T40" fmla="*/ 3 w 19"/>
                <a:gd name="T41" fmla="*/ 10 h 10"/>
                <a:gd name="T42" fmla="*/ 3 w 19"/>
                <a:gd name="T43" fmla="*/ 2 h 10"/>
                <a:gd name="T44" fmla="*/ 0 w 19"/>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0">
                  <a:moveTo>
                    <a:pt x="17" y="0"/>
                  </a:moveTo>
                  <a:lnTo>
                    <a:pt x="19" y="0"/>
                  </a:lnTo>
                  <a:lnTo>
                    <a:pt x="19" y="10"/>
                  </a:lnTo>
                  <a:lnTo>
                    <a:pt x="17" y="10"/>
                  </a:lnTo>
                  <a:lnTo>
                    <a:pt x="17" y="4"/>
                  </a:lnTo>
                  <a:lnTo>
                    <a:pt x="15" y="8"/>
                  </a:lnTo>
                  <a:lnTo>
                    <a:pt x="13" y="8"/>
                  </a:lnTo>
                  <a:lnTo>
                    <a:pt x="11" y="4"/>
                  </a:lnTo>
                  <a:lnTo>
                    <a:pt x="11" y="10"/>
                  </a:lnTo>
                  <a:lnTo>
                    <a:pt x="10" y="10"/>
                  </a:lnTo>
                  <a:lnTo>
                    <a:pt x="10" y="0"/>
                  </a:lnTo>
                  <a:lnTo>
                    <a:pt x="11" y="0"/>
                  </a:lnTo>
                  <a:lnTo>
                    <a:pt x="14" y="6"/>
                  </a:lnTo>
                  <a:lnTo>
                    <a:pt x="17" y="0"/>
                  </a:lnTo>
                  <a:close/>
                  <a:moveTo>
                    <a:pt x="0" y="2"/>
                  </a:moveTo>
                  <a:lnTo>
                    <a:pt x="0" y="0"/>
                  </a:lnTo>
                  <a:lnTo>
                    <a:pt x="9" y="0"/>
                  </a:lnTo>
                  <a:lnTo>
                    <a:pt x="9" y="2"/>
                  </a:lnTo>
                  <a:lnTo>
                    <a:pt x="5" y="2"/>
                  </a:lnTo>
                  <a:lnTo>
                    <a:pt x="5" y="10"/>
                  </a:lnTo>
                  <a:lnTo>
                    <a:pt x="3" y="10"/>
                  </a:lnTo>
                  <a:lnTo>
                    <a:pt x="3"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cxnSp>
        <p:nvCxnSpPr>
          <p:cNvPr id="24" name="Straight Connector 23">
            <a:extLst>
              <a:ext uri="{FF2B5EF4-FFF2-40B4-BE49-F238E27FC236}">
                <a16:creationId xmlns:a16="http://schemas.microsoft.com/office/drawing/2014/main" id="{1B7A6BDD-221C-483A-BD7A-3246F3F7E4D0}"/>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25" name="Footer Placeholder 4">
            <a:extLst>
              <a:ext uri="{FF2B5EF4-FFF2-40B4-BE49-F238E27FC236}">
                <a16:creationId xmlns:a16="http://schemas.microsoft.com/office/drawing/2014/main" id="{F7A8B4AB-8D91-4F7D-875F-89FFFA5288EA}"/>
              </a:ext>
            </a:extLst>
          </p:cNvPr>
          <p:cNvSpPr txBox="1">
            <a:spLocks/>
          </p:cNvSpPr>
          <p:nvPr userDrawn="1"/>
        </p:nvSpPr>
        <p:spPr>
          <a:xfrm>
            <a:off x="504000" y="6377317"/>
            <a:ext cx="7184400" cy="123111"/>
          </a:xfrm>
          <a:prstGeom prst="rect">
            <a:avLst/>
          </a:prstGeom>
        </p:spPr>
        <p:txBody>
          <a:bodyPr vert="horz" wrap="square" lIns="0" tIns="0" rIns="0" bIns="0" rtlCol="0" anchor="ctr" anchorCtr="0">
            <a:spAutoFit/>
          </a:bodyPr>
          <a:lstStyle>
            <a:defPPr>
              <a:defRPr lang="en-US"/>
            </a:defPPr>
            <a:lvl1pPr marL="0" algn="l" defTabSz="457200" rtl="0" eaLnBrk="1" latinLnBrk="0" hangingPunct="1">
              <a:defRPr sz="80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accent2"/>
                </a:solidFill>
              </a:rPr>
              <a:t>For Internal Use Only</a:t>
            </a:r>
          </a:p>
        </p:txBody>
      </p:sp>
    </p:spTree>
    <p:extLst>
      <p:ext uri="{BB962C8B-B14F-4D97-AF65-F5344CB8AC3E}">
        <p14:creationId xmlns:p14="http://schemas.microsoft.com/office/powerpoint/2010/main" val="109549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tx2"/>
        </a:soli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2747266"/>
            <a:ext cx="7030213" cy="1097257"/>
          </a:xfrm>
        </p:spPr>
        <p:txBody>
          <a:bodyPr>
            <a:noAutofit/>
          </a:bodyPr>
          <a:lstStyle>
            <a:lvl1pPr marL="0" indent="0">
              <a:lnSpc>
                <a:spcPct val="80000"/>
              </a:lnSpc>
              <a:spcAft>
                <a:spcPts val="0"/>
              </a:spcAft>
              <a:buNone/>
              <a:defRPr sz="4400">
                <a:solidFill>
                  <a:schemeClr val="bg1"/>
                </a:solidFill>
                <a:latin typeface="+mj-lt"/>
                <a:cs typeface="Calibri" panose="020F0502020204030204" pitchFamily="34" charset="0"/>
              </a:defRPr>
            </a:lvl1pPr>
          </a:lstStyle>
          <a:p>
            <a:pPr lvl="0"/>
            <a:r>
              <a:rPr lang="en-GB" dirty="0"/>
              <a:t>Section Title</a:t>
            </a: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058114" y="6008023"/>
            <a:ext cx="1619889" cy="367538"/>
          </a:xfrm>
          <a:prstGeom prst="rect">
            <a:avLst/>
          </a:prstGeom>
        </p:spPr>
      </p:pic>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2974975" cy="268288"/>
          </a:xfrm>
        </p:spPr>
        <p:txBody>
          <a:bodyPr anchor="b"/>
          <a:lstStyle>
            <a:lvl1pPr marL="0" indent="0">
              <a:buNone/>
              <a:defRPr sz="16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OPTIONAL SUBHEAD</a:t>
            </a:r>
          </a:p>
        </p:txBody>
      </p:sp>
      <p:cxnSp>
        <p:nvCxnSpPr>
          <p:cNvPr id="10" name="Straight Connector 9">
            <a:extLst>
              <a:ext uri="{FF2B5EF4-FFF2-40B4-BE49-F238E27FC236}">
                <a16:creationId xmlns:a16="http://schemas.microsoft.com/office/drawing/2014/main" id="{2139C83D-9348-8C46-A23F-B8C425133236}"/>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chemeClr val="bg2"/>
                </a:gs>
              </a:gsLst>
              <a:lin ang="0" scaled="0"/>
            </a:gradFill>
          </a:ln>
        </p:spPr>
        <p:style>
          <a:lnRef idx="1">
            <a:schemeClr val="accent4"/>
          </a:lnRef>
          <a:fillRef idx="0">
            <a:schemeClr val="accent4"/>
          </a:fillRef>
          <a:effectRef idx="0">
            <a:schemeClr val="accent4"/>
          </a:effectRef>
          <a:fontRef idx="minor">
            <a:schemeClr val="tx1"/>
          </a:fontRef>
        </p:style>
      </p:cxnSp>
      <p:sp>
        <p:nvSpPr>
          <p:cNvPr id="5" name="Date Placeholder 4">
            <a:extLst>
              <a:ext uri="{FF2B5EF4-FFF2-40B4-BE49-F238E27FC236}">
                <a16:creationId xmlns:a16="http://schemas.microsoft.com/office/drawing/2014/main" id="{3FEB1B45-4536-A84A-9C89-A153658DADE4}"/>
              </a:ext>
            </a:extLst>
          </p:cNvPr>
          <p:cNvSpPr>
            <a:spLocks noGrp="1"/>
          </p:cNvSpPr>
          <p:nvPr>
            <p:ph type="dt" sz="half" idx="26"/>
          </p:nvPr>
        </p:nvSpPr>
        <p:spPr/>
        <p:txBody>
          <a:bodyPr/>
          <a:lstStyle/>
          <a:p>
            <a:endParaRPr lang="en-GB"/>
          </a:p>
        </p:txBody>
      </p: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p>
            <a:r>
              <a:rPr lang="en-US"/>
              <a:t>© 2020 AVEVA Group plc and its subsidiaries. All rights reserved.</a:t>
            </a:r>
            <a:endParaRPr lang="en-GB" dirty="0"/>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p>
            <a:fld id="{267CDB12-45E5-4FD7-AE50-9CB5AFC72BA1}" type="slidenum">
              <a:rPr lang="en-GB" smtClean="0"/>
              <a:pPr/>
              <a:t>‹#›</a:t>
            </a:fld>
            <a:endParaRPr lang="en-GB" dirty="0"/>
          </a:p>
        </p:txBody>
      </p:sp>
      <p:grpSp>
        <p:nvGrpSpPr>
          <p:cNvPr id="40" name="Group 39">
            <a:extLst>
              <a:ext uri="{FF2B5EF4-FFF2-40B4-BE49-F238E27FC236}">
                <a16:creationId xmlns:a16="http://schemas.microsoft.com/office/drawing/2014/main" id="{D59FB222-023C-4A27-909E-85CCD23E7F63}"/>
              </a:ext>
            </a:extLst>
          </p:cNvPr>
          <p:cNvGrpSpPr/>
          <p:nvPr userDrawn="1"/>
        </p:nvGrpSpPr>
        <p:grpSpPr>
          <a:xfrm>
            <a:off x="12431200" y="152485"/>
            <a:ext cx="971741" cy="2368319"/>
            <a:chOff x="12431200" y="152485"/>
            <a:chExt cx="971741" cy="2368319"/>
          </a:xfrm>
        </p:grpSpPr>
        <p:grpSp>
          <p:nvGrpSpPr>
            <p:cNvPr id="41" name="Group 40">
              <a:extLst>
                <a:ext uri="{FF2B5EF4-FFF2-40B4-BE49-F238E27FC236}">
                  <a16:creationId xmlns:a16="http://schemas.microsoft.com/office/drawing/2014/main" id="{E68812FE-E582-4893-9574-C0D8236866F9}"/>
                </a:ext>
              </a:extLst>
            </p:cNvPr>
            <p:cNvGrpSpPr/>
            <p:nvPr userDrawn="1"/>
          </p:nvGrpSpPr>
          <p:grpSpPr>
            <a:xfrm>
              <a:off x="12431200" y="152485"/>
              <a:ext cx="971741" cy="1804040"/>
              <a:chOff x="12431200" y="152485"/>
              <a:chExt cx="971741" cy="1804040"/>
            </a:xfrm>
          </p:grpSpPr>
          <p:sp>
            <p:nvSpPr>
              <p:cNvPr id="43" name="Oval 42">
                <a:extLst>
                  <a:ext uri="{FF2B5EF4-FFF2-40B4-BE49-F238E27FC236}">
                    <a16:creationId xmlns:a16="http://schemas.microsoft.com/office/drawing/2014/main" id="{EE5EF1D4-1344-4110-95D8-ABC8603F2186}"/>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B5B867B6-AF67-459F-B464-A438DCCB107D}"/>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4A08F2-E2BB-4357-8215-256021817FD5}"/>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Rectangle 45">
                <a:extLst>
                  <a:ext uri="{FF2B5EF4-FFF2-40B4-BE49-F238E27FC236}">
                    <a16:creationId xmlns:a16="http://schemas.microsoft.com/office/drawing/2014/main" id="{D7B60C1B-9448-4C11-A74B-EBA2DF0001FC}"/>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7" name="Oval 46">
                <a:extLst>
                  <a:ext uri="{FF2B5EF4-FFF2-40B4-BE49-F238E27FC236}">
                    <a16:creationId xmlns:a16="http://schemas.microsoft.com/office/drawing/2014/main" id="{4B611D4C-E42F-4E22-9E6F-9DC5209837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B5B5C84D-D783-421B-BDAD-D63E05765F8B}"/>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BDE96D7-4CE0-47A8-BC8D-2156FCFB348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2" name="Oval 41">
              <a:extLst>
                <a:ext uri="{FF2B5EF4-FFF2-40B4-BE49-F238E27FC236}">
                  <a16:creationId xmlns:a16="http://schemas.microsoft.com/office/drawing/2014/main" id="{CC3D19FF-A3F8-482C-B982-C6AAB7582871}"/>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0" name="Group 49">
            <a:extLst>
              <a:ext uri="{FF2B5EF4-FFF2-40B4-BE49-F238E27FC236}">
                <a16:creationId xmlns:a16="http://schemas.microsoft.com/office/drawing/2014/main" id="{09073E19-DD4E-428B-A07E-156F397777E8}"/>
              </a:ext>
            </a:extLst>
          </p:cNvPr>
          <p:cNvGrpSpPr/>
          <p:nvPr userDrawn="1"/>
        </p:nvGrpSpPr>
        <p:grpSpPr>
          <a:xfrm>
            <a:off x="12431200" y="4770851"/>
            <a:ext cx="1376999" cy="1419507"/>
            <a:chOff x="12431200" y="4979663"/>
            <a:chExt cx="1376999" cy="1419507"/>
          </a:xfrm>
        </p:grpSpPr>
        <p:sp>
          <p:nvSpPr>
            <p:cNvPr id="51" name="Rectangle 50">
              <a:extLst>
                <a:ext uri="{FF2B5EF4-FFF2-40B4-BE49-F238E27FC236}">
                  <a16:creationId xmlns:a16="http://schemas.microsoft.com/office/drawing/2014/main" id="{70956E0B-BE53-4F98-B0B3-C9A0F792340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2" name="Oval 51">
              <a:extLst>
                <a:ext uri="{FF2B5EF4-FFF2-40B4-BE49-F238E27FC236}">
                  <a16:creationId xmlns:a16="http://schemas.microsoft.com/office/drawing/2014/main" id="{E3E4110A-7785-4A32-9D26-A7B9A5A5DB6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1D72238F-08AD-44AE-A3ED-D2BAA005B48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D18799B5-FAFB-4537-9F7C-88EA08AB8651}"/>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EDE2334-4A52-4576-A010-CA7DBEB51329}"/>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42B89D03-5836-493B-BCC9-F7DAAFB1C903}"/>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C2D84EC-DF3B-430E-B2EF-651592D2993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8" name="Group 57">
            <a:extLst>
              <a:ext uri="{FF2B5EF4-FFF2-40B4-BE49-F238E27FC236}">
                <a16:creationId xmlns:a16="http://schemas.microsoft.com/office/drawing/2014/main" id="{B8DCB963-2128-400D-A17A-4930DFCB707B}"/>
              </a:ext>
            </a:extLst>
          </p:cNvPr>
          <p:cNvGrpSpPr/>
          <p:nvPr userDrawn="1"/>
        </p:nvGrpSpPr>
        <p:grpSpPr>
          <a:xfrm>
            <a:off x="12431200" y="2675600"/>
            <a:ext cx="971741" cy="1940780"/>
            <a:chOff x="12431200" y="2678506"/>
            <a:chExt cx="971741" cy="1940780"/>
          </a:xfrm>
        </p:grpSpPr>
        <p:sp>
          <p:nvSpPr>
            <p:cNvPr id="59" name="Rectangle 58">
              <a:extLst>
                <a:ext uri="{FF2B5EF4-FFF2-40B4-BE49-F238E27FC236}">
                  <a16:creationId xmlns:a16="http://schemas.microsoft.com/office/drawing/2014/main" id="{CE9F8C1A-F084-4085-B46D-459FC464300F}"/>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0" name="Oval 59">
              <a:extLst>
                <a:ext uri="{FF2B5EF4-FFF2-40B4-BE49-F238E27FC236}">
                  <a16:creationId xmlns:a16="http://schemas.microsoft.com/office/drawing/2014/main" id="{F8AF6C56-12ED-4085-ABA9-ACEB62DB2616}"/>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EE6B83A9-E609-4D97-9B57-1FDC78DA2E2F}"/>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FEE221E9-66E7-462C-A92F-452FAE777A5C}"/>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1F8241F0-ED13-4FDD-A150-1B108CB09EC8}"/>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85B021FF-56DB-40A2-B7AA-215161F179D4}"/>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A15CF907-D6CA-4D71-B382-D60BF888BF00}"/>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6" name="TextBox 65">
            <a:extLst>
              <a:ext uri="{FF2B5EF4-FFF2-40B4-BE49-F238E27FC236}">
                <a16:creationId xmlns:a16="http://schemas.microsoft.com/office/drawing/2014/main" id="{29E7183F-237B-470F-9B49-F1AF1302D25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7" name="Picture 66">
            <a:extLst>
              <a:ext uri="{FF2B5EF4-FFF2-40B4-BE49-F238E27FC236}">
                <a16:creationId xmlns:a16="http://schemas.microsoft.com/office/drawing/2014/main" id="{E0841375-67B3-4803-871B-697B4173D8D3}"/>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8" name="TextBox 67">
            <a:extLst>
              <a:ext uri="{FF2B5EF4-FFF2-40B4-BE49-F238E27FC236}">
                <a16:creationId xmlns:a16="http://schemas.microsoft.com/office/drawing/2014/main" id="{F751043D-25C7-491B-8BF0-2CF990585DA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4024499"/>
            <a:ext cx="5944152" cy="360049"/>
          </a:xfrm>
        </p:spPr>
        <p:txBody>
          <a:bodyPr>
            <a:noAutofit/>
          </a:bodyPr>
          <a:lstStyle>
            <a:lvl1pPr marL="0" indent="0">
              <a:buNone/>
              <a:defRPr sz="1800">
                <a:solidFill>
                  <a:schemeClr val="bg1"/>
                </a:solidFill>
                <a:latin typeface="+mj-lt"/>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dirty="0"/>
              <a:t>Optional Subtitle</a:t>
            </a:r>
          </a:p>
        </p:txBody>
      </p:sp>
    </p:spTree>
    <p:extLst>
      <p:ext uri="{BB962C8B-B14F-4D97-AF65-F5344CB8AC3E}">
        <p14:creationId xmlns:p14="http://schemas.microsoft.com/office/powerpoint/2010/main" val="220647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Numbered bullets - Right">
    <p:bg>
      <p:bgPr>
        <a:solidFill>
          <a:schemeClr val="tx2"/>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Lst>
          </p:cNvPr>
          <p:cNvSpPr>
            <a:spLocks noGrp="1"/>
          </p:cNvSpPr>
          <p:nvPr>
            <p:ph type="pic" sz="quarter" idx="15" hasCustomPrompt="1"/>
          </p:nvPr>
        </p:nvSpPr>
        <p:spPr>
          <a:xfrm>
            <a:off x="0" y="0"/>
            <a:ext cx="406400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Calibri" panose="020F0502020204030204" pitchFamily="34" charset="0"/>
                <a:cs typeface="Calibri" panose="020F0502020204030204" pitchFamily="34" charset="0"/>
              </a:defRPr>
            </a:lvl1pPr>
          </a:lstStyle>
          <a:p>
            <a:r>
              <a:rPr lang="en-GB" dirty="0"/>
              <a:t>Click icon to Insert Image</a:t>
            </a:r>
          </a:p>
        </p:txBody>
      </p:sp>
      <p:sp>
        <p:nvSpPr>
          <p:cNvPr id="2" name="Rectangle 1">
            <a:extLst>
              <a:ext uri="{FF2B5EF4-FFF2-40B4-BE49-F238E27FC236}">
                <a16:creationId xmlns:a16="http://schemas.microsoft.com/office/drawing/2014/main" id="{6E87E4C3-AAB0-4553-BF38-B9B1A156D5A7}"/>
              </a:ext>
            </a:extLst>
          </p:cNvPr>
          <p:cNvSpPr/>
          <p:nvPr userDrawn="1"/>
        </p:nvSpPr>
        <p:spPr>
          <a:xfrm>
            <a:off x="4064000" y="0"/>
            <a:ext cx="8128000" cy="6869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443890" y="5665258"/>
            <a:ext cx="7246270" cy="433790"/>
          </a:xfrm>
        </p:spPr>
        <p:txBody>
          <a:bodyPr anchor="b">
            <a:noAutofit/>
          </a:bodyPr>
          <a:lstStyle>
            <a:lvl1pPr marL="0" indent="0">
              <a:lnSpc>
                <a:spcPts val="1200"/>
              </a:lnSpc>
              <a:spcAft>
                <a:spcPts val="0"/>
              </a:spcAft>
              <a:buNone/>
              <a:defRPr sz="1000" b="0" cap="none" baseline="0">
                <a:solidFill>
                  <a:schemeClr val="tx1"/>
                </a:solidFill>
                <a:latin typeface="Calibri" panose="020F0502020204030204" pitchFamily="34" charset="0"/>
                <a:cs typeface="Calibri" panose="020F0502020204030204" pitchFamily="34" charset="0"/>
              </a:defRPr>
            </a:lvl1pPr>
          </a:lstStyle>
          <a:p>
            <a:pPr lvl="0"/>
            <a:r>
              <a:rPr lang="en-US" dirty="0"/>
              <a:t>Insert Reference, Source or Caption text</a:t>
            </a:r>
          </a:p>
        </p:txBody>
      </p:sp>
      <p:sp>
        <p:nvSpPr>
          <p:cNvPr id="19" name="Footer Placeholder 4">
            <a:extLst>
              <a:ext uri="{FF2B5EF4-FFF2-40B4-BE49-F238E27FC236}">
                <a16:creationId xmlns:a16="http://schemas.microsoft.com/office/drawing/2014/main" id="{102D9270-702A-48DF-8890-CC27934A2F6C}"/>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1" name="Slide Number Placeholder 5">
            <a:extLst>
              <a:ext uri="{FF2B5EF4-FFF2-40B4-BE49-F238E27FC236}">
                <a16:creationId xmlns:a16="http://schemas.microsoft.com/office/drawing/2014/main" id="{1F43B717-A489-41E2-93A6-35A204CA0733}"/>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bg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9" name="Title 1">
            <a:extLst>
              <a:ext uri="{FF2B5EF4-FFF2-40B4-BE49-F238E27FC236}">
                <a16:creationId xmlns:a16="http://schemas.microsoft.com/office/drawing/2014/main" id="{6BBD6827-614C-42E5-AB0C-CBB03453A08F}"/>
              </a:ext>
            </a:extLst>
          </p:cNvPr>
          <p:cNvSpPr>
            <a:spLocks noGrp="1"/>
          </p:cNvSpPr>
          <p:nvPr>
            <p:ph type="title" hasCustomPrompt="1"/>
          </p:nvPr>
        </p:nvSpPr>
        <p:spPr>
          <a:xfrm>
            <a:off x="4443890" y="587361"/>
            <a:ext cx="724519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10" name="Content Placeholder 2">
            <a:extLst>
              <a:ext uri="{FF2B5EF4-FFF2-40B4-BE49-F238E27FC236}">
                <a16:creationId xmlns:a16="http://schemas.microsoft.com/office/drawing/2014/main" id="{D6F9BD08-D865-4502-9C7F-906139AAD7DD}"/>
              </a:ext>
            </a:extLst>
          </p:cNvPr>
          <p:cNvSpPr>
            <a:spLocks noGrp="1"/>
          </p:cNvSpPr>
          <p:nvPr>
            <p:ph idx="1"/>
          </p:nvPr>
        </p:nvSpPr>
        <p:spPr>
          <a:xfrm>
            <a:off x="4443890" y="1929384"/>
            <a:ext cx="7245190" cy="3659219"/>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marL="1725750" indent="-285750">
              <a:buFont typeface="Arial" panose="020B0604020202020204" pitchFamily="34" charset="0"/>
              <a:buChar cha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E75ED9ED-4EFF-4CB1-B976-698F971C05F5}"/>
              </a:ext>
            </a:extLst>
          </p:cNvPr>
          <p:cNvCxnSpPr>
            <a:cxnSpLocks/>
          </p:cNvCxnSpPr>
          <p:nvPr userDrawn="1"/>
        </p:nvCxnSpPr>
        <p:spPr>
          <a:xfrm flipH="1">
            <a:off x="4480560"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23" name="TextBox 22">
            <a:extLst>
              <a:ext uri="{FF2B5EF4-FFF2-40B4-BE49-F238E27FC236}">
                <a16:creationId xmlns:a16="http://schemas.microsoft.com/office/drawing/2014/main" id="{F44BBA1C-64EF-488A-80A5-6B063D477D15}"/>
              </a:ext>
            </a:extLst>
          </p:cNvPr>
          <p:cNvSpPr txBox="1"/>
          <p:nvPr userDrawn="1"/>
        </p:nvSpPr>
        <p:spPr>
          <a:xfrm>
            <a:off x="1" y="6957236"/>
            <a:ext cx="4064000" cy="1015663"/>
          </a:xfrm>
          <a:prstGeom prst="rect">
            <a:avLst/>
          </a:prstGeom>
          <a:solidFill>
            <a:schemeClr val="bg1">
              <a:lumMod val="95000"/>
            </a:schemeClr>
          </a:solidFill>
        </p:spPr>
        <p:txBody>
          <a:bodyPr wrap="square" rtlCol="0">
            <a:spAutoFit/>
          </a:bodyPr>
          <a:lstStyle/>
          <a:p>
            <a:r>
              <a:rPr lang="en-GB" sz="1000" b="1" dirty="0">
                <a:solidFill>
                  <a:schemeClr val="tx1">
                    <a:lumMod val="85000"/>
                    <a:lumOff val="15000"/>
                  </a:schemeClr>
                </a:solidFill>
                <a:latin typeface="Calibri" panose="020F0502020204030204" pitchFamily="34" charset="0"/>
                <a:cs typeface="Calibri" panose="020F0502020204030204" pitchFamily="34" charset="0"/>
              </a:rPr>
              <a:t>Adding an image to the rectangular frame (recommended):</a:t>
            </a:r>
          </a:p>
          <a:p>
            <a:r>
              <a:rPr lang="en-GB" sz="1000" dirty="0">
                <a:solidFill>
                  <a:schemeClr val="bg1">
                    <a:lumMod val="50000"/>
                  </a:schemeClr>
                </a:solidFill>
                <a:latin typeface="Calibri" panose="020F0502020204030204" pitchFamily="34" charset="0"/>
                <a:cs typeface="Calibri" panose="020F0502020204030204" pitchFamily="34" charset="0"/>
              </a:rPr>
              <a:t>Prior to starting, please browse our image library </a:t>
            </a:r>
            <a:r>
              <a:rPr lang="en-GB" sz="1000" b="1" dirty="0">
                <a:solidFill>
                  <a:schemeClr val="bg1">
                    <a:lumMod val="50000"/>
                  </a:schemeClr>
                </a:solidFill>
                <a:latin typeface="Calibri" panose="020F0502020204030204" pitchFamily="34" charset="0"/>
                <a:cs typeface="Calibri" panose="020F0502020204030204" pitchFamily="34" charset="0"/>
              </a:rPr>
              <a:t>https://avevaimages.thirdlight.com/ </a:t>
            </a:r>
            <a:r>
              <a:rPr lang="en-GB" sz="1000" dirty="0">
                <a:solidFill>
                  <a:schemeClr val="bg1">
                    <a:lumMod val="50000"/>
                  </a:schemeClr>
                </a:solidFill>
                <a:latin typeface="Calibri" panose="020F0502020204030204" pitchFamily="34" charset="0"/>
                <a:cs typeface="Calibri" panose="020F0502020204030204" pitchFamily="34" charset="0"/>
              </a:rPr>
              <a:t>and download some image options. (We recommend a “Macro” view image, available via folders of the same names in the image library.) </a:t>
            </a:r>
            <a:r>
              <a:rPr lang="en-GB" sz="1000" b="0" kern="1200" dirty="0">
                <a:solidFill>
                  <a:schemeClr val="tx1">
                    <a:lumMod val="85000"/>
                    <a:lumOff val="15000"/>
                  </a:schemeClr>
                </a:solidFill>
                <a:latin typeface="Calibri" panose="020F0502020204030204" pitchFamily="34" charset="0"/>
                <a:ea typeface="+mn-ea"/>
                <a:cs typeface="Calibri" panose="020F0502020204030204" pitchFamily="34" charset="0"/>
              </a:rPr>
              <a:t>Click the image icon to insert image, then Send to Back.</a:t>
            </a:r>
          </a:p>
        </p:txBody>
      </p:sp>
      <p:sp>
        <p:nvSpPr>
          <p:cNvPr id="20" name="Text Placeholder 7">
            <a:extLst>
              <a:ext uri="{FF2B5EF4-FFF2-40B4-BE49-F238E27FC236}">
                <a16:creationId xmlns:a16="http://schemas.microsoft.com/office/drawing/2014/main" id="{D868B68B-779A-4659-B2F6-AC322A22BE84}"/>
              </a:ext>
            </a:extLst>
          </p:cNvPr>
          <p:cNvSpPr>
            <a:spLocks noGrp="1"/>
          </p:cNvSpPr>
          <p:nvPr>
            <p:ph type="body" sz="quarter" idx="13" hasCustomPrompt="1"/>
          </p:nvPr>
        </p:nvSpPr>
        <p:spPr>
          <a:xfrm>
            <a:off x="4447032" y="1426463"/>
            <a:ext cx="7242048"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grpSp>
        <p:nvGrpSpPr>
          <p:cNvPr id="24" name="Group 51">
            <a:extLst>
              <a:ext uri="{FF2B5EF4-FFF2-40B4-BE49-F238E27FC236}">
                <a16:creationId xmlns:a16="http://schemas.microsoft.com/office/drawing/2014/main" id="{920A35AA-C598-46DC-B9D4-C2D4B6C17F87}"/>
              </a:ext>
            </a:extLst>
          </p:cNvPr>
          <p:cNvGrpSpPr>
            <a:grpSpLocks noChangeAspect="1"/>
          </p:cNvGrpSpPr>
          <p:nvPr userDrawn="1"/>
        </p:nvGrpSpPr>
        <p:grpSpPr bwMode="auto">
          <a:xfrm>
            <a:off x="10539492" y="6305176"/>
            <a:ext cx="1149588" cy="267392"/>
            <a:chOff x="3618" y="2108"/>
            <a:chExt cx="589" cy="137"/>
          </a:xfrm>
          <a:solidFill>
            <a:schemeClr val="tx2"/>
          </a:solidFill>
        </p:grpSpPr>
        <p:sp>
          <p:nvSpPr>
            <p:cNvPr id="25" name="Freeform 52">
              <a:extLst>
                <a:ext uri="{FF2B5EF4-FFF2-40B4-BE49-F238E27FC236}">
                  <a16:creationId xmlns:a16="http://schemas.microsoft.com/office/drawing/2014/main" id="{720228D3-0B39-4E87-86E1-F1C8F5FB867A}"/>
                </a:ext>
              </a:extLst>
            </p:cNvPr>
            <p:cNvSpPr>
              <a:spLocks/>
            </p:cNvSpPr>
            <p:nvPr userDrawn="1"/>
          </p:nvSpPr>
          <p:spPr bwMode="auto">
            <a:xfrm>
              <a:off x="3878" y="2226"/>
              <a:ext cx="89" cy="19"/>
            </a:xfrm>
            <a:custGeom>
              <a:avLst/>
              <a:gdLst>
                <a:gd name="T0" fmla="*/ 0 w 93"/>
                <a:gd name="T1" fmla="*/ 19 h 20"/>
                <a:gd name="T2" fmla="*/ 0 w 93"/>
                <a:gd name="T3" fmla="*/ 2 h 20"/>
                <a:gd name="T4" fmla="*/ 2 w 93"/>
                <a:gd name="T5" fmla="*/ 0 h 20"/>
                <a:gd name="T6" fmla="*/ 92 w 93"/>
                <a:gd name="T7" fmla="*/ 0 h 20"/>
                <a:gd name="T8" fmla="*/ 93 w 93"/>
                <a:gd name="T9" fmla="*/ 2 h 20"/>
                <a:gd name="T10" fmla="*/ 93 w 93"/>
                <a:gd name="T11" fmla="*/ 19 h 20"/>
                <a:gd name="T12" fmla="*/ 92 w 93"/>
                <a:gd name="T13" fmla="*/ 20 h 20"/>
                <a:gd name="T14" fmla="*/ 2 w 93"/>
                <a:gd name="T15" fmla="*/ 20 h 20"/>
                <a:gd name="T16" fmla="*/ 0 w 93"/>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9"/>
                  </a:moveTo>
                  <a:cubicBezTo>
                    <a:pt x="0" y="2"/>
                    <a:pt x="0" y="2"/>
                    <a:pt x="0" y="2"/>
                  </a:cubicBezTo>
                  <a:cubicBezTo>
                    <a:pt x="0" y="1"/>
                    <a:pt x="1" y="0"/>
                    <a:pt x="2" y="0"/>
                  </a:cubicBezTo>
                  <a:cubicBezTo>
                    <a:pt x="92" y="0"/>
                    <a:pt x="92" y="0"/>
                    <a:pt x="92" y="0"/>
                  </a:cubicBezTo>
                  <a:cubicBezTo>
                    <a:pt x="93" y="0"/>
                    <a:pt x="93" y="1"/>
                    <a:pt x="93" y="2"/>
                  </a:cubicBezTo>
                  <a:cubicBezTo>
                    <a:pt x="93" y="19"/>
                    <a:pt x="93" y="19"/>
                    <a:pt x="93" y="19"/>
                  </a:cubicBezTo>
                  <a:cubicBezTo>
                    <a:pt x="93" y="19"/>
                    <a:pt x="93" y="20"/>
                    <a:pt x="92" y="20"/>
                  </a:cubicBezTo>
                  <a:cubicBezTo>
                    <a:pt x="2" y="20"/>
                    <a:pt x="2" y="20"/>
                    <a:pt x="2" y="20"/>
                  </a:cubicBezTo>
                  <a:cubicBezTo>
                    <a:pt x="1" y="20"/>
                    <a:pt x="0" y="19"/>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6" name="Freeform 53">
              <a:extLst>
                <a:ext uri="{FF2B5EF4-FFF2-40B4-BE49-F238E27FC236}">
                  <a16:creationId xmlns:a16="http://schemas.microsoft.com/office/drawing/2014/main" id="{9E2A87F6-73F7-4BF4-A7DD-FED2FA98F023}"/>
                </a:ext>
              </a:extLst>
            </p:cNvPr>
            <p:cNvSpPr>
              <a:spLocks/>
            </p:cNvSpPr>
            <p:nvPr userDrawn="1"/>
          </p:nvSpPr>
          <p:spPr bwMode="auto">
            <a:xfrm>
              <a:off x="3878" y="2167"/>
              <a:ext cx="89" cy="20"/>
            </a:xfrm>
            <a:custGeom>
              <a:avLst/>
              <a:gdLst>
                <a:gd name="T0" fmla="*/ 0 w 93"/>
                <a:gd name="T1" fmla="*/ 18 h 20"/>
                <a:gd name="T2" fmla="*/ 0 w 93"/>
                <a:gd name="T3" fmla="*/ 2 h 20"/>
                <a:gd name="T4" fmla="*/ 2 w 93"/>
                <a:gd name="T5" fmla="*/ 0 h 20"/>
                <a:gd name="T6" fmla="*/ 92 w 93"/>
                <a:gd name="T7" fmla="*/ 0 h 20"/>
                <a:gd name="T8" fmla="*/ 93 w 93"/>
                <a:gd name="T9" fmla="*/ 2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2"/>
                    <a:pt x="0" y="2"/>
                    <a:pt x="0" y="2"/>
                  </a:cubicBezTo>
                  <a:cubicBezTo>
                    <a:pt x="0" y="1"/>
                    <a:pt x="1" y="0"/>
                    <a:pt x="2" y="0"/>
                  </a:cubicBezTo>
                  <a:cubicBezTo>
                    <a:pt x="92" y="0"/>
                    <a:pt x="92" y="0"/>
                    <a:pt x="92" y="0"/>
                  </a:cubicBezTo>
                  <a:cubicBezTo>
                    <a:pt x="93" y="0"/>
                    <a:pt x="93" y="1"/>
                    <a:pt x="93" y="2"/>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27" name="Freeform 54">
              <a:extLst>
                <a:ext uri="{FF2B5EF4-FFF2-40B4-BE49-F238E27FC236}">
                  <a16:creationId xmlns:a16="http://schemas.microsoft.com/office/drawing/2014/main" id="{E8083D16-B4CA-459F-AD47-2B6332480E44}"/>
                </a:ext>
              </a:extLst>
            </p:cNvPr>
            <p:cNvSpPr>
              <a:spLocks/>
            </p:cNvSpPr>
            <p:nvPr userDrawn="1"/>
          </p:nvSpPr>
          <p:spPr bwMode="auto">
            <a:xfrm>
              <a:off x="3878" y="2109"/>
              <a:ext cx="89" cy="19"/>
            </a:xfrm>
            <a:custGeom>
              <a:avLst/>
              <a:gdLst>
                <a:gd name="T0" fmla="*/ 0 w 93"/>
                <a:gd name="T1" fmla="*/ 18 h 20"/>
                <a:gd name="T2" fmla="*/ 0 w 93"/>
                <a:gd name="T3" fmla="*/ 1 h 20"/>
                <a:gd name="T4" fmla="*/ 2 w 93"/>
                <a:gd name="T5" fmla="*/ 0 h 20"/>
                <a:gd name="T6" fmla="*/ 92 w 93"/>
                <a:gd name="T7" fmla="*/ 0 h 20"/>
                <a:gd name="T8" fmla="*/ 93 w 93"/>
                <a:gd name="T9" fmla="*/ 1 h 20"/>
                <a:gd name="T10" fmla="*/ 93 w 93"/>
                <a:gd name="T11" fmla="*/ 18 h 20"/>
                <a:gd name="T12" fmla="*/ 92 w 93"/>
                <a:gd name="T13" fmla="*/ 20 h 20"/>
                <a:gd name="T14" fmla="*/ 2 w 93"/>
                <a:gd name="T15" fmla="*/ 20 h 20"/>
                <a:gd name="T16" fmla="*/ 0 w 93"/>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0">
                  <a:moveTo>
                    <a:pt x="0" y="18"/>
                  </a:moveTo>
                  <a:cubicBezTo>
                    <a:pt x="0" y="1"/>
                    <a:pt x="0" y="1"/>
                    <a:pt x="0" y="1"/>
                  </a:cubicBezTo>
                  <a:cubicBezTo>
                    <a:pt x="0" y="0"/>
                    <a:pt x="1" y="0"/>
                    <a:pt x="2" y="0"/>
                  </a:cubicBezTo>
                  <a:cubicBezTo>
                    <a:pt x="92" y="0"/>
                    <a:pt x="92" y="0"/>
                    <a:pt x="92" y="0"/>
                  </a:cubicBezTo>
                  <a:cubicBezTo>
                    <a:pt x="93" y="0"/>
                    <a:pt x="93" y="0"/>
                    <a:pt x="93" y="1"/>
                  </a:cubicBezTo>
                  <a:cubicBezTo>
                    <a:pt x="93" y="18"/>
                    <a:pt x="93" y="18"/>
                    <a:pt x="93" y="18"/>
                  </a:cubicBezTo>
                  <a:cubicBezTo>
                    <a:pt x="93" y="19"/>
                    <a:pt x="93" y="20"/>
                    <a:pt x="92" y="20"/>
                  </a:cubicBezTo>
                  <a:cubicBezTo>
                    <a:pt x="2" y="20"/>
                    <a:pt x="2" y="20"/>
                    <a:pt x="2" y="20"/>
                  </a:cubicBezTo>
                  <a:cubicBezTo>
                    <a:pt x="1" y="20"/>
                    <a:pt x="0" y="19"/>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7" name="Freeform 55">
              <a:extLst>
                <a:ext uri="{FF2B5EF4-FFF2-40B4-BE49-F238E27FC236}">
                  <a16:creationId xmlns:a16="http://schemas.microsoft.com/office/drawing/2014/main" id="{F49181CC-83A1-4F37-801B-2C814F0B178B}"/>
                </a:ext>
              </a:extLst>
            </p:cNvPr>
            <p:cNvSpPr>
              <a:spLocks/>
            </p:cNvSpPr>
            <p:nvPr userDrawn="1"/>
          </p:nvSpPr>
          <p:spPr bwMode="auto">
            <a:xfrm>
              <a:off x="3741" y="2109"/>
              <a:ext cx="117" cy="136"/>
            </a:xfrm>
            <a:custGeom>
              <a:avLst/>
              <a:gdLst>
                <a:gd name="T0" fmla="*/ 21 w 122"/>
                <a:gd name="T1" fmla="*/ 1 h 140"/>
                <a:gd name="T2" fmla="*/ 60 w 122"/>
                <a:gd name="T3" fmla="*/ 88 h 140"/>
                <a:gd name="T4" fmla="*/ 63 w 122"/>
                <a:gd name="T5" fmla="*/ 88 h 140"/>
                <a:gd name="T6" fmla="*/ 100 w 122"/>
                <a:gd name="T7" fmla="*/ 1 h 140"/>
                <a:gd name="T8" fmla="*/ 102 w 122"/>
                <a:gd name="T9" fmla="*/ 0 h 140"/>
                <a:gd name="T10" fmla="*/ 120 w 122"/>
                <a:gd name="T11" fmla="*/ 0 h 140"/>
                <a:gd name="T12" fmla="*/ 122 w 122"/>
                <a:gd name="T13" fmla="*/ 2 h 140"/>
                <a:gd name="T14" fmla="*/ 63 w 122"/>
                <a:gd name="T15" fmla="*/ 139 h 140"/>
                <a:gd name="T16" fmla="*/ 60 w 122"/>
                <a:gd name="T17" fmla="*/ 139 h 140"/>
                <a:gd name="T18" fmla="*/ 0 w 122"/>
                <a:gd name="T19" fmla="*/ 2 h 140"/>
                <a:gd name="T20" fmla="*/ 2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3" y="88"/>
                  </a:cubicBezTo>
                  <a:cubicBezTo>
                    <a:pt x="100" y="1"/>
                    <a:pt x="100" y="1"/>
                    <a:pt x="100" y="1"/>
                  </a:cubicBezTo>
                  <a:cubicBezTo>
                    <a:pt x="101" y="0"/>
                    <a:pt x="101" y="0"/>
                    <a:pt x="102" y="0"/>
                  </a:cubicBezTo>
                  <a:cubicBezTo>
                    <a:pt x="120" y="0"/>
                    <a:pt x="120" y="0"/>
                    <a:pt x="120" y="0"/>
                  </a:cubicBezTo>
                  <a:cubicBezTo>
                    <a:pt x="121" y="0"/>
                    <a:pt x="122" y="1"/>
                    <a:pt x="122" y="2"/>
                  </a:cubicBezTo>
                  <a:cubicBezTo>
                    <a:pt x="63" y="139"/>
                    <a:pt x="63" y="139"/>
                    <a:pt x="63" y="139"/>
                  </a:cubicBezTo>
                  <a:cubicBezTo>
                    <a:pt x="62" y="140"/>
                    <a:pt x="60" y="140"/>
                    <a:pt x="60" y="139"/>
                  </a:cubicBezTo>
                  <a:cubicBezTo>
                    <a:pt x="0" y="2"/>
                    <a:pt x="0" y="2"/>
                    <a:pt x="0" y="2"/>
                  </a:cubicBezTo>
                  <a:cubicBezTo>
                    <a:pt x="0" y="1"/>
                    <a:pt x="0" y="0"/>
                    <a:pt x="2" y="0"/>
                  </a:cubicBezTo>
                  <a:cubicBezTo>
                    <a:pt x="20" y="0"/>
                    <a:pt x="20" y="0"/>
                    <a:pt x="20" y="0"/>
                  </a:cubicBezTo>
                  <a:cubicBezTo>
                    <a:pt x="21"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8" name="Freeform 56">
              <a:extLst>
                <a:ext uri="{FF2B5EF4-FFF2-40B4-BE49-F238E27FC236}">
                  <a16:creationId xmlns:a16="http://schemas.microsoft.com/office/drawing/2014/main" id="{0758F268-7C0A-4809-818B-15D76FC43E23}"/>
                </a:ext>
              </a:extLst>
            </p:cNvPr>
            <p:cNvSpPr>
              <a:spLocks noEditPoints="1"/>
            </p:cNvSpPr>
            <p:nvPr userDrawn="1"/>
          </p:nvSpPr>
          <p:spPr bwMode="auto">
            <a:xfrm>
              <a:off x="3618" y="2108"/>
              <a:ext cx="136" cy="137"/>
            </a:xfrm>
            <a:custGeom>
              <a:avLst/>
              <a:gdLst>
                <a:gd name="T0" fmla="*/ 142 w 142"/>
                <a:gd name="T1" fmla="*/ 139 h 141"/>
                <a:gd name="T2" fmla="*/ 82 w 142"/>
                <a:gd name="T3" fmla="*/ 2 h 141"/>
                <a:gd name="T4" fmla="*/ 80 w 142"/>
                <a:gd name="T5" fmla="*/ 2 h 141"/>
                <a:gd name="T6" fmla="*/ 41 w 142"/>
                <a:gd name="T7" fmla="*/ 91 h 141"/>
                <a:gd name="T8" fmla="*/ 1 w 142"/>
                <a:gd name="T9" fmla="*/ 91 h 141"/>
                <a:gd name="T10" fmla="*/ 0 w 142"/>
                <a:gd name="T11" fmla="*/ 93 h 141"/>
                <a:gd name="T12" fmla="*/ 7 w 142"/>
                <a:gd name="T13" fmla="*/ 110 h 141"/>
                <a:gd name="T14" fmla="*/ 9 w 142"/>
                <a:gd name="T15" fmla="*/ 111 h 141"/>
                <a:gd name="T16" fmla="*/ 32 w 142"/>
                <a:gd name="T17" fmla="*/ 111 h 141"/>
                <a:gd name="T18" fmla="*/ 20 w 142"/>
                <a:gd name="T19" fmla="*/ 139 h 141"/>
                <a:gd name="T20" fmla="*/ 22 w 142"/>
                <a:gd name="T21" fmla="*/ 141 h 141"/>
                <a:gd name="T22" fmla="*/ 40 w 142"/>
                <a:gd name="T23" fmla="*/ 141 h 141"/>
                <a:gd name="T24" fmla="*/ 42 w 142"/>
                <a:gd name="T25" fmla="*/ 140 h 141"/>
                <a:gd name="T26" fmla="*/ 54 w 142"/>
                <a:gd name="T27" fmla="*/ 111 h 141"/>
                <a:gd name="T28" fmla="*/ 108 w 142"/>
                <a:gd name="T29" fmla="*/ 111 h 141"/>
                <a:gd name="T30" fmla="*/ 121 w 142"/>
                <a:gd name="T31" fmla="*/ 140 h 141"/>
                <a:gd name="T32" fmla="*/ 122 w 142"/>
                <a:gd name="T33" fmla="*/ 141 h 141"/>
                <a:gd name="T34" fmla="*/ 141 w 142"/>
                <a:gd name="T35" fmla="*/ 141 h 141"/>
                <a:gd name="T36" fmla="*/ 142 w 142"/>
                <a:gd name="T37" fmla="*/ 139 h 141"/>
                <a:gd name="T38" fmla="*/ 63 w 142"/>
                <a:gd name="T39" fmla="*/ 91 h 141"/>
                <a:gd name="T40" fmla="*/ 80 w 142"/>
                <a:gd name="T41" fmla="*/ 53 h 141"/>
                <a:gd name="T42" fmla="*/ 82 w 142"/>
                <a:gd name="T43" fmla="*/ 53 h 141"/>
                <a:gd name="T44" fmla="*/ 99 w 142"/>
                <a:gd name="T45" fmla="*/ 91 h 141"/>
                <a:gd name="T46" fmla="*/ 63 w 142"/>
                <a:gd name="T47"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41">
                  <a:moveTo>
                    <a:pt x="142" y="139"/>
                  </a:moveTo>
                  <a:cubicBezTo>
                    <a:pt x="82" y="2"/>
                    <a:pt x="82" y="2"/>
                    <a:pt x="82" y="2"/>
                  </a:cubicBezTo>
                  <a:cubicBezTo>
                    <a:pt x="82" y="0"/>
                    <a:pt x="80" y="0"/>
                    <a:pt x="80" y="2"/>
                  </a:cubicBezTo>
                  <a:cubicBezTo>
                    <a:pt x="41" y="91"/>
                    <a:pt x="41" y="91"/>
                    <a:pt x="41" y="91"/>
                  </a:cubicBezTo>
                  <a:cubicBezTo>
                    <a:pt x="1" y="91"/>
                    <a:pt x="1" y="91"/>
                    <a:pt x="1" y="91"/>
                  </a:cubicBezTo>
                  <a:cubicBezTo>
                    <a:pt x="0" y="91"/>
                    <a:pt x="0" y="92"/>
                    <a:pt x="0" y="93"/>
                  </a:cubicBezTo>
                  <a:cubicBezTo>
                    <a:pt x="7" y="110"/>
                    <a:pt x="7" y="110"/>
                    <a:pt x="7" y="110"/>
                  </a:cubicBezTo>
                  <a:cubicBezTo>
                    <a:pt x="8" y="111"/>
                    <a:pt x="8" y="111"/>
                    <a:pt x="9" y="111"/>
                  </a:cubicBezTo>
                  <a:cubicBezTo>
                    <a:pt x="32" y="111"/>
                    <a:pt x="32" y="111"/>
                    <a:pt x="32" y="111"/>
                  </a:cubicBezTo>
                  <a:cubicBezTo>
                    <a:pt x="20" y="139"/>
                    <a:pt x="20" y="139"/>
                    <a:pt x="20" y="139"/>
                  </a:cubicBezTo>
                  <a:cubicBezTo>
                    <a:pt x="20" y="140"/>
                    <a:pt x="21" y="141"/>
                    <a:pt x="22" y="141"/>
                  </a:cubicBezTo>
                  <a:cubicBezTo>
                    <a:pt x="40" y="141"/>
                    <a:pt x="40" y="141"/>
                    <a:pt x="40" y="141"/>
                  </a:cubicBezTo>
                  <a:cubicBezTo>
                    <a:pt x="41" y="141"/>
                    <a:pt x="42" y="141"/>
                    <a:pt x="42" y="140"/>
                  </a:cubicBezTo>
                  <a:cubicBezTo>
                    <a:pt x="54" y="111"/>
                    <a:pt x="54" y="111"/>
                    <a:pt x="54" y="111"/>
                  </a:cubicBezTo>
                  <a:cubicBezTo>
                    <a:pt x="108" y="111"/>
                    <a:pt x="108" y="111"/>
                    <a:pt x="108" y="111"/>
                  </a:cubicBezTo>
                  <a:cubicBezTo>
                    <a:pt x="121" y="140"/>
                    <a:pt x="121" y="140"/>
                    <a:pt x="121" y="140"/>
                  </a:cubicBezTo>
                  <a:cubicBezTo>
                    <a:pt x="121" y="141"/>
                    <a:pt x="122" y="141"/>
                    <a:pt x="122" y="141"/>
                  </a:cubicBezTo>
                  <a:cubicBezTo>
                    <a:pt x="141" y="141"/>
                    <a:pt x="141" y="141"/>
                    <a:pt x="141" y="141"/>
                  </a:cubicBezTo>
                  <a:cubicBezTo>
                    <a:pt x="142" y="141"/>
                    <a:pt x="142" y="140"/>
                    <a:pt x="142" y="139"/>
                  </a:cubicBezTo>
                  <a:close/>
                  <a:moveTo>
                    <a:pt x="63" y="91"/>
                  </a:moveTo>
                  <a:cubicBezTo>
                    <a:pt x="80" y="53"/>
                    <a:pt x="80" y="53"/>
                    <a:pt x="80" y="53"/>
                  </a:cubicBezTo>
                  <a:cubicBezTo>
                    <a:pt x="80" y="51"/>
                    <a:pt x="82" y="51"/>
                    <a:pt x="82" y="53"/>
                  </a:cubicBezTo>
                  <a:cubicBezTo>
                    <a:pt x="99" y="91"/>
                    <a:pt x="99" y="91"/>
                    <a:pt x="99" y="91"/>
                  </a:cubicBezTo>
                  <a:lnTo>
                    <a:pt x="6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39" name="Freeform 57">
              <a:extLst>
                <a:ext uri="{FF2B5EF4-FFF2-40B4-BE49-F238E27FC236}">
                  <a16:creationId xmlns:a16="http://schemas.microsoft.com/office/drawing/2014/main" id="{5A90A74A-B019-4956-88D8-AF77936F5EB2}"/>
                </a:ext>
              </a:extLst>
            </p:cNvPr>
            <p:cNvSpPr>
              <a:spLocks/>
            </p:cNvSpPr>
            <p:nvPr userDrawn="1"/>
          </p:nvSpPr>
          <p:spPr bwMode="auto">
            <a:xfrm>
              <a:off x="3986" y="2109"/>
              <a:ext cx="117" cy="136"/>
            </a:xfrm>
            <a:custGeom>
              <a:avLst/>
              <a:gdLst>
                <a:gd name="T0" fmla="*/ 21 w 122"/>
                <a:gd name="T1" fmla="*/ 1 h 140"/>
                <a:gd name="T2" fmla="*/ 60 w 122"/>
                <a:gd name="T3" fmla="*/ 88 h 140"/>
                <a:gd name="T4" fmla="*/ 62 w 122"/>
                <a:gd name="T5" fmla="*/ 88 h 140"/>
                <a:gd name="T6" fmla="*/ 100 w 122"/>
                <a:gd name="T7" fmla="*/ 1 h 140"/>
                <a:gd name="T8" fmla="*/ 102 w 122"/>
                <a:gd name="T9" fmla="*/ 0 h 140"/>
                <a:gd name="T10" fmla="*/ 120 w 122"/>
                <a:gd name="T11" fmla="*/ 0 h 140"/>
                <a:gd name="T12" fmla="*/ 122 w 122"/>
                <a:gd name="T13" fmla="*/ 2 h 140"/>
                <a:gd name="T14" fmla="*/ 62 w 122"/>
                <a:gd name="T15" fmla="*/ 139 h 140"/>
                <a:gd name="T16" fmla="*/ 60 w 122"/>
                <a:gd name="T17" fmla="*/ 139 h 140"/>
                <a:gd name="T18" fmla="*/ 0 w 122"/>
                <a:gd name="T19" fmla="*/ 2 h 140"/>
                <a:gd name="T20" fmla="*/ 1 w 122"/>
                <a:gd name="T21" fmla="*/ 0 h 140"/>
                <a:gd name="T22" fmla="*/ 20 w 122"/>
                <a:gd name="T23" fmla="*/ 0 h 140"/>
                <a:gd name="T24" fmla="*/ 21 w 122"/>
                <a:gd name="T25" fmla="*/ 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40">
                  <a:moveTo>
                    <a:pt x="21" y="1"/>
                  </a:moveTo>
                  <a:cubicBezTo>
                    <a:pt x="60" y="88"/>
                    <a:pt x="60" y="88"/>
                    <a:pt x="60" y="88"/>
                  </a:cubicBezTo>
                  <a:cubicBezTo>
                    <a:pt x="60" y="89"/>
                    <a:pt x="62" y="89"/>
                    <a:pt x="62" y="88"/>
                  </a:cubicBezTo>
                  <a:cubicBezTo>
                    <a:pt x="100" y="1"/>
                    <a:pt x="100" y="1"/>
                    <a:pt x="100" y="1"/>
                  </a:cubicBezTo>
                  <a:cubicBezTo>
                    <a:pt x="100" y="0"/>
                    <a:pt x="101" y="0"/>
                    <a:pt x="102" y="0"/>
                  </a:cubicBezTo>
                  <a:cubicBezTo>
                    <a:pt x="120" y="0"/>
                    <a:pt x="120" y="0"/>
                    <a:pt x="120" y="0"/>
                  </a:cubicBezTo>
                  <a:cubicBezTo>
                    <a:pt x="121" y="0"/>
                    <a:pt x="122" y="1"/>
                    <a:pt x="122" y="2"/>
                  </a:cubicBezTo>
                  <a:cubicBezTo>
                    <a:pt x="62" y="139"/>
                    <a:pt x="62" y="139"/>
                    <a:pt x="62" y="139"/>
                  </a:cubicBezTo>
                  <a:cubicBezTo>
                    <a:pt x="62" y="140"/>
                    <a:pt x="60" y="140"/>
                    <a:pt x="60" y="139"/>
                  </a:cubicBezTo>
                  <a:cubicBezTo>
                    <a:pt x="0" y="2"/>
                    <a:pt x="0" y="2"/>
                    <a:pt x="0" y="2"/>
                  </a:cubicBezTo>
                  <a:cubicBezTo>
                    <a:pt x="0" y="1"/>
                    <a:pt x="0" y="0"/>
                    <a:pt x="1" y="0"/>
                  </a:cubicBezTo>
                  <a:cubicBezTo>
                    <a:pt x="20" y="0"/>
                    <a:pt x="20" y="0"/>
                    <a:pt x="20" y="0"/>
                  </a:cubicBezTo>
                  <a:cubicBezTo>
                    <a:pt x="20" y="0"/>
                    <a:pt x="21"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0" name="Freeform 58">
              <a:extLst>
                <a:ext uri="{FF2B5EF4-FFF2-40B4-BE49-F238E27FC236}">
                  <a16:creationId xmlns:a16="http://schemas.microsoft.com/office/drawing/2014/main" id="{753AED82-02D5-42FA-8F10-370FBA4BAE0C}"/>
                </a:ext>
              </a:extLst>
            </p:cNvPr>
            <p:cNvSpPr>
              <a:spLocks noEditPoints="1"/>
            </p:cNvSpPr>
            <p:nvPr userDrawn="1"/>
          </p:nvSpPr>
          <p:spPr bwMode="auto">
            <a:xfrm>
              <a:off x="4090" y="2108"/>
              <a:ext cx="117" cy="137"/>
            </a:xfrm>
            <a:custGeom>
              <a:avLst/>
              <a:gdLst>
                <a:gd name="T0" fmla="*/ 122 w 122"/>
                <a:gd name="T1" fmla="*/ 139 h 141"/>
                <a:gd name="T2" fmla="*/ 62 w 122"/>
                <a:gd name="T3" fmla="*/ 2 h 141"/>
                <a:gd name="T4" fmla="*/ 59 w 122"/>
                <a:gd name="T5" fmla="*/ 2 h 141"/>
                <a:gd name="T6" fmla="*/ 0 w 122"/>
                <a:gd name="T7" fmla="*/ 139 h 141"/>
                <a:gd name="T8" fmla="*/ 2 w 122"/>
                <a:gd name="T9" fmla="*/ 141 h 141"/>
                <a:gd name="T10" fmla="*/ 20 w 122"/>
                <a:gd name="T11" fmla="*/ 141 h 141"/>
                <a:gd name="T12" fmla="*/ 21 w 122"/>
                <a:gd name="T13" fmla="*/ 140 h 141"/>
                <a:gd name="T14" fmla="*/ 34 w 122"/>
                <a:gd name="T15" fmla="*/ 111 h 141"/>
                <a:gd name="T16" fmla="*/ 88 w 122"/>
                <a:gd name="T17" fmla="*/ 111 h 141"/>
                <a:gd name="T18" fmla="*/ 100 w 122"/>
                <a:gd name="T19" fmla="*/ 140 h 141"/>
                <a:gd name="T20" fmla="*/ 102 w 122"/>
                <a:gd name="T21" fmla="*/ 141 h 141"/>
                <a:gd name="T22" fmla="*/ 120 w 122"/>
                <a:gd name="T23" fmla="*/ 141 h 141"/>
                <a:gd name="T24" fmla="*/ 122 w 122"/>
                <a:gd name="T25" fmla="*/ 139 h 141"/>
                <a:gd name="T26" fmla="*/ 43 w 122"/>
                <a:gd name="T27" fmla="*/ 91 h 141"/>
                <a:gd name="T28" fmla="*/ 59 w 122"/>
                <a:gd name="T29" fmla="*/ 53 h 141"/>
                <a:gd name="T30" fmla="*/ 62 w 122"/>
                <a:gd name="T31" fmla="*/ 53 h 141"/>
                <a:gd name="T32" fmla="*/ 79 w 122"/>
                <a:gd name="T33" fmla="*/ 91 h 141"/>
                <a:gd name="T34" fmla="*/ 43 w 122"/>
                <a:gd name="T35" fmla="*/ 9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41">
                  <a:moveTo>
                    <a:pt x="122" y="139"/>
                  </a:moveTo>
                  <a:cubicBezTo>
                    <a:pt x="62" y="2"/>
                    <a:pt x="62" y="2"/>
                    <a:pt x="62" y="2"/>
                  </a:cubicBezTo>
                  <a:cubicBezTo>
                    <a:pt x="62" y="0"/>
                    <a:pt x="60" y="0"/>
                    <a:pt x="59" y="2"/>
                  </a:cubicBezTo>
                  <a:cubicBezTo>
                    <a:pt x="0" y="139"/>
                    <a:pt x="0" y="139"/>
                    <a:pt x="0" y="139"/>
                  </a:cubicBezTo>
                  <a:cubicBezTo>
                    <a:pt x="0" y="140"/>
                    <a:pt x="0" y="141"/>
                    <a:pt x="2" y="141"/>
                  </a:cubicBezTo>
                  <a:cubicBezTo>
                    <a:pt x="20" y="141"/>
                    <a:pt x="20" y="141"/>
                    <a:pt x="20" y="141"/>
                  </a:cubicBezTo>
                  <a:cubicBezTo>
                    <a:pt x="21" y="141"/>
                    <a:pt x="21" y="141"/>
                    <a:pt x="21" y="140"/>
                  </a:cubicBezTo>
                  <a:cubicBezTo>
                    <a:pt x="34" y="111"/>
                    <a:pt x="34" y="111"/>
                    <a:pt x="34" y="111"/>
                  </a:cubicBezTo>
                  <a:cubicBezTo>
                    <a:pt x="88" y="111"/>
                    <a:pt x="88" y="111"/>
                    <a:pt x="88" y="111"/>
                  </a:cubicBezTo>
                  <a:cubicBezTo>
                    <a:pt x="100" y="140"/>
                    <a:pt x="100" y="140"/>
                    <a:pt x="100" y="140"/>
                  </a:cubicBezTo>
                  <a:cubicBezTo>
                    <a:pt x="101" y="141"/>
                    <a:pt x="101" y="141"/>
                    <a:pt x="102" y="141"/>
                  </a:cubicBezTo>
                  <a:cubicBezTo>
                    <a:pt x="120" y="141"/>
                    <a:pt x="120" y="141"/>
                    <a:pt x="120" y="141"/>
                  </a:cubicBezTo>
                  <a:cubicBezTo>
                    <a:pt x="121" y="141"/>
                    <a:pt x="122" y="140"/>
                    <a:pt x="122" y="139"/>
                  </a:cubicBezTo>
                  <a:close/>
                  <a:moveTo>
                    <a:pt x="43" y="91"/>
                  </a:moveTo>
                  <a:cubicBezTo>
                    <a:pt x="59" y="53"/>
                    <a:pt x="59" y="53"/>
                    <a:pt x="59" y="53"/>
                  </a:cubicBezTo>
                  <a:cubicBezTo>
                    <a:pt x="60" y="51"/>
                    <a:pt x="62" y="51"/>
                    <a:pt x="62" y="53"/>
                  </a:cubicBezTo>
                  <a:cubicBezTo>
                    <a:pt x="79" y="91"/>
                    <a:pt x="79" y="91"/>
                    <a:pt x="79" y="91"/>
                  </a:cubicBezTo>
                  <a:lnTo>
                    <a:pt x="4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41" name="Freeform 59">
              <a:extLst>
                <a:ext uri="{FF2B5EF4-FFF2-40B4-BE49-F238E27FC236}">
                  <a16:creationId xmlns:a16="http://schemas.microsoft.com/office/drawing/2014/main" id="{C99B8600-6B18-423B-87C5-29D73A159107}"/>
                </a:ext>
              </a:extLst>
            </p:cNvPr>
            <p:cNvSpPr>
              <a:spLocks noEditPoints="1"/>
            </p:cNvSpPr>
            <p:nvPr userDrawn="1"/>
          </p:nvSpPr>
          <p:spPr bwMode="auto">
            <a:xfrm>
              <a:off x="4184" y="2109"/>
              <a:ext cx="19" cy="10"/>
            </a:xfrm>
            <a:custGeom>
              <a:avLst/>
              <a:gdLst>
                <a:gd name="T0" fmla="*/ 17 w 19"/>
                <a:gd name="T1" fmla="*/ 0 h 10"/>
                <a:gd name="T2" fmla="*/ 19 w 19"/>
                <a:gd name="T3" fmla="*/ 0 h 10"/>
                <a:gd name="T4" fmla="*/ 19 w 19"/>
                <a:gd name="T5" fmla="*/ 10 h 10"/>
                <a:gd name="T6" fmla="*/ 17 w 19"/>
                <a:gd name="T7" fmla="*/ 10 h 10"/>
                <a:gd name="T8" fmla="*/ 17 w 19"/>
                <a:gd name="T9" fmla="*/ 4 h 10"/>
                <a:gd name="T10" fmla="*/ 15 w 19"/>
                <a:gd name="T11" fmla="*/ 8 h 10"/>
                <a:gd name="T12" fmla="*/ 13 w 19"/>
                <a:gd name="T13" fmla="*/ 8 h 10"/>
                <a:gd name="T14" fmla="*/ 11 w 19"/>
                <a:gd name="T15" fmla="*/ 4 h 10"/>
                <a:gd name="T16" fmla="*/ 11 w 19"/>
                <a:gd name="T17" fmla="*/ 10 h 10"/>
                <a:gd name="T18" fmla="*/ 10 w 19"/>
                <a:gd name="T19" fmla="*/ 10 h 10"/>
                <a:gd name="T20" fmla="*/ 10 w 19"/>
                <a:gd name="T21" fmla="*/ 0 h 10"/>
                <a:gd name="T22" fmla="*/ 11 w 19"/>
                <a:gd name="T23" fmla="*/ 0 h 10"/>
                <a:gd name="T24" fmla="*/ 14 w 19"/>
                <a:gd name="T25" fmla="*/ 6 h 10"/>
                <a:gd name="T26" fmla="*/ 17 w 19"/>
                <a:gd name="T27" fmla="*/ 0 h 10"/>
                <a:gd name="T28" fmla="*/ 0 w 19"/>
                <a:gd name="T29" fmla="*/ 2 h 10"/>
                <a:gd name="T30" fmla="*/ 0 w 19"/>
                <a:gd name="T31" fmla="*/ 0 h 10"/>
                <a:gd name="T32" fmla="*/ 9 w 19"/>
                <a:gd name="T33" fmla="*/ 0 h 10"/>
                <a:gd name="T34" fmla="*/ 9 w 19"/>
                <a:gd name="T35" fmla="*/ 2 h 10"/>
                <a:gd name="T36" fmla="*/ 5 w 19"/>
                <a:gd name="T37" fmla="*/ 2 h 10"/>
                <a:gd name="T38" fmla="*/ 5 w 19"/>
                <a:gd name="T39" fmla="*/ 10 h 10"/>
                <a:gd name="T40" fmla="*/ 3 w 19"/>
                <a:gd name="T41" fmla="*/ 10 h 10"/>
                <a:gd name="T42" fmla="*/ 3 w 19"/>
                <a:gd name="T43" fmla="*/ 2 h 10"/>
                <a:gd name="T44" fmla="*/ 0 w 19"/>
                <a:gd name="T4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0">
                  <a:moveTo>
                    <a:pt x="17" y="0"/>
                  </a:moveTo>
                  <a:lnTo>
                    <a:pt x="19" y="0"/>
                  </a:lnTo>
                  <a:lnTo>
                    <a:pt x="19" y="10"/>
                  </a:lnTo>
                  <a:lnTo>
                    <a:pt x="17" y="10"/>
                  </a:lnTo>
                  <a:lnTo>
                    <a:pt x="17" y="4"/>
                  </a:lnTo>
                  <a:lnTo>
                    <a:pt x="15" y="8"/>
                  </a:lnTo>
                  <a:lnTo>
                    <a:pt x="13" y="8"/>
                  </a:lnTo>
                  <a:lnTo>
                    <a:pt x="11" y="4"/>
                  </a:lnTo>
                  <a:lnTo>
                    <a:pt x="11" y="10"/>
                  </a:lnTo>
                  <a:lnTo>
                    <a:pt x="10" y="10"/>
                  </a:lnTo>
                  <a:lnTo>
                    <a:pt x="10" y="0"/>
                  </a:lnTo>
                  <a:lnTo>
                    <a:pt x="11" y="0"/>
                  </a:lnTo>
                  <a:lnTo>
                    <a:pt x="14" y="6"/>
                  </a:lnTo>
                  <a:lnTo>
                    <a:pt x="17" y="0"/>
                  </a:lnTo>
                  <a:close/>
                  <a:moveTo>
                    <a:pt x="0" y="2"/>
                  </a:moveTo>
                  <a:lnTo>
                    <a:pt x="0" y="0"/>
                  </a:lnTo>
                  <a:lnTo>
                    <a:pt x="9" y="0"/>
                  </a:lnTo>
                  <a:lnTo>
                    <a:pt x="9" y="2"/>
                  </a:lnTo>
                  <a:lnTo>
                    <a:pt x="5" y="2"/>
                  </a:lnTo>
                  <a:lnTo>
                    <a:pt x="5" y="10"/>
                  </a:lnTo>
                  <a:lnTo>
                    <a:pt x="3" y="10"/>
                  </a:lnTo>
                  <a:lnTo>
                    <a:pt x="3"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22" name="Footer Placeholder 4">
            <a:extLst>
              <a:ext uri="{FF2B5EF4-FFF2-40B4-BE49-F238E27FC236}">
                <a16:creationId xmlns:a16="http://schemas.microsoft.com/office/drawing/2014/main" id="{4AF34545-DB58-44C7-9553-B7448BB82109}"/>
              </a:ext>
            </a:extLst>
          </p:cNvPr>
          <p:cNvSpPr txBox="1">
            <a:spLocks/>
          </p:cNvSpPr>
          <p:nvPr userDrawn="1"/>
        </p:nvSpPr>
        <p:spPr>
          <a:xfrm>
            <a:off x="504000" y="6377317"/>
            <a:ext cx="7184400" cy="123111"/>
          </a:xfrm>
          <a:prstGeom prst="rect">
            <a:avLst/>
          </a:prstGeom>
        </p:spPr>
        <p:txBody>
          <a:bodyPr vert="horz" wrap="square" lIns="0" tIns="0" rIns="0" bIns="0" rtlCol="0" anchor="ctr" anchorCtr="0">
            <a:spAutoFit/>
          </a:bodyPr>
          <a:lstStyle>
            <a:defPPr>
              <a:defRPr lang="en-US"/>
            </a:defPPr>
            <a:lvl1pPr marL="0" algn="l" defTabSz="457200" rtl="0" eaLnBrk="1" latinLnBrk="0" hangingPunct="1">
              <a:defRPr sz="80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bg1"/>
                </a:solidFill>
              </a:rPr>
              <a:t>For Internal Use Only</a:t>
            </a:r>
          </a:p>
        </p:txBody>
      </p:sp>
    </p:spTree>
    <p:extLst>
      <p:ext uri="{BB962C8B-B14F-4D97-AF65-F5344CB8AC3E}">
        <p14:creationId xmlns:p14="http://schemas.microsoft.com/office/powerpoint/2010/main" val="1069754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with chart ">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p:nvPr>
        </p:nvSpPr>
        <p:spPr>
          <a:xfrm>
            <a:off x="8253728" y="1929384"/>
            <a:ext cx="3429001" cy="1080000"/>
          </a:xfrm>
        </p:spPr>
        <p:txBody>
          <a:bodyPr>
            <a:noAutofit/>
          </a:bodyPr>
          <a:lstStyle>
            <a:lvl1pPr marL="18288" indent="0">
              <a:lnSpc>
                <a:spcPts val="3200"/>
              </a:lnSpc>
              <a:spcAft>
                <a:spcPts val="0"/>
              </a:spcAft>
              <a:buNone/>
              <a:defRPr sz="2000" b="0" cap="all" baseline="0">
                <a:solidFill>
                  <a:schemeClr val="accent1"/>
                </a:solidFill>
                <a:latin typeface="Calibri" panose="020F0502020204030204" pitchFamily="34" charset="0"/>
                <a:cs typeface="Calibri" panose="020F0502020204030204" pitchFamily="34" charset="0"/>
              </a:defRPr>
            </a:lvl1pPr>
            <a:lvl2pPr marL="18288" indent="0">
              <a:lnSpc>
                <a:spcPts val="2400"/>
              </a:lnSpc>
              <a:spcBef>
                <a:spcPts val="0"/>
              </a:spcBef>
              <a:spcAft>
                <a:spcPts val="0"/>
              </a:spcAft>
              <a:buNone/>
              <a:defRPr sz="1800" b="0" cap="none" baseline="0">
                <a:solidFill>
                  <a:schemeClr val="tx1"/>
                </a:solidFill>
                <a:latin typeface="Calibri" panose="020F0502020204030204" pitchFamily="34" charset="0"/>
                <a:cs typeface="Calibri" panose="020F0502020204030204" pitchFamily="34" charset="0"/>
              </a:defRPr>
            </a:lvl2pPr>
            <a:lvl3pPr marL="18288" indent="0">
              <a:lnSpc>
                <a:spcPts val="2400"/>
              </a:lnSpc>
              <a:spcBef>
                <a:spcPts val="0"/>
              </a:spcBef>
              <a:spcAft>
                <a:spcPts val="0"/>
              </a:spcAft>
              <a:buNone/>
              <a:defRPr sz="1600">
                <a:solidFill>
                  <a:schemeClr val="tx1"/>
                </a:solidFill>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8253728" y="3337560"/>
            <a:ext cx="3429001" cy="1080000"/>
          </a:xfrm>
        </p:spPr>
        <p:txBody>
          <a:bodyPr>
            <a:noAutofit/>
          </a:bodyPr>
          <a:lstStyle>
            <a:lvl1pPr marL="18288" indent="0">
              <a:lnSpc>
                <a:spcPts val="3200"/>
              </a:lnSpc>
              <a:spcAft>
                <a:spcPts val="0"/>
              </a:spcAft>
              <a:buNone/>
              <a:defRPr sz="2000" b="0" cap="all" baseline="0">
                <a:solidFill>
                  <a:schemeClr val="accent1"/>
                </a:solidFill>
                <a:latin typeface="Calibri" panose="020F0502020204030204" pitchFamily="34" charset="0"/>
                <a:cs typeface="Calibri" panose="020F0502020204030204" pitchFamily="34" charset="0"/>
              </a:defRPr>
            </a:lvl1pPr>
            <a:lvl2pPr marL="18288" indent="0" algn="l">
              <a:lnSpc>
                <a:spcPts val="2400"/>
              </a:lnSpc>
              <a:spcBef>
                <a:spcPts val="0"/>
              </a:spcBef>
              <a:spcAft>
                <a:spcPts val="0"/>
              </a:spcAft>
              <a:buNone/>
              <a:defRPr sz="1800" b="0" cap="none" baseline="0">
                <a:solidFill>
                  <a:schemeClr val="tx1"/>
                </a:solidFill>
                <a:latin typeface="Calibri" panose="020F0502020204030204" pitchFamily="34" charset="0"/>
                <a:cs typeface="Calibri" panose="020F0502020204030204" pitchFamily="34" charset="0"/>
              </a:defRPr>
            </a:lvl2pPr>
            <a:lvl3pPr marL="18288" indent="0">
              <a:lnSpc>
                <a:spcPts val="2400"/>
              </a:lnSpc>
              <a:spcBef>
                <a:spcPts val="0"/>
              </a:spcBef>
              <a:spcAft>
                <a:spcPts val="0"/>
              </a:spcAft>
              <a:buNone/>
              <a:defRPr sz="1600">
                <a:solidFill>
                  <a:schemeClr val="tx1"/>
                </a:solidFill>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20" name="Title 1">
            <a:extLst>
              <a:ext uri="{FF2B5EF4-FFF2-40B4-BE49-F238E27FC236}">
                <a16:creationId xmlns:a16="http://schemas.microsoft.com/office/drawing/2014/main" id="{83E7B97F-A3D3-4BFF-81BD-83490749F34F}"/>
              </a:ext>
            </a:extLst>
          </p:cNvPr>
          <p:cNvSpPr>
            <a:spLocks noGrp="1"/>
          </p:cNvSpPr>
          <p:nvPr>
            <p:ph type="title" hasCustomPrompt="1"/>
          </p:nvPr>
        </p:nvSpPr>
        <p:spPr>
          <a:xfrm>
            <a:off x="504000" y="587361"/>
            <a:ext cx="1118508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22" name="Footer Placeholder 4">
            <a:extLst>
              <a:ext uri="{FF2B5EF4-FFF2-40B4-BE49-F238E27FC236}">
                <a16:creationId xmlns:a16="http://schemas.microsoft.com/office/drawing/2014/main" id="{93E69D38-B636-4F62-A671-636F45DB230C}"/>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4" name="Slide Number Placeholder 5">
            <a:extLst>
              <a:ext uri="{FF2B5EF4-FFF2-40B4-BE49-F238E27FC236}">
                <a16:creationId xmlns:a16="http://schemas.microsoft.com/office/drawing/2014/main" id="{9CED144D-3C50-4610-B4D3-822DECD4D509}"/>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10" name="Text Placeholder 7">
            <a:extLst>
              <a:ext uri="{FF2B5EF4-FFF2-40B4-BE49-F238E27FC236}">
                <a16:creationId xmlns:a16="http://schemas.microsoft.com/office/drawing/2014/main" id="{EA624737-B859-4812-88F7-B8C122121CCF}"/>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1" name="Straight Connector 10">
            <a:extLst>
              <a:ext uri="{FF2B5EF4-FFF2-40B4-BE49-F238E27FC236}">
                <a16:creationId xmlns:a16="http://schemas.microsoft.com/office/drawing/2014/main" id="{D5BA3956-3E2F-4FB3-9AED-585BC2DBAFA0}"/>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504000" y="1929383"/>
            <a:ext cx="7372541" cy="4100513"/>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Tree>
    <p:extLst>
      <p:ext uri="{BB962C8B-B14F-4D97-AF65-F5344CB8AC3E}">
        <p14:creationId xmlns:p14="http://schemas.microsoft.com/office/powerpoint/2010/main" val="851244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with chart on righ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p:nvPr>
        </p:nvSpPr>
        <p:spPr>
          <a:xfrm>
            <a:off x="509269" y="1929384"/>
            <a:ext cx="3429001" cy="1080000"/>
          </a:xfrm>
        </p:spPr>
        <p:txBody>
          <a:bodyPr>
            <a:noAutofit/>
          </a:bodyPr>
          <a:lstStyle>
            <a:lvl1pPr marL="18288" indent="0">
              <a:lnSpc>
                <a:spcPts val="3200"/>
              </a:lnSpc>
              <a:spcAft>
                <a:spcPts val="0"/>
              </a:spcAft>
              <a:buNone/>
              <a:defRPr sz="2000" b="0" cap="all" baseline="0">
                <a:solidFill>
                  <a:schemeClr val="accent1"/>
                </a:solidFill>
                <a:latin typeface="Calibri" panose="020F0502020204030204" pitchFamily="34" charset="0"/>
                <a:cs typeface="Calibri" panose="020F0502020204030204" pitchFamily="34" charset="0"/>
              </a:defRPr>
            </a:lvl1pPr>
            <a:lvl2pPr marL="18288" indent="0">
              <a:lnSpc>
                <a:spcPts val="2400"/>
              </a:lnSpc>
              <a:spcBef>
                <a:spcPts val="0"/>
              </a:spcBef>
              <a:spcAft>
                <a:spcPts val="0"/>
              </a:spcAft>
              <a:buNone/>
              <a:defRPr sz="1800" b="0" cap="none" baseline="0">
                <a:solidFill>
                  <a:schemeClr val="tx1"/>
                </a:solidFill>
                <a:latin typeface="Calibri" panose="020F0502020204030204" pitchFamily="34" charset="0"/>
                <a:cs typeface="Calibri" panose="020F0502020204030204" pitchFamily="34" charset="0"/>
              </a:defRPr>
            </a:lvl2pPr>
            <a:lvl3pPr marL="18288" indent="0">
              <a:lnSpc>
                <a:spcPts val="2400"/>
              </a:lnSpc>
              <a:spcBef>
                <a:spcPts val="0"/>
              </a:spcBef>
              <a:spcAft>
                <a:spcPts val="0"/>
              </a:spcAft>
              <a:buNone/>
              <a:defRPr sz="1600">
                <a:solidFill>
                  <a:schemeClr val="tx1"/>
                </a:solidFill>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509269" y="3337560"/>
            <a:ext cx="3429001" cy="1080000"/>
          </a:xfrm>
        </p:spPr>
        <p:txBody>
          <a:bodyPr>
            <a:noAutofit/>
          </a:bodyPr>
          <a:lstStyle>
            <a:lvl1pPr marL="18288" indent="0">
              <a:lnSpc>
                <a:spcPts val="3200"/>
              </a:lnSpc>
              <a:spcAft>
                <a:spcPts val="0"/>
              </a:spcAft>
              <a:buNone/>
              <a:defRPr sz="2000" b="0" cap="all" baseline="0">
                <a:solidFill>
                  <a:schemeClr val="accent1"/>
                </a:solidFill>
                <a:latin typeface="Calibri" panose="020F0502020204030204" pitchFamily="34" charset="0"/>
                <a:cs typeface="Calibri" panose="020F0502020204030204" pitchFamily="34" charset="0"/>
              </a:defRPr>
            </a:lvl1pPr>
            <a:lvl2pPr marL="18288" indent="0" algn="l">
              <a:lnSpc>
                <a:spcPts val="2400"/>
              </a:lnSpc>
              <a:spcBef>
                <a:spcPts val="0"/>
              </a:spcBef>
              <a:spcAft>
                <a:spcPts val="0"/>
              </a:spcAft>
              <a:buNone/>
              <a:defRPr sz="1800" b="0" cap="none" baseline="0">
                <a:solidFill>
                  <a:schemeClr val="tx1"/>
                </a:solidFill>
                <a:latin typeface="Calibri" panose="020F0502020204030204" pitchFamily="34" charset="0"/>
                <a:cs typeface="Calibri" panose="020F0502020204030204" pitchFamily="34" charset="0"/>
              </a:defRPr>
            </a:lvl2pPr>
            <a:lvl3pPr marL="18288" indent="0">
              <a:lnSpc>
                <a:spcPts val="2400"/>
              </a:lnSpc>
              <a:spcBef>
                <a:spcPts val="0"/>
              </a:spcBef>
              <a:spcAft>
                <a:spcPts val="0"/>
              </a:spcAft>
              <a:buNone/>
              <a:defRPr sz="1600">
                <a:solidFill>
                  <a:schemeClr val="tx1"/>
                </a:solidFill>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20" name="Title 1">
            <a:extLst>
              <a:ext uri="{FF2B5EF4-FFF2-40B4-BE49-F238E27FC236}">
                <a16:creationId xmlns:a16="http://schemas.microsoft.com/office/drawing/2014/main" id="{83E7B97F-A3D3-4BFF-81BD-83490749F34F}"/>
              </a:ext>
            </a:extLst>
          </p:cNvPr>
          <p:cNvSpPr>
            <a:spLocks noGrp="1"/>
          </p:cNvSpPr>
          <p:nvPr>
            <p:ph type="title" hasCustomPrompt="1"/>
          </p:nvPr>
        </p:nvSpPr>
        <p:spPr>
          <a:xfrm>
            <a:off x="504000" y="587361"/>
            <a:ext cx="11185080" cy="804198"/>
          </a:xfrm>
        </p:spPr>
        <p:txBody>
          <a:bodyPr anchor="ctr">
            <a:normAutofit/>
          </a:bodyPr>
          <a:lstStyle>
            <a:lvl1pPr>
              <a:lnSpc>
                <a:spcPct val="90000"/>
              </a:lnSpc>
              <a:defRPr sz="3600" b="0">
                <a:latin typeface="Calibri" panose="020F0502020204030204" pitchFamily="34" charset="0"/>
                <a:cs typeface="Calibri" panose="020F0502020204030204" pitchFamily="34" charset="0"/>
              </a:defRPr>
            </a:lvl1pPr>
          </a:lstStyle>
          <a:p>
            <a:r>
              <a:rPr lang="en-US" dirty="0"/>
              <a:t>Insert Slide Title</a:t>
            </a:r>
          </a:p>
        </p:txBody>
      </p:sp>
      <p:sp>
        <p:nvSpPr>
          <p:cNvPr id="22" name="Footer Placeholder 4">
            <a:extLst>
              <a:ext uri="{FF2B5EF4-FFF2-40B4-BE49-F238E27FC236}">
                <a16:creationId xmlns:a16="http://schemas.microsoft.com/office/drawing/2014/main" id="{93E69D38-B636-4F62-A671-636F45DB230C}"/>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4" name="Slide Number Placeholder 5">
            <a:extLst>
              <a:ext uri="{FF2B5EF4-FFF2-40B4-BE49-F238E27FC236}">
                <a16:creationId xmlns:a16="http://schemas.microsoft.com/office/drawing/2014/main" id="{9CED144D-3C50-4610-B4D3-822DECD4D509}"/>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10" name="Text Placeholder 7">
            <a:extLst>
              <a:ext uri="{FF2B5EF4-FFF2-40B4-BE49-F238E27FC236}">
                <a16:creationId xmlns:a16="http://schemas.microsoft.com/office/drawing/2014/main" id="{77F1301A-7827-4F46-AB92-C8E10783B060}"/>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1" name="Straight Connector 10">
            <a:extLst>
              <a:ext uri="{FF2B5EF4-FFF2-40B4-BE49-F238E27FC236}">
                <a16:creationId xmlns:a16="http://schemas.microsoft.com/office/drawing/2014/main" id="{9E34E36B-39E8-4334-BCB3-2378884023E9}"/>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929383"/>
            <a:ext cx="7372541" cy="4100513"/>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Tree>
    <p:extLst>
      <p:ext uri="{BB962C8B-B14F-4D97-AF65-F5344CB8AC3E}">
        <p14:creationId xmlns:p14="http://schemas.microsoft.com/office/powerpoint/2010/main" val="4059865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with chart o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999" y="1929384"/>
            <a:ext cx="5340539" cy="4169664"/>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a:extLst>
              <a:ext uri="{FF2B5EF4-FFF2-40B4-BE49-F238E27FC236}">
                <a16:creationId xmlns:a16="http://schemas.microsoft.com/office/drawing/2014/main" id="{4099EBC5-54AC-4941-A8DF-C99C2AF77278}"/>
              </a:ext>
            </a:extLst>
          </p:cNvPr>
          <p:cNvSpPr>
            <a:spLocks noGrp="1"/>
          </p:cNvSpPr>
          <p:nvPr>
            <p:ph type="title" hasCustomPrompt="1"/>
          </p:nvPr>
        </p:nvSpPr>
        <p:spPr>
          <a:xfrm>
            <a:off x="504000" y="587361"/>
            <a:ext cx="11185080" cy="804198"/>
          </a:xfrm>
        </p:spPr>
        <p:txBody>
          <a:bodyPr anchor="ctr">
            <a:normAutofit/>
          </a:bodyPr>
          <a:lstStyle>
            <a:lvl1pPr>
              <a:lnSpc>
                <a:spcPct val="90000"/>
              </a:lnSpc>
              <a:defRPr b="0">
                <a:latin typeface="Calibri" panose="020F0502020204030204" pitchFamily="34" charset="0"/>
                <a:cs typeface="Calibri" panose="020F0502020204030204" pitchFamily="34" charset="0"/>
              </a:defRPr>
            </a:lvl1pPr>
          </a:lstStyle>
          <a:p>
            <a:r>
              <a:rPr lang="en-US" dirty="0"/>
              <a:t>Insert Slide Title</a:t>
            </a:r>
          </a:p>
        </p:txBody>
      </p:sp>
      <p:sp>
        <p:nvSpPr>
          <p:cNvPr id="19" name="Footer Placeholder 4">
            <a:extLst>
              <a:ext uri="{FF2B5EF4-FFF2-40B4-BE49-F238E27FC236}">
                <a16:creationId xmlns:a16="http://schemas.microsoft.com/office/drawing/2014/main" id="{31D1A11A-B58F-4632-9C0B-11D24DA4105D}"/>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1" name="Slide Number Placeholder 5">
            <a:extLst>
              <a:ext uri="{FF2B5EF4-FFF2-40B4-BE49-F238E27FC236}">
                <a16:creationId xmlns:a16="http://schemas.microsoft.com/office/drawing/2014/main" id="{F2A29726-FF71-4099-8BCA-7A060CAC53BF}"/>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10" name="Text Placeholder 7">
            <a:extLst>
              <a:ext uri="{FF2B5EF4-FFF2-40B4-BE49-F238E27FC236}">
                <a16:creationId xmlns:a16="http://schemas.microsoft.com/office/drawing/2014/main" id="{8BDC936E-C64D-417D-8050-C8261C784B81}"/>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1" name="Straight Connector 10">
            <a:extLst>
              <a:ext uri="{FF2B5EF4-FFF2-40B4-BE49-F238E27FC236}">
                <a16:creationId xmlns:a16="http://schemas.microsoft.com/office/drawing/2014/main" id="{9F7F6D44-1A46-4848-A834-29BCF4897CC4}"/>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14" name="Content Placeholder 3">
            <a:extLst>
              <a:ext uri="{FF2B5EF4-FFF2-40B4-BE49-F238E27FC236}">
                <a16:creationId xmlns:a16="http://schemas.microsoft.com/office/drawing/2014/main" id="{A1B28538-0660-496B-A807-0B64E788C55A}"/>
              </a:ext>
            </a:extLst>
          </p:cNvPr>
          <p:cNvSpPr>
            <a:spLocks noGrp="1"/>
          </p:cNvSpPr>
          <p:nvPr>
            <p:ph sz="quarter" idx="16" hasCustomPrompt="1"/>
          </p:nvPr>
        </p:nvSpPr>
        <p:spPr>
          <a:xfrm>
            <a:off x="6093267" y="1929384"/>
            <a:ext cx="2482408" cy="3609404"/>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9204704" y="1929384"/>
            <a:ext cx="2482408" cy="3609404"/>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Tree>
    <p:extLst>
      <p:ext uri="{BB962C8B-B14F-4D97-AF65-F5344CB8AC3E}">
        <p14:creationId xmlns:p14="http://schemas.microsoft.com/office/powerpoint/2010/main" val="3066366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with chart option on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8541" y="1929384"/>
            <a:ext cx="5340539" cy="4169664"/>
          </a:xfrm>
        </p:spPr>
        <p:txBody>
          <a:bodyPr>
            <a:noAutofit/>
          </a:bodyPr>
          <a:lstStyle>
            <a:lvl1pPr marL="301752">
              <a:defRPr sz="2300">
                <a:latin typeface="Calibri" panose="020F0502020204030204" pitchFamily="34" charset="0"/>
                <a:cs typeface="Calibri" panose="020F0502020204030204" pitchFamily="34" charset="0"/>
              </a:defRPr>
            </a:lvl1pPr>
            <a:lvl2pPr marL="658368">
              <a:defRPr>
                <a:latin typeface="Calibri" panose="020F0502020204030204" pitchFamily="34" charset="0"/>
                <a:cs typeface="Calibri" panose="020F0502020204030204" pitchFamily="34" charset="0"/>
              </a:defRPr>
            </a:lvl2pPr>
            <a:lvl3pPr marL="960120">
              <a:defRPr>
                <a:latin typeface="Calibri" panose="020F0502020204030204" pitchFamily="34" charset="0"/>
                <a:cs typeface="Calibri" panose="020F0502020204030204" pitchFamily="34" charset="0"/>
              </a:defRPr>
            </a:lvl3pPr>
            <a:lvl4pPr marL="1252728">
              <a:defRPr>
                <a:latin typeface="Calibri" panose="020F0502020204030204" pitchFamily="34" charset="0"/>
                <a:cs typeface="Calibri" panose="020F0502020204030204" pitchFamily="34" charset="0"/>
              </a:defRPr>
            </a:lvl4pPr>
            <a:lvl5pPr marL="1545336">
              <a:defRPr>
                <a:latin typeface="Calibri" panose="020F0502020204030204" pitchFamily="34" charset="0"/>
                <a:cs typeface="Calibri" panose="020F0502020204030204" pitchFamily="34" charset="0"/>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a:extLst>
              <a:ext uri="{FF2B5EF4-FFF2-40B4-BE49-F238E27FC236}">
                <a16:creationId xmlns:a16="http://schemas.microsoft.com/office/drawing/2014/main" id="{4099EBC5-54AC-4941-A8DF-C99C2AF77278}"/>
              </a:ext>
            </a:extLst>
          </p:cNvPr>
          <p:cNvSpPr>
            <a:spLocks noGrp="1"/>
          </p:cNvSpPr>
          <p:nvPr>
            <p:ph type="title" hasCustomPrompt="1"/>
          </p:nvPr>
        </p:nvSpPr>
        <p:spPr>
          <a:xfrm>
            <a:off x="504000" y="587361"/>
            <a:ext cx="11185080" cy="804198"/>
          </a:xfrm>
        </p:spPr>
        <p:txBody>
          <a:bodyPr anchor="ctr">
            <a:normAutofit/>
          </a:bodyPr>
          <a:lstStyle>
            <a:lvl1pPr>
              <a:lnSpc>
                <a:spcPct val="90000"/>
              </a:lnSpc>
              <a:defRPr b="0">
                <a:latin typeface="Calibri" panose="020F0502020204030204" pitchFamily="34" charset="0"/>
                <a:cs typeface="Calibri" panose="020F0502020204030204" pitchFamily="34" charset="0"/>
              </a:defRPr>
            </a:lvl1pPr>
          </a:lstStyle>
          <a:p>
            <a:r>
              <a:rPr lang="en-US" dirty="0"/>
              <a:t>Insert Slide Title</a:t>
            </a:r>
          </a:p>
        </p:txBody>
      </p:sp>
      <p:sp>
        <p:nvSpPr>
          <p:cNvPr id="19" name="Footer Placeholder 4">
            <a:extLst>
              <a:ext uri="{FF2B5EF4-FFF2-40B4-BE49-F238E27FC236}">
                <a16:creationId xmlns:a16="http://schemas.microsoft.com/office/drawing/2014/main" id="{31D1A11A-B58F-4632-9C0B-11D24DA4105D}"/>
              </a:ext>
            </a:extLst>
          </p:cNvPr>
          <p:cNvSpPr>
            <a:spLocks noGrp="1"/>
          </p:cNvSpPr>
          <p:nvPr>
            <p:ph type="ftr" sz="quarter" idx="3"/>
          </p:nvPr>
        </p:nvSpPr>
        <p:spPr>
          <a:xfrm>
            <a:off x="504000" y="6552000"/>
            <a:ext cx="71844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r>
              <a:rPr lang="en-US"/>
              <a:t>© 2020 AVEVA Group plc and its subsidiaries. All rights reserved.</a:t>
            </a:r>
            <a:endParaRPr lang="en-GB" dirty="0"/>
          </a:p>
        </p:txBody>
      </p:sp>
      <p:sp>
        <p:nvSpPr>
          <p:cNvPr id="21" name="Slide Number Placeholder 5">
            <a:extLst>
              <a:ext uri="{FF2B5EF4-FFF2-40B4-BE49-F238E27FC236}">
                <a16:creationId xmlns:a16="http://schemas.microsoft.com/office/drawing/2014/main" id="{F2A29726-FF71-4099-8BCA-7A060CAC53BF}"/>
              </a:ext>
            </a:extLst>
          </p:cNvPr>
          <p:cNvSpPr>
            <a:spLocks noGrp="1"/>
          </p:cNvSpPr>
          <p:nvPr>
            <p:ph type="sldNum" sz="quarter" idx="4"/>
          </p:nvPr>
        </p:nvSpPr>
        <p:spPr>
          <a:xfrm>
            <a:off x="252000" y="6552000"/>
            <a:ext cx="216000" cy="180000"/>
          </a:xfrm>
          <a:prstGeom prst="rect">
            <a:avLst/>
          </a:prstGeom>
        </p:spPr>
        <p:txBody>
          <a:bodyPr vert="horz" lIns="0" tIns="0" rIns="0" bIns="0" rtlCol="0" anchor="t" anchorCtr="0"/>
          <a:lstStyle>
            <a:lvl1pPr algn="l">
              <a:defRPr sz="800">
                <a:solidFill>
                  <a:schemeClr val="tx1"/>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10" name="Text Placeholder 7">
            <a:extLst>
              <a:ext uri="{FF2B5EF4-FFF2-40B4-BE49-F238E27FC236}">
                <a16:creationId xmlns:a16="http://schemas.microsoft.com/office/drawing/2014/main" id="{DBD7D4CB-E67E-4D0F-A2B5-22C2F76A11EF}"/>
              </a:ext>
            </a:extLst>
          </p:cNvPr>
          <p:cNvSpPr>
            <a:spLocks noGrp="1"/>
          </p:cNvSpPr>
          <p:nvPr>
            <p:ph type="body" sz="quarter" idx="13" hasCustomPrompt="1"/>
          </p:nvPr>
        </p:nvSpPr>
        <p:spPr>
          <a:xfrm>
            <a:off x="504000" y="1426463"/>
            <a:ext cx="11183112"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US" dirty="0"/>
              <a:t>Optional Subtitle</a:t>
            </a:r>
          </a:p>
        </p:txBody>
      </p:sp>
      <p:cxnSp>
        <p:nvCxnSpPr>
          <p:cNvPr id="11" name="Straight Connector 10">
            <a:extLst>
              <a:ext uri="{FF2B5EF4-FFF2-40B4-BE49-F238E27FC236}">
                <a16:creationId xmlns:a16="http://schemas.microsoft.com/office/drawing/2014/main" id="{89264A5B-80D9-4F3F-9AC7-7FC20B954E32}"/>
              </a:ext>
            </a:extLst>
          </p:cNvPr>
          <p:cNvCxnSpPr>
            <a:cxnSpLocks/>
          </p:cNvCxnSpPr>
          <p:nvPr userDrawn="1"/>
        </p:nvCxnSpPr>
        <p:spPr>
          <a:xfrm flipH="1">
            <a:off x="539496" y="452090"/>
            <a:ext cx="914400" cy="0"/>
          </a:xfrm>
          <a:prstGeom prst="line">
            <a:avLst/>
          </a:prstGeom>
          <a:ln w="28575">
            <a:gradFill>
              <a:gsLst>
                <a:gs pos="0">
                  <a:schemeClr val="accent3"/>
                </a:gs>
                <a:gs pos="100000">
                  <a:schemeClr val="accent5"/>
                </a:gs>
              </a:gsLst>
              <a:lin ang="0" scaled="0"/>
            </a:gradFill>
          </a:ln>
        </p:spPr>
        <p:style>
          <a:lnRef idx="1">
            <a:schemeClr val="accent4"/>
          </a:lnRef>
          <a:fillRef idx="0">
            <a:schemeClr val="accent4"/>
          </a:fillRef>
          <a:effectRef idx="0">
            <a:schemeClr val="accent4"/>
          </a:effectRef>
          <a:fontRef idx="minor">
            <a:schemeClr val="tx1"/>
          </a:fontRef>
        </p:style>
      </p:cxnSp>
      <p:sp>
        <p:nvSpPr>
          <p:cNvPr id="14" name="Content Placeholder 3">
            <a:extLst>
              <a:ext uri="{FF2B5EF4-FFF2-40B4-BE49-F238E27FC236}">
                <a16:creationId xmlns:a16="http://schemas.microsoft.com/office/drawing/2014/main" id="{59525DAF-E226-4FE5-A8BF-23532C14A8E9}"/>
              </a:ext>
            </a:extLst>
          </p:cNvPr>
          <p:cNvSpPr>
            <a:spLocks noGrp="1"/>
          </p:cNvSpPr>
          <p:nvPr>
            <p:ph sz="quarter" idx="16" hasCustomPrompt="1"/>
          </p:nvPr>
        </p:nvSpPr>
        <p:spPr>
          <a:xfrm>
            <a:off x="504000" y="1929384"/>
            <a:ext cx="2482408" cy="3609404"/>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3613148" y="1929384"/>
            <a:ext cx="2482408" cy="3609404"/>
          </a:xfrm>
        </p:spPr>
        <p:txBody>
          <a:bodyPr anchor="ctr"/>
          <a:lstStyle>
            <a:lvl1pPr marL="0" indent="0" algn="ctr">
              <a:buFont typeface="Arial" panose="020B0604020202020204" pitchFamily="34" charset="0"/>
              <a:buNone/>
              <a:defRPr lang="en-US" sz="2300" kern="1200" dirty="0">
                <a:solidFill>
                  <a:schemeClr val="tx1"/>
                </a:solidFill>
                <a:latin typeface="Calibri" panose="020F0502020204030204" pitchFamily="34" charset="0"/>
                <a:ea typeface="+mn-ea"/>
                <a:cs typeface="Calibri" panose="020F0502020204030204" pitchFamily="34" charset="0"/>
              </a:defRPr>
            </a:lvl1pPr>
          </a:lstStyle>
          <a:p>
            <a:pPr lvl="0"/>
            <a:r>
              <a:rPr lang="en-US" dirty="0"/>
              <a:t>Click icon to </a:t>
            </a:r>
            <a:br>
              <a:rPr lang="en-US" dirty="0"/>
            </a:br>
            <a:r>
              <a:rPr lang="en-US" dirty="0"/>
              <a:t>add object</a:t>
            </a:r>
          </a:p>
        </p:txBody>
      </p:sp>
    </p:spTree>
    <p:extLst>
      <p:ext uri="{BB962C8B-B14F-4D97-AF65-F5344CB8AC3E}">
        <p14:creationId xmlns:p14="http://schemas.microsoft.com/office/powerpoint/2010/main" val="1622226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30523" y="6476211"/>
            <a:ext cx="700920" cy="123111"/>
          </a:xfrm>
          <a:prstGeom prst="rect">
            <a:avLst/>
          </a:prstGeom>
        </p:spPr>
        <p:txBody>
          <a:bodyPr vert="horz" lIns="0" tIns="0" rIns="0" bIns="0" rtlCol="0" anchor="ctr">
            <a:spAutoFit/>
          </a:bodyPr>
          <a:lstStyle>
            <a:lvl1pPr algn="l">
              <a:defRPr sz="8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336553" y="6476211"/>
            <a:ext cx="2013023" cy="123111"/>
          </a:xfrm>
          <a:prstGeom prst="rect">
            <a:avLst/>
          </a:prstGeom>
        </p:spPr>
        <p:txBody>
          <a:bodyPr vert="horz" wrap="square" lIns="0" tIns="0" rIns="0" bIns="0" rtlCol="0" anchor="ctr">
            <a:spAutoFit/>
          </a:bodyPr>
          <a:lstStyle>
            <a:lvl1pPr algn="l">
              <a:defRPr sz="8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344073" y="1604434"/>
            <a:ext cx="11572760" cy="4235452"/>
          </a:xfrm>
        </p:spPr>
        <p:txBody>
          <a:bodyPr wrap="square">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32"/>
          </p:nvPr>
        </p:nvSpPr>
        <p:spPr>
          <a:xfrm>
            <a:off x="336551" y="306917"/>
            <a:ext cx="11529483" cy="492443"/>
          </a:xfrm>
        </p:spPr>
        <p:txBody>
          <a:bodyPr/>
          <a:lstStyle>
            <a:lvl1pPr>
              <a:buFontTx/>
              <a:buNone/>
              <a:defRPr sz="3200">
                <a:solidFill>
                  <a:schemeClr val="tx2"/>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4" name="Text Placeholder 13"/>
          <p:cNvSpPr>
            <a:spLocks noGrp="1"/>
          </p:cNvSpPr>
          <p:nvPr>
            <p:ph type="body" sz="quarter" idx="33"/>
          </p:nvPr>
        </p:nvSpPr>
        <p:spPr>
          <a:xfrm>
            <a:off x="336551" y="911157"/>
            <a:ext cx="11529483" cy="338555"/>
          </a:xfrm>
        </p:spPr>
        <p:txBody>
          <a:bodyPr/>
          <a:lstStyle>
            <a:lvl1pPr marL="478277" indent="-457114">
              <a:buFontTx/>
              <a:buNone/>
              <a:defRPr sz="2133" baseline="0">
                <a:solidFill>
                  <a:schemeClr val="accent1"/>
                </a:solidFill>
              </a:defRPr>
            </a:lvl1pPr>
            <a:lvl2pPr marL="543882" indent="-304744">
              <a:buFontTx/>
              <a:buNone/>
              <a:defRPr/>
            </a:lvl2pPr>
            <a:lvl3pPr marL="783023" indent="-304744">
              <a:buFontTx/>
              <a:buNone/>
              <a:defRPr/>
            </a:lvl3pPr>
            <a:lvl4pPr marL="1024277" indent="-304744">
              <a:buFontTx/>
              <a:buNone/>
              <a:defRPr/>
            </a:lvl4pPr>
            <a:lvl5pPr marL="1252835" indent="-304744">
              <a:buFontTx/>
              <a:buNone/>
              <a:defRPr/>
            </a:lvl5pPr>
          </a:lstStyle>
          <a:p>
            <a:pPr lvl="0"/>
            <a:r>
              <a:rPr lang="en-US" dirty="0"/>
              <a:t>Click to edit Master text styles</a:t>
            </a:r>
          </a:p>
        </p:txBody>
      </p:sp>
    </p:spTree>
    <p:extLst>
      <p:ext uri="{BB962C8B-B14F-4D97-AF65-F5344CB8AC3E}">
        <p14:creationId xmlns:p14="http://schemas.microsoft.com/office/powerpoint/2010/main" val="182124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C55CF-34F5-4087-9E3E-2F3C0AC7401F}"/>
              </a:ext>
              <a:ext uri="{C183D7F6-B498-43B3-948B-1728B52AA6E4}">
                <adec:decorative xmlns:adec="http://schemas.microsoft.com/office/drawing/2017/decorative" val="1"/>
              </a:ext>
            </a:extLst>
          </p:cNvPr>
          <p:cNvSpPr/>
          <p:nvPr userDrawn="1"/>
        </p:nvSpPr>
        <p:spPr>
          <a:xfrm>
            <a:off x="0" y="0"/>
            <a:ext cx="406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609600" y="2139696"/>
            <a:ext cx="3061674" cy="269316"/>
          </a:xfrm>
        </p:spPr>
        <p:txBody>
          <a:bodyPr anchor="b"/>
          <a:lstStyle>
            <a:lvl1pPr marL="0" indent="0">
              <a:buNone/>
              <a:defRPr sz="1600" cap="all" baseline="0">
                <a:solidFill>
                  <a:schemeClr val="bg1"/>
                </a:solidFill>
                <a:latin typeface="+mn-lt"/>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GB" dirty="0"/>
              <a:t>Optional text</a:t>
            </a:r>
          </a:p>
        </p:txBody>
      </p:sp>
      <p:sp>
        <p:nvSpPr>
          <p:cNvPr id="2" name="Title 1">
            <a:extLst>
              <a:ext uri="{FF2B5EF4-FFF2-40B4-BE49-F238E27FC236}">
                <a16:creationId xmlns:a16="http://schemas.microsoft.com/office/drawing/2014/main" id="{02F60D76-C300-439F-917D-70A7B9C699B8}"/>
              </a:ext>
            </a:extLst>
          </p:cNvPr>
          <p:cNvSpPr>
            <a:spLocks noGrp="1"/>
          </p:cNvSpPr>
          <p:nvPr>
            <p:ph type="title" hasCustomPrompt="1"/>
          </p:nvPr>
        </p:nvSpPr>
        <p:spPr>
          <a:xfrm>
            <a:off x="609600" y="2752344"/>
            <a:ext cx="3063240" cy="1097280"/>
          </a:xfrm>
        </p:spPr>
        <p:txBody>
          <a:bodyPr anchor="t" anchorCtr="0">
            <a:normAutofit/>
          </a:bodyPr>
          <a:lstStyle>
            <a:lvl1pPr>
              <a:lnSpc>
                <a:spcPct val="95000"/>
              </a:lnSpc>
              <a:defRPr sz="4400">
                <a:solidFill>
                  <a:schemeClr val="bg1"/>
                </a:solidFill>
                <a:latin typeface="+mj-lt"/>
              </a:defRPr>
            </a:lvl1pPr>
          </a:lstStyle>
          <a:p>
            <a:r>
              <a:rPr lang="en-GB" dirty="0"/>
              <a:t>Agenda</a:t>
            </a:r>
          </a:p>
        </p:txBody>
      </p:sp>
      <p:sp>
        <p:nvSpPr>
          <p:cNvPr id="20" name="Text Placeholder 3">
            <a:extLst>
              <a:ext uri="{FF2B5EF4-FFF2-40B4-BE49-F238E27FC236}">
                <a16:creationId xmlns:a16="http://schemas.microsoft.com/office/drawing/2014/main" id="{FCEA9E68-34AF-7647-96D6-0A437B189096}"/>
              </a:ext>
            </a:extLst>
          </p:cNvPr>
          <p:cNvSpPr>
            <a:spLocks noGrp="1"/>
          </p:cNvSpPr>
          <p:nvPr>
            <p:ph type="body" sz="quarter" idx="45"/>
          </p:nvPr>
        </p:nvSpPr>
        <p:spPr>
          <a:xfrm>
            <a:off x="4450630" y="805099"/>
            <a:ext cx="7128722" cy="4901434"/>
          </a:xfrm>
        </p:spPr>
        <p:txBody>
          <a:bodyPr anchor="ctr"/>
          <a:lstStyle>
            <a:lvl1pPr marL="27432" indent="0">
              <a:lnSpc>
                <a:spcPct val="90000"/>
              </a:lnSpc>
              <a:spcBef>
                <a:spcPts val="600"/>
              </a:spcBef>
              <a:spcAft>
                <a:spcPts val="600"/>
              </a:spcAft>
              <a:buNone/>
              <a:defRPr sz="2400">
                <a:solidFill>
                  <a:schemeClr val="accent1"/>
                </a:solidFill>
                <a:latin typeface="+mj-lt"/>
              </a:defRPr>
            </a:lvl1pPr>
            <a:lvl2pPr marL="171450" indent="0">
              <a:lnSpc>
                <a:spcPct val="90000"/>
              </a:lnSpc>
              <a:spcBef>
                <a:spcPts val="0"/>
              </a:spcBef>
              <a:spcAft>
                <a:spcPts val="600"/>
              </a:spcAft>
              <a:buNone/>
              <a:defRPr/>
            </a:lvl2pPr>
            <a:lvl3pPr marL="293688" indent="0">
              <a:buNone/>
              <a:tabLst/>
              <a:defRPr/>
            </a:lvl3pPr>
          </a:lstStyle>
          <a:p>
            <a:pPr lvl="0"/>
            <a:r>
              <a:rPr lang="en-US"/>
              <a:t>Click to edit Master text styles</a:t>
            </a:r>
          </a:p>
          <a:p>
            <a:pPr lvl="1"/>
            <a:r>
              <a:rPr lang="en-US"/>
              <a:t>Second level</a:t>
            </a:r>
          </a:p>
          <a:p>
            <a:pPr lvl="2"/>
            <a:r>
              <a:rPr lang="en-US"/>
              <a:t>Third level</a:t>
            </a:r>
          </a:p>
        </p:txBody>
      </p:sp>
      <p:sp>
        <p:nvSpPr>
          <p:cNvPr id="11" name="Text Placeholder 23">
            <a:extLst>
              <a:ext uri="{FF2B5EF4-FFF2-40B4-BE49-F238E27FC236}">
                <a16:creationId xmlns:a16="http://schemas.microsoft.com/office/drawing/2014/main" id="{158C488F-4D79-CB43-8415-FE12678527AF}"/>
              </a:ext>
            </a:extLst>
          </p:cNvPr>
          <p:cNvSpPr>
            <a:spLocks noGrp="1"/>
          </p:cNvSpPr>
          <p:nvPr>
            <p:ph type="body" sz="quarter" idx="18" hasCustomPrompt="1"/>
          </p:nvPr>
        </p:nvSpPr>
        <p:spPr>
          <a:xfrm>
            <a:off x="612649" y="4020694"/>
            <a:ext cx="3058626" cy="352417"/>
          </a:xfrm>
        </p:spPr>
        <p:txBody>
          <a:bodyPr/>
          <a:lstStyle>
            <a:lvl1pPr marL="0" indent="0">
              <a:buNone/>
              <a:defRPr sz="1800">
                <a:solidFill>
                  <a:schemeClr val="bg1"/>
                </a:solidFill>
                <a:latin typeface="+mn-lt"/>
                <a:cs typeface="Calibri" panose="020F0502020204030204" pitchFamily="34" charset="0"/>
              </a:defRPr>
            </a:lvl1pPr>
          </a:lstStyle>
          <a:p>
            <a:pPr lvl="0"/>
            <a:r>
              <a:rPr lang="en-GB" dirty="0"/>
              <a:t>Optional Subtitle</a:t>
            </a:r>
          </a:p>
        </p:txBody>
      </p:sp>
      <p:cxnSp>
        <p:nvCxnSpPr>
          <p:cNvPr id="12" name="Straight Connector 11">
            <a:extLst>
              <a:ext uri="{FF2B5EF4-FFF2-40B4-BE49-F238E27FC236}">
                <a16:creationId xmlns:a16="http://schemas.microsoft.com/office/drawing/2014/main" id="{FB2EEBD1-3B06-BD4A-B5AF-A01F73AD779A}"/>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chemeClr val="bg2"/>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773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BD695-7C86-DC41-ACB9-F6B63CBAF616}"/>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DEE53F4B-3448-F24C-BB12-03A12DD11C3A}"/>
              </a:ext>
            </a:extLst>
          </p:cNvPr>
          <p:cNvSpPr>
            <a:spLocks noGrp="1"/>
          </p:cNvSpPr>
          <p:nvPr>
            <p:ph type="dt" sz="half" idx="18"/>
          </p:nvPr>
        </p:nvSpPr>
        <p:spPr/>
        <p:txBody>
          <a:bodyPr/>
          <a:lstStyle/>
          <a:p>
            <a:endParaRPr lang="en-GB"/>
          </a:p>
        </p:txBody>
      </p:sp>
      <p:sp>
        <p:nvSpPr>
          <p:cNvPr id="8" name="Footer Placeholder 7">
            <a:extLst>
              <a:ext uri="{FF2B5EF4-FFF2-40B4-BE49-F238E27FC236}">
                <a16:creationId xmlns:a16="http://schemas.microsoft.com/office/drawing/2014/main" id="{BC2EB3A0-F8CF-FF4A-9FD1-AF6BAC5AE456}"/>
              </a:ext>
            </a:extLst>
          </p:cNvPr>
          <p:cNvSpPr>
            <a:spLocks noGrp="1"/>
          </p:cNvSpPr>
          <p:nvPr>
            <p:ph type="ftr" sz="quarter" idx="19"/>
          </p:nvPr>
        </p:nvSpPr>
        <p:spPr/>
        <p:txBody>
          <a:bodyPr/>
          <a:lstStyle/>
          <a:p>
            <a:r>
              <a:rPr lang="en-US"/>
              <a:t>© 2020 AVEVA Group plc and its subsidiaries. All rights reserved.</a:t>
            </a:r>
            <a:endParaRPr lang="en-GB"/>
          </a:p>
        </p:txBody>
      </p:sp>
      <p:sp>
        <p:nvSpPr>
          <p:cNvPr id="9" name="Slide Number Placeholder 8">
            <a:extLst>
              <a:ext uri="{FF2B5EF4-FFF2-40B4-BE49-F238E27FC236}">
                <a16:creationId xmlns:a16="http://schemas.microsoft.com/office/drawing/2014/main" id="{96F3C398-095E-FC42-B5F7-287F122AF831}"/>
              </a:ext>
            </a:extLst>
          </p:cNvPr>
          <p:cNvSpPr>
            <a:spLocks noGrp="1"/>
          </p:cNvSpPr>
          <p:nvPr>
            <p:ph type="sldNum" sz="quarter" idx="20"/>
          </p:nvPr>
        </p:nvSpPr>
        <p:spPr/>
        <p:txBody>
          <a:bodyPr/>
          <a:lstStyle/>
          <a:p>
            <a:fld id="{267CDB12-45E5-4FD7-AE50-9CB5AFC72BA1}" type="slidenum">
              <a:rPr lang="en-GB" smtClean="0"/>
              <a:pPr/>
              <a:t>‹#›</a:t>
            </a:fld>
            <a:endParaRPr lang="en-GB"/>
          </a:p>
        </p:txBody>
      </p:sp>
      <p:sp>
        <p:nvSpPr>
          <p:cNvPr id="10" name="Text Placeholder 7">
            <a:extLst>
              <a:ext uri="{FF2B5EF4-FFF2-40B4-BE49-F238E27FC236}">
                <a16:creationId xmlns:a16="http://schemas.microsoft.com/office/drawing/2014/main" id="{D39D0631-F4EE-A840-804E-786FD72790F5}"/>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4" name="Content Placeholder 3">
            <a:extLst>
              <a:ext uri="{FF2B5EF4-FFF2-40B4-BE49-F238E27FC236}">
                <a16:creationId xmlns:a16="http://schemas.microsoft.com/office/drawing/2014/main" id="{813E23CC-3FDE-4B37-82BA-71C2949B5BC2}"/>
              </a:ext>
            </a:extLst>
          </p:cNvPr>
          <p:cNvSpPr>
            <a:spLocks noGrp="1"/>
          </p:cNvSpPr>
          <p:nvPr>
            <p:ph sz="quarter" idx="21"/>
          </p:nvPr>
        </p:nvSpPr>
        <p:spPr>
          <a:xfrm>
            <a:off x="609600"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9AF7820E-DA0E-4036-B447-8AE241F4ED0A}"/>
              </a:ext>
            </a:extLst>
          </p:cNvPr>
          <p:cNvSpPr>
            <a:spLocks noGrp="1"/>
          </p:cNvSpPr>
          <p:nvPr>
            <p:ph sz="quarter" idx="22"/>
          </p:nvPr>
        </p:nvSpPr>
        <p:spPr>
          <a:xfrm>
            <a:off x="6318504"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152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8BD8DBC-DEB9-5148-BC3B-84739C7C71E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C7C00172-7C60-3543-8988-0515B894D49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3BDBFD-DA98-184B-953F-C99703648980}"/>
              </a:ext>
            </a:extLst>
          </p:cNvPr>
          <p:cNvSpPr>
            <a:spLocks noGrp="1"/>
          </p:cNvSpPr>
          <p:nvPr>
            <p:ph type="dt" sz="half" idx="20"/>
          </p:nvPr>
        </p:nvSpPr>
        <p:spPr/>
        <p:txBody>
          <a:bodyPr/>
          <a:lstStyle/>
          <a:p>
            <a:endParaRPr lang="en-GB"/>
          </a:p>
        </p:txBody>
      </p:sp>
      <p:sp>
        <p:nvSpPr>
          <p:cNvPr id="7" name="Footer Placeholder 6">
            <a:extLst>
              <a:ext uri="{FF2B5EF4-FFF2-40B4-BE49-F238E27FC236}">
                <a16:creationId xmlns:a16="http://schemas.microsoft.com/office/drawing/2014/main" id="{1C2FBD27-4DB0-9E4C-AFCB-A2EFD5F75BA9}"/>
              </a:ext>
            </a:extLst>
          </p:cNvPr>
          <p:cNvSpPr>
            <a:spLocks noGrp="1"/>
          </p:cNvSpPr>
          <p:nvPr>
            <p:ph type="ftr" sz="quarter" idx="21"/>
          </p:nvPr>
        </p:nvSpPr>
        <p:spPr/>
        <p:txBody>
          <a:bodyPr/>
          <a:lstStyle/>
          <a:p>
            <a:r>
              <a:rPr lang="en-US"/>
              <a:t>© 2020 AVEVA Group plc and its subsidiaries. All rights reserved.</a:t>
            </a:r>
            <a:endParaRPr lang="en-GB"/>
          </a:p>
        </p:txBody>
      </p:sp>
      <p:sp>
        <p:nvSpPr>
          <p:cNvPr id="9" name="Slide Number Placeholder 8">
            <a:extLst>
              <a:ext uri="{FF2B5EF4-FFF2-40B4-BE49-F238E27FC236}">
                <a16:creationId xmlns:a16="http://schemas.microsoft.com/office/drawing/2014/main" id="{A4A13F88-9920-414A-9244-CED623613BDF}"/>
              </a:ext>
            </a:extLst>
          </p:cNvPr>
          <p:cNvSpPr>
            <a:spLocks noGrp="1"/>
          </p:cNvSpPr>
          <p:nvPr>
            <p:ph type="sldNum" sz="quarter" idx="22"/>
          </p:nvPr>
        </p:nvSpPr>
        <p:spPr/>
        <p:txBody>
          <a:bodyPr/>
          <a:lstStyle/>
          <a:p>
            <a:fld id="{267CDB12-45E5-4FD7-AE50-9CB5AFC72BA1}" type="slidenum">
              <a:rPr lang="en-GB" smtClean="0"/>
              <a:pPr/>
              <a:t>‹#›</a:t>
            </a:fld>
            <a:endParaRPr lang="en-GB"/>
          </a:p>
        </p:txBody>
      </p:sp>
      <p:sp>
        <p:nvSpPr>
          <p:cNvPr id="4" name="Content Placeholder 3">
            <a:extLst>
              <a:ext uri="{FF2B5EF4-FFF2-40B4-BE49-F238E27FC236}">
                <a16:creationId xmlns:a16="http://schemas.microsoft.com/office/drawing/2014/main" id="{EB845BDC-1B85-46CA-95AD-1AC27ED2AC95}"/>
              </a:ext>
            </a:extLst>
          </p:cNvPr>
          <p:cNvSpPr>
            <a:spLocks noGrp="1"/>
          </p:cNvSpPr>
          <p:nvPr>
            <p:ph sz="quarter" idx="23"/>
          </p:nvPr>
        </p:nvSpPr>
        <p:spPr>
          <a:xfrm>
            <a:off x="60960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183B5D87-17FD-4CB3-8480-2C99315F1311}"/>
              </a:ext>
            </a:extLst>
          </p:cNvPr>
          <p:cNvSpPr>
            <a:spLocks noGrp="1"/>
          </p:cNvSpPr>
          <p:nvPr>
            <p:ph sz="quarter" idx="24"/>
          </p:nvPr>
        </p:nvSpPr>
        <p:spPr>
          <a:xfrm>
            <a:off x="4325112"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36AFC88D-8686-482D-A9EA-FDFE4646E929}"/>
              </a:ext>
            </a:extLst>
          </p:cNvPr>
          <p:cNvSpPr>
            <a:spLocks noGrp="1"/>
          </p:cNvSpPr>
          <p:nvPr>
            <p:ph sz="quarter" idx="25"/>
          </p:nvPr>
        </p:nvSpPr>
        <p:spPr>
          <a:xfrm>
            <a:off x="804672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3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Capti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812B75-7FE4-C143-BD4E-335D298AAC2D}"/>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609599" y="1920240"/>
            <a:ext cx="7266941" cy="4137659"/>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8253729" y="1929384"/>
            <a:ext cx="3328672" cy="1080000"/>
          </a:xfrm>
        </p:spPr>
        <p:txBody>
          <a:bodyPr tIns="91440">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hasCustomPrompt="1"/>
          </p:nvPr>
        </p:nvSpPr>
        <p:spPr>
          <a:xfrm>
            <a:off x="8253729" y="3337560"/>
            <a:ext cx="3328672" cy="1080000"/>
          </a:xfrm>
        </p:spPr>
        <p:txBody>
          <a:bodyPr>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6" name="Title 5">
            <a:extLst>
              <a:ext uri="{FF2B5EF4-FFF2-40B4-BE49-F238E27FC236}">
                <a16:creationId xmlns:a16="http://schemas.microsoft.com/office/drawing/2014/main" id="{31CD2555-A8C6-0847-9C61-2C0C2C2289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C89D9F-CE07-2A44-BD00-E49F8729675F}"/>
              </a:ext>
            </a:extLst>
          </p:cNvPr>
          <p:cNvSpPr>
            <a:spLocks noGrp="1"/>
          </p:cNvSpPr>
          <p:nvPr>
            <p:ph type="dt" sz="half" idx="19"/>
          </p:nvPr>
        </p:nvSpPr>
        <p:spPr/>
        <p:txBody>
          <a:bodyPr/>
          <a:lstStyle/>
          <a:p>
            <a:endParaRPr lang="en-GB"/>
          </a:p>
        </p:txBody>
      </p:sp>
      <p:sp>
        <p:nvSpPr>
          <p:cNvPr id="7" name="Footer Placeholder 6">
            <a:extLst>
              <a:ext uri="{FF2B5EF4-FFF2-40B4-BE49-F238E27FC236}">
                <a16:creationId xmlns:a16="http://schemas.microsoft.com/office/drawing/2014/main" id="{BE0D1227-9172-074E-B1B8-EDC39F2A0169}"/>
              </a:ext>
            </a:extLst>
          </p:cNvPr>
          <p:cNvSpPr>
            <a:spLocks noGrp="1"/>
          </p:cNvSpPr>
          <p:nvPr>
            <p:ph type="ftr" sz="quarter" idx="20"/>
          </p:nvPr>
        </p:nvSpPr>
        <p:spPr/>
        <p:txBody>
          <a:bodyPr/>
          <a:lstStyle/>
          <a:p>
            <a:r>
              <a:rPr lang="en-US"/>
              <a:t>© 2020 AVEVA Group plc and its subsidiaries. All rights reserved.</a:t>
            </a:r>
            <a:endParaRPr lang="en-GB"/>
          </a:p>
        </p:txBody>
      </p:sp>
      <p:sp>
        <p:nvSpPr>
          <p:cNvPr id="9" name="Slide Number Placeholder 8">
            <a:extLst>
              <a:ext uri="{FF2B5EF4-FFF2-40B4-BE49-F238E27FC236}">
                <a16:creationId xmlns:a16="http://schemas.microsoft.com/office/drawing/2014/main" id="{F281C14A-1F69-5C41-A0B5-C2383F1AA8DC}"/>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63794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62527-69C2-1545-8A37-DF14098EE150}"/>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9A636838-E288-6E41-951D-112A4F82CC78}"/>
              </a:ext>
            </a:extLst>
          </p:cNvPr>
          <p:cNvSpPr>
            <a:spLocks noGrp="1"/>
          </p:cNvSpPr>
          <p:nvPr>
            <p:ph type="body" sz="quarter" idx="13" hasCustomPrompt="1"/>
          </p:nvPr>
        </p:nvSpPr>
        <p:spPr>
          <a:xfrm>
            <a:off x="609583"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609600" y="1920240"/>
            <a:ext cx="3328670" cy="1080000"/>
          </a:xfrm>
        </p:spPr>
        <p:txBody>
          <a:bodyPr tIns="91440">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609600" y="3337560"/>
            <a:ext cx="3328670" cy="1080000"/>
          </a:xfrm>
        </p:spPr>
        <p:txBody>
          <a:bodyPr>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920240"/>
            <a:ext cx="7269653" cy="4100513"/>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6" name="Date Placeholder 5">
            <a:extLst>
              <a:ext uri="{FF2B5EF4-FFF2-40B4-BE49-F238E27FC236}">
                <a16:creationId xmlns:a16="http://schemas.microsoft.com/office/drawing/2014/main" id="{8DB7DE2B-3BDD-5146-9B51-E5508BE0A132}"/>
              </a:ext>
            </a:extLst>
          </p:cNvPr>
          <p:cNvSpPr>
            <a:spLocks noGrp="1"/>
          </p:cNvSpPr>
          <p:nvPr>
            <p:ph type="dt" sz="half" idx="19"/>
          </p:nvPr>
        </p:nvSpPr>
        <p:spPr/>
        <p:txBody>
          <a:bodyPr/>
          <a:lstStyle/>
          <a:p>
            <a:endParaRPr lang="en-GB"/>
          </a:p>
        </p:txBody>
      </p:sp>
      <p:sp>
        <p:nvSpPr>
          <p:cNvPr id="7" name="Footer Placeholder 6">
            <a:extLst>
              <a:ext uri="{FF2B5EF4-FFF2-40B4-BE49-F238E27FC236}">
                <a16:creationId xmlns:a16="http://schemas.microsoft.com/office/drawing/2014/main" id="{C50269A9-E692-AB4E-8AFB-FA4A99B286BA}"/>
              </a:ext>
            </a:extLst>
          </p:cNvPr>
          <p:cNvSpPr>
            <a:spLocks noGrp="1"/>
          </p:cNvSpPr>
          <p:nvPr>
            <p:ph type="ftr" sz="quarter" idx="20"/>
          </p:nvPr>
        </p:nvSpPr>
        <p:spPr/>
        <p:txBody>
          <a:bodyPr/>
          <a:lstStyle/>
          <a:p>
            <a:r>
              <a:rPr lang="en-US"/>
              <a:t>© 2020 AVEVA Group plc and its subsidiaries. All rights reserved.</a:t>
            </a:r>
            <a:endParaRPr lang="en-GB"/>
          </a:p>
        </p:txBody>
      </p:sp>
      <p:sp>
        <p:nvSpPr>
          <p:cNvPr id="9" name="Slide Number Placeholder 8">
            <a:extLst>
              <a:ext uri="{FF2B5EF4-FFF2-40B4-BE49-F238E27FC236}">
                <a16:creationId xmlns:a16="http://schemas.microsoft.com/office/drawing/2014/main" id="{A15D8BFF-0F48-A446-9A6B-41FC0E7230C9}"/>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38371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and Small 3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67BD7-ADDB-5744-B8EE-FCA1BC46C0CA}"/>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5FD7456B-5E64-6048-AFDC-E9E793E60CA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4" name="Content Placeholder 3">
            <a:extLst>
              <a:ext uri="{FF2B5EF4-FFF2-40B4-BE49-F238E27FC236}">
                <a16:creationId xmlns:a16="http://schemas.microsoft.com/office/drawing/2014/main" id="{A1B28538-0660-496B-A807-0B64E788C55A}"/>
              </a:ext>
            </a:extLst>
          </p:cNvPr>
          <p:cNvSpPr>
            <a:spLocks noGrp="1"/>
          </p:cNvSpPr>
          <p:nvPr>
            <p:ph sz="quarter" idx="16"/>
          </p:nvPr>
        </p:nvSpPr>
        <p:spPr>
          <a:xfrm>
            <a:off x="609600" y="1920239"/>
            <a:ext cx="5212080" cy="4142231"/>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6367274" y="1920239"/>
            <a:ext cx="2468880" cy="3609405"/>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6" name="Date Placeholder 5">
            <a:extLst>
              <a:ext uri="{FF2B5EF4-FFF2-40B4-BE49-F238E27FC236}">
                <a16:creationId xmlns:a16="http://schemas.microsoft.com/office/drawing/2014/main" id="{B4B659F7-F57B-7C41-97A6-89F003EAE8AE}"/>
              </a:ext>
            </a:extLst>
          </p:cNvPr>
          <p:cNvSpPr>
            <a:spLocks noGrp="1"/>
          </p:cNvSpPr>
          <p:nvPr>
            <p:ph type="dt" sz="half" idx="21"/>
          </p:nvPr>
        </p:nvSpPr>
        <p:spPr/>
        <p:txBody>
          <a:bodyPr/>
          <a:lstStyle/>
          <a:p>
            <a:endParaRPr lang="en-GB"/>
          </a:p>
        </p:txBody>
      </p:sp>
      <p:sp>
        <p:nvSpPr>
          <p:cNvPr id="7" name="Footer Placeholder 6">
            <a:extLst>
              <a:ext uri="{FF2B5EF4-FFF2-40B4-BE49-F238E27FC236}">
                <a16:creationId xmlns:a16="http://schemas.microsoft.com/office/drawing/2014/main" id="{B77DB02C-7D1F-1743-BB98-4395DA25C132}"/>
              </a:ext>
            </a:extLst>
          </p:cNvPr>
          <p:cNvSpPr>
            <a:spLocks noGrp="1"/>
          </p:cNvSpPr>
          <p:nvPr>
            <p:ph type="ftr" sz="quarter" idx="22"/>
          </p:nvPr>
        </p:nvSpPr>
        <p:spPr/>
        <p:txBody>
          <a:bodyPr/>
          <a:lstStyle/>
          <a:p>
            <a:r>
              <a:rPr lang="en-US"/>
              <a:t>© 2020 AVEVA Group plc and its subsidiaries. All rights reserved.</a:t>
            </a:r>
            <a:endParaRPr lang="en-GB"/>
          </a:p>
        </p:txBody>
      </p:sp>
      <p:sp>
        <p:nvSpPr>
          <p:cNvPr id="9" name="Slide Number Placeholder 8">
            <a:extLst>
              <a:ext uri="{FF2B5EF4-FFF2-40B4-BE49-F238E27FC236}">
                <a16:creationId xmlns:a16="http://schemas.microsoft.com/office/drawing/2014/main" id="{3B146575-4D7B-A44A-ABBE-D104595C9193}"/>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13" name="Content Placeholder 3">
            <a:extLst>
              <a:ext uri="{FF2B5EF4-FFF2-40B4-BE49-F238E27FC236}">
                <a16:creationId xmlns:a16="http://schemas.microsoft.com/office/drawing/2014/main" id="{4E7B4A80-82BB-40D8-838C-669C383B2556}"/>
              </a:ext>
            </a:extLst>
          </p:cNvPr>
          <p:cNvSpPr>
            <a:spLocks noGrp="1"/>
          </p:cNvSpPr>
          <p:nvPr>
            <p:ph sz="quarter" idx="25" hasCustomPrompt="1"/>
          </p:nvPr>
        </p:nvSpPr>
        <p:spPr>
          <a:xfrm>
            <a:off x="9113520"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Tree>
    <p:extLst>
      <p:ext uri="{BB962C8B-B14F-4D97-AF65-F5344CB8AC3E}">
        <p14:creationId xmlns:p14="http://schemas.microsoft.com/office/powerpoint/2010/main" val="219032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tif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a:t>© 2020 AVEVA Group plc and its subsidiaries. All rights reserved.</a:t>
            </a:r>
            <a:endParaRPr lang="en-GB" dirty="0"/>
          </a:p>
        </p:txBody>
      </p:sp>
      <p:sp>
        <p:nvSpPr>
          <p:cNvPr id="4" name="Date Placeholder 3">
            <a:extLst>
              <a:ext uri="{FF2B5EF4-FFF2-40B4-BE49-F238E27FC236}">
                <a16:creationId xmlns:a16="http://schemas.microsoft.com/office/drawing/2014/main" id="{C968F0E6-6AB7-46FD-97E3-C6C779941E0D}"/>
              </a:ext>
            </a:extLst>
          </p:cNvPr>
          <p:cNvSpPr>
            <a:spLocks noGrp="1"/>
          </p:cNvSpPr>
          <p:nvPr>
            <p:ph type="dt" sz="half" idx="2"/>
          </p:nvPr>
        </p:nvSpPr>
        <p:spPr>
          <a:xfrm>
            <a:off x="-18288" y="6876288"/>
            <a:ext cx="9144" cy="9144"/>
          </a:xfrm>
          <a:prstGeom prst="rect">
            <a:avLst/>
          </a:prstGeom>
        </p:spPr>
        <p:txBody>
          <a:bodyPr vert="horz" lIns="0" tIns="0" rIns="0" bIns="0" rtlCol="0" anchor="ctr"/>
          <a:lstStyle>
            <a:lvl1pPr algn="l">
              <a:defRPr sz="1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37"/>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r>
              <a:rPr lang="en-GB" sz="1000" baseline="0" dirty="0">
                <a:solidFill>
                  <a:schemeClr val="accent6">
                    <a:lumMod val="50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38"/>
          <a:stretch>
            <a:fillRect/>
          </a:stretch>
        </p:blipFill>
        <p:spPr>
          <a:xfrm>
            <a:off x="14012244" y="4384548"/>
            <a:ext cx="1088171" cy="1611330"/>
          </a:xfrm>
          <a:prstGeom prst="rect">
            <a:avLst/>
          </a:prstGeom>
        </p:spPr>
      </p:pic>
    </p:spTree>
    <p:extLst>
      <p:ext uri="{BB962C8B-B14F-4D97-AF65-F5344CB8AC3E}">
        <p14:creationId xmlns:p14="http://schemas.microsoft.com/office/powerpoint/2010/main" val="3618599258"/>
      </p:ext>
    </p:extLst>
  </p:cSld>
  <p:clrMap bg1="lt1" tx1="dk1" bg2="lt2" tx2="dk2" accent1="accent1" accent2="accent2" accent3="accent3" accent4="accent4" accent5="accent5" accent6="accent6" hlink="hlink" folHlink="folHlink"/>
  <p:sldLayoutIdLst>
    <p:sldLayoutId id="2147484162" r:id="rId1"/>
    <p:sldLayoutId id="2147483932" r:id="rId2"/>
    <p:sldLayoutId id="2147484163" r:id="rId3"/>
    <p:sldLayoutId id="2147484099" r:id="rId4"/>
    <p:sldLayoutId id="2147483933" r:id="rId5"/>
    <p:sldLayoutId id="2147484005" r:id="rId6"/>
    <p:sldLayoutId id="2147483674" r:id="rId7"/>
    <p:sldLayoutId id="2147484039" r:id="rId8"/>
    <p:sldLayoutId id="2147484164" r:id="rId9"/>
    <p:sldLayoutId id="2147484165" r:id="rId10"/>
    <p:sldLayoutId id="2147483662" r:id="rId11"/>
    <p:sldLayoutId id="2147484037" r:id="rId12"/>
    <p:sldLayoutId id="2147483664" r:id="rId13"/>
    <p:sldLayoutId id="2147484038" r:id="rId14"/>
    <p:sldLayoutId id="2147484092" r:id="rId15"/>
    <p:sldLayoutId id="2147484089" r:id="rId16"/>
    <p:sldLayoutId id="2147483999" r:id="rId17"/>
    <p:sldLayoutId id="2147484098" r:id="rId18"/>
    <p:sldLayoutId id="2147484048" r:id="rId19"/>
    <p:sldLayoutId id="2147484094" r:id="rId20"/>
    <p:sldLayoutId id="2147484095" r:id="rId21"/>
    <p:sldLayoutId id="2147484158" r:id="rId22"/>
    <p:sldLayoutId id="2147484166" r:id="rId23"/>
    <p:sldLayoutId id="2147484168" r:id="rId24"/>
    <p:sldLayoutId id="2147484169" r:id="rId25"/>
    <p:sldLayoutId id="2147484170" r:id="rId26"/>
    <p:sldLayoutId id="2147484171" r:id="rId27"/>
    <p:sldLayoutId id="2147484173" r:id="rId28"/>
    <p:sldLayoutId id="2147484174" r:id="rId29"/>
    <p:sldLayoutId id="2147484175" r:id="rId30"/>
    <p:sldLayoutId id="2147484177" r:id="rId31"/>
    <p:sldLayoutId id="2147484178" r:id="rId32"/>
    <p:sldLayoutId id="2147484179" r:id="rId33"/>
    <p:sldLayoutId id="2147484180" r:id="rId34"/>
    <p:sldLayoutId id="214748418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16" userDrawn="1">
          <p15:clr>
            <a:srgbClr val="F26B43"/>
          </p15:clr>
        </p15:guide>
        <p15:guide id="2" pos="7296" userDrawn="1">
          <p15:clr>
            <a:srgbClr val="F26B43"/>
          </p15:clr>
        </p15:guide>
        <p15:guide id="3" pos="384" userDrawn="1">
          <p15:clr>
            <a:srgbClr val="F26B43"/>
          </p15:clr>
        </p15:guide>
        <p15:guide id="4" orient="horz" pos="408" userDrawn="1">
          <p15:clr>
            <a:srgbClr val="F26B43"/>
          </p15:clr>
        </p15:guide>
        <p15:guide id="5" orient="horz" pos="792"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8" Type="http://schemas.openxmlformats.org/officeDocument/2006/relationships/hyperlink" Target="https://softwaresupportsp.schneider-electric.com/#/okmimarticle/docid/TA297" TargetMode="External"/><Relationship Id="rId3" Type="http://schemas.openxmlformats.org/officeDocument/2006/relationships/hyperlink" Target="https://softwaresupportsp.schneider-electric.com/#/okmimarticle/docid/TN2908" TargetMode="External"/><Relationship Id="rId7" Type="http://schemas.openxmlformats.org/officeDocument/2006/relationships/hyperlink" Target="https://softwaresupportsp.schneider-electric.com/#/okmimarticle/docid/TA281" TargetMode="External"/><Relationship Id="rId2" Type="http://schemas.openxmlformats.org/officeDocument/2006/relationships/hyperlink" Target="https://softwaresupportsp.schneider-electric.com/#/okmimarticle/docid/TN2907" TargetMode="External"/><Relationship Id="rId1" Type="http://schemas.openxmlformats.org/officeDocument/2006/relationships/slideLayout" Target="../slideLayouts/slideLayout19.xml"/><Relationship Id="rId6" Type="http://schemas.openxmlformats.org/officeDocument/2006/relationships/hyperlink" Target="https://softwaresupportsp.schneider-electric.com/#/okmimarticle/docid/TA280" TargetMode="External"/><Relationship Id="rId5" Type="http://schemas.openxmlformats.org/officeDocument/2006/relationships/hyperlink" Target="https://softwaresupportsp.schneider-electric.com/#/okmimarticle/docid/TA274" TargetMode="External"/><Relationship Id="rId4" Type="http://schemas.openxmlformats.org/officeDocument/2006/relationships/hyperlink" Target="https://softwaresupportsp.schneider-electric.com/#/okmimarticle/docid/TA271" TargetMode="External"/><Relationship Id="rId9" Type="http://schemas.openxmlformats.org/officeDocument/2006/relationships/hyperlink" Target="https://softwaresupportsp.schneider-electric.com/#/okmimarticle/docid/TA35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9.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9.xml"/><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EF2C46-FD80-4C1B-8826-ED7B8A7EEC92}"/>
              </a:ext>
            </a:extLst>
          </p:cNvPr>
          <p:cNvSpPr>
            <a:spLocks noGrp="1"/>
          </p:cNvSpPr>
          <p:nvPr>
            <p:ph type="body" sz="quarter" idx="12"/>
          </p:nvPr>
        </p:nvSpPr>
        <p:spPr>
          <a:xfrm>
            <a:off x="612648" y="2764453"/>
            <a:ext cx="9787497" cy="1884311"/>
          </a:xfrm>
        </p:spPr>
        <p:txBody>
          <a:bodyPr/>
          <a:lstStyle/>
          <a:p>
            <a:r>
              <a:rPr lang="en-US" dirty="0"/>
              <a:t>License Manager (How to manage licensing)</a:t>
            </a:r>
            <a:endParaRPr lang="en-SG" dirty="0"/>
          </a:p>
          <a:p>
            <a:endParaRPr lang="en-US" dirty="0"/>
          </a:p>
        </p:txBody>
      </p:sp>
      <p:sp>
        <p:nvSpPr>
          <p:cNvPr id="4" name="Text Placeholder 3">
            <a:extLst>
              <a:ext uri="{FF2B5EF4-FFF2-40B4-BE49-F238E27FC236}">
                <a16:creationId xmlns:a16="http://schemas.microsoft.com/office/drawing/2014/main" id="{2DE5914C-F25E-42C0-B695-28FE8F16F5FF}"/>
              </a:ext>
            </a:extLst>
          </p:cNvPr>
          <p:cNvSpPr>
            <a:spLocks noGrp="1"/>
          </p:cNvSpPr>
          <p:nvPr>
            <p:ph type="body" sz="quarter" idx="19"/>
          </p:nvPr>
        </p:nvSpPr>
        <p:spPr/>
        <p:txBody>
          <a:bodyPr/>
          <a:lstStyle/>
          <a:p>
            <a:r>
              <a:rPr lang="en-US" dirty="0"/>
              <a:t>Daniel Soh and Chen Yong Yun</a:t>
            </a:r>
          </a:p>
        </p:txBody>
      </p:sp>
      <p:sp>
        <p:nvSpPr>
          <p:cNvPr id="5" name="Text Placeholder 4">
            <a:extLst>
              <a:ext uri="{FF2B5EF4-FFF2-40B4-BE49-F238E27FC236}">
                <a16:creationId xmlns:a16="http://schemas.microsoft.com/office/drawing/2014/main" id="{0C968BBD-2B2B-4F5E-A49C-7AC410433BB0}"/>
              </a:ext>
            </a:extLst>
          </p:cNvPr>
          <p:cNvSpPr>
            <a:spLocks noGrp="1"/>
          </p:cNvSpPr>
          <p:nvPr>
            <p:ph type="body" sz="quarter" idx="20"/>
          </p:nvPr>
        </p:nvSpPr>
        <p:spPr/>
        <p:txBody>
          <a:bodyPr/>
          <a:lstStyle/>
          <a:p>
            <a:r>
              <a:rPr lang="en-US" dirty="0"/>
              <a:t>Feb 2020</a:t>
            </a:r>
          </a:p>
        </p:txBody>
      </p:sp>
    </p:spTree>
    <p:extLst>
      <p:ext uri="{BB962C8B-B14F-4D97-AF65-F5344CB8AC3E}">
        <p14:creationId xmlns:p14="http://schemas.microsoft.com/office/powerpoint/2010/main" val="41683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2"/>
          </p:nvPr>
        </p:nvSpPr>
        <p:spPr/>
        <p:txBody>
          <a:bodyPr/>
          <a:lstStyle/>
          <a:p>
            <a:r>
              <a:rPr lang="en-US" dirty="0"/>
              <a:t>License Activation – Online/offline Activation</a:t>
            </a:r>
          </a:p>
        </p:txBody>
      </p:sp>
      <p:sp>
        <p:nvSpPr>
          <p:cNvPr id="7" name="Text Placeholder 6"/>
          <p:cNvSpPr>
            <a:spLocks noGrp="1"/>
          </p:cNvSpPr>
          <p:nvPr>
            <p:ph type="body" sz="quarter" idx="33"/>
          </p:nvPr>
        </p:nvSpPr>
        <p:spPr>
          <a:xfrm>
            <a:off x="336551" y="707949"/>
            <a:ext cx="11529483" cy="338555"/>
          </a:xfrm>
        </p:spPr>
        <p:txBody>
          <a:bodyPr>
            <a:normAutofit fontScale="40000" lnSpcReduction="20000"/>
          </a:bodyPr>
          <a:lstStyle/>
          <a:p>
            <a:r>
              <a:rPr lang="en-US" dirty="0"/>
              <a:t>Online Activation is used when the License Manager has Internet Access</a:t>
            </a:r>
          </a:p>
          <a:p>
            <a:r>
              <a:rPr lang="en-US" dirty="0"/>
              <a:t>Offline </a:t>
            </a:r>
            <a:r>
              <a:rPr lang="en-US" dirty="0" err="1"/>
              <a:t>Activatiob</a:t>
            </a:r>
            <a:r>
              <a:rPr lang="en-US" dirty="0"/>
              <a:t> when </a:t>
            </a:r>
            <a:r>
              <a:rPr lang="en-US" dirty="0" err="1"/>
              <a:t>Liencse</a:t>
            </a:r>
            <a:r>
              <a:rPr lang="en-US" dirty="0"/>
              <a:t> Manager has no Internet Access</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pic>
        <p:nvPicPr>
          <p:cNvPr id="5" name="Picture 4">
            <a:extLst>
              <a:ext uri="{FF2B5EF4-FFF2-40B4-BE49-F238E27FC236}">
                <a16:creationId xmlns:a16="http://schemas.microsoft.com/office/drawing/2014/main" id="{EA9E9F1D-D5AD-40F1-9433-FB698FE6380B}"/>
              </a:ext>
            </a:extLst>
          </p:cNvPr>
          <p:cNvPicPr>
            <a:picLocks noChangeAspect="1"/>
          </p:cNvPicPr>
          <p:nvPr/>
        </p:nvPicPr>
        <p:blipFill>
          <a:blip r:embed="rId3"/>
          <a:stretch>
            <a:fillRect/>
          </a:stretch>
        </p:blipFill>
        <p:spPr>
          <a:xfrm>
            <a:off x="437745" y="1475622"/>
            <a:ext cx="10768519" cy="3906755"/>
          </a:xfrm>
          <a:prstGeom prst="rect">
            <a:avLst/>
          </a:prstGeom>
        </p:spPr>
      </p:pic>
      <p:sp>
        <p:nvSpPr>
          <p:cNvPr id="11" name="Footer Placeholder 4">
            <a:extLst>
              <a:ext uri="{FF2B5EF4-FFF2-40B4-BE49-F238E27FC236}">
                <a16:creationId xmlns:a16="http://schemas.microsoft.com/office/drawing/2014/main" id="{756C0DF0-08B7-461B-B6E7-FDDBF5D8409A}"/>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79783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F8AFD5-FEC7-4A64-B752-0268C1586095}"/>
              </a:ext>
            </a:extLst>
          </p:cNvPr>
          <p:cNvPicPr>
            <a:picLocks noChangeAspect="1"/>
          </p:cNvPicPr>
          <p:nvPr/>
        </p:nvPicPr>
        <p:blipFill>
          <a:blip r:embed="rId3"/>
          <a:stretch>
            <a:fillRect/>
          </a:stretch>
        </p:blipFill>
        <p:spPr>
          <a:xfrm>
            <a:off x="675117" y="1268093"/>
            <a:ext cx="8733803" cy="5078083"/>
          </a:xfrm>
          <a:prstGeom prst="rect">
            <a:avLst/>
          </a:prstGeom>
        </p:spPr>
      </p:pic>
      <p:sp>
        <p:nvSpPr>
          <p:cNvPr id="6" name="Text Placeholder 5"/>
          <p:cNvSpPr>
            <a:spLocks noGrp="1"/>
          </p:cNvSpPr>
          <p:nvPr>
            <p:ph type="body" sz="quarter" idx="32"/>
          </p:nvPr>
        </p:nvSpPr>
        <p:spPr/>
        <p:txBody>
          <a:bodyPr/>
          <a:lstStyle/>
          <a:p>
            <a:r>
              <a:rPr lang="en-US" dirty="0"/>
              <a:t>US Features - License Reservation	</a:t>
            </a:r>
          </a:p>
        </p:txBody>
      </p:sp>
      <p:sp>
        <p:nvSpPr>
          <p:cNvPr id="7" name="Text Placeholder 6"/>
          <p:cNvSpPr>
            <a:spLocks noGrp="1"/>
          </p:cNvSpPr>
          <p:nvPr>
            <p:ph type="body" sz="quarter" idx="33"/>
          </p:nvPr>
        </p:nvSpPr>
        <p:spPr/>
        <p:txBody>
          <a:bodyPr/>
          <a:lstStyle/>
          <a:p>
            <a:r>
              <a:rPr lang="en-US" dirty="0"/>
              <a:t>Reserve a License to a Particular Device or User</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sp>
        <p:nvSpPr>
          <p:cNvPr id="10" name="TextBox 9"/>
          <p:cNvSpPr txBox="1"/>
          <p:nvPr/>
        </p:nvSpPr>
        <p:spPr>
          <a:xfrm>
            <a:off x="8485880" y="1508471"/>
            <a:ext cx="3315956" cy="1569660"/>
          </a:xfrm>
          <a:prstGeom prst="rect">
            <a:avLst/>
          </a:prstGeom>
          <a:solidFill>
            <a:srgbClr val="64D779"/>
          </a:solidFill>
          <a:ln w="57150">
            <a:solidFill>
              <a:schemeClr val="accent1"/>
            </a:solidFill>
          </a:ln>
        </p:spPr>
        <p:txBody>
          <a:bodyPr wrap="square" rtlCol="0">
            <a:spAutoFit/>
          </a:bodyPr>
          <a:lstStyle/>
          <a:p>
            <a:r>
              <a:rPr lang="en-US" dirty="0">
                <a:solidFill>
                  <a:schemeClr val="bg1"/>
                </a:solidFill>
              </a:rPr>
              <a:t>When serving multiple licenses for the same product, Reservation is a must.</a:t>
            </a:r>
          </a:p>
        </p:txBody>
      </p:sp>
      <p:sp>
        <p:nvSpPr>
          <p:cNvPr id="11" name="Footer Placeholder 4">
            <a:extLst>
              <a:ext uri="{FF2B5EF4-FFF2-40B4-BE49-F238E27FC236}">
                <a16:creationId xmlns:a16="http://schemas.microsoft.com/office/drawing/2014/main" id="{05ECF83A-D1B9-4035-AB2F-E480EFF910CF}"/>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197424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2"/>
          </p:nvPr>
        </p:nvSpPr>
        <p:spPr/>
        <p:txBody>
          <a:bodyPr/>
          <a:lstStyle/>
          <a:p>
            <a:r>
              <a:rPr lang="en-US" dirty="0"/>
              <a:t>The Configurator</a:t>
            </a:r>
          </a:p>
        </p:txBody>
      </p:sp>
      <p:sp>
        <p:nvSpPr>
          <p:cNvPr id="7" name="Text Placeholder 6"/>
          <p:cNvSpPr>
            <a:spLocks noGrp="1"/>
          </p:cNvSpPr>
          <p:nvPr>
            <p:ph type="body" sz="quarter" idx="33"/>
          </p:nvPr>
        </p:nvSpPr>
        <p:spPr/>
        <p:txBody>
          <a:bodyPr>
            <a:normAutofit fontScale="92500"/>
          </a:bodyPr>
          <a:lstStyle/>
          <a:p>
            <a:pPr marL="0" indent="0"/>
            <a:r>
              <a:rPr lang="en-US" dirty="0"/>
              <a:t>Used on Each machine Hosting Wonderware Products to Let the Product Know Where to Go to Grab a License</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pic>
        <p:nvPicPr>
          <p:cNvPr id="8" name="Picture 7" descr="configurator.JPG"/>
          <p:cNvPicPr>
            <a:picLocks noChangeAspect="1"/>
          </p:cNvPicPr>
          <p:nvPr/>
        </p:nvPicPr>
        <p:blipFill>
          <a:blip r:embed="rId3" cstate="print"/>
          <a:stretch>
            <a:fillRect/>
          </a:stretch>
        </p:blipFill>
        <p:spPr>
          <a:xfrm>
            <a:off x="5221984" y="1409475"/>
            <a:ext cx="5117770" cy="4549830"/>
          </a:xfrm>
          <a:prstGeom prst="rect">
            <a:avLst/>
          </a:prstGeom>
        </p:spPr>
      </p:pic>
      <p:pic>
        <p:nvPicPr>
          <p:cNvPr id="10" name="Picture 9" descr="configuration.png"/>
          <p:cNvPicPr>
            <a:picLocks noChangeAspect="1"/>
          </p:cNvPicPr>
          <p:nvPr/>
        </p:nvPicPr>
        <p:blipFill>
          <a:blip r:embed="rId4" cstate="print"/>
          <a:stretch>
            <a:fillRect/>
          </a:stretch>
        </p:blipFill>
        <p:spPr>
          <a:xfrm rot="20732771">
            <a:off x="941328" y="2088603"/>
            <a:ext cx="3300241" cy="3300241"/>
          </a:xfrm>
          <a:prstGeom prst="rect">
            <a:avLst/>
          </a:prstGeom>
        </p:spPr>
      </p:pic>
      <p:sp>
        <p:nvSpPr>
          <p:cNvPr id="11" name="Footer Placeholder 4">
            <a:extLst>
              <a:ext uri="{FF2B5EF4-FFF2-40B4-BE49-F238E27FC236}">
                <a16:creationId xmlns:a16="http://schemas.microsoft.com/office/drawing/2014/main" id="{61167282-EA29-405A-AAFB-8D0667661A9E}"/>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49536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2"/>
          </p:nvPr>
        </p:nvSpPr>
        <p:spPr/>
        <p:txBody>
          <a:bodyPr/>
          <a:lstStyle/>
          <a:p>
            <a:r>
              <a:rPr lang="en-US" dirty="0"/>
              <a:t>UI Features - Usage Summary	</a:t>
            </a:r>
          </a:p>
        </p:txBody>
      </p:sp>
      <p:sp>
        <p:nvSpPr>
          <p:cNvPr id="7" name="Text Placeholder 6"/>
          <p:cNvSpPr>
            <a:spLocks noGrp="1"/>
          </p:cNvSpPr>
          <p:nvPr>
            <p:ph type="body" sz="quarter" idx="33"/>
          </p:nvPr>
        </p:nvSpPr>
        <p:spPr>
          <a:xfrm>
            <a:off x="336551" y="911157"/>
            <a:ext cx="2989453" cy="338555"/>
          </a:xfrm>
        </p:spPr>
        <p:txBody>
          <a:bodyPr/>
          <a:lstStyle/>
          <a:p>
            <a:pPr marL="0" indent="22225"/>
            <a:r>
              <a:rPr lang="en-US" dirty="0"/>
              <a:t>Which Licenses are in Use?</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pic>
        <p:nvPicPr>
          <p:cNvPr id="8" name="Picture 7" descr="UsageSummary.JPG"/>
          <p:cNvPicPr>
            <a:picLocks noChangeAspect="1"/>
          </p:cNvPicPr>
          <p:nvPr/>
        </p:nvPicPr>
        <p:blipFill>
          <a:blip r:embed="rId3" cstate="print"/>
          <a:stretch>
            <a:fillRect/>
          </a:stretch>
        </p:blipFill>
        <p:spPr>
          <a:xfrm>
            <a:off x="3579494" y="850834"/>
            <a:ext cx="8286540" cy="4534028"/>
          </a:xfrm>
          <a:prstGeom prst="rect">
            <a:avLst/>
          </a:prstGeom>
          <a:ln>
            <a:solidFill>
              <a:schemeClr val="accent1"/>
            </a:solidFill>
          </a:ln>
          <a:effectLst>
            <a:outerShdw blurRad="50800" dist="114300" dir="8100000" algn="tr" rotWithShape="0">
              <a:prstClr val="black">
                <a:alpha val="40000"/>
              </a:prstClr>
            </a:outerShdw>
          </a:effectLst>
        </p:spPr>
      </p:pic>
      <p:sp>
        <p:nvSpPr>
          <p:cNvPr id="10" name="TextBox 9"/>
          <p:cNvSpPr txBox="1"/>
          <p:nvPr/>
        </p:nvSpPr>
        <p:spPr>
          <a:xfrm>
            <a:off x="364218" y="4283614"/>
            <a:ext cx="5923572" cy="830997"/>
          </a:xfrm>
          <a:prstGeom prst="rect">
            <a:avLst/>
          </a:prstGeom>
          <a:solidFill>
            <a:schemeClr val="accent1"/>
          </a:solidFill>
          <a:ln w="47625">
            <a:solidFill>
              <a:schemeClr val="bg2"/>
            </a:solidFill>
          </a:ln>
        </p:spPr>
        <p:txBody>
          <a:bodyPr wrap="square" rtlCol="0">
            <a:spAutoFit/>
          </a:bodyPr>
          <a:lstStyle/>
          <a:p>
            <a:r>
              <a:rPr lang="en-US" dirty="0">
                <a:solidFill>
                  <a:schemeClr val="bg1"/>
                </a:solidFill>
              </a:rPr>
              <a:t>View how many licenses are available for each product, and how many are in use.</a:t>
            </a:r>
          </a:p>
        </p:txBody>
      </p:sp>
      <p:sp>
        <p:nvSpPr>
          <p:cNvPr id="11" name="Footer Placeholder 4">
            <a:extLst>
              <a:ext uri="{FF2B5EF4-FFF2-40B4-BE49-F238E27FC236}">
                <a16:creationId xmlns:a16="http://schemas.microsoft.com/office/drawing/2014/main" id="{4647C8F5-69A7-4145-B7FF-5191D022416F}"/>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602219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2"/>
          </p:nvPr>
        </p:nvSpPr>
        <p:spPr/>
        <p:txBody>
          <a:bodyPr/>
          <a:lstStyle/>
          <a:p>
            <a:r>
              <a:rPr lang="en-US" dirty="0"/>
              <a:t>UI Features – Usage Details</a:t>
            </a:r>
          </a:p>
        </p:txBody>
      </p:sp>
      <p:sp>
        <p:nvSpPr>
          <p:cNvPr id="7" name="Text Placeholder 6"/>
          <p:cNvSpPr>
            <a:spLocks noGrp="1"/>
          </p:cNvSpPr>
          <p:nvPr>
            <p:ph type="body" sz="quarter" idx="33"/>
          </p:nvPr>
        </p:nvSpPr>
        <p:spPr/>
        <p:txBody>
          <a:bodyPr/>
          <a:lstStyle/>
          <a:p>
            <a:r>
              <a:rPr lang="en-US" dirty="0"/>
              <a:t>Who is Using a License, and on What Machine?</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pic>
        <p:nvPicPr>
          <p:cNvPr id="8" name="Picture 7" descr="UsageDetails.JPG"/>
          <p:cNvPicPr>
            <a:picLocks noChangeAspect="1"/>
          </p:cNvPicPr>
          <p:nvPr/>
        </p:nvPicPr>
        <p:blipFill>
          <a:blip r:embed="rId3" cstate="print"/>
          <a:stretch>
            <a:fillRect/>
          </a:stretch>
        </p:blipFill>
        <p:spPr>
          <a:xfrm>
            <a:off x="336553" y="1564242"/>
            <a:ext cx="8902840" cy="4637728"/>
          </a:xfrm>
          <a:prstGeom prst="rect">
            <a:avLst/>
          </a:prstGeom>
          <a:ln w="15875">
            <a:solidFill>
              <a:schemeClr val="bg2"/>
            </a:solidFill>
          </a:ln>
        </p:spPr>
      </p:pic>
      <p:sp>
        <p:nvSpPr>
          <p:cNvPr id="10" name="TextBox 9"/>
          <p:cNvSpPr txBox="1"/>
          <p:nvPr/>
        </p:nvSpPr>
        <p:spPr>
          <a:xfrm>
            <a:off x="8550078" y="3966982"/>
            <a:ext cx="3315956" cy="1569660"/>
          </a:xfrm>
          <a:prstGeom prst="rect">
            <a:avLst/>
          </a:prstGeom>
          <a:solidFill>
            <a:srgbClr val="64D779"/>
          </a:solidFill>
          <a:ln w="57150">
            <a:solidFill>
              <a:schemeClr val="accent1"/>
            </a:solidFill>
          </a:ln>
        </p:spPr>
        <p:txBody>
          <a:bodyPr wrap="square" rtlCol="0">
            <a:spAutoFit/>
          </a:bodyPr>
          <a:lstStyle/>
          <a:p>
            <a:r>
              <a:rPr lang="en-US" dirty="0">
                <a:solidFill>
                  <a:schemeClr val="bg1"/>
                </a:solidFill>
              </a:rPr>
              <a:t>Handy information when you need to free up a license for use by another Machine/User.</a:t>
            </a:r>
          </a:p>
        </p:txBody>
      </p:sp>
      <p:sp>
        <p:nvSpPr>
          <p:cNvPr id="11" name="Footer Placeholder 4">
            <a:extLst>
              <a:ext uri="{FF2B5EF4-FFF2-40B4-BE49-F238E27FC236}">
                <a16:creationId xmlns:a16="http://schemas.microsoft.com/office/drawing/2014/main" id="{6377AC96-550F-4DEC-8CB5-6D30502E1314}"/>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212532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2"/>
          </p:nvPr>
        </p:nvSpPr>
        <p:spPr/>
        <p:txBody>
          <a:bodyPr/>
          <a:lstStyle/>
          <a:p>
            <a:r>
              <a:rPr lang="en-US" dirty="0"/>
              <a:t>License Server Redundancy	</a:t>
            </a:r>
          </a:p>
        </p:txBody>
      </p:sp>
      <p:sp>
        <p:nvSpPr>
          <p:cNvPr id="7" name="Text Placeholder 6"/>
          <p:cNvSpPr>
            <a:spLocks noGrp="1"/>
          </p:cNvSpPr>
          <p:nvPr>
            <p:ph type="body" sz="quarter" idx="33"/>
          </p:nvPr>
        </p:nvSpPr>
        <p:spPr/>
        <p:txBody>
          <a:bodyPr/>
          <a:lstStyle/>
          <a:p>
            <a:r>
              <a:rPr lang="en-US" dirty="0"/>
              <a:t>License Server Failover </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sp>
        <p:nvSpPr>
          <p:cNvPr id="8" name="TextBox 7"/>
          <p:cNvSpPr txBox="1"/>
          <p:nvPr/>
        </p:nvSpPr>
        <p:spPr>
          <a:xfrm>
            <a:off x="336553" y="1457011"/>
            <a:ext cx="5391007" cy="3693319"/>
          </a:xfrm>
          <a:prstGeom prst="rect">
            <a:avLst/>
          </a:prstGeom>
          <a:noFill/>
        </p:spPr>
        <p:txBody>
          <a:bodyPr wrap="square" rtlCol="0">
            <a:spAutoFit/>
          </a:bodyPr>
          <a:lstStyle/>
          <a:p>
            <a:r>
              <a:rPr lang="en-US" sz="1800" dirty="0">
                <a:solidFill>
                  <a:schemeClr val="accent1"/>
                </a:solidFill>
              </a:rPr>
              <a:t>Steps to Configure:</a:t>
            </a:r>
          </a:p>
          <a:p>
            <a:pPr marL="457200" indent="-457200">
              <a:buFont typeface="+mj-lt"/>
              <a:buAutoNum type="arabicPeriod"/>
            </a:pPr>
            <a:r>
              <a:rPr lang="en-US" sz="1800" dirty="0">
                <a:solidFill>
                  <a:schemeClr val="accent1"/>
                </a:solidFill>
              </a:rPr>
              <a:t>Add a Second Server to the License Manager.</a:t>
            </a:r>
          </a:p>
          <a:p>
            <a:pPr marL="457200" indent="-457200">
              <a:buFont typeface="+mj-lt"/>
              <a:buAutoNum type="arabicPeriod"/>
            </a:pPr>
            <a:r>
              <a:rPr lang="en-US" sz="1800" dirty="0">
                <a:solidFill>
                  <a:schemeClr val="accent1"/>
                </a:solidFill>
              </a:rPr>
              <a:t>Select the Primary Server, then open the Manage panel.</a:t>
            </a:r>
          </a:p>
          <a:p>
            <a:pPr marL="457200" indent="-457200">
              <a:buFont typeface="+mj-lt"/>
              <a:buAutoNum type="arabicPeriod"/>
            </a:pPr>
            <a:r>
              <a:rPr lang="en-US" sz="1800" dirty="0">
                <a:solidFill>
                  <a:schemeClr val="accent1"/>
                </a:solidFill>
              </a:rPr>
              <a:t>Check the Enable Redundancy Option.</a:t>
            </a:r>
          </a:p>
          <a:p>
            <a:pPr marL="457200" indent="-457200">
              <a:buFont typeface="+mj-lt"/>
              <a:buAutoNum type="arabicPeriod"/>
            </a:pPr>
            <a:r>
              <a:rPr lang="en-US" sz="1800" dirty="0">
                <a:solidFill>
                  <a:schemeClr val="accent1"/>
                </a:solidFill>
              </a:rPr>
              <a:t>Select the Second Server from the select menu.</a:t>
            </a:r>
          </a:p>
          <a:p>
            <a:pPr marL="457200" indent="-457200">
              <a:buFont typeface="+mj-lt"/>
              <a:buAutoNum type="arabicPeriod"/>
            </a:pPr>
            <a:r>
              <a:rPr lang="en-US" sz="1800" dirty="0">
                <a:solidFill>
                  <a:schemeClr val="accent1"/>
                </a:solidFill>
              </a:rPr>
              <a:t>The Primary will Pair with the Secondary and Show as a Single Server on the Server Summary Page.</a:t>
            </a:r>
          </a:p>
          <a:p>
            <a:pPr marL="457200" indent="-457200">
              <a:buFont typeface="+mj-lt"/>
              <a:buAutoNum type="arabicPeriod"/>
            </a:pPr>
            <a:r>
              <a:rPr lang="en-US" sz="1800" dirty="0">
                <a:solidFill>
                  <a:schemeClr val="accent1"/>
                </a:solidFill>
              </a:rPr>
              <a:t>Sync the Pair.</a:t>
            </a:r>
          </a:p>
          <a:p>
            <a:pPr marL="457200" indent="-457200">
              <a:buFont typeface="+mj-lt"/>
              <a:buAutoNum type="arabicPeriod"/>
            </a:pPr>
            <a:r>
              <a:rPr lang="en-US" sz="1800" dirty="0">
                <a:solidFill>
                  <a:schemeClr val="accent1"/>
                </a:solidFill>
              </a:rPr>
              <a:t>For each Product, re-run the Configurator and Point to the Pair.</a:t>
            </a:r>
          </a:p>
        </p:txBody>
      </p:sp>
      <p:pic>
        <p:nvPicPr>
          <p:cNvPr id="11" name="Picture 10" descr="SetUpRedundancy1.JPG"/>
          <p:cNvPicPr>
            <a:picLocks noChangeAspect="1"/>
          </p:cNvPicPr>
          <p:nvPr/>
        </p:nvPicPr>
        <p:blipFill>
          <a:blip r:embed="rId3" cstate="print"/>
          <a:stretch>
            <a:fillRect/>
          </a:stretch>
        </p:blipFill>
        <p:spPr>
          <a:xfrm rot="1233033">
            <a:off x="6191978" y="1449050"/>
            <a:ext cx="5210380" cy="3590573"/>
          </a:xfrm>
          <a:prstGeom prst="rect">
            <a:avLst/>
          </a:prstGeom>
          <a:ln>
            <a:solidFill>
              <a:srgbClr val="217D33"/>
            </a:solidFill>
          </a:ln>
        </p:spPr>
      </p:pic>
      <p:sp>
        <p:nvSpPr>
          <p:cNvPr id="13" name="Footer Placeholder 4">
            <a:extLst>
              <a:ext uri="{FF2B5EF4-FFF2-40B4-BE49-F238E27FC236}">
                <a16:creationId xmlns:a16="http://schemas.microsoft.com/office/drawing/2014/main" id="{BED2D734-CDBF-421E-BE96-71B4622F6B12}"/>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60725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31"/>
          </p:nvPr>
        </p:nvSpPr>
        <p:spPr>
          <a:xfrm>
            <a:off x="5478781" y="1604434"/>
            <a:ext cx="5735180" cy="4235452"/>
          </a:xfrm>
        </p:spPr>
        <p:txBody>
          <a:bodyPr/>
          <a:lstStyle/>
          <a:p>
            <a:r>
              <a:rPr lang="en-US" dirty="0"/>
              <a:t>2 Ways to Return a License:</a:t>
            </a:r>
          </a:p>
          <a:p>
            <a:pPr marL="478364" indent="-457200">
              <a:buAutoNum type="arabicPeriod"/>
            </a:pPr>
            <a:r>
              <a:rPr lang="en-US" dirty="0"/>
              <a:t>On proper shutdown of the product, the license is returned.</a:t>
            </a:r>
          </a:p>
          <a:p>
            <a:pPr marL="478364" indent="-457200">
              <a:buAutoNum type="arabicPeriod"/>
            </a:pPr>
            <a:r>
              <a:rPr lang="en-US" dirty="0"/>
              <a:t>If a product cannot be properly shutdown, the license will remain reserved to that instance of the product until the License Server forces return – 20 minutes or 2 weeks.</a:t>
            </a:r>
          </a:p>
        </p:txBody>
      </p:sp>
      <p:sp>
        <p:nvSpPr>
          <p:cNvPr id="6" name="Text Placeholder 5"/>
          <p:cNvSpPr>
            <a:spLocks noGrp="1"/>
          </p:cNvSpPr>
          <p:nvPr>
            <p:ph type="body" sz="quarter" idx="32"/>
          </p:nvPr>
        </p:nvSpPr>
        <p:spPr/>
        <p:txBody>
          <a:bodyPr/>
          <a:lstStyle/>
          <a:p>
            <a:r>
              <a:rPr lang="en-US" dirty="0"/>
              <a:t>How It Works – License Return</a:t>
            </a:r>
          </a:p>
        </p:txBody>
      </p:sp>
      <p:sp>
        <p:nvSpPr>
          <p:cNvPr id="7" name="Text Placeholder 6"/>
          <p:cNvSpPr>
            <a:spLocks noGrp="1"/>
          </p:cNvSpPr>
          <p:nvPr>
            <p:ph type="body" sz="quarter" idx="33"/>
          </p:nvPr>
        </p:nvSpPr>
        <p:spPr/>
        <p:txBody>
          <a:bodyPr/>
          <a:lstStyle/>
          <a:p>
            <a:r>
              <a:rPr lang="en-US" dirty="0"/>
              <a:t>How does a license become available for use by another instance of the product?</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pic>
        <p:nvPicPr>
          <p:cNvPr id="10" name="Picture 9" descr="return.gif"/>
          <p:cNvPicPr>
            <a:picLocks noChangeAspect="1"/>
          </p:cNvPicPr>
          <p:nvPr/>
        </p:nvPicPr>
        <p:blipFill>
          <a:blip r:embed="rId3" cstate="print"/>
          <a:stretch>
            <a:fillRect/>
          </a:stretch>
        </p:blipFill>
        <p:spPr>
          <a:xfrm>
            <a:off x="765594" y="1249712"/>
            <a:ext cx="4391025" cy="4257675"/>
          </a:xfrm>
          <a:prstGeom prst="rect">
            <a:avLst/>
          </a:prstGeom>
        </p:spPr>
      </p:pic>
      <p:sp>
        <p:nvSpPr>
          <p:cNvPr id="11" name="Footer Placeholder 4">
            <a:extLst>
              <a:ext uri="{FF2B5EF4-FFF2-40B4-BE49-F238E27FC236}">
                <a16:creationId xmlns:a16="http://schemas.microsoft.com/office/drawing/2014/main" id="{32E1ACE4-A97A-48C8-9B78-3B466C030B99}"/>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930995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2"/>
          </p:nvPr>
        </p:nvSpPr>
        <p:spPr/>
        <p:txBody>
          <a:bodyPr/>
          <a:lstStyle/>
          <a:p>
            <a:r>
              <a:rPr lang="en-US" dirty="0"/>
              <a:t>Things to Consider</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sp>
        <p:nvSpPr>
          <p:cNvPr id="8" name="TextBox 7"/>
          <p:cNvSpPr txBox="1"/>
          <p:nvPr/>
        </p:nvSpPr>
        <p:spPr>
          <a:xfrm>
            <a:off x="743578" y="1477108"/>
            <a:ext cx="6179737" cy="3046988"/>
          </a:xfrm>
          <a:prstGeom prst="rect">
            <a:avLst/>
          </a:prstGeom>
          <a:noFill/>
        </p:spPr>
        <p:txBody>
          <a:bodyPr wrap="square" rtlCol="0">
            <a:spAutoFit/>
          </a:bodyPr>
          <a:lstStyle/>
          <a:p>
            <a:pPr marL="457200" indent="-457200">
              <a:buFont typeface="+mj-lt"/>
              <a:buAutoNum type="arabicPeriod"/>
            </a:pPr>
            <a:r>
              <a:rPr lang="en-US" dirty="0">
                <a:solidFill>
                  <a:schemeClr val="accent1"/>
                </a:solidFill>
              </a:rPr>
              <a:t>Loss of communication with the License Server may result in an unexpected impact on production.</a:t>
            </a:r>
          </a:p>
          <a:p>
            <a:pPr marL="457200" indent="-457200">
              <a:buFont typeface="+mj-lt"/>
              <a:buAutoNum type="arabicPeriod"/>
            </a:pPr>
            <a:endParaRPr lang="en-US" dirty="0">
              <a:solidFill>
                <a:schemeClr val="accent1"/>
              </a:solidFill>
            </a:endParaRPr>
          </a:p>
          <a:p>
            <a:pPr marL="457200" indent="-457200">
              <a:buFont typeface="+mj-lt"/>
              <a:buAutoNum type="arabicPeriod"/>
            </a:pPr>
            <a:r>
              <a:rPr lang="en-US" dirty="0">
                <a:solidFill>
                  <a:schemeClr val="accent1"/>
                </a:solidFill>
              </a:rPr>
              <a:t>Failure to shut down a product properly may make a license unavailable for use until the license is force-returned to the License Server.</a:t>
            </a:r>
          </a:p>
        </p:txBody>
      </p:sp>
      <p:pic>
        <p:nvPicPr>
          <p:cNvPr id="10" name="Picture 9" descr="56071817_m.jpg"/>
          <p:cNvPicPr>
            <a:picLocks noChangeAspect="1"/>
          </p:cNvPicPr>
          <p:nvPr/>
        </p:nvPicPr>
        <p:blipFill>
          <a:blip r:embed="rId3" cstate="print"/>
          <a:stretch>
            <a:fillRect/>
          </a:stretch>
        </p:blipFill>
        <p:spPr>
          <a:xfrm>
            <a:off x="7299009" y="799360"/>
            <a:ext cx="4692113" cy="4692113"/>
          </a:xfrm>
          <a:prstGeom prst="rect">
            <a:avLst/>
          </a:prstGeom>
        </p:spPr>
      </p:pic>
      <p:sp>
        <p:nvSpPr>
          <p:cNvPr id="11" name="Footer Placeholder 4">
            <a:extLst>
              <a:ext uri="{FF2B5EF4-FFF2-40B4-BE49-F238E27FC236}">
                <a16:creationId xmlns:a16="http://schemas.microsoft.com/office/drawing/2014/main" id="{AF52852B-AD5D-4C25-9BCF-4AEFECA831AB}"/>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298518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31"/>
          </p:nvPr>
        </p:nvSpPr>
        <p:spPr>
          <a:xfrm>
            <a:off x="344073" y="1875730"/>
            <a:ext cx="11572760" cy="2925237"/>
          </a:xfrm>
        </p:spPr>
        <p:txBody>
          <a:bodyPr/>
          <a:lstStyle/>
          <a:p>
            <a:pPr marL="478364" indent="-457200">
              <a:buAutoNum type="arabicPeriod"/>
            </a:pPr>
            <a:r>
              <a:rPr lang="en-US" dirty="0"/>
              <a:t>If a change in </a:t>
            </a:r>
            <a:r>
              <a:rPr lang="en-US" dirty="0" err="1"/>
              <a:t>HostName</a:t>
            </a:r>
            <a:r>
              <a:rPr lang="en-US" dirty="0"/>
              <a:t> of the License Server machine is required, deactivate all licenses first, change the machine name, reset the License Server, then reactivate all of the licenses.</a:t>
            </a:r>
          </a:p>
          <a:p>
            <a:pPr marL="478364" indent="-457200">
              <a:buAutoNum type="arabicPeriod"/>
            </a:pPr>
            <a:r>
              <a:rPr lang="en-US" dirty="0"/>
              <a:t>Make an image of all License Servers. (Do not start the Image or else it will goes into Grace Period)</a:t>
            </a:r>
          </a:p>
          <a:p>
            <a:pPr marL="478364" indent="-457200">
              <a:buAutoNum type="arabicPeriod"/>
            </a:pPr>
            <a:r>
              <a:rPr lang="en-US" dirty="0"/>
              <a:t>Always properly shut down products to ensure return of the license to the License Server.</a:t>
            </a:r>
          </a:p>
          <a:p>
            <a:pPr marL="478364" indent="-457200">
              <a:buAutoNum type="arabicPeriod"/>
            </a:pPr>
            <a:r>
              <a:rPr lang="en-US" dirty="0"/>
              <a:t>Consider using a local License Server for critical components of your </a:t>
            </a:r>
            <a:r>
              <a:rPr lang="en-US" dirty="0" err="1"/>
              <a:t>Wonderware</a:t>
            </a:r>
            <a:r>
              <a:rPr lang="en-US" dirty="0"/>
              <a:t> System.</a:t>
            </a:r>
          </a:p>
        </p:txBody>
      </p:sp>
      <p:sp>
        <p:nvSpPr>
          <p:cNvPr id="6" name="Text Placeholder 5"/>
          <p:cNvSpPr>
            <a:spLocks noGrp="1"/>
          </p:cNvSpPr>
          <p:nvPr>
            <p:ph type="body" sz="quarter" idx="32"/>
          </p:nvPr>
        </p:nvSpPr>
        <p:spPr/>
        <p:txBody>
          <a:bodyPr/>
          <a:lstStyle/>
          <a:p>
            <a:r>
              <a:rPr lang="en-US" dirty="0"/>
              <a:t>Best Practices</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pic>
        <p:nvPicPr>
          <p:cNvPr id="10" name="Picture 1"/>
          <p:cNvPicPr>
            <a:picLocks noChangeAspect="1" noChangeArrowheads="1"/>
          </p:cNvPicPr>
          <p:nvPr/>
        </p:nvPicPr>
        <p:blipFill>
          <a:blip r:embed="rId3" cstate="print"/>
          <a:srcRect/>
          <a:stretch>
            <a:fillRect/>
          </a:stretch>
        </p:blipFill>
        <p:spPr bwMode="auto">
          <a:xfrm>
            <a:off x="1330089" y="4564005"/>
            <a:ext cx="1701354" cy="1435745"/>
          </a:xfrm>
          <a:prstGeom prst="rect">
            <a:avLst/>
          </a:prstGeom>
          <a:noFill/>
          <a:ln w="9525">
            <a:noFill/>
            <a:miter lim="800000"/>
            <a:headEnd/>
            <a:tailEnd/>
          </a:ln>
        </p:spPr>
      </p:pic>
      <p:pic>
        <p:nvPicPr>
          <p:cNvPr id="11" name="Picture 1"/>
          <p:cNvPicPr>
            <a:picLocks noChangeAspect="1" noChangeArrowheads="1"/>
          </p:cNvPicPr>
          <p:nvPr/>
        </p:nvPicPr>
        <p:blipFill>
          <a:blip r:embed="rId3" cstate="print"/>
          <a:srcRect/>
          <a:stretch>
            <a:fillRect/>
          </a:stretch>
        </p:blipFill>
        <p:spPr bwMode="auto">
          <a:xfrm>
            <a:off x="5008834" y="5122013"/>
            <a:ext cx="1701354" cy="1435745"/>
          </a:xfrm>
          <a:prstGeom prst="rect">
            <a:avLst/>
          </a:prstGeom>
          <a:noFill/>
          <a:ln w="9525">
            <a:noFill/>
            <a:miter lim="800000"/>
            <a:headEnd/>
            <a:tailEnd/>
          </a:ln>
        </p:spPr>
      </p:pic>
      <p:pic>
        <p:nvPicPr>
          <p:cNvPr id="12" name="Picture 1"/>
          <p:cNvPicPr>
            <a:picLocks noChangeAspect="1" noChangeArrowheads="1"/>
          </p:cNvPicPr>
          <p:nvPr/>
        </p:nvPicPr>
        <p:blipFill>
          <a:blip r:embed="rId3" cstate="print"/>
          <a:srcRect/>
          <a:stretch>
            <a:fillRect/>
          </a:stretch>
        </p:blipFill>
        <p:spPr bwMode="auto">
          <a:xfrm>
            <a:off x="8391696" y="4564005"/>
            <a:ext cx="1701354" cy="1435745"/>
          </a:xfrm>
          <a:prstGeom prst="rect">
            <a:avLst/>
          </a:prstGeom>
          <a:noFill/>
          <a:ln w="9525">
            <a:noFill/>
            <a:miter lim="800000"/>
            <a:headEnd/>
            <a:tailEnd/>
          </a:ln>
        </p:spPr>
      </p:pic>
      <p:pic>
        <p:nvPicPr>
          <p:cNvPr id="13" name="Picture 1"/>
          <p:cNvPicPr>
            <a:picLocks noChangeAspect="1" noChangeArrowheads="1"/>
          </p:cNvPicPr>
          <p:nvPr/>
        </p:nvPicPr>
        <p:blipFill>
          <a:blip r:embed="rId3" cstate="print"/>
          <a:srcRect/>
          <a:stretch>
            <a:fillRect/>
          </a:stretch>
        </p:blipFill>
        <p:spPr bwMode="auto">
          <a:xfrm>
            <a:off x="5859511" y="168689"/>
            <a:ext cx="1701354" cy="1435745"/>
          </a:xfrm>
          <a:prstGeom prst="rect">
            <a:avLst/>
          </a:prstGeom>
          <a:noFill/>
          <a:ln w="9525">
            <a:noFill/>
            <a:miter lim="800000"/>
            <a:headEnd/>
            <a:tailEnd/>
          </a:ln>
        </p:spPr>
      </p:pic>
      <p:sp>
        <p:nvSpPr>
          <p:cNvPr id="15" name="Footer Placeholder 4">
            <a:extLst>
              <a:ext uri="{FF2B5EF4-FFF2-40B4-BE49-F238E27FC236}">
                <a16:creationId xmlns:a16="http://schemas.microsoft.com/office/drawing/2014/main" id="{F256BC72-7C5A-46EB-8F79-B364473616B4}"/>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2918867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9CC62-F924-456B-B207-01921D16E71C}"/>
              </a:ext>
            </a:extLst>
          </p:cNvPr>
          <p:cNvSpPr>
            <a:spLocks noGrp="1"/>
          </p:cNvSpPr>
          <p:nvPr>
            <p:ph sz="quarter" idx="4294967295"/>
          </p:nvPr>
        </p:nvSpPr>
        <p:spPr>
          <a:xfrm>
            <a:off x="619125" y="1249363"/>
            <a:ext cx="11572875" cy="5014912"/>
          </a:xfrm>
        </p:spPr>
        <p:txBody>
          <a:bodyPr/>
          <a:lstStyle/>
          <a:p>
            <a:r>
              <a:rPr lang="en-US" sz="1400" dirty="0"/>
              <a:t>TN2907 - </a:t>
            </a:r>
            <a:r>
              <a:rPr lang="en-US" sz="1400" dirty="0">
                <a:hlinkClick r:id="rId2" tooltip="Schneider Electric Licensing – Best Practices"/>
              </a:rPr>
              <a:t>Schneider Electric Licensing – Best Practices</a:t>
            </a:r>
            <a:endParaRPr lang="en-US" sz="1400" dirty="0"/>
          </a:p>
          <a:p>
            <a:pPr marL="0" indent="0">
              <a:buNone/>
            </a:pPr>
            <a:endParaRPr lang="en-US" sz="1400" dirty="0"/>
          </a:p>
          <a:p>
            <a:r>
              <a:rPr lang="en-US" sz="1400" dirty="0"/>
              <a:t>TN2908 - </a:t>
            </a:r>
            <a:r>
              <a:rPr lang="en-US" sz="1400" dirty="0">
                <a:hlinkClick r:id="rId3" tooltip="Resolving Historian Server Unable to Return License to the License Server"/>
              </a:rPr>
              <a:t>Resolving Historian Server Unable to Return License to the License Server</a:t>
            </a:r>
            <a:endParaRPr lang="en-US" sz="1400" dirty="0"/>
          </a:p>
          <a:p>
            <a:endParaRPr lang="en-US" sz="1400" dirty="0"/>
          </a:p>
          <a:p>
            <a:r>
              <a:rPr lang="en-US" sz="1400" dirty="0"/>
              <a:t>TA271 - </a:t>
            </a:r>
            <a:r>
              <a:rPr lang="en-US" sz="1400" dirty="0">
                <a:hlinkClick r:id="rId4" tooltip="Installing 2017 Software or License Server on the Same Computer on which a 2014 License Server (released with Recipe Manager Plus, Intelligence or Alarm Adviser) is Installed Will Orphan Activated Licenses"/>
              </a:rPr>
              <a:t>Installing 2017 Software or License Server on the Same Computer on which a 2014 License Server ...</a:t>
            </a:r>
            <a:endParaRPr lang="en-US" sz="1400" dirty="0"/>
          </a:p>
          <a:p>
            <a:pPr marL="0" indent="0">
              <a:buNone/>
            </a:pPr>
            <a:r>
              <a:rPr lang="en-US" sz="1400" dirty="0"/>
              <a:t> </a:t>
            </a:r>
          </a:p>
          <a:p>
            <a:r>
              <a:rPr lang="en-US" sz="1400" dirty="0"/>
              <a:t>TA274 - </a:t>
            </a:r>
            <a:r>
              <a:rPr lang="en-US" sz="1400" dirty="0">
                <a:hlinkClick r:id="rId5" tooltip="Communication failure between Wonderware products and a License Server can result in product shutdown"/>
              </a:rPr>
              <a:t>Communication failure between Wonderware products and a License Server can result in product sh...</a:t>
            </a:r>
            <a:endParaRPr lang="en-US" sz="1400" dirty="0"/>
          </a:p>
          <a:p>
            <a:pPr marL="0" indent="0">
              <a:buNone/>
            </a:pPr>
            <a:r>
              <a:rPr lang="en-US" sz="1400" dirty="0"/>
              <a:t> </a:t>
            </a:r>
          </a:p>
          <a:p>
            <a:r>
              <a:rPr lang="en-US" sz="1400" dirty="0"/>
              <a:t>TA280 - </a:t>
            </a:r>
            <a:r>
              <a:rPr lang="en-US" sz="1400" dirty="0">
                <a:hlinkClick r:id="rId6" tooltip="Improper Shutdown of InTouch from within an InTouch RDS/TSE Session May Result in the License Used by that Session Becoming Unavailable to a New Session"/>
              </a:rPr>
              <a:t>Improper Shutdown of InTouch from within an InTouch RDS/TSE Session May Result in the License U...</a:t>
            </a:r>
            <a:endParaRPr lang="en-US" sz="1400" dirty="0"/>
          </a:p>
          <a:p>
            <a:pPr marL="0" indent="0">
              <a:buNone/>
            </a:pPr>
            <a:r>
              <a:rPr lang="en-US" sz="1400" dirty="0"/>
              <a:t> </a:t>
            </a:r>
          </a:p>
          <a:p>
            <a:r>
              <a:rPr lang="en-US" sz="1400" dirty="0"/>
              <a:t>TA281 - </a:t>
            </a:r>
            <a:r>
              <a:rPr lang="en-US" sz="1400" dirty="0">
                <a:hlinkClick r:id="rId7" tooltip="DO NOT RENAME THE LICENSE SERVER COMPUTER WHEN LICENSES ARE ACTIVATED"/>
              </a:rPr>
              <a:t>Do NOT Rename the License Server Computer when Licenses are Activated</a:t>
            </a:r>
            <a:endParaRPr lang="en-US" sz="1400" dirty="0"/>
          </a:p>
          <a:p>
            <a:pPr marL="0" indent="0">
              <a:buNone/>
            </a:pPr>
            <a:r>
              <a:rPr lang="en-US" sz="1400" dirty="0"/>
              <a:t> </a:t>
            </a:r>
          </a:p>
          <a:p>
            <a:r>
              <a:rPr lang="en-US" sz="1400" dirty="0"/>
              <a:t>TA297 - </a:t>
            </a:r>
            <a:r>
              <a:rPr lang="en-US" sz="1400" dirty="0">
                <a:hlinkClick r:id="rId8" tooltip="Issue with 2017 Licensing - Reserve License Capability For Supervisory Client and InTouch Web Client issue"/>
              </a:rPr>
              <a:t>Issue with 2017 Licensing - Reserve License Capability For Supervisory Client and InTouch Web C...</a:t>
            </a:r>
            <a:endParaRPr lang="en-US" sz="1400" dirty="0"/>
          </a:p>
          <a:p>
            <a:pPr marL="0" indent="0">
              <a:buNone/>
            </a:pPr>
            <a:r>
              <a:rPr lang="en-US" sz="1400" dirty="0"/>
              <a:t> </a:t>
            </a:r>
          </a:p>
          <a:p>
            <a:r>
              <a:rPr lang="en-US" sz="1400" dirty="0"/>
              <a:t>TA358 - </a:t>
            </a:r>
            <a:r>
              <a:rPr lang="en-US" sz="1400" dirty="0">
                <a:hlinkClick r:id="rId9" tooltip="The Backup License Server fails to serve licenses when the Primary License Server is down for more than three days"/>
              </a:rPr>
              <a:t>The Backup License Server fails to serve licenses when the Primary License Server is down for m...</a:t>
            </a:r>
            <a:endParaRPr lang="en-US" sz="1400" dirty="0"/>
          </a:p>
          <a:p>
            <a:endParaRPr lang="en-SG" sz="1400" dirty="0"/>
          </a:p>
        </p:txBody>
      </p:sp>
      <p:sp>
        <p:nvSpPr>
          <p:cNvPr id="4" name="Text Placeholder 3">
            <a:extLst>
              <a:ext uri="{FF2B5EF4-FFF2-40B4-BE49-F238E27FC236}">
                <a16:creationId xmlns:a16="http://schemas.microsoft.com/office/drawing/2014/main" id="{25C57098-4041-4D7B-9C1C-4B927798FAF8}"/>
              </a:ext>
            </a:extLst>
          </p:cNvPr>
          <p:cNvSpPr>
            <a:spLocks noGrp="1"/>
          </p:cNvSpPr>
          <p:nvPr>
            <p:ph type="body" sz="quarter" idx="4294967295"/>
          </p:nvPr>
        </p:nvSpPr>
        <p:spPr>
          <a:xfrm>
            <a:off x="661988" y="306388"/>
            <a:ext cx="11530012" cy="493712"/>
          </a:xfrm>
        </p:spPr>
        <p:txBody>
          <a:bodyPr/>
          <a:lstStyle/>
          <a:p>
            <a:r>
              <a:rPr lang="en-GB" dirty="0"/>
              <a:t>Activation Based Licensing</a:t>
            </a:r>
            <a:endParaRPr lang="en-SG" dirty="0"/>
          </a:p>
        </p:txBody>
      </p:sp>
      <p:sp>
        <p:nvSpPr>
          <p:cNvPr id="5" name="Text Placeholder 4">
            <a:extLst>
              <a:ext uri="{FF2B5EF4-FFF2-40B4-BE49-F238E27FC236}">
                <a16:creationId xmlns:a16="http://schemas.microsoft.com/office/drawing/2014/main" id="{98612360-1359-43AF-AC82-10A82465139C}"/>
              </a:ext>
            </a:extLst>
          </p:cNvPr>
          <p:cNvSpPr>
            <a:spLocks noGrp="1"/>
          </p:cNvSpPr>
          <p:nvPr>
            <p:ph type="body" sz="quarter" idx="4294967295"/>
          </p:nvPr>
        </p:nvSpPr>
        <p:spPr>
          <a:xfrm>
            <a:off x="661988" y="911225"/>
            <a:ext cx="11530012" cy="338138"/>
          </a:xfrm>
        </p:spPr>
        <p:txBody>
          <a:bodyPr>
            <a:normAutofit fontScale="92500" lnSpcReduction="20000"/>
          </a:bodyPr>
          <a:lstStyle/>
          <a:p>
            <a:r>
              <a:rPr lang="en-US" dirty="0"/>
              <a:t>Tech Notes and Tech Alerts</a:t>
            </a:r>
          </a:p>
          <a:p>
            <a:endParaRPr lang="en-SG" dirty="0"/>
          </a:p>
        </p:txBody>
      </p:sp>
      <p:sp>
        <p:nvSpPr>
          <p:cNvPr id="6" name="Footer Placeholder 4">
            <a:extLst>
              <a:ext uri="{FF2B5EF4-FFF2-40B4-BE49-F238E27FC236}">
                <a16:creationId xmlns:a16="http://schemas.microsoft.com/office/drawing/2014/main" id="{0772CA95-A16F-43D4-A052-7FCDA7C406E4}"/>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105818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2"/>
          </p:nvPr>
        </p:nvSpPr>
        <p:spPr/>
        <p:txBody>
          <a:bodyPr/>
          <a:lstStyle/>
          <a:p>
            <a:r>
              <a:rPr lang="en-US" dirty="0"/>
              <a:t>AVEVA Licensing 3.5.1</a:t>
            </a:r>
          </a:p>
        </p:txBody>
      </p:sp>
      <p:sp>
        <p:nvSpPr>
          <p:cNvPr id="6" name="Text Placeholder 5"/>
          <p:cNvSpPr>
            <a:spLocks noGrp="1"/>
          </p:cNvSpPr>
          <p:nvPr>
            <p:ph type="body" sz="quarter" idx="33"/>
          </p:nvPr>
        </p:nvSpPr>
        <p:spPr/>
        <p:txBody>
          <a:bodyPr/>
          <a:lstStyle/>
          <a:p>
            <a:r>
              <a:rPr lang="en-US" dirty="0"/>
              <a:t>2017 Product Releases</a:t>
            </a:r>
          </a:p>
        </p:txBody>
      </p:sp>
      <p:sp>
        <p:nvSpPr>
          <p:cNvPr id="8" name="TextBox 7"/>
          <p:cNvSpPr txBox="1"/>
          <p:nvPr/>
        </p:nvSpPr>
        <p:spPr>
          <a:xfrm>
            <a:off x="8339667" y="3218784"/>
            <a:ext cx="2785058" cy="2862322"/>
          </a:xfrm>
          <a:prstGeom prst="rect">
            <a:avLst/>
          </a:prstGeom>
          <a:noFill/>
        </p:spPr>
        <p:txBody>
          <a:bodyPr wrap="none" rtlCol="0">
            <a:spAutoFit/>
          </a:bodyPr>
          <a:lstStyle/>
          <a:p>
            <a:pPr>
              <a:buFont typeface="Arial" pitchFamily="34" charset="0"/>
              <a:buChar char="•"/>
            </a:pPr>
            <a:r>
              <a:rPr lang="en-US" sz="1800" dirty="0"/>
              <a:t>  Application Server</a:t>
            </a:r>
          </a:p>
          <a:p>
            <a:pPr>
              <a:buFont typeface="Arial" pitchFamily="34" charset="0"/>
              <a:buChar char="•"/>
            </a:pPr>
            <a:r>
              <a:rPr lang="en-US" sz="1800" dirty="0"/>
              <a:t>  InTouch</a:t>
            </a:r>
          </a:p>
          <a:p>
            <a:pPr>
              <a:buFont typeface="Arial" pitchFamily="34" charset="0"/>
              <a:buChar char="•"/>
            </a:pPr>
            <a:r>
              <a:rPr lang="en-US" sz="1800" dirty="0"/>
              <a:t>  InTouch OMI</a:t>
            </a:r>
          </a:p>
          <a:p>
            <a:pPr>
              <a:buFont typeface="Arial" pitchFamily="34" charset="0"/>
              <a:buChar char="•"/>
            </a:pPr>
            <a:r>
              <a:rPr lang="en-US" sz="1800" dirty="0"/>
              <a:t>  InTouch Access Anywhere</a:t>
            </a:r>
          </a:p>
          <a:p>
            <a:pPr>
              <a:buFont typeface="Arial" pitchFamily="34" charset="0"/>
              <a:buChar char="•"/>
            </a:pPr>
            <a:r>
              <a:rPr lang="en-US" sz="1800" dirty="0"/>
              <a:t>  OI Server*</a:t>
            </a:r>
          </a:p>
          <a:p>
            <a:pPr>
              <a:buFont typeface="Arial" pitchFamily="34" charset="0"/>
              <a:buChar char="•"/>
            </a:pPr>
            <a:r>
              <a:rPr lang="en-US" sz="1800" dirty="0"/>
              <a:t>  Historian</a:t>
            </a:r>
          </a:p>
          <a:p>
            <a:pPr>
              <a:buFont typeface="Arial" pitchFamily="34" charset="0"/>
              <a:buChar char="•"/>
            </a:pPr>
            <a:r>
              <a:rPr lang="en-US" sz="1800" dirty="0"/>
              <a:t>  Historian Client</a:t>
            </a:r>
          </a:p>
          <a:p>
            <a:pPr>
              <a:buFont typeface="Arial" pitchFamily="34" charset="0"/>
              <a:buChar char="•"/>
            </a:pPr>
            <a:r>
              <a:rPr lang="en-US" sz="1800" dirty="0"/>
              <a:t>  </a:t>
            </a:r>
            <a:r>
              <a:rPr lang="en-US" sz="1800" dirty="0" err="1"/>
              <a:t>Skelta</a:t>
            </a:r>
            <a:r>
              <a:rPr lang="en-US" sz="1800" dirty="0"/>
              <a:t> BPM</a:t>
            </a:r>
          </a:p>
          <a:p>
            <a:pPr>
              <a:buFont typeface="Arial" pitchFamily="34" charset="0"/>
              <a:buChar char="•"/>
            </a:pPr>
            <a:r>
              <a:rPr lang="en-US" dirty="0" err="1"/>
              <a:t>Receipe</a:t>
            </a:r>
            <a:r>
              <a:rPr lang="en-US" dirty="0"/>
              <a:t> Manager Plus</a:t>
            </a:r>
          </a:p>
          <a:p>
            <a:pPr>
              <a:buFont typeface="Arial" pitchFamily="34" charset="0"/>
              <a:buChar char="•"/>
            </a:pPr>
            <a:r>
              <a:rPr lang="en-US" sz="1800" dirty="0"/>
              <a:t>WW Intelligence</a:t>
            </a:r>
          </a:p>
        </p:txBody>
      </p:sp>
      <p:grpSp>
        <p:nvGrpSpPr>
          <p:cNvPr id="9" name="Group 8"/>
          <p:cNvGrpSpPr/>
          <p:nvPr/>
        </p:nvGrpSpPr>
        <p:grpSpPr>
          <a:xfrm>
            <a:off x="336551" y="1608667"/>
            <a:ext cx="7511768" cy="2303324"/>
            <a:chOff x="3193313" y="1407330"/>
            <a:chExt cx="5698067" cy="1947333"/>
          </a:xfrm>
        </p:grpSpPr>
        <p:sp>
          <p:nvSpPr>
            <p:cNvPr id="10" name="Rounded Rectangle 9"/>
            <p:cNvSpPr/>
            <p:nvPr/>
          </p:nvSpPr>
          <p:spPr>
            <a:xfrm>
              <a:off x="3193313" y="1407330"/>
              <a:ext cx="5698067" cy="1947333"/>
            </a:xfrm>
            <a:prstGeom prst="roundRect">
              <a:avLst/>
            </a:prstGeom>
            <a:solidFill>
              <a:schemeClr val="accent1"/>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4D779"/>
                </a:solidFill>
              </a:endParaRPr>
            </a:p>
          </p:txBody>
        </p:sp>
        <p:sp>
          <p:nvSpPr>
            <p:cNvPr id="11" name="TextBox 10"/>
            <p:cNvSpPr txBox="1"/>
            <p:nvPr/>
          </p:nvSpPr>
          <p:spPr>
            <a:xfrm>
              <a:off x="3261047" y="1543333"/>
              <a:ext cx="5630333" cy="1639311"/>
            </a:xfrm>
            <a:prstGeom prst="rect">
              <a:avLst/>
            </a:prstGeom>
            <a:noFill/>
          </p:spPr>
          <p:txBody>
            <a:bodyPr wrap="square" rtlCol="0">
              <a:spAutoFit/>
            </a:bodyPr>
            <a:lstStyle/>
            <a:p>
              <a:pPr>
                <a:buFont typeface="Arial" pitchFamily="34" charset="0"/>
                <a:buChar char="•"/>
              </a:pPr>
              <a:r>
                <a:rPr lang="en-US" dirty="0">
                  <a:solidFill>
                    <a:schemeClr val="bg1"/>
                  </a:solidFill>
                </a:rPr>
                <a:t>  License Server based on Computer Name</a:t>
              </a:r>
            </a:p>
            <a:p>
              <a:pPr>
                <a:buFont typeface="Arial" pitchFamily="34" charset="0"/>
                <a:buChar char="•"/>
              </a:pPr>
              <a:r>
                <a:rPr lang="en-US" dirty="0">
                  <a:solidFill>
                    <a:schemeClr val="bg1"/>
                  </a:solidFill>
                </a:rPr>
                <a:t>  Offline Activation has a Web UI</a:t>
              </a:r>
            </a:p>
            <a:p>
              <a:pPr>
                <a:buFont typeface="Arial" pitchFamily="34" charset="0"/>
                <a:buChar char="•"/>
              </a:pPr>
              <a:r>
                <a:rPr lang="en-US" dirty="0">
                  <a:solidFill>
                    <a:schemeClr val="bg1"/>
                  </a:solidFill>
                </a:rPr>
                <a:t>  Reservation available</a:t>
              </a:r>
            </a:p>
            <a:p>
              <a:pPr>
                <a:buFont typeface="Arial" pitchFamily="34" charset="0"/>
                <a:buChar char="•"/>
              </a:pPr>
              <a:r>
                <a:rPr lang="en-US" dirty="0">
                  <a:solidFill>
                    <a:schemeClr val="bg1"/>
                  </a:solidFill>
                </a:rPr>
                <a:t>  Tools and better error messaging for Tech Support</a:t>
              </a:r>
            </a:p>
            <a:p>
              <a:pPr>
                <a:buFont typeface="Arial" pitchFamily="34" charset="0"/>
                <a:buChar char="•"/>
              </a:pPr>
              <a:r>
                <a:rPr lang="en-US" dirty="0">
                  <a:solidFill>
                    <a:schemeClr val="bg1"/>
                  </a:solidFill>
                </a:rPr>
                <a:t>  UI is more user-friendly and offers more information</a:t>
              </a:r>
            </a:p>
          </p:txBody>
        </p:sp>
      </p:grpSp>
      <p:sp>
        <p:nvSpPr>
          <p:cNvPr id="14" name="Footer Placeholder 4">
            <a:extLst>
              <a:ext uri="{FF2B5EF4-FFF2-40B4-BE49-F238E27FC236}">
                <a16:creationId xmlns:a16="http://schemas.microsoft.com/office/drawing/2014/main" id="{88334B75-784D-4EA5-B2D2-88357F7C29F0}"/>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1083532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A5B247-2A39-454F-AB93-8FD7A0F7AEFA}"/>
              </a:ext>
            </a:extLst>
          </p:cNvPr>
          <p:cNvPicPr>
            <a:picLocks noChangeAspect="1"/>
          </p:cNvPicPr>
          <p:nvPr/>
        </p:nvPicPr>
        <p:blipFill>
          <a:blip r:embed="rId2"/>
          <a:stretch>
            <a:fillRect/>
          </a:stretch>
        </p:blipFill>
        <p:spPr>
          <a:xfrm>
            <a:off x="752029" y="879450"/>
            <a:ext cx="7916931" cy="5338229"/>
          </a:xfrm>
          <a:prstGeom prst="rect">
            <a:avLst/>
          </a:prstGeom>
        </p:spPr>
      </p:pic>
      <p:pic>
        <p:nvPicPr>
          <p:cNvPr id="11" name="Picture 10">
            <a:extLst>
              <a:ext uri="{FF2B5EF4-FFF2-40B4-BE49-F238E27FC236}">
                <a16:creationId xmlns:a16="http://schemas.microsoft.com/office/drawing/2014/main" id="{DF4342B6-1355-4C4B-B548-568AA444FD38}"/>
              </a:ext>
            </a:extLst>
          </p:cNvPr>
          <p:cNvPicPr>
            <a:picLocks noChangeAspect="1"/>
          </p:cNvPicPr>
          <p:nvPr/>
        </p:nvPicPr>
        <p:blipFill>
          <a:blip r:embed="rId3"/>
          <a:stretch>
            <a:fillRect/>
          </a:stretch>
        </p:blipFill>
        <p:spPr>
          <a:xfrm>
            <a:off x="3794332" y="879450"/>
            <a:ext cx="7219414" cy="5686022"/>
          </a:xfrm>
          <a:prstGeom prst="rect">
            <a:avLst/>
          </a:prstGeom>
        </p:spPr>
      </p:pic>
      <p:sp>
        <p:nvSpPr>
          <p:cNvPr id="2" name="Title 1">
            <a:extLst>
              <a:ext uri="{FF2B5EF4-FFF2-40B4-BE49-F238E27FC236}">
                <a16:creationId xmlns:a16="http://schemas.microsoft.com/office/drawing/2014/main" id="{A7446AD8-ECBC-4090-9FC6-ECD85524348C}"/>
              </a:ext>
            </a:extLst>
          </p:cNvPr>
          <p:cNvSpPr>
            <a:spLocks noGrp="1"/>
          </p:cNvSpPr>
          <p:nvPr>
            <p:ph type="title"/>
          </p:nvPr>
        </p:nvSpPr>
        <p:spPr>
          <a:xfrm>
            <a:off x="609600" y="269040"/>
            <a:ext cx="10972800" cy="804672"/>
          </a:xfrm>
        </p:spPr>
        <p:txBody>
          <a:bodyPr/>
          <a:lstStyle/>
          <a:p>
            <a:r>
              <a:rPr lang="en-SG" dirty="0"/>
              <a:t>XML file</a:t>
            </a:r>
          </a:p>
        </p:txBody>
      </p:sp>
      <p:sp>
        <p:nvSpPr>
          <p:cNvPr id="6" name="Footer Placeholder 4">
            <a:extLst>
              <a:ext uri="{FF2B5EF4-FFF2-40B4-BE49-F238E27FC236}">
                <a16:creationId xmlns:a16="http://schemas.microsoft.com/office/drawing/2014/main" id="{1EE1E5E3-B062-4E8A-A4F2-2E7D7911647C}"/>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353180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E613C3-5CAB-4B94-90C7-BB21FCE78F49}"/>
              </a:ext>
            </a:extLst>
          </p:cNvPr>
          <p:cNvSpPr>
            <a:spLocks noGrp="1"/>
          </p:cNvSpPr>
          <p:nvPr>
            <p:ph type="body" sz="quarter" idx="18"/>
          </p:nvPr>
        </p:nvSpPr>
        <p:spPr/>
        <p:txBody>
          <a:bodyPr/>
          <a:lstStyle/>
          <a:p>
            <a:r>
              <a:rPr lang="en-US" dirty="0"/>
              <a:t>Grace Period</a:t>
            </a:r>
            <a:endParaRPr lang="en-SG" dirty="0"/>
          </a:p>
        </p:txBody>
      </p:sp>
      <p:sp>
        <p:nvSpPr>
          <p:cNvPr id="7" name="Text Placeholder 6">
            <a:extLst>
              <a:ext uri="{FF2B5EF4-FFF2-40B4-BE49-F238E27FC236}">
                <a16:creationId xmlns:a16="http://schemas.microsoft.com/office/drawing/2014/main" id="{7DC2A893-5F4C-4402-B735-EE1DB3FB0243}"/>
              </a:ext>
            </a:extLst>
          </p:cNvPr>
          <p:cNvSpPr>
            <a:spLocks noGrp="1"/>
          </p:cNvSpPr>
          <p:nvPr>
            <p:ph type="body" sz="quarter" idx="25"/>
          </p:nvPr>
        </p:nvSpPr>
        <p:spPr/>
        <p:txBody>
          <a:bodyPr/>
          <a:lstStyle/>
          <a:p>
            <a:endParaRPr lang="en-SG"/>
          </a:p>
        </p:txBody>
      </p:sp>
      <p:sp>
        <p:nvSpPr>
          <p:cNvPr id="2" name="Footer Placeholder 1">
            <a:extLst>
              <a:ext uri="{FF2B5EF4-FFF2-40B4-BE49-F238E27FC236}">
                <a16:creationId xmlns:a16="http://schemas.microsoft.com/office/drawing/2014/main" id="{329CF22F-79DC-4BA1-BE08-2EE6FF16C781}"/>
              </a:ext>
            </a:extLst>
          </p:cNvPr>
          <p:cNvSpPr>
            <a:spLocks noGrp="1"/>
          </p:cNvSpPr>
          <p:nvPr>
            <p:ph type="ftr" sz="quarter" idx="27"/>
          </p:nvPr>
        </p:nvSpPr>
        <p:spPr/>
        <p:txBody>
          <a:bodyPr/>
          <a:lstStyle/>
          <a:p>
            <a:r>
              <a:rPr lang="en-US"/>
              <a:t>Confidential Property of Schneider Electric |</a:t>
            </a:r>
            <a:endParaRPr lang="en-US" dirty="0"/>
          </a:p>
        </p:txBody>
      </p:sp>
      <p:sp>
        <p:nvSpPr>
          <p:cNvPr id="8" name="Text Placeholder 7">
            <a:extLst>
              <a:ext uri="{FF2B5EF4-FFF2-40B4-BE49-F238E27FC236}">
                <a16:creationId xmlns:a16="http://schemas.microsoft.com/office/drawing/2014/main" id="{3BACE737-6564-450E-B5DE-39C3D69AD926}"/>
              </a:ext>
            </a:extLst>
          </p:cNvPr>
          <p:cNvSpPr>
            <a:spLocks noGrp="1"/>
          </p:cNvSpPr>
          <p:nvPr>
            <p:ph type="body" sz="quarter" idx="29"/>
          </p:nvPr>
        </p:nvSpPr>
        <p:spPr/>
        <p:txBody>
          <a:bodyPr/>
          <a:lstStyle/>
          <a:p>
            <a:endParaRPr lang="en-SG"/>
          </a:p>
        </p:txBody>
      </p:sp>
    </p:spTree>
    <p:extLst>
      <p:ext uri="{BB962C8B-B14F-4D97-AF65-F5344CB8AC3E}">
        <p14:creationId xmlns:p14="http://schemas.microsoft.com/office/powerpoint/2010/main" val="44253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19B1-989A-43F8-97C5-8839AE75DAF9}"/>
              </a:ext>
            </a:extLst>
          </p:cNvPr>
          <p:cNvSpPr>
            <a:spLocks noGrp="1"/>
          </p:cNvSpPr>
          <p:nvPr>
            <p:ph type="title"/>
          </p:nvPr>
        </p:nvSpPr>
        <p:spPr/>
        <p:txBody>
          <a:bodyPr/>
          <a:lstStyle/>
          <a:p>
            <a:r>
              <a:rPr lang="en-US" dirty="0"/>
              <a:t>License Server Grace Period</a:t>
            </a:r>
            <a:endParaRPr lang="en-SG" dirty="0"/>
          </a:p>
        </p:txBody>
      </p:sp>
      <p:sp>
        <p:nvSpPr>
          <p:cNvPr id="3" name="Content Placeholder 2">
            <a:extLst>
              <a:ext uri="{FF2B5EF4-FFF2-40B4-BE49-F238E27FC236}">
                <a16:creationId xmlns:a16="http://schemas.microsoft.com/office/drawing/2014/main" id="{4A67E7C5-AFBE-44DA-953E-A66910FE9DBB}"/>
              </a:ext>
            </a:extLst>
          </p:cNvPr>
          <p:cNvSpPr>
            <a:spLocks noGrp="1"/>
          </p:cNvSpPr>
          <p:nvPr>
            <p:ph idx="1"/>
          </p:nvPr>
        </p:nvSpPr>
        <p:spPr/>
        <p:txBody>
          <a:bodyPr/>
          <a:lstStyle/>
          <a:p>
            <a:r>
              <a:rPr lang="en-US" dirty="0"/>
              <a:t>A mean of supporting the license server in virtual environments without the use of dongles </a:t>
            </a:r>
          </a:p>
          <a:p>
            <a:r>
              <a:rPr lang="en-US" dirty="0"/>
              <a:t>When Cloning virtual machine License server enters grace period</a:t>
            </a:r>
          </a:p>
          <a:p>
            <a:r>
              <a:rPr lang="en-US" dirty="0"/>
              <a:t>License server keep working for a </a:t>
            </a:r>
            <a:r>
              <a:rPr lang="en-US" u="sng" dirty="0"/>
              <a:t>Grace Period</a:t>
            </a:r>
            <a:r>
              <a:rPr lang="en-US" dirty="0"/>
              <a:t> of 2 weeks</a:t>
            </a:r>
          </a:p>
          <a:p>
            <a:r>
              <a:rPr lang="en-US" dirty="0"/>
              <a:t>3 ways to identify Grace period  </a:t>
            </a:r>
          </a:p>
          <a:p>
            <a:endParaRPr lang="en-SG" dirty="0"/>
          </a:p>
        </p:txBody>
      </p:sp>
      <p:sp>
        <p:nvSpPr>
          <p:cNvPr id="4" name="Footer Placeholder 3">
            <a:extLst>
              <a:ext uri="{FF2B5EF4-FFF2-40B4-BE49-F238E27FC236}">
                <a16:creationId xmlns:a16="http://schemas.microsoft.com/office/drawing/2014/main" id="{2C13DF94-ABC9-41AF-93AA-7B59288386D0}"/>
              </a:ext>
            </a:extLst>
          </p:cNvPr>
          <p:cNvSpPr>
            <a:spLocks noGrp="1"/>
          </p:cNvSpPr>
          <p:nvPr>
            <p:ph type="ftr" sz="quarter" idx="3"/>
          </p:nvPr>
        </p:nvSpPr>
        <p:spPr/>
        <p:txBody>
          <a:bodyPr/>
          <a:lstStyle/>
          <a:p>
            <a:r>
              <a:rPr lang="en-US"/>
              <a:t>© 2020 AVEVA Group plc and its subsidiaries. All rights reserved.</a:t>
            </a:r>
            <a:endParaRPr lang="en-GB" dirty="0"/>
          </a:p>
        </p:txBody>
      </p:sp>
      <p:sp>
        <p:nvSpPr>
          <p:cNvPr id="5" name="Text Placeholder 4">
            <a:extLst>
              <a:ext uri="{FF2B5EF4-FFF2-40B4-BE49-F238E27FC236}">
                <a16:creationId xmlns:a16="http://schemas.microsoft.com/office/drawing/2014/main" id="{A70A14CE-8A4F-4FDA-97AF-35BD0458B7E6}"/>
              </a:ext>
            </a:extLst>
          </p:cNvPr>
          <p:cNvSpPr>
            <a:spLocks noGrp="1"/>
          </p:cNvSpPr>
          <p:nvPr>
            <p:ph type="body" sz="quarter" idx="13"/>
          </p:nvPr>
        </p:nvSpPr>
        <p:spPr/>
        <p:txBody>
          <a:bodyPr/>
          <a:lstStyle/>
          <a:p>
            <a:endParaRPr lang="en-SG"/>
          </a:p>
        </p:txBody>
      </p:sp>
      <p:pic>
        <p:nvPicPr>
          <p:cNvPr id="6" name="Picture 5">
            <a:extLst>
              <a:ext uri="{FF2B5EF4-FFF2-40B4-BE49-F238E27FC236}">
                <a16:creationId xmlns:a16="http://schemas.microsoft.com/office/drawing/2014/main" id="{FD0BE527-4D81-4972-A1D6-FFBF1FC2BFF8}"/>
              </a:ext>
            </a:extLst>
          </p:cNvPr>
          <p:cNvPicPr/>
          <p:nvPr/>
        </p:nvPicPr>
        <p:blipFill rotWithShape="1">
          <a:blip r:embed="rId2" cstate="email">
            <a:extLst>
              <a:ext uri="{28A0092B-C50C-407E-A947-70E740481C1C}">
                <a14:useLocalDpi xmlns:a14="http://schemas.microsoft.com/office/drawing/2010/main" val="0"/>
              </a:ext>
            </a:extLst>
          </a:blip>
          <a:srcRect t="17128" r="88782" b="57632"/>
          <a:stretch/>
        </p:blipFill>
        <p:spPr bwMode="auto">
          <a:xfrm>
            <a:off x="987818" y="4405708"/>
            <a:ext cx="2112235" cy="148816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E243314-B4E2-406D-92E9-1D60875E5F0E}"/>
              </a:ext>
            </a:extLst>
          </p:cNvPr>
          <p:cNvPicPr/>
          <p:nvPr/>
        </p:nvPicPr>
        <p:blipFill rotWithShape="1">
          <a:blip r:embed="rId3" cstate="email">
            <a:extLst>
              <a:ext uri="{28A0092B-C50C-407E-A947-70E740481C1C}">
                <a14:useLocalDpi xmlns:a14="http://schemas.microsoft.com/office/drawing/2010/main" val="0"/>
              </a:ext>
            </a:extLst>
          </a:blip>
          <a:srcRect l="47276" t="17008" r="45673" b="66196"/>
          <a:stretch/>
        </p:blipFill>
        <p:spPr bwMode="auto">
          <a:xfrm>
            <a:off x="3772127" y="4405708"/>
            <a:ext cx="1582019" cy="1431103"/>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025C1CE-E3A4-433F-A2DA-BCD7F9A51E33}"/>
              </a:ext>
            </a:extLst>
          </p:cNvPr>
          <p:cNvPicPr/>
          <p:nvPr/>
        </p:nvPicPr>
        <p:blipFill rotWithShape="1">
          <a:blip r:embed="rId4" cstate="email">
            <a:extLst>
              <a:ext uri="{28A0092B-C50C-407E-A947-70E740481C1C}">
                <a14:useLocalDpi xmlns:a14="http://schemas.microsoft.com/office/drawing/2010/main" val="0"/>
              </a:ext>
            </a:extLst>
          </a:blip>
          <a:srcRect t="16915" r="45673" b="55829"/>
          <a:stretch/>
        </p:blipFill>
        <p:spPr bwMode="auto">
          <a:xfrm>
            <a:off x="5756818" y="4405707"/>
            <a:ext cx="5504141" cy="1375128"/>
          </a:xfrm>
          <a:prstGeom prst="rect">
            <a:avLst/>
          </a:prstGeom>
          <a:noFill/>
          <a:ln>
            <a:noFill/>
          </a:ln>
          <a:extLst>
            <a:ext uri="{53640926-AAD7-44D8-BBD7-CCE9431645EC}">
              <a14:shadowObscured xmlns:a14="http://schemas.microsoft.com/office/drawing/2010/main"/>
            </a:ext>
          </a:extLst>
        </p:spPr>
      </p:pic>
      <p:sp>
        <p:nvSpPr>
          <p:cNvPr id="9" name="Oval 8">
            <a:extLst>
              <a:ext uri="{FF2B5EF4-FFF2-40B4-BE49-F238E27FC236}">
                <a16:creationId xmlns:a16="http://schemas.microsoft.com/office/drawing/2014/main" id="{B8263D98-1BEC-493F-AA46-0AA0AA0E61E2}"/>
              </a:ext>
            </a:extLst>
          </p:cNvPr>
          <p:cNvSpPr/>
          <p:nvPr/>
        </p:nvSpPr>
        <p:spPr bwMode="auto">
          <a:xfrm>
            <a:off x="1131834" y="5213690"/>
            <a:ext cx="912101" cy="528059"/>
          </a:xfrm>
          <a:prstGeom prst="ellipse">
            <a:avLst/>
          </a:prstGeom>
          <a:solidFill>
            <a:schemeClr val="accent1">
              <a:alpha val="0"/>
            </a:schemeClr>
          </a:solidFill>
          <a:ln w="38100" cap="flat" cmpd="sng" algn="ctr">
            <a:solidFill>
              <a:srgbClr val="FF0000"/>
            </a:solidFill>
            <a:prstDash val="solid"/>
            <a:round/>
            <a:headEnd type="none" w="sm" len="sm"/>
            <a:tailEnd type="none" w="sm" len="sm"/>
          </a:ln>
          <a:effectLst/>
          <a:extLst/>
        </p:spPr>
        <p:txBody>
          <a:bodyPr vert="horz" wrap="square" lIns="60960" tIns="30480" rIns="60960" bIns="30480" numCol="1" rtlCol="0" anchor="t" anchorCtr="0" compatLnSpc="1">
            <a:prstTxWarp prst="textNoShape">
              <a:avLst/>
            </a:prstTxWarp>
          </a:bodyPr>
          <a:lstStyle/>
          <a:p>
            <a:pPr defTabSz="609585" fontAlgn="base">
              <a:spcBef>
                <a:spcPct val="0"/>
              </a:spcBef>
              <a:spcAft>
                <a:spcPct val="0"/>
              </a:spcAft>
            </a:pPr>
            <a:endParaRPr lang="en-US" sz="1200">
              <a:solidFill>
                <a:schemeClr val="bg2"/>
              </a:solidFill>
              <a:latin typeface="Arial" charset="0"/>
            </a:endParaRPr>
          </a:p>
        </p:txBody>
      </p:sp>
      <p:sp>
        <p:nvSpPr>
          <p:cNvPr id="10" name="Oval 9">
            <a:extLst>
              <a:ext uri="{FF2B5EF4-FFF2-40B4-BE49-F238E27FC236}">
                <a16:creationId xmlns:a16="http://schemas.microsoft.com/office/drawing/2014/main" id="{2C10FCCC-4091-47C6-946D-32B9D8493A73}"/>
              </a:ext>
            </a:extLst>
          </p:cNvPr>
          <p:cNvSpPr/>
          <p:nvPr/>
        </p:nvSpPr>
        <p:spPr bwMode="auto">
          <a:xfrm>
            <a:off x="4491408" y="4829242"/>
            <a:ext cx="523695" cy="528059"/>
          </a:xfrm>
          <a:prstGeom prst="ellipse">
            <a:avLst/>
          </a:prstGeom>
          <a:solidFill>
            <a:schemeClr val="accent1">
              <a:alpha val="0"/>
            </a:schemeClr>
          </a:solidFill>
          <a:ln w="38100" cap="flat" cmpd="sng" algn="ctr">
            <a:solidFill>
              <a:srgbClr val="FF0000"/>
            </a:solidFill>
            <a:prstDash val="solid"/>
            <a:round/>
            <a:headEnd type="none" w="sm" len="sm"/>
            <a:tailEnd type="none" w="sm" len="sm"/>
          </a:ln>
          <a:effectLst/>
          <a:extLst/>
        </p:spPr>
        <p:txBody>
          <a:bodyPr vert="horz" wrap="square" lIns="60960" tIns="30480" rIns="60960" bIns="30480" numCol="1" rtlCol="0" anchor="t" anchorCtr="0" compatLnSpc="1">
            <a:prstTxWarp prst="textNoShape">
              <a:avLst/>
            </a:prstTxWarp>
          </a:bodyPr>
          <a:lstStyle/>
          <a:p>
            <a:pPr defTabSz="609585" fontAlgn="base">
              <a:spcBef>
                <a:spcPct val="0"/>
              </a:spcBef>
              <a:spcAft>
                <a:spcPct val="0"/>
              </a:spcAft>
            </a:pPr>
            <a:endParaRPr lang="en-US" sz="1200">
              <a:solidFill>
                <a:schemeClr val="bg2"/>
              </a:solidFill>
              <a:latin typeface="Arial" charset="0"/>
            </a:endParaRPr>
          </a:p>
        </p:txBody>
      </p:sp>
      <p:sp>
        <p:nvSpPr>
          <p:cNvPr id="11" name="Oval 10">
            <a:extLst>
              <a:ext uri="{FF2B5EF4-FFF2-40B4-BE49-F238E27FC236}">
                <a16:creationId xmlns:a16="http://schemas.microsoft.com/office/drawing/2014/main" id="{99DA80EF-BBDC-4835-ADF2-43E8BF9FA485}"/>
              </a:ext>
            </a:extLst>
          </p:cNvPr>
          <p:cNvSpPr/>
          <p:nvPr/>
        </p:nvSpPr>
        <p:spPr bwMode="auto">
          <a:xfrm>
            <a:off x="9964815" y="5448857"/>
            <a:ext cx="1392155" cy="292892"/>
          </a:xfrm>
          <a:prstGeom prst="ellipse">
            <a:avLst/>
          </a:prstGeom>
          <a:solidFill>
            <a:schemeClr val="accent1">
              <a:alpha val="0"/>
            </a:schemeClr>
          </a:solidFill>
          <a:ln w="38100" cap="flat" cmpd="sng" algn="ctr">
            <a:solidFill>
              <a:srgbClr val="FF0000"/>
            </a:solidFill>
            <a:prstDash val="solid"/>
            <a:round/>
            <a:headEnd type="none" w="sm" len="sm"/>
            <a:tailEnd type="none" w="sm" len="sm"/>
          </a:ln>
          <a:effectLst/>
          <a:extLst/>
        </p:spPr>
        <p:txBody>
          <a:bodyPr vert="horz" wrap="square" lIns="60960" tIns="30480" rIns="60960" bIns="30480" numCol="1" rtlCol="0" anchor="t" anchorCtr="0" compatLnSpc="1">
            <a:prstTxWarp prst="textNoShape">
              <a:avLst/>
            </a:prstTxWarp>
          </a:bodyPr>
          <a:lstStyle/>
          <a:p>
            <a:pPr defTabSz="609585" fontAlgn="base">
              <a:spcBef>
                <a:spcPct val="0"/>
              </a:spcBef>
              <a:spcAft>
                <a:spcPct val="0"/>
              </a:spcAft>
            </a:pPr>
            <a:endParaRPr lang="en-US" sz="1200">
              <a:solidFill>
                <a:schemeClr val="bg2"/>
              </a:solidFill>
              <a:latin typeface="Arial" charset="0"/>
            </a:endParaRPr>
          </a:p>
        </p:txBody>
      </p:sp>
    </p:spTree>
    <p:extLst>
      <p:ext uri="{BB962C8B-B14F-4D97-AF65-F5344CB8AC3E}">
        <p14:creationId xmlns:p14="http://schemas.microsoft.com/office/powerpoint/2010/main" val="97259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93E7-5EB5-42A2-B456-EC19DE6CD5B9}"/>
              </a:ext>
            </a:extLst>
          </p:cNvPr>
          <p:cNvSpPr>
            <a:spLocks noGrp="1"/>
          </p:cNvSpPr>
          <p:nvPr>
            <p:ph type="title"/>
          </p:nvPr>
        </p:nvSpPr>
        <p:spPr/>
        <p:txBody>
          <a:bodyPr/>
          <a:lstStyle/>
          <a:p>
            <a:r>
              <a:rPr lang="en-US" dirty="0"/>
              <a:t>Ways to exit Grace Period</a:t>
            </a:r>
            <a:endParaRPr lang="en-SG" dirty="0"/>
          </a:p>
        </p:txBody>
      </p:sp>
      <p:sp>
        <p:nvSpPr>
          <p:cNvPr id="3" name="Content Placeholder 2">
            <a:extLst>
              <a:ext uri="{FF2B5EF4-FFF2-40B4-BE49-F238E27FC236}">
                <a16:creationId xmlns:a16="http://schemas.microsoft.com/office/drawing/2014/main" id="{21548847-44CC-41E5-9699-7889E9AD06B8}"/>
              </a:ext>
            </a:extLst>
          </p:cNvPr>
          <p:cNvSpPr>
            <a:spLocks noGrp="1"/>
          </p:cNvSpPr>
          <p:nvPr>
            <p:ph idx="1"/>
          </p:nvPr>
        </p:nvSpPr>
        <p:spPr/>
        <p:txBody>
          <a:bodyPr/>
          <a:lstStyle/>
          <a:p>
            <a:r>
              <a:rPr lang="en-US" dirty="0"/>
              <a:t>All accessible from  Manage License server</a:t>
            </a:r>
          </a:p>
          <a:p>
            <a:r>
              <a:rPr lang="en-US" dirty="0"/>
              <a:t>When </a:t>
            </a:r>
            <a:r>
              <a:rPr lang="en-US" b="1" dirty="0"/>
              <a:t>NO</a:t>
            </a:r>
            <a:r>
              <a:rPr lang="en-US" dirty="0"/>
              <a:t> licenses are activated</a:t>
            </a:r>
          </a:p>
          <a:p>
            <a:pPr lvl="1"/>
            <a:r>
              <a:rPr lang="en-US" dirty="0"/>
              <a:t>Reset License server ID</a:t>
            </a:r>
          </a:p>
          <a:p>
            <a:r>
              <a:rPr lang="en-US" dirty="0"/>
              <a:t>When licenses are activated</a:t>
            </a:r>
          </a:p>
          <a:p>
            <a:pPr lvl="1"/>
            <a:r>
              <a:rPr lang="en-US" dirty="0"/>
              <a:t>Exit while keeping licenses active</a:t>
            </a:r>
          </a:p>
          <a:p>
            <a:pPr marL="440733" lvl="1" indent="0">
              <a:buNone/>
            </a:pPr>
            <a:r>
              <a:rPr lang="en-US" dirty="0"/>
              <a:t>This requires entering grace period code </a:t>
            </a:r>
          </a:p>
          <a:p>
            <a:pPr lvl="1"/>
            <a:r>
              <a:rPr lang="en-US" dirty="0"/>
              <a:t>Exit and remove licenses</a:t>
            </a:r>
          </a:p>
          <a:p>
            <a:pPr marL="440733" lvl="1" indent="0">
              <a:buNone/>
            </a:pPr>
            <a:r>
              <a:rPr lang="en-US" dirty="0"/>
              <a:t>This will also reset the server ID </a:t>
            </a:r>
          </a:p>
          <a:p>
            <a:pPr marL="440733" lvl="1" indent="0">
              <a:buNone/>
            </a:pPr>
            <a:r>
              <a:rPr lang="en-US" dirty="0"/>
              <a:t>New licenses can then be activated.</a:t>
            </a:r>
          </a:p>
          <a:p>
            <a:endParaRPr lang="en-SG" dirty="0"/>
          </a:p>
        </p:txBody>
      </p:sp>
      <p:sp>
        <p:nvSpPr>
          <p:cNvPr id="4" name="Footer Placeholder 3">
            <a:extLst>
              <a:ext uri="{FF2B5EF4-FFF2-40B4-BE49-F238E27FC236}">
                <a16:creationId xmlns:a16="http://schemas.microsoft.com/office/drawing/2014/main" id="{B13D031C-3E5E-4111-8676-D129C14E2A6D}"/>
              </a:ext>
            </a:extLst>
          </p:cNvPr>
          <p:cNvSpPr>
            <a:spLocks noGrp="1"/>
          </p:cNvSpPr>
          <p:nvPr>
            <p:ph type="ftr" sz="quarter" idx="3"/>
          </p:nvPr>
        </p:nvSpPr>
        <p:spPr/>
        <p:txBody>
          <a:bodyPr/>
          <a:lstStyle/>
          <a:p>
            <a:r>
              <a:rPr lang="en-US"/>
              <a:t>© 2020 AVEVA Group plc and its subsidiaries. All rights reserved.</a:t>
            </a:r>
            <a:endParaRPr lang="en-GB" dirty="0"/>
          </a:p>
        </p:txBody>
      </p:sp>
      <p:sp>
        <p:nvSpPr>
          <p:cNvPr id="5" name="Text Placeholder 4">
            <a:extLst>
              <a:ext uri="{FF2B5EF4-FFF2-40B4-BE49-F238E27FC236}">
                <a16:creationId xmlns:a16="http://schemas.microsoft.com/office/drawing/2014/main" id="{2B2C73EB-A3E1-4BEC-ADA9-01389FA32B2C}"/>
              </a:ext>
            </a:extLst>
          </p:cNvPr>
          <p:cNvSpPr>
            <a:spLocks noGrp="1"/>
          </p:cNvSpPr>
          <p:nvPr>
            <p:ph type="body" sz="quarter" idx="13"/>
          </p:nvPr>
        </p:nvSpPr>
        <p:spPr/>
        <p:txBody>
          <a:bodyPr/>
          <a:lstStyle/>
          <a:p>
            <a:endParaRPr lang="en-SG"/>
          </a:p>
        </p:txBody>
      </p:sp>
      <p:pic>
        <p:nvPicPr>
          <p:cNvPr id="6" name="Picture 2">
            <a:extLst>
              <a:ext uri="{FF2B5EF4-FFF2-40B4-BE49-F238E27FC236}">
                <a16:creationId xmlns:a16="http://schemas.microsoft.com/office/drawing/2014/main" id="{2C25A0A2-0861-48BA-820A-DE47C230C5FA}"/>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69223" t="37491" b="50244"/>
          <a:stretch/>
        </p:blipFill>
        <p:spPr bwMode="auto">
          <a:xfrm>
            <a:off x="8335567" y="2517667"/>
            <a:ext cx="3188352" cy="7147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038D4A3D-2A04-47F2-AC25-9038EA67ECCF}"/>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6107" r="68722" b="81448"/>
          <a:stretch/>
        </p:blipFill>
        <p:spPr bwMode="auto">
          <a:xfrm>
            <a:off x="8304245" y="1604798"/>
            <a:ext cx="3240208" cy="72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a:extLst>
              <a:ext uri="{FF2B5EF4-FFF2-40B4-BE49-F238E27FC236}">
                <a16:creationId xmlns:a16="http://schemas.microsoft.com/office/drawing/2014/main" id="{257B7F3C-ED0B-4795-9667-AB68820A6472}"/>
              </a:ext>
            </a:extLst>
          </p:cNvPr>
          <p:cNvSpPr/>
          <p:nvPr/>
        </p:nvSpPr>
        <p:spPr bwMode="auto">
          <a:xfrm>
            <a:off x="10608501" y="1892829"/>
            <a:ext cx="528059" cy="528059"/>
          </a:xfrm>
          <a:prstGeom prst="ellipse">
            <a:avLst/>
          </a:prstGeom>
          <a:solidFill>
            <a:schemeClr val="accent1">
              <a:alpha val="0"/>
            </a:schemeClr>
          </a:solidFill>
          <a:ln w="38100" cap="flat" cmpd="sng" algn="ctr">
            <a:solidFill>
              <a:srgbClr val="FF0000"/>
            </a:solidFill>
            <a:prstDash val="solid"/>
            <a:round/>
            <a:headEnd type="none" w="sm" len="sm"/>
            <a:tailEnd type="none" w="sm" len="sm"/>
          </a:ln>
          <a:effectLst/>
          <a:extLst/>
        </p:spPr>
        <p:txBody>
          <a:bodyPr vert="horz" wrap="square" lIns="60960" tIns="30480" rIns="60960" bIns="30480" numCol="1" rtlCol="0" anchor="t" anchorCtr="0" compatLnSpc="1">
            <a:prstTxWarp prst="textNoShape">
              <a:avLst/>
            </a:prstTxWarp>
          </a:bodyPr>
          <a:lstStyle/>
          <a:p>
            <a:pPr defTabSz="609585" fontAlgn="base">
              <a:spcBef>
                <a:spcPct val="0"/>
              </a:spcBef>
              <a:spcAft>
                <a:spcPct val="0"/>
              </a:spcAft>
            </a:pPr>
            <a:endParaRPr lang="en-US" sz="1200">
              <a:solidFill>
                <a:schemeClr val="bg2"/>
              </a:solidFill>
              <a:latin typeface="Arial" charset="0"/>
            </a:endParaRPr>
          </a:p>
        </p:txBody>
      </p:sp>
      <p:sp>
        <p:nvSpPr>
          <p:cNvPr id="9" name="Oval 8">
            <a:extLst>
              <a:ext uri="{FF2B5EF4-FFF2-40B4-BE49-F238E27FC236}">
                <a16:creationId xmlns:a16="http://schemas.microsoft.com/office/drawing/2014/main" id="{94949D46-210D-43ED-A51A-9937C9E053FD}"/>
              </a:ext>
            </a:extLst>
          </p:cNvPr>
          <p:cNvSpPr/>
          <p:nvPr/>
        </p:nvSpPr>
        <p:spPr bwMode="auto">
          <a:xfrm>
            <a:off x="10500128" y="2942504"/>
            <a:ext cx="780448" cy="264029"/>
          </a:xfrm>
          <a:prstGeom prst="ellipse">
            <a:avLst/>
          </a:prstGeom>
          <a:solidFill>
            <a:schemeClr val="accent1">
              <a:alpha val="0"/>
            </a:schemeClr>
          </a:solidFill>
          <a:ln w="38100" cap="flat" cmpd="sng" algn="ctr">
            <a:solidFill>
              <a:srgbClr val="FF0000"/>
            </a:solidFill>
            <a:prstDash val="solid"/>
            <a:round/>
            <a:headEnd type="none" w="sm" len="sm"/>
            <a:tailEnd type="none" w="sm" len="sm"/>
          </a:ln>
          <a:effectLst/>
          <a:extLst/>
        </p:spPr>
        <p:txBody>
          <a:bodyPr vert="horz" wrap="square" lIns="60960" tIns="30480" rIns="60960" bIns="30480" numCol="1" rtlCol="0" anchor="t" anchorCtr="0" compatLnSpc="1">
            <a:prstTxWarp prst="textNoShape">
              <a:avLst/>
            </a:prstTxWarp>
          </a:bodyPr>
          <a:lstStyle/>
          <a:p>
            <a:pPr defTabSz="609585" fontAlgn="base">
              <a:spcBef>
                <a:spcPct val="0"/>
              </a:spcBef>
              <a:spcAft>
                <a:spcPct val="0"/>
              </a:spcAft>
            </a:pPr>
            <a:endParaRPr lang="en-US" sz="1200">
              <a:solidFill>
                <a:schemeClr val="bg2"/>
              </a:solidFill>
              <a:latin typeface="Arial" charset="0"/>
            </a:endParaRPr>
          </a:p>
        </p:txBody>
      </p:sp>
      <p:pic>
        <p:nvPicPr>
          <p:cNvPr id="10" name="Picture 2">
            <a:extLst>
              <a:ext uri="{FF2B5EF4-FFF2-40B4-BE49-F238E27FC236}">
                <a16:creationId xmlns:a16="http://schemas.microsoft.com/office/drawing/2014/main" id="{A6D1DBD8-2B2A-4E7D-877A-E573C1D2A985}"/>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7931" t="49959" r="45632" b="20138"/>
          <a:stretch/>
        </p:blipFill>
        <p:spPr bwMode="auto">
          <a:xfrm>
            <a:off x="8335567" y="3909054"/>
            <a:ext cx="3191188" cy="20642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081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E613C3-5CAB-4B94-90C7-BB21FCE78F49}"/>
              </a:ext>
            </a:extLst>
          </p:cNvPr>
          <p:cNvSpPr>
            <a:spLocks noGrp="1"/>
          </p:cNvSpPr>
          <p:nvPr>
            <p:ph type="body" sz="quarter" idx="18"/>
          </p:nvPr>
        </p:nvSpPr>
        <p:spPr/>
        <p:txBody>
          <a:bodyPr/>
          <a:lstStyle/>
          <a:p>
            <a:r>
              <a:rPr lang="en-US" dirty="0"/>
              <a:t>Troubleshooting</a:t>
            </a:r>
            <a:endParaRPr lang="en-SG" dirty="0"/>
          </a:p>
        </p:txBody>
      </p:sp>
      <p:sp>
        <p:nvSpPr>
          <p:cNvPr id="7" name="Text Placeholder 6">
            <a:extLst>
              <a:ext uri="{FF2B5EF4-FFF2-40B4-BE49-F238E27FC236}">
                <a16:creationId xmlns:a16="http://schemas.microsoft.com/office/drawing/2014/main" id="{7DC2A893-5F4C-4402-B735-EE1DB3FB0243}"/>
              </a:ext>
            </a:extLst>
          </p:cNvPr>
          <p:cNvSpPr>
            <a:spLocks noGrp="1"/>
          </p:cNvSpPr>
          <p:nvPr>
            <p:ph type="body" sz="quarter" idx="25"/>
          </p:nvPr>
        </p:nvSpPr>
        <p:spPr/>
        <p:txBody>
          <a:bodyPr/>
          <a:lstStyle/>
          <a:p>
            <a:endParaRPr lang="en-SG"/>
          </a:p>
        </p:txBody>
      </p:sp>
      <p:sp>
        <p:nvSpPr>
          <p:cNvPr id="2" name="Footer Placeholder 1">
            <a:extLst>
              <a:ext uri="{FF2B5EF4-FFF2-40B4-BE49-F238E27FC236}">
                <a16:creationId xmlns:a16="http://schemas.microsoft.com/office/drawing/2014/main" id="{329CF22F-79DC-4BA1-BE08-2EE6FF16C781}"/>
              </a:ext>
            </a:extLst>
          </p:cNvPr>
          <p:cNvSpPr>
            <a:spLocks noGrp="1"/>
          </p:cNvSpPr>
          <p:nvPr>
            <p:ph type="ftr" sz="quarter" idx="27"/>
          </p:nvPr>
        </p:nvSpPr>
        <p:spPr/>
        <p:txBody>
          <a:bodyPr/>
          <a:lstStyle/>
          <a:p>
            <a:r>
              <a:rPr lang="en-US"/>
              <a:t>Confidential Property of Schneider Electric |</a:t>
            </a:r>
            <a:endParaRPr lang="en-US" dirty="0"/>
          </a:p>
        </p:txBody>
      </p:sp>
      <p:sp>
        <p:nvSpPr>
          <p:cNvPr id="8" name="Text Placeholder 7">
            <a:extLst>
              <a:ext uri="{FF2B5EF4-FFF2-40B4-BE49-F238E27FC236}">
                <a16:creationId xmlns:a16="http://schemas.microsoft.com/office/drawing/2014/main" id="{3BACE737-6564-450E-B5DE-39C3D69AD926}"/>
              </a:ext>
            </a:extLst>
          </p:cNvPr>
          <p:cNvSpPr>
            <a:spLocks noGrp="1"/>
          </p:cNvSpPr>
          <p:nvPr>
            <p:ph type="body" sz="quarter" idx="29"/>
          </p:nvPr>
        </p:nvSpPr>
        <p:spPr/>
        <p:txBody>
          <a:bodyPr/>
          <a:lstStyle/>
          <a:p>
            <a:endParaRPr lang="en-SG"/>
          </a:p>
        </p:txBody>
      </p:sp>
    </p:spTree>
    <p:extLst>
      <p:ext uri="{BB962C8B-B14F-4D97-AF65-F5344CB8AC3E}">
        <p14:creationId xmlns:p14="http://schemas.microsoft.com/office/powerpoint/2010/main" val="302274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A9C4D-0602-4380-B24F-2C213EB4BBFA}"/>
              </a:ext>
            </a:extLst>
          </p:cNvPr>
          <p:cNvSpPr>
            <a:spLocks noGrp="1"/>
          </p:cNvSpPr>
          <p:nvPr>
            <p:ph type="title"/>
          </p:nvPr>
        </p:nvSpPr>
        <p:spPr/>
        <p:txBody>
          <a:bodyPr/>
          <a:lstStyle/>
          <a:p>
            <a:r>
              <a:rPr lang="en-SG" dirty="0"/>
              <a:t>Services </a:t>
            </a:r>
          </a:p>
        </p:txBody>
      </p:sp>
      <p:sp>
        <p:nvSpPr>
          <p:cNvPr id="2" name="Footer Placeholder 1">
            <a:extLst>
              <a:ext uri="{FF2B5EF4-FFF2-40B4-BE49-F238E27FC236}">
                <a16:creationId xmlns:a16="http://schemas.microsoft.com/office/drawing/2014/main" id="{8F1375A8-1785-4DF8-901B-28B22DD73B4B}"/>
              </a:ext>
            </a:extLst>
          </p:cNvPr>
          <p:cNvSpPr>
            <a:spLocks noGrp="1"/>
          </p:cNvSpPr>
          <p:nvPr>
            <p:ph type="ftr" sz="quarter" idx="3"/>
          </p:nvPr>
        </p:nvSpPr>
        <p:spPr/>
        <p:txBody>
          <a:bodyPr/>
          <a:lstStyle/>
          <a:p>
            <a:r>
              <a:rPr lang="en-US"/>
              <a:t>© 2020 AVEVA Group plc and its subsidiaries. All rights reserved.</a:t>
            </a:r>
            <a:endParaRPr lang="en-GB"/>
          </a:p>
        </p:txBody>
      </p:sp>
      <p:sp>
        <p:nvSpPr>
          <p:cNvPr id="6" name="Text Placeholder 5">
            <a:extLst>
              <a:ext uri="{FF2B5EF4-FFF2-40B4-BE49-F238E27FC236}">
                <a16:creationId xmlns:a16="http://schemas.microsoft.com/office/drawing/2014/main" id="{83A5663D-D2A8-48B8-B728-B99C6C8B792F}"/>
              </a:ext>
            </a:extLst>
          </p:cNvPr>
          <p:cNvSpPr>
            <a:spLocks noGrp="1"/>
          </p:cNvSpPr>
          <p:nvPr>
            <p:ph type="body" sz="quarter" idx="13"/>
          </p:nvPr>
        </p:nvSpPr>
        <p:spPr/>
        <p:txBody>
          <a:bodyPr/>
          <a:lstStyle/>
          <a:p>
            <a:r>
              <a:rPr lang="en-SG" dirty="0"/>
              <a:t>Made sure services are running</a:t>
            </a:r>
          </a:p>
        </p:txBody>
      </p:sp>
      <p:pic>
        <p:nvPicPr>
          <p:cNvPr id="4" name="Picture 3">
            <a:extLst>
              <a:ext uri="{FF2B5EF4-FFF2-40B4-BE49-F238E27FC236}">
                <a16:creationId xmlns:a16="http://schemas.microsoft.com/office/drawing/2014/main" id="{2D9AF78D-AB4A-454B-A93B-BF7ABEB01538}"/>
              </a:ext>
            </a:extLst>
          </p:cNvPr>
          <p:cNvPicPr>
            <a:picLocks noChangeAspect="1"/>
          </p:cNvPicPr>
          <p:nvPr/>
        </p:nvPicPr>
        <p:blipFill>
          <a:blip r:embed="rId2"/>
          <a:stretch>
            <a:fillRect/>
          </a:stretch>
        </p:blipFill>
        <p:spPr>
          <a:xfrm>
            <a:off x="2124075" y="1918328"/>
            <a:ext cx="5564325" cy="4723672"/>
          </a:xfrm>
          <a:prstGeom prst="rect">
            <a:avLst/>
          </a:prstGeom>
        </p:spPr>
      </p:pic>
    </p:spTree>
    <p:extLst>
      <p:ext uri="{BB962C8B-B14F-4D97-AF65-F5344CB8AC3E}">
        <p14:creationId xmlns:p14="http://schemas.microsoft.com/office/powerpoint/2010/main" val="38278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14EA-4D3E-4D31-AF9F-A27C836E06D7}"/>
              </a:ext>
            </a:extLst>
          </p:cNvPr>
          <p:cNvSpPr>
            <a:spLocks noGrp="1"/>
          </p:cNvSpPr>
          <p:nvPr>
            <p:ph type="title"/>
          </p:nvPr>
        </p:nvSpPr>
        <p:spPr/>
        <p:txBody>
          <a:bodyPr/>
          <a:lstStyle/>
          <a:p>
            <a:r>
              <a:rPr lang="en-SG" dirty="0"/>
              <a:t>License not updated?</a:t>
            </a:r>
          </a:p>
        </p:txBody>
      </p:sp>
      <p:sp>
        <p:nvSpPr>
          <p:cNvPr id="3" name="Content Placeholder 2">
            <a:extLst>
              <a:ext uri="{FF2B5EF4-FFF2-40B4-BE49-F238E27FC236}">
                <a16:creationId xmlns:a16="http://schemas.microsoft.com/office/drawing/2014/main" id="{99106E38-82B4-417D-93A9-2C0E38221D23}"/>
              </a:ext>
            </a:extLst>
          </p:cNvPr>
          <p:cNvSpPr>
            <a:spLocks noGrp="1"/>
          </p:cNvSpPr>
          <p:nvPr>
            <p:ph idx="1"/>
          </p:nvPr>
        </p:nvSpPr>
        <p:spPr/>
        <p:txBody>
          <a:bodyPr/>
          <a:lstStyle/>
          <a:p>
            <a:r>
              <a:rPr lang="en-SG" dirty="0"/>
              <a:t>Try to do a </a:t>
            </a:r>
            <a:r>
              <a:rPr lang="en-SG"/>
              <a:t>“sync” </a:t>
            </a:r>
          </a:p>
        </p:txBody>
      </p:sp>
      <p:sp>
        <p:nvSpPr>
          <p:cNvPr id="4" name="Footer Placeholder 3">
            <a:extLst>
              <a:ext uri="{FF2B5EF4-FFF2-40B4-BE49-F238E27FC236}">
                <a16:creationId xmlns:a16="http://schemas.microsoft.com/office/drawing/2014/main" id="{9013FD75-E845-4C39-9C8F-8C5E0CA869F9}"/>
              </a:ext>
            </a:extLst>
          </p:cNvPr>
          <p:cNvSpPr>
            <a:spLocks noGrp="1"/>
          </p:cNvSpPr>
          <p:nvPr>
            <p:ph type="ftr" sz="quarter" idx="3"/>
          </p:nvPr>
        </p:nvSpPr>
        <p:spPr/>
        <p:txBody>
          <a:bodyPr/>
          <a:lstStyle/>
          <a:p>
            <a:r>
              <a:rPr lang="en-US"/>
              <a:t>© 2020 AVEVA Group plc and its subsidiaries. All rights reserved.</a:t>
            </a:r>
            <a:endParaRPr lang="en-GB" dirty="0"/>
          </a:p>
        </p:txBody>
      </p:sp>
      <p:sp>
        <p:nvSpPr>
          <p:cNvPr id="5" name="Text Placeholder 4">
            <a:extLst>
              <a:ext uri="{FF2B5EF4-FFF2-40B4-BE49-F238E27FC236}">
                <a16:creationId xmlns:a16="http://schemas.microsoft.com/office/drawing/2014/main" id="{C416EE01-C32A-4433-A9E8-091A8968BE5D}"/>
              </a:ext>
            </a:extLst>
          </p:cNvPr>
          <p:cNvSpPr>
            <a:spLocks noGrp="1"/>
          </p:cNvSpPr>
          <p:nvPr>
            <p:ph type="body" sz="quarter" idx="13"/>
          </p:nvPr>
        </p:nvSpPr>
        <p:spPr/>
        <p:txBody>
          <a:bodyPr/>
          <a:lstStyle/>
          <a:p>
            <a:endParaRPr lang="en-SG"/>
          </a:p>
        </p:txBody>
      </p:sp>
    </p:spTree>
    <p:extLst>
      <p:ext uri="{BB962C8B-B14F-4D97-AF65-F5344CB8AC3E}">
        <p14:creationId xmlns:p14="http://schemas.microsoft.com/office/powerpoint/2010/main" val="444025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E613C3-5CAB-4B94-90C7-BB21FCE78F49}"/>
              </a:ext>
            </a:extLst>
          </p:cNvPr>
          <p:cNvSpPr>
            <a:spLocks noGrp="1"/>
          </p:cNvSpPr>
          <p:nvPr>
            <p:ph type="body" sz="quarter" idx="18"/>
          </p:nvPr>
        </p:nvSpPr>
        <p:spPr/>
        <p:txBody>
          <a:bodyPr/>
          <a:lstStyle/>
          <a:p>
            <a:r>
              <a:rPr lang="en-US" dirty="0"/>
              <a:t>Troubleshooting with Global Log Flags</a:t>
            </a:r>
            <a:endParaRPr lang="en-SG" dirty="0"/>
          </a:p>
        </p:txBody>
      </p:sp>
      <p:sp>
        <p:nvSpPr>
          <p:cNvPr id="7" name="Text Placeholder 6">
            <a:extLst>
              <a:ext uri="{FF2B5EF4-FFF2-40B4-BE49-F238E27FC236}">
                <a16:creationId xmlns:a16="http://schemas.microsoft.com/office/drawing/2014/main" id="{7DC2A893-5F4C-4402-B735-EE1DB3FB0243}"/>
              </a:ext>
            </a:extLst>
          </p:cNvPr>
          <p:cNvSpPr>
            <a:spLocks noGrp="1"/>
          </p:cNvSpPr>
          <p:nvPr>
            <p:ph type="body" sz="quarter" idx="25"/>
          </p:nvPr>
        </p:nvSpPr>
        <p:spPr/>
        <p:txBody>
          <a:bodyPr/>
          <a:lstStyle/>
          <a:p>
            <a:endParaRPr lang="en-SG"/>
          </a:p>
        </p:txBody>
      </p:sp>
      <p:sp>
        <p:nvSpPr>
          <p:cNvPr id="2" name="Footer Placeholder 1">
            <a:extLst>
              <a:ext uri="{FF2B5EF4-FFF2-40B4-BE49-F238E27FC236}">
                <a16:creationId xmlns:a16="http://schemas.microsoft.com/office/drawing/2014/main" id="{329CF22F-79DC-4BA1-BE08-2EE6FF16C781}"/>
              </a:ext>
            </a:extLst>
          </p:cNvPr>
          <p:cNvSpPr>
            <a:spLocks noGrp="1"/>
          </p:cNvSpPr>
          <p:nvPr>
            <p:ph type="ftr" sz="quarter" idx="27"/>
          </p:nvPr>
        </p:nvSpPr>
        <p:spPr/>
        <p:txBody>
          <a:bodyPr/>
          <a:lstStyle/>
          <a:p>
            <a:r>
              <a:rPr lang="en-US"/>
              <a:t>Confidential Property of Schneider Electric |</a:t>
            </a:r>
            <a:endParaRPr lang="en-US" dirty="0"/>
          </a:p>
        </p:txBody>
      </p:sp>
      <p:sp>
        <p:nvSpPr>
          <p:cNvPr id="8" name="Text Placeholder 7">
            <a:extLst>
              <a:ext uri="{FF2B5EF4-FFF2-40B4-BE49-F238E27FC236}">
                <a16:creationId xmlns:a16="http://schemas.microsoft.com/office/drawing/2014/main" id="{3BACE737-6564-450E-B5DE-39C3D69AD926}"/>
              </a:ext>
            </a:extLst>
          </p:cNvPr>
          <p:cNvSpPr>
            <a:spLocks noGrp="1"/>
          </p:cNvSpPr>
          <p:nvPr>
            <p:ph type="body" sz="quarter" idx="29"/>
          </p:nvPr>
        </p:nvSpPr>
        <p:spPr/>
        <p:txBody>
          <a:bodyPr/>
          <a:lstStyle/>
          <a:p>
            <a:endParaRPr lang="en-SG"/>
          </a:p>
        </p:txBody>
      </p:sp>
    </p:spTree>
    <p:extLst>
      <p:ext uri="{BB962C8B-B14F-4D97-AF65-F5344CB8AC3E}">
        <p14:creationId xmlns:p14="http://schemas.microsoft.com/office/powerpoint/2010/main" val="344745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1732AE8-8A07-4542-A4B8-7206E2D04C1B}"/>
              </a:ext>
            </a:extLst>
          </p:cNvPr>
          <p:cNvSpPr>
            <a:spLocks noGrp="1"/>
          </p:cNvSpPr>
          <p:nvPr>
            <p:ph type="ftr" sz="quarter" idx="11"/>
          </p:nvPr>
        </p:nvSpPr>
        <p:spPr>
          <a:xfrm>
            <a:off x="139891" y="6153995"/>
            <a:ext cx="7187184" cy="322056"/>
          </a:xfrm>
        </p:spPr>
        <p:txBody>
          <a:bodyPr/>
          <a:lstStyle/>
          <a:p>
            <a:r>
              <a:rPr lang="en-US"/>
              <a:t>© 2020 AVEVA Group plc and its subsidiaries. All rights reserved.</a:t>
            </a:r>
            <a:endParaRPr lang="en-GB" dirty="0"/>
          </a:p>
        </p:txBody>
      </p:sp>
      <p:pic>
        <p:nvPicPr>
          <p:cNvPr id="7" name="Picture 6">
            <a:extLst>
              <a:ext uri="{FF2B5EF4-FFF2-40B4-BE49-F238E27FC236}">
                <a16:creationId xmlns:a16="http://schemas.microsoft.com/office/drawing/2014/main" id="{469242EC-8211-43A3-8F51-7F7B963BB0B1}"/>
              </a:ext>
            </a:extLst>
          </p:cNvPr>
          <p:cNvPicPr>
            <a:picLocks noChangeAspect="1"/>
          </p:cNvPicPr>
          <p:nvPr/>
        </p:nvPicPr>
        <p:blipFill>
          <a:blip r:embed="rId2"/>
          <a:stretch>
            <a:fillRect/>
          </a:stretch>
        </p:blipFill>
        <p:spPr>
          <a:xfrm>
            <a:off x="1076960" y="453971"/>
            <a:ext cx="5019040" cy="5801360"/>
          </a:xfrm>
          <a:prstGeom prst="rect">
            <a:avLst/>
          </a:prstGeom>
        </p:spPr>
      </p:pic>
      <p:pic>
        <p:nvPicPr>
          <p:cNvPr id="8" name="Picture 7">
            <a:extLst>
              <a:ext uri="{FF2B5EF4-FFF2-40B4-BE49-F238E27FC236}">
                <a16:creationId xmlns:a16="http://schemas.microsoft.com/office/drawing/2014/main" id="{ED820E3E-9E5F-4A99-8D70-A83DA70DBE53}"/>
              </a:ext>
            </a:extLst>
          </p:cNvPr>
          <p:cNvPicPr>
            <a:picLocks noChangeAspect="1"/>
          </p:cNvPicPr>
          <p:nvPr/>
        </p:nvPicPr>
        <p:blipFill>
          <a:blip r:embed="rId3"/>
          <a:stretch>
            <a:fillRect/>
          </a:stretch>
        </p:blipFill>
        <p:spPr>
          <a:xfrm>
            <a:off x="5740388" y="905983"/>
            <a:ext cx="4866640" cy="2611120"/>
          </a:xfrm>
          <a:prstGeom prst="rect">
            <a:avLst/>
          </a:prstGeom>
        </p:spPr>
      </p:pic>
      <p:pic>
        <p:nvPicPr>
          <p:cNvPr id="9" name="Picture 8">
            <a:extLst>
              <a:ext uri="{FF2B5EF4-FFF2-40B4-BE49-F238E27FC236}">
                <a16:creationId xmlns:a16="http://schemas.microsoft.com/office/drawing/2014/main" id="{41AED783-E82D-471C-BE7A-749FB277840E}"/>
              </a:ext>
            </a:extLst>
          </p:cNvPr>
          <p:cNvPicPr>
            <a:picLocks noChangeAspect="1"/>
          </p:cNvPicPr>
          <p:nvPr/>
        </p:nvPicPr>
        <p:blipFill>
          <a:blip r:embed="rId4"/>
          <a:stretch>
            <a:fillRect/>
          </a:stretch>
        </p:blipFill>
        <p:spPr>
          <a:xfrm>
            <a:off x="6814948" y="3868218"/>
            <a:ext cx="4521200" cy="2540000"/>
          </a:xfrm>
          <a:prstGeom prst="rect">
            <a:avLst/>
          </a:prstGeom>
        </p:spPr>
      </p:pic>
    </p:spTree>
    <p:extLst>
      <p:ext uri="{BB962C8B-B14F-4D97-AF65-F5344CB8AC3E}">
        <p14:creationId xmlns:p14="http://schemas.microsoft.com/office/powerpoint/2010/main" val="393259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EA420-5A8F-43D0-88DF-0EFED4DD0416}"/>
              </a:ext>
            </a:extLst>
          </p:cNvPr>
          <p:cNvSpPr>
            <a:spLocks noGrp="1"/>
          </p:cNvSpPr>
          <p:nvPr>
            <p:ph type="body" sz="quarter" idx="18"/>
          </p:nvPr>
        </p:nvSpPr>
        <p:spPr/>
        <p:txBody>
          <a:bodyPr/>
          <a:lstStyle/>
          <a:p>
            <a:r>
              <a:rPr lang="en-US" dirty="0"/>
              <a:t>Troubleshooting with Product Log Flags</a:t>
            </a:r>
            <a:endParaRPr lang="en-SG" dirty="0"/>
          </a:p>
        </p:txBody>
      </p:sp>
      <p:sp>
        <p:nvSpPr>
          <p:cNvPr id="3" name="Text Placeholder 2">
            <a:extLst>
              <a:ext uri="{FF2B5EF4-FFF2-40B4-BE49-F238E27FC236}">
                <a16:creationId xmlns:a16="http://schemas.microsoft.com/office/drawing/2014/main" id="{E7008CAD-89DF-409F-8708-1A342C3907CA}"/>
              </a:ext>
            </a:extLst>
          </p:cNvPr>
          <p:cNvSpPr>
            <a:spLocks noGrp="1"/>
          </p:cNvSpPr>
          <p:nvPr>
            <p:ph type="body" sz="quarter" idx="25"/>
          </p:nvPr>
        </p:nvSpPr>
        <p:spPr/>
        <p:txBody>
          <a:bodyPr/>
          <a:lstStyle/>
          <a:p>
            <a:endParaRPr lang="en-SG"/>
          </a:p>
        </p:txBody>
      </p:sp>
      <p:sp>
        <p:nvSpPr>
          <p:cNvPr id="4" name="Footer Placeholder 3">
            <a:extLst>
              <a:ext uri="{FF2B5EF4-FFF2-40B4-BE49-F238E27FC236}">
                <a16:creationId xmlns:a16="http://schemas.microsoft.com/office/drawing/2014/main" id="{72DBCDF1-AD7F-48BC-A03B-A6C14B619050}"/>
              </a:ext>
            </a:extLst>
          </p:cNvPr>
          <p:cNvSpPr>
            <a:spLocks noGrp="1"/>
          </p:cNvSpPr>
          <p:nvPr>
            <p:ph type="ftr" sz="quarter" idx="27"/>
          </p:nvPr>
        </p:nvSpPr>
        <p:spPr/>
        <p:txBody>
          <a:bodyPr/>
          <a:lstStyle/>
          <a:p>
            <a:r>
              <a:rPr lang="en-US"/>
              <a:t>© 2020 AVEVA Group plc and its subsidiaries. All rights reserved.</a:t>
            </a:r>
            <a:endParaRPr lang="en-GB" dirty="0"/>
          </a:p>
        </p:txBody>
      </p:sp>
      <p:sp>
        <p:nvSpPr>
          <p:cNvPr id="5" name="Text Placeholder 4">
            <a:extLst>
              <a:ext uri="{FF2B5EF4-FFF2-40B4-BE49-F238E27FC236}">
                <a16:creationId xmlns:a16="http://schemas.microsoft.com/office/drawing/2014/main" id="{1E56BF25-0A1D-4F06-B99F-4174FCEF5DC4}"/>
              </a:ext>
            </a:extLst>
          </p:cNvPr>
          <p:cNvSpPr>
            <a:spLocks noGrp="1"/>
          </p:cNvSpPr>
          <p:nvPr>
            <p:ph type="body" sz="quarter" idx="29"/>
          </p:nvPr>
        </p:nvSpPr>
        <p:spPr/>
        <p:txBody>
          <a:bodyPr/>
          <a:lstStyle/>
          <a:p>
            <a:endParaRPr lang="en-SG"/>
          </a:p>
        </p:txBody>
      </p:sp>
    </p:spTree>
    <p:extLst>
      <p:ext uri="{BB962C8B-B14F-4D97-AF65-F5344CB8AC3E}">
        <p14:creationId xmlns:p14="http://schemas.microsoft.com/office/powerpoint/2010/main" val="65370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8AF40-FE2F-4B5B-BD50-28FAE55CDB66}"/>
              </a:ext>
            </a:extLst>
          </p:cNvPr>
          <p:cNvSpPr>
            <a:spLocks noGrp="1"/>
          </p:cNvSpPr>
          <p:nvPr>
            <p:ph sz="quarter" idx="31"/>
          </p:nvPr>
        </p:nvSpPr>
        <p:spPr/>
        <p:txBody>
          <a:bodyPr/>
          <a:lstStyle/>
          <a:p>
            <a:pPr fontAlgn="base"/>
            <a:r>
              <a:rPr lang="en-US" dirty="0"/>
              <a:t>You can verify the version of License Manager by navigating to </a:t>
            </a:r>
            <a:r>
              <a:rPr lang="en-US" b="1" dirty="0"/>
              <a:t>Control Panel</a:t>
            </a:r>
            <a:r>
              <a:rPr lang="en-US" dirty="0"/>
              <a:t> and selecting </a:t>
            </a:r>
            <a:r>
              <a:rPr lang="en-US" b="1" dirty="0"/>
              <a:t>Programs and Features</a:t>
            </a:r>
            <a:r>
              <a:rPr lang="en-US" dirty="0"/>
              <a:t>. The installed AVEVA Enterprise License Manager, AVEVA Enterprise License Server, or AVEVA Enterprise Licensing (licensing platform components) version displays in the </a:t>
            </a:r>
            <a:r>
              <a:rPr lang="en-US" b="1" dirty="0"/>
              <a:t>Version </a:t>
            </a:r>
            <a:r>
              <a:rPr lang="en-US" dirty="0"/>
              <a:t>column.</a:t>
            </a:r>
          </a:p>
          <a:p>
            <a:pPr fontAlgn="base"/>
            <a:r>
              <a:rPr lang="en-US" dirty="0"/>
              <a:t>Supported Operating Systems</a:t>
            </a:r>
          </a:p>
          <a:p>
            <a:pPr lvl="1" fontAlgn="base"/>
            <a:r>
              <a:rPr lang="en-US" dirty="0"/>
              <a:t>Below are the Operating System minimum requirements:</a:t>
            </a:r>
          </a:p>
          <a:p>
            <a:pPr lvl="1" fontAlgn="base"/>
            <a:r>
              <a:rPr lang="en-US" dirty="0"/>
              <a:t>Client Operating System (x86 and x64):</a:t>
            </a:r>
          </a:p>
          <a:p>
            <a:pPr lvl="2" fontAlgn="base"/>
            <a:r>
              <a:rPr lang="en-US" dirty="0"/>
              <a:t>Windows 8.1 Professional</a:t>
            </a:r>
          </a:p>
          <a:p>
            <a:pPr lvl="2" fontAlgn="base"/>
            <a:r>
              <a:rPr lang="en-US" dirty="0"/>
              <a:t>Windows 10 Version 1607</a:t>
            </a:r>
          </a:p>
          <a:p>
            <a:pPr lvl="1" fontAlgn="base"/>
            <a:r>
              <a:rPr lang="en-US" dirty="0"/>
              <a:t>Server Operating System (x64 only):</a:t>
            </a:r>
          </a:p>
          <a:p>
            <a:pPr lvl="2" fontAlgn="base"/>
            <a:r>
              <a:rPr lang="en-US" dirty="0"/>
              <a:t>Windows Server 2012</a:t>
            </a:r>
          </a:p>
          <a:p>
            <a:pPr lvl="1" fontAlgn="base"/>
            <a:r>
              <a:rPr lang="en-US" dirty="0"/>
              <a:t>AVEVA Enterprise Licensing requires </a:t>
            </a:r>
            <a:r>
              <a:rPr lang="en-US" dirty="0" err="1"/>
              <a:t>.Net</a:t>
            </a:r>
            <a:r>
              <a:rPr lang="en-US" dirty="0"/>
              <a:t> Framework 4.5.1. The licensing installation process checks if .NET version 4.5.1 is installed. If not, you are prompted to allow .NET installation.</a:t>
            </a:r>
          </a:p>
          <a:p>
            <a:r>
              <a:rPr lang="en-SG" dirty="0"/>
              <a:t>Please refer to the readme file on resolved issues and known issues.</a:t>
            </a:r>
          </a:p>
          <a:p>
            <a:endParaRPr lang="en-SG" sz="700" dirty="0">
              <a:solidFill>
                <a:schemeClr val="bg1">
                  <a:lumMod val="50000"/>
                </a:schemeClr>
              </a:solidFill>
              <a:cs typeface="+mn-cs"/>
            </a:endParaRPr>
          </a:p>
        </p:txBody>
      </p:sp>
      <p:sp>
        <p:nvSpPr>
          <p:cNvPr id="4" name="Text Placeholder 3">
            <a:extLst>
              <a:ext uri="{FF2B5EF4-FFF2-40B4-BE49-F238E27FC236}">
                <a16:creationId xmlns:a16="http://schemas.microsoft.com/office/drawing/2014/main" id="{1B693C37-D89E-4A31-BBAC-DC4222840D58}"/>
              </a:ext>
            </a:extLst>
          </p:cNvPr>
          <p:cNvSpPr>
            <a:spLocks noGrp="1"/>
          </p:cNvSpPr>
          <p:nvPr>
            <p:ph type="body" sz="quarter" idx="32"/>
          </p:nvPr>
        </p:nvSpPr>
        <p:spPr/>
        <p:txBody>
          <a:bodyPr/>
          <a:lstStyle/>
          <a:p>
            <a:r>
              <a:rPr lang="en-SG" dirty="0" err="1"/>
              <a:t>Whats</a:t>
            </a:r>
            <a:r>
              <a:rPr lang="en-SG" dirty="0"/>
              <a:t> in 3.5.1</a:t>
            </a:r>
          </a:p>
        </p:txBody>
      </p:sp>
      <p:sp>
        <p:nvSpPr>
          <p:cNvPr id="5" name="Text Placeholder 4">
            <a:extLst>
              <a:ext uri="{FF2B5EF4-FFF2-40B4-BE49-F238E27FC236}">
                <a16:creationId xmlns:a16="http://schemas.microsoft.com/office/drawing/2014/main" id="{4BF06DEC-2CA7-450D-B79E-184695EACC4F}"/>
              </a:ext>
            </a:extLst>
          </p:cNvPr>
          <p:cNvSpPr>
            <a:spLocks noGrp="1"/>
          </p:cNvSpPr>
          <p:nvPr>
            <p:ph type="body" sz="quarter" idx="33"/>
          </p:nvPr>
        </p:nvSpPr>
        <p:spPr/>
        <p:txBody>
          <a:bodyPr/>
          <a:lstStyle/>
          <a:p>
            <a:endParaRPr lang="en-SG" dirty="0"/>
          </a:p>
        </p:txBody>
      </p:sp>
      <p:sp>
        <p:nvSpPr>
          <p:cNvPr id="6" name="Footer Placeholder 4">
            <a:extLst>
              <a:ext uri="{FF2B5EF4-FFF2-40B4-BE49-F238E27FC236}">
                <a16:creationId xmlns:a16="http://schemas.microsoft.com/office/drawing/2014/main" id="{1345F193-ED7F-401E-A8EA-12B34CD0FFCF}"/>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1150204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BC386D-C833-4A8C-A2F7-5AC0D8ED5171}"/>
              </a:ext>
            </a:extLst>
          </p:cNvPr>
          <p:cNvSpPr>
            <a:spLocks noGrp="1"/>
          </p:cNvSpPr>
          <p:nvPr>
            <p:ph type="ftr" sz="quarter" idx="11"/>
          </p:nvPr>
        </p:nvSpPr>
        <p:spPr/>
        <p:txBody>
          <a:bodyPr/>
          <a:lstStyle/>
          <a:p>
            <a:r>
              <a:rPr lang="en-US"/>
              <a:t>© 2020 AVEVA Group plc and its subsidiaries. All rights reserved.</a:t>
            </a:r>
            <a:endParaRPr lang="en-GB"/>
          </a:p>
        </p:txBody>
      </p:sp>
      <p:pic>
        <p:nvPicPr>
          <p:cNvPr id="3" name="Picture 2">
            <a:extLst>
              <a:ext uri="{FF2B5EF4-FFF2-40B4-BE49-F238E27FC236}">
                <a16:creationId xmlns:a16="http://schemas.microsoft.com/office/drawing/2014/main" id="{0F0CC260-697F-4870-BC9E-5FE19A1DDC2C}"/>
              </a:ext>
            </a:extLst>
          </p:cNvPr>
          <p:cNvPicPr>
            <a:picLocks noChangeAspect="1"/>
          </p:cNvPicPr>
          <p:nvPr/>
        </p:nvPicPr>
        <p:blipFill>
          <a:blip r:embed="rId2"/>
          <a:stretch>
            <a:fillRect/>
          </a:stretch>
        </p:blipFill>
        <p:spPr>
          <a:xfrm>
            <a:off x="151516" y="95636"/>
            <a:ext cx="5019040" cy="6136640"/>
          </a:xfrm>
          <a:prstGeom prst="rect">
            <a:avLst/>
          </a:prstGeom>
        </p:spPr>
      </p:pic>
      <p:pic>
        <p:nvPicPr>
          <p:cNvPr id="5" name="Picture 4">
            <a:extLst>
              <a:ext uri="{FF2B5EF4-FFF2-40B4-BE49-F238E27FC236}">
                <a16:creationId xmlns:a16="http://schemas.microsoft.com/office/drawing/2014/main" id="{2611F44C-1633-4CD0-AFF4-38A1DF8FFF16}"/>
              </a:ext>
            </a:extLst>
          </p:cNvPr>
          <p:cNvPicPr>
            <a:picLocks noChangeAspect="1"/>
          </p:cNvPicPr>
          <p:nvPr/>
        </p:nvPicPr>
        <p:blipFill>
          <a:blip r:embed="rId3"/>
          <a:stretch>
            <a:fillRect/>
          </a:stretch>
        </p:blipFill>
        <p:spPr>
          <a:xfrm>
            <a:off x="4053619" y="2198756"/>
            <a:ext cx="7731760" cy="4033520"/>
          </a:xfrm>
          <a:prstGeom prst="rect">
            <a:avLst/>
          </a:prstGeom>
        </p:spPr>
      </p:pic>
      <p:pic>
        <p:nvPicPr>
          <p:cNvPr id="7" name="Picture 6">
            <a:extLst>
              <a:ext uri="{FF2B5EF4-FFF2-40B4-BE49-F238E27FC236}">
                <a16:creationId xmlns:a16="http://schemas.microsoft.com/office/drawing/2014/main" id="{06729548-15E3-43BA-BCC7-D763B2368245}"/>
              </a:ext>
            </a:extLst>
          </p:cNvPr>
          <p:cNvPicPr>
            <a:picLocks noChangeAspect="1"/>
          </p:cNvPicPr>
          <p:nvPr/>
        </p:nvPicPr>
        <p:blipFill>
          <a:blip r:embed="rId4"/>
          <a:stretch>
            <a:fillRect/>
          </a:stretch>
        </p:blipFill>
        <p:spPr>
          <a:xfrm>
            <a:off x="4324625" y="2474512"/>
            <a:ext cx="7762240" cy="3891280"/>
          </a:xfrm>
          <a:prstGeom prst="rect">
            <a:avLst/>
          </a:prstGeom>
        </p:spPr>
      </p:pic>
    </p:spTree>
    <p:extLst>
      <p:ext uri="{BB962C8B-B14F-4D97-AF65-F5344CB8AC3E}">
        <p14:creationId xmlns:p14="http://schemas.microsoft.com/office/powerpoint/2010/main" val="208453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A9C4D-0602-4380-B24F-2C213EB4BBFA}"/>
              </a:ext>
            </a:extLst>
          </p:cNvPr>
          <p:cNvSpPr>
            <a:spLocks noGrp="1"/>
          </p:cNvSpPr>
          <p:nvPr>
            <p:ph type="title"/>
          </p:nvPr>
        </p:nvSpPr>
        <p:spPr/>
        <p:txBody>
          <a:bodyPr/>
          <a:lstStyle/>
          <a:p>
            <a:r>
              <a:rPr lang="en-SG" dirty="0"/>
              <a:t>Additional  Error Logs (To be sent to R&amp;D)</a:t>
            </a:r>
          </a:p>
        </p:txBody>
      </p:sp>
      <p:sp>
        <p:nvSpPr>
          <p:cNvPr id="5" name="Content Placeholder 4">
            <a:extLst>
              <a:ext uri="{FF2B5EF4-FFF2-40B4-BE49-F238E27FC236}">
                <a16:creationId xmlns:a16="http://schemas.microsoft.com/office/drawing/2014/main" id="{720BFC1B-C927-48AC-A8C9-1D114CAA4D3F}"/>
              </a:ext>
            </a:extLst>
          </p:cNvPr>
          <p:cNvSpPr>
            <a:spLocks noGrp="1"/>
          </p:cNvSpPr>
          <p:nvPr>
            <p:ph idx="1"/>
          </p:nvPr>
        </p:nvSpPr>
        <p:spPr/>
        <p:txBody>
          <a:bodyPr/>
          <a:lstStyle/>
          <a:p>
            <a:r>
              <a:rPr lang="en-SG" dirty="0"/>
              <a:t>Envid_data.log</a:t>
            </a:r>
          </a:p>
          <a:p>
            <a:r>
              <a:rPr lang="en-SG" dirty="0"/>
              <a:t>Fne-access.log</a:t>
            </a:r>
          </a:p>
          <a:p>
            <a:r>
              <a:rPr lang="en-SG" dirty="0"/>
              <a:t>Fne-error.log</a:t>
            </a:r>
          </a:p>
        </p:txBody>
      </p:sp>
      <p:sp>
        <p:nvSpPr>
          <p:cNvPr id="2" name="Footer Placeholder 1">
            <a:extLst>
              <a:ext uri="{FF2B5EF4-FFF2-40B4-BE49-F238E27FC236}">
                <a16:creationId xmlns:a16="http://schemas.microsoft.com/office/drawing/2014/main" id="{8F1375A8-1785-4DF8-901B-28B22DD73B4B}"/>
              </a:ext>
            </a:extLst>
          </p:cNvPr>
          <p:cNvSpPr>
            <a:spLocks noGrp="1"/>
          </p:cNvSpPr>
          <p:nvPr>
            <p:ph type="ftr" sz="quarter" idx="3"/>
          </p:nvPr>
        </p:nvSpPr>
        <p:spPr/>
        <p:txBody>
          <a:bodyPr/>
          <a:lstStyle/>
          <a:p>
            <a:r>
              <a:rPr lang="en-US"/>
              <a:t>© 2020 AVEVA Group plc and its subsidiaries. All rights reserved.</a:t>
            </a:r>
            <a:endParaRPr lang="en-GB"/>
          </a:p>
        </p:txBody>
      </p:sp>
      <p:sp>
        <p:nvSpPr>
          <p:cNvPr id="6" name="Text Placeholder 5">
            <a:extLst>
              <a:ext uri="{FF2B5EF4-FFF2-40B4-BE49-F238E27FC236}">
                <a16:creationId xmlns:a16="http://schemas.microsoft.com/office/drawing/2014/main" id="{83A5663D-D2A8-48B8-B728-B99C6C8B792F}"/>
              </a:ext>
            </a:extLst>
          </p:cNvPr>
          <p:cNvSpPr>
            <a:spLocks noGrp="1"/>
          </p:cNvSpPr>
          <p:nvPr>
            <p:ph type="body" sz="quarter" idx="13"/>
          </p:nvPr>
        </p:nvSpPr>
        <p:spPr/>
        <p:txBody>
          <a:bodyPr/>
          <a:lstStyle/>
          <a:p>
            <a:r>
              <a:rPr lang="en-SG" dirty="0"/>
              <a:t>Go to C:\ProgramData\Schneider Electric\Licensing\License Server</a:t>
            </a:r>
          </a:p>
        </p:txBody>
      </p:sp>
    </p:spTree>
    <p:extLst>
      <p:ext uri="{BB962C8B-B14F-4D97-AF65-F5344CB8AC3E}">
        <p14:creationId xmlns:p14="http://schemas.microsoft.com/office/powerpoint/2010/main" val="86707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2"/>
          </p:nvPr>
        </p:nvSpPr>
        <p:spPr/>
        <p:txBody>
          <a:bodyPr/>
          <a:lstStyle/>
          <a:p>
            <a:r>
              <a:rPr lang="en-US" dirty="0"/>
              <a:t>Questions?</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sp>
        <p:nvSpPr>
          <p:cNvPr id="7" name="Footer Placeholder 4">
            <a:extLst>
              <a:ext uri="{FF2B5EF4-FFF2-40B4-BE49-F238E27FC236}">
                <a16:creationId xmlns:a16="http://schemas.microsoft.com/office/drawing/2014/main" id="{D9F9BA2E-1C62-4578-9456-64210582BF3F}"/>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3440276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3395DEE-BB5D-4856-81E9-A91674B77E69}"/>
              </a:ext>
            </a:extLst>
          </p:cNvPr>
          <p:cNvSpPr>
            <a:spLocks noGrp="1"/>
          </p:cNvSpPr>
          <p:nvPr>
            <p:ph type="ftr" sz="quarter" idx="11"/>
          </p:nvPr>
        </p:nvSpPr>
        <p:spPr/>
        <p:txBody>
          <a:bodyPr/>
          <a:lstStyle/>
          <a:p>
            <a:r>
              <a:rPr lang="en-US"/>
              <a:t>© 2020 AVEVA Group plc and its subsidiaries. All rights reserved.</a:t>
            </a:r>
            <a:endParaRPr lang="en-GB"/>
          </a:p>
        </p:txBody>
      </p:sp>
    </p:spTree>
    <p:extLst>
      <p:ext uri="{BB962C8B-B14F-4D97-AF65-F5344CB8AC3E}">
        <p14:creationId xmlns:p14="http://schemas.microsoft.com/office/powerpoint/2010/main" val="16277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83E6A8-77FD-4AAB-9B41-55AE95AF0BA6}"/>
              </a:ext>
            </a:extLst>
          </p:cNvPr>
          <p:cNvSpPr>
            <a:spLocks noGrp="1"/>
          </p:cNvSpPr>
          <p:nvPr>
            <p:ph type="ftr" sz="quarter" idx="11"/>
          </p:nvPr>
        </p:nvSpPr>
        <p:spPr/>
        <p:txBody>
          <a:bodyPr/>
          <a:lstStyle/>
          <a:p>
            <a:r>
              <a:rPr lang="en-US"/>
              <a:t>© 2020 AVEVA Group plc and its subsidiaries. All rights reserved.</a:t>
            </a:r>
            <a:endParaRPr lang="en-GB" dirty="0"/>
          </a:p>
        </p:txBody>
      </p:sp>
    </p:spTree>
    <p:extLst>
      <p:ext uri="{BB962C8B-B14F-4D97-AF65-F5344CB8AC3E}">
        <p14:creationId xmlns:p14="http://schemas.microsoft.com/office/powerpoint/2010/main" val="21628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E613C3-5CAB-4B94-90C7-BB21FCE78F49}"/>
              </a:ext>
            </a:extLst>
          </p:cNvPr>
          <p:cNvSpPr>
            <a:spLocks noGrp="1"/>
          </p:cNvSpPr>
          <p:nvPr>
            <p:ph type="body" sz="quarter" idx="18"/>
          </p:nvPr>
        </p:nvSpPr>
        <p:spPr/>
        <p:txBody>
          <a:bodyPr/>
          <a:lstStyle/>
          <a:p>
            <a:r>
              <a:rPr lang="en-US" dirty="0"/>
              <a:t>Architectural and Management</a:t>
            </a:r>
            <a:endParaRPr lang="en-SG" dirty="0"/>
          </a:p>
        </p:txBody>
      </p:sp>
      <p:sp>
        <p:nvSpPr>
          <p:cNvPr id="7" name="Text Placeholder 6">
            <a:extLst>
              <a:ext uri="{FF2B5EF4-FFF2-40B4-BE49-F238E27FC236}">
                <a16:creationId xmlns:a16="http://schemas.microsoft.com/office/drawing/2014/main" id="{7DC2A893-5F4C-4402-B735-EE1DB3FB0243}"/>
              </a:ext>
            </a:extLst>
          </p:cNvPr>
          <p:cNvSpPr>
            <a:spLocks noGrp="1"/>
          </p:cNvSpPr>
          <p:nvPr>
            <p:ph type="body" sz="quarter" idx="25"/>
          </p:nvPr>
        </p:nvSpPr>
        <p:spPr/>
        <p:txBody>
          <a:bodyPr/>
          <a:lstStyle/>
          <a:p>
            <a:endParaRPr lang="en-SG"/>
          </a:p>
        </p:txBody>
      </p:sp>
      <p:sp>
        <p:nvSpPr>
          <p:cNvPr id="2" name="Footer Placeholder 1">
            <a:extLst>
              <a:ext uri="{FF2B5EF4-FFF2-40B4-BE49-F238E27FC236}">
                <a16:creationId xmlns:a16="http://schemas.microsoft.com/office/drawing/2014/main" id="{329CF22F-79DC-4BA1-BE08-2EE6FF16C781}"/>
              </a:ext>
            </a:extLst>
          </p:cNvPr>
          <p:cNvSpPr>
            <a:spLocks noGrp="1"/>
          </p:cNvSpPr>
          <p:nvPr>
            <p:ph type="ftr" sz="quarter" idx="27"/>
          </p:nvPr>
        </p:nvSpPr>
        <p:spPr/>
        <p:txBody>
          <a:bodyPr/>
          <a:lstStyle/>
          <a:p>
            <a:r>
              <a:rPr lang="en-US"/>
              <a:t>Confidential Property of Schneider Electric |</a:t>
            </a:r>
            <a:endParaRPr lang="en-US" dirty="0"/>
          </a:p>
        </p:txBody>
      </p:sp>
      <p:sp>
        <p:nvSpPr>
          <p:cNvPr id="8" name="Text Placeholder 7">
            <a:extLst>
              <a:ext uri="{FF2B5EF4-FFF2-40B4-BE49-F238E27FC236}">
                <a16:creationId xmlns:a16="http://schemas.microsoft.com/office/drawing/2014/main" id="{3BACE737-6564-450E-B5DE-39C3D69AD926}"/>
              </a:ext>
            </a:extLst>
          </p:cNvPr>
          <p:cNvSpPr>
            <a:spLocks noGrp="1"/>
          </p:cNvSpPr>
          <p:nvPr>
            <p:ph type="body" sz="quarter" idx="29"/>
          </p:nvPr>
        </p:nvSpPr>
        <p:spPr/>
        <p:txBody>
          <a:bodyPr/>
          <a:lstStyle/>
          <a:p>
            <a:endParaRPr lang="en-SG"/>
          </a:p>
        </p:txBody>
      </p:sp>
    </p:spTree>
    <p:extLst>
      <p:ext uri="{BB962C8B-B14F-4D97-AF65-F5344CB8AC3E}">
        <p14:creationId xmlns:p14="http://schemas.microsoft.com/office/powerpoint/2010/main" val="82102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2"/>
          </p:nvPr>
        </p:nvSpPr>
        <p:spPr/>
        <p:txBody>
          <a:bodyPr/>
          <a:lstStyle/>
          <a:p>
            <a:r>
              <a:rPr lang="en-US" dirty="0"/>
              <a:t>Architectural Options</a:t>
            </a:r>
          </a:p>
        </p:txBody>
      </p:sp>
      <p:sp>
        <p:nvSpPr>
          <p:cNvPr id="7" name="Text Placeholder 6"/>
          <p:cNvSpPr>
            <a:spLocks noGrp="1"/>
          </p:cNvSpPr>
          <p:nvPr>
            <p:ph type="body" sz="quarter" idx="33"/>
          </p:nvPr>
        </p:nvSpPr>
        <p:spPr/>
        <p:txBody>
          <a:bodyPr/>
          <a:lstStyle/>
          <a:p>
            <a:r>
              <a:rPr lang="en-US" dirty="0"/>
              <a:t>Localized or Centralized License Server?  Localized or Centralized License Manager?</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sp>
        <p:nvSpPr>
          <p:cNvPr id="8" name="TextBox 7"/>
          <p:cNvSpPr txBox="1"/>
          <p:nvPr/>
        </p:nvSpPr>
        <p:spPr>
          <a:xfrm>
            <a:off x="1606732" y="1722650"/>
            <a:ext cx="2462534" cy="461665"/>
          </a:xfrm>
          <a:prstGeom prst="rect">
            <a:avLst/>
          </a:prstGeom>
          <a:noFill/>
        </p:spPr>
        <p:txBody>
          <a:bodyPr wrap="none" rtlCol="0">
            <a:spAutoFit/>
          </a:bodyPr>
          <a:lstStyle/>
          <a:p>
            <a:r>
              <a:rPr lang="en-US" dirty="0">
                <a:solidFill>
                  <a:srgbClr val="36C746"/>
                </a:solidFill>
              </a:rPr>
              <a:t>Both Centralized</a:t>
            </a:r>
          </a:p>
        </p:txBody>
      </p:sp>
      <p:grpSp>
        <p:nvGrpSpPr>
          <p:cNvPr id="39" name="Group 38"/>
          <p:cNvGrpSpPr/>
          <p:nvPr/>
        </p:nvGrpSpPr>
        <p:grpSpPr>
          <a:xfrm>
            <a:off x="1361034" y="3070516"/>
            <a:ext cx="1915583" cy="1124533"/>
            <a:chOff x="954618" y="3070516"/>
            <a:chExt cx="1915583" cy="1124533"/>
          </a:xfrm>
        </p:grpSpPr>
        <p:pic>
          <p:nvPicPr>
            <p:cNvPr id="1027" name="Picture 3"/>
            <p:cNvPicPr>
              <a:picLocks noChangeAspect="1" noChangeArrowheads="1"/>
            </p:cNvPicPr>
            <p:nvPr/>
          </p:nvPicPr>
          <p:blipFill>
            <a:blip r:embed="rId3" cstate="print"/>
            <a:srcRect/>
            <a:stretch>
              <a:fillRect/>
            </a:stretch>
          </p:blipFill>
          <p:spPr bwMode="auto">
            <a:xfrm>
              <a:off x="954618" y="3070516"/>
              <a:ext cx="1915583" cy="1124533"/>
            </a:xfrm>
            <a:prstGeom prst="rect">
              <a:avLst/>
            </a:prstGeom>
            <a:noFill/>
            <a:ln w="9525">
              <a:noFill/>
              <a:miter lim="800000"/>
              <a:headEnd/>
              <a:tailEnd/>
            </a:ln>
          </p:spPr>
        </p:pic>
        <p:sp>
          <p:nvSpPr>
            <p:cNvPr id="16" name="TextBox 15"/>
            <p:cNvSpPr txBox="1"/>
            <p:nvPr/>
          </p:nvSpPr>
          <p:spPr>
            <a:xfrm>
              <a:off x="1200316" y="3331449"/>
              <a:ext cx="739305" cy="415498"/>
            </a:xfrm>
            <a:prstGeom prst="rect">
              <a:avLst/>
            </a:prstGeom>
            <a:noFill/>
          </p:spPr>
          <p:txBody>
            <a:bodyPr wrap="none" rtlCol="0">
              <a:spAutoFit/>
            </a:bodyPr>
            <a:lstStyle/>
            <a:p>
              <a:pPr algn="ctr"/>
              <a:r>
                <a:rPr lang="en-US" sz="1050" b="1" dirty="0"/>
                <a:t>License</a:t>
              </a:r>
            </a:p>
            <a:p>
              <a:pPr algn="ctr"/>
              <a:r>
                <a:rPr lang="en-US" sz="1050" b="1" dirty="0"/>
                <a:t>Manager</a:t>
              </a:r>
            </a:p>
          </p:txBody>
        </p:sp>
      </p:grpSp>
      <p:grpSp>
        <p:nvGrpSpPr>
          <p:cNvPr id="38" name="Group 37"/>
          <p:cNvGrpSpPr/>
          <p:nvPr/>
        </p:nvGrpSpPr>
        <p:grpSpPr>
          <a:xfrm>
            <a:off x="3805511" y="2808817"/>
            <a:ext cx="1300451" cy="1653114"/>
            <a:chOff x="3399095" y="2808817"/>
            <a:chExt cx="1300451" cy="1653114"/>
          </a:xfrm>
        </p:grpSpPr>
        <p:pic>
          <p:nvPicPr>
            <p:cNvPr id="1026" name="Picture 2"/>
            <p:cNvPicPr>
              <a:picLocks noChangeAspect="1" noChangeArrowheads="1"/>
            </p:cNvPicPr>
            <p:nvPr/>
          </p:nvPicPr>
          <p:blipFill>
            <a:blip r:embed="rId4" cstate="print"/>
            <a:srcRect/>
            <a:stretch>
              <a:fillRect/>
            </a:stretch>
          </p:blipFill>
          <p:spPr bwMode="auto">
            <a:xfrm>
              <a:off x="3399095" y="2808817"/>
              <a:ext cx="1125524" cy="1653114"/>
            </a:xfrm>
            <a:prstGeom prst="rect">
              <a:avLst/>
            </a:prstGeom>
            <a:noFill/>
            <a:ln w="9525">
              <a:noFill/>
              <a:miter lim="800000"/>
              <a:headEnd/>
              <a:tailEnd/>
            </a:ln>
          </p:spPr>
        </p:pic>
        <p:sp>
          <p:nvSpPr>
            <p:cNvPr id="17" name="TextBox 16"/>
            <p:cNvSpPr txBox="1"/>
            <p:nvPr/>
          </p:nvSpPr>
          <p:spPr>
            <a:xfrm>
              <a:off x="3681736" y="3400667"/>
              <a:ext cx="1017810" cy="523220"/>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a:t>
              </a:r>
            </a:p>
          </p:txBody>
        </p:sp>
      </p:grpSp>
      <p:grpSp>
        <p:nvGrpSpPr>
          <p:cNvPr id="41" name="Group 40"/>
          <p:cNvGrpSpPr/>
          <p:nvPr/>
        </p:nvGrpSpPr>
        <p:grpSpPr>
          <a:xfrm>
            <a:off x="5659912" y="1604434"/>
            <a:ext cx="1915583" cy="1124533"/>
            <a:chOff x="5659912" y="1604434"/>
            <a:chExt cx="1915583" cy="1124533"/>
          </a:xfrm>
        </p:grpSpPr>
        <p:pic>
          <p:nvPicPr>
            <p:cNvPr id="12" name="Picture 3"/>
            <p:cNvPicPr>
              <a:picLocks noChangeAspect="1" noChangeArrowheads="1"/>
            </p:cNvPicPr>
            <p:nvPr/>
          </p:nvPicPr>
          <p:blipFill>
            <a:blip r:embed="rId3" cstate="print"/>
            <a:srcRect/>
            <a:stretch>
              <a:fillRect/>
            </a:stretch>
          </p:blipFill>
          <p:spPr bwMode="auto">
            <a:xfrm>
              <a:off x="5659912" y="1604434"/>
              <a:ext cx="1915583" cy="1124533"/>
            </a:xfrm>
            <a:prstGeom prst="rect">
              <a:avLst/>
            </a:prstGeom>
            <a:noFill/>
            <a:ln w="9525">
              <a:noFill/>
              <a:miter lim="800000"/>
              <a:headEnd/>
              <a:tailEnd/>
            </a:ln>
          </p:spPr>
        </p:pic>
        <p:sp>
          <p:nvSpPr>
            <p:cNvPr id="18" name="TextBox 17"/>
            <p:cNvSpPr txBox="1"/>
            <p:nvPr/>
          </p:nvSpPr>
          <p:spPr>
            <a:xfrm>
              <a:off x="6045215" y="1930399"/>
              <a:ext cx="558166" cy="253916"/>
            </a:xfrm>
            <a:prstGeom prst="rect">
              <a:avLst/>
            </a:prstGeom>
            <a:noFill/>
          </p:spPr>
          <p:txBody>
            <a:bodyPr wrap="none" rtlCol="0">
              <a:spAutoFit/>
            </a:bodyPr>
            <a:lstStyle/>
            <a:p>
              <a:r>
                <a:rPr lang="en-US" sz="1050" b="1" dirty="0"/>
                <a:t>Client</a:t>
              </a:r>
            </a:p>
          </p:txBody>
        </p:sp>
      </p:grpSp>
      <p:grpSp>
        <p:nvGrpSpPr>
          <p:cNvPr id="40" name="Group 39"/>
          <p:cNvGrpSpPr/>
          <p:nvPr/>
        </p:nvGrpSpPr>
        <p:grpSpPr>
          <a:xfrm>
            <a:off x="5276866" y="4512733"/>
            <a:ext cx="1225550" cy="1073150"/>
            <a:chOff x="4870450" y="4512733"/>
            <a:chExt cx="1225550" cy="1073150"/>
          </a:xfrm>
        </p:grpSpPr>
        <p:pic>
          <p:nvPicPr>
            <p:cNvPr id="1030" name="Picture 6"/>
            <p:cNvPicPr>
              <a:picLocks noChangeAspect="1" noChangeArrowheads="1"/>
            </p:cNvPicPr>
            <p:nvPr/>
          </p:nvPicPr>
          <p:blipFill>
            <a:blip r:embed="rId5" cstate="print"/>
            <a:srcRect/>
            <a:stretch>
              <a:fillRect/>
            </a:stretch>
          </p:blipFill>
          <p:spPr bwMode="auto">
            <a:xfrm>
              <a:off x="4870450" y="4512733"/>
              <a:ext cx="1225550" cy="1073150"/>
            </a:xfrm>
            <a:prstGeom prst="rect">
              <a:avLst/>
            </a:prstGeom>
            <a:noFill/>
            <a:ln w="9525">
              <a:noFill/>
              <a:miter lim="800000"/>
              <a:headEnd/>
              <a:tailEnd/>
            </a:ln>
          </p:spPr>
        </p:pic>
        <p:sp>
          <p:nvSpPr>
            <p:cNvPr id="19" name="TextBox 18"/>
            <p:cNvSpPr txBox="1"/>
            <p:nvPr/>
          </p:nvSpPr>
          <p:spPr>
            <a:xfrm>
              <a:off x="5182231" y="4724400"/>
              <a:ext cx="558166" cy="253916"/>
            </a:xfrm>
            <a:prstGeom prst="rect">
              <a:avLst/>
            </a:prstGeom>
            <a:noFill/>
          </p:spPr>
          <p:txBody>
            <a:bodyPr wrap="none" rtlCol="0">
              <a:spAutoFit/>
            </a:bodyPr>
            <a:lstStyle/>
            <a:p>
              <a:r>
                <a:rPr lang="en-US" sz="1050" b="1" dirty="0"/>
                <a:t>Client</a:t>
              </a:r>
            </a:p>
          </p:txBody>
        </p:sp>
      </p:grpSp>
      <p:grpSp>
        <p:nvGrpSpPr>
          <p:cNvPr id="42" name="Group 41"/>
          <p:cNvGrpSpPr/>
          <p:nvPr/>
        </p:nvGrpSpPr>
        <p:grpSpPr>
          <a:xfrm>
            <a:off x="8811701" y="4195049"/>
            <a:ext cx="1915583" cy="1124533"/>
            <a:chOff x="8811701" y="4195049"/>
            <a:chExt cx="1915583" cy="1124533"/>
          </a:xfrm>
        </p:grpSpPr>
        <p:pic>
          <p:nvPicPr>
            <p:cNvPr id="13" name="Picture 3"/>
            <p:cNvPicPr>
              <a:picLocks noChangeAspect="1" noChangeArrowheads="1"/>
            </p:cNvPicPr>
            <p:nvPr/>
          </p:nvPicPr>
          <p:blipFill>
            <a:blip r:embed="rId3" cstate="print"/>
            <a:srcRect/>
            <a:stretch>
              <a:fillRect/>
            </a:stretch>
          </p:blipFill>
          <p:spPr bwMode="auto">
            <a:xfrm>
              <a:off x="8811701" y="4195049"/>
              <a:ext cx="1915583" cy="1124533"/>
            </a:xfrm>
            <a:prstGeom prst="rect">
              <a:avLst/>
            </a:prstGeom>
            <a:noFill/>
            <a:ln w="9525">
              <a:noFill/>
              <a:miter lim="800000"/>
              <a:headEnd/>
              <a:tailEnd/>
            </a:ln>
          </p:spPr>
        </p:pic>
        <p:sp>
          <p:nvSpPr>
            <p:cNvPr id="20" name="TextBox 19"/>
            <p:cNvSpPr txBox="1"/>
            <p:nvPr/>
          </p:nvSpPr>
          <p:spPr>
            <a:xfrm>
              <a:off x="9170049" y="4512733"/>
              <a:ext cx="558166" cy="253916"/>
            </a:xfrm>
            <a:prstGeom prst="rect">
              <a:avLst/>
            </a:prstGeom>
            <a:noFill/>
          </p:spPr>
          <p:txBody>
            <a:bodyPr wrap="none" rtlCol="0">
              <a:spAutoFit/>
            </a:bodyPr>
            <a:lstStyle/>
            <a:p>
              <a:r>
                <a:rPr lang="en-US" sz="1050" b="1" dirty="0"/>
                <a:t>Client</a:t>
              </a:r>
            </a:p>
          </p:txBody>
        </p:sp>
      </p:grpSp>
      <p:grpSp>
        <p:nvGrpSpPr>
          <p:cNvPr id="22" name="Group 21"/>
          <p:cNvGrpSpPr/>
          <p:nvPr/>
        </p:nvGrpSpPr>
        <p:grpSpPr>
          <a:xfrm>
            <a:off x="7957461" y="2728967"/>
            <a:ext cx="686391" cy="1239933"/>
            <a:chOff x="6729182" y="3390718"/>
            <a:chExt cx="686391" cy="1239933"/>
          </a:xfrm>
        </p:grpSpPr>
        <p:pic>
          <p:nvPicPr>
            <p:cNvPr id="1029" name="Picture 5"/>
            <p:cNvPicPr>
              <a:picLocks noChangeAspect="1" noChangeArrowheads="1"/>
            </p:cNvPicPr>
            <p:nvPr/>
          </p:nvPicPr>
          <p:blipFill>
            <a:blip r:embed="rId6" cstate="print"/>
            <a:srcRect/>
            <a:stretch>
              <a:fillRect/>
            </a:stretch>
          </p:blipFill>
          <p:spPr bwMode="auto">
            <a:xfrm>
              <a:off x="6729182" y="3390718"/>
              <a:ext cx="686391" cy="1239933"/>
            </a:xfrm>
            <a:prstGeom prst="rect">
              <a:avLst/>
            </a:prstGeom>
            <a:noFill/>
            <a:ln w="9525">
              <a:noFill/>
              <a:miter lim="800000"/>
              <a:headEnd/>
              <a:tailEnd/>
            </a:ln>
          </p:spPr>
        </p:pic>
        <p:sp>
          <p:nvSpPr>
            <p:cNvPr id="21" name="TextBox 20"/>
            <p:cNvSpPr txBox="1"/>
            <p:nvPr/>
          </p:nvSpPr>
          <p:spPr>
            <a:xfrm>
              <a:off x="6873002" y="3434535"/>
              <a:ext cx="360163" cy="1145314"/>
            </a:xfrm>
            <a:prstGeom prst="rect">
              <a:avLst/>
            </a:prstGeom>
            <a:noFill/>
          </p:spPr>
          <p:txBody>
            <a:bodyPr vert="wordArtVert" wrap="none" rtlCol="0">
              <a:spAutoFit/>
            </a:bodyPr>
            <a:lstStyle/>
            <a:p>
              <a:r>
                <a:rPr lang="en-US" sz="1050" b="1" dirty="0"/>
                <a:t>CLIENT</a:t>
              </a:r>
            </a:p>
          </p:txBody>
        </p:sp>
      </p:grpSp>
      <p:cxnSp>
        <p:nvCxnSpPr>
          <p:cNvPr id="24" name="Straight Connector 23"/>
          <p:cNvCxnSpPr>
            <a:stCxn id="1027" idx="3"/>
            <a:endCxn id="1026" idx="1"/>
          </p:cNvCxnSpPr>
          <p:nvPr/>
        </p:nvCxnSpPr>
        <p:spPr>
          <a:xfrm>
            <a:off x="3276617" y="3632783"/>
            <a:ext cx="528894" cy="2591"/>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2" idx="1"/>
          </p:cNvCxnSpPr>
          <p:nvPr/>
        </p:nvCxnSpPr>
        <p:spPr>
          <a:xfrm flipV="1">
            <a:off x="4931035" y="2166701"/>
            <a:ext cx="728877" cy="1466082"/>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endCxn id="1029" idx="1"/>
          </p:cNvCxnSpPr>
          <p:nvPr/>
        </p:nvCxnSpPr>
        <p:spPr>
          <a:xfrm flipV="1">
            <a:off x="4931035" y="3348934"/>
            <a:ext cx="3026426" cy="286441"/>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026" idx="3"/>
            <a:endCxn id="1030" idx="0"/>
          </p:cNvCxnSpPr>
          <p:nvPr/>
        </p:nvCxnSpPr>
        <p:spPr>
          <a:xfrm>
            <a:off x="4931035" y="3635374"/>
            <a:ext cx="958606" cy="877359"/>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026" idx="3"/>
          </p:cNvCxnSpPr>
          <p:nvPr/>
        </p:nvCxnSpPr>
        <p:spPr>
          <a:xfrm>
            <a:off x="4931035" y="3635374"/>
            <a:ext cx="3880666" cy="1089026"/>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3805511" y="2808818"/>
            <a:ext cx="1300451" cy="1653114"/>
            <a:chOff x="3399095" y="2808817"/>
            <a:chExt cx="1300451" cy="1653114"/>
          </a:xfrm>
        </p:grpSpPr>
        <p:pic>
          <p:nvPicPr>
            <p:cNvPr id="44" name="Picture 2"/>
            <p:cNvPicPr>
              <a:picLocks noChangeAspect="1" noChangeArrowheads="1"/>
            </p:cNvPicPr>
            <p:nvPr/>
          </p:nvPicPr>
          <p:blipFill>
            <a:blip r:embed="rId4" cstate="print"/>
            <a:srcRect/>
            <a:stretch>
              <a:fillRect/>
            </a:stretch>
          </p:blipFill>
          <p:spPr bwMode="auto">
            <a:xfrm>
              <a:off x="3399095" y="2808817"/>
              <a:ext cx="1125524" cy="1653114"/>
            </a:xfrm>
            <a:prstGeom prst="rect">
              <a:avLst/>
            </a:prstGeom>
            <a:noFill/>
            <a:ln w="9525">
              <a:noFill/>
              <a:miter lim="800000"/>
              <a:headEnd/>
              <a:tailEnd/>
            </a:ln>
          </p:spPr>
        </p:pic>
        <p:sp>
          <p:nvSpPr>
            <p:cNvPr id="45" name="TextBox 44"/>
            <p:cNvSpPr txBox="1"/>
            <p:nvPr/>
          </p:nvSpPr>
          <p:spPr>
            <a:xfrm>
              <a:off x="3681736" y="3300968"/>
              <a:ext cx="1017810" cy="738664"/>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 &amp;</a:t>
              </a:r>
            </a:p>
            <a:p>
              <a:pPr algn="ctr"/>
              <a:r>
                <a:rPr lang="en-US" sz="1400" b="1" dirty="0"/>
                <a:t>Manager</a:t>
              </a:r>
            </a:p>
          </p:txBody>
        </p:sp>
      </p:grpSp>
      <p:sp>
        <p:nvSpPr>
          <p:cNvPr id="37" name="Footer Placeholder 4">
            <a:extLst>
              <a:ext uri="{FF2B5EF4-FFF2-40B4-BE49-F238E27FC236}">
                <a16:creationId xmlns:a16="http://schemas.microsoft.com/office/drawing/2014/main" id="{CABE97D3-9518-40D5-B0D7-694321628B57}"/>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108986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38"/>
                                        </p:tgtEl>
                                      </p:cBhvr>
                                    </p:animEffect>
                                    <p:set>
                                      <p:cBhvr>
                                        <p:cTn id="10" dur="1" fill="hold">
                                          <p:stCondLst>
                                            <p:cond delay="499"/>
                                          </p:stCondLst>
                                        </p:cTn>
                                        <p:tgtEl>
                                          <p:spTgt spid="38"/>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9"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dissolv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2"/>
          </p:nvPr>
        </p:nvSpPr>
        <p:spPr>
          <a:xfrm>
            <a:off x="123064" y="306917"/>
            <a:ext cx="11529483" cy="492443"/>
          </a:xfrm>
        </p:spPr>
        <p:txBody>
          <a:bodyPr>
            <a:normAutofit fontScale="92500" lnSpcReduction="20000"/>
          </a:bodyPr>
          <a:lstStyle/>
          <a:p>
            <a:r>
              <a:rPr lang="en-US" dirty="0"/>
              <a:t>Architectural Options</a:t>
            </a:r>
          </a:p>
          <a:p>
            <a:endParaRPr lang="en-US" dirty="0"/>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grpSp>
        <p:nvGrpSpPr>
          <p:cNvPr id="2" name="Group 104"/>
          <p:cNvGrpSpPr/>
          <p:nvPr/>
        </p:nvGrpSpPr>
        <p:grpSpPr>
          <a:xfrm>
            <a:off x="5887806" y="977133"/>
            <a:ext cx="4168326" cy="4492964"/>
            <a:chOff x="5887806" y="977133"/>
            <a:chExt cx="4168326" cy="4492964"/>
          </a:xfrm>
        </p:grpSpPr>
        <p:grpSp>
          <p:nvGrpSpPr>
            <p:cNvPr id="5" name="Group 27"/>
            <p:cNvGrpSpPr/>
            <p:nvPr/>
          </p:nvGrpSpPr>
          <p:grpSpPr>
            <a:xfrm>
              <a:off x="9034067" y="977133"/>
              <a:ext cx="1007517" cy="591457"/>
              <a:chOff x="5659912" y="1604434"/>
              <a:chExt cx="1915583" cy="1124533"/>
            </a:xfrm>
          </p:grpSpPr>
          <p:pic>
            <p:nvPicPr>
              <p:cNvPr id="29" name="Picture 3"/>
              <p:cNvPicPr>
                <a:picLocks noChangeAspect="1" noChangeArrowheads="1"/>
              </p:cNvPicPr>
              <p:nvPr/>
            </p:nvPicPr>
            <p:blipFill>
              <a:blip r:embed="rId3" cstate="print"/>
              <a:srcRect/>
              <a:stretch>
                <a:fillRect/>
              </a:stretch>
            </p:blipFill>
            <p:spPr bwMode="auto">
              <a:xfrm>
                <a:off x="5659912" y="1604434"/>
                <a:ext cx="1915583" cy="1124533"/>
              </a:xfrm>
              <a:prstGeom prst="rect">
                <a:avLst/>
              </a:prstGeom>
              <a:noFill/>
              <a:ln w="9525">
                <a:noFill/>
                <a:miter lim="800000"/>
                <a:headEnd/>
                <a:tailEnd/>
              </a:ln>
            </p:spPr>
          </p:pic>
          <p:sp>
            <p:nvSpPr>
              <p:cNvPr id="30" name="TextBox 29"/>
              <p:cNvSpPr txBox="1"/>
              <p:nvPr/>
            </p:nvSpPr>
            <p:spPr>
              <a:xfrm>
                <a:off x="5797442" y="1806513"/>
                <a:ext cx="558166" cy="253916"/>
              </a:xfrm>
              <a:prstGeom prst="rect">
                <a:avLst/>
              </a:prstGeom>
              <a:noFill/>
            </p:spPr>
            <p:txBody>
              <a:bodyPr wrap="none" rtlCol="0">
                <a:spAutoFit/>
              </a:bodyPr>
              <a:lstStyle/>
              <a:p>
                <a:r>
                  <a:rPr lang="en-US" sz="1050" b="1" dirty="0"/>
                  <a:t>Client</a:t>
                </a:r>
              </a:p>
            </p:txBody>
          </p:sp>
        </p:grpSp>
        <p:grpSp>
          <p:nvGrpSpPr>
            <p:cNvPr id="7" name="Group 32"/>
            <p:cNvGrpSpPr/>
            <p:nvPr/>
          </p:nvGrpSpPr>
          <p:grpSpPr>
            <a:xfrm>
              <a:off x="9034067" y="3713663"/>
              <a:ext cx="1007517" cy="591457"/>
              <a:chOff x="5659912" y="1604434"/>
              <a:chExt cx="1915583" cy="1124533"/>
            </a:xfrm>
          </p:grpSpPr>
          <p:pic>
            <p:nvPicPr>
              <p:cNvPr id="34" name="Picture 3"/>
              <p:cNvPicPr>
                <a:picLocks noChangeAspect="1" noChangeArrowheads="1"/>
              </p:cNvPicPr>
              <p:nvPr/>
            </p:nvPicPr>
            <p:blipFill>
              <a:blip r:embed="rId3" cstate="print"/>
              <a:srcRect/>
              <a:stretch>
                <a:fillRect/>
              </a:stretch>
            </p:blipFill>
            <p:spPr bwMode="auto">
              <a:xfrm>
                <a:off x="5659912" y="1604434"/>
                <a:ext cx="1915583" cy="1124533"/>
              </a:xfrm>
              <a:prstGeom prst="rect">
                <a:avLst/>
              </a:prstGeom>
              <a:noFill/>
              <a:ln w="9525">
                <a:noFill/>
                <a:miter lim="800000"/>
                <a:headEnd/>
                <a:tailEnd/>
              </a:ln>
            </p:spPr>
          </p:pic>
          <p:sp>
            <p:nvSpPr>
              <p:cNvPr id="35" name="TextBox 34"/>
              <p:cNvSpPr txBox="1"/>
              <p:nvPr/>
            </p:nvSpPr>
            <p:spPr>
              <a:xfrm>
                <a:off x="5797442" y="1806513"/>
                <a:ext cx="558166" cy="253916"/>
              </a:xfrm>
              <a:prstGeom prst="rect">
                <a:avLst/>
              </a:prstGeom>
              <a:noFill/>
            </p:spPr>
            <p:txBody>
              <a:bodyPr wrap="none" rtlCol="0">
                <a:spAutoFit/>
              </a:bodyPr>
              <a:lstStyle/>
              <a:p>
                <a:r>
                  <a:rPr lang="en-US" sz="1050" b="1" dirty="0"/>
                  <a:t>Client</a:t>
                </a:r>
              </a:p>
            </p:txBody>
          </p:sp>
        </p:grpSp>
        <p:grpSp>
          <p:nvGrpSpPr>
            <p:cNvPr id="8" name="Group 35"/>
            <p:cNvGrpSpPr/>
            <p:nvPr/>
          </p:nvGrpSpPr>
          <p:grpSpPr>
            <a:xfrm>
              <a:off x="9048615" y="4878640"/>
              <a:ext cx="1007517" cy="591457"/>
              <a:chOff x="5659912" y="1604434"/>
              <a:chExt cx="1915583" cy="1124533"/>
            </a:xfrm>
          </p:grpSpPr>
          <p:pic>
            <p:nvPicPr>
              <p:cNvPr id="37" name="Picture 3"/>
              <p:cNvPicPr>
                <a:picLocks noChangeAspect="1" noChangeArrowheads="1"/>
              </p:cNvPicPr>
              <p:nvPr/>
            </p:nvPicPr>
            <p:blipFill>
              <a:blip r:embed="rId3" cstate="print"/>
              <a:srcRect/>
              <a:stretch>
                <a:fillRect/>
              </a:stretch>
            </p:blipFill>
            <p:spPr bwMode="auto">
              <a:xfrm>
                <a:off x="5659912" y="1604434"/>
                <a:ext cx="1915583" cy="1124533"/>
              </a:xfrm>
              <a:prstGeom prst="rect">
                <a:avLst/>
              </a:prstGeom>
              <a:noFill/>
              <a:ln w="9525">
                <a:noFill/>
                <a:miter lim="800000"/>
                <a:headEnd/>
                <a:tailEnd/>
              </a:ln>
            </p:spPr>
          </p:pic>
          <p:sp>
            <p:nvSpPr>
              <p:cNvPr id="38" name="TextBox 37"/>
              <p:cNvSpPr txBox="1"/>
              <p:nvPr/>
            </p:nvSpPr>
            <p:spPr>
              <a:xfrm>
                <a:off x="5797442" y="1806513"/>
                <a:ext cx="558166" cy="253916"/>
              </a:xfrm>
              <a:prstGeom prst="rect">
                <a:avLst/>
              </a:prstGeom>
              <a:noFill/>
            </p:spPr>
            <p:txBody>
              <a:bodyPr wrap="none" rtlCol="0">
                <a:spAutoFit/>
              </a:bodyPr>
              <a:lstStyle/>
              <a:p>
                <a:r>
                  <a:rPr lang="en-US" sz="1050" b="1" dirty="0"/>
                  <a:t>Client</a:t>
                </a:r>
              </a:p>
            </p:txBody>
          </p:sp>
        </p:grpSp>
        <p:grpSp>
          <p:nvGrpSpPr>
            <p:cNvPr id="12" name="Group 38"/>
            <p:cNvGrpSpPr/>
            <p:nvPr/>
          </p:nvGrpSpPr>
          <p:grpSpPr>
            <a:xfrm>
              <a:off x="9162530" y="1813726"/>
              <a:ext cx="407221" cy="735625"/>
              <a:chOff x="6729182" y="3390718"/>
              <a:chExt cx="686391" cy="1239933"/>
            </a:xfrm>
          </p:grpSpPr>
          <p:pic>
            <p:nvPicPr>
              <p:cNvPr id="40" name="Picture 5"/>
              <p:cNvPicPr>
                <a:picLocks noChangeAspect="1" noChangeArrowheads="1"/>
              </p:cNvPicPr>
              <p:nvPr/>
            </p:nvPicPr>
            <p:blipFill>
              <a:blip r:embed="rId4" cstate="print"/>
              <a:srcRect/>
              <a:stretch>
                <a:fillRect/>
              </a:stretch>
            </p:blipFill>
            <p:spPr bwMode="auto">
              <a:xfrm>
                <a:off x="6729182" y="3390718"/>
                <a:ext cx="686391" cy="1239933"/>
              </a:xfrm>
              <a:prstGeom prst="rect">
                <a:avLst/>
              </a:prstGeom>
              <a:noFill/>
              <a:ln w="9525">
                <a:noFill/>
                <a:miter lim="800000"/>
                <a:headEnd/>
                <a:tailEnd/>
              </a:ln>
            </p:spPr>
          </p:pic>
          <p:sp>
            <p:nvSpPr>
              <p:cNvPr id="41" name="TextBox 40"/>
              <p:cNvSpPr txBox="1"/>
              <p:nvPr/>
            </p:nvSpPr>
            <p:spPr>
              <a:xfrm>
                <a:off x="6830187" y="3434537"/>
                <a:ext cx="480189" cy="1169184"/>
              </a:xfrm>
              <a:prstGeom prst="rect">
                <a:avLst/>
              </a:prstGeom>
              <a:noFill/>
            </p:spPr>
            <p:txBody>
              <a:bodyPr vert="wordArtVert" wrap="none" rtlCol="0">
                <a:spAutoFit/>
              </a:bodyPr>
              <a:lstStyle/>
              <a:p>
                <a:r>
                  <a:rPr lang="en-US" sz="600" b="1" dirty="0"/>
                  <a:t>CLIENT</a:t>
                </a:r>
              </a:p>
            </p:txBody>
          </p:sp>
        </p:grpSp>
        <p:grpSp>
          <p:nvGrpSpPr>
            <p:cNvPr id="15" name="Group 41"/>
            <p:cNvGrpSpPr/>
            <p:nvPr/>
          </p:nvGrpSpPr>
          <p:grpSpPr>
            <a:xfrm>
              <a:off x="9034067" y="2874561"/>
              <a:ext cx="782898" cy="685543"/>
              <a:chOff x="4870450" y="4512733"/>
              <a:chExt cx="1225550" cy="1073150"/>
            </a:xfrm>
          </p:grpSpPr>
          <p:pic>
            <p:nvPicPr>
              <p:cNvPr id="43" name="Picture 6"/>
              <p:cNvPicPr>
                <a:picLocks noChangeAspect="1" noChangeArrowheads="1"/>
              </p:cNvPicPr>
              <p:nvPr/>
            </p:nvPicPr>
            <p:blipFill>
              <a:blip r:embed="rId5" cstate="print"/>
              <a:srcRect/>
              <a:stretch>
                <a:fillRect/>
              </a:stretch>
            </p:blipFill>
            <p:spPr bwMode="auto">
              <a:xfrm>
                <a:off x="4870450" y="4512733"/>
                <a:ext cx="1225550" cy="1073150"/>
              </a:xfrm>
              <a:prstGeom prst="rect">
                <a:avLst/>
              </a:prstGeom>
              <a:noFill/>
              <a:ln w="9525">
                <a:noFill/>
                <a:miter lim="800000"/>
                <a:headEnd/>
                <a:tailEnd/>
              </a:ln>
            </p:spPr>
          </p:pic>
          <p:sp>
            <p:nvSpPr>
              <p:cNvPr id="44" name="TextBox 43"/>
              <p:cNvSpPr txBox="1"/>
              <p:nvPr/>
            </p:nvSpPr>
            <p:spPr>
              <a:xfrm>
                <a:off x="5049689" y="4671383"/>
                <a:ext cx="558166" cy="253916"/>
              </a:xfrm>
              <a:prstGeom prst="rect">
                <a:avLst/>
              </a:prstGeom>
              <a:noFill/>
            </p:spPr>
            <p:txBody>
              <a:bodyPr wrap="none" rtlCol="0">
                <a:spAutoFit/>
              </a:bodyPr>
              <a:lstStyle/>
              <a:p>
                <a:r>
                  <a:rPr lang="en-US" sz="1050" b="1" dirty="0"/>
                  <a:t>Client</a:t>
                </a:r>
              </a:p>
            </p:txBody>
          </p:sp>
        </p:grpSp>
        <p:cxnSp>
          <p:nvCxnSpPr>
            <p:cNvPr id="67" name="Straight Connector 66"/>
            <p:cNvCxnSpPr/>
            <p:nvPr/>
          </p:nvCxnSpPr>
          <p:spPr>
            <a:xfrm flipV="1">
              <a:off x="5997873" y="1185331"/>
              <a:ext cx="3036194" cy="383259"/>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endCxn id="40" idx="1"/>
            </p:cNvCxnSpPr>
            <p:nvPr/>
          </p:nvCxnSpPr>
          <p:spPr>
            <a:xfrm>
              <a:off x="5997873" y="1568590"/>
              <a:ext cx="3164657" cy="612949"/>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endCxn id="44" idx="1"/>
            </p:cNvCxnSpPr>
            <p:nvPr/>
          </p:nvCxnSpPr>
          <p:spPr>
            <a:xfrm flipV="1">
              <a:off x="5887806" y="3057012"/>
              <a:ext cx="3260761" cy="397388"/>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34" idx="1"/>
            </p:cNvCxnSpPr>
            <p:nvPr/>
          </p:nvCxnSpPr>
          <p:spPr>
            <a:xfrm>
              <a:off x="5887806" y="3454400"/>
              <a:ext cx="3146261" cy="554992"/>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5887806" y="5139267"/>
              <a:ext cx="3146261" cy="8466"/>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grpSp>
      <p:pic>
        <p:nvPicPr>
          <p:cNvPr id="13" name="Picture 2"/>
          <p:cNvPicPr>
            <a:picLocks noChangeAspect="1" noChangeArrowheads="1"/>
          </p:cNvPicPr>
          <p:nvPr/>
        </p:nvPicPr>
        <p:blipFill>
          <a:blip r:embed="rId6" cstate="print"/>
          <a:srcRect/>
          <a:stretch>
            <a:fillRect/>
          </a:stretch>
        </p:blipFill>
        <p:spPr bwMode="auto">
          <a:xfrm>
            <a:off x="4820949" y="799360"/>
            <a:ext cx="1125524" cy="1653114"/>
          </a:xfrm>
          <a:prstGeom prst="rect">
            <a:avLst/>
          </a:prstGeom>
          <a:noFill/>
          <a:ln w="9525">
            <a:noFill/>
            <a:miter lim="800000"/>
            <a:headEnd/>
            <a:tailEnd/>
          </a:ln>
        </p:spPr>
      </p:pic>
      <p:sp>
        <p:nvSpPr>
          <p:cNvPr id="14" name="TextBox 13"/>
          <p:cNvSpPr txBox="1"/>
          <p:nvPr/>
        </p:nvSpPr>
        <p:spPr>
          <a:xfrm>
            <a:off x="5103590" y="1289606"/>
            <a:ext cx="1017810" cy="523220"/>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a:t>
            </a:r>
          </a:p>
        </p:txBody>
      </p:sp>
      <p:pic>
        <p:nvPicPr>
          <p:cNvPr id="19" name="Picture 2"/>
          <p:cNvPicPr>
            <a:picLocks noChangeAspect="1" noChangeArrowheads="1"/>
          </p:cNvPicPr>
          <p:nvPr/>
        </p:nvPicPr>
        <p:blipFill>
          <a:blip r:embed="rId6" cstate="print"/>
          <a:srcRect/>
          <a:stretch>
            <a:fillRect/>
          </a:stretch>
        </p:blipFill>
        <p:spPr bwMode="auto">
          <a:xfrm>
            <a:off x="4710882" y="4412326"/>
            <a:ext cx="1125524" cy="1653114"/>
          </a:xfrm>
          <a:prstGeom prst="rect">
            <a:avLst/>
          </a:prstGeom>
          <a:noFill/>
          <a:ln w="9525">
            <a:noFill/>
            <a:miter lim="800000"/>
            <a:headEnd/>
            <a:tailEnd/>
          </a:ln>
        </p:spPr>
      </p:pic>
      <p:grpSp>
        <p:nvGrpSpPr>
          <p:cNvPr id="73" name="Group 72"/>
          <p:cNvGrpSpPr/>
          <p:nvPr/>
        </p:nvGrpSpPr>
        <p:grpSpPr>
          <a:xfrm>
            <a:off x="1309634" y="1747187"/>
            <a:ext cx="3511315" cy="3491696"/>
            <a:chOff x="1309634" y="1747187"/>
            <a:chExt cx="3511315" cy="3491696"/>
          </a:xfrm>
        </p:grpSpPr>
        <p:grpSp>
          <p:nvGrpSpPr>
            <p:cNvPr id="21" name="Group 7"/>
            <p:cNvGrpSpPr/>
            <p:nvPr/>
          </p:nvGrpSpPr>
          <p:grpSpPr>
            <a:xfrm>
              <a:off x="1309634" y="2893906"/>
              <a:ext cx="1915583" cy="1124533"/>
              <a:chOff x="954618" y="3070516"/>
              <a:chExt cx="1915583" cy="1124533"/>
            </a:xfrm>
          </p:grpSpPr>
          <p:pic>
            <p:nvPicPr>
              <p:cNvPr id="10" name="Picture 3"/>
              <p:cNvPicPr>
                <a:picLocks noChangeAspect="1" noChangeArrowheads="1"/>
              </p:cNvPicPr>
              <p:nvPr/>
            </p:nvPicPr>
            <p:blipFill>
              <a:blip r:embed="rId3" cstate="print"/>
              <a:srcRect/>
              <a:stretch>
                <a:fillRect/>
              </a:stretch>
            </p:blipFill>
            <p:spPr bwMode="auto">
              <a:xfrm>
                <a:off x="954618" y="3070516"/>
                <a:ext cx="1915583" cy="1124533"/>
              </a:xfrm>
              <a:prstGeom prst="rect">
                <a:avLst/>
              </a:prstGeom>
              <a:noFill/>
              <a:ln w="9525">
                <a:noFill/>
                <a:miter lim="800000"/>
                <a:headEnd/>
                <a:tailEnd/>
              </a:ln>
            </p:spPr>
          </p:pic>
          <p:sp>
            <p:nvSpPr>
              <p:cNvPr id="11" name="TextBox 10"/>
              <p:cNvSpPr txBox="1"/>
              <p:nvPr/>
            </p:nvSpPr>
            <p:spPr>
              <a:xfrm>
                <a:off x="1200316" y="3331449"/>
                <a:ext cx="739305" cy="415498"/>
              </a:xfrm>
              <a:prstGeom prst="rect">
                <a:avLst/>
              </a:prstGeom>
              <a:noFill/>
            </p:spPr>
            <p:txBody>
              <a:bodyPr wrap="none" rtlCol="0">
                <a:spAutoFit/>
              </a:bodyPr>
              <a:lstStyle/>
              <a:p>
                <a:pPr algn="ctr"/>
                <a:r>
                  <a:rPr lang="en-US" sz="1050" b="1" dirty="0"/>
                  <a:t>License</a:t>
                </a:r>
              </a:p>
              <a:p>
                <a:pPr algn="ctr"/>
                <a:r>
                  <a:rPr lang="en-US" sz="1050" b="1" dirty="0"/>
                  <a:t>Manager</a:t>
                </a:r>
              </a:p>
            </p:txBody>
          </p:sp>
        </p:grpSp>
        <p:cxnSp>
          <p:nvCxnSpPr>
            <p:cNvPr id="48" name="Straight Connector 47"/>
            <p:cNvCxnSpPr>
              <a:stCxn id="10" idx="3"/>
            </p:cNvCxnSpPr>
            <p:nvPr/>
          </p:nvCxnSpPr>
          <p:spPr>
            <a:xfrm flipV="1">
              <a:off x="3225217" y="1747187"/>
              <a:ext cx="1595732" cy="1708986"/>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252428" y="3476631"/>
              <a:ext cx="1509256" cy="0"/>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10" idx="3"/>
              <a:endCxn id="19" idx="1"/>
            </p:cNvCxnSpPr>
            <p:nvPr/>
          </p:nvCxnSpPr>
          <p:spPr>
            <a:xfrm>
              <a:off x="3225217" y="3456173"/>
              <a:ext cx="1485665" cy="1782710"/>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a:off x="4744750" y="2640674"/>
            <a:ext cx="1301049" cy="1653114"/>
            <a:chOff x="4744750" y="2640674"/>
            <a:chExt cx="1301049" cy="1653114"/>
          </a:xfrm>
        </p:grpSpPr>
        <p:pic>
          <p:nvPicPr>
            <p:cNvPr id="16" name="Picture 2"/>
            <p:cNvPicPr>
              <a:picLocks noChangeAspect="1" noChangeArrowheads="1"/>
            </p:cNvPicPr>
            <p:nvPr/>
          </p:nvPicPr>
          <p:blipFill>
            <a:blip r:embed="rId6" cstate="print"/>
            <a:srcRect/>
            <a:stretch>
              <a:fillRect/>
            </a:stretch>
          </p:blipFill>
          <p:spPr bwMode="auto">
            <a:xfrm>
              <a:off x="4744750" y="2640674"/>
              <a:ext cx="1125524" cy="1653114"/>
            </a:xfrm>
            <a:prstGeom prst="rect">
              <a:avLst/>
            </a:prstGeom>
            <a:noFill/>
            <a:ln w="9525">
              <a:noFill/>
              <a:miter lim="800000"/>
              <a:headEnd/>
              <a:tailEnd/>
            </a:ln>
          </p:spPr>
        </p:pic>
        <p:sp>
          <p:nvSpPr>
            <p:cNvPr id="31" name="TextBox 30"/>
            <p:cNvSpPr txBox="1"/>
            <p:nvPr/>
          </p:nvSpPr>
          <p:spPr>
            <a:xfrm>
              <a:off x="5027989" y="3115729"/>
              <a:ext cx="1017810" cy="523220"/>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a:t>
              </a:r>
            </a:p>
          </p:txBody>
        </p:sp>
      </p:grpSp>
      <p:sp>
        <p:nvSpPr>
          <p:cNvPr id="32" name="TextBox 31"/>
          <p:cNvSpPr txBox="1"/>
          <p:nvPr/>
        </p:nvSpPr>
        <p:spPr>
          <a:xfrm>
            <a:off x="5005464" y="4870665"/>
            <a:ext cx="1017810" cy="523220"/>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a:t>
            </a:r>
          </a:p>
        </p:txBody>
      </p:sp>
      <p:sp>
        <p:nvSpPr>
          <p:cNvPr id="106" name="TextBox 105"/>
          <p:cNvSpPr txBox="1"/>
          <p:nvPr/>
        </p:nvSpPr>
        <p:spPr>
          <a:xfrm>
            <a:off x="386234" y="1345807"/>
            <a:ext cx="3046027" cy="461665"/>
          </a:xfrm>
          <a:prstGeom prst="rect">
            <a:avLst/>
          </a:prstGeom>
          <a:noFill/>
        </p:spPr>
        <p:txBody>
          <a:bodyPr wrap="none" rtlCol="0">
            <a:spAutoFit/>
          </a:bodyPr>
          <a:lstStyle/>
          <a:p>
            <a:r>
              <a:rPr lang="en-US" dirty="0">
                <a:solidFill>
                  <a:srgbClr val="36C746"/>
                </a:solidFill>
              </a:rPr>
              <a:t>Manager Centralized</a:t>
            </a:r>
          </a:p>
        </p:txBody>
      </p:sp>
      <p:grpSp>
        <p:nvGrpSpPr>
          <p:cNvPr id="111" name="Group 110"/>
          <p:cNvGrpSpPr/>
          <p:nvPr/>
        </p:nvGrpSpPr>
        <p:grpSpPr>
          <a:xfrm>
            <a:off x="4736283" y="2181539"/>
            <a:ext cx="1301049" cy="2424328"/>
            <a:chOff x="4741814" y="2184940"/>
            <a:chExt cx="1301049" cy="2424328"/>
          </a:xfrm>
        </p:grpSpPr>
        <p:grpSp>
          <p:nvGrpSpPr>
            <p:cNvPr id="79" name="Group 78"/>
            <p:cNvGrpSpPr/>
            <p:nvPr/>
          </p:nvGrpSpPr>
          <p:grpSpPr>
            <a:xfrm>
              <a:off x="4741814" y="2640410"/>
              <a:ext cx="1301049" cy="1653114"/>
              <a:chOff x="4744750" y="2640674"/>
              <a:chExt cx="1301049" cy="1653114"/>
            </a:xfrm>
          </p:grpSpPr>
          <p:pic>
            <p:nvPicPr>
              <p:cNvPr id="82" name="Picture 2"/>
              <p:cNvPicPr>
                <a:picLocks noChangeAspect="1" noChangeArrowheads="1"/>
              </p:cNvPicPr>
              <p:nvPr/>
            </p:nvPicPr>
            <p:blipFill>
              <a:blip r:embed="rId6" cstate="print"/>
              <a:srcRect/>
              <a:stretch>
                <a:fillRect/>
              </a:stretch>
            </p:blipFill>
            <p:spPr bwMode="auto">
              <a:xfrm>
                <a:off x="4744750" y="2640674"/>
                <a:ext cx="1125524" cy="1653114"/>
              </a:xfrm>
              <a:prstGeom prst="rect">
                <a:avLst/>
              </a:prstGeom>
              <a:noFill/>
              <a:ln w="9525">
                <a:noFill/>
                <a:miter lim="800000"/>
                <a:headEnd/>
                <a:tailEnd/>
              </a:ln>
            </p:spPr>
          </p:pic>
          <p:sp>
            <p:nvSpPr>
              <p:cNvPr id="83" name="TextBox 82"/>
              <p:cNvSpPr txBox="1"/>
              <p:nvPr/>
            </p:nvSpPr>
            <p:spPr>
              <a:xfrm>
                <a:off x="5027989" y="3073394"/>
                <a:ext cx="1017810" cy="738664"/>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 &amp; Manager</a:t>
                </a:r>
              </a:p>
            </p:txBody>
          </p:sp>
        </p:grpSp>
        <p:cxnSp>
          <p:nvCxnSpPr>
            <p:cNvPr id="89" name="Straight Connector 88"/>
            <p:cNvCxnSpPr/>
            <p:nvPr/>
          </p:nvCxnSpPr>
          <p:spPr>
            <a:xfrm flipV="1">
              <a:off x="5383711" y="2184940"/>
              <a:ext cx="252153" cy="455735"/>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5033520" y="4224126"/>
              <a:ext cx="215814" cy="385142"/>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grpSp>
      <p:sp>
        <p:nvSpPr>
          <p:cNvPr id="50" name="Footer Placeholder 4">
            <a:extLst>
              <a:ext uri="{FF2B5EF4-FFF2-40B4-BE49-F238E27FC236}">
                <a16:creationId xmlns:a16="http://schemas.microsoft.com/office/drawing/2014/main" id="{BC1FD5A5-87A6-4B8E-8375-3BD987237A56}"/>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258649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3"/>
                                        </p:tgtEl>
                                      </p:cBhvr>
                                    </p:animEffect>
                                    <p:set>
                                      <p:cBhvr>
                                        <p:cTn id="7" dur="1" fill="hold">
                                          <p:stCondLst>
                                            <p:cond delay="499"/>
                                          </p:stCondLst>
                                        </p:cTn>
                                        <p:tgtEl>
                                          <p:spTgt spid="7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77"/>
                                        </p:tgtEl>
                                      </p:cBhvr>
                                    </p:animEffect>
                                    <p:set>
                                      <p:cBhvr>
                                        <p:cTn id="10" dur="1" fill="hold">
                                          <p:stCondLst>
                                            <p:cond delay="499"/>
                                          </p:stCondLst>
                                        </p:cTn>
                                        <p:tgtEl>
                                          <p:spTgt spid="77"/>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dissolve">
                                      <p:cBhvr>
                                        <p:cTn id="1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2"/>
          </p:nvPr>
        </p:nvSpPr>
        <p:spPr>
          <a:xfrm>
            <a:off x="123064" y="306917"/>
            <a:ext cx="11529483" cy="492443"/>
          </a:xfrm>
        </p:spPr>
        <p:txBody>
          <a:bodyPr>
            <a:normAutofit fontScale="92500" lnSpcReduction="20000"/>
          </a:bodyPr>
          <a:lstStyle/>
          <a:p>
            <a:r>
              <a:rPr lang="en-US" dirty="0"/>
              <a:t>Architectural Options</a:t>
            </a:r>
          </a:p>
          <a:p>
            <a:endParaRPr lang="en-US" dirty="0"/>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grpSp>
        <p:nvGrpSpPr>
          <p:cNvPr id="105" name="Group 104"/>
          <p:cNvGrpSpPr/>
          <p:nvPr/>
        </p:nvGrpSpPr>
        <p:grpSpPr>
          <a:xfrm>
            <a:off x="5887806" y="977133"/>
            <a:ext cx="4168326" cy="4492964"/>
            <a:chOff x="5887806" y="977133"/>
            <a:chExt cx="4168326" cy="4492964"/>
          </a:xfrm>
        </p:grpSpPr>
        <p:grpSp>
          <p:nvGrpSpPr>
            <p:cNvPr id="28" name="Group 27"/>
            <p:cNvGrpSpPr/>
            <p:nvPr/>
          </p:nvGrpSpPr>
          <p:grpSpPr>
            <a:xfrm>
              <a:off x="9034067" y="977133"/>
              <a:ext cx="1007517" cy="591457"/>
              <a:chOff x="5659912" y="1604434"/>
              <a:chExt cx="1915583" cy="1124533"/>
            </a:xfrm>
          </p:grpSpPr>
          <p:pic>
            <p:nvPicPr>
              <p:cNvPr id="29" name="Picture 3"/>
              <p:cNvPicPr>
                <a:picLocks noChangeAspect="1" noChangeArrowheads="1"/>
              </p:cNvPicPr>
              <p:nvPr/>
            </p:nvPicPr>
            <p:blipFill>
              <a:blip r:embed="rId3" cstate="print"/>
              <a:srcRect/>
              <a:stretch>
                <a:fillRect/>
              </a:stretch>
            </p:blipFill>
            <p:spPr bwMode="auto">
              <a:xfrm>
                <a:off x="5659912" y="1604434"/>
                <a:ext cx="1915583" cy="1124533"/>
              </a:xfrm>
              <a:prstGeom prst="rect">
                <a:avLst/>
              </a:prstGeom>
              <a:noFill/>
              <a:ln w="9525">
                <a:noFill/>
                <a:miter lim="800000"/>
                <a:headEnd/>
                <a:tailEnd/>
              </a:ln>
            </p:spPr>
          </p:pic>
          <p:sp>
            <p:nvSpPr>
              <p:cNvPr id="30" name="TextBox 29"/>
              <p:cNvSpPr txBox="1"/>
              <p:nvPr/>
            </p:nvSpPr>
            <p:spPr>
              <a:xfrm>
                <a:off x="5797442" y="1806513"/>
                <a:ext cx="558166" cy="253916"/>
              </a:xfrm>
              <a:prstGeom prst="rect">
                <a:avLst/>
              </a:prstGeom>
              <a:noFill/>
            </p:spPr>
            <p:txBody>
              <a:bodyPr wrap="none" rtlCol="0">
                <a:spAutoFit/>
              </a:bodyPr>
              <a:lstStyle/>
              <a:p>
                <a:r>
                  <a:rPr lang="en-US" sz="1050" b="1" dirty="0"/>
                  <a:t>Client</a:t>
                </a:r>
              </a:p>
            </p:txBody>
          </p:sp>
        </p:grpSp>
        <p:grpSp>
          <p:nvGrpSpPr>
            <p:cNvPr id="33" name="Group 32"/>
            <p:cNvGrpSpPr/>
            <p:nvPr/>
          </p:nvGrpSpPr>
          <p:grpSpPr>
            <a:xfrm>
              <a:off x="9034067" y="3713663"/>
              <a:ext cx="1007517" cy="591457"/>
              <a:chOff x="5659912" y="1604434"/>
              <a:chExt cx="1915583" cy="1124533"/>
            </a:xfrm>
          </p:grpSpPr>
          <p:pic>
            <p:nvPicPr>
              <p:cNvPr id="34" name="Picture 3"/>
              <p:cNvPicPr>
                <a:picLocks noChangeAspect="1" noChangeArrowheads="1"/>
              </p:cNvPicPr>
              <p:nvPr/>
            </p:nvPicPr>
            <p:blipFill>
              <a:blip r:embed="rId3" cstate="print"/>
              <a:srcRect/>
              <a:stretch>
                <a:fillRect/>
              </a:stretch>
            </p:blipFill>
            <p:spPr bwMode="auto">
              <a:xfrm>
                <a:off x="5659912" y="1604434"/>
                <a:ext cx="1915583" cy="1124533"/>
              </a:xfrm>
              <a:prstGeom prst="rect">
                <a:avLst/>
              </a:prstGeom>
              <a:noFill/>
              <a:ln w="9525">
                <a:noFill/>
                <a:miter lim="800000"/>
                <a:headEnd/>
                <a:tailEnd/>
              </a:ln>
            </p:spPr>
          </p:pic>
          <p:sp>
            <p:nvSpPr>
              <p:cNvPr id="35" name="TextBox 34"/>
              <p:cNvSpPr txBox="1"/>
              <p:nvPr/>
            </p:nvSpPr>
            <p:spPr>
              <a:xfrm>
                <a:off x="5797442" y="1806513"/>
                <a:ext cx="558166" cy="253916"/>
              </a:xfrm>
              <a:prstGeom prst="rect">
                <a:avLst/>
              </a:prstGeom>
              <a:noFill/>
            </p:spPr>
            <p:txBody>
              <a:bodyPr wrap="none" rtlCol="0">
                <a:spAutoFit/>
              </a:bodyPr>
              <a:lstStyle/>
              <a:p>
                <a:r>
                  <a:rPr lang="en-US" sz="1050" b="1" dirty="0"/>
                  <a:t>Client</a:t>
                </a:r>
              </a:p>
            </p:txBody>
          </p:sp>
        </p:grpSp>
        <p:grpSp>
          <p:nvGrpSpPr>
            <p:cNvPr id="36" name="Group 35"/>
            <p:cNvGrpSpPr/>
            <p:nvPr/>
          </p:nvGrpSpPr>
          <p:grpSpPr>
            <a:xfrm>
              <a:off x="9048615" y="4878640"/>
              <a:ext cx="1007517" cy="591457"/>
              <a:chOff x="5659912" y="1604434"/>
              <a:chExt cx="1915583" cy="1124533"/>
            </a:xfrm>
          </p:grpSpPr>
          <p:pic>
            <p:nvPicPr>
              <p:cNvPr id="37" name="Picture 3"/>
              <p:cNvPicPr>
                <a:picLocks noChangeAspect="1" noChangeArrowheads="1"/>
              </p:cNvPicPr>
              <p:nvPr/>
            </p:nvPicPr>
            <p:blipFill>
              <a:blip r:embed="rId3" cstate="print"/>
              <a:srcRect/>
              <a:stretch>
                <a:fillRect/>
              </a:stretch>
            </p:blipFill>
            <p:spPr bwMode="auto">
              <a:xfrm>
                <a:off x="5659912" y="1604434"/>
                <a:ext cx="1915583" cy="1124533"/>
              </a:xfrm>
              <a:prstGeom prst="rect">
                <a:avLst/>
              </a:prstGeom>
              <a:noFill/>
              <a:ln w="9525">
                <a:noFill/>
                <a:miter lim="800000"/>
                <a:headEnd/>
                <a:tailEnd/>
              </a:ln>
            </p:spPr>
          </p:pic>
          <p:sp>
            <p:nvSpPr>
              <p:cNvPr id="38" name="TextBox 37"/>
              <p:cNvSpPr txBox="1"/>
              <p:nvPr/>
            </p:nvSpPr>
            <p:spPr>
              <a:xfrm>
                <a:off x="5797442" y="1806513"/>
                <a:ext cx="558166" cy="253916"/>
              </a:xfrm>
              <a:prstGeom prst="rect">
                <a:avLst/>
              </a:prstGeom>
              <a:noFill/>
            </p:spPr>
            <p:txBody>
              <a:bodyPr wrap="none" rtlCol="0">
                <a:spAutoFit/>
              </a:bodyPr>
              <a:lstStyle/>
              <a:p>
                <a:r>
                  <a:rPr lang="en-US" sz="1050" b="1" dirty="0"/>
                  <a:t>Client</a:t>
                </a:r>
              </a:p>
            </p:txBody>
          </p:sp>
        </p:grpSp>
        <p:grpSp>
          <p:nvGrpSpPr>
            <p:cNvPr id="39" name="Group 38"/>
            <p:cNvGrpSpPr/>
            <p:nvPr/>
          </p:nvGrpSpPr>
          <p:grpSpPr>
            <a:xfrm>
              <a:off x="9162530" y="1813726"/>
              <a:ext cx="407221" cy="735625"/>
              <a:chOff x="6729182" y="3390718"/>
              <a:chExt cx="686391" cy="1239933"/>
            </a:xfrm>
          </p:grpSpPr>
          <p:pic>
            <p:nvPicPr>
              <p:cNvPr id="40" name="Picture 5"/>
              <p:cNvPicPr>
                <a:picLocks noChangeAspect="1" noChangeArrowheads="1"/>
              </p:cNvPicPr>
              <p:nvPr/>
            </p:nvPicPr>
            <p:blipFill>
              <a:blip r:embed="rId4" cstate="print"/>
              <a:srcRect/>
              <a:stretch>
                <a:fillRect/>
              </a:stretch>
            </p:blipFill>
            <p:spPr bwMode="auto">
              <a:xfrm>
                <a:off x="6729182" y="3390718"/>
                <a:ext cx="686391" cy="1239933"/>
              </a:xfrm>
              <a:prstGeom prst="rect">
                <a:avLst/>
              </a:prstGeom>
              <a:noFill/>
              <a:ln w="9525">
                <a:noFill/>
                <a:miter lim="800000"/>
                <a:headEnd/>
                <a:tailEnd/>
              </a:ln>
            </p:spPr>
          </p:pic>
          <p:sp>
            <p:nvSpPr>
              <p:cNvPr id="41" name="TextBox 40"/>
              <p:cNvSpPr txBox="1"/>
              <p:nvPr/>
            </p:nvSpPr>
            <p:spPr>
              <a:xfrm>
                <a:off x="6830187" y="3434537"/>
                <a:ext cx="480189" cy="1169184"/>
              </a:xfrm>
              <a:prstGeom prst="rect">
                <a:avLst/>
              </a:prstGeom>
              <a:noFill/>
            </p:spPr>
            <p:txBody>
              <a:bodyPr vert="wordArtVert" wrap="none" rtlCol="0">
                <a:spAutoFit/>
              </a:bodyPr>
              <a:lstStyle/>
              <a:p>
                <a:r>
                  <a:rPr lang="en-US" sz="600" b="1" dirty="0"/>
                  <a:t>CLIENT</a:t>
                </a:r>
              </a:p>
            </p:txBody>
          </p:sp>
        </p:grpSp>
        <p:grpSp>
          <p:nvGrpSpPr>
            <p:cNvPr id="42" name="Group 41"/>
            <p:cNvGrpSpPr/>
            <p:nvPr/>
          </p:nvGrpSpPr>
          <p:grpSpPr>
            <a:xfrm>
              <a:off x="9034067" y="2874561"/>
              <a:ext cx="782898" cy="685543"/>
              <a:chOff x="4870450" y="4512733"/>
              <a:chExt cx="1225550" cy="1073150"/>
            </a:xfrm>
          </p:grpSpPr>
          <p:pic>
            <p:nvPicPr>
              <p:cNvPr id="43" name="Picture 6"/>
              <p:cNvPicPr>
                <a:picLocks noChangeAspect="1" noChangeArrowheads="1"/>
              </p:cNvPicPr>
              <p:nvPr/>
            </p:nvPicPr>
            <p:blipFill>
              <a:blip r:embed="rId5" cstate="print"/>
              <a:srcRect/>
              <a:stretch>
                <a:fillRect/>
              </a:stretch>
            </p:blipFill>
            <p:spPr bwMode="auto">
              <a:xfrm>
                <a:off x="4870450" y="4512733"/>
                <a:ext cx="1225550" cy="1073150"/>
              </a:xfrm>
              <a:prstGeom prst="rect">
                <a:avLst/>
              </a:prstGeom>
              <a:noFill/>
              <a:ln w="9525">
                <a:noFill/>
                <a:miter lim="800000"/>
                <a:headEnd/>
                <a:tailEnd/>
              </a:ln>
            </p:spPr>
          </p:pic>
          <p:sp>
            <p:nvSpPr>
              <p:cNvPr id="44" name="TextBox 43"/>
              <p:cNvSpPr txBox="1"/>
              <p:nvPr/>
            </p:nvSpPr>
            <p:spPr>
              <a:xfrm>
                <a:off x="5049689" y="4671383"/>
                <a:ext cx="558166" cy="253916"/>
              </a:xfrm>
              <a:prstGeom prst="rect">
                <a:avLst/>
              </a:prstGeom>
              <a:noFill/>
            </p:spPr>
            <p:txBody>
              <a:bodyPr wrap="none" rtlCol="0">
                <a:spAutoFit/>
              </a:bodyPr>
              <a:lstStyle/>
              <a:p>
                <a:r>
                  <a:rPr lang="en-US" sz="1050" b="1" dirty="0"/>
                  <a:t>Client</a:t>
                </a:r>
              </a:p>
            </p:txBody>
          </p:sp>
        </p:grpSp>
        <p:cxnSp>
          <p:nvCxnSpPr>
            <p:cNvPr id="67" name="Straight Connector 66"/>
            <p:cNvCxnSpPr/>
            <p:nvPr/>
          </p:nvCxnSpPr>
          <p:spPr>
            <a:xfrm flipV="1">
              <a:off x="5997873" y="1185331"/>
              <a:ext cx="3036194" cy="383259"/>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endCxn id="40" idx="1"/>
            </p:cNvCxnSpPr>
            <p:nvPr/>
          </p:nvCxnSpPr>
          <p:spPr>
            <a:xfrm>
              <a:off x="5997873" y="1568590"/>
              <a:ext cx="3164657" cy="612949"/>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a:endCxn id="44" idx="1"/>
            </p:cNvCxnSpPr>
            <p:nvPr/>
          </p:nvCxnSpPr>
          <p:spPr>
            <a:xfrm flipV="1">
              <a:off x="5887806" y="3057012"/>
              <a:ext cx="3260761" cy="397388"/>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34" idx="1"/>
            </p:cNvCxnSpPr>
            <p:nvPr/>
          </p:nvCxnSpPr>
          <p:spPr>
            <a:xfrm>
              <a:off x="5887806" y="3454400"/>
              <a:ext cx="3146261" cy="554992"/>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5887806" y="5139267"/>
              <a:ext cx="3146261" cy="8466"/>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grpSp>
      <p:grpSp>
        <p:nvGrpSpPr>
          <p:cNvPr id="93" name="Group 92"/>
          <p:cNvGrpSpPr/>
          <p:nvPr/>
        </p:nvGrpSpPr>
        <p:grpSpPr>
          <a:xfrm>
            <a:off x="1292694" y="799360"/>
            <a:ext cx="4828706" cy="5266080"/>
            <a:chOff x="1292694" y="799360"/>
            <a:chExt cx="4828706" cy="5266080"/>
          </a:xfrm>
        </p:grpSpPr>
        <p:grpSp>
          <p:nvGrpSpPr>
            <p:cNvPr id="92" name="Group 91"/>
            <p:cNvGrpSpPr/>
            <p:nvPr/>
          </p:nvGrpSpPr>
          <p:grpSpPr>
            <a:xfrm>
              <a:off x="1292694" y="799360"/>
              <a:ext cx="4828706" cy="5266080"/>
              <a:chOff x="1292694" y="799360"/>
              <a:chExt cx="4828706" cy="5266080"/>
            </a:xfrm>
          </p:grpSpPr>
          <p:grpSp>
            <p:nvGrpSpPr>
              <p:cNvPr id="89" name="Group 88"/>
              <p:cNvGrpSpPr/>
              <p:nvPr/>
            </p:nvGrpSpPr>
            <p:grpSpPr>
              <a:xfrm>
                <a:off x="1292694" y="799360"/>
                <a:ext cx="4828706" cy="5266080"/>
                <a:chOff x="1344094" y="882833"/>
                <a:chExt cx="4828706" cy="5266080"/>
              </a:xfrm>
            </p:grpSpPr>
            <p:grpSp>
              <p:nvGrpSpPr>
                <p:cNvPr id="8" name="Group 7"/>
                <p:cNvGrpSpPr/>
                <p:nvPr/>
              </p:nvGrpSpPr>
              <p:grpSpPr>
                <a:xfrm>
                  <a:off x="1361034" y="2977379"/>
                  <a:ext cx="1915583" cy="1124533"/>
                  <a:chOff x="954618" y="3070516"/>
                  <a:chExt cx="1915583" cy="1124533"/>
                </a:xfrm>
              </p:grpSpPr>
              <p:pic>
                <p:nvPicPr>
                  <p:cNvPr id="10" name="Picture 3"/>
                  <p:cNvPicPr>
                    <a:picLocks noChangeAspect="1" noChangeArrowheads="1"/>
                  </p:cNvPicPr>
                  <p:nvPr/>
                </p:nvPicPr>
                <p:blipFill>
                  <a:blip r:embed="rId3" cstate="print"/>
                  <a:srcRect/>
                  <a:stretch>
                    <a:fillRect/>
                  </a:stretch>
                </p:blipFill>
                <p:spPr bwMode="auto">
                  <a:xfrm>
                    <a:off x="954618" y="3070516"/>
                    <a:ext cx="1915583" cy="1124533"/>
                  </a:xfrm>
                  <a:prstGeom prst="rect">
                    <a:avLst/>
                  </a:prstGeom>
                  <a:noFill/>
                  <a:ln w="9525">
                    <a:noFill/>
                    <a:miter lim="800000"/>
                    <a:headEnd/>
                    <a:tailEnd/>
                  </a:ln>
                </p:spPr>
              </p:pic>
              <p:sp>
                <p:nvSpPr>
                  <p:cNvPr id="11" name="TextBox 10"/>
                  <p:cNvSpPr txBox="1"/>
                  <p:nvPr/>
                </p:nvSpPr>
                <p:spPr>
                  <a:xfrm>
                    <a:off x="1200316" y="3331449"/>
                    <a:ext cx="739305" cy="415498"/>
                  </a:xfrm>
                  <a:prstGeom prst="rect">
                    <a:avLst/>
                  </a:prstGeom>
                  <a:noFill/>
                </p:spPr>
                <p:txBody>
                  <a:bodyPr wrap="none" rtlCol="0">
                    <a:spAutoFit/>
                  </a:bodyPr>
                  <a:lstStyle/>
                  <a:p>
                    <a:pPr algn="ctr"/>
                    <a:r>
                      <a:rPr lang="en-US" sz="1050" b="1" dirty="0"/>
                      <a:t>License</a:t>
                    </a:r>
                  </a:p>
                  <a:p>
                    <a:pPr algn="ctr"/>
                    <a:r>
                      <a:rPr lang="en-US" sz="1050" b="1" dirty="0"/>
                      <a:t>Manager</a:t>
                    </a:r>
                  </a:p>
                </p:txBody>
              </p:sp>
            </p:grpSp>
            <p:grpSp>
              <p:nvGrpSpPr>
                <p:cNvPr id="12" name="Group 11"/>
                <p:cNvGrpSpPr/>
                <p:nvPr/>
              </p:nvGrpSpPr>
              <p:grpSpPr>
                <a:xfrm>
                  <a:off x="4872349" y="882833"/>
                  <a:ext cx="1300451" cy="1653114"/>
                  <a:chOff x="3399095" y="2808817"/>
                  <a:chExt cx="1300451" cy="1653114"/>
                </a:xfrm>
              </p:grpSpPr>
              <p:pic>
                <p:nvPicPr>
                  <p:cNvPr id="13" name="Picture 2"/>
                  <p:cNvPicPr>
                    <a:picLocks noChangeAspect="1" noChangeArrowheads="1"/>
                  </p:cNvPicPr>
                  <p:nvPr/>
                </p:nvPicPr>
                <p:blipFill>
                  <a:blip r:embed="rId6" cstate="print"/>
                  <a:srcRect/>
                  <a:stretch>
                    <a:fillRect/>
                  </a:stretch>
                </p:blipFill>
                <p:spPr bwMode="auto">
                  <a:xfrm>
                    <a:off x="3399095" y="2808817"/>
                    <a:ext cx="1125524" cy="1653114"/>
                  </a:xfrm>
                  <a:prstGeom prst="rect">
                    <a:avLst/>
                  </a:prstGeom>
                  <a:noFill/>
                  <a:ln w="9525">
                    <a:noFill/>
                    <a:miter lim="800000"/>
                    <a:headEnd/>
                    <a:tailEnd/>
                  </a:ln>
                </p:spPr>
              </p:pic>
              <p:sp>
                <p:nvSpPr>
                  <p:cNvPr id="14" name="TextBox 13"/>
                  <p:cNvSpPr txBox="1"/>
                  <p:nvPr/>
                </p:nvSpPr>
                <p:spPr>
                  <a:xfrm>
                    <a:off x="3681736" y="3299063"/>
                    <a:ext cx="1017810" cy="523220"/>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a:t>
                    </a:r>
                  </a:p>
                </p:txBody>
              </p:sp>
            </p:grpSp>
            <p:pic>
              <p:nvPicPr>
                <p:cNvPr id="16" name="Picture 2"/>
                <p:cNvPicPr>
                  <a:picLocks noChangeAspect="1" noChangeArrowheads="1"/>
                </p:cNvPicPr>
                <p:nvPr/>
              </p:nvPicPr>
              <p:blipFill>
                <a:blip r:embed="rId6" cstate="print"/>
                <a:srcRect/>
                <a:stretch>
                  <a:fillRect/>
                </a:stretch>
              </p:blipFill>
              <p:spPr bwMode="auto">
                <a:xfrm>
                  <a:off x="4796150" y="2724147"/>
                  <a:ext cx="1125524" cy="1653114"/>
                </a:xfrm>
                <a:prstGeom prst="rect">
                  <a:avLst/>
                </a:prstGeom>
                <a:noFill/>
                <a:ln w="9525">
                  <a:noFill/>
                  <a:miter lim="800000"/>
                  <a:headEnd/>
                  <a:tailEnd/>
                </a:ln>
              </p:spPr>
            </p:pic>
            <p:pic>
              <p:nvPicPr>
                <p:cNvPr id="19" name="Picture 2"/>
                <p:cNvPicPr>
                  <a:picLocks noChangeAspect="1" noChangeArrowheads="1"/>
                </p:cNvPicPr>
                <p:nvPr/>
              </p:nvPicPr>
              <p:blipFill>
                <a:blip r:embed="rId6" cstate="print"/>
                <a:srcRect/>
                <a:stretch>
                  <a:fillRect/>
                </a:stretch>
              </p:blipFill>
              <p:spPr bwMode="auto">
                <a:xfrm>
                  <a:off x="4762282" y="4495799"/>
                  <a:ext cx="1125524" cy="1653114"/>
                </a:xfrm>
                <a:prstGeom prst="rect">
                  <a:avLst/>
                </a:prstGeom>
                <a:noFill/>
                <a:ln w="9525">
                  <a:noFill/>
                  <a:miter lim="800000"/>
                  <a:headEnd/>
                  <a:tailEnd/>
                </a:ln>
              </p:spPr>
            </p:pic>
            <p:grpSp>
              <p:nvGrpSpPr>
                <p:cNvPr id="21" name="Group 20"/>
                <p:cNvGrpSpPr/>
                <p:nvPr/>
              </p:nvGrpSpPr>
              <p:grpSpPr>
                <a:xfrm>
                  <a:off x="1388245" y="1185330"/>
                  <a:ext cx="1915583" cy="1124533"/>
                  <a:chOff x="954618" y="3070516"/>
                  <a:chExt cx="1915583" cy="1124533"/>
                </a:xfrm>
              </p:grpSpPr>
              <p:pic>
                <p:nvPicPr>
                  <p:cNvPr id="22" name="Picture 3"/>
                  <p:cNvPicPr>
                    <a:picLocks noChangeAspect="1" noChangeArrowheads="1"/>
                  </p:cNvPicPr>
                  <p:nvPr/>
                </p:nvPicPr>
                <p:blipFill>
                  <a:blip r:embed="rId3" cstate="print"/>
                  <a:srcRect/>
                  <a:stretch>
                    <a:fillRect/>
                  </a:stretch>
                </p:blipFill>
                <p:spPr bwMode="auto">
                  <a:xfrm>
                    <a:off x="954618" y="3070516"/>
                    <a:ext cx="1915583" cy="1124533"/>
                  </a:xfrm>
                  <a:prstGeom prst="rect">
                    <a:avLst/>
                  </a:prstGeom>
                  <a:noFill/>
                  <a:ln w="9525">
                    <a:noFill/>
                    <a:miter lim="800000"/>
                    <a:headEnd/>
                    <a:tailEnd/>
                  </a:ln>
                </p:spPr>
              </p:pic>
              <p:sp>
                <p:nvSpPr>
                  <p:cNvPr id="23" name="TextBox 22"/>
                  <p:cNvSpPr txBox="1"/>
                  <p:nvPr/>
                </p:nvSpPr>
                <p:spPr>
                  <a:xfrm>
                    <a:off x="1200316" y="3331449"/>
                    <a:ext cx="739305" cy="415498"/>
                  </a:xfrm>
                  <a:prstGeom prst="rect">
                    <a:avLst/>
                  </a:prstGeom>
                  <a:noFill/>
                </p:spPr>
                <p:txBody>
                  <a:bodyPr wrap="none" rtlCol="0">
                    <a:spAutoFit/>
                  </a:bodyPr>
                  <a:lstStyle/>
                  <a:p>
                    <a:pPr algn="ctr"/>
                    <a:r>
                      <a:rPr lang="en-US" sz="1050" b="1" dirty="0"/>
                      <a:t>License</a:t>
                    </a:r>
                  </a:p>
                  <a:p>
                    <a:pPr algn="ctr"/>
                    <a:r>
                      <a:rPr lang="en-US" sz="1050" b="1" dirty="0"/>
                      <a:t>Manager</a:t>
                    </a:r>
                  </a:p>
                </p:txBody>
              </p:sp>
            </p:grpSp>
            <p:grpSp>
              <p:nvGrpSpPr>
                <p:cNvPr id="24" name="Group 23"/>
                <p:cNvGrpSpPr/>
                <p:nvPr/>
              </p:nvGrpSpPr>
              <p:grpSpPr>
                <a:xfrm>
                  <a:off x="1344094" y="4742864"/>
                  <a:ext cx="1915583" cy="1124533"/>
                  <a:chOff x="954618" y="3070516"/>
                  <a:chExt cx="1915583" cy="1124533"/>
                </a:xfrm>
              </p:grpSpPr>
              <p:pic>
                <p:nvPicPr>
                  <p:cNvPr id="25" name="Picture 3"/>
                  <p:cNvPicPr>
                    <a:picLocks noChangeAspect="1" noChangeArrowheads="1"/>
                  </p:cNvPicPr>
                  <p:nvPr/>
                </p:nvPicPr>
                <p:blipFill>
                  <a:blip r:embed="rId3" cstate="print"/>
                  <a:srcRect/>
                  <a:stretch>
                    <a:fillRect/>
                  </a:stretch>
                </p:blipFill>
                <p:spPr bwMode="auto">
                  <a:xfrm>
                    <a:off x="954618" y="3070516"/>
                    <a:ext cx="1915583" cy="1124533"/>
                  </a:xfrm>
                  <a:prstGeom prst="rect">
                    <a:avLst/>
                  </a:prstGeom>
                  <a:noFill/>
                  <a:ln w="9525">
                    <a:noFill/>
                    <a:miter lim="800000"/>
                    <a:headEnd/>
                    <a:tailEnd/>
                  </a:ln>
                </p:spPr>
              </p:pic>
              <p:sp>
                <p:nvSpPr>
                  <p:cNvPr id="26" name="TextBox 25"/>
                  <p:cNvSpPr txBox="1"/>
                  <p:nvPr/>
                </p:nvSpPr>
                <p:spPr>
                  <a:xfrm>
                    <a:off x="1200316" y="3331449"/>
                    <a:ext cx="739305" cy="415498"/>
                  </a:xfrm>
                  <a:prstGeom prst="rect">
                    <a:avLst/>
                  </a:prstGeom>
                  <a:noFill/>
                </p:spPr>
                <p:txBody>
                  <a:bodyPr wrap="none" rtlCol="0">
                    <a:spAutoFit/>
                  </a:bodyPr>
                  <a:lstStyle/>
                  <a:p>
                    <a:pPr algn="ctr"/>
                    <a:r>
                      <a:rPr lang="en-US" sz="1050" b="1" dirty="0"/>
                      <a:t>License</a:t>
                    </a:r>
                  </a:p>
                  <a:p>
                    <a:pPr algn="ctr"/>
                    <a:r>
                      <a:rPr lang="en-US" sz="1050" b="1" dirty="0"/>
                      <a:t>Manager</a:t>
                    </a:r>
                  </a:p>
                </p:txBody>
              </p:sp>
            </p:grpSp>
            <p:cxnSp>
              <p:nvCxnSpPr>
                <p:cNvPr id="48" name="Straight Connector 47"/>
                <p:cNvCxnSpPr/>
                <p:nvPr/>
              </p:nvCxnSpPr>
              <p:spPr>
                <a:xfrm>
                  <a:off x="3303828" y="1830660"/>
                  <a:ext cx="1568521" cy="0"/>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303828" y="3560104"/>
                  <a:ext cx="1509256" cy="0"/>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25" idx="3"/>
                  <a:endCxn id="19" idx="1"/>
                </p:cNvCxnSpPr>
                <p:nvPr/>
              </p:nvCxnSpPr>
              <p:spPr>
                <a:xfrm>
                  <a:off x="3259677" y="5305131"/>
                  <a:ext cx="1502605" cy="17225"/>
                </a:xfrm>
                <a:prstGeom prst="line">
                  <a:avLst/>
                </a:prstGeom>
                <a:ln w="12700" cap="rnd">
                  <a:solidFill>
                    <a:srgbClr val="4F5156"/>
                  </a:solidFill>
                </a:ln>
                <a:effectLst/>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5053390" y="3107262"/>
                <a:ext cx="1017810" cy="523220"/>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a:t>
                </a:r>
              </a:p>
            </p:txBody>
          </p:sp>
        </p:grpSp>
        <p:sp>
          <p:nvSpPr>
            <p:cNvPr id="32" name="TextBox 31"/>
            <p:cNvSpPr txBox="1"/>
            <p:nvPr/>
          </p:nvSpPr>
          <p:spPr>
            <a:xfrm>
              <a:off x="5005464" y="4870665"/>
              <a:ext cx="1017810" cy="523220"/>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a:t>
              </a:r>
            </a:p>
          </p:txBody>
        </p:sp>
      </p:grpSp>
      <p:grpSp>
        <p:nvGrpSpPr>
          <p:cNvPr id="94" name="Group 93"/>
          <p:cNvGrpSpPr/>
          <p:nvPr/>
        </p:nvGrpSpPr>
        <p:grpSpPr>
          <a:xfrm>
            <a:off x="4706166" y="784368"/>
            <a:ext cx="1415759" cy="5271117"/>
            <a:chOff x="4706166" y="784368"/>
            <a:chExt cx="1415759" cy="5271117"/>
          </a:xfrm>
        </p:grpSpPr>
        <p:grpSp>
          <p:nvGrpSpPr>
            <p:cNvPr id="79" name="Group 78"/>
            <p:cNvGrpSpPr/>
            <p:nvPr/>
          </p:nvGrpSpPr>
          <p:grpSpPr>
            <a:xfrm>
              <a:off x="4821474" y="784368"/>
              <a:ext cx="1300451" cy="1653114"/>
              <a:chOff x="3399095" y="2808817"/>
              <a:chExt cx="1300451" cy="1653114"/>
            </a:xfrm>
          </p:grpSpPr>
          <p:pic>
            <p:nvPicPr>
              <p:cNvPr id="80" name="Picture 2"/>
              <p:cNvPicPr>
                <a:picLocks noChangeAspect="1" noChangeArrowheads="1"/>
              </p:cNvPicPr>
              <p:nvPr/>
            </p:nvPicPr>
            <p:blipFill>
              <a:blip r:embed="rId6" cstate="print"/>
              <a:srcRect/>
              <a:stretch>
                <a:fillRect/>
              </a:stretch>
            </p:blipFill>
            <p:spPr bwMode="auto">
              <a:xfrm>
                <a:off x="3399095" y="2808817"/>
                <a:ext cx="1125524" cy="1653114"/>
              </a:xfrm>
              <a:prstGeom prst="rect">
                <a:avLst/>
              </a:prstGeom>
              <a:noFill/>
              <a:ln w="9525">
                <a:noFill/>
                <a:miter lim="800000"/>
                <a:headEnd/>
                <a:tailEnd/>
              </a:ln>
            </p:spPr>
          </p:pic>
          <p:sp>
            <p:nvSpPr>
              <p:cNvPr id="81" name="TextBox 80"/>
              <p:cNvSpPr txBox="1"/>
              <p:nvPr/>
            </p:nvSpPr>
            <p:spPr>
              <a:xfrm>
                <a:off x="3681736" y="3299063"/>
                <a:ext cx="1017810" cy="738664"/>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 &amp; Manager</a:t>
                </a:r>
              </a:p>
            </p:txBody>
          </p:sp>
        </p:grpSp>
        <p:grpSp>
          <p:nvGrpSpPr>
            <p:cNvPr id="83" name="Group 82"/>
            <p:cNvGrpSpPr/>
            <p:nvPr/>
          </p:nvGrpSpPr>
          <p:grpSpPr>
            <a:xfrm>
              <a:off x="4745266" y="2643539"/>
              <a:ext cx="1300451" cy="1653114"/>
              <a:chOff x="3399095" y="2800350"/>
              <a:chExt cx="1300451" cy="1653114"/>
            </a:xfrm>
          </p:grpSpPr>
          <p:pic>
            <p:nvPicPr>
              <p:cNvPr id="84" name="Picture 2"/>
              <p:cNvPicPr>
                <a:picLocks noChangeAspect="1" noChangeArrowheads="1"/>
              </p:cNvPicPr>
              <p:nvPr/>
            </p:nvPicPr>
            <p:blipFill>
              <a:blip r:embed="rId6" cstate="print"/>
              <a:srcRect/>
              <a:stretch>
                <a:fillRect/>
              </a:stretch>
            </p:blipFill>
            <p:spPr bwMode="auto">
              <a:xfrm>
                <a:off x="3399095" y="2800350"/>
                <a:ext cx="1125524" cy="1653114"/>
              </a:xfrm>
              <a:prstGeom prst="rect">
                <a:avLst/>
              </a:prstGeom>
              <a:noFill/>
              <a:ln w="9525">
                <a:noFill/>
                <a:miter lim="800000"/>
                <a:headEnd/>
                <a:tailEnd/>
              </a:ln>
            </p:spPr>
          </p:pic>
          <p:sp>
            <p:nvSpPr>
              <p:cNvPr id="85" name="TextBox 84"/>
              <p:cNvSpPr txBox="1"/>
              <p:nvPr/>
            </p:nvSpPr>
            <p:spPr>
              <a:xfrm>
                <a:off x="3681736" y="3299063"/>
                <a:ext cx="1017810" cy="738664"/>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 &amp; Manager</a:t>
                </a:r>
              </a:p>
            </p:txBody>
          </p:sp>
        </p:grpSp>
        <p:grpSp>
          <p:nvGrpSpPr>
            <p:cNvPr id="86" name="Group 85"/>
            <p:cNvGrpSpPr/>
            <p:nvPr/>
          </p:nvGrpSpPr>
          <p:grpSpPr>
            <a:xfrm>
              <a:off x="4706166" y="4402371"/>
              <a:ext cx="1300451" cy="1653114"/>
              <a:chOff x="3399095" y="2808817"/>
              <a:chExt cx="1300451" cy="1653114"/>
            </a:xfrm>
          </p:grpSpPr>
          <p:pic>
            <p:nvPicPr>
              <p:cNvPr id="87" name="Picture 2"/>
              <p:cNvPicPr>
                <a:picLocks noChangeAspect="1" noChangeArrowheads="1"/>
              </p:cNvPicPr>
              <p:nvPr/>
            </p:nvPicPr>
            <p:blipFill>
              <a:blip r:embed="rId6" cstate="print"/>
              <a:srcRect/>
              <a:stretch>
                <a:fillRect/>
              </a:stretch>
            </p:blipFill>
            <p:spPr bwMode="auto">
              <a:xfrm>
                <a:off x="3399095" y="2808817"/>
                <a:ext cx="1125524" cy="1653114"/>
              </a:xfrm>
              <a:prstGeom prst="rect">
                <a:avLst/>
              </a:prstGeom>
              <a:noFill/>
              <a:ln w="9525">
                <a:noFill/>
                <a:miter lim="800000"/>
                <a:headEnd/>
                <a:tailEnd/>
              </a:ln>
            </p:spPr>
          </p:pic>
          <p:sp>
            <p:nvSpPr>
              <p:cNvPr id="88" name="TextBox 87"/>
              <p:cNvSpPr txBox="1"/>
              <p:nvPr/>
            </p:nvSpPr>
            <p:spPr>
              <a:xfrm>
                <a:off x="3681736" y="3299063"/>
                <a:ext cx="1017810" cy="738664"/>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 &amp; Manager</a:t>
                </a:r>
              </a:p>
            </p:txBody>
          </p:sp>
        </p:grpSp>
      </p:grpSp>
      <p:grpSp>
        <p:nvGrpSpPr>
          <p:cNvPr id="95" name="Group 94"/>
          <p:cNvGrpSpPr/>
          <p:nvPr/>
        </p:nvGrpSpPr>
        <p:grpSpPr>
          <a:xfrm>
            <a:off x="4710882" y="784368"/>
            <a:ext cx="1415759" cy="5271117"/>
            <a:chOff x="4706166" y="784368"/>
            <a:chExt cx="1415759" cy="5271117"/>
          </a:xfrm>
        </p:grpSpPr>
        <p:grpSp>
          <p:nvGrpSpPr>
            <p:cNvPr id="96" name="Group 78"/>
            <p:cNvGrpSpPr/>
            <p:nvPr/>
          </p:nvGrpSpPr>
          <p:grpSpPr>
            <a:xfrm>
              <a:off x="4821474" y="784368"/>
              <a:ext cx="1300451" cy="1653114"/>
              <a:chOff x="3399095" y="2808817"/>
              <a:chExt cx="1300451" cy="1653114"/>
            </a:xfrm>
          </p:grpSpPr>
          <p:pic>
            <p:nvPicPr>
              <p:cNvPr id="103" name="Picture 2"/>
              <p:cNvPicPr>
                <a:picLocks noChangeAspect="1" noChangeArrowheads="1"/>
              </p:cNvPicPr>
              <p:nvPr/>
            </p:nvPicPr>
            <p:blipFill>
              <a:blip r:embed="rId6" cstate="print"/>
              <a:srcRect/>
              <a:stretch>
                <a:fillRect/>
              </a:stretch>
            </p:blipFill>
            <p:spPr bwMode="auto">
              <a:xfrm>
                <a:off x="3399095" y="2808817"/>
                <a:ext cx="1125524" cy="1653114"/>
              </a:xfrm>
              <a:prstGeom prst="rect">
                <a:avLst/>
              </a:prstGeom>
              <a:noFill/>
              <a:ln w="9525">
                <a:noFill/>
                <a:miter lim="800000"/>
                <a:headEnd/>
                <a:tailEnd/>
              </a:ln>
            </p:spPr>
          </p:pic>
          <p:sp>
            <p:nvSpPr>
              <p:cNvPr id="104" name="TextBox 103"/>
              <p:cNvSpPr txBox="1"/>
              <p:nvPr/>
            </p:nvSpPr>
            <p:spPr>
              <a:xfrm>
                <a:off x="3681736" y="3180525"/>
                <a:ext cx="1017810" cy="954107"/>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  Manager &amp; Client</a:t>
                </a:r>
              </a:p>
            </p:txBody>
          </p:sp>
        </p:grpSp>
        <p:grpSp>
          <p:nvGrpSpPr>
            <p:cNvPr id="97" name="Group 82"/>
            <p:cNvGrpSpPr/>
            <p:nvPr/>
          </p:nvGrpSpPr>
          <p:grpSpPr>
            <a:xfrm>
              <a:off x="4745266" y="2643539"/>
              <a:ext cx="1300451" cy="1653114"/>
              <a:chOff x="3399095" y="2800350"/>
              <a:chExt cx="1300451" cy="1653114"/>
            </a:xfrm>
          </p:grpSpPr>
          <p:pic>
            <p:nvPicPr>
              <p:cNvPr id="101" name="Picture 2"/>
              <p:cNvPicPr>
                <a:picLocks noChangeAspect="1" noChangeArrowheads="1"/>
              </p:cNvPicPr>
              <p:nvPr/>
            </p:nvPicPr>
            <p:blipFill>
              <a:blip r:embed="rId6" cstate="print"/>
              <a:srcRect/>
              <a:stretch>
                <a:fillRect/>
              </a:stretch>
            </p:blipFill>
            <p:spPr bwMode="auto">
              <a:xfrm>
                <a:off x="3399095" y="2800350"/>
                <a:ext cx="1125524" cy="1653114"/>
              </a:xfrm>
              <a:prstGeom prst="rect">
                <a:avLst/>
              </a:prstGeom>
              <a:noFill/>
              <a:ln w="9525">
                <a:noFill/>
                <a:miter lim="800000"/>
                <a:headEnd/>
                <a:tailEnd/>
              </a:ln>
            </p:spPr>
          </p:pic>
          <p:sp>
            <p:nvSpPr>
              <p:cNvPr id="102" name="TextBox 101"/>
              <p:cNvSpPr txBox="1"/>
              <p:nvPr/>
            </p:nvSpPr>
            <p:spPr>
              <a:xfrm>
                <a:off x="3681736" y="3188992"/>
                <a:ext cx="1017810" cy="954107"/>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  Manager &amp; Client</a:t>
                </a:r>
              </a:p>
            </p:txBody>
          </p:sp>
        </p:grpSp>
        <p:grpSp>
          <p:nvGrpSpPr>
            <p:cNvPr id="98" name="Group 85"/>
            <p:cNvGrpSpPr/>
            <p:nvPr/>
          </p:nvGrpSpPr>
          <p:grpSpPr>
            <a:xfrm>
              <a:off x="4706166" y="4402371"/>
              <a:ext cx="1300451" cy="1653114"/>
              <a:chOff x="3399095" y="2808817"/>
              <a:chExt cx="1300451" cy="1653114"/>
            </a:xfrm>
          </p:grpSpPr>
          <p:pic>
            <p:nvPicPr>
              <p:cNvPr id="99" name="Picture 2"/>
              <p:cNvPicPr>
                <a:picLocks noChangeAspect="1" noChangeArrowheads="1"/>
              </p:cNvPicPr>
              <p:nvPr/>
            </p:nvPicPr>
            <p:blipFill>
              <a:blip r:embed="rId6" cstate="print"/>
              <a:srcRect/>
              <a:stretch>
                <a:fillRect/>
              </a:stretch>
            </p:blipFill>
            <p:spPr bwMode="auto">
              <a:xfrm>
                <a:off x="3399095" y="2808817"/>
                <a:ext cx="1125524" cy="1653114"/>
              </a:xfrm>
              <a:prstGeom prst="rect">
                <a:avLst/>
              </a:prstGeom>
              <a:noFill/>
              <a:ln w="9525">
                <a:noFill/>
                <a:miter lim="800000"/>
                <a:headEnd/>
                <a:tailEnd/>
              </a:ln>
            </p:spPr>
          </p:pic>
          <p:sp>
            <p:nvSpPr>
              <p:cNvPr id="100" name="TextBox 99"/>
              <p:cNvSpPr txBox="1"/>
              <p:nvPr/>
            </p:nvSpPr>
            <p:spPr>
              <a:xfrm>
                <a:off x="3681736" y="3197459"/>
                <a:ext cx="1017810" cy="954107"/>
              </a:xfrm>
              <a:prstGeom prst="rect">
                <a:avLst/>
              </a:prstGeom>
              <a:noFill/>
              <a:scene3d>
                <a:camera prst="isometricRightUp">
                  <a:rot lat="2400000" lon="18600000" rev="0"/>
                </a:camera>
                <a:lightRig rig="threePt" dir="t"/>
              </a:scene3d>
              <a:sp3d/>
            </p:spPr>
            <p:txBody>
              <a:bodyPr wrap="square" rtlCol="0">
                <a:spAutoFit/>
              </a:bodyPr>
              <a:lstStyle/>
              <a:p>
                <a:pPr algn="ctr"/>
                <a:r>
                  <a:rPr lang="en-US" sz="1400" b="1" dirty="0"/>
                  <a:t>License</a:t>
                </a:r>
              </a:p>
              <a:p>
                <a:pPr algn="ctr"/>
                <a:r>
                  <a:rPr lang="en-US" sz="1400" b="1" dirty="0"/>
                  <a:t>Server,  Manager &amp; Client</a:t>
                </a:r>
              </a:p>
            </p:txBody>
          </p:sp>
        </p:grpSp>
      </p:grpSp>
      <p:sp>
        <p:nvSpPr>
          <p:cNvPr id="106" name="TextBox 105"/>
          <p:cNvSpPr txBox="1"/>
          <p:nvPr/>
        </p:nvSpPr>
        <p:spPr>
          <a:xfrm>
            <a:off x="7939090" y="186267"/>
            <a:ext cx="2566728" cy="461665"/>
          </a:xfrm>
          <a:prstGeom prst="rect">
            <a:avLst/>
          </a:prstGeom>
          <a:noFill/>
        </p:spPr>
        <p:txBody>
          <a:bodyPr wrap="none" rtlCol="0">
            <a:spAutoFit/>
          </a:bodyPr>
          <a:lstStyle/>
          <a:p>
            <a:r>
              <a:rPr lang="en-US" dirty="0">
                <a:solidFill>
                  <a:srgbClr val="36C746"/>
                </a:solidFill>
              </a:rPr>
              <a:t>None Centralized</a:t>
            </a:r>
          </a:p>
        </p:txBody>
      </p:sp>
      <p:sp>
        <p:nvSpPr>
          <p:cNvPr id="70" name="Footer Placeholder 4">
            <a:extLst>
              <a:ext uri="{FF2B5EF4-FFF2-40B4-BE49-F238E27FC236}">
                <a16:creationId xmlns:a16="http://schemas.microsoft.com/office/drawing/2014/main" id="{0A0B424D-AA2B-4373-B665-8173E602C13C}"/>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1378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3"/>
                                        </p:tgtEl>
                                      </p:cBhvr>
                                    </p:animEffect>
                                    <p:set>
                                      <p:cBhvr>
                                        <p:cTn id="7" dur="1" fill="hold">
                                          <p:stCondLst>
                                            <p:cond delay="499"/>
                                          </p:stCondLst>
                                        </p:cTn>
                                        <p:tgtEl>
                                          <p:spTgt spid="9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dissolv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94"/>
                                        </p:tgtEl>
                                      </p:cBhvr>
                                    </p:animEffect>
                                    <p:set>
                                      <p:cBhvr>
                                        <p:cTn id="15" dur="1" fill="hold">
                                          <p:stCondLst>
                                            <p:cond delay="499"/>
                                          </p:stCondLst>
                                        </p:cTn>
                                        <p:tgtEl>
                                          <p:spTgt spid="94"/>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dissolve">
                                      <p:cBhvr>
                                        <p:cTn id="18" dur="500"/>
                                        <p:tgtEl>
                                          <p:spTgt spid="95"/>
                                        </p:tgtEl>
                                      </p:cBhvr>
                                    </p:animEffect>
                                  </p:childTnLst>
                                </p:cTn>
                              </p:par>
                              <p:par>
                                <p:cTn id="19" presetID="9" presetClass="exit" presetSubtype="0" fill="hold" nodeType="withEffect">
                                  <p:stCondLst>
                                    <p:cond delay="0"/>
                                  </p:stCondLst>
                                  <p:childTnLst>
                                    <p:animEffect transition="out" filter="dissolve">
                                      <p:cBhvr>
                                        <p:cTn id="20" dur="500"/>
                                        <p:tgtEl>
                                          <p:spTgt spid="105"/>
                                        </p:tgtEl>
                                      </p:cBhvr>
                                    </p:animEffect>
                                    <p:set>
                                      <p:cBhvr>
                                        <p:cTn id="21" dur="1" fill="hold">
                                          <p:stCondLst>
                                            <p:cond delay="4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2"/>
          </p:nvPr>
        </p:nvSpPr>
        <p:spPr/>
        <p:txBody>
          <a:bodyPr/>
          <a:lstStyle/>
          <a:p>
            <a:r>
              <a:rPr lang="en-US" dirty="0"/>
              <a:t>License Installation/ Upgrade Activation -</a:t>
            </a:r>
          </a:p>
        </p:txBody>
      </p:sp>
      <p:sp>
        <p:nvSpPr>
          <p:cNvPr id="7" name="Text Placeholder 6"/>
          <p:cNvSpPr>
            <a:spLocks noGrp="1"/>
          </p:cNvSpPr>
          <p:nvPr>
            <p:ph type="body" sz="quarter" idx="33"/>
          </p:nvPr>
        </p:nvSpPr>
        <p:spPr>
          <a:xfrm>
            <a:off x="213637" y="1066049"/>
            <a:ext cx="11529483" cy="3881966"/>
          </a:xfrm>
        </p:spPr>
        <p:txBody>
          <a:bodyPr>
            <a:normAutofit/>
          </a:bodyPr>
          <a:lstStyle/>
          <a:p>
            <a:r>
              <a:rPr lang="en-US" dirty="0"/>
              <a:t>Came with our product installation or download from GCS Website (upgrade)</a:t>
            </a:r>
          </a:p>
          <a:p>
            <a:r>
              <a:rPr lang="en-US" dirty="0"/>
              <a:t>Detail steps are explained in licensing guide. (SELicenseManagerGuide35.pdf)</a:t>
            </a:r>
          </a:p>
          <a:p>
            <a:r>
              <a:rPr lang="en-US" dirty="0"/>
              <a:t>Please also refer to the readme in the ISO image or zip file</a:t>
            </a:r>
          </a:p>
          <a:p>
            <a:endParaRPr lang="en-US" dirty="0"/>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sp>
        <p:nvSpPr>
          <p:cNvPr id="10" name="Footer Placeholder 4">
            <a:extLst>
              <a:ext uri="{FF2B5EF4-FFF2-40B4-BE49-F238E27FC236}">
                <a16:creationId xmlns:a16="http://schemas.microsoft.com/office/drawing/2014/main" id="{7E371715-DB70-498F-885A-E66E019E493C}"/>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1520067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3"/>
          </p:nvPr>
        </p:nvSpPr>
        <p:spPr/>
        <p:txBody>
          <a:bodyPr/>
          <a:lstStyle/>
          <a:p>
            <a:r>
              <a:rPr lang="en-US" dirty="0"/>
              <a:t>All Licenses Must be Activated, and Each Production License Can Only Be Activated Once</a:t>
            </a:r>
          </a:p>
        </p:txBody>
      </p:sp>
      <p:sp>
        <p:nvSpPr>
          <p:cNvPr id="6" name="Text Placeholder 5"/>
          <p:cNvSpPr>
            <a:spLocks noGrp="1"/>
          </p:cNvSpPr>
          <p:nvPr>
            <p:ph type="body" sz="quarter" idx="32"/>
          </p:nvPr>
        </p:nvSpPr>
        <p:spPr/>
        <p:txBody>
          <a:bodyPr/>
          <a:lstStyle/>
          <a:p>
            <a:r>
              <a:rPr lang="en-US" dirty="0"/>
              <a:t>License Activation	</a:t>
            </a:r>
          </a:p>
        </p:txBody>
      </p:sp>
      <p:sp>
        <p:nvSpPr>
          <p:cNvPr id="9" name="Content Placeholder 4"/>
          <p:cNvSpPr txBox="1">
            <a:spLocks/>
          </p:cNvSpPr>
          <p:nvPr/>
        </p:nvSpPr>
        <p:spPr>
          <a:xfrm>
            <a:off x="12320173" y="1604434"/>
            <a:ext cx="1926336" cy="4235452"/>
          </a:xfrm>
          <a:prstGeom prst="rect">
            <a:avLst/>
          </a:prstGeom>
        </p:spPr>
        <p:txBody>
          <a:bodyPr vert="horz" wrap="square" lIns="0" tIns="0" rIns="0" bIns="0" rtlCol="0">
            <a:noAutofit/>
          </a:bodyPr>
          <a:lstStyle>
            <a:lvl1pPr marL="173011" indent="-157138" algn="l" defTabSz="457127"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893" indent="-182535" algn="l" defTabSz="447603"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077" indent="-179359" algn="l" defTabSz="457127"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23" indent="-179359" algn="l" defTabSz="457127"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793" indent="-185708" algn="l" defTabSz="457127"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5967" indent="-182851" algn="l" defTabSz="457127"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5967" indent="-182851" algn="l" defTabSz="457127"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450" indent="-228564"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7" indent="-228564" algn="l" defTabSz="457127"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600" b="1" dirty="0">
                <a:solidFill>
                  <a:schemeClr val="tx1"/>
                </a:solidFill>
              </a:rPr>
              <a:t>Mandatory</a:t>
            </a:r>
          </a:p>
          <a:p>
            <a:pPr marL="0" indent="0"/>
            <a:r>
              <a:rPr lang="en-US" sz="1400" dirty="0">
                <a:solidFill>
                  <a:schemeClr val="tx1"/>
                </a:solidFill>
              </a:rPr>
              <a:t>Your presentation should include a Summary slide.</a:t>
            </a:r>
          </a:p>
          <a:p>
            <a:pPr marL="0" indent="0"/>
            <a:r>
              <a:rPr lang="en-US" sz="1400" dirty="0">
                <a:solidFill>
                  <a:schemeClr val="tx1"/>
                </a:solidFill>
              </a:rPr>
              <a:t>Summary should reiterate key messages from the beginning of your presentation.</a:t>
            </a:r>
          </a:p>
          <a:p>
            <a:pPr marL="0" indent="0"/>
            <a:r>
              <a:rPr lang="en-US" sz="1400" dirty="0">
                <a:solidFill>
                  <a:schemeClr val="tx1"/>
                </a:solidFill>
              </a:rPr>
              <a:t>As a rule of thumb, use odd numbers – 3 or 5 key points are recommended.</a:t>
            </a:r>
          </a:p>
        </p:txBody>
      </p:sp>
      <p:sp>
        <p:nvSpPr>
          <p:cNvPr id="8" name="Content Placeholder 3"/>
          <p:cNvSpPr>
            <a:spLocks noGrp="1"/>
          </p:cNvSpPr>
          <p:nvPr>
            <p:ph sz="quarter" idx="4294967295"/>
          </p:nvPr>
        </p:nvSpPr>
        <p:spPr>
          <a:xfrm>
            <a:off x="1339954" y="1828823"/>
            <a:ext cx="4198049" cy="1549142"/>
          </a:xfrm>
          <a:prstGeom prst="rect">
            <a:avLst/>
          </a:prstGeom>
        </p:spPr>
        <p:txBody>
          <a:bodyPr>
            <a:normAutofit lnSpcReduction="10000"/>
          </a:bodyPr>
          <a:lstStyle/>
          <a:p>
            <a:pPr marL="18288" indent="0">
              <a:buNone/>
            </a:pPr>
            <a:r>
              <a:rPr lang="en-US" u="sng" dirty="0"/>
              <a:t>Online Activation</a:t>
            </a:r>
            <a:endParaRPr lang="en-US" dirty="0"/>
          </a:p>
          <a:p>
            <a:pPr lvl="1"/>
            <a:r>
              <a:rPr lang="en-US" sz="1400" dirty="0"/>
              <a:t>Used if the AVEVA License Manager has a direct connection to the Internet.</a:t>
            </a:r>
          </a:p>
          <a:p>
            <a:pPr lvl="1"/>
            <a:r>
              <a:rPr lang="en-US" sz="1400" dirty="0"/>
              <a:t>Can even be used within a highly-secured network if a port can be temporarily opened just long enough for activation to occur.</a:t>
            </a:r>
          </a:p>
        </p:txBody>
      </p:sp>
      <p:sp>
        <p:nvSpPr>
          <p:cNvPr id="10" name="Content Placeholder 4"/>
          <p:cNvSpPr>
            <a:spLocks noGrp="1"/>
          </p:cNvSpPr>
          <p:nvPr>
            <p:ph sz="quarter" idx="4294967295"/>
          </p:nvPr>
        </p:nvSpPr>
        <p:spPr>
          <a:xfrm>
            <a:off x="5688879" y="1828823"/>
            <a:ext cx="4197242" cy="1764586"/>
          </a:xfrm>
          <a:prstGeom prst="rect">
            <a:avLst/>
          </a:prstGeom>
        </p:spPr>
        <p:txBody>
          <a:bodyPr/>
          <a:lstStyle/>
          <a:p>
            <a:pPr marL="18288" indent="0">
              <a:buNone/>
            </a:pPr>
            <a:r>
              <a:rPr lang="en-US" u="sng" dirty="0"/>
              <a:t>Offline Activation</a:t>
            </a:r>
          </a:p>
          <a:p>
            <a:pPr>
              <a:buFont typeface="Arial" pitchFamily="34" charset="0"/>
              <a:buChar char="•"/>
            </a:pPr>
            <a:r>
              <a:rPr lang="en-US" sz="1400" dirty="0"/>
              <a:t>Used if the AVEVA License Manager does not have a direct connection to the Internet.</a:t>
            </a:r>
          </a:p>
          <a:p>
            <a:pPr>
              <a:buFont typeface="Arial" pitchFamily="34" charset="0"/>
              <a:buChar char="•"/>
            </a:pPr>
            <a:r>
              <a:rPr lang="en-US" sz="1400" dirty="0"/>
              <a:t>Requires a second machine that has either a browser (IE, Chrome) or AVEVA License Manager installed and has a direct connection to the Internet.</a:t>
            </a:r>
          </a:p>
        </p:txBody>
      </p:sp>
      <p:pic>
        <p:nvPicPr>
          <p:cNvPr id="15362" name="Picture 2" descr="Image result for keys"/>
          <p:cNvPicPr>
            <a:picLocks noChangeAspect="1" noChangeArrowheads="1"/>
          </p:cNvPicPr>
          <p:nvPr/>
        </p:nvPicPr>
        <p:blipFill>
          <a:blip r:embed="rId3" cstate="print"/>
          <a:srcRect/>
          <a:stretch>
            <a:fillRect/>
          </a:stretch>
        </p:blipFill>
        <p:spPr bwMode="auto">
          <a:xfrm rot="17245796">
            <a:off x="4581510" y="4023540"/>
            <a:ext cx="2758321" cy="2147018"/>
          </a:xfrm>
          <a:prstGeom prst="rect">
            <a:avLst/>
          </a:prstGeom>
          <a:noFill/>
        </p:spPr>
      </p:pic>
      <p:sp>
        <p:nvSpPr>
          <p:cNvPr id="11" name="Footer Placeholder 4">
            <a:extLst>
              <a:ext uri="{FF2B5EF4-FFF2-40B4-BE49-F238E27FC236}">
                <a16:creationId xmlns:a16="http://schemas.microsoft.com/office/drawing/2014/main" id="{1523FF61-EBD2-4454-B3C1-5E5A50DB71CB}"/>
              </a:ext>
            </a:extLst>
          </p:cNvPr>
          <p:cNvSpPr txBox="1">
            <a:spLocks/>
          </p:cNvSpPr>
          <p:nvPr/>
        </p:nvSpPr>
        <p:spPr>
          <a:xfrm>
            <a:off x="612648" y="6256544"/>
            <a:ext cx="7187184" cy="322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bg1">
                    <a:lumMod val="50000"/>
                  </a:schemeClr>
                </a:solidFill>
              </a:rPr>
              <a:t>© 2020 AVEVA Group plc and its subsidiaries. All rights reserved.</a:t>
            </a:r>
            <a:endParaRPr lang="en-GB" sz="700" dirty="0">
              <a:solidFill>
                <a:schemeClr val="bg1">
                  <a:lumMod val="50000"/>
                </a:schemeClr>
              </a:solidFill>
            </a:endParaRPr>
          </a:p>
        </p:txBody>
      </p:sp>
    </p:spTree>
    <p:extLst>
      <p:ext uri="{BB962C8B-B14F-4D97-AF65-F5344CB8AC3E}">
        <p14:creationId xmlns:p14="http://schemas.microsoft.com/office/powerpoint/2010/main" val="959969731"/>
      </p:ext>
    </p:extLst>
  </p:cSld>
  <p:clrMapOvr>
    <a:masterClrMapping/>
  </p:clrMapOvr>
</p:sld>
</file>

<file path=ppt/theme/theme1.xml><?xml version="1.0" encoding="utf-8"?>
<a:theme xmlns:a="http://schemas.openxmlformats.org/drawingml/2006/main" name="AVEVA_PowerPoint_Dec2019">
  <a:themeElements>
    <a:clrScheme name="FINAL AVEVA">
      <a:dk1>
        <a:srgbClr val="000000"/>
      </a:dk1>
      <a:lt1>
        <a:srgbClr val="FFFFFF"/>
      </a:lt1>
      <a:dk2>
        <a:srgbClr val="3C1451"/>
      </a:dk2>
      <a:lt2>
        <a:srgbClr val="F70656"/>
      </a:lt2>
      <a:accent1>
        <a:srgbClr val="6B04A8"/>
      </a:accent1>
      <a:accent2>
        <a:srgbClr val="BC11FF"/>
      </a:accent2>
      <a:accent3>
        <a:srgbClr val="3B20C0"/>
      </a:accent3>
      <a:accent4>
        <a:srgbClr val="4D69E0"/>
      </a:accent4>
      <a:accent5>
        <a:srgbClr val="93B0FF"/>
      </a:accent5>
      <a:accent6>
        <a:srgbClr val="97A1B0"/>
      </a:accent6>
      <a:hlink>
        <a:srgbClr val="F41459"/>
      </a:hlink>
      <a:folHlink>
        <a:srgbClr val="013274"/>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0000"/>
            <a:lumOff val="80000"/>
          </a:schemeClr>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chemeClr val="bg2"/>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Presentation1" id="{6B331F81-4BD3-4165-8D4B-F1141DD20AFC}" vid="{C14B3C6F-5792-4874-9609-91A2599887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AVEVA_PowerPoint_Template_Jan2020_External</Template>
  <TotalTime>197</TotalTime>
  <Words>2616</Words>
  <Application>Microsoft Office PowerPoint</Application>
  <PresentationFormat>Widescreen</PresentationFormat>
  <Paragraphs>314</Paragraphs>
  <Slides>34</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Muli</vt:lpstr>
      <vt:lpstr>Arial</vt:lpstr>
      <vt:lpstr>Calibri</vt:lpstr>
      <vt:lpstr>Calibri Light</vt:lpstr>
      <vt:lpstr>Segoe UI</vt:lpstr>
      <vt:lpstr>AVEVA_PowerPoint_Dec2019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XML file</vt:lpstr>
      <vt:lpstr>PowerPoint Presentation</vt:lpstr>
      <vt:lpstr>License Server Grace Period</vt:lpstr>
      <vt:lpstr>Ways to exit Grace Period</vt:lpstr>
      <vt:lpstr>PowerPoint Presentation</vt:lpstr>
      <vt:lpstr>Services </vt:lpstr>
      <vt:lpstr>License not updated?</vt:lpstr>
      <vt:lpstr>PowerPoint Presentation</vt:lpstr>
      <vt:lpstr>PowerPoint Presentation</vt:lpstr>
      <vt:lpstr>PowerPoint Presentation</vt:lpstr>
      <vt:lpstr>PowerPoint Presentation</vt:lpstr>
      <vt:lpstr>Additional  Error Logs (To be sent to R&amp;D)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SOH</dc:creator>
  <dc:description>Version 4.0_x000d_
Job 1581_x000d_
Aug. 5, 2019</dc:description>
  <cp:lastModifiedBy>Daniel SOH</cp:lastModifiedBy>
  <cp:revision>19</cp:revision>
  <cp:lastPrinted>2019-08-05T14:07:05Z</cp:lastPrinted>
  <dcterms:created xsi:type="dcterms:W3CDTF">2020-02-14T05:52:20Z</dcterms:created>
  <dcterms:modified xsi:type="dcterms:W3CDTF">2020-02-24T07:04:39Z</dcterms:modified>
</cp:coreProperties>
</file>