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4.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5.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6.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trictFirstAndLastChars="0" saveSubsetFonts="1">
  <p:sldMasterIdLst>
    <p:sldMasterId id="2147483677" r:id="rId1"/>
    <p:sldMasterId id="2147483686" r:id="rId2"/>
    <p:sldMasterId id="2147483690" r:id="rId3"/>
    <p:sldMasterId id="2147483693" r:id="rId4"/>
    <p:sldMasterId id="2147483696" r:id="rId5"/>
    <p:sldMasterId id="2147483699" r:id="rId6"/>
    <p:sldMasterId id="2147483702" r:id="rId7"/>
  </p:sldMasterIdLst>
  <p:notesMasterIdLst>
    <p:notesMasterId r:id="rId16"/>
  </p:notesMasterIdLst>
  <p:handoutMasterIdLst>
    <p:handoutMasterId r:id="rId17"/>
  </p:handoutMasterIdLst>
  <p:sldIdLst>
    <p:sldId id="539" r:id="rId8"/>
    <p:sldId id="541" r:id="rId9"/>
    <p:sldId id="697" r:id="rId10"/>
    <p:sldId id="543" r:id="rId11"/>
    <p:sldId id="691" r:id="rId12"/>
    <p:sldId id="649" r:id="rId13"/>
    <p:sldId id="650" r:id="rId14"/>
    <p:sldId id="692" r:id="rId15"/>
  </p:sldIdLst>
  <p:sldSz cx="9144000" cy="6858000" type="screen4x3"/>
  <p:notesSz cx="6858000" cy="9144000"/>
  <p:defaultTextStyle>
    <a:defPPr>
      <a:defRPr lang="en-US"/>
    </a:defPPr>
    <a:lvl1pPr algn="l" rtl="0" eaLnBrk="0" fontAlgn="base" hangingPunct="0">
      <a:lnSpc>
        <a:spcPct val="90000"/>
      </a:lnSpc>
      <a:spcBef>
        <a:spcPct val="0"/>
      </a:spcBef>
      <a:spcAft>
        <a:spcPct val="0"/>
      </a:spcAft>
      <a:defRPr sz="1400" kern="12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1400" kern="12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1400" kern="12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1400" kern="12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1400" kern="1200">
        <a:solidFill>
          <a:schemeClr val="tx1"/>
        </a:solidFill>
        <a:latin typeface="Arial" charset="0"/>
        <a:ea typeface="+mn-ea"/>
        <a:cs typeface="+mn-cs"/>
      </a:defRPr>
    </a:lvl5pPr>
    <a:lvl6pPr marL="2286000" algn="l" defTabSz="914400" rtl="0" eaLnBrk="1" latinLnBrk="0" hangingPunct="1">
      <a:defRPr sz="1400" kern="1200">
        <a:solidFill>
          <a:schemeClr val="tx1"/>
        </a:solidFill>
        <a:latin typeface="Arial" charset="0"/>
        <a:ea typeface="+mn-ea"/>
        <a:cs typeface="+mn-cs"/>
      </a:defRPr>
    </a:lvl6pPr>
    <a:lvl7pPr marL="2743200" algn="l" defTabSz="914400" rtl="0" eaLnBrk="1" latinLnBrk="0" hangingPunct="1">
      <a:defRPr sz="1400" kern="1200">
        <a:solidFill>
          <a:schemeClr val="tx1"/>
        </a:solidFill>
        <a:latin typeface="Arial" charset="0"/>
        <a:ea typeface="+mn-ea"/>
        <a:cs typeface="+mn-cs"/>
      </a:defRPr>
    </a:lvl7pPr>
    <a:lvl8pPr marL="3200400" algn="l" defTabSz="914400" rtl="0" eaLnBrk="1" latinLnBrk="0" hangingPunct="1">
      <a:defRPr sz="1400" kern="1200">
        <a:solidFill>
          <a:schemeClr val="tx1"/>
        </a:solidFill>
        <a:latin typeface="Arial" charset="0"/>
        <a:ea typeface="+mn-ea"/>
        <a:cs typeface="+mn-cs"/>
      </a:defRPr>
    </a:lvl8pPr>
    <a:lvl9pPr marL="3657600" algn="l" defTabSz="914400" rtl="0" eaLnBrk="1" latinLnBrk="0" hangingPunct="1">
      <a:defRPr sz="14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CCCC00"/>
    <a:srgbClr val="E6E4F0"/>
    <a:srgbClr val="D1CEE4"/>
    <a:srgbClr val="CC9900"/>
    <a:srgbClr val="996600"/>
    <a:srgbClr val="C0C422"/>
    <a:srgbClr val="00FF00"/>
    <a:srgbClr val="FF6605"/>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43" autoAdjust="0"/>
    <p:restoredTop sz="95178" autoAdjust="0"/>
  </p:normalViewPr>
  <p:slideViewPr>
    <p:cSldViewPr>
      <p:cViewPr varScale="1">
        <p:scale>
          <a:sx n="101" d="100"/>
          <a:sy n="101" d="100"/>
        </p:scale>
        <p:origin x="1872" y="72"/>
      </p:cViewPr>
      <p:guideLst>
        <p:guide orient="horz" pos="2160"/>
        <p:guide pos="2880"/>
      </p:guideLst>
    </p:cSldViewPr>
  </p:slideViewPr>
  <p:outlineViewPr>
    <p:cViewPr>
      <p:scale>
        <a:sx n="33" d="100"/>
        <a:sy n="33" d="100"/>
      </p:scale>
      <p:origin x="0" y="10920"/>
    </p:cViewPr>
  </p:outlineViewPr>
  <p:notesTextViewPr>
    <p:cViewPr>
      <p:scale>
        <a:sx n="100" d="100"/>
        <a:sy n="100" d="100"/>
      </p:scale>
      <p:origin x="0" y="0"/>
    </p:cViewPr>
  </p:notesTextViewPr>
  <p:sorterViewPr>
    <p:cViewPr>
      <p:scale>
        <a:sx n="66" d="100"/>
        <a:sy n="66" d="100"/>
      </p:scale>
      <p:origin x="0" y="5376"/>
    </p:cViewPr>
  </p:sorterViewPr>
  <p:notesViewPr>
    <p:cSldViewPr>
      <p:cViewPr>
        <p:scale>
          <a:sx n="100" d="100"/>
          <a:sy n="100" d="100"/>
        </p:scale>
        <p:origin x="-3552" y="24"/>
      </p:cViewPr>
      <p:guideLst>
        <p:guide orient="horz" pos="2880"/>
        <p:guide pos="2160"/>
      </p:guideLst>
    </p:cSldViewPr>
  </p:notesViewPr>
  <p:gridSpacing cx="38405" cy="38405"/>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5" Type="http://schemas.openxmlformats.org/officeDocument/2006/relationships/slideMaster" Target="slideMasters/slideMaster5.xml"/><Relationship Id="rId15" Type="http://schemas.openxmlformats.org/officeDocument/2006/relationships/slide" Target="slides/slide8.xml"/><Relationship Id="rId10" Type="http://schemas.openxmlformats.org/officeDocument/2006/relationships/slide" Target="slides/slide3.xml"/><Relationship Id="rId19"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42" name="Picture 2" descr="Wonderware Logo"/>
          <p:cNvPicPr>
            <a:picLocks noChangeAspect="1" noChangeArrowheads="1"/>
          </p:cNvPicPr>
          <p:nvPr/>
        </p:nvPicPr>
        <p:blipFill>
          <a:blip r:embed="rId2" cstate="print"/>
          <a:srcRect/>
          <a:stretch>
            <a:fillRect/>
          </a:stretch>
        </p:blipFill>
        <p:spPr bwMode="auto">
          <a:xfrm>
            <a:off x="5842980" y="0"/>
            <a:ext cx="1015021" cy="511498"/>
          </a:xfrm>
          <a:prstGeom prst="rect">
            <a:avLst/>
          </a:prstGeom>
          <a:noFill/>
          <a:ln w="9525">
            <a:noFill/>
            <a:miter lim="800000"/>
            <a:headEnd/>
            <a:tailEnd/>
          </a:ln>
        </p:spPr>
      </p:pic>
      <p:sp>
        <p:nvSpPr>
          <p:cNvPr id="3075" name="Rectangle 3"/>
          <p:cNvSpPr>
            <a:spLocks noGrp="1" noChangeArrowheads="1"/>
          </p:cNvSpPr>
          <p:nvPr>
            <p:ph type="hdr" sz="quarter"/>
          </p:nvPr>
        </p:nvSpPr>
        <p:spPr bwMode="auto">
          <a:xfrm>
            <a:off x="0" y="1"/>
            <a:ext cx="2972007" cy="457987"/>
          </a:xfrm>
          <a:prstGeom prst="rect">
            <a:avLst/>
          </a:prstGeom>
          <a:noFill/>
          <a:ln w="9525">
            <a:noFill/>
            <a:miter lim="800000"/>
            <a:headEnd/>
            <a:tailEnd/>
          </a:ln>
          <a:effectLst/>
        </p:spPr>
        <p:txBody>
          <a:bodyPr vert="horz" wrap="square" lIns="90061" tIns="45030" rIns="90061" bIns="45030" numCol="1" anchor="t" anchorCtr="0" compatLnSpc="1">
            <a:prstTxWarp prst="textNoShape">
              <a:avLst/>
            </a:prstTxWarp>
          </a:bodyPr>
          <a:lstStyle>
            <a:lvl1pPr defTabSz="900125">
              <a:lnSpc>
                <a:spcPct val="100000"/>
              </a:lnSpc>
              <a:defRPr sz="1200" smtClean="0"/>
            </a:lvl1pPr>
          </a:lstStyle>
          <a:p>
            <a:pPr>
              <a:defRPr/>
            </a:pPr>
            <a:endParaRPr lang="en-US"/>
          </a:p>
        </p:txBody>
      </p:sp>
      <p:sp>
        <p:nvSpPr>
          <p:cNvPr id="3076" name="Rectangle 4"/>
          <p:cNvSpPr>
            <a:spLocks noGrp="1" noChangeArrowheads="1"/>
          </p:cNvSpPr>
          <p:nvPr>
            <p:ph type="dt" sz="quarter" idx="1"/>
          </p:nvPr>
        </p:nvSpPr>
        <p:spPr bwMode="auto">
          <a:xfrm>
            <a:off x="5143500" y="8871727"/>
            <a:ext cx="1714500" cy="272274"/>
          </a:xfrm>
          <a:prstGeom prst="rect">
            <a:avLst/>
          </a:prstGeom>
          <a:noFill/>
          <a:ln w="9525">
            <a:noFill/>
            <a:miter lim="800000"/>
            <a:headEnd/>
            <a:tailEnd/>
          </a:ln>
          <a:effectLst/>
        </p:spPr>
        <p:txBody>
          <a:bodyPr vert="horz" wrap="square" lIns="90061" tIns="45030" rIns="90061" bIns="45030" numCol="1" anchor="b" anchorCtr="0" compatLnSpc="1">
            <a:prstTxWarp prst="textNoShape">
              <a:avLst/>
            </a:prstTxWarp>
          </a:bodyPr>
          <a:lstStyle>
            <a:lvl1pPr algn="r" defTabSz="900125">
              <a:lnSpc>
                <a:spcPct val="100000"/>
              </a:lnSpc>
              <a:defRPr sz="900" smtClean="0"/>
            </a:lvl1pPr>
          </a:lstStyle>
          <a:p>
            <a:pPr>
              <a:defRPr/>
            </a:pPr>
            <a:fld id="{5B077588-5071-4289-8B5F-6D6A76292C4A}" type="datetime5">
              <a:rPr lang="en-US"/>
              <a:pPr>
                <a:defRPr/>
              </a:pPr>
              <a:t>10-Feb-20</a:t>
            </a:fld>
            <a:endParaRPr lang="en-US"/>
          </a:p>
        </p:txBody>
      </p:sp>
      <p:sp>
        <p:nvSpPr>
          <p:cNvPr id="3077" name="Rectangle 5"/>
          <p:cNvSpPr>
            <a:spLocks noGrp="1" noChangeArrowheads="1"/>
          </p:cNvSpPr>
          <p:nvPr>
            <p:ph type="ftr" sz="quarter" idx="2"/>
          </p:nvPr>
        </p:nvSpPr>
        <p:spPr bwMode="auto">
          <a:xfrm>
            <a:off x="0" y="8684440"/>
            <a:ext cx="2972007" cy="457987"/>
          </a:xfrm>
          <a:prstGeom prst="rect">
            <a:avLst/>
          </a:prstGeom>
          <a:noFill/>
          <a:ln w="9525">
            <a:noFill/>
            <a:miter lim="800000"/>
            <a:headEnd/>
            <a:tailEnd/>
          </a:ln>
          <a:effectLst/>
        </p:spPr>
        <p:txBody>
          <a:bodyPr vert="horz" wrap="square" lIns="90061" tIns="45030" rIns="90061" bIns="45030" numCol="1" anchor="b" anchorCtr="0" compatLnSpc="1">
            <a:prstTxWarp prst="textNoShape">
              <a:avLst/>
            </a:prstTxWarp>
          </a:bodyPr>
          <a:lstStyle>
            <a:lvl1pPr defTabSz="900125">
              <a:lnSpc>
                <a:spcPct val="100000"/>
              </a:lnSpc>
              <a:defRPr sz="900" smtClean="0"/>
            </a:lvl1pPr>
          </a:lstStyle>
          <a:p>
            <a:pPr>
              <a:defRPr/>
            </a:pPr>
            <a:r>
              <a:rPr lang="en-US"/>
              <a:t>(c) 2002 Invensys Systems, Inc.</a:t>
            </a:r>
          </a:p>
        </p:txBody>
      </p:sp>
      <p:sp>
        <p:nvSpPr>
          <p:cNvPr id="3078" name="Rectangle 6"/>
          <p:cNvSpPr>
            <a:spLocks noGrp="1" noChangeArrowheads="1"/>
          </p:cNvSpPr>
          <p:nvPr>
            <p:ph type="sldNum" sz="quarter" idx="3"/>
          </p:nvPr>
        </p:nvSpPr>
        <p:spPr bwMode="auto">
          <a:xfrm>
            <a:off x="3130556" y="8686014"/>
            <a:ext cx="589117" cy="457986"/>
          </a:xfrm>
          <a:prstGeom prst="rect">
            <a:avLst/>
          </a:prstGeom>
          <a:noFill/>
          <a:ln w="9525">
            <a:noFill/>
            <a:miter lim="800000"/>
            <a:headEnd/>
            <a:tailEnd/>
          </a:ln>
          <a:effectLst/>
        </p:spPr>
        <p:txBody>
          <a:bodyPr vert="horz" wrap="square" lIns="90061" tIns="45030" rIns="90061" bIns="45030" numCol="1" anchor="b" anchorCtr="0" compatLnSpc="1">
            <a:prstTxWarp prst="textNoShape">
              <a:avLst/>
            </a:prstTxWarp>
          </a:bodyPr>
          <a:lstStyle>
            <a:lvl1pPr algn="ctr" defTabSz="900125">
              <a:lnSpc>
                <a:spcPct val="100000"/>
              </a:lnSpc>
              <a:defRPr sz="1200" smtClean="0"/>
            </a:lvl1pPr>
          </a:lstStyle>
          <a:p>
            <a:pPr>
              <a:defRPr/>
            </a:pPr>
            <a:fld id="{27028A6C-54B6-4119-9600-0EA893729725}" type="slidenum">
              <a:rPr lang="en-US"/>
              <a:pPr>
                <a:defRPr/>
              </a:pPr>
              <a:t>‹#›</a:t>
            </a:fld>
            <a:endParaRPr lang="en-US"/>
          </a:p>
        </p:txBody>
      </p:sp>
    </p:spTree>
    <p:extLst>
      <p:ext uri="{BB962C8B-B14F-4D97-AF65-F5344CB8AC3E}">
        <p14:creationId xmlns:p14="http://schemas.microsoft.com/office/powerpoint/2010/main" val="38876112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1" y="1"/>
            <a:ext cx="2970453" cy="457987"/>
          </a:xfrm>
          <a:prstGeom prst="rect">
            <a:avLst/>
          </a:prstGeom>
          <a:noFill/>
          <a:ln w="9525">
            <a:noFill/>
            <a:miter lim="800000"/>
            <a:headEnd/>
            <a:tailEnd/>
          </a:ln>
          <a:effectLst/>
        </p:spPr>
        <p:txBody>
          <a:bodyPr vert="horz" wrap="square" lIns="18702" tIns="0" rIns="18702" bIns="0" numCol="1" anchor="t" anchorCtr="0" compatLnSpc="1">
            <a:prstTxWarp prst="textNoShape">
              <a:avLst/>
            </a:prstTxWarp>
          </a:bodyPr>
          <a:lstStyle>
            <a:lvl1pPr defTabSz="893863">
              <a:lnSpc>
                <a:spcPct val="100000"/>
              </a:lnSpc>
              <a:defRPr sz="1200" smtClean="0"/>
            </a:lvl1pPr>
          </a:lstStyle>
          <a:p>
            <a:pPr>
              <a:defRPr/>
            </a:pPr>
            <a:endParaRPr lang="en-US"/>
          </a:p>
        </p:txBody>
      </p:sp>
      <p:sp>
        <p:nvSpPr>
          <p:cNvPr id="2051" name="Rectangle 3"/>
          <p:cNvSpPr>
            <a:spLocks noGrp="1" noChangeArrowheads="1"/>
          </p:cNvSpPr>
          <p:nvPr>
            <p:ph type="dt" idx="1"/>
          </p:nvPr>
        </p:nvSpPr>
        <p:spPr bwMode="auto">
          <a:xfrm>
            <a:off x="5068889" y="8947271"/>
            <a:ext cx="1789111" cy="196729"/>
          </a:xfrm>
          <a:prstGeom prst="rect">
            <a:avLst/>
          </a:prstGeom>
          <a:noFill/>
          <a:ln w="9525">
            <a:noFill/>
            <a:miter lim="800000"/>
            <a:headEnd/>
            <a:tailEnd/>
          </a:ln>
          <a:effectLst/>
        </p:spPr>
        <p:txBody>
          <a:bodyPr vert="horz" wrap="square" lIns="18702" tIns="0" rIns="18702" bIns="0" numCol="1" anchor="b" anchorCtr="0" compatLnSpc="1">
            <a:prstTxWarp prst="textNoShape">
              <a:avLst/>
            </a:prstTxWarp>
          </a:bodyPr>
          <a:lstStyle>
            <a:lvl1pPr algn="r" defTabSz="893863">
              <a:lnSpc>
                <a:spcPct val="100000"/>
              </a:lnSpc>
              <a:defRPr sz="900" smtClean="0"/>
            </a:lvl1pPr>
          </a:lstStyle>
          <a:p>
            <a:pPr>
              <a:defRPr/>
            </a:pPr>
            <a:fld id="{B899292B-0948-402B-B25D-B438BAE073D4}" type="datetime5">
              <a:rPr lang="en-US"/>
              <a:pPr>
                <a:defRPr/>
              </a:pPr>
              <a:t>10-Feb-20</a:t>
            </a:fld>
            <a:endParaRPr lang="en-US"/>
          </a:p>
        </p:txBody>
      </p:sp>
      <p:sp>
        <p:nvSpPr>
          <p:cNvPr id="6148" name="Rectangle 4"/>
          <p:cNvSpPr>
            <a:spLocks noGrp="1" noRot="1" noChangeAspect="1" noChangeArrowheads="1" noTextEdit="1"/>
          </p:cNvSpPr>
          <p:nvPr>
            <p:ph type="sldImg" idx="2"/>
          </p:nvPr>
        </p:nvSpPr>
        <p:spPr bwMode="auto">
          <a:xfrm>
            <a:off x="858838" y="209550"/>
            <a:ext cx="5334000" cy="4000500"/>
          </a:xfrm>
          <a:prstGeom prst="rect">
            <a:avLst/>
          </a:prstGeom>
          <a:noFill/>
          <a:ln w="12700">
            <a:solidFill>
              <a:schemeClr val="tx1"/>
            </a:solidFill>
            <a:miter lim="800000"/>
            <a:headEnd/>
            <a:tailEnd/>
          </a:ln>
        </p:spPr>
      </p:sp>
      <p:sp>
        <p:nvSpPr>
          <p:cNvPr id="2053" name="Rectangle 5"/>
          <p:cNvSpPr>
            <a:spLocks noGrp="1" noChangeArrowheads="1"/>
          </p:cNvSpPr>
          <p:nvPr>
            <p:ph type="body" sz="quarter" idx="3"/>
          </p:nvPr>
        </p:nvSpPr>
        <p:spPr bwMode="auto">
          <a:xfrm>
            <a:off x="786525" y="4340646"/>
            <a:ext cx="5482359" cy="4118735"/>
          </a:xfrm>
          <a:prstGeom prst="rect">
            <a:avLst/>
          </a:prstGeom>
          <a:noFill/>
          <a:ln w="9525">
            <a:noFill/>
            <a:miter lim="800000"/>
            <a:headEnd/>
            <a:tailEnd/>
          </a:ln>
          <a:effectLst/>
        </p:spPr>
        <p:txBody>
          <a:bodyPr vert="horz" wrap="square" lIns="90384" tIns="45194" rIns="90384" bIns="45194"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2054" name="Rectangle 6"/>
          <p:cNvSpPr>
            <a:spLocks noGrp="1" noChangeArrowheads="1"/>
          </p:cNvSpPr>
          <p:nvPr>
            <p:ph type="ftr" sz="quarter" idx="4"/>
          </p:nvPr>
        </p:nvSpPr>
        <p:spPr bwMode="auto">
          <a:xfrm>
            <a:off x="1" y="8686014"/>
            <a:ext cx="2970453" cy="457986"/>
          </a:xfrm>
          <a:prstGeom prst="rect">
            <a:avLst/>
          </a:prstGeom>
          <a:noFill/>
          <a:ln w="9525">
            <a:noFill/>
            <a:miter lim="800000"/>
            <a:headEnd/>
            <a:tailEnd/>
          </a:ln>
          <a:effectLst/>
        </p:spPr>
        <p:txBody>
          <a:bodyPr vert="horz" wrap="square" lIns="18702" tIns="0" rIns="18702" bIns="0" numCol="1" anchor="b" anchorCtr="0" compatLnSpc="1">
            <a:prstTxWarp prst="textNoShape">
              <a:avLst/>
            </a:prstTxWarp>
          </a:bodyPr>
          <a:lstStyle>
            <a:lvl1pPr defTabSz="893863">
              <a:lnSpc>
                <a:spcPct val="100000"/>
              </a:lnSpc>
              <a:defRPr sz="900" smtClean="0"/>
            </a:lvl1pPr>
          </a:lstStyle>
          <a:p>
            <a:pPr>
              <a:defRPr/>
            </a:pPr>
            <a:r>
              <a:rPr lang="en-US"/>
              <a:t>(c) 2002 Invensys Systems, Inc.</a:t>
            </a:r>
          </a:p>
        </p:txBody>
      </p:sp>
      <p:sp>
        <p:nvSpPr>
          <p:cNvPr id="2055" name="Rectangle 7"/>
          <p:cNvSpPr>
            <a:spLocks noGrp="1" noChangeArrowheads="1"/>
          </p:cNvSpPr>
          <p:nvPr>
            <p:ph type="sldNum" sz="quarter" idx="5"/>
          </p:nvPr>
        </p:nvSpPr>
        <p:spPr bwMode="auto">
          <a:xfrm>
            <a:off x="3429000" y="8686014"/>
            <a:ext cx="511397" cy="457986"/>
          </a:xfrm>
          <a:prstGeom prst="rect">
            <a:avLst/>
          </a:prstGeom>
          <a:noFill/>
          <a:ln w="9525">
            <a:noFill/>
            <a:miter lim="800000"/>
            <a:headEnd/>
            <a:tailEnd/>
          </a:ln>
          <a:effectLst/>
        </p:spPr>
        <p:txBody>
          <a:bodyPr vert="horz" wrap="square" lIns="18702" tIns="0" rIns="18702" bIns="0" numCol="1" anchor="b" anchorCtr="0" compatLnSpc="1">
            <a:prstTxWarp prst="textNoShape">
              <a:avLst/>
            </a:prstTxWarp>
          </a:bodyPr>
          <a:lstStyle>
            <a:lvl1pPr algn="ctr" defTabSz="893863">
              <a:lnSpc>
                <a:spcPct val="100000"/>
              </a:lnSpc>
              <a:defRPr sz="1100" smtClean="0"/>
            </a:lvl1pPr>
          </a:lstStyle>
          <a:p>
            <a:pPr>
              <a:defRPr/>
            </a:pPr>
            <a:fld id="{556F7494-19FC-479E-90DE-BD0C69C2042E}" type="slidenum">
              <a:rPr lang="en-US"/>
              <a:pPr>
                <a:defRPr/>
              </a:pPr>
              <a:t>‹#›</a:t>
            </a:fld>
            <a:endParaRPr lang="en-US"/>
          </a:p>
        </p:txBody>
      </p:sp>
    </p:spTree>
    <p:extLst>
      <p:ext uri="{BB962C8B-B14F-4D97-AF65-F5344CB8AC3E}">
        <p14:creationId xmlns:p14="http://schemas.microsoft.com/office/powerpoint/2010/main" val="4233572662"/>
      </p:ext>
    </p:extLst>
  </p:cSld>
  <p:clrMap bg1="lt1" tx1="dk1" bg2="lt2" tx2="dk2" accent1="accent1" accent2="accent2" accent3="accent3" accent4="accent4" accent5="accent5" accent6="accent6" hlink="hlink" folHlink="folHlink"/>
  <p:hf hdr="0"/>
  <p:notesStyle>
    <a:lvl1pPr algn="l" rtl="0" eaLnBrk="0" fontAlgn="base" hangingPunct="0">
      <a:spcBef>
        <a:spcPct val="30000"/>
      </a:spcBef>
      <a:spcAft>
        <a:spcPct val="0"/>
      </a:spcAft>
      <a:defRPr sz="1200" b="0" kern="1200">
        <a:solidFill>
          <a:schemeClr val="tx1"/>
        </a:solidFill>
        <a:latin typeface="+mn-lt"/>
        <a:ea typeface="+mn-ea"/>
        <a:cs typeface="+mn-cs"/>
      </a:defRPr>
    </a:lvl1pPr>
    <a:lvl2pPr marL="114300" algn="l" rtl="0" eaLnBrk="0" fontAlgn="base" hangingPunct="0">
      <a:spcBef>
        <a:spcPct val="30000"/>
      </a:spcBef>
      <a:spcAft>
        <a:spcPct val="0"/>
      </a:spcAft>
      <a:defRPr sz="1200" b="0" kern="1200">
        <a:solidFill>
          <a:schemeClr val="tx1"/>
        </a:solidFill>
        <a:latin typeface="+mn-lt"/>
        <a:ea typeface="+mn-ea"/>
        <a:cs typeface="+mn-cs"/>
      </a:defRPr>
    </a:lvl2pPr>
    <a:lvl3pPr marL="400050" indent="-171450" algn="l" rtl="0" eaLnBrk="0" fontAlgn="base" hangingPunct="0">
      <a:spcBef>
        <a:spcPct val="30000"/>
      </a:spcBef>
      <a:spcAft>
        <a:spcPct val="0"/>
      </a:spcAft>
      <a:buClr>
        <a:srgbClr val="7E7E7E"/>
      </a:buClr>
      <a:buFont typeface="Arial" charset="0"/>
      <a:buChar char="w"/>
      <a:defRPr sz="1200" b="0" kern="1200">
        <a:solidFill>
          <a:schemeClr val="tx1"/>
        </a:solidFill>
        <a:latin typeface="+mn-lt"/>
        <a:ea typeface="+mn-ea"/>
        <a:cs typeface="+mn-cs"/>
      </a:defRPr>
    </a:lvl3pPr>
    <a:lvl4pPr marL="685800" indent="-171450" algn="l" rtl="0" eaLnBrk="0" fontAlgn="base" hangingPunct="0">
      <a:spcBef>
        <a:spcPct val="30000"/>
      </a:spcBef>
      <a:spcAft>
        <a:spcPct val="0"/>
      </a:spcAft>
      <a:buSzPct val="90000"/>
      <a:buFont typeface="Arial" charset="0"/>
      <a:buChar char="¥"/>
      <a:defRPr sz="1200" b="0" kern="1200">
        <a:solidFill>
          <a:schemeClr val="tx1"/>
        </a:solidFill>
        <a:latin typeface="+mn-lt"/>
        <a:ea typeface="+mn-ea"/>
        <a:cs typeface="+mn-cs"/>
      </a:defRPr>
    </a:lvl4pPr>
    <a:lvl5pPr marL="1828800" algn="l" rtl="0" eaLnBrk="0" fontAlgn="base" hangingPunct="0">
      <a:spcBef>
        <a:spcPct val="30000"/>
      </a:spcBef>
      <a:spcAft>
        <a:spcPct val="0"/>
      </a:spcAft>
      <a:defRPr sz="1200" b="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Date Placeholder 3"/>
          <p:cNvSpPr>
            <a:spLocks noGrp="1"/>
          </p:cNvSpPr>
          <p:nvPr>
            <p:ph type="dt" idx="10"/>
          </p:nvPr>
        </p:nvSpPr>
        <p:spPr/>
        <p:txBody>
          <a:bodyPr/>
          <a:lstStyle/>
          <a:p>
            <a:pPr>
              <a:defRPr/>
            </a:pPr>
            <a:fld id="{B899292B-0948-402B-B25D-B438BAE073D4}" type="datetime5">
              <a:rPr lang="en-US" smtClean="0"/>
              <a:pPr>
                <a:defRPr/>
              </a:pPr>
              <a:t>10-Feb-20</a:t>
            </a:fld>
            <a:endParaRPr lang="en-US"/>
          </a:p>
        </p:txBody>
      </p:sp>
      <p:sp>
        <p:nvSpPr>
          <p:cNvPr id="5" name="Footer Placeholder 4"/>
          <p:cNvSpPr>
            <a:spLocks noGrp="1"/>
          </p:cNvSpPr>
          <p:nvPr>
            <p:ph type="ftr" sz="quarter" idx="11"/>
          </p:nvPr>
        </p:nvSpPr>
        <p:spPr/>
        <p:txBody>
          <a:bodyPr/>
          <a:lstStyle/>
          <a:p>
            <a:pPr>
              <a:defRPr/>
            </a:pPr>
            <a:r>
              <a:rPr lang="en-US"/>
              <a:t>(c) 2002 Invensys Systems, Inc.</a:t>
            </a:r>
          </a:p>
        </p:txBody>
      </p:sp>
      <p:sp>
        <p:nvSpPr>
          <p:cNvPr id="6" name="Slide Number Placeholder 5"/>
          <p:cNvSpPr>
            <a:spLocks noGrp="1"/>
          </p:cNvSpPr>
          <p:nvPr>
            <p:ph type="sldNum" sz="quarter" idx="12"/>
          </p:nvPr>
        </p:nvSpPr>
        <p:spPr/>
        <p:txBody>
          <a:bodyPr/>
          <a:lstStyle/>
          <a:p>
            <a:pPr>
              <a:defRPr/>
            </a:pPr>
            <a:fld id="{556F7494-19FC-479E-90DE-BD0C69C2042E}" type="slidenum">
              <a:rPr lang="en-US" smtClean="0"/>
              <a:pPr>
                <a:defRPr/>
              </a:pPr>
              <a:t>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Date Placeholder 3"/>
          <p:cNvSpPr>
            <a:spLocks noGrp="1"/>
          </p:cNvSpPr>
          <p:nvPr>
            <p:ph type="dt" idx="10"/>
          </p:nvPr>
        </p:nvSpPr>
        <p:spPr/>
        <p:txBody>
          <a:bodyPr/>
          <a:lstStyle/>
          <a:p>
            <a:pPr>
              <a:defRPr/>
            </a:pPr>
            <a:fld id="{B899292B-0948-402B-B25D-B438BAE073D4}" type="datetime5">
              <a:rPr lang="en-US" smtClean="0"/>
              <a:pPr>
                <a:defRPr/>
              </a:pPr>
              <a:t>10-Feb-20</a:t>
            </a:fld>
            <a:endParaRPr lang="en-US"/>
          </a:p>
        </p:txBody>
      </p:sp>
      <p:sp>
        <p:nvSpPr>
          <p:cNvPr id="5" name="Footer Placeholder 4"/>
          <p:cNvSpPr>
            <a:spLocks noGrp="1"/>
          </p:cNvSpPr>
          <p:nvPr>
            <p:ph type="ftr" sz="quarter" idx="11"/>
          </p:nvPr>
        </p:nvSpPr>
        <p:spPr/>
        <p:txBody>
          <a:bodyPr/>
          <a:lstStyle/>
          <a:p>
            <a:pPr>
              <a:defRPr/>
            </a:pPr>
            <a:r>
              <a:rPr lang="en-US"/>
              <a:t>(c) 2002 Invensys Systems, Inc.</a:t>
            </a:r>
          </a:p>
        </p:txBody>
      </p:sp>
      <p:sp>
        <p:nvSpPr>
          <p:cNvPr id="6" name="Slide Number Placeholder 5"/>
          <p:cNvSpPr>
            <a:spLocks noGrp="1"/>
          </p:cNvSpPr>
          <p:nvPr>
            <p:ph type="sldNum" sz="quarter" idx="12"/>
          </p:nvPr>
        </p:nvSpPr>
        <p:spPr/>
        <p:txBody>
          <a:bodyPr/>
          <a:lstStyle/>
          <a:p>
            <a:pPr>
              <a:defRPr/>
            </a:pPr>
            <a:fld id="{556F7494-19FC-479E-90DE-BD0C69C2042E}" type="slidenum">
              <a:rPr lang="en-US" smtClean="0"/>
              <a:pPr>
                <a:defRPr/>
              </a:pPr>
              <a:t>1</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Date Placeholder 3"/>
          <p:cNvSpPr>
            <a:spLocks noGrp="1"/>
          </p:cNvSpPr>
          <p:nvPr>
            <p:ph type="dt" idx="10"/>
          </p:nvPr>
        </p:nvSpPr>
        <p:spPr/>
        <p:txBody>
          <a:bodyPr/>
          <a:lstStyle/>
          <a:p>
            <a:pPr>
              <a:defRPr/>
            </a:pPr>
            <a:fld id="{B899292B-0948-402B-B25D-B438BAE073D4}" type="datetime5">
              <a:rPr lang="en-US" smtClean="0"/>
              <a:pPr>
                <a:defRPr/>
              </a:pPr>
              <a:t>10-Feb-20</a:t>
            </a:fld>
            <a:endParaRPr lang="en-US"/>
          </a:p>
        </p:txBody>
      </p:sp>
      <p:sp>
        <p:nvSpPr>
          <p:cNvPr id="5" name="Footer Placeholder 4"/>
          <p:cNvSpPr>
            <a:spLocks noGrp="1"/>
          </p:cNvSpPr>
          <p:nvPr>
            <p:ph type="ftr" sz="quarter" idx="11"/>
          </p:nvPr>
        </p:nvSpPr>
        <p:spPr/>
        <p:txBody>
          <a:bodyPr/>
          <a:lstStyle/>
          <a:p>
            <a:pPr>
              <a:defRPr/>
            </a:pPr>
            <a:r>
              <a:rPr lang="en-US"/>
              <a:t>(c) 2002 Invensys Systems, Inc.</a:t>
            </a:r>
          </a:p>
        </p:txBody>
      </p:sp>
      <p:sp>
        <p:nvSpPr>
          <p:cNvPr id="6" name="Slide Number Placeholder 5"/>
          <p:cNvSpPr>
            <a:spLocks noGrp="1"/>
          </p:cNvSpPr>
          <p:nvPr>
            <p:ph type="sldNum" sz="quarter" idx="12"/>
          </p:nvPr>
        </p:nvSpPr>
        <p:spPr/>
        <p:txBody>
          <a:bodyPr/>
          <a:lstStyle/>
          <a:p>
            <a:pPr>
              <a:defRPr/>
            </a:pPr>
            <a:fld id="{556F7494-19FC-479E-90DE-BD0C69C2042E}" type="slidenum">
              <a:rPr lang="en-US" smtClean="0"/>
              <a:pPr>
                <a:defRPr/>
              </a:pPr>
              <a:t>2</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Date Placeholder 3"/>
          <p:cNvSpPr>
            <a:spLocks noGrp="1"/>
          </p:cNvSpPr>
          <p:nvPr>
            <p:ph type="dt" idx="10"/>
          </p:nvPr>
        </p:nvSpPr>
        <p:spPr/>
        <p:txBody>
          <a:bodyPr/>
          <a:lstStyle/>
          <a:p>
            <a:pPr>
              <a:defRPr/>
            </a:pPr>
            <a:fld id="{B899292B-0948-402B-B25D-B438BAE073D4}" type="datetime5">
              <a:rPr lang="en-US" smtClean="0"/>
              <a:pPr>
                <a:defRPr/>
              </a:pPr>
              <a:t>10-Feb-20</a:t>
            </a:fld>
            <a:endParaRPr lang="en-US"/>
          </a:p>
        </p:txBody>
      </p:sp>
      <p:sp>
        <p:nvSpPr>
          <p:cNvPr id="5" name="Footer Placeholder 4"/>
          <p:cNvSpPr>
            <a:spLocks noGrp="1"/>
          </p:cNvSpPr>
          <p:nvPr>
            <p:ph type="ftr" sz="quarter" idx="11"/>
          </p:nvPr>
        </p:nvSpPr>
        <p:spPr/>
        <p:txBody>
          <a:bodyPr/>
          <a:lstStyle/>
          <a:p>
            <a:pPr>
              <a:defRPr/>
            </a:pPr>
            <a:r>
              <a:rPr lang="en-US"/>
              <a:t>(c) 2002 Invensys Systems, Inc.</a:t>
            </a:r>
          </a:p>
        </p:txBody>
      </p:sp>
      <p:sp>
        <p:nvSpPr>
          <p:cNvPr id="6" name="Slide Number Placeholder 5"/>
          <p:cNvSpPr>
            <a:spLocks noGrp="1"/>
          </p:cNvSpPr>
          <p:nvPr>
            <p:ph type="sldNum" sz="quarter" idx="12"/>
          </p:nvPr>
        </p:nvSpPr>
        <p:spPr/>
        <p:txBody>
          <a:bodyPr/>
          <a:lstStyle/>
          <a:p>
            <a:pPr>
              <a:defRPr/>
            </a:pPr>
            <a:fld id="{556F7494-19FC-479E-90DE-BD0C69C2042E}" type="slidenum">
              <a:rPr lang="en-US" smtClean="0"/>
              <a:pPr>
                <a:defRPr/>
              </a:pPr>
              <a:t>3</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Date Placeholder 3"/>
          <p:cNvSpPr>
            <a:spLocks noGrp="1"/>
          </p:cNvSpPr>
          <p:nvPr>
            <p:ph type="dt" idx="10"/>
          </p:nvPr>
        </p:nvSpPr>
        <p:spPr/>
        <p:txBody>
          <a:bodyPr/>
          <a:lstStyle/>
          <a:p>
            <a:pPr>
              <a:defRPr/>
            </a:pPr>
            <a:fld id="{B899292B-0948-402B-B25D-B438BAE073D4}" type="datetime5">
              <a:rPr lang="en-US" smtClean="0"/>
              <a:pPr>
                <a:defRPr/>
              </a:pPr>
              <a:t>10-Feb-20</a:t>
            </a:fld>
            <a:endParaRPr lang="en-US"/>
          </a:p>
        </p:txBody>
      </p:sp>
      <p:sp>
        <p:nvSpPr>
          <p:cNvPr id="5" name="Footer Placeholder 4"/>
          <p:cNvSpPr>
            <a:spLocks noGrp="1"/>
          </p:cNvSpPr>
          <p:nvPr>
            <p:ph type="ftr" sz="quarter" idx="11"/>
          </p:nvPr>
        </p:nvSpPr>
        <p:spPr/>
        <p:txBody>
          <a:bodyPr/>
          <a:lstStyle/>
          <a:p>
            <a:pPr>
              <a:defRPr/>
            </a:pPr>
            <a:r>
              <a:rPr lang="en-US"/>
              <a:t>(c) 2002 Invensys Systems, Inc.</a:t>
            </a:r>
          </a:p>
        </p:txBody>
      </p:sp>
      <p:sp>
        <p:nvSpPr>
          <p:cNvPr id="6" name="Slide Number Placeholder 5"/>
          <p:cNvSpPr>
            <a:spLocks noGrp="1"/>
          </p:cNvSpPr>
          <p:nvPr>
            <p:ph type="sldNum" sz="quarter" idx="12"/>
          </p:nvPr>
        </p:nvSpPr>
        <p:spPr/>
        <p:txBody>
          <a:bodyPr/>
          <a:lstStyle/>
          <a:p>
            <a:pPr>
              <a:defRPr/>
            </a:pPr>
            <a:fld id="{556F7494-19FC-479E-90DE-BD0C69C2042E}" type="slidenum">
              <a:rPr lang="en-US" smtClean="0"/>
              <a:pPr>
                <a:defRPr/>
              </a:pPr>
              <a:t>4</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Date Placeholder 3"/>
          <p:cNvSpPr>
            <a:spLocks noGrp="1"/>
          </p:cNvSpPr>
          <p:nvPr>
            <p:ph type="dt" idx="10"/>
          </p:nvPr>
        </p:nvSpPr>
        <p:spPr/>
        <p:txBody>
          <a:bodyPr/>
          <a:lstStyle/>
          <a:p>
            <a:pPr>
              <a:defRPr/>
            </a:pPr>
            <a:fld id="{B899292B-0948-402B-B25D-B438BAE073D4}" type="datetime5">
              <a:rPr lang="en-US" smtClean="0"/>
              <a:pPr>
                <a:defRPr/>
              </a:pPr>
              <a:t>10-Feb-20</a:t>
            </a:fld>
            <a:endParaRPr lang="en-US"/>
          </a:p>
        </p:txBody>
      </p:sp>
      <p:sp>
        <p:nvSpPr>
          <p:cNvPr id="5" name="Footer Placeholder 4"/>
          <p:cNvSpPr>
            <a:spLocks noGrp="1"/>
          </p:cNvSpPr>
          <p:nvPr>
            <p:ph type="ftr" sz="quarter" idx="11"/>
          </p:nvPr>
        </p:nvSpPr>
        <p:spPr/>
        <p:txBody>
          <a:bodyPr/>
          <a:lstStyle/>
          <a:p>
            <a:pPr>
              <a:defRPr/>
            </a:pPr>
            <a:r>
              <a:rPr lang="en-US"/>
              <a:t>(c) 2002 Invensys Systems, Inc.</a:t>
            </a:r>
          </a:p>
        </p:txBody>
      </p:sp>
      <p:sp>
        <p:nvSpPr>
          <p:cNvPr id="6" name="Slide Number Placeholder 5"/>
          <p:cNvSpPr>
            <a:spLocks noGrp="1"/>
          </p:cNvSpPr>
          <p:nvPr>
            <p:ph type="sldNum" sz="quarter" idx="12"/>
          </p:nvPr>
        </p:nvSpPr>
        <p:spPr/>
        <p:txBody>
          <a:bodyPr/>
          <a:lstStyle/>
          <a:p>
            <a:pPr>
              <a:defRPr/>
            </a:pPr>
            <a:fld id="{556F7494-19FC-479E-90DE-BD0C69C2042E}" type="slidenum">
              <a:rPr lang="en-US" smtClean="0"/>
              <a:pPr>
                <a:defRPr/>
              </a:pPr>
              <a:t>5</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Date Placeholder 3"/>
          <p:cNvSpPr>
            <a:spLocks noGrp="1"/>
          </p:cNvSpPr>
          <p:nvPr>
            <p:ph type="dt" idx="10"/>
          </p:nvPr>
        </p:nvSpPr>
        <p:spPr/>
        <p:txBody>
          <a:bodyPr/>
          <a:lstStyle/>
          <a:p>
            <a:pPr>
              <a:defRPr/>
            </a:pPr>
            <a:fld id="{B899292B-0948-402B-B25D-B438BAE073D4}" type="datetime5">
              <a:rPr lang="en-US" smtClean="0"/>
              <a:pPr>
                <a:defRPr/>
              </a:pPr>
              <a:t>10-Feb-20</a:t>
            </a:fld>
            <a:endParaRPr lang="en-US"/>
          </a:p>
        </p:txBody>
      </p:sp>
      <p:sp>
        <p:nvSpPr>
          <p:cNvPr id="5" name="Footer Placeholder 4"/>
          <p:cNvSpPr>
            <a:spLocks noGrp="1"/>
          </p:cNvSpPr>
          <p:nvPr>
            <p:ph type="ftr" sz="quarter" idx="11"/>
          </p:nvPr>
        </p:nvSpPr>
        <p:spPr/>
        <p:txBody>
          <a:bodyPr/>
          <a:lstStyle/>
          <a:p>
            <a:pPr>
              <a:defRPr/>
            </a:pPr>
            <a:r>
              <a:rPr lang="en-US"/>
              <a:t>(c) 2002 Invensys Systems, Inc.</a:t>
            </a:r>
          </a:p>
        </p:txBody>
      </p:sp>
      <p:sp>
        <p:nvSpPr>
          <p:cNvPr id="6" name="Slide Number Placeholder 5"/>
          <p:cNvSpPr>
            <a:spLocks noGrp="1"/>
          </p:cNvSpPr>
          <p:nvPr>
            <p:ph type="sldNum" sz="quarter" idx="12"/>
          </p:nvPr>
        </p:nvSpPr>
        <p:spPr/>
        <p:txBody>
          <a:bodyPr/>
          <a:lstStyle/>
          <a:p>
            <a:pPr>
              <a:defRPr/>
            </a:pPr>
            <a:fld id="{556F7494-19FC-479E-90DE-BD0C69C2042E}" type="slidenum">
              <a:rPr lang="en-US" smtClean="0"/>
              <a:pPr>
                <a:defRPr/>
              </a:pPr>
              <a:t>6</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Date Placeholder 3"/>
          <p:cNvSpPr>
            <a:spLocks noGrp="1"/>
          </p:cNvSpPr>
          <p:nvPr>
            <p:ph type="dt" idx="10"/>
          </p:nvPr>
        </p:nvSpPr>
        <p:spPr/>
        <p:txBody>
          <a:bodyPr/>
          <a:lstStyle/>
          <a:p>
            <a:pPr>
              <a:defRPr/>
            </a:pPr>
            <a:fld id="{B899292B-0948-402B-B25D-B438BAE073D4}" type="datetime5">
              <a:rPr lang="en-US" smtClean="0"/>
              <a:pPr>
                <a:defRPr/>
              </a:pPr>
              <a:t>10-Feb-20</a:t>
            </a:fld>
            <a:endParaRPr lang="en-US"/>
          </a:p>
        </p:txBody>
      </p:sp>
      <p:sp>
        <p:nvSpPr>
          <p:cNvPr id="5" name="Footer Placeholder 4"/>
          <p:cNvSpPr>
            <a:spLocks noGrp="1"/>
          </p:cNvSpPr>
          <p:nvPr>
            <p:ph type="ftr" sz="quarter" idx="11"/>
          </p:nvPr>
        </p:nvSpPr>
        <p:spPr/>
        <p:txBody>
          <a:bodyPr/>
          <a:lstStyle/>
          <a:p>
            <a:pPr>
              <a:defRPr/>
            </a:pPr>
            <a:r>
              <a:rPr lang="en-US"/>
              <a:t>(c) 2002 Invensys Systems, Inc.</a:t>
            </a:r>
          </a:p>
        </p:txBody>
      </p:sp>
      <p:sp>
        <p:nvSpPr>
          <p:cNvPr id="6" name="Slide Number Placeholder 5"/>
          <p:cNvSpPr>
            <a:spLocks noGrp="1"/>
          </p:cNvSpPr>
          <p:nvPr>
            <p:ph type="sldNum" sz="quarter" idx="12"/>
          </p:nvPr>
        </p:nvSpPr>
        <p:spPr/>
        <p:txBody>
          <a:bodyPr/>
          <a:lstStyle/>
          <a:p>
            <a:pPr>
              <a:defRPr/>
            </a:pPr>
            <a:fld id="{556F7494-19FC-479E-90DE-BD0C69C2042E}" type="slidenum">
              <a:rPr lang="en-US" smtClean="0"/>
              <a:pPr>
                <a:defRPr/>
              </a:pPr>
              <a:t>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9"/>
          <p:cNvGrpSpPr>
            <a:grpSpLocks/>
          </p:cNvGrpSpPr>
          <p:nvPr userDrawn="1"/>
        </p:nvGrpSpPr>
        <p:grpSpPr bwMode="auto">
          <a:xfrm>
            <a:off x="0" y="3314700"/>
            <a:ext cx="9144000" cy="3543300"/>
            <a:chOff x="0" y="3314700"/>
            <a:chExt cx="9144000" cy="3543300"/>
          </a:xfrm>
        </p:grpSpPr>
        <p:sp>
          <p:nvSpPr>
            <p:cNvPr id="5" name="Rectangle 4"/>
            <p:cNvSpPr/>
            <p:nvPr userDrawn="1"/>
          </p:nvSpPr>
          <p:spPr bwMode="auto">
            <a:xfrm>
              <a:off x="0" y="5214938"/>
              <a:ext cx="9144000" cy="1643062"/>
            </a:xfrm>
            <a:prstGeom prst="rect">
              <a:avLst/>
            </a:prstGeom>
            <a:solidFill>
              <a:schemeClr val="tx1"/>
            </a:solidFill>
            <a:ln w="9525" cap="flat" cmpd="sng" algn="ctr">
              <a:noFill/>
              <a:prstDash val="solid"/>
              <a:round/>
              <a:headEnd type="none" w="med" len="med"/>
              <a:tailEnd type="none" w="med" len="med"/>
            </a:ln>
            <a:effectLst/>
          </p:spPr>
          <p:txBody>
            <a:bodyPr/>
            <a:lstStyle/>
            <a:p>
              <a:pPr>
                <a:defRPr/>
              </a:pPr>
              <a:endParaRPr lang="en-US"/>
            </a:p>
          </p:txBody>
        </p:sp>
        <p:sp>
          <p:nvSpPr>
            <p:cNvPr id="6" name="Rectangle 5"/>
            <p:cNvSpPr/>
            <p:nvPr userDrawn="1"/>
          </p:nvSpPr>
          <p:spPr bwMode="auto">
            <a:xfrm>
              <a:off x="5572125" y="4071938"/>
              <a:ext cx="3571875" cy="1428750"/>
            </a:xfrm>
            <a:prstGeom prst="rect">
              <a:avLst/>
            </a:prstGeom>
            <a:solidFill>
              <a:schemeClr val="tx1"/>
            </a:solidFill>
            <a:ln w="9525" cap="flat" cmpd="sng" algn="ctr">
              <a:noFill/>
              <a:prstDash val="solid"/>
              <a:round/>
              <a:headEnd type="none" w="med" len="med"/>
              <a:tailEnd type="none" w="med" len="med"/>
            </a:ln>
            <a:effectLst/>
          </p:spPr>
          <p:txBody>
            <a:bodyPr/>
            <a:lstStyle/>
            <a:p>
              <a:pPr>
                <a:defRPr/>
              </a:pPr>
              <a:endParaRPr lang="en-US"/>
            </a:p>
          </p:txBody>
        </p:sp>
        <p:sp>
          <p:nvSpPr>
            <p:cNvPr id="7" name="Rectangle 6"/>
            <p:cNvSpPr/>
            <p:nvPr userDrawn="1"/>
          </p:nvSpPr>
          <p:spPr bwMode="auto">
            <a:xfrm>
              <a:off x="7786688" y="3314700"/>
              <a:ext cx="1357312" cy="900113"/>
            </a:xfrm>
            <a:prstGeom prst="rect">
              <a:avLst/>
            </a:prstGeom>
            <a:solidFill>
              <a:schemeClr val="tx1"/>
            </a:solidFill>
            <a:ln w="9525" cap="flat" cmpd="sng" algn="ctr">
              <a:noFill/>
              <a:prstDash val="solid"/>
              <a:round/>
              <a:headEnd type="none" w="med" len="med"/>
              <a:tailEnd type="none" w="med" len="med"/>
            </a:ln>
            <a:effectLst/>
          </p:spPr>
          <p:txBody>
            <a:bodyPr/>
            <a:lstStyle/>
            <a:p>
              <a:pPr>
                <a:defRPr/>
              </a:pPr>
              <a:endParaRPr lang="en-US"/>
            </a:p>
          </p:txBody>
        </p:sp>
      </p:grpSp>
      <p:pic>
        <p:nvPicPr>
          <p:cNvPr id="8" name="Picture 13" descr="Title graphic"/>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3141663"/>
            <a:ext cx="9144000" cy="219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11"/>
          <p:cNvSpPr txBox="1">
            <a:spLocks noChangeArrowheads="1"/>
          </p:cNvSpPr>
          <p:nvPr/>
        </p:nvSpPr>
        <p:spPr bwMode="auto">
          <a:xfrm>
            <a:off x="431800" y="6053138"/>
            <a:ext cx="8426450" cy="233362"/>
          </a:xfrm>
          <a:prstGeom prst="rect">
            <a:avLst/>
          </a:prstGeom>
          <a:noFill/>
          <a:ln w="9525">
            <a:noFill/>
            <a:miter lim="800000"/>
            <a:headEnd/>
            <a:tailEnd/>
          </a:ln>
          <a:effectLst/>
        </p:spPr>
        <p:txBody>
          <a:bodyPr lIns="0" tIns="0" rIns="0" bIns="0">
            <a:spAutoFit/>
          </a:bodyPr>
          <a:lstStyle/>
          <a:p>
            <a:pPr>
              <a:lnSpc>
                <a:spcPct val="95000"/>
              </a:lnSpc>
              <a:defRPr/>
            </a:pPr>
            <a:r>
              <a:rPr lang="en-US" sz="800" dirty="0">
                <a:solidFill>
                  <a:schemeClr val="tx1">
                    <a:lumMod val="75000"/>
                    <a:lumOff val="25000"/>
                  </a:schemeClr>
                </a:solidFill>
              </a:rPr>
              <a:t>© 2011 Invensys. All Rights Reserved. The names, logos, and taglines identifying the products and services of Invensys are proprietary marks of Invensys or its subsidiaries. All third party trademarks and service marks are the proprietary marks of their respective owners.</a:t>
            </a:r>
          </a:p>
        </p:txBody>
      </p:sp>
      <p:pic>
        <p:nvPicPr>
          <p:cNvPr id="10" name="Picture 13" descr="X:\2001 library\Invensys Logos\2009 Brand\PPT\iom_logo.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5991225" y="4586288"/>
            <a:ext cx="2867025" cy="636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2" descr="X:\2001 library\Invensys Logos\2009 Brand\PPT\iom-brand-logos.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273050" y="5572125"/>
            <a:ext cx="8585200"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Rectangle 3"/>
          <p:cNvSpPr>
            <a:spLocks noGrp="1" noChangeArrowheads="1"/>
          </p:cNvSpPr>
          <p:nvPr>
            <p:ph type="ctrTitle"/>
          </p:nvPr>
        </p:nvSpPr>
        <p:spPr>
          <a:xfrm>
            <a:off x="431800" y="412750"/>
            <a:ext cx="7772400" cy="1470025"/>
          </a:xfrm>
        </p:spPr>
        <p:txBody>
          <a:bodyPr/>
          <a:lstStyle>
            <a:lvl1pPr>
              <a:defRPr>
                <a:solidFill>
                  <a:schemeClr val="tx1"/>
                </a:solidFill>
              </a:defRPr>
            </a:lvl1pPr>
          </a:lstStyle>
          <a:p>
            <a:r>
              <a:rPr lang="en-US"/>
              <a:t>Click to edit Master title style</a:t>
            </a:r>
            <a:endParaRPr lang="en-US" dirty="0"/>
          </a:p>
        </p:txBody>
      </p:sp>
      <p:sp>
        <p:nvSpPr>
          <p:cNvPr id="7172" name="Rectangle 4"/>
          <p:cNvSpPr>
            <a:spLocks noGrp="1" noChangeArrowheads="1"/>
          </p:cNvSpPr>
          <p:nvPr>
            <p:ph type="subTitle" idx="1"/>
          </p:nvPr>
        </p:nvSpPr>
        <p:spPr>
          <a:xfrm>
            <a:off x="441325" y="2519363"/>
            <a:ext cx="4791075" cy="2293937"/>
          </a:xfrm>
        </p:spPr>
        <p:txBody>
          <a:bodyPr rIns="0"/>
          <a:lstStyle>
            <a:lvl1pPr>
              <a:lnSpc>
                <a:spcPts val="2500"/>
              </a:lnSpc>
              <a:spcBef>
                <a:spcPct val="30000"/>
              </a:spcBef>
              <a:defRPr sz="2200">
                <a:solidFill>
                  <a:schemeClr val="tx1"/>
                </a:solidFill>
              </a:defRPr>
            </a:lvl1pPr>
          </a:lstStyle>
          <a:p>
            <a:r>
              <a:rPr lang="en-US"/>
              <a:t>Click to edit Master subtitle style</a:t>
            </a:r>
            <a:endParaRPr lang="en-US" dirty="0"/>
          </a:p>
        </p:txBody>
      </p:sp>
      <p:sp>
        <p:nvSpPr>
          <p:cNvPr id="12" name="Rectangle 5"/>
          <p:cNvSpPr>
            <a:spLocks noGrp="1" noChangeArrowheads="1"/>
          </p:cNvSpPr>
          <p:nvPr>
            <p:ph type="dt" sz="half" idx="10"/>
          </p:nvPr>
        </p:nvSpPr>
        <p:spPr>
          <a:xfrm>
            <a:off x="857250" y="6451600"/>
            <a:ext cx="857250" cy="192088"/>
          </a:xfrm>
          <a:prstGeom prst="rect">
            <a:avLst/>
          </a:prstGeom>
        </p:spPr>
        <p:txBody>
          <a:bodyPr/>
          <a:lstStyle>
            <a:lvl1pPr>
              <a:defRPr sz="500">
                <a:solidFill>
                  <a:schemeClr val="bg1">
                    <a:lumMod val="65000"/>
                  </a:schemeClr>
                </a:solidFill>
              </a:defRPr>
            </a:lvl1pPr>
          </a:lstStyle>
          <a:p>
            <a:pPr>
              <a:defRPr/>
            </a:pPr>
            <a:r>
              <a:rPr lang="en-US"/>
              <a:t>© Invensys 00/00/00</a:t>
            </a:r>
          </a:p>
        </p:txBody>
      </p:sp>
      <p:sp>
        <p:nvSpPr>
          <p:cNvPr id="13" name="Rectangle 6"/>
          <p:cNvSpPr>
            <a:spLocks noGrp="1" noChangeArrowheads="1"/>
          </p:cNvSpPr>
          <p:nvPr>
            <p:ph type="ftr" sz="quarter" idx="11"/>
          </p:nvPr>
        </p:nvSpPr>
        <p:spPr>
          <a:xfrm>
            <a:off x="1747838" y="6451600"/>
            <a:ext cx="2895600" cy="179388"/>
          </a:xfrm>
          <a:prstGeom prst="rect">
            <a:avLst/>
          </a:prstGeom>
        </p:spPr>
        <p:txBody>
          <a:bodyPr/>
          <a:lstStyle>
            <a:lvl1pPr>
              <a:defRPr sz="500">
                <a:solidFill>
                  <a:schemeClr val="bg1">
                    <a:lumMod val="65000"/>
                  </a:schemeClr>
                </a:solidFill>
              </a:defRPr>
            </a:lvl1pPr>
          </a:lstStyle>
          <a:p>
            <a:pPr>
              <a:defRPr/>
            </a:pPr>
            <a:r>
              <a:rPr lang="en-US" dirty="0"/>
              <a:t>Invensys proprietary &amp; confidential</a:t>
            </a:r>
          </a:p>
        </p:txBody>
      </p:sp>
      <p:sp>
        <p:nvSpPr>
          <p:cNvPr id="14" name="Rectangle 7"/>
          <p:cNvSpPr>
            <a:spLocks noGrp="1" noChangeArrowheads="1"/>
          </p:cNvSpPr>
          <p:nvPr>
            <p:ph type="sldNum" sz="quarter" idx="12"/>
          </p:nvPr>
        </p:nvSpPr>
        <p:spPr>
          <a:xfrm>
            <a:off x="431800" y="6451600"/>
            <a:ext cx="425450" cy="192088"/>
          </a:xfrm>
        </p:spPr>
        <p:txBody>
          <a:bodyPr/>
          <a:lstStyle>
            <a:lvl1pPr>
              <a:defRPr sz="500">
                <a:solidFill>
                  <a:schemeClr val="bg1">
                    <a:lumMod val="65000"/>
                  </a:schemeClr>
                </a:solidFill>
              </a:defRPr>
            </a:lvl1pPr>
          </a:lstStyle>
          <a:p>
            <a:pPr>
              <a:defRPr/>
            </a:pPr>
            <a:r>
              <a:rPr lang="en-US"/>
              <a:t>Slide </a:t>
            </a:r>
            <a:fld id="{941C1859-D72E-42E2-85FB-0C593DA305F2}" type="slidenum">
              <a:rPr lang="en-US"/>
              <a:pPr>
                <a:defRPr/>
              </a:pPr>
              <a:t>‹#›</a:t>
            </a:fld>
            <a:endParaRPr lang="en-US"/>
          </a:p>
        </p:txBody>
      </p:sp>
    </p:spTree>
    <p:extLst>
      <p:ext uri="{BB962C8B-B14F-4D97-AF65-F5344CB8AC3E}">
        <p14:creationId xmlns:p14="http://schemas.microsoft.com/office/powerpoint/2010/main" val="25169344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3" name="Title 1"/>
          <p:cNvSpPr>
            <a:spLocks noGrp="1"/>
          </p:cNvSpPr>
          <p:nvPr>
            <p:ph type="title"/>
          </p:nvPr>
        </p:nvSpPr>
        <p:spPr>
          <a:xfrm>
            <a:off x="381000" y="0"/>
            <a:ext cx="7086600" cy="1143000"/>
          </a:xfrm>
        </p:spPr>
        <p:txBody>
          <a:bodyPr/>
          <a:lstStyle/>
          <a:p>
            <a:r>
              <a:rPr lang="en-US"/>
              <a:t>Click to edit Master title style</a:t>
            </a:r>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0337904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31800" y="422275"/>
            <a:ext cx="8281988" cy="904875"/>
          </a:xfrm>
          <a:prstGeom prst="rect">
            <a:avLst/>
          </a:prstGeom>
        </p:spPr>
        <p:txBody>
          <a:bodyPr/>
          <a:lstStyle/>
          <a:p>
            <a:r>
              <a:rPr lang="en-US"/>
              <a:t>Click to edit Master title style</a:t>
            </a:r>
          </a:p>
        </p:txBody>
      </p:sp>
      <p:sp>
        <p:nvSpPr>
          <p:cNvPr id="3" name="Rectangle 4"/>
          <p:cNvSpPr>
            <a:spLocks noGrp="1" noChangeArrowheads="1"/>
          </p:cNvSpPr>
          <p:nvPr>
            <p:ph type="dt" sz="half" idx="2"/>
          </p:nvPr>
        </p:nvSpPr>
        <p:spPr bwMode="auto">
          <a:xfrm>
            <a:off x="1835150" y="6453188"/>
            <a:ext cx="1874838" cy="179387"/>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500">
                <a:solidFill>
                  <a:srgbClr val="747678"/>
                </a:solidFill>
              </a:defRPr>
            </a:lvl1pPr>
          </a:lstStyle>
          <a:p>
            <a:r>
              <a:rPr lang="en-US" dirty="0"/>
              <a:t>© Invensys 2010</a:t>
            </a:r>
          </a:p>
        </p:txBody>
      </p:sp>
      <p:sp>
        <p:nvSpPr>
          <p:cNvPr id="4" name="Rectangle 5"/>
          <p:cNvSpPr>
            <a:spLocks noGrp="1" noChangeArrowheads="1"/>
          </p:cNvSpPr>
          <p:nvPr>
            <p:ph type="ftr" sz="quarter" idx="3"/>
          </p:nvPr>
        </p:nvSpPr>
        <p:spPr bwMode="auto">
          <a:xfrm>
            <a:off x="684213" y="6453188"/>
            <a:ext cx="1104900" cy="179387"/>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500">
                <a:solidFill>
                  <a:srgbClr val="747678"/>
                </a:solidFill>
              </a:defRPr>
            </a:lvl1pPr>
          </a:lstStyle>
          <a:p>
            <a:r>
              <a:rPr lang="en-US" dirty="0"/>
              <a:t>Invensys proprietary &amp; confidential</a:t>
            </a:r>
          </a:p>
        </p:txBody>
      </p:sp>
    </p:spTree>
    <p:extLst>
      <p:ext uri="{BB962C8B-B14F-4D97-AF65-F5344CB8AC3E}">
        <p14:creationId xmlns:p14="http://schemas.microsoft.com/office/powerpoint/2010/main" val="42946272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31800" y="422275"/>
            <a:ext cx="8281988" cy="904875"/>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31800" y="1600200"/>
            <a:ext cx="8424863" cy="4133850"/>
          </a:xfrm>
          <a:prstGeom prst="rect">
            <a:avLst/>
          </a:prstGeom>
        </p:spPr>
        <p:txBody>
          <a:bodyPr/>
          <a:lstStyle>
            <a:lvl1pPr marL="0" indent="0">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2"/>
          </p:nvPr>
        </p:nvSpPr>
        <p:spPr bwMode="auto">
          <a:xfrm>
            <a:off x="1835150" y="6453188"/>
            <a:ext cx="1874838" cy="179387"/>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500">
                <a:solidFill>
                  <a:srgbClr val="747678"/>
                </a:solidFill>
              </a:defRPr>
            </a:lvl1pPr>
          </a:lstStyle>
          <a:p>
            <a:r>
              <a:rPr lang="en-US" dirty="0"/>
              <a:t>© Invensys 2010</a:t>
            </a:r>
          </a:p>
        </p:txBody>
      </p:sp>
      <p:sp>
        <p:nvSpPr>
          <p:cNvPr id="5" name="Rectangle 5"/>
          <p:cNvSpPr>
            <a:spLocks noGrp="1" noChangeArrowheads="1"/>
          </p:cNvSpPr>
          <p:nvPr>
            <p:ph type="ftr" sz="quarter" idx="3"/>
          </p:nvPr>
        </p:nvSpPr>
        <p:spPr bwMode="auto">
          <a:xfrm>
            <a:off x="684213" y="6453188"/>
            <a:ext cx="1104900" cy="179387"/>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500">
                <a:solidFill>
                  <a:srgbClr val="747678"/>
                </a:solidFill>
              </a:defRPr>
            </a:lvl1pPr>
          </a:lstStyle>
          <a:p>
            <a:r>
              <a:rPr lang="en-US" dirty="0"/>
              <a:t>Invensys proprietary &amp; confidential</a:t>
            </a:r>
          </a:p>
        </p:txBody>
      </p:sp>
    </p:spTree>
    <p:extLst>
      <p:ext uri="{BB962C8B-B14F-4D97-AF65-F5344CB8AC3E}">
        <p14:creationId xmlns:p14="http://schemas.microsoft.com/office/powerpoint/2010/main" val="22560966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sldNum" sz="quarter" idx="10"/>
          </p:nvPr>
        </p:nvSpPr>
        <p:spPr>
          <a:ln/>
        </p:spPr>
        <p:txBody>
          <a:bodyPr/>
          <a:lstStyle>
            <a:lvl1pPr>
              <a:defRPr/>
            </a:lvl1pPr>
          </a:lstStyle>
          <a:p>
            <a:pPr>
              <a:defRPr/>
            </a:pPr>
            <a:r>
              <a:rPr lang="en-US"/>
              <a:t>Slide </a:t>
            </a:r>
            <a:fld id="{AE1FCD77-A5B4-4365-83F0-5C8F092E5D49}" type="slidenum">
              <a:rPr lang="en-US"/>
              <a:pPr>
                <a:defRPr/>
              </a:pPr>
              <a:t>‹#›</a:t>
            </a:fld>
            <a:endParaRPr lang="en-US"/>
          </a:p>
        </p:txBody>
      </p:sp>
    </p:spTree>
    <p:extLst>
      <p:ext uri="{BB962C8B-B14F-4D97-AF65-F5344CB8AC3E}">
        <p14:creationId xmlns:p14="http://schemas.microsoft.com/office/powerpoint/2010/main" val="942908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sldNum" sz="quarter" idx="10"/>
          </p:nvPr>
        </p:nvSpPr>
        <p:spPr>
          <a:ln/>
        </p:spPr>
        <p:txBody>
          <a:bodyPr/>
          <a:lstStyle>
            <a:lvl1pPr>
              <a:defRPr/>
            </a:lvl1pPr>
          </a:lstStyle>
          <a:p>
            <a:pPr>
              <a:defRPr/>
            </a:pPr>
            <a:r>
              <a:rPr lang="en-US"/>
              <a:t>Slide </a:t>
            </a:r>
            <a:fld id="{6F3A443E-0D0D-4AF4-8940-89352C1085BC}" type="slidenum">
              <a:rPr lang="en-US"/>
              <a:pPr>
                <a:defRPr/>
              </a:pPr>
              <a:t>‹#›</a:t>
            </a:fld>
            <a:endParaRPr lang="en-US"/>
          </a:p>
        </p:txBody>
      </p:sp>
    </p:spTree>
    <p:extLst>
      <p:ext uri="{BB962C8B-B14F-4D97-AF65-F5344CB8AC3E}">
        <p14:creationId xmlns:p14="http://schemas.microsoft.com/office/powerpoint/2010/main" val="21387076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sldNum" sz="quarter" idx="10"/>
          </p:nvPr>
        </p:nvSpPr>
        <p:spPr>
          <a:ln/>
        </p:spPr>
        <p:txBody>
          <a:bodyPr/>
          <a:lstStyle>
            <a:lvl1pPr>
              <a:defRPr/>
            </a:lvl1pPr>
          </a:lstStyle>
          <a:p>
            <a:pPr>
              <a:defRPr/>
            </a:pPr>
            <a:r>
              <a:rPr lang="en-US"/>
              <a:t>Slide </a:t>
            </a:r>
            <a:fld id="{DC1C0B3B-7C09-4826-9B4A-3BE7CE188FD4}" type="slidenum">
              <a:rPr lang="en-US"/>
              <a:pPr>
                <a:defRPr/>
              </a:pPr>
              <a:t>‹#›</a:t>
            </a:fld>
            <a:endParaRPr lang="en-US"/>
          </a:p>
        </p:txBody>
      </p:sp>
    </p:spTree>
    <p:extLst>
      <p:ext uri="{BB962C8B-B14F-4D97-AF65-F5344CB8AC3E}">
        <p14:creationId xmlns:p14="http://schemas.microsoft.com/office/powerpoint/2010/main" val="687389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sldNum" sz="quarter" idx="10"/>
          </p:nvPr>
        </p:nvSpPr>
        <p:spPr>
          <a:ln/>
        </p:spPr>
        <p:txBody>
          <a:bodyPr/>
          <a:lstStyle>
            <a:lvl1pPr>
              <a:defRPr/>
            </a:lvl1pPr>
          </a:lstStyle>
          <a:p>
            <a:pPr>
              <a:defRPr/>
            </a:pPr>
            <a:r>
              <a:rPr lang="en-US"/>
              <a:t>Slide </a:t>
            </a:r>
            <a:fld id="{331A94AF-924F-4D75-B900-4A92B4115213}" type="slidenum">
              <a:rPr lang="en-US"/>
              <a:pPr>
                <a:defRPr/>
              </a:pPr>
              <a:t>‹#›</a:t>
            </a:fld>
            <a:endParaRPr lang="en-US"/>
          </a:p>
        </p:txBody>
      </p:sp>
      <p:grpSp>
        <p:nvGrpSpPr>
          <p:cNvPr id="3" name="Group 20"/>
          <p:cNvGrpSpPr>
            <a:grpSpLocks/>
          </p:cNvGrpSpPr>
          <p:nvPr userDrawn="1"/>
        </p:nvGrpSpPr>
        <p:grpSpPr bwMode="auto">
          <a:xfrm>
            <a:off x="7020272" y="1556792"/>
            <a:ext cx="1611065" cy="1249809"/>
            <a:chOff x="4320" y="1570"/>
            <a:chExt cx="1287" cy="878"/>
          </a:xfrm>
        </p:grpSpPr>
        <p:pic>
          <p:nvPicPr>
            <p:cNvPr id="7" name="Picture 12" descr="22"/>
            <p:cNvPicPr>
              <a:picLocks noChangeAspect="1" noChangeArrowheads="1"/>
            </p:cNvPicPr>
            <p:nvPr/>
          </p:nvPicPr>
          <p:blipFill>
            <a:blip r:embed="rId2" cstate="print"/>
            <a:srcRect b="26813"/>
            <a:stretch>
              <a:fillRect/>
            </a:stretch>
          </p:blipFill>
          <p:spPr bwMode="auto">
            <a:xfrm>
              <a:off x="4320" y="1570"/>
              <a:ext cx="1287" cy="868"/>
            </a:xfrm>
            <a:prstGeom prst="rect">
              <a:avLst/>
            </a:prstGeom>
            <a:noFill/>
            <a:ln w="9525">
              <a:noFill/>
              <a:miter lim="800000"/>
              <a:headEnd/>
              <a:tailEnd/>
            </a:ln>
          </p:spPr>
        </p:pic>
        <p:pic>
          <p:nvPicPr>
            <p:cNvPr id="8" name="Picture 19" descr="dezinerfolio"/>
            <p:cNvPicPr>
              <a:picLocks noChangeAspect="1" noChangeArrowheads="1"/>
            </p:cNvPicPr>
            <p:nvPr/>
          </p:nvPicPr>
          <p:blipFill>
            <a:blip r:embed="rId3" cstate="print"/>
            <a:srcRect l="17949" r="25641" b="24626"/>
            <a:stretch>
              <a:fillRect/>
            </a:stretch>
          </p:blipFill>
          <p:spPr bwMode="auto">
            <a:xfrm>
              <a:off x="4800" y="2208"/>
              <a:ext cx="179" cy="240"/>
            </a:xfrm>
            <a:prstGeom prst="rect">
              <a:avLst/>
            </a:prstGeom>
            <a:noFill/>
            <a:ln w="9525">
              <a:noFill/>
              <a:miter lim="800000"/>
              <a:headEnd/>
              <a:tailEnd/>
            </a:ln>
          </p:spPr>
        </p:pic>
      </p:grpSp>
    </p:spTree>
    <p:extLst>
      <p:ext uri="{BB962C8B-B14F-4D97-AF65-F5344CB8AC3E}">
        <p14:creationId xmlns:p14="http://schemas.microsoft.com/office/powerpoint/2010/main" val="28482900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sldNum" sz="quarter" idx="10"/>
          </p:nvPr>
        </p:nvSpPr>
        <p:spPr>
          <a:ln/>
        </p:spPr>
        <p:txBody>
          <a:bodyPr/>
          <a:lstStyle>
            <a:lvl1pPr>
              <a:defRPr/>
            </a:lvl1pPr>
          </a:lstStyle>
          <a:p>
            <a:pPr>
              <a:defRPr/>
            </a:pPr>
            <a:r>
              <a:rPr lang="en-US"/>
              <a:t>Slide </a:t>
            </a:r>
            <a:fld id="{B8DD687D-4DFF-4DB7-AA99-C450E782873B}" type="slidenum">
              <a:rPr lang="en-US"/>
              <a:pPr>
                <a:defRPr/>
              </a:pPr>
              <a:t>‹#›</a:t>
            </a:fld>
            <a:endParaRPr lang="en-US"/>
          </a:p>
        </p:txBody>
      </p:sp>
    </p:spTree>
    <p:extLst>
      <p:ext uri="{BB962C8B-B14F-4D97-AF65-F5344CB8AC3E}">
        <p14:creationId xmlns:p14="http://schemas.microsoft.com/office/powerpoint/2010/main" val="39533509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sldNum" sz="quarter" idx="10"/>
          </p:nvPr>
        </p:nvSpPr>
        <p:spPr>
          <a:ln/>
        </p:spPr>
        <p:txBody>
          <a:bodyPr/>
          <a:lstStyle>
            <a:lvl1pPr>
              <a:defRPr/>
            </a:lvl1pPr>
          </a:lstStyle>
          <a:p>
            <a:pPr>
              <a:defRPr/>
            </a:pPr>
            <a:r>
              <a:rPr lang="en-US"/>
              <a:t>Slide </a:t>
            </a:r>
            <a:fld id="{75823F21-F2A8-42F8-8772-F4FB2A0267CE}" type="slidenum">
              <a:rPr lang="en-US"/>
              <a:pPr>
                <a:defRPr/>
              </a:pPr>
              <a:t>‹#›</a:t>
            </a:fld>
            <a:endParaRPr lang="en-US"/>
          </a:p>
        </p:txBody>
      </p:sp>
      <p:pic>
        <p:nvPicPr>
          <p:cNvPr id="3" name="Picture 2"/>
          <p:cNvPicPr>
            <a:picLocks noChangeAspect="1" noChangeArrowheads="1"/>
          </p:cNvPicPr>
          <p:nvPr userDrawn="1"/>
        </p:nvPicPr>
        <p:blipFill>
          <a:blip r:embed="rId2" cstate="print"/>
          <a:srcRect/>
          <a:stretch>
            <a:fillRect/>
          </a:stretch>
        </p:blipFill>
        <p:spPr bwMode="auto">
          <a:xfrm>
            <a:off x="6073577" y="4149080"/>
            <a:ext cx="1698823" cy="1249955"/>
          </a:xfrm>
          <a:prstGeom prst="rect">
            <a:avLst/>
          </a:prstGeom>
          <a:noFill/>
          <a:ln w="9525">
            <a:noFill/>
            <a:miter lim="800000"/>
            <a:headEnd/>
            <a:tailEnd/>
          </a:ln>
          <a:effectLst/>
        </p:spPr>
      </p:pic>
    </p:spTree>
    <p:extLst>
      <p:ext uri="{BB962C8B-B14F-4D97-AF65-F5344CB8AC3E}">
        <p14:creationId xmlns:p14="http://schemas.microsoft.com/office/powerpoint/2010/main" val="3297090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userDrawn="1">
            <p:ph type="sldNum" sz="quarter" idx="10"/>
          </p:nvPr>
        </p:nvSpPr>
        <p:spPr/>
        <p:txBody>
          <a:bodyPr/>
          <a:lstStyle>
            <a:lvl1pPr>
              <a:defRPr/>
            </a:lvl1pPr>
          </a:lstStyle>
          <a:p>
            <a:pPr>
              <a:defRPr/>
            </a:pPr>
            <a:r>
              <a:rPr lang="en-US"/>
              <a:t>Slide </a:t>
            </a:r>
            <a:fld id="{A6CFD3A5-D2F6-4CF3-A2F1-22D550C6E651}" type="slidenum">
              <a:rPr lang="en-US"/>
              <a:pPr>
                <a:defRPr/>
              </a:pPr>
              <a:t>‹#›</a:t>
            </a:fld>
            <a:endParaRPr lang="en-US"/>
          </a:p>
        </p:txBody>
      </p:sp>
    </p:spTree>
    <p:extLst>
      <p:ext uri="{BB962C8B-B14F-4D97-AF65-F5344CB8AC3E}">
        <p14:creationId xmlns:p14="http://schemas.microsoft.com/office/powerpoint/2010/main" val="15629979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sldNum" sz="quarter" idx="10"/>
          </p:nvPr>
        </p:nvSpPr>
        <p:spPr>
          <a:ln/>
        </p:spPr>
        <p:txBody>
          <a:bodyPr/>
          <a:lstStyle>
            <a:lvl1pPr>
              <a:defRPr/>
            </a:lvl1pPr>
          </a:lstStyle>
          <a:p>
            <a:pPr>
              <a:defRPr/>
            </a:pPr>
            <a:r>
              <a:rPr lang="en-US"/>
              <a:t>Slide </a:t>
            </a:r>
            <a:fld id="{42E6FB86-D7C2-4F3B-9D7D-3D498BD8E02A}" type="slidenum">
              <a:rPr lang="en-US"/>
              <a:pPr>
                <a:defRPr/>
              </a:pPr>
              <a:t>‹#›</a:t>
            </a:fld>
            <a:endParaRPr lang="en-US"/>
          </a:p>
        </p:txBody>
      </p:sp>
    </p:spTree>
    <p:extLst>
      <p:ext uri="{BB962C8B-B14F-4D97-AF65-F5344CB8AC3E}">
        <p14:creationId xmlns:p14="http://schemas.microsoft.com/office/powerpoint/2010/main" val="21217426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sldNum" sz="quarter" idx="10"/>
          </p:nvPr>
        </p:nvSpPr>
        <p:spPr>
          <a:ln/>
        </p:spPr>
        <p:txBody>
          <a:bodyPr/>
          <a:lstStyle>
            <a:lvl1pPr>
              <a:defRPr/>
            </a:lvl1pPr>
          </a:lstStyle>
          <a:p>
            <a:pPr>
              <a:defRPr/>
            </a:pPr>
            <a:r>
              <a:rPr lang="en-US"/>
              <a:t>Slide </a:t>
            </a:r>
            <a:fld id="{D3EB74B0-37E5-4228-9D4E-DB4B458356E2}" type="slidenum">
              <a:rPr lang="en-US"/>
              <a:pPr>
                <a:defRPr/>
              </a:pPr>
              <a:t>‹#›</a:t>
            </a:fld>
            <a:endParaRPr lang="en-US"/>
          </a:p>
        </p:txBody>
      </p:sp>
    </p:spTree>
    <p:extLst>
      <p:ext uri="{BB962C8B-B14F-4D97-AF65-F5344CB8AC3E}">
        <p14:creationId xmlns:p14="http://schemas.microsoft.com/office/powerpoint/2010/main" val="33469798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sldNum" sz="quarter" idx="10"/>
          </p:nvPr>
        </p:nvSpPr>
        <p:spPr>
          <a:ln/>
        </p:spPr>
        <p:txBody>
          <a:bodyPr/>
          <a:lstStyle>
            <a:lvl1pPr>
              <a:defRPr/>
            </a:lvl1pPr>
          </a:lstStyle>
          <a:p>
            <a:pPr>
              <a:defRPr/>
            </a:pPr>
            <a:r>
              <a:rPr lang="en-US"/>
              <a:t>Slide </a:t>
            </a:r>
            <a:fld id="{882A33D4-92C8-4B80-815A-978629F77339}" type="slidenum">
              <a:rPr lang="en-US"/>
              <a:pPr>
                <a:defRPr/>
              </a:pPr>
              <a:t>‹#›</a:t>
            </a:fld>
            <a:endParaRPr lang="en-US"/>
          </a:p>
        </p:txBody>
      </p:sp>
    </p:spTree>
    <p:extLst>
      <p:ext uri="{BB962C8B-B14F-4D97-AF65-F5344CB8AC3E}">
        <p14:creationId xmlns:p14="http://schemas.microsoft.com/office/powerpoint/2010/main" val="61957867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sldNum" sz="quarter" idx="10"/>
          </p:nvPr>
        </p:nvSpPr>
        <p:spPr>
          <a:ln/>
        </p:spPr>
        <p:txBody>
          <a:bodyPr/>
          <a:lstStyle>
            <a:lvl1pPr>
              <a:defRPr/>
            </a:lvl1pPr>
          </a:lstStyle>
          <a:p>
            <a:pPr>
              <a:defRPr/>
            </a:pPr>
            <a:r>
              <a:rPr lang="en-US"/>
              <a:t>Slide </a:t>
            </a:r>
            <a:fld id="{5B4D4F03-942C-48BE-9E4D-CCB4232C2E43}" type="slidenum">
              <a:rPr lang="en-US"/>
              <a:pPr>
                <a:defRPr/>
              </a:pPr>
              <a:t>‹#›</a:t>
            </a:fld>
            <a:endParaRPr lang="en-US"/>
          </a:p>
        </p:txBody>
      </p:sp>
      <p:pic>
        <p:nvPicPr>
          <p:cNvPr id="5" name="Picture 10" descr="workstation_256"/>
          <p:cNvPicPr>
            <a:picLocks noChangeAspect="1" noChangeArrowheads="1"/>
          </p:cNvPicPr>
          <p:nvPr userDrawn="1"/>
        </p:nvPicPr>
        <p:blipFill>
          <a:blip r:embed="rId2" cstate="print"/>
          <a:srcRect/>
          <a:stretch>
            <a:fillRect/>
          </a:stretch>
        </p:blipFill>
        <p:spPr bwMode="auto">
          <a:xfrm>
            <a:off x="7452320" y="3501008"/>
            <a:ext cx="1203648" cy="1203647"/>
          </a:xfrm>
          <a:prstGeom prst="rect">
            <a:avLst/>
          </a:prstGeom>
          <a:noFill/>
          <a:ln w="9525">
            <a:noFill/>
            <a:miter lim="800000"/>
            <a:headEnd/>
            <a:tailEnd/>
          </a:ln>
        </p:spPr>
      </p:pic>
    </p:spTree>
    <p:extLst>
      <p:ext uri="{BB962C8B-B14F-4D97-AF65-F5344CB8AC3E}">
        <p14:creationId xmlns:p14="http://schemas.microsoft.com/office/powerpoint/2010/main" val="40077122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a:t>Click to edit Master title style</a:t>
            </a:r>
            <a:endParaRPr lang="en-US" dirty="0"/>
          </a:p>
        </p:txBody>
      </p:sp>
      <p:sp>
        <p:nvSpPr>
          <p:cNvPr id="3" name="Content Placeholder 2"/>
          <p:cNvSpPr>
            <a:spLocks noGrp="1"/>
          </p:cNvSpPr>
          <p:nvPr>
            <p:ph sz="half" idx="1"/>
          </p:nvPr>
        </p:nvSpPr>
        <p:spPr>
          <a:xfrm>
            <a:off x="431800" y="1600200"/>
            <a:ext cx="4135438" cy="41338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19638" y="1600200"/>
            <a:ext cx="4137025" cy="41338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p:cNvSpPr>
            <a:spLocks noGrp="1"/>
          </p:cNvSpPr>
          <p:nvPr userDrawn="1">
            <p:ph type="sldNum" sz="quarter" idx="10"/>
          </p:nvPr>
        </p:nvSpPr>
        <p:spPr/>
        <p:txBody>
          <a:bodyPr/>
          <a:lstStyle>
            <a:lvl1pPr>
              <a:defRPr/>
            </a:lvl1pPr>
          </a:lstStyle>
          <a:p>
            <a:pPr>
              <a:defRPr/>
            </a:pPr>
            <a:r>
              <a:rPr lang="en-US"/>
              <a:t>Slide </a:t>
            </a:r>
            <a:fld id="{3B613524-CCDB-440B-95AC-8390DF04F998}" type="slidenum">
              <a:rPr lang="en-US"/>
              <a:pPr>
                <a:defRPr/>
              </a:pPr>
              <a:t>‹#›</a:t>
            </a:fld>
            <a:endParaRPr lang="en-US"/>
          </a:p>
        </p:txBody>
      </p:sp>
    </p:spTree>
    <p:extLst>
      <p:ext uri="{BB962C8B-B14F-4D97-AF65-F5344CB8AC3E}">
        <p14:creationId xmlns:p14="http://schemas.microsoft.com/office/powerpoint/2010/main" val="12016807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a:t>Click to edit Master title style</a:t>
            </a:r>
            <a:endParaRPr lang="en-US" dirty="0"/>
          </a:p>
        </p:txBody>
      </p:sp>
      <p:sp>
        <p:nvSpPr>
          <p:cNvPr id="3" name="Slide Number Placeholder 5"/>
          <p:cNvSpPr>
            <a:spLocks noGrp="1"/>
          </p:cNvSpPr>
          <p:nvPr userDrawn="1">
            <p:ph type="sldNum" sz="quarter" idx="10"/>
          </p:nvPr>
        </p:nvSpPr>
        <p:spPr/>
        <p:txBody>
          <a:bodyPr/>
          <a:lstStyle>
            <a:lvl1pPr>
              <a:defRPr/>
            </a:lvl1pPr>
          </a:lstStyle>
          <a:p>
            <a:pPr>
              <a:defRPr/>
            </a:pPr>
            <a:r>
              <a:rPr lang="en-US"/>
              <a:t>Slide </a:t>
            </a:r>
            <a:fld id="{62A5C608-47ED-4AA3-BABC-1C0D4F14AEAB}" type="slidenum">
              <a:rPr lang="en-US"/>
              <a:pPr>
                <a:defRPr/>
              </a:pPr>
              <a:t>‹#›</a:t>
            </a:fld>
            <a:endParaRPr lang="en-US"/>
          </a:p>
        </p:txBody>
      </p:sp>
    </p:spTree>
    <p:extLst>
      <p:ext uri="{BB962C8B-B14F-4D97-AF65-F5344CB8AC3E}">
        <p14:creationId xmlns:p14="http://schemas.microsoft.com/office/powerpoint/2010/main" val="34330335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userDrawn="1">
            <p:ph type="sldNum" sz="quarter" idx="10"/>
          </p:nvPr>
        </p:nvSpPr>
        <p:spPr/>
        <p:txBody>
          <a:bodyPr/>
          <a:lstStyle>
            <a:lvl1pPr>
              <a:defRPr/>
            </a:lvl1pPr>
          </a:lstStyle>
          <a:p>
            <a:pPr>
              <a:defRPr/>
            </a:pPr>
            <a:r>
              <a:rPr lang="en-US"/>
              <a:t>Slide </a:t>
            </a:r>
            <a:fld id="{A511D963-72B9-46AC-BEC7-59C98D8E3E08}" type="slidenum">
              <a:rPr lang="en-US"/>
              <a:pPr>
                <a:defRPr/>
              </a:pPr>
              <a:t>‹#›</a:t>
            </a:fld>
            <a:endParaRPr lang="en-US"/>
          </a:p>
        </p:txBody>
      </p:sp>
    </p:spTree>
    <p:extLst>
      <p:ext uri="{BB962C8B-B14F-4D97-AF65-F5344CB8AC3E}">
        <p14:creationId xmlns:p14="http://schemas.microsoft.com/office/powerpoint/2010/main" val="4776953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31800" y="422275"/>
            <a:ext cx="8281988" cy="904875"/>
          </a:xfrm>
        </p:spPr>
        <p:txBody>
          <a:bodyPr/>
          <a:lstStyle>
            <a:lvl1pPr>
              <a:defRPr>
                <a:solidFill>
                  <a:schemeClr val="tx1"/>
                </a:solidFill>
              </a:defRPr>
            </a:lvl1pPr>
          </a:lstStyle>
          <a:p>
            <a:r>
              <a:rPr lang="en-US"/>
              <a:t>Click to edit Master title style</a:t>
            </a:r>
            <a:endParaRPr lang="en-US" dirty="0"/>
          </a:p>
        </p:txBody>
      </p:sp>
      <p:sp>
        <p:nvSpPr>
          <p:cNvPr id="3" name="ClipArt Placeholder 2"/>
          <p:cNvSpPr>
            <a:spLocks noGrp="1"/>
          </p:cNvSpPr>
          <p:nvPr>
            <p:ph type="clipArt" sz="half" idx="1"/>
          </p:nvPr>
        </p:nvSpPr>
        <p:spPr>
          <a:xfrm>
            <a:off x="431800" y="1600200"/>
            <a:ext cx="4135438" cy="4133850"/>
          </a:xfrm>
        </p:spPr>
        <p:txBody>
          <a:bodyPr/>
          <a:lstStyle/>
          <a:p>
            <a:pPr lvl="0"/>
            <a:r>
              <a:rPr lang="en-US" noProof="0"/>
              <a:t>Click icon to add clip art</a:t>
            </a:r>
          </a:p>
        </p:txBody>
      </p:sp>
      <p:sp>
        <p:nvSpPr>
          <p:cNvPr id="4" name="Text Placeholder 3"/>
          <p:cNvSpPr>
            <a:spLocks noGrp="1"/>
          </p:cNvSpPr>
          <p:nvPr>
            <p:ph type="body" sz="half" idx="2"/>
          </p:nvPr>
        </p:nvSpPr>
        <p:spPr>
          <a:xfrm>
            <a:off x="4719638" y="1600200"/>
            <a:ext cx="4137025" cy="41338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p:cNvSpPr>
            <a:spLocks noGrp="1"/>
          </p:cNvSpPr>
          <p:nvPr userDrawn="1">
            <p:ph type="sldNum" sz="quarter" idx="10"/>
          </p:nvPr>
        </p:nvSpPr>
        <p:spPr/>
        <p:txBody>
          <a:bodyPr/>
          <a:lstStyle>
            <a:lvl1pPr>
              <a:defRPr/>
            </a:lvl1pPr>
          </a:lstStyle>
          <a:p>
            <a:pPr>
              <a:defRPr/>
            </a:pPr>
            <a:r>
              <a:rPr lang="en-US"/>
              <a:t>Slide </a:t>
            </a:r>
            <a:fld id="{BE650731-1331-4A24-B8E7-6CF501B6F9E6}" type="slidenum">
              <a:rPr lang="en-US"/>
              <a:pPr>
                <a:defRPr/>
              </a:pPr>
              <a:t>‹#›</a:t>
            </a:fld>
            <a:endParaRPr lang="en-US"/>
          </a:p>
        </p:txBody>
      </p:sp>
    </p:spTree>
    <p:extLst>
      <p:ext uri="{BB962C8B-B14F-4D97-AF65-F5344CB8AC3E}">
        <p14:creationId xmlns:p14="http://schemas.microsoft.com/office/powerpoint/2010/main" val="8298236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31800" y="422275"/>
            <a:ext cx="8281988" cy="904875"/>
          </a:xfrm>
        </p:spPr>
        <p:txBody>
          <a:bodyPr/>
          <a:lstStyle>
            <a:lvl1pPr>
              <a:defRPr>
                <a:solidFill>
                  <a:schemeClr val="tx1"/>
                </a:solidFill>
              </a:defRPr>
            </a:lvl1pPr>
          </a:lstStyle>
          <a:p>
            <a:r>
              <a:rPr lang="en-US"/>
              <a:t>Click to edit Master title style</a:t>
            </a:r>
            <a:endParaRPr lang="en-US" dirty="0"/>
          </a:p>
        </p:txBody>
      </p:sp>
      <p:sp>
        <p:nvSpPr>
          <p:cNvPr id="3" name="Content Placeholder 2"/>
          <p:cNvSpPr>
            <a:spLocks noGrp="1"/>
          </p:cNvSpPr>
          <p:nvPr>
            <p:ph sz="half" idx="1"/>
          </p:nvPr>
        </p:nvSpPr>
        <p:spPr>
          <a:xfrm>
            <a:off x="431800" y="1600200"/>
            <a:ext cx="4135438" cy="41338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719638" y="1600200"/>
            <a:ext cx="4137025" cy="41338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p:cNvSpPr>
            <a:spLocks noGrp="1"/>
          </p:cNvSpPr>
          <p:nvPr userDrawn="1">
            <p:ph type="sldNum" sz="quarter" idx="10"/>
          </p:nvPr>
        </p:nvSpPr>
        <p:spPr/>
        <p:txBody>
          <a:bodyPr/>
          <a:lstStyle>
            <a:lvl1pPr>
              <a:defRPr/>
            </a:lvl1pPr>
          </a:lstStyle>
          <a:p>
            <a:pPr>
              <a:defRPr/>
            </a:pPr>
            <a:r>
              <a:rPr lang="en-US"/>
              <a:t>Slide </a:t>
            </a:r>
            <a:fld id="{337293E9-4217-4739-A699-6BD10E075DE6}" type="slidenum">
              <a:rPr lang="en-US"/>
              <a:pPr>
                <a:defRPr/>
              </a:pPr>
              <a:t>‹#›</a:t>
            </a:fld>
            <a:endParaRPr lang="en-US"/>
          </a:p>
        </p:txBody>
      </p:sp>
    </p:spTree>
    <p:extLst>
      <p:ext uri="{BB962C8B-B14F-4D97-AF65-F5344CB8AC3E}">
        <p14:creationId xmlns:p14="http://schemas.microsoft.com/office/powerpoint/2010/main" val="30084136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31800" y="422275"/>
            <a:ext cx="8281988" cy="904875"/>
          </a:xfrm>
        </p:spPr>
        <p:txBody>
          <a:bodyPr/>
          <a:lstStyle/>
          <a:p>
            <a:r>
              <a:rPr lang="en-US"/>
              <a:t>Click to edit Master title style</a:t>
            </a:r>
          </a:p>
        </p:txBody>
      </p:sp>
      <p:sp>
        <p:nvSpPr>
          <p:cNvPr id="3" name="Table Placeholder 2"/>
          <p:cNvSpPr>
            <a:spLocks noGrp="1"/>
          </p:cNvSpPr>
          <p:nvPr>
            <p:ph type="tbl" idx="1"/>
          </p:nvPr>
        </p:nvSpPr>
        <p:spPr>
          <a:xfrm>
            <a:off x="431800" y="1600200"/>
            <a:ext cx="8424863" cy="4133850"/>
          </a:xfrm>
        </p:spPr>
        <p:txBody>
          <a:bodyPr/>
          <a:lstStyle/>
          <a:p>
            <a:pPr lvl="0"/>
            <a:r>
              <a:rPr lang="en-US" noProof="0"/>
              <a:t>Click icon to add table</a:t>
            </a:r>
          </a:p>
        </p:txBody>
      </p:sp>
      <p:sp>
        <p:nvSpPr>
          <p:cNvPr id="4" name="Slide Number Placeholder 5"/>
          <p:cNvSpPr>
            <a:spLocks noGrp="1"/>
          </p:cNvSpPr>
          <p:nvPr userDrawn="1">
            <p:ph type="sldNum" sz="quarter" idx="10"/>
          </p:nvPr>
        </p:nvSpPr>
        <p:spPr/>
        <p:txBody>
          <a:bodyPr/>
          <a:lstStyle>
            <a:lvl1pPr>
              <a:defRPr/>
            </a:lvl1pPr>
          </a:lstStyle>
          <a:p>
            <a:pPr>
              <a:defRPr/>
            </a:pPr>
            <a:r>
              <a:rPr lang="en-US"/>
              <a:t>Slide </a:t>
            </a:r>
            <a:fld id="{C3E8335A-9930-491B-ABFB-6ABA1D893690}" type="slidenum">
              <a:rPr lang="en-US"/>
              <a:pPr>
                <a:defRPr/>
              </a:pPr>
              <a:t>‹#›</a:t>
            </a:fld>
            <a:endParaRPr lang="en-US"/>
          </a:p>
        </p:txBody>
      </p:sp>
    </p:spTree>
    <p:extLst>
      <p:ext uri="{BB962C8B-B14F-4D97-AF65-F5344CB8AC3E}">
        <p14:creationId xmlns:p14="http://schemas.microsoft.com/office/powerpoint/2010/main" val="15164185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81000" y="1371601"/>
            <a:ext cx="4116388" cy="6095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81000" y="1981200"/>
            <a:ext cx="4116388" cy="457199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371601"/>
            <a:ext cx="4194175" cy="6096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1981200"/>
            <a:ext cx="4194175" cy="457199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1"/>
          <p:cNvSpPr>
            <a:spLocks noGrp="1"/>
          </p:cNvSpPr>
          <p:nvPr>
            <p:ph type="title"/>
          </p:nvPr>
        </p:nvSpPr>
        <p:spPr>
          <a:xfrm>
            <a:off x="381000" y="0"/>
            <a:ext cx="7086600" cy="1143000"/>
          </a:xfrm>
        </p:spPr>
        <p:txBody>
          <a:bodyPr/>
          <a:lstStyle/>
          <a:p>
            <a:r>
              <a:rPr lang="en-US"/>
              <a:t>Click to edit Master title style</a:t>
            </a:r>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5" Type="http://schemas.openxmlformats.org/officeDocument/2006/relationships/image" Target="../media/image3.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5.xml"/><Relationship Id="rId1" Type="http://schemas.openxmlformats.org/officeDocument/2006/relationships/slideLayout" Target="../slideLayouts/slideLayout14.xml"/><Relationship Id="rId5" Type="http://schemas.openxmlformats.org/officeDocument/2006/relationships/image" Target="../media/image3.png"/><Relationship Id="rId4" Type="http://schemas.openxmlformats.org/officeDocument/2006/relationships/image" Target="../media/image5.png"/></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17.xml"/><Relationship Id="rId1" Type="http://schemas.openxmlformats.org/officeDocument/2006/relationships/slideLayout" Target="../slideLayouts/slideLayout16.xml"/><Relationship Id="rId5" Type="http://schemas.openxmlformats.org/officeDocument/2006/relationships/image" Target="../media/image3.png"/><Relationship Id="rId4" Type="http://schemas.openxmlformats.org/officeDocument/2006/relationships/image" Target="../media/image6.png"/></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19.xml"/><Relationship Id="rId1" Type="http://schemas.openxmlformats.org/officeDocument/2006/relationships/slideLayout" Target="../slideLayouts/slideLayout18.xml"/><Relationship Id="rId5" Type="http://schemas.openxmlformats.org/officeDocument/2006/relationships/image" Target="../media/image3.png"/><Relationship Id="rId4" Type="http://schemas.openxmlformats.org/officeDocument/2006/relationships/image" Target="../media/image9.png"/></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21.xml"/><Relationship Id="rId1" Type="http://schemas.openxmlformats.org/officeDocument/2006/relationships/slideLayout" Target="../slideLayouts/slideLayout20.xml"/><Relationship Id="rId5" Type="http://schemas.openxmlformats.org/officeDocument/2006/relationships/image" Target="../media/image3.png"/><Relationship Id="rId4" Type="http://schemas.openxmlformats.org/officeDocument/2006/relationships/image" Target="../media/image11.png"/></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23.xml"/><Relationship Id="rId1" Type="http://schemas.openxmlformats.org/officeDocument/2006/relationships/slideLayout" Target="../slideLayouts/slideLayout22.xml"/><Relationship Id="rId5" Type="http://schemas.openxmlformats.org/officeDocument/2006/relationships/image" Target="../media/image3.png"/><Relationship Id="rId4" Type="http://schemas.openxmlformats.org/officeDocument/2006/relationships/image" Target="../media/image1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2" name="Rectangle 11"/>
          <p:cNvSpPr/>
          <p:nvPr/>
        </p:nvSpPr>
        <p:spPr bwMode="auto">
          <a:xfrm>
            <a:off x="0" y="6429375"/>
            <a:ext cx="9144000" cy="428625"/>
          </a:xfrm>
          <a:prstGeom prst="rect">
            <a:avLst/>
          </a:prstGeom>
          <a:solidFill>
            <a:schemeClr val="tx1"/>
          </a:solidFill>
          <a:ln w="9525" cap="flat" cmpd="sng" algn="ctr">
            <a:noFill/>
            <a:prstDash val="solid"/>
            <a:round/>
            <a:headEnd type="none" w="med" len="med"/>
            <a:tailEnd type="none" w="med" len="med"/>
          </a:ln>
          <a:effectLst/>
        </p:spPr>
        <p:txBody>
          <a:bodyPr/>
          <a:lstStyle/>
          <a:p>
            <a:pPr>
              <a:defRPr/>
            </a:pPr>
            <a:endParaRPr lang="en-US"/>
          </a:p>
        </p:txBody>
      </p:sp>
      <p:pic>
        <p:nvPicPr>
          <p:cNvPr id="3075" name="Picture 14"/>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0" y="5857875"/>
            <a:ext cx="9144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Rectangle 2"/>
          <p:cNvSpPr>
            <a:spLocks noGrp="1" noChangeArrowheads="1"/>
          </p:cNvSpPr>
          <p:nvPr>
            <p:ph type="title"/>
          </p:nvPr>
        </p:nvSpPr>
        <p:spPr bwMode="auto">
          <a:xfrm>
            <a:off x="431800" y="422275"/>
            <a:ext cx="8281988"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t>Click to edit Master title style</a:t>
            </a:r>
          </a:p>
        </p:txBody>
      </p:sp>
      <p:sp>
        <p:nvSpPr>
          <p:cNvPr id="3077" name="Rectangle 3"/>
          <p:cNvSpPr>
            <a:spLocks noGrp="1" noChangeArrowheads="1"/>
          </p:cNvSpPr>
          <p:nvPr>
            <p:ph type="body" idx="1"/>
          </p:nvPr>
        </p:nvSpPr>
        <p:spPr bwMode="auto">
          <a:xfrm>
            <a:off x="431800" y="1600200"/>
            <a:ext cx="8424863" cy="413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14400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3078" name="Picture 12" descr="X:\2001 library\Invensys Logos\2009 Brand\PPT\iom-brand-logos.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80975" y="6546850"/>
            <a:ext cx="6391275" cy="10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9" name="Picture 13" descr="X:\2001 library\Invensys Logos\2009 Brand\PPT\iom_logo.pn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796088" y="6238875"/>
            <a:ext cx="21431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Slide Number Placeholder 5"/>
          <p:cNvSpPr>
            <a:spLocks noGrp="1"/>
          </p:cNvSpPr>
          <p:nvPr>
            <p:ph type="sldNum" sz="quarter" idx="4"/>
          </p:nvPr>
        </p:nvSpPr>
        <p:spPr>
          <a:xfrm>
            <a:off x="142875" y="5964238"/>
            <a:ext cx="785813" cy="179387"/>
          </a:xfrm>
          <a:prstGeom prst="rect">
            <a:avLst/>
          </a:prstGeom>
          <a:noFill/>
        </p:spPr>
        <p:txBody>
          <a:bodyPr/>
          <a:lstStyle>
            <a:lvl1pPr>
              <a:defRPr sz="800"/>
            </a:lvl1pPr>
          </a:lstStyle>
          <a:p>
            <a:pPr>
              <a:defRPr/>
            </a:pPr>
            <a:r>
              <a:rPr lang="en-US"/>
              <a:t>Slide </a:t>
            </a:r>
            <a:fld id="{440F4169-6ACD-4612-9766-BCC7747F426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69" r:id="rId9"/>
    <p:sldLayoutId id="2147483670" r:id="rId10"/>
  </p:sldLayoutIdLst>
  <p:hf hdr="0"/>
  <p:txStyles>
    <p:titleStyle>
      <a:lvl1pPr algn="l" rtl="0" eaLnBrk="1" fontAlgn="base" hangingPunct="1">
        <a:lnSpc>
          <a:spcPts val="3500"/>
        </a:lnSpc>
        <a:spcBef>
          <a:spcPct val="0"/>
        </a:spcBef>
        <a:spcAft>
          <a:spcPct val="0"/>
        </a:spcAft>
        <a:defRPr sz="3200">
          <a:solidFill>
            <a:schemeClr val="tx1"/>
          </a:solidFill>
          <a:latin typeface="+mj-lt"/>
          <a:ea typeface="+mj-ea"/>
          <a:cs typeface="+mj-cs"/>
        </a:defRPr>
      </a:lvl1pPr>
      <a:lvl2pPr algn="l" rtl="0" eaLnBrk="1" fontAlgn="base" hangingPunct="1">
        <a:lnSpc>
          <a:spcPts val="3500"/>
        </a:lnSpc>
        <a:spcBef>
          <a:spcPct val="0"/>
        </a:spcBef>
        <a:spcAft>
          <a:spcPct val="0"/>
        </a:spcAft>
        <a:defRPr sz="3200">
          <a:solidFill>
            <a:schemeClr val="tx1"/>
          </a:solidFill>
          <a:latin typeface="Verdana" pitchFamily="34" charset="0"/>
        </a:defRPr>
      </a:lvl2pPr>
      <a:lvl3pPr algn="l" rtl="0" eaLnBrk="1" fontAlgn="base" hangingPunct="1">
        <a:lnSpc>
          <a:spcPts val="3500"/>
        </a:lnSpc>
        <a:spcBef>
          <a:spcPct val="0"/>
        </a:spcBef>
        <a:spcAft>
          <a:spcPct val="0"/>
        </a:spcAft>
        <a:defRPr sz="3200">
          <a:solidFill>
            <a:schemeClr val="tx1"/>
          </a:solidFill>
          <a:latin typeface="Verdana" pitchFamily="34" charset="0"/>
        </a:defRPr>
      </a:lvl3pPr>
      <a:lvl4pPr algn="l" rtl="0" eaLnBrk="1" fontAlgn="base" hangingPunct="1">
        <a:lnSpc>
          <a:spcPts val="3500"/>
        </a:lnSpc>
        <a:spcBef>
          <a:spcPct val="0"/>
        </a:spcBef>
        <a:spcAft>
          <a:spcPct val="0"/>
        </a:spcAft>
        <a:defRPr sz="3200">
          <a:solidFill>
            <a:schemeClr val="tx1"/>
          </a:solidFill>
          <a:latin typeface="Verdana" pitchFamily="34" charset="0"/>
        </a:defRPr>
      </a:lvl4pPr>
      <a:lvl5pPr algn="l" rtl="0" eaLnBrk="1" fontAlgn="base" hangingPunct="1">
        <a:lnSpc>
          <a:spcPts val="3500"/>
        </a:lnSpc>
        <a:spcBef>
          <a:spcPct val="0"/>
        </a:spcBef>
        <a:spcAft>
          <a:spcPct val="0"/>
        </a:spcAft>
        <a:defRPr sz="3200">
          <a:solidFill>
            <a:schemeClr val="tx1"/>
          </a:solidFill>
          <a:latin typeface="Verdana" pitchFamily="34" charset="0"/>
        </a:defRPr>
      </a:lvl5pPr>
      <a:lvl6pPr marL="457200" algn="l" rtl="0" eaLnBrk="1" fontAlgn="base" hangingPunct="1">
        <a:lnSpc>
          <a:spcPts val="3500"/>
        </a:lnSpc>
        <a:spcBef>
          <a:spcPct val="0"/>
        </a:spcBef>
        <a:spcAft>
          <a:spcPct val="0"/>
        </a:spcAft>
        <a:defRPr sz="3200">
          <a:solidFill>
            <a:srgbClr val="747678"/>
          </a:solidFill>
          <a:latin typeface="Verdana" pitchFamily="34" charset="0"/>
        </a:defRPr>
      </a:lvl6pPr>
      <a:lvl7pPr marL="914400" algn="l" rtl="0" eaLnBrk="1" fontAlgn="base" hangingPunct="1">
        <a:lnSpc>
          <a:spcPts val="3500"/>
        </a:lnSpc>
        <a:spcBef>
          <a:spcPct val="0"/>
        </a:spcBef>
        <a:spcAft>
          <a:spcPct val="0"/>
        </a:spcAft>
        <a:defRPr sz="3200">
          <a:solidFill>
            <a:srgbClr val="747678"/>
          </a:solidFill>
          <a:latin typeface="Verdana" pitchFamily="34" charset="0"/>
        </a:defRPr>
      </a:lvl7pPr>
      <a:lvl8pPr marL="1371600" algn="l" rtl="0" eaLnBrk="1" fontAlgn="base" hangingPunct="1">
        <a:lnSpc>
          <a:spcPts val="3500"/>
        </a:lnSpc>
        <a:spcBef>
          <a:spcPct val="0"/>
        </a:spcBef>
        <a:spcAft>
          <a:spcPct val="0"/>
        </a:spcAft>
        <a:defRPr sz="3200">
          <a:solidFill>
            <a:srgbClr val="747678"/>
          </a:solidFill>
          <a:latin typeface="Verdana" pitchFamily="34" charset="0"/>
        </a:defRPr>
      </a:lvl8pPr>
      <a:lvl9pPr marL="1828800" algn="l" rtl="0" eaLnBrk="1" fontAlgn="base" hangingPunct="1">
        <a:lnSpc>
          <a:spcPts val="3500"/>
        </a:lnSpc>
        <a:spcBef>
          <a:spcPct val="0"/>
        </a:spcBef>
        <a:spcAft>
          <a:spcPct val="0"/>
        </a:spcAft>
        <a:defRPr sz="3200">
          <a:solidFill>
            <a:srgbClr val="747678"/>
          </a:solidFill>
          <a:latin typeface="Verdana" pitchFamily="34" charset="0"/>
        </a:defRPr>
      </a:lvl9pPr>
    </p:titleStyle>
    <p:bodyStyle>
      <a:lvl1pPr marL="342900" indent="-342900" algn="l" rtl="0" eaLnBrk="1" fontAlgn="base" hangingPunct="1">
        <a:lnSpc>
          <a:spcPts val="2400"/>
        </a:lnSpc>
        <a:spcBef>
          <a:spcPct val="50000"/>
        </a:spcBef>
        <a:spcAft>
          <a:spcPct val="0"/>
        </a:spcAft>
        <a:defRPr>
          <a:solidFill>
            <a:srgbClr val="000000"/>
          </a:solidFill>
          <a:latin typeface="+mn-lt"/>
          <a:ea typeface="+mn-ea"/>
          <a:cs typeface="+mn-cs"/>
        </a:defRPr>
      </a:lvl1pPr>
      <a:lvl2pPr marL="198438" indent="-196850" algn="l" rtl="0" eaLnBrk="1" fontAlgn="base" hangingPunct="1">
        <a:lnSpc>
          <a:spcPts val="2400"/>
        </a:lnSpc>
        <a:spcBef>
          <a:spcPct val="50000"/>
        </a:spcBef>
        <a:spcAft>
          <a:spcPct val="0"/>
        </a:spcAft>
        <a:buClr>
          <a:srgbClr val="C3D603"/>
        </a:buClr>
        <a:buChar char="•"/>
        <a:defRPr>
          <a:solidFill>
            <a:srgbClr val="000000"/>
          </a:solidFill>
          <a:latin typeface="+mn-lt"/>
        </a:defRPr>
      </a:lvl2pPr>
      <a:lvl3pPr marL="381000" indent="-180975" algn="l" rtl="0" eaLnBrk="1" fontAlgn="base" hangingPunct="1">
        <a:lnSpc>
          <a:spcPts val="2000"/>
        </a:lnSpc>
        <a:spcBef>
          <a:spcPct val="50000"/>
        </a:spcBef>
        <a:spcAft>
          <a:spcPct val="0"/>
        </a:spcAft>
        <a:buClr>
          <a:srgbClr val="C3D603"/>
        </a:buClr>
        <a:buFont typeface="Verdana" pitchFamily="34" charset="0"/>
        <a:buChar char="–"/>
        <a:defRPr sz="1600">
          <a:solidFill>
            <a:srgbClr val="000000"/>
          </a:solidFill>
          <a:latin typeface="+mn-lt"/>
        </a:defRPr>
      </a:lvl3pPr>
      <a:lvl4pPr marL="525463" indent="-142875" algn="l" rtl="0" eaLnBrk="1" fontAlgn="base" hangingPunct="1">
        <a:lnSpc>
          <a:spcPts val="1800"/>
        </a:lnSpc>
        <a:spcBef>
          <a:spcPct val="50000"/>
        </a:spcBef>
        <a:spcAft>
          <a:spcPct val="0"/>
        </a:spcAft>
        <a:buClr>
          <a:srgbClr val="C3D603"/>
        </a:buClr>
        <a:buChar char="•"/>
        <a:defRPr sz="1500">
          <a:solidFill>
            <a:srgbClr val="000000"/>
          </a:solidFill>
          <a:latin typeface="+mn-lt"/>
        </a:defRPr>
      </a:lvl4pPr>
      <a:lvl5pPr marL="715963" indent="-188913" algn="l" rtl="0" eaLnBrk="1" fontAlgn="base" hangingPunct="1">
        <a:lnSpc>
          <a:spcPts val="1700"/>
        </a:lnSpc>
        <a:spcBef>
          <a:spcPct val="50000"/>
        </a:spcBef>
        <a:spcAft>
          <a:spcPct val="0"/>
        </a:spcAft>
        <a:buClr>
          <a:srgbClr val="C3D603"/>
        </a:buClr>
        <a:buFont typeface="Verdana" pitchFamily="34" charset="0"/>
        <a:buChar char="–"/>
        <a:defRPr sz="1400">
          <a:solidFill>
            <a:srgbClr val="000000"/>
          </a:solidFill>
          <a:latin typeface="+mn-lt"/>
        </a:defRPr>
      </a:lvl5pPr>
      <a:lvl6pPr marL="1173163" indent="-188913" algn="l" rtl="0" eaLnBrk="1" fontAlgn="base" hangingPunct="1">
        <a:lnSpc>
          <a:spcPts val="1700"/>
        </a:lnSpc>
        <a:spcBef>
          <a:spcPct val="50000"/>
        </a:spcBef>
        <a:spcAft>
          <a:spcPct val="0"/>
        </a:spcAft>
        <a:buClr>
          <a:srgbClr val="C3D603"/>
        </a:buClr>
        <a:buFont typeface="Verdana" pitchFamily="34" charset="0"/>
        <a:buChar char="–"/>
        <a:defRPr sz="1400">
          <a:solidFill>
            <a:srgbClr val="000000"/>
          </a:solidFill>
          <a:latin typeface="+mn-lt"/>
        </a:defRPr>
      </a:lvl6pPr>
      <a:lvl7pPr marL="1630363" indent="-188913" algn="l" rtl="0" eaLnBrk="1" fontAlgn="base" hangingPunct="1">
        <a:lnSpc>
          <a:spcPts val="1700"/>
        </a:lnSpc>
        <a:spcBef>
          <a:spcPct val="50000"/>
        </a:spcBef>
        <a:spcAft>
          <a:spcPct val="0"/>
        </a:spcAft>
        <a:buClr>
          <a:srgbClr val="C3D603"/>
        </a:buClr>
        <a:buFont typeface="Verdana" pitchFamily="34" charset="0"/>
        <a:buChar char="–"/>
        <a:defRPr sz="1400">
          <a:solidFill>
            <a:srgbClr val="000000"/>
          </a:solidFill>
          <a:latin typeface="+mn-lt"/>
        </a:defRPr>
      </a:lvl7pPr>
      <a:lvl8pPr marL="2087563" indent="-188913" algn="l" rtl="0" eaLnBrk="1" fontAlgn="base" hangingPunct="1">
        <a:lnSpc>
          <a:spcPts val="1700"/>
        </a:lnSpc>
        <a:spcBef>
          <a:spcPct val="50000"/>
        </a:spcBef>
        <a:spcAft>
          <a:spcPct val="0"/>
        </a:spcAft>
        <a:buClr>
          <a:srgbClr val="C3D603"/>
        </a:buClr>
        <a:buFont typeface="Verdana" pitchFamily="34" charset="0"/>
        <a:buChar char="–"/>
        <a:defRPr sz="1400">
          <a:solidFill>
            <a:srgbClr val="000000"/>
          </a:solidFill>
          <a:latin typeface="+mn-lt"/>
        </a:defRPr>
      </a:lvl8pPr>
      <a:lvl9pPr marL="2544763" indent="-188913" algn="l" rtl="0" eaLnBrk="1" fontAlgn="base" hangingPunct="1">
        <a:lnSpc>
          <a:spcPts val="1700"/>
        </a:lnSpc>
        <a:spcBef>
          <a:spcPct val="50000"/>
        </a:spcBef>
        <a:spcAft>
          <a:spcPct val="0"/>
        </a:spcAft>
        <a:buClr>
          <a:srgbClr val="C3D603"/>
        </a:buClr>
        <a:buFont typeface="Verdana" pitchFamily="34" charset="0"/>
        <a:buChar char="–"/>
        <a:defRPr sz="1400">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4" name="Rectangle 3"/>
          <p:cNvSpPr/>
          <p:nvPr/>
        </p:nvSpPr>
        <p:spPr bwMode="auto">
          <a:xfrm>
            <a:off x="0" y="0"/>
            <a:ext cx="9144000" cy="6858000"/>
          </a:xfrm>
          <a:prstGeom prst="rect">
            <a:avLst/>
          </a:prstGeom>
          <a:solidFill>
            <a:schemeClr val="tx1"/>
          </a:solidFill>
          <a:ln w="9525" cap="flat" cmpd="sng" algn="ctr">
            <a:noFill/>
            <a:prstDash val="solid"/>
            <a:round/>
            <a:headEnd type="none" w="med" len="med"/>
            <a:tailEnd type="none" w="med" len="med"/>
          </a:ln>
          <a:effectLst/>
        </p:spPr>
        <p:txBody>
          <a:bodyPr/>
          <a:lstStyle/>
          <a:p>
            <a:pPr>
              <a:defRPr/>
            </a:pPr>
            <a:endParaRPr lang="en-US"/>
          </a:p>
        </p:txBody>
      </p:sp>
      <p:pic>
        <p:nvPicPr>
          <p:cNvPr id="4099" name="Picture 13" descr="X:\2001 library\Invensys Logos\2009 Brand\PPT\iom_logo.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35050" y="2325688"/>
            <a:ext cx="7037388" cy="156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Lst>
  <p:hf hdr="0"/>
  <p:txStyles>
    <p:titleStyle>
      <a:lvl1pPr algn="l" rtl="0" eaLnBrk="0" fontAlgn="base" hangingPunct="0">
        <a:spcBef>
          <a:spcPct val="0"/>
        </a:spcBef>
        <a:spcAft>
          <a:spcPct val="0"/>
        </a:spcAft>
        <a:defRPr sz="1000">
          <a:solidFill>
            <a:srgbClr val="000000"/>
          </a:solidFill>
          <a:latin typeface="+mj-lt"/>
          <a:ea typeface="+mj-ea"/>
          <a:cs typeface="+mj-cs"/>
        </a:defRPr>
      </a:lvl1pPr>
      <a:lvl2pPr algn="l" rtl="0" eaLnBrk="0" fontAlgn="base" hangingPunct="0">
        <a:spcBef>
          <a:spcPct val="0"/>
        </a:spcBef>
        <a:spcAft>
          <a:spcPct val="0"/>
        </a:spcAft>
        <a:defRPr sz="1000">
          <a:solidFill>
            <a:srgbClr val="000000"/>
          </a:solidFill>
          <a:latin typeface="Verdana" pitchFamily="34" charset="0"/>
        </a:defRPr>
      </a:lvl2pPr>
      <a:lvl3pPr algn="l" rtl="0" eaLnBrk="0" fontAlgn="base" hangingPunct="0">
        <a:spcBef>
          <a:spcPct val="0"/>
        </a:spcBef>
        <a:spcAft>
          <a:spcPct val="0"/>
        </a:spcAft>
        <a:defRPr sz="1000">
          <a:solidFill>
            <a:srgbClr val="000000"/>
          </a:solidFill>
          <a:latin typeface="Verdana" pitchFamily="34" charset="0"/>
        </a:defRPr>
      </a:lvl3pPr>
      <a:lvl4pPr algn="l" rtl="0" eaLnBrk="0" fontAlgn="base" hangingPunct="0">
        <a:spcBef>
          <a:spcPct val="0"/>
        </a:spcBef>
        <a:spcAft>
          <a:spcPct val="0"/>
        </a:spcAft>
        <a:defRPr sz="1000">
          <a:solidFill>
            <a:srgbClr val="000000"/>
          </a:solidFill>
          <a:latin typeface="Verdana" pitchFamily="34" charset="0"/>
        </a:defRPr>
      </a:lvl4pPr>
      <a:lvl5pPr algn="l" rtl="0" eaLnBrk="0" fontAlgn="base" hangingPunct="0">
        <a:spcBef>
          <a:spcPct val="0"/>
        </a:spcBef>
        <a:spcAft>
          <a:spcPct val="0"/>
        </a:spcAft>
        <a:defRPr sz="1000">
          <a:solidFill>
            <a:srgbClr val="000000"/>
          </a:solidFill>
          <a:latin typeface="Verdana" pitchFamily="34" charset="0"/>
        </a:defRPr>
      </a:lvl5pPr>
      <a:lvl6pPr marL="457200" algn="l" rtl="0" fontAlgn="base">
        <a:spcBef>
          <a:spcPct val="0"/>
        </a:spcBef>
        <a:spcAft>
          <a:spcPct val="0"/>
        </a:spcAft>
        <a:defRPr sz="1000">
          <a:solidFill>
            <a:srgbClr val="000000"/>
          </a:solidFill>
          <a:latin typeface="Verdana" pitchFamily="34" charset="0"/>
        </a:defRPr>
      </a:lvl6pPr>
      <a:lvl7pPr marL="914400" algn="l" rtl="0" fontAlgn="base">
        <a:spcBef>
          <a:spcPct val="0"/>
        </a:spcBef>
        <a:spcAft>
          <a:spcPct val="0"/>
        </a:spcAft>
        <a:defRPr sz="1000">
          <a:solidFill>
            <a:srgbClr val="000000"/>
          </a:solidFill>
          <a:latin typeface="Verdana" pitchFamily="34" charset="0"/>
        </a:defRPr>
      </a:lvl7pPr>
      <a:lvl8pPr marL="1371600" algn="l" rtl="0" fontAlgn="base">
        <a:spcBef>
          <a:spcPct val="0"/>
        </a:spcBef>
        <a:spcAft>
          <a:spcPct val="0"/>
        </a:spcAft>
        <a:defRPr sz="1000">
          <a:solidFill>
            <a:srgbClr val="000000"/>
          </a:solidFill>
          <a:latin typeface="Verdana" pitchFamily="34" charset="0"/>
        </a:defRPr>
      </a:lvl8pPr>
      <a:lvl9pPr marL="1828800" algn="l" rtl="0" fontAlgn="base">
        <a:spcBef>
          <a:spcPct val="0"/>
        </a:spcBef>
        <a:spcAft>
          <a:spcPct val="0"/>
        </a:spcAft>
        <a:defRPr sz="1000">
          <a:solidFill>
            <a:srgbClr val="000000"/>
          </a:solidFill>
          <a:latin typeface="Verdana" pitchFamily="34" charset="0"/>
        </a:defRPr>
      </a:lvl9pPr>
    </p:titleStyle>
    <p:bodyStyle>
      <a:lvl1pPr marL="342900" indent="-342900" algn="l" rtl="0" eaLnBrk="0" fontAlgn="base" hangingPunct="0">
        <a:lnSpc>
          <a:spcPts val="2400"/>
        </a:lnSpc>
        <a:spcBef>
          <a:spcPct val="50000"/>
        </a:spcBef>
        <a:spcAft>
          <a:spcPct val="0"/>
        </a:spcAft>
        <a:defRPr sz="800">
          <a:solidFill>
            <a:srgbClr val="000000"/>
          </a:solidFill>
          <a:latin typeface="+mn-lt"/>
          <a:ea typeface="+mn-ea"/>
          <a:cs typeface="+mn-cs"/>
        </a:defRPr>
      </a:lvl1pPr>
      <a:lvl2pPr marL="198438" indent="-196850" algn="l" rtl="0" eaLnBrk="0" fontAlgn="base" hangingPunct="0">
        <a:lnSpc>
          <a:spcPts val="2400"/>
        </a:lnSpc>
        <a:spcBef>
          <a:spcPct val="50000"/>
        </a:spcBef>
        <a:spcAft>
          <a:spcPct val="0"/>
        </a:spcAft>
        <a:buClr>
          <a:srgbClr val="C3D603"/>
        </a:buClr>
        <a:buChar char="•"/>
        <a:defRPr sz="800">
          <a:solidFill>
            <a:srgbClr val="000000"/>
          </a:solidFill>
          <a:latin typeface="+mn-lt"/>
        </a:defRPr>
      </a:lvl2pPr>
      <a:lvl3pPr marL="381000" indent="-180975" algn="l" rtl="0" eaLnBrk="0" fontAlgn="base" hangingPunct="0">
        <a:lnSpc>
          <a:spcPts val="2000"/>
        </a:lnSpc>
        <a:spcBef>
          <a:spcPct val="50000"/>
        </a:spcBef>
        <a:spcAft>
          <a:spcPct val="0"/>
        </a:spcAft>
        <a:buClr>
          <a:srgbClr val="C3D603"/>
        </a:buClr>
        <a:buFont typeface="Verdana" pitchFamily="34" charset="0"/>
        <a:buChar char="–"/>
        <a:defRPr sz="800">
          <a:solidFill>
            <a:srgbClr val="000000"/>
          </a:solidFill>
          <a:latin typeface="+mn-lt"/>
        </a:defRPr>
      </a:lvl3pPr>
      <a:lvl4pPr marL="525463" indent="-142875" algn="l" rtl="0" eaLnBrk="0" fontAlgn="base" hangingPunct="0">
        <a:lnSpc>
          <a:spcPts val="1800"/>
        </a:lnSpc>
        <a:spcBef>
          <a:spcPct val="50000"/>
        </a:spcBef>
        <a:spcAft>
          <a:spcPct val="0"/>
        </a:spcAft>
        <a:buClr>
          <a:srgbClr val="C3D603"/>
        </a:buClr>
        <a:buChar char="•"/>
        <a:defRPr sz="800">
          <a:solidFill>
            <a:srgbClr val="000000"/>
          </a:solidFill>
          <a:latin typeface="+mn-lt"/>
        </a:defRPr>
      </a:lvl4pPr>
      <a:lvl5pPr marL="715963" indent="-188913" algn="l" rtl="0" eaLnBrk="0" fontAlgn="base" hangingPunct="0">
        <a:lnSpc>
          <a:spcPts val="1700"/>
        </a:lnSpc>
        <a:spcBef>
          <a:spcPct val="50000"/>
        </a:spcBef>
        <a:spcAft>
          <a:spcPct val="0"/>
        </a:spcAft>
        <a:buClr>
          <a:srgbClr val="C3D603"/>
        </a:buClr>
        <a:buFont typeface="Verdana" pitchFamily="34" charset="0"/>
        <a:buChar char="–"/>
        <a:defRPr sz="800">
          <a:solidFill>
            <a:srgbClr val="000000"/>
          </a:solidFill>
          <a:latin typeface="+mn-lt"/>
        </a:defRPr>
      </a:lvl5pPr>
      <a:lvl6pPr marL="1173163" indent="-188913" algn="l" rtl="0" fontAlgn="base">
        <a:lnSpc>
          <a:spcPts val="1700"/>
        </a:lnSpc>
        <a:spcBef>
          <a:spcPct val="50000"/>
        </a:spcBef>
        <a:spcAft>
          <a:spcPct val="0"/>
        </a:spcAft>
        <a:buClr>
          <a:srgbClr val="C3D603"/>
        </a:buClr>
        <a:buFont typeface="Verdana" pitchFamily="34" charset="0"/>
        <a:buChar char="–"/>
        <a:defRPr sz="800">
          <a:solidFill>
            <a:srgbClr val="000000"/>
          </a:solidFill>
          <a:latin typeface="+mn-lt"/>
        </a:defRPr>
      </a:lvl6pPr>
      <a:lvl7pPr marL="1630363" indent="-188913" algn="l" rtl="0" fontAlgn="base">
        <a:lnSpc>
          <a:spcPts val="1700"/>
        </a:lnSpc>
        <a:spcBef>
          <a:spcPct val="50000"/>
        </a:spcBef>
        <a:spcAft>
          <a:spcPct val="0"/>
        </a:spcAft>
        <a:buClr>
          <a:srgbClr val="C3D603"/>
        </a:buClr>
        <a:buFont typeface="Verdana" pitchFamily="34" charset="0"/>
        <a:buChar char="–"/>
        <a:defRPr sz="800">
          <a:solidFill>
            <a:srgbClr val="000000"/>
          </a:solidFill>
          <a:latin typeface="+mn-lt"/>
        </a:defRPr>
      </a:lvl7pPr>
      <a:lvl8pPr marL="2087563" indent="-188913" algn="l" rtl="0" fontAlgn="base">
        <a:lnSpc>
          <a:spcPts val="1700"/>
        </a:lnSpc>
        <a:spcBef>
          <a:spcPct val="50000"/>
        </a:spcBef>
        <a:spcAft>
          <a:spcPct val="0"/>
        </a:spcAft>
        <a:buClr>
          <a:srgbClr val="C3D603"/>
        </a:buClr>
        <a:buFont typeface="Verdana" pitchFamily="34" charset="0"/>
        <a:buChar char="–"/>
        <a:defRPr sz="800">
          <a:solidFill>
            <a:srgbClr val="000000"/>
          </a:solidFill>
          <a:latin typeface="+mn-lt"/>
        </a:defRPr>
      </a:lvl8pPr>
      <a:lvl9pPr marL="2544763" indent="-188913" algn="l" rtl="0" fontAlgn="base">
        <a:lnSpc>
          <a:spcPts val="1700"/>
        </a:lnSpc>
        <a:spcBef>
          <a:spcPct val="50000"/>
        </a:spcBef>
        <a:spcAft>
          <a:spcPct val="0"/>
        </a:spcAft>
        <a:buClr>
          <a:srgbClr val="C3D603"/>
        </a:buClr>
        <a:buFont typeface="Verdana" pitchFamily="34" charset="0"/>
        <a:buChar char="–"/>
        <a:defRPr sz="800">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122" name="Picture 8" descr="Divider 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9151938" cy="686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Rectangle 3"/>
          <p:cNvSpPr>
            <a:spLocks noGrp="1" noChangeArrowheads="1"/>
          </p:cNvSpPr>
          <p:nvPr>
            <p:ph type="title"/>
          </p:nvPr>
        </p:nvSpPr>
        <p:spPr bwMode="ltGray">
          <a:xfrm>
            <a:off x="292100" y="-109538"/>
            <a:ext cx="8421688" cy="2243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t>#</a:t>
            </a:r>
          </a:p>
        </p:txBody>
      </p:sp>
      <p:sp>
        <p:nvSpPr>
          <p:cNvPr id="5124" name="Rectangle 4"/>
          <p:cNvSpPr>
            <a:spLocks noGrp="1" noChangeArrowheads="1"/>
          </p:cNvSpPr>
          <p:nvPr>
            <p:ph type="body" idx="1"/>
          </p:nvPr>
        </p:nvSpPr>
        <p:spPr bwMode="ltGray">
          <a:xfrm>
            <a:off x="431800" y="2276475"/>
            <a:ext cx="5148263" cy="143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14400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559" name="Rectangle 7"/>
          <p:cNvSpPr>
            <a:spLocks noGrp="1" noChangeArrowheads="1"/>
          </p:cNvSpPr>
          <p:nvPr>
            <p:ph type="sldNum" sz="quarter" idx="4"/>
          </p:nvPr>
        </p:nvSpPr>
        <p:spPr bwMode="ltGray">
          <a:xfrm>
            <a:off x="431800" y="6453188"/>
            <a:ext cx="323850" cy="179387"/>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500" smtClean="0">
                <a:solidFill>
                  <a:srgbClr val="ADAFAF"/>
                </a:solidFill>
              </a:defRPr>
            </a:lvl1pPr>
          </a:lstStyle>
          <a:p>
            <a:pPr>
              <a:defRPr/>
            </a:pPr>
            <a:r>
              <a:rPr lang="en-US"/>
              <a:t>Slide </a:t>
            </a:r>
            <a:fld id="{D636D97B-D17C-43AB-AB59-3067C0A0316C}" type="slidenum">
              <a:rPr lang="en-US"/>
              <a:pPr>
                <a:defRPr/>
              </a:pPr>
              <a:t>‹#›</a:t>
            </a:fld>
            <a:endParaRPr lang="en-US"/>
          </a:p>
        </p:txBody>
      </p:sp>
      <p:grpSp>
        <p:nvGrpSpPr>
          <p:cNvPr id="2" name="Group 9"/>
          <p:cNvGrpSpPr>
            <a:grpSpLocks/>
          </p:cNvGrpSpPr>
          <p:nvPr/>
        </p:nvGrpSpPr>
        <p:grpSpPr bwMode="auto">
          <a:xfrm>
            <a:off x="6732588" y="6165850"/>
            <a:ext cx="2160587" cy="692150"/>
            <a:chOff x="6732240" y="6165304"/>
            <a:chExt cx="2160240" cy="692696"/>
          </a:xfrm>
        </p:grpSpPr>
        <p:sp>
          <p:nvSpPr>
            <p:cNvPr id="9" name="Rectangle 8"/>
            <p:cNvSpPr/>
            <p:nvPr userDrawn="1"/>
          </p:nvSpPr>
          <p:spPr bwMode="auto">
            <a:xfrm>
              <a:off x="6732240" y="6165304"/>
              <a:ext cx="2160240" cy="692696"/>
            </a:xfrm>
            <a:prstGeom prst="rect">
              <a:avLst/>
            </a:prstGeom>
            <a:solidFill>
              <a:schemeClr val="tx1"/>
            </a:solidFill>
            <a:ln w="9525" cap="flat" cmpd="sng" algn="ctr">
              <a:noFill/>
              <a:prstDash val="solid"/>
              <a:round/>
              <a:headEnd type="none" w="med" len="med"/>
              <a:tailEnd type="none" w="med" len="med"/>
            </a:ln>
            <a:effectLst/>
          </p:spPr>
          <p:txBody>
            <a:bodyPr/>
            <a:lstStyle/>
            <a:p>
              <a:pPr>
                <a:defRPr/>
              </a:pPr>
              <a:endParaRPr lang="en-US"/>
            </a:p>
          </p:txBody>
        </p:sp>
        <p:pic>
          <p:nvPicPr>
            <p:cNvPr id="5128" name="Picture 13" descr="X:\2001 library\Invensys Logos\2009 Brand\PPT\iom_logo.pn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6911787" y="6264586"/>
              <a:ext cx="1836677" cy="40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83691" r:id="rId1"/>
    <p:sldLayoutId id="2147483692" r:id="rId2"/>
  </p:sldLayoutIdLst>
  <p:hf hdr="0"/>
  <p:txStyles>
    <p:titleStyle>
      <a:lvl1pPr algn="l" rtl="0" eaLnBrk="0" fontAlgn="base" hangingPunct="0">
        <a:spcBef>
          <a:spcPct val="0"/>
        </a:spcBef>
        <a:spcAft>
          <a:spcPct val="0"/>
        </a:spcAft>
        <a:defRPr sz="16000">
          <a:solidFill>
            <a:srgbClr val="C3D603"/>
          </a:solidFill>
          <a:latin typeface="+mj-lt"/>
          <a:ea typeface="+mj-ea"/>
          <a:cs typeface="+mj-cs"/>
        </a:defRPr>
      </a:lvl1pPr>
      <a:lvl2pPr algn="l" rtl="0" eaLnBrk="0" fontAlgn="base" hangingPunct="0">
        <a:spcBef>
          <a:spcPct val="0"/>
        </a:spcBef>
        <a:spcAft>
          <a:spcPct val="0"/>
        </a:spcAft>
        <a:defRPr sz="16000">
          <a:solidFill>
            <a:srgbClr val="C3D603"/>
          </a:solidFill>
          <a:latin typeface="Verdana" pitchFamily="34" charset="0"/>
        </a:defRPr>
      </a:lvl2pPr>
      <a:lvl3pPr algn="l" rtl="0" eaLnBrk="0" fontAlgn="base" hangingPunct="0">
        <a:spcBef>
          <a:spcPct val="0"/>
        </a:spcBef>
        <a:spcAft>
          <a:spcPct val="0"/>
        </a:spcAft>
        <a:defRPr sz="16000">
          <a:solidFill>
            <a:srgbClr val="C3D603"/>
          </a:solidFill>
          <a:latin typeface="Verdana" pitchFamily="34" charset="0"/>
        </a:defRPr>
      </a:lvl3pPr>
      <a:lvl4pPr algn="l" rtl="0" eaLnBrk="0" fontAlgn="base" hangingPunct="0">
        <a:spcBef>
          <a:spcPct val="0"/>
        </a:spcBef>
        <a:spcAft>
          <a:spcPct val="0"/>
        </a:spcAft>
        <a:defRPr sz="16000">
          <a:solidFill>
            <a:srgbClr val="C3D603"/>
          </a:solidFill>
          <a:latin typeface="Verdana" pitchFamily="34" charset="0"/>
        </a:defRPr>
      </a:lvl4pPr>
      <a:lvl5pPr algn="l" rtl="0" eaLnBrk="0" fontAlgn="base" hangingPunct="0">
        <a:spcBef>
          <a:spcPct val="0"/>
        </a:spcBef>
        <a:spcAft>
          <a:spcPct val="0"/>
        </a:spcAft>
        <a:defRPr sz="16000">
          <a:solidFill>
            <a:srgbClr val="C3D603"/>
          </a:solidFill>
          <a:latin typeface="Verdana" pitchFamily="34" charset="0"/>
        </a:defRPr>
      </a:lvl5pPr>
      <a:lvl6pPr marL="457200" algn="l" rtl="0" fontAlgn="base">
        <a:spcBef>
          <a:spcPct val="0"/>
        </a:spcBef>
        <a:spcAft>
          <a:spcPct val="0"/>
        </a:spcAft>
        <a:defRPr sz="16000">
          <a:solidFill>
            <a:srgbClr val="C3D603"/>
          </a:solidFill>
          <a:latin typeface="Verdana" pitchFamily="34" charset="0"/>
        </a:defRPr>
      </a:lvl6pPr>
      <a:lvl7pPr marL="914400" algn="l" rtl="0" fontAlgn="base">
        <a:spcBef>
          <a:spcPct val="0"/>
        </a:spcBef>
        <a:spcAft>
          <a:spcPct val="0"/>
        </a:spcAft>
        <a:defRPr sz="16000">
          <a:solidFill>
            <a:srgbClr val="C3D603"/>
          </a:solidFill>
          <a:latin typeface="Verdana" pitchFamily="34" charset="0"/>
        </a:defRPr>
      </a:lvl7pPr>
      <a:lvl8pPr marL="1371600" algn="l" rtl="0" fontAlgn="base">
        <a:spcBef>
          <a:spcPct val="0"/>
        </a:spcBef>
        <a:spcAft>
          <a:spcPct val="0"/>
        </a:spcAft>
        <a:defRPr sz="16000">
          <a:solidFill>
            <a:srgbClr val="C3D603"/>
          </a:solidFill>
          <a:latin typeface="Verdana" pitchFamily="34" charset="0"/>
        </a:defRPr>
      </a:lvl8pPr>
      <a:lvl9pPr marL="1828800" algn="l" rtl="0" fontAlgn="base">
        <a:spcBef>
          <a:spcPct val="0"/>
        </a:spcBef>
        <a:spcAft>
          <a:spcPct val="0"/>
        </a:spcAft>
        <a:defRPr sz="16000">
          <a:solidFill>
            <a:srgbClr val="C3D603"/>
          </a:solidFill>
          <a:latin typeface="Verdana" pitchFamily="34" charset="0"/>
        </a:defRPr>
      </a:lvl9pPr>
    </p:titleStyle>
    <p:bodyStyle>
      <a:lvl1pPr marL="342900" indent="-342900" algn="l" rtl="0" eaLnBrk="0" fontAlgn="base" hangingPunct="0">
        <a:spcBef>
          <a:spcPct val="0"/>
        </a:spcBef>
        <a:spcAft>
          <a:spcPct val="0"/>
        </a:spcAft>
        <a:defRPr sz="4000">
          <a:solidFill>
            <a:srgbClr val="FFFFFF"/>
          </a:solidFill>
          <a:latin typeface="+mn-lt"/>
          <a:ea typeface="+mn-ea"/>
          <a:cs typeface="+mn-cs"/>
        </a:defRPr>
      </a:lvl1pPr>
      <a:lvl2pPr marL="198438" indent="-196850" algn="l" rtl="0" eaLnBrk="0" fontAlgn="base" hangingPunct="0">
        <a:lnSpc>
          <a:spcPts val="2400"/>
        </a:lnSpc>
        <a:spcBef>
          <a:spcPct val="50000"/>
        </a:spcBef>
        <a:spcAft>
          <a:spcPct val="0"/>
        </a:spcAft>
        <a:buClr>
          <a:srgbClr val="C3D603"/>
        </a:buClr>
        <a:buChar char="•"/>
        <a:defRPr>
          <a:solidFill>
            <a:srgbClr val="000000"/>
          </a:solidFill>
          <a:latin typeface="+mn-lt"/>
        </a:defRPr>
      </a:lvl2pPr>
      <a:lvl3pPr marL="381000" indent="-180975" algn="l" rtl="0" eaLnBrk="0" fontAlgn="base" hangingPunct="0">
        <a:lnSpc>
          <a:spcPts val="2000"/>
        </a:lnSpc>
        <a:spcBef>
          <a:spcPct val="50000"/>
        </a:spcBef>
        <a:spcAft>
          <a:spcPct val="0"/>
        </a:spcAft>
        <a:buClr>
          <a:srgbClr val="C3D603"/>
        </a:buClr>
        <a:buFont typeface="Verdana" pitchFamily="34" charset="0"/>
        <a:buChar char="–"/>
        <a:defRPr sz="1600">
          <a:solidFill>
            <a:srgbClr val="000000"/>
          </a:solidFill>
          <a:latin typeface="+mn-lt"/>
        </a:defRPr>
      </a:lvl3pPr>
      <a:lvl4pPr marL="525463" indent="-142875" algn="l" rtl="0" eaLnBrk="0" fontAlgn="base" hangingPunct="0">
        <a:lnSpc>
          <a:spcPts val="1800"/>
        </a:lnSpc>
        <a:spcBef>
          <a:spcPct val="50000"/>
        </a:spcBef>
        <a:spcAft>
          <a:spcPct val="0"/>
        </a:spcAft>
        <a:buClr>
          <a:srgbClr val="C3D603"/>
        </a:buClr>
        <a:buChar char="•"/>
        <a:defRPr sz="1500">
          <a:solidFill>
            <a:srgbClr val="000000"/>
          </a:solidFill>
          <a:latin typeface="+mn-lt"/>
        </a:defRPr>
      </a:lvl4pPr>
      <a:lvl5pPr marL="715963" indent="-188913" algn="l" rtl="0" eaLnBrk="0" fontAlgn="base" hangingPunct="0">
        <a:lnSpc>
          <a:spcPts val="1700"/>
        </a:lnSpc>
        <a:spcBef>
          <a:spcPct val="50000"/>
        </a:spcBef>
        <a:spcAft>
          <a:spcPct val="0"/>
        </a:spcAft>
        <a:buClr>
          <a:srgbClr val="C3D603"/>
        </a:buClr>
        <a:buFont typeface="Verdana" pitchFamily="34" charset="0"/>
        <a:buChar char="–"/>
        <a:defRPr sz="1400">
          <a:solidFill>
            <a:srgbClr val="000000"/>
          </a:solidFill>
          <a:latin typeface="+mn-lt"/>
        </a:defRPr>
      </a:lvl5pPr>
      <a:lvl6pPr marL="1173163" indent="-188913" algn="l" rtl="0" fontAlgn="base">
        <a:lnSpc>
          <a:spcPts val="1700"/>
        </a:lnSpc>
        <a:spcBef>
          <a:spcPct val="50000"/>
        </a:spcBef>
        <a:spcAft>
          <a:spcPct val="0"/>
        </a:spcAft>
        <a:buClr>
          <a:srgbClr val="C3D603"/>
        </a:buClr>
        <a:buFont typeface="Verdana" pitchFamily="34" charset="0"/>
        <a:buChar char="–"/>
        <a:defRPr sz="1400">
          <a:solidFill>
            <a:srgbClr val="000000"/>
          </a:solidFill>
          <a:latin typeface="+mn-lt"/>
        </a:defRPr>
      </a:lvl6pPr>
      <a:lvl7pPr marL="1630363" indent="-188913" algn="l" rtl="0" fontAlgn="base">
        <a:lnSpc>
          <a:spcPts val="1700"/>
        </a:lnSpc>
        <a:spcBef>
          <a:spcPct val="50000"/>
        </a:spcBef>
        <a:spcAft>
          <a:spcPct val="0"/>
        </a:spcAft>
        <a:buClr>
          <a:srgbClr val="C3D603"/>
        </a:buClr>
        <a:buFont typeface="Verdana" pitchFamily="34" charset="0"/>
        <a:buChar char="–"/>
        <a:defRPr sz="1400">
          <a:solidFill>
            <a:srgbClr val="000000"/>
          </a:solidFill>
          <a:latin typeface="+mn-lt"/>
        </a:defRPr>
      </a:lvl7pPr>
      <a:lvl8pPr marL="2087563" indent="-188913" algn="l" rtl="0" fontAlgn="base">
        <a:lnSpc>
          <a:spcPts val="1700"/>
        </a:lnSpc>
        <a:spcBef>
          <a:spcPct val="50000"/>
        </a:spcBef>
        <a:spcAft>
          <a:spcPct val="0"/>
        </a:spcAft>
        <a:buClr>
          <a:srgbClr val="C3D603"/>
        </a:buClr>
        <a:buFont typeface="Verdana" pitchFamily="34" charset="0"/>
        <a:buChar char="–"/>
        <a:defRPr sz="1400">
          <a:solidFill>
            <a:srgbClr val="000000"/>
          </a:solidFill>
          <a:latin typeface="+mn-lt"/>
        </a:defRPr>
      </a:lvl8pPr>
      <a:lvl9pPr marL="2544763" indent="-188913" algn="l" rtl="0" fontAlgn="base">
        <a:lnSpc>
          <a:spcPts val="1700"/>
        </a:lnSpc>
        <a:spcBef>
          <a:spcPct val="50000"/>
        </a:spcBef>
        <a:spcAft>
          <a:spcPct val="0"/>
        </a:spcAft>
        <a:buClr>
          <a:srgbClr val="C3D603"/>
        </a:buClr>
        <a:buFont typeface="Verdana" pitchFamily="34" charset="0"/>
        <a:buChar char="–"/>
        <a:defRPr sz="1400">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6146" name="Picture 8" descr="Divider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9151938" cy="686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Rectangle 3"/>
          <p:cNvSpPr>
            <a:spLocks noGrp="1" noChangeArrowheads="1"/>
          </p:cNvSpPr>
          <p:nvPr>
            <p:ph type="title"/>
          </p:nvPr>
        </p:nvSpPr>
        <p:spPr bwMode="ltGray">
          <a:xfrm>
            <a:off x="292100" y="-109538"/>
            <a:ext cx="8421688" cy="2243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t>#</a:t>
            </a:r>
          </a:p>
        </p:txBody>
      </p:sp>
      <p:sp>
        <p:nvSpPr>
          <p:cNvPr id="6148" name="Rectangle 4"/>
          <p:cNvSpPr>
            <a:spLocks noGrp="1" noChangeArrowheads="1"/>
          </p:cNvSpPr>
          <p:nvPr>
            <p:ph type="body" idx="1"/>
          </p:nvPr>
        </p:nvSpPr>
        <p:spPr bwMode="ltGray">
          <a:xfrm>
            <a:off x="431800" y="2276475"/>
            <a:ext cx="5148263" cy="143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14400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0727" name="Rectangle 7"/>
          <p:cNvSpPr>
            <a:spLocks noGrp="1" noChangeArrowheads="1"/>
          </p:cNvSpPr>
          <p:nvPr>
            <p:ph type="sldNum" sz="quarter" idx="4"/>
          </p:nvPr>
        </p:nvSpPr>
        <p:spPr bwMode="ltGray">
          <a:xfrm>
            <a:off x="431800" y="6453188"/>
            <a:ext cx="323850" cy="179387"/>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500" smtClean="0">
                <a:solidFill>
                  <a:srgbClr val="ADAFAF"/>
                </a:solidFill>
              </a:defRPr>
            </a:lvl1pPr>
          </a:lstStyle>
          <a:p>
            <a:pPr>
              <a:defRPr/>
            </a:pPr>
            <a:r>
              <a:rPr lang="en-US"/>
              <a:t>Slide </a:t>
            </a:r>
            <a:fld id="{87C721BA-D1B5-4B1F-BBDD-0BEB335ABA61}" type="slidenum">
              <a:rPr lang="en-US"/>
              <a:pPr>
                <a:defRPr/>
              </a:pPr>
              <a:t>‹#›</a:t>
            </a:fld>
            <a:endParaRPr lang="en-US"/>
          </a:p>
        </p:txBody>
      </p:sp>
      <p:grpSp>
        <p:nvGrpSpPr>
          <p:cNvPr id="2" name="Group 7"/>
          <p:cNvGrpSpPr>
            <a:grpSpLocks/>
          </p:cNvGrpSpPr>
          <p:nvPr/>
        </p:nvGrpSpPr>
        <p:grpSpPr bwMode="auto">
          <a:xfrm>
            <a:off x="6732588" y="6165850"/>
            <a:ext cx="2160587" cy="692150"/>
            <a:chOff x="6732240" y="6165304"/>
            <a:chExt cx="2160240" cy="692696"/>
          </a:xfrm>
        </p:grpSpPr>
        <p:sp>
          <p:nvSpPr>
            <p:cNvPr id="9" name="Rectangle 8"/>
            <p:cNvSpPr/>
            <p:nvPr userDrawn="1"/>
          </p:nvSpPr>
          <p:spPr bwMode="auto">
            <a:xfrm>
              <a:off x="6732240" y="6165304"/>
              <a:ext cx="2160240" cy="692696"/>
            </a:xfrm>
            <a:prstGeom prst="rect">
              <a:avLst/>
            </a:prstGeom>
            <a:solidFill>
              <a:schemeClr val="tx1"/>
            </a:solidFill>
            <a:ln w="9525" cap="flat" cmpd="sng" algn="ctr">
              <a:noFill/>
              <a:prstDash val="solid"/>
              <a:round/>
              <a:headEnd type="none" w="med" len="med"/>
              <a:tailEnd type="none" w="med" len="med"/>
            </a:ln>
            <a:effectLst/>
          </p:spPr>
          <p:txBody>
            <a:bodyPr/>
            <a:lstStyle/>
            <a:p>
              <a:pPr>
                <a:defRPr/>
              </a:pPr>
              <a:endParaRPr lang="en-US"/>
            </a:p>
          </p:txBody>
        </p:sp>
        <p:pic>
          <p:nvPicPr>
            <p:cNvPr id="6152" name="Picture 13" descr="X:\2001 library\Invensys Logos\2009 Brand\PPT\iom_logo.pn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6911787" y="6264586"/>
              <a:ext cx="1836677" cy="40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83694" r:id="rId1"/>
    <p:sldLayoutId id="2147483695" r:id="rId2"/>
  </p:sldLayoutIdLst>
  <p:hf hdr="0"/>
  <p:txStyles>
    <p:titleStyle>
      <a:lvl1pPr algn="l" rtl="0" eaLnBrk="0" fontAlgn="base" hangingPunct="0">
        <a:spcBef>
          <a:spcPct val="0"/>
        </a:spcBef>
        <a:spcAft>
          <a:spcPct val="0"/>
        </a:spcAft>
        <a:defRPr sz="16000">
          <a:solidFill>
            <a:srgbClr val="C3D603"/>
          </a:solidFill>
          <a:latin typeface="+mj-lt"/>
          <a:ea typeface="+mj-ea"/>
          <a:cs typeface="+mj-cs"/>
        </a:defRPr>
      </a:lvl1pPr>
      <a:lvl2pPr algn="l" rtl="0" eaLnBrk="0" fontAlgn="base" hangingPunct="0">
        <a:spcBef>
          <a:spcPct val="0"/>
        </a:spcBef>
        <a:spcAft>
          <a:spcPct val="0"/>
        </a:spcAft>
        <a:defRPr sz="16000">
          <a:solidFill>
            <a:srgbClr val="C3D603"/>
          </a:solidFill>
          <a:latin typeface="Verdana" pitchFamily="34" charset="0"/>
        </a:defRPr>
      </a:lvl2pPr>
      <a:lvl3pPr algn="l" rtl="0" eaLnBrk="0" fontAlgn="base" hangingPunct="0">
        <a:spcBef>
          <a:spcPct val="0"/>
        </a:spcBef>
        <a:spcAft>
          <a:spcPct val="0"/>
        </a:spcAft>
        <a:defRPr sz="16000">
          <a:solidFill>
            <a:srgbClr val="C3D603"/>
          </a:solidFill>
          <a:latin typeface="Verdana" pitchFamily="34" charset="0"/>
        </a:defRPr>
      </a:lvl3pPr>
      <a:lvl4pPr algn="l" rtl="0" eaLnBrk="0" fontAlgn="base" hangingPunct="0">
        <a:spcBef>
          <a:spcPct val="0"/>
        </a:spcBef>
        <a:spcAft>
          <a:spcPct val="0"/>
        </a:spcAft>
        <a:defRPr sz="16000">
          <a:solidFill>
            <a:srgbClr val="C3D603"/>
          </a:solidFill>
          <a:latin typeface="Verdana" pitchFamily="34" charset="0"/>
        </a:defRPr>
      </a:lvl4pPr>
      <a:lvl5pPr algn="l" rtl="0" eaLnBrk="0" fontAlgn="base" hangingPunct="0">
        <a:spcBef>
          <a:spcPct val="0"/>
        </a:spcBef>
        <a:spcAft>
          <a:spcPct val="0"/>
        </a:spcAft>
        <a:defRPr sz="16000">
          <a:solidFill>
            <a:srgbClr val="C3D603"/>
          </a:solidFill>
          <a:latin typeface="Verdana" pitchFamily="34" charset="0"/>
        </a:defRPr>
      </a:lvl5pPr>
      <a:lvl6pPr marL="457200" algn="l" rtl="0" fontAlgn="base">
        <a:spcBef>
          <a:spcPct val="0"/>
        </a:spcBef>
        <a:spcAft>
          <a:spcPct val="0"/>
        </a:spcAft>
        <a:defRPr sz="16000">
          <a:solidFill>
            <a:srgbClr val="C3D603"/>
          </a:solidFill>
          <a:latin typeface="Verdana" pitchFamily="34" charset="0"/>
        </a:defRPr>
      </a:lvl6pPr>
      <a:lvl7pPr marL="914400" algn="l" rtl="0" fontAlgn="base">
        <a:spcBef>
          <a:spcPct val="0"/>
        </a:spcBef>
        <a:spcAft>
          <a:spcPct val="0"/>
        </a:spcAft>
        <a:defRPr sz="16000">
          <a:solidFill>
            <a:srgbClr val="C3D603"/>
          </a:solidFill>
          <a:latin typeface="Verdana" pitchFamily="34" charset="0"/>
        </a:defRPr>
      </a:lvl7pPr>
      <a:lvl8pPr marL="1371600" algn="l" rtl="0" fontAlgn="base">
        <a:spcBef>
          <a:spcPct val="0"/>
        </a:spcBef>
        <a:spcAft>
          <a:spcPct val="0"/>
        </a:spcAft>
        <a:defRPr sz="16000">
          <a:solidFill>
            <a:srgbClr val="C3D603"/>
          </a:solidFill>
          <a:latin typeface="Verdana" pitchFamily="34" charset="0"/>
        </a:defRPr>
      </a:lvl8pPr>
      <a:lvl9pPr marL="1828800" algn="l" rtl="0" fontAlgn="base">
        <a:spcBef>
          <a:spcPct val="0"/>
        </a:spcBef>
        <a:spcAft>
          <a:spcPct val="0"/>
        </a:spcAft>
        <a:defRPr sz="16000">
          <a:solidFill>
            <a:srgbClr val="C3D603"/>
          </a:solidFill>
          <a:latin typeface="Verdana" pitchFamily="34" charset="0"/>
        </a:defRPr>
      </a:lvl9pPr>
    </p:titleStyle>
    <p:bodyStyle>
      <a:lvl1pPr marL="342900" indent="-342900" algn="l" rtl="0" eaLnBrk="0" fontAlgn="base" hangingPunct="0">
        <a:spcBef>
          <a:spcPct val="0"/>
        </a:spcBef>
        <a:spcAft>
          <a:spcPct val="0"/>
        </a:spcAft>
        <a:defRPr sz="4000">
          <a:solidFill>
            <a:srgbClr val="FFFFFF"/>
          </a:solidFill>
          <a:latin typeface="+mn-lt"/>
          <a:ea typeface="+mn-ea"/>
          <a:cs typeface="+mn-cs"/>
        </a:defRPr>
      </a:lvl1pPr>
      <a:lvl2pPr marL="198438" indent="-196850" algn="l" rtl="0" eaLnBrk="0" fontAlgn="base" hangingPunct="0">
        <a:lnSpc>
          <a:spcPts val="2400"/>
        </a:lnSpc>
        <a:spcBef>
          <a:spcPct val="50000"/>
        </a:spcBef>
        <a:spcAft>
          <a:spcPct val="0"/>
        </a:spcAft>
        <a:buClr>
          <a:srgbClr val="C3D603"/>
        </a:buClr>
        <a:buChar char="•"/>
        <a:defRPr>
          <a:solidFill>
            <a:srgbClr val="000000"/>
          </a:solidFill>
          <a:latin typeface="+mn-lt"/>
        </a:defRPr>
      </a:lvl2pPr>
      <a:lvl3pPr marL="381000" indent="-180975" algn="l" rtl="0" eaLnBrk="0" fontAlgn="base" hangingPunct="0">
        <a:lnSpc>
          <a:spcPts val="2000"/>
        </a:lnSpc>
        <a:spcBef>
          <a:spcPct val="50000"/>
        </a:spcBef>
        <a:spcAft>
          <a:spcPct val="0"/>
        </a:spcAft>
        <a:buClr>
          <a:srgbClr val="C3D603"/>
        </a:buClr>
        <a:buFont typeface="Verdana" pitchFamily="34" charset="0"/>
        <a:buChar char="–"/>
        <a:defRPr sz="1600">
          <a:solidFill>
            <a:srgbClr val="000000"/>
          </a:solidFill>
          <a:latin typeface="+mn-lt"/>
        </a:defRPr>
      </a:lvl3pPr>
      <a:lvl4pPr marL="525463" indent="-142875" algn="l" rtl="0" eaLnBrk="0" fontAlgn="base" hangingPunct="0">
        <a:lnSpc>
          <a:spcPts val="1800"/>
        </a:lnSpc>
        <a:spcBef>
          <a:spcPct val="50000"/>
        </a:spcBef>
        <a:spcAft>
          <a:spcPct val="0"/>
        </a:spcAft>
        <a:buClr>
          <a:srgbClr val="C3D603"/>
        </a:buClr>
        <a:buChar char="•"/>
        <a:defRPr sz="1500">
          <a:solidFill>
            <a:srgbClr val="000000"/>
          </a:solidFill>
          <a:latin typeface="+mn-lt"/>
        </a:defRPr>
      </a:lvl4pPr>
      <a:lvl5pPr marL="715963" indent="-188913" algn="l" rtl="0" eaLnBrk="0" fontAlgn="base" hangingPunct="0">
        <a:lnSpc>
          <a:spcPts val="1700"/>
        </a:lnSpc>
        <a:spcBef>
          <a:spcPct val="50000"/>
        </a:spcBef>
        <a:spcAft>
          <a:spcPct val="0"/>
        </a:spcAft>
        <a:buClr>
          <a:srgbClr val="C3D603"/>
        </a:buClr>
        <a:buFont typeface="Verdana" pitchFamily="34" charset="0"/>
        <a:buChar char="–"/>
        <a:defRPr sz="1400">
          <a:solidFill>
            <a:srgbClr val="000000"/>
          </a:solidFill>
          <a:latin typeface="+mn-lt"/>
        </a:defRPr>
      </a:lvl5pPr>
      <a:lvl6pPr marL="1173163" indent="-188913" algn="l" rtl="0" fontAlgn="base">
        <a:lnSpc>
          <a:spcPts val="1700"/>
        </a:lnSpc>
        <a:spcBef>
          <a:spcPct val="50000"/>
        </a:spcBef>
        <a:spcAft>
          <a:spcPct val="0"/>
        </a:spcAft>
        <a:buClr>
          <a:srgbClr val="C3D603"/>
        </a:buClr>
        <a:buFont typeface="Verdana" pitchFamily="34" charset="0"/>
        <a:buChar char="–"/>
        <a:defRPr sz="1400">
          <a:solidFill>
            <a:srgbClr val="000000"/>
          </a:solidFill>
          <a:latin typeface="+mn-lt"/>
        </a:defRPr>
      </a:lvl6pPr>
      <a:lvl7pPr marL="1630363" indent="-188913" algn="l" rtl="0" fontAlgn="base">
        <a:lnSpc>
          <a:spcPts val="1700"/>
        </a:lnSpc>
        <a:spcBef>
          <a:spcPct val="50000"/>
        </a:spcBef>
        <a:spcAft>
          <a:spcPct val="0"/>
        </a:spcAft>
        <a:buClr>
          <a:srgbClr val="C3D603"/>
        </a:buClr>
        <a:buFont typeface="Verdana" pitchFamily="34" charset="0"/>
        <a:buChar char="–"/>
        <a:defRPr sz="1400">
          <a:solidFill>
            <a:srgbClr val="000000"/>
          </a:solidFill>
          <a:latin typeface="+mn-lt"/>
        </a:defRPr>
      </a:lvl7pPr>
      <a:lvl8pPr marL="2087563" indent="-188913" algn="l" rtl="0" fontAlgn="base">
        <a:lnSpc>
          <a:spcPts val="1700"/>
        </a:lnSpc>
        <a:spcBef>
          <a:spcPct val="50000"/>
        </a:spcBef>
        <a:spcAft>
          <a:spcPct val="0"/>
        </a:spcAft>
        <a:buClr>
          <a:srgbClr val="C3D603"/>
        </a:buClr>
        <a:buFont typeface="Verdana" pitchFamily="34" charset="0"/>
        <a:buChar char="–"/>
        <a:defRPr sz="1400">
          <a:solidFill>
            <a:srgbClr val="000000"/>
          </a:solidFill>
          <a:latin typeface="+mn-lt"/>
        </a:defRPr>
      </a:lvl8pPr>
      <a:lvl9pPr marL="2544763" indent="-188913" algn="l" rtl="0" fontAlgn="base">
        <a:lnSpc>
          <a:spcPts val="1700"/>
        </a:lnSpc>
        <a:spcBef>
          <a:spcPct val="50000"/>
        </a:spcBef>
        <a:spcAft>
          <a:spcPct val="0"/>
        </a:spcAft>
        <a:buClr>
          <a:srgbClr val="C3D603"/>
        </a:buClr>
        <a:buFont typeface="Verdana" pitchFamily="34" charset="0"/>
        <a:buChar char="–"/>
        <a:defRPr sz="1400">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7170" name="Picture 8" descr="Divider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9151938" cy="686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Rectangle 3"/>
          <p:cNvSpPr>
            <a:spLocks noGrp="1" noChangeArrowheads="1"/>
          </p:cNvSpPr>
          <p:nvPr>
            <p:ph type="title"/>
          </p:nvPr>
        </p:nvSpPr>
        <p:spPr bwMode="ltGray">
          <a:xfrm>
            <a:off x="292100" y="-109538"/>
            <a:ext cx="8421688" cy="2243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t>#</a:t>
            </a:r>
          </a:p>
        </p:txBody>
      </p:sp>
      <p:sp>
        <p:nvSpPr>
          <p:cNvPr id="7172" name="Rectangle 4"/>
          <p:cNvSpPr>
            <a:spLocks noGrp="1" noChangeArrowheads="1"/>
          </p:cNvSpPr>
          <p:nvPr>
            <p:ph type="body" idx="1"/>
          </p:nvPr>
        </p:nvSpPr>
        <p:spPr bwMode="ltGray">
          <a:xfrm>
            <a:off x="431800" y="2276475"/>
            <a:ext cx="5148263" cy="143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14400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2647" name="Rectangle 7"/>
          <p:cNvSpPr>
            <a:spLocks noGrp="1" noChangeArrowheads="1"/>
          </p:cNvSpPr>
          <p:nvPr>
            <p:ph type="sldNum" sz="quarter" idx="4"/>
          </p:nvPr>
        </p:nvSpPr>
        <p:spPr bwMode="ltGray">
          <a:xfrm>
            <a:off x="431800" y="6453188"/>
            <a:ext cx="323850" cy="179387"/>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500" smtClean="0">
                <a:solidFill>
                  <a:srgbClr val="ADAFAF"/>
                </a:solidFill>
              </a:defRPr>
            </a:lvl1pPr>
          </a:lstStyle>
          <a:p>
            <a:pPr>
              <a:defRPr/>
            </a:pPr>
            <a:r>
              <a:rPr lang="en-US"/>
              <a:t>Slide </a:t>
            </a:r>
            <a:fld id="{033BE8AE-C0CF-40DD-B6C1-737E7AF5E74A}" type="slidenum">
              <a:rPr lang="en-US"/>
              <a:pPr>
                <a:defRPr/>
              </a:pPr>
              <a:t>‹#›</a:t>
            </a:fld>
            <a:endParaRPr lang="en-US"/>
          </a:p>
        </p:txBody>
      </p:sp>
      <p:grpSp>
        <p:nvGrpSpPr>
          <p:cNvPr id="2" name="Group 7"/>
          <p:cNvGrpSpPr>
            <a:grpSpLocks/>
          </p:cNvGrpSpPr>
          <p:nvPr/>
        </p:nvGrpSpPr>
        <p:grpSpPr bwMode="auto">
          <a:xfrm>
            <a:off x="6732588" y="6165850"/>
            <a:ext cx="2160587" cy="692150"/>
            <a:chOff x="6732240" y="6165304"/>
            <a:chExt cx="2160240" cy="692696"/>
          </a:xfrm>
        </p:grpSpPr>
        <p:sp>
          <p:nvSpPr>
            <p:cNvPr id="9" name="Rectangle 8"/>
            <p:cNvSpPr/>
            <p:nvPr userDrawn="1"/>
          </p:nvSpPr>
          <p:spPr bwMode="auto">
            <a:xfrm>
              <a:off x="6732240" y="6165304"/>
              <a:ext cx="2160240" cy="692696"/>
            </a:xfrm>
            <a:prstGeom prst="rect">
              <a:avLst/>
            </a:prstGeom>
            <a:solidFill>
              <a:schemeClr val="tx1"/>
            </a:solidFill>
            <a:ln w="9525" cap="flat" cmpd="sng" algn="ctr">
              <a:noFill/>
              <a:prstDash val="solid"/>
              <a:round/>
              <a:headEnd type="none" w="med" len="med"/>
              <a:tailEnd type="none" w="med" len="med"/>
            </a:ln>
            <a:effectLst/>
          </p:spPr>
          <p:txBody>
            <a:bodyPr/>
            <a:lstStyle/>
            <a:p>
              <a:pPr>
                <a:defRPr/>
              </a:pPr>
              <a:endParaRPr lang="en-US"/>
            </a:p>
          </p:txBody>
        </p:sp>
        <p:pic>
          <p:nvPicPr>
            <p:cNvPr id="7176" name="Picture 13" descr="X:\2001 library\Invensys Logos\2009 Brand\PPT\iom_logo.pn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6911787" y="6264586"/>
              <a:ext cx="1836677" cy="40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83697" r:id="rId1"/>
    <p:sldLayoutId id="2147483698" r:id="rId2"/>
  </p:sldLayoutIdLst>
  <p:hf hdr="0"/>
  <p:txStyles>
    <p:titleStyle>
      <a:lvl1pPr algn="l" rtl="0" eaLnBrk="0" fontAlgn="base" hangingPunct="0">
        <a:spcBef>
          <a:spcPct val="0"/>
        </a:spcBef>
        <a:spcAft>
          <a:spcPct val="0"/>
        </a:spcAft>
        <a:defRPr sz="16000">
          <a:solidFill>
            <a:srgbClr val="C3D603"/>
          </a:solidFill>
          <a:latin typeface="+mj-lt"/>
          <a:ea typeface="+mj-ea"/>
          <a:cs typeface="+mj-cs"/>
        </a:defRPr>
      </a:lvl1pPr>
      <a:lvl2pPr algn="l" rtl="0" eaLnBrk="0" fontAlgn="base" hangingPunct="0">
        <a:spcBef>
          <a:spcPct val="0"/>
        </a:spcBef>
        <a:spcAft>
          <a:spcPct val="0"/>
        </a:spcAft>
        <a:defRPr sz="16000">
          <a:solidFill>
            <a:srgbClr val="C3D603"/>
          </a:solidFill>
          <a:latin typeface="Verdana" pitchFamily="34" charset="0"/>
        </a:defRPr>
      </a:lvl2pPr>
      <a:lvl3pPr algn="l" rtl="0" eaLnBrk="0" fontAlgn="base" hangingPunct="0">
        <a:spcBef>
          <a:spcPct val="0"/>
        </a:spcBef>
        <a:spcAft>
          <a:spcPct val="0"/>
        </a:spcAft>
        <a:defRPr sz="16000">
          <a:solidFill>
            <a:srgbClr val="C3D603"/>
          </a:solidFill>
          <a:latin typeface="Verdana" pitchFamily="34" charset="0"/>
        </a:defRPr>
      </a:lvl3pPr>
      <a:lvl4pPr algn="l" rtl="0" eaLnBrk="0" fontAlgn="base" hangingPunct="0">
        <a:spcBef>
          <a:spcPct val="0"/>
        </a:spcBef>
        <a:spcAft>
          <a:spcPct val="0"/>
        </a:spcAft>
        <a:defRPr sz="16000">
          <a:solidFill>
            <a:srgbClr val="C3D603"/>
          </a:solidFill>
          <a:latin typeface="Verdana" pitchFamily="34" charset="0"/>
        </a:defRPr>
      </a:lvl4pPr>
      <a:lvl5pPr algn="l" rtl="0" eaLnBrk="0" fontAlgn="base" hangingPunct="0">
        <a:spcBef>
          <a:spcPct val="0"/>
        </a:spcBef>
        <a:spcAft>
          <a:spcPct val="0"/>
        </a:spcAft>
        <a:defRPr sz="16000">
          <a:solidFill>
            <a:srgbClr val="C3D603"/>
          </a:solidFill>
          <a:latin typeface="Verdana" pitchFamily="34" charset="0"/>
        </a:defRPr>
      </a:lvl5pPr>
      <a:lvl6pPr marL="457200" algn="l" rtl="0" fontAlgn="base">
        <a:spcBef>
          <a:spcPct val="0"/>
        </a:spcBef>
        <a:spcAft>
          <a:spcPct val="0"/>
        </a:spcAft>
        <a:defRPr sz="16000">
          <a:solidFill>
            <a:srgbClr val="C3D603"/>
          </a:solidFill>
          <a:latin typeface="Verdana" pitchFamily="34" charset="0"/>
        </a:defRPr>
      </a:lvl6pPr>
      <a:lvl7pPr marL="914400" algn="l" rtl="0" fontAlgn="base">
        <a:spcBef>
          <a:spcPct val="0"/>
        </a:spcBef>
        <a:spcAft>
          <a:spcPct val="0"/>
        </a:spcAft>
        <a:defRPr sz="16000">
          <a:solidFill>
            <a:srgbClr val="C3D603"/>
          </a:solidFill>
          <a:latin typeface="Verdana" pitchFamily="34" charset="0"/>
        </a:defRPr>
      </a:lvl7pPr>
      <a:lvl8pPr marL="1371600" algn="l" rtl="0" fontAlgn="base">
        <a:spcBef>
          <a:spcPct val="0"/>
        </a:spcBef>
        <a:spcAft>
          <a:spcPct val="0"/>
        </a:spcAft>
        <a:defRPr sz="16000">
          <a:solidFill>
            <a:srgbClr val="C3D603"/>
          </a:solidFill>
          <a:latin typeface="Verdana" pitchFamily="34" charset="0"/>
        </a:defRPr>
      </a:lvl8pPr>
      <a:lvl9pPr marL="1828800" algn="l" rtl="0" fontAlgn="base">
        <a:spcBef>
          <a:spcPct val="0"/>
        </a:spcBef>
        <a:spcAft>
          <a:spcPct val="0"/>
        </a:spcAft>
        <a:defRPr sz="16000">
          <a:solidFill>
            <a:srgbClr val="C3D603"/>
          </a:solidFill>
          <a:latin typeface="Verdana" pitchFamily="34" charset="0"/>
        </a:defRPr>
      </a:lvl9pPr>
    </p:titleStyle>
    <p:bodyStyle>
      <a:lvl1pPr marL="342900" indent="-342900" algn="l" rtl="0" eaLnBrk="0" fontAlgn="base" hangingPunct="0">
        <a:spcBef>
          <a:spcPct val="0"/>
        </a:spcBef>
        <a:spcAft>
          <a:spcPct val="0"/>
        </a:spcAft>
        <a:defRPr sz="4000">
          <a:solidFill>
            <a:srgbClr val="FFFFFF"/>
          </a:solidFill>
          <a:latin typeface="+mn-lt"/>
          <a:ea typeface="+mn-ea"/>
          <a:cs typeface="+mn-cs"/>
        </a:defRPr>
      </a:lvl1pPr>
      <a:lvl2pPr marL="198438" indent="-196850" algn="l" rtl="0" eaLnBrk="0" fontAlgn="base" hangingPunct="0">
        <a:lnSpc>
          <a:spcPts val="2400"/>
        </a:lnSpc>
        <a:spcBef>
          <a:spcPct val="50000"/>
        </a:spcBef>
        <a:spcAft>
          <a:spcPct val="0"/>
        </a:spcAft>
        <a:buClr>
          <a:srgbClr val="C3D603"/>
        </a:buClr>
        <a:buChar char="•"/>
        <a:defRPr>
          <a:solidFill>
            <a:srgbClr val="000000"/>
          </a:solidFill>
          <a:latin typeface="+mn-lt"/>
        </a:defRPr>
      </a:lvl2pPr>
      <a:lvl3pPr marL="381000" indent="-180975" algn="l" rtl="0" eaLnBrk="0" fontAlgn="base" hangingPunct="0">
        <a:lnSpc>
          <a:spcPts val="2000"/>
        </a:lnSpc>
        <a:spcBef>
          <a:spcPct val="50000"/>
        </a:spcBef>
        <a:spcAft>
          <a:spcPct val="0"/>
        </a:spcAft>
        <a:buClr>
          <a:srgbClr val="C3D603"/>
        </a:buClr>
        <a:buFont typeface="Verdana" pitchFamily="34" charset="0"/>
        <a:buChar char="–"/>
        <a:defRPr sz="1600">
          <a:solidFill>
            <a:srgbClr val="000000"/>
          </a:solidFill>
          <a:latin typeface="+mn-lt"/>
        </a:defRPr>
      </a:lvl3pPr>
      <a:lvl4pPr marL="525463" indent="-142875" algn="l" rtl="0" eaLnBrk="0" fontAlgn="base" hangingPunct="0">
        <a:lnSpc>
          <a:spcPts val="1800"/>
        </a:lnSpc>
        <a:spcBef>
          <a:spcPct val="50000"/>
        </a:spcBef>
        <a:spcAft>
          <a:spcPct val="0"/>
        </a:spcAft>
        <a:buClr>
          <a:srgbClr val="C3D603"/>
        </a:buClr>
        <a:buChar char="•"/>
        <a:defRPr sz="1500">
          <a:solidFill>
            <a:srgbClr val="000000"/>
          </a:solidFill>
          <a:latin typeface="+mn-lt"/>
        </a:defRPr>
      </a:lvl4pPr>
      <a:lvl5pPr marL="715963" indent="-188913" algn="l" rtl="0" eaLnBrk="0" fontAlgn="base" hangingPunct="0">
        <a:lnSpc>
          <a:spcPts val="1700"/>
        </a:lnSpc>
        <a:spcBef>
          <a:spcPct val="50000"/>
        </a:spcBef>
        <a:spcAft>
          <a:spcPct val="0"/>
        </a:spcAft>
        <a:buClr>
          <a:srgbClr val="C3D603"/>
        </a:buClr>
        <a:buFont typeface="Verdana" pitchFamily="34" charset="0"/>
        <a:buChar char="–"/>
        <a:defRPr sz="1400">
          <a:solidFill>
            <a:srgbClr val="000000"/>
          </a:solidFill>
          <a:latin typeface="+mn-lt"/>
        </a:defRPr>
      </a:lvl5pPr>
      <a:lvl6pPr marL="1173163" indent="-188913" algn="l" rtl="0" fontAlgn="base">
        <a:lnSpc>
          <a:spcPts val="1700"/>
        </a:lnSpc>
        <a:spcBef>
          <a:spcPct val="50000"/>
        </a:spcBef>
        <a:spcAft>
          <a:spcPct val="0"/>
        </a:spcAft>
        <a:buClr>
          <a:srgbClr val="C3D603"/>
        </a:buClr>
        <a:buFont typeface="Verdana" pitchFamily="34" charset="0"/>
        <a:buChar char="–"/>
        <a:defRPr sz="1400">
          <a:solidFill>
            <a:srgbClr val="000000"/>
          </a:solidFill>
          <a:latin typeface="+mn-lt"/>
        </a:defRPr>
      </a:lvl6pPr>
      <a:lvl7pPr marL="1630363" indent="-188913" algn="l" rtl="0" fontAlgn="base">
        <a:lnSpc>
          <a:spcPts val="1700"/>
        </a:lnSpc>
        <a:spcBef>
          <a:spcPct val="50000"/>
        </a:spcBef>
        <a:spcAft>
          <a:spcPct val="0"/>
        </a:spcAft>
        <a:buClr>
          <a:srgbClr val="C3D603"/>
        </a:buClr>
        <a:buFont typeface="Verdana" pitchFamily="34" charset="0"/>
        <a:buChar char="–"/>
        <a:defRPr sz="1400">
          <a:solidFill>
            <a:srgbClr val="000000"/>
          </a:solidFill>
          <a:latin typeface="+mn-lt"/>
        </a:defRPr>
      </a:lvl7pPr>
      <a:lvl8pPr marL="2087563" indent="-188913" algn="l" rtl="0" fontAlgn="base">
        <a:lnSpc>
          <a:spcPts val="1700"/>
        </a:lnSpc>
        <a:spcBef>
          <a:spcPct val="50000"/>
        </a:spcBef>
        <a:spcAft>
          <a:spcPct val="0"/>
        </a:spcAft>
        <a:buClr>
          <a:srgbClr val="C3D603"/>
        </a:buClr>
        <a:buFont typeface="Verdana" pitchFamily="34" charset="0"/>
        <a:buChar char="–"/>
        <a:defRPr sz="1400">
          <a:solidFill>
            <a:srgbClr val="000000"/>
          </a:solidFill>
          <a:latin typeface="+mn-lt"/>
        </a:defRPr>
      </a:lvl8pPr>
      <a:lvl9pPr marL="2544763" indent="-188913" algn="l" rtl="0" fontAlgn="base">
        <a:lnSpc>
          <a:spcPts val="1700"/>
        </a:lnSpc>
        <a:spcBef>
          <a:spcPct val="50000"/>
        </a:spcBef>
        <a:spcAft>
          <a:spcPct val="0"/>
        </a:spcAft>
        <a:buClr>
          <a:srgbClr val="C3D603"/>
        </a:buClr>
        <a:buFont typeface="Verdana" pitchFamily="34" charset="0"/>
        <a:buChar char="–"/>
        <a:defRPr sz="1400">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8194" name="Picture 8" descr="Divider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50" y="0"/>
            <a:ext cx="9151938" cy="686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Rectangle 3"/>
          <p:cNvSpPr>
            <a:spLocks noGrp="1" noChangeArrowheads="1"/>
          </p:cNvSpPr>
          <p:nvPr>
            <p:ph type="title"/>
          </p:nvPr>
        </p:nvSpPr>
        <p:spPr bwMode="ltGray">
          <a:xfrm>
            <a:off x="292100" y="-109538"/>
            <a:ext cx="8421688" cy="2243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t>#</a:t>
            </a:r>
          </a:p>
        </p:txBody>
      </p:sp>
      <p:sp>
        <p:nvSpPr>
          <p:cNvPr id="8196" name="Rectangle 4"/>
          <p:cNvSpPr>
            <a:spLocks noGrp="1" noChangeArrowheads="1"/>
          </p:cNvSpPr>
          <p:nvPr>
            <p:ph type="body" idx="1"/>
          </p:nvPr>
        </p:nvSpPr>
        <p:spPr bwMode="ltGray">
          <a:xfrm>
            <a:off x="431800" y="2276475"/>
            <a:ext cx="5148263" cy="143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14400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4695" name="Rectangle 7"/>
          <p:cNvSpPr>
            <a:spLocks noGrp="1" noChangeArrowheads="1"/>
          </p:cNvSpPr>
          <p:nvPr>
            <p:ph type="sldNum" sz="quarter" idx="4"/>
          </p:nvPr>
        </p:nvSpPr>
        <p:spPr bwMode="ltGray">
          <a:xfrm>
            <a:off x="431800" y="6453188"/>
            <a:ext cx="323850" cy="179387"/>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500" smtClean="0">
                <a:solidFill>
                  <a:srgbClr val="ADAFAF"/>
                </a:solidFill>
              </a:defRPr>
            </a:lvl1pPr>
          </a:lstStyle>
          <a:p>
            <a:pPr>
              <a:defRPr/>
            </a:pPr>
            <a:r>
              <a:rPr lang="en-US"/>
              <a:t>Slide </a:t>
            </a:r>
            <a:fld id="{97B4A5EB-1AC9-44B7-A7D3-1BD8BFB4B1A9}" type="slidenum">
              <a:rPr lang="en-US"/>
              <a:pPr>
                <a:defRPr/>
              </a:pPr>
              <a:t>‹#›</a:t>
            </a:fld>
            <a:endParaRPr lang="en-US"/>
          </a:p>
        </p:txBody>
      </p:sp>
      <p:grpSp>
        <p:nvGrpSpPr>
          <p:cNvPr id="2" name="Group 7"/>
          <p:cNvGrpSpPr>
            <a:grpSpLocks/>
          </p:cNvGrpSpPr>
          <p:nvPr/>
        </p:nvGrpSpPr>
        <p:grpSpPr bwMode="auto">
          <a:xfrm>
            <a:off x="6732588" y="6165850"/>
            <a:ext cx="2160587" cy="692150"/>
            <a:chOff x="6732240" y="6165304"/>
            <a:chExt cx="2160240" cy="692696"/>
          </a:xfrm>
        </p:grpSpPr>
        <p:sp>
          <p:nvSpPr>
            <p:cNvPr id="9" name="Rectangle 8"/>
            <p:cNvSpPr/>
            <p:nvPr userDrawn="1"/>
          </p:nvSpPr>
          <p:spPr bwMode="auto">
            <a:xfrm>
              <a:off x="6732240" y="6165304"/>
              <a:ext cx="2160240" cy="692696"/>
            </a:xfrm>
            <a:prstGeom prst="rect">
              <a:avLst/>
            </a:prstGeom>
            <a:solidFill>
              <a:schemeClr val="tx1"/>
            </a:solidFill>
            <a:ln w="9525" cap="flat" cmpd="sng" algn="ctr">
              <a:noFill/>
              <a:prstDash val="solid"/>
              <a:round/>
              <a:headEnd type="none" w="med" len="med"/>
              <a:tailEnd type="none" w="med" len="med"/>
            </a:ln>
            <a:effectLst/>
          </p:spPr>
          <p:txBody>
            <a:bodyPr/>
            <a:lstStyle/>
            <a:p>
              <a:pPr>
                <a:defRPr/>
              </a:pPr>
              <a:endParaRPr lang="en-US"/>
            </a:p>
          </p:txBody>
        </p:sp>
        <p:pic>
          <p:nvPicPr>
            <p:cNvPr id="8200" name="Picture 13" descr="X:\2001 library\Invensys Logos\2009 Brand\PPT\iom_logo.pn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6911787" y="6264586"/>
              <a:ext cx="1836677" cy="40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83700" r:id="rId1"/>
    <p:sldLayoutId id="2147483701" r:id="rId2"/>
  </p:sldLayoutIdLst>
  <p:hf hdr="0"/>
  <p:txStyles>
    <p:titleStyle>
      <a:lvl1pPr algn="l" rtl="0" eaLnBrk="0" fontAlgn="base" hangingPunct="0">
        <a:spcBef>
          <a:spcPct val="0"/>
        </a:spcBef>
        <a:spcAft>
          <a:spcPct val="0"/>
        </a:spcAft>
        <a:defRPr sz="16000">
          <a:solidFill>
            <a:srgbClr val="C3D603"/>
          </a:solidFill>
          <a:latin typeface="+mj-lt"/>
          <a:ea typeface="+mj-ea"/>
          <a:cs typeface="+mj-cs"/>
        </a:defRPr>
      </a:lvl1pPr>
      <a:lvl2pPr algn="l" rtl="0" eaLnBrk="0" fontAlgn="base" hangingPunct="0">
        <a:spcBef>
          <a:spcPct val="0"/>
        </a:spcBef>
        <a:spcAft>
          <a:spcPct val="0"/>
        </a:spcAft>
        <a:defRPr sz="16000">
          <a:solidFill>
            <a:srgbClr val="C3D603"/>
          </a:solidFill>
          <a:latin typeface="Verdana" pitchFamily="34" charset="0"/>
        </a:defRPr>
      </a:lvl2pPr>
      <a:lvl3pPr algn="l" rtl="0" eaLnBrk="0" fontAlgn="base" hangingPunct="0">
        <a:spcBef>
          <a:spcPct val="0"/>
        </a:spcBef>
        <a:spcAft>
          <a:spcPct val="0"/>
        </a:spcAft>
        <a:defRPr sz="16000">
          <a:solidFill>
            <a:srgbClr val="C3D603"/>
          </a:solidFill>
          <a:latin typeface="Verdana" pitchFamily="34" charset="0"/>
        </a:defRPr>
      </a:lvl3pPr>
      <a:lvl4pPr algn="l" rtl="0" eaLnBrk="0" fontAlgn="base" hangingPunct="0">
        <a:spcBef>
          <a:spcPct val="0"/>
        </a:spcBef>
        <a:spcAft>
          <a:spcPct val="0"/>
        </a:spcAft>
        <a:defRPr sz="16000">
          <a:solidFill>
            <a:srgbClr val="C3D603"/>
          </a:solidFill>
          <a:latin typeface="Verdana" pitchFamily="34" charset="0"/>
        </a:defRPr>
      </a:lvl4pPr>
      <a:lvl5pPr algn="l" rtl="0" eaLnBrk="0" fontAlgn="base" hangingPunct="0">
        <a:spcBef>
          <a:spcPct val="0"/>
        </a:spcBef>
        <a:spcAft>
          <a:spcPct val="0"/>
        </a:spcAft>
        <a:defRPr sz="16000">
          <a:solidFill>
            <a:srgbClr val="C3D603"/>
          </a:solidFill>
          <a:latin typeface="Verdana" pitchFamily="34" charset="0"/>
        </a:defRPr>
      </a:lvl5pPr>
      <a:lvl6pPr marL="457200" algn="l" rtl="0" fontAlgn="base">
        <a:spcBef>
          <a:spcPct val="0"/>
        </a:spcBef>
        <a:spcAft>
          <a:spcPct val="0"/>
        </a:spcAft>
        <a:defRPr sz="16000">
          <a:solidFill>
            <a:srgbClr val="C3D603"/>
          </a:solidFill>
          <a:latin typeface="Verdana" pitchFamily="34" charset="0"/>
        </a:defRPr>
      </a:lvl6pPr>
      <a:lvl7pPr marL="914400" algn="l" rtl="0" fontAlgn="base">
        <a:spcBef>
          <a:spcPct val="0"/>
        </a:spcBef>
        <a:spcAft>
          <a:spcPct val="0"/>
        </a:spcAft>
        <a:defRPr sz="16000">
          <a:solidFill>
            <a:srgbClr val="C3D603"/>
          </a:solidFill>
          <a:latin typeface="Verdana" pitchFamily="34" charset="0"/>
        </a:defRPr>
      </a:lvl7pPr>
      <a:lvl8pPr marL="1371600" algn="l" rtl="0" fontAlgn="base">
        <a:spcBef>
          <a:spcPct val="0"/>
        </a:spcBef>
        <a:spcAft>
          <a:spcPct val="0"/>
        </a:spcAft>
        <a:defRPr sz="16000">
          <a:solidFill>
            <a:srgbClr val="C3D603"/>
          </a:solidFill>
          <a:latin typeface="Verdana" pitchFamily="34" charset="0"/>
        </a:defRPr>
      </a:lvl8pPr>
      <a:lvl9pPr marL="1828800" algn="l" rtl="0" fontAlgn="base">
        <a:spcBef>
          <a:spcPct val="0"/>
        </a:spcBef>
        <a:spcAft>
          <a:spcPct val="0"/>
        </a:spcAft>
        <a:defRPr sz="16000">
          <a:solidFill>
            <a:srgbClr val="C3D603"/>
          </a:solidFill>
          <a:latin typeface="Verdana" pitchFamily="34" charset="0"/>
        </a:defRPr>
      </a:lvl9pPr>
    </p:titleStyle>
    <p:bodyStyle>
      <a:lvl1pPr marL="342900" indent="-342900" algn="l" rtl="0" eaLnBrk="0" fontAlgn="base" hangingPunct="0">
        <a:spcBef>
          <a:spcPct val="0"/>
        </a:spcBef>
        <a:spcAft>
          <a:spcPct val="0"/>
        </a:spcAft>
        <a:defRPr sz="4000">
          <a:solidFill>
            <a:srgbClr val="FFFFFF"/>
          </a:solidFill>
          <a:latin typeface="+mn-lt"/>
          <a:ea typeface="+mn-ea"/>
          <a:cs typeface="+mn-cs"/>
        </a:defRPr>
      </a:lvl1pPr>
      <a:lvl2pPr marL="198438" indent="-196850" algn="l" rtl="0" eaLnBrk="0" fontAlgn="base" hangingPunct="0">
        <a:lnSpc>
          <a:spcPts val="2400"/>
        </a:lnSpc>
        <a:spcBef>
          <a:spcPct val="50000"/>
        </a:spcBef>
        <a:spcAft>
          <a:spcPct val="0"/>
        </a:spcAft>
        <a:buClr>
          <a:srgbClr val="C3D603"/>
        </a:buClr>
        <a:buChar char="•"/>
        <a:defRPr>
          <a:solidFill>
            <a:srgbClr val="000000"/>
          </a:solidFill>
          <a:latin typeface="+mn-lt"/>
        </a:defRPr>
      </a:lvl2pPr>
      <a:lvl3pPr marL="381000" indent="-180975" algn="l" rtl="0" eaLnBrk="0" fontAlgn="base" hangingPunct="0">
        <a:lnSpc>
          <a:spcPts val="2000"/>
        </a:lnSpc>
        <a:spcBef>
          <a:spcPct val="50000"/>
        </a:spcBef>
        <a:spcAft>
          <a:spcPct val="0"/>
        </a:spcAft>
        <a:buClr>
          <a:srgbClr val="C3D603"/>
        </a:buClr>
        <a:buFont typeface="Verdana" pitchFamily="34" charset="0"/>
        <a:buChar char="–"/>
        <a:defRPr sz="1600">
          <a:solidFill>
            <a:srgbClr val="000000"/>
          </a:solidFill>
          <a:latin typeface="+mn-lt"/>
        </a:defRPr>
      </a:lvl3pPr>
      <a:lvl4pPr marL="525463" indent="-142875" algn="l" rtl="0" eaLnBrk="0" fontAlgn="base" hangingPunct="0">
        <a:lnSpc>
          <a:spcPts val="1800"/>
        </a:lnSpc>
        <a:spcBef>
          <a:spcPct val="50000"/>
        </a:spcBef>
        <a:spcAft>
          <a:spcPct val="0"/>
        </a:spcAft>
        <a:buClr>
          <a:srgbClr val="C3D603"/>
        </a:buClr>
        <a:buChar char="•"/>
        <a:defRPr sz="1500">
          <a:solidFill>
            <a:srgbClr val="000000"/>
          </a:solidFill>
          <a:latin typeface="+mn-lt"/>
        </a:defRPr>
      </a:lvl4pPr>
      <a:lvl5pPr marL="715963" indent="-188913" algn="l" rtl="0" eaLnBrk="0" fontAlgn="base" hangingPunct="0">
        <a:lnSpc>
          <a:spcPts val="1700"/>
        </a:lnSpc>
        <a:spcBef>
          <a:spcPct val="50000"/>
        </a:spcBef>
        <a:spcAft>
          <a:spcPct val="0"/>
        </a:spcAft>
        <a:buClr>
          <a:srgbClr val="C3D603"/>
        </a:buClr>
        <a:buFont typeface="Verdana" pitchFamily="34" charset="0"/>
        <a:buChar char="–"/>
        <a:defRPr sz="1400">
          <a:solidFill>
            <a:srgbClr val="000000"/>
          </a:solidFill>
          <a:latin typeface="+mn-lt"/>
        </a:defRPr>
      </a:lvl5pPr>
      <a:lvl6pPr marL="1173163" indent="-188913" algn="l" rtl="0" fontAlgn="base">
        <a:lnSpc>
          <a:spcPts val="1700"/>
        </a:lnSpc>
        <a:spcBef>
          <a:spcPct val="50000"/>
        </a:spcBef>
        <a:spcAft>
          <a:spcPct val="0"/>
        </a:spcAft>
        <a:buClr>
          <a:srgbClr val="C3D603"/>
        </a:buClr>
        <a:buFont typeface="Verdana" pitchFamily="34" charset="0"/>
        <a:buChar char="–"/>
        <a:defRPr sz="1400">
          <a:solidFill>
            <a:srgbClr val="000000"/>
          </a:solidFill>
          <a:latin typeface="+mn-lt"/>
        </a:defRPr>
      </a:lvl6pPr>
      <a:lvl7pPr marL="1630363" indent="-188913" algn="l" rtl="0" fontAlgn="base">
        <a:lnSpc>
          <a:spcPts val="1700"/>
        </a:lnSpc>
        <a:spcBef>
          <a:spcPct val="50000"/>
        </a:spcBef>
        <a:spcAft>
          <a:spcPct val="0"/>
        </a:spcAft>
        <a:buClr>
          <a:srgbClr val="C3D603"/>
        </a:buClr>
        <a:buFont typeface="Verdana" pitchFamily="34" charset="0"/>
        <a:buChar char="–"/>
        <a:defRPr sz="1400">
          <a:solidFill>
            <a:srgbClr val="000000"/>
          </a:solidFill>
          <a:latin typeface="+mn-lt"/>
        </a:defRPr>
      </a:lvl7pPr>
      <a:lvl8pPr marL="2087563" indent="-188913" algn="l" rtl="0" fontAlgn="base">
        <a:lnSpc>
          <a:spcPts val="1700"/>
        </a:lnSpc>
        <a:spcBef>
          <a:spcPct val="50000"/>
        </a:spcBef>
        <a:spcAft>
          <a:spcPct val="0"/>
        </a:spcAft>
        <a:buClr>
          <a:srgbClr val="C3D603"/>
        </a:buClr>
        <a:buFont typeface="Verdana" pitchFamily="34" charset="0"/>
        <a:buChar char="–"/>
        <a:defRPr sz="1400">
          <a:solidFill>
            <a:srgbClr val="000000"/>
          </a:solidFill>
          <a:latin typeface="+mn-lt"/>
        </a:defRPr>
      </a:lvl8pPr>
      <a:lvl9pPr marL="2544763" indent="-188913" algn="l" rtl="0" fontAlgn="base">
        <a:lnSpc>
          <a:spcPts val="1700"/>
        </a:lnSpc>
        <a:spcBef>
          <a:spcPct val="50000"/>
        </a:spcBef>
        <a:spcAft>
          <a:spcPct val="0"/>
        </a:spcAft>
        <a:buClr>
          <a:srgbClr val="C3D603"/>
        </a:buClr>
        <a:buFont typeface="Verdana" pitchFamily="34" charset="0"/>
        <a:buChar char="–"/>
        <a:defRPr sz="1400">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9218" name="Picture 8" descr="Divider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50" y="0"/>
            <a:ext cx="9151938" cy="686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Rectangle 3"/>
          <p:cNvSpPr>
            <a:spLocks noGrp="1" noChangeArrowheads="1"/>
          </p:cNvSpPr>
          <p:nvPr>
            <p:ph type="title"/>
          </p:nvPr>
        </p:nvSpPr>
        <p:spPr bwMode="ltGray">
          <a:xfrm>
            <a:off x="292100" y="-109538"/>
            <a:ext cx="8421688" cy="2243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t>#</a:t>
            </a:r>
          </a:p>
        </p:txBody>
      </p:sp>
      <p:sp>
        <p:nvSpPr>
          <p:cNvPr id="9220" name="Rectangle 4"/>
          <p:cNvSpPr>
            <a:spLocks noGrp="1" noChangeArrowheads="1"/>
          </p:cNvSpPr>
          <p:nvPr>
            <p:ph type="body" idx="1"/>
          </p:nvPr>
        </p:nvSpPr>
        <p:spPr bwMode="ltGray">
          <a:xfrm>
            <a:off x="431800" y="2276475"/>
            <a:ext cx="5148263" cy="143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14400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6743" name="Rectangle 7"/>
          <p:cNvSpPr>
            <a:spLocks noGrp="1" noChangeArrowheads="1"/>
          </p:cNvSpPr>
          <p:nvPr>
            <p:ph type="sldNum" sz="quarter" idx="4"/>
          </p:nvPr>
        </p:nvSpPr>
        <p:spPr bwMode="ltGray">
          <a:xfrm>
            <a:off x="431800" y="6453188"/>
            <a:ext cx="323850" cy="179387"/>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500" smtClean="0">
                <a:solidFill>
                  <a:srgbClr val="ADAFAF"/>
                </a:solidFill>
              </a:defRPr>
            </a:lvl1pPr>
          </a:lstStyle>
          <a:p>
            <a:pPr>
              <a:defRPr/>
            </a:pPr>
            <a:r>
              <a:rPr lang="en-US"/>
              <a:t>Slide </a:t>
            </a:r>
            <a:fld id="{6A3707C8-1C53-4ACD-BC9B-FAD3153B2A03}" type="slidenum">
              <a:rPr lang="en-US"/>
              <a:pPr>
                <a:defRPr/>
              </a:pPr>
              <a:t>‹#›</a:t>
            </a:fld>
            <a:endParaRPr lang="en-US"/>
          </a:p>
        </p:txBody>
      </p:sp>
      <p:grpSp>
        <p:nvGrpSpPr>
          <p:cNvPr id="2" name="Group 7"/>
          <p:cNvGrpSpPr>
            <a:grpSpLocks/>
          </p:cNvGrpSpPr>
          <p:nvPr/>
        </p:nvGrpSpPr>
        <p:grpSpPr bwMode="auto">
          <a:xfrm>
            <a:off x="6732588" y="6165850"/>
            <a:ext cx="2160587" cy="692150"/>
            <a:chOff x="6732240" y="6165304"/>
            <a:chExt cx="2160240" cy="692696"/>
          </a:xfrm>
        </p:grpSpPr>
        <p:sp>
          <p:nvSpPr>
            <p:cNvPr id="9" name="Rectangle 8"/>
            <p:cNvSpPr/>
            <p:nvPr userDrawn="1"/>
          </p:nvSpPr>
          <p:spPr bwMode="auto">
            <a:xfrm>
              <a:off x="6732240" y="6165304"/>
              <a:ext cx="2160240" cy="692696"/>
            </a:xfrm>
            <a:prstGeom prst="rect">
              <a:avLst/>
            </a:prstGeom>
            <a:solidFill>
              <a:schemeClr val="tx1"/>
            </a:solidFill>
            <a:ln w="9525" cap="flat" cmpd="sng" algn="ctr">
              <a:noFill/>
              <a:prstDash val="solid"/>
              <a:round/>
              <a:headEnd type="none" w="med" len="med"/>
              <a:tailEnd type="none" w="med" len="med"/>
            </a:ln>
            <a:effectLst/>
          </p:spPr>
          <p:txBody>
            <a:bodyPr/>
            <a:lstStyle/>
            <a:p>
              <a:pPr>
                <a:defRPr/>
              </a:pPr>
              <a:endParaRPr lang="en-US"/>
            </a:p>
          </p:txBody>
        </p:sp>
        <p:pic>
          <p:nvPicPr>
            <p:cNvPr id="9224" name="Picture 13" descr="X:\2001 library\Invensys Logos\2009 Brand\PPT\iom_logo.pn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6911787" y="6264586"/>
              <a:ext cx="1836677" cy="40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83703" r:id="rId1"/>
    <p:sldLayoutId id="2147483704" r:id="rId2"/>
  </p:sldLayoutIdLst>
  <p:hf hdr="0"/>
  <p:txStyles>
    <p:titleStyle>
      <a:lvl1pPr algn="l" rtl="0" eaLnBrk="0" fontAlgn="base" hangingPunct="0">
        <a:spcBef>
          <a:spcPct val="0"/>
        </a:spcBef>
        <a:spcAft>
          <a:spcPct val="0"/>
        </a:spcAft>
        <a:defRPr sz="16000">
          <a:solidFill>
            <a:srgbClr val="C3D603"/>
          </a:solidFill>
          <a:latin typeface="+mj-lt"/>
          <a:ea typeface="+mj-ea"/>
          <a:cs typeface="+mj-cs"/>
        </a:defRPr>
      </a:lvl1pPr>
      <a:lvl2pPr algn="l" rtl="0" eaLnBrk="0" fontAlgn="base" hangingPunct="0">
        <a:spcBef>
          <a:spcPct val="0"/>
        </a:spcBef>
        <a:spcAft>
          <a:spcPct val="0"/>
        </a:spcAft>
        <a:defRPr sz="16000">
          <a:solidFill>
            <a:srgbClr val="C3D603"/>
          </a:solidFill>
          <a:latin typeface="Verdana" pitchFamily="34" charset="0"/>
        </a:defRPr>
      </a:lvl2pPr>
      <a:lvl3pPr algn="l" rtl="0" eaLnBrk="0" fontAlgn="base" hangingPunct="0">
        <a:spcBef>
          <a:spcPct val="0"/>
        </a:spcBef>
        <a:spcAft>
          <a:spcPct val="0"/>
        </a:spcAft>
        <a:defRPr sz="16000">
          <a:solidFill>
            <a:srgbClr val="C3D603"/>
          </a:solidFill>
          <a:latin typeface="Verdana" pitchFamily="34" charset="0"/>
        </a:defRPr>
      </a:lvl3pPr>
      <a:lvl4pPr algn="l" rtl="0" eaLnBrk="0" fontAlgn="base" hangingPunct="0">
        <a:spcBef>
          <a:spcPct val="0"/>
        </a:spcBef>
        <a:spcAft>
          <a:spcPct val="0"/>
        </a:spcAft>
        <a:defRPr sz="16000">
          <a:solidFill>
            <a:srgbClr val="C3D603"/>
          </a:solidFill>
          <a:latin typeface="Verdana" pitchFamily="34" charset="0"/>
        </a:defRPr>
      </a:lvl4pPr>
      <a:lvl5pPr algn="l" rtl="0" eaLnBrk="0" fontAlgn="base" hangingPunct="0">
        <a:spcBef>
          <a:spcPct val="0"/>
        </a:spcBef>
        <a:spcAft>
          <a:spcPct val="0"/>
        </a:spcAft>
        <a:defRPr sz="16000">
          <a:solidFill>
            <a:srgbClr val="C3D603"/>
          </a:solidFill>
          <a:latin typeface="Verdana" pitchFamily="34" charset="0"/>
        </a:defRPr>
      </a:lvl5pPr>
      <a:lvl6pPr marL="457200" algn="l" rtl="0" fontAlgn="base">
        <a:spcBef>
          <a:spcPct val="0"/>
        </a:spcBef>
        <a:spcAft>
          <a:spcPct val="0"/>
        </a:spcAft>
        <a:defRPr sz="16000">
          <a:solidFill>
            <a:srgbClr val="C3D603"/>
          </a:solidFill>
          <a:latin typeface="Verdana" pitchFamily="34" charset="0"/>
        </a:defRPr>
      </a:lvl6pPr>
      <a:lvl7pPr marL="914400" algn="l" rtl="0" fontAlgn="base">
        <a:spcBef>
          <a:spcPct val="0"/>
        </a:spcBef>
        <a:spcAft>
          <a:spcPct val="0"/>
        </a:spcAft>
        <a:defRPr sz="16000">
          <a:solidFill>
            <a:srgbClr val="C3D603"/>
          </a:solidFill>
          <a:latin typeface="Verdana" pitchFamily="34" charset="0"/>
        </a:defRPr>
      </a:lvl7pPr>
      <a:lvl8pPr marL="1371600" algn="l" rtl="0" fontAlgn="base">
        <a:spcBef>
          <a:spcPct val="0"/>
        </a:spcBef>
        <a:spcAft>
          <a:spcPct val="0"/>
        </a:spcAft>
        <a:defRPr sz="16000">
          <a:solidFill>
            <a:srgbClr val="C3D603"/>
          </a:solidFill>
          <a:latin typeface="Verdana" pitchFamily="34" charset="0"/>
        </a:defRPr>
      </a:lvl8pPr>
      <a:lvl9pPr marL="1828800" algn="l" rtl="0" fontAlgn="base">
        <a:spcBef>
          <a:spcPct val="0"/>
        </a:spcBef>
        <a:spcAft>
          <a:spcPct val="0"/>
        </a:spcAft>
        <a:defRPr sz="16000">
          <a:solidFill>
            <a:srgbClr val="C3D603"/>
          </a:solidFill>
          <a:latin typeface="Verdana" pitchFamily="34" charset="0"/>
        </a:defRPr>
      </a:lvl9pPr>
    </p:titleStyle>
    <p:bodyStyle>
      <a:lvl1pPr marL="342900" indent="-342900" algn="l" rtl="0" eaLnBrk="0" fontAlgn="base" hangingPunct="0">
        <a:spcBef>
          <a:spcPct val="0"/>
        </a:spcBef>
        <a:spcAft>
          <a:spcPct val="0"/>
        </a:spcAft>
        <a:defRPr sz="4000">
          <a:solidFill>
            <a:srgbClr val="FFFFFF"/>
          </a:solidFill>
          <a:latin typeface="+mn-lt"/>
          <a:ea typeface="+mn-ea"/>
          <a:cs typeface="+mn-cs"/>
        </a:defRPr>
      </a:lvl1pPr>
      <a:lvl2pPr marL="198438" indent="-196850" algn="l" rtl="0" eaLnBrk="0" fontAlgn="base" hangingPunct="0">
        <a:lnSpc>
          <a:spcPts val="2400"/>
        </a:lnSpc>
        <a:spcBef>
          <a:spcPct val="50000"/>
        </a:spcBef>
        <a:spcAft>
          <a:spcPct val="0"/>
        </a:spcAft>
        <a:buClr>
          <a:srgbClr val="C3D603"/>
        </a:buClr>
        <a:buChar char="•"/>
        <a:defRPr>
          <a:solidFill>
            <a:srgbClr val="000000"/>
          </a:solidFill>
          <a:latin typeface="+mn-lt"/>
        </a:defRPr>
      </a:lvl2pPr>
      <a:lvl3pPr marL="381000" indent="-180975" algn="l" rtl="0" eaLnBrk="0" fontAlgn="base" hangingPunct="0">
        <a:lnSpc>
          <a:spcPts val="2000"/>
        </a:lnSpc>
        <a:spcBef>
          <a:spcPct val="50000"/>
        </a:spcBef>
        <a:spcAft>
          <a:spcPct val="0"/>
        </a:spcAft>
        <a:buClr>
          <a:srgbClr val="C3D603"/>
        </a:buClr>
        <a:buFont typeface="Verdana" pitchFamily="34" charset="0"/>
        <a:buChar char="–"/>
        <a:defRPr sz="1600">
          <a:solidFill>
            <a:srgbClr val="000000"/>
          </a:solidFill>
          <a:latin typeface="+mn-lt"/>
        </a:defRPr>
      </a:lvl3pPr>
      <a:lvl4pPr marL="525463" indent="-142875" algn="l" rtl="0" eaLnBrk="0" fontAlgn="base" hangingPunct="0">
        <a:lnSpc>
          <a:spcPts val="1800"/>
        </a:lnSpc>
        <a:spcBef>
          <a:spcPct val="50000"/>
        </a:spcBef>
        <a:spcAft>
          <a:spcPct val="0"/>
        </a:spcAft>
        <a:buClr>
          <a:srgbClr val="C3D603"/>
        </a:buClr>
        <a:buChar char="•"/>
        <a:defRPr sz="1500">
          <a:solidFill>
            <a:srgbClr val="000000"/>
          </a:solidFill>
          <a:latin typeface="+mn-lt"/>
        </a:defRPr>
      </a:lvl4pPr>
      <a:lvl5pPr marL="715963" indent="-188913" algn="l" rtl="0" eaLnBrk="0" fontAlgn="base" hangingPunct="0">
        <a:lnSpc>
          <a:spcPts val="1700"/>
        </a:lnSpc>
        <a:spcBef>
          <a:spcPct val="50000"/>
        </a:spcBef>
        <a:spcAft>
          <a:spcPct val="0"/>
        </a:spcAft>
        <a:buClr>
          <a:srgbClr val="C3D603"/>
        </a:buClr>
        <a:buFont typeface="Verdana" pitchFamily="34" charset="0"/>
        <a:buChar char="–"/>
        <a:defRPr sz="1400">
          <a:solidFill>
            <a:srgbClr val="000000"/>
          </a:solidFill>
          <a:latin typeface="+mn-lt"/>
        </a:defRPr>
      </a:lvl5pPr>
      <a:lvl6pPr marL="1173163" indent="-188913" algn="l" rtl="0" fontAlgn="base">
        <a:lnSpc>
          <a:spcPts val="1700"/>
        </a:lnSpc>
        <a:spcBef>
          <a:spcPct val="50000"/>
        </a:spcBef>
        <a:spcAft>
          <a:spcPct val="0"/>
        </a:spcAft>
        <a:buClr>
          <a:srgbClr val="C3D603"/>
        </a:buClr>
        <a:buFont typeface="Verdana" pitchFamily="34" charset="0"/>
        <a:buChar char="–"/>
        <a:defRPr sz="1400">
          <a:solidFill>
            <a:srgbClr val="000000"/>
          </a:solidFill>
          <a:latin typeface="+mn-lt"/>
        </a:defRPr>
      </a:lvl6pPr>
      <a:lvl7pPr marL="1630363" indent="-188913" algn="l" rtl="0" fontAlgn="base">
        <a:lnSpc>
          <a:spcPts val="1700"/>
        </a:lnSpc>
        <a:spcBef>
          <a:spcPct val="50000"/>
        </a:spcBef>
        <a:spcAft>
          <a:spcPct val="0"/>
        </a:spcAft>
        <a:buClr>
          <a:srgbClr val="C3D603"/>
        </a:buClr>
        <a:buFont typeface="Verdana" pitchFamily="34" charset="0"/>
        <a:buChar char="–"/>
        <a:defRPr sz="1400">
          <a:solidFill>
            <a:srgbClr val="000000"/>
          </a:solidFill>
          <a:latin typeface="+mn-lt"/>
        </a:defRPr>
      </a:lvl7pPr>
      <a:lvl8pPr marL="2087563" indent="-188913" algn="l" rtl="0" fontAlgn="base">
        <a:lnSpc>
          <a:spcPts val="1700"/>
        </a:lnSpc>
        <a:spcBef>
          <a:spcPct val="50000"/>
        </a:spcBef>
        <a:spcAft>
          <a:spcPct val="0"/>
        </a:spcAft>
        <a:buClr>
          <a:srgbClr val="C3D603"/>
        </a:buClr>
        <a:buFont typeface="Verdana" pitchFamily="34" charset="0"/>
        <a:buChar char="–"/>
        <a:defRPr sz="1400">
          <a:solidFill>
            <a:srgbClr val="000000"/>
          </a:solidFill>
          <a:latin typeface="+mn-lt"/>
        </a:defRPr>
      </a:lvl8pPr>
      <a:lvl9pPr marL="2544763" indent="-188913" algn="l" rtl="0" fontAlgn="base">
        <a:lnSpc>
          <a:spcPts val="1700"/>
        </a:lnSpc>
        <a:spcBef>
          <a:spcPct val="50000"/>
        </a:spcBef>
        <a:spcAft>
          <a:spcPct val="0"/>
        </a:spcAft>
        <a:buClr>
          <a:srgbClr val="C3D603"/>
        </a:buClr>
        <a:buFont typeface="Verdana" pitchFamily="34" charset="0"/>
        <a:buChar char="–"/>
        <a:defRPr sz="1400">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5" name="TextBox 5"/>
          <p:cNvSpPr txBox="1">
            <a:spLocks noChangeArrowheads="1"/>
          </p:cNvSpPr>
          <p:nvPr/>
        </p:nvSpPr>
        <p:spPr bwMode="auto">
          <a:xfrm>
            <a:off x="457200" y="1524000"/>
            <a:ext cx="5715000" cy="757130"/>
          </a:xfrm>
          <a:prstGeom prst="rect">
            <a:avLst/>
          </a:prstGeom>
          <a:noFill/>
          <a:ln w="9525">
            <a:noFill/>
            <a:miter lim="800000"/>
            <a:headEnd/>
            <a:tailEnd/>
          </a:ln>
        </p:spPr>
        <p:txBody>
          <a:bodyPr wrap="square">
            <a:spAutoFit/>
          </a:bodyPr>
          <a:lstStyle/>
          <a:p>
            <a:pPr eaLnBrk="0" hangingPunct="0">
              <a:lnSpc>
                <a:spcPct val="90000"/>
              </a:lnSpc>
            </a:pPr>
            <a:r>
              <a:rPr lang="en-US" sz="2400" dirty="0"/>
              <a:t>Module 5:</a:t>
            </a:r>
          </a:p>
          <a:p>
            <a:pPr eaLnBrk="0" hangingPunct="0">
              <a:lnSpc>
                <a:spcPct val="90000"/>
              </a:lnSpc>
            </a:pPr>
            <a:r>
              <a:rPr lang="en-US" sz="2400" dirty="0"/>
              <a:t>Overall Equipment Effectiveness</a:t>
            </a:r>
          </a:p>
        </p:txBody>
      </p:sp>
      <p:sp>
        <p:nvSpPr>
          <p:cNvPr id="40966" name="TextBox 6"/>
          <p:cNvSpPr txBox="1">
            <a:spLocks noChangeArrowheads="1"/>
          </p:cNvSpPr>
          <p:nvPr/>
        </p:nvSpPr>
        <p:spPr bwMode="auto">
          <a:xfrm>
            <a:off x="3352800" y="2362200"/>
            <a:ext cx="5410200" cy="3431709"/>
          </a:xfrm>
          <a:prstGeom prst="rect">
            <a:avLst/>
          </a:prstGeom>
          <a:noFill/>
          <a:ln w="9525">
            <a:noFill/>
            <a:miter lim="800000"/>
            <a:headEnd/>
            <a:tailEnd/>
          </a:ln>
        </p:spPr>
        <p:txBody>
          <a:bodyPr wrap="square">
            <a:spAutoFit/>
          </a:bodyPr>
          <a:lstStyle/>
          <a:p>
            <a:pPr marL="1030288" indent="-1030288" eaLnBrk="0" hangingPunct="0">
              <a:lnSpc>
                <a:spcPct val="150000"/>
              </a:lnSpc>
              <a:spcAft>
                <a:spcPts val="600"/>
              </a:spcAft>
            </a:pPr>
            <a:r>
              <a:rPr lang="en-US" sz="2000" b="1" dirty="0"/>
              <a:t>Contents</a:t>
            </a:r>
            <a:endParaRPr lang="en-US" b="1" dirty="0"/>
          </a:p>
          <a:p>
            <a:pPr marL="1030288" indent="-1030288" eaLnBrk="0" hangingPunct="0">
              <a:lnSpc>
                <a:spcPct val="150000"/>
              </a:lnSpc>
              <a:spcAft>
                <a:spcPts val="600"/>
              </a:spcAft>
            </a:pPr>
            <a:r>
              <a:rPr lang="en-US" sz="1800" dirty="0"/>
              <a:t>Section 1:  OEE Overview</a:t>
            </a:r>
          </a:p>
          <a:p>
            <a:pPr marL="1030288" indent="-1030288" eaLnBrk="0" hangingPunct="0">
              <a:lnSpc>
                <a:spcPct val="150000"/>
              </a:lnSpc>
              <a:spcAft>
                <a:spcPts val="600"/>
              </a:spcAft>
            </a:pPr>
            <a:r>
              <a:rPr lang="en-US" sz="1800" dirty="0"/>
              <a:t>Section 2:  Shifts and Shift Schedules</a:t>
            </a:r>
          </a:p>
          <a:p>
            <a:pPr marL="1030288" indent="-1030288" eaLnBrk="0" hangingPunct="0">
              <a:lnSpc>
                <a:spcPct val="150000"/>
              </a:lnSpc>
              <a:spcAft>
                <a:spcPts val="600"/>
              </a:spcAft>
            </a:pPr>
            <a:r>
              <a:rPr lang="en-US" sz="1800" dirty="0"/>
              <a:t>      	  Lab 8:  Configuring Shift Schedules</a:t>
            </a:r>
          </a:p>
          <a:p>
            <a:pPr marL="1030288" indent="-1030288">
              <a:lnSpc>
                <a:spcPct val="150000"/>
              </a:lnSpc>
              <a:spcAft>
                <a:spcPts val="600"/>
              </a:spcAft>
            </a:pPr>
            <a:r>
              <a:rPr lang="en-US" sz="1800" dirty="0"/>
              <a:t>Section 3:  UCO and OCO Configuration for OEE  </a:t>
            </a:r>
            <a:br>
              <a:rPr lang="en-US" sz="1800" dirty="0"/>
            </a:br>
            <a:r>
              <a:rPr lang="en-US" sz="1800" dirty="0"/>
              <a:t>  Calculation </a:t>
            </a:r>
          </a:p>
          <a:p>
            <a:pPr marL="1030288" indent="-1030288" eaLnBrk="0" hangingPunct="0">
              <a:lnSpc>
                <a:spcPct val="150000"/>
              </a:lnSpc>
              <a:spcAft>
                <a:spcPts val="600"/>
              </a:spcAft>
            </a:pPr>
            <a:r>
              <a:rPr lang="en-US" sz="1800" dirty="0"/>
              <a:t>      	  Lab 9:  Tracking OEE</a:t>
            </a:r>
          </a:p>
        </p:txBody>
      </p:sp>
      <p:sp>
        <p:nvSpPr>
          <p:cNvPr id="8" name="Title 1"/>
          <p:cNvSpPr txBox="1">
            <a:spLocks/>
          </p:cNvSpPr>
          <p:nvPr/>
        </p:nvSpPr>
        <p:spPr bwMode="auto">
          <a:xfrm>
            <a:off x="481012" y="533400"/>
            <a:ext cx="8281988"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rtl="0" eaLnBrk="1" fontAlgn="base" hangingPunct="1">
              <a:lnSpc>
                <a:spcPts val="3500"/>
              </a:lnSpc>
              <a:spcBef>
                <a:spcPct val="0"/>
              </a:spcBef>
              <a:spcAft>
                <a:spcPct val="0"/>
              </a:spcAft>
              <a:defRPr sz="3200">
                <a:solidFill>
                  <a:schemeClr val="tx1"/>
                </a:solidFill>
                <a:latin typeface="+mj-lt"/>
                <a:ea typeface="+mj-ea"/>
                <a:cs typeface="+mj-cs"/>
              </a:defRPr>
            </a:lvl1pPr>
            <a:lvl2pPr algn="l" rtl="0" eaLnBrk="1" fontAlgn="base" hangingPunct="1">
              <a:lnSpc>
                <a:spcPts val="3500"/>
              </a:lnSpc>
              <a:spcBef>
                <a:spcPct val="0"/>
              </a:spcBef>
              <a:spcAft>
                <a:spcPct val="0"/>
              </a:spcAft>
              <a:defRPr sz="3200">
                <a:solidFill>
                  <a:schemeClr val="tx1"/>
                </a:solidFill>
                <a:latin typeface="Verdana" pitchFamily="34" charset="0"/>
              </a:defRPr>
            </a:lvl2pPr>
            <a:lvl3pPr algn="l" rtl="0" eaLnBrk="1" fontAlgn="base" hangingPunct="1">
              <a:lnSpc>
                <a:spcPts val="3500"/>
              </a:lnSpc>
              <a:spcBef>
                <a:spcPct val="0"/>
              </a:spcBef>
              <a:spcAft>
                <a:spcPct val="0"/>
              </a:spcAft>
              <a:defRPr sz="3200">
                <a:solidFill>
                  <a:schemeClr val="tx1"/>
                </a:solidFill>
                <a:latin typeface="Verdana" pitchFamily="34" charset="0"/>
              </a:defRPr>
            </a:lvl3pPr>
            <a:lvl4pPr algn="l" rtl="0" eaLnBrk="1" fontAlgn="base" hangingPunct="1">
              <a:lnSpc>
                <a:spcPts val="3500"/>
              </a:lnSpc>
              <a:spcBef>
                <a:spcPct val="0"/>
              </a:spcBef>
              <a:spcAft>
                <a:spcPct val="0"/>
              </a:spcAft>
              <a:defRPr sz="3200">
                <a:solidFill>
                  <a:schemeClr val="tx1"/>
                </a:solidFill>
                <a:latin typeface="Verdana" pitchFamily="34" charset="0"/>
              </a:defRPr>
            </a:lvl4pPr>
            <a:lvl5pPr algn="l" rtl="0" eaLnBrk="1" fontAlgn="base" hangingPunct="1">
              <a:lnSpc>
                <a:spcPts val="3500"/>
              </a:lnSpc>
              <a:spcBef>
                <a:spcPct val="0"/>
              </a:spcBef>
              <a:spcAft>
                <a:spcPct val="0"/>
              </a:spcAft>
              <a:defRPr sz="3200">
                <a:solidFill>
                  <a:schemeClr val="tx1"/>
                </a:solidFill>
                <a:latin typeface="Verdana" pitchFamily="34" charset="0"/>
              </a:defRPr>
            </a:lvl5pPr>
            <a:lvl6pPr marL="457200" algn="l" rtl="0" eaLnBrk="1" fontAlgn="base" hangingPunct="1">
              <a:lnSpc>
                <a:spcPts val="3500"/>
              </a:lnSpc>
              <a:spcBef>
                <a:spcPct val="0"/>
              </a:spcBef>
              <a:spcAft>
                <a:spcPct val="0"/>
              </a:spcAft>
              <a:defRPr sz="3200">
                <a:solidFill>
                  <a:srgbClr val="747678"/>
                </a:solidFill>
                <a:latin typeface="Verdana" pitchFamily="34" charset="0"/>
              </a:defRPr>
            </a:lvl6pPr>
            <a:lvl7pPr marL="914400" algn="l" rtl="0" eaLnBrk="1" fontAlgn="base" hangingPunct="1">
              <a:lnSpc>
                <a:spcPts val="3500"/>
              </a:lnSpc>
              <a:spcBef>
                <a:spcPct val="0"/>
              </a:spcBef>
              <a:spcAft>
                <a:spcPct val="0"/>
              </a:spcAft>
              <a:defRPr sz="3200">
                <a:solidFill>
                  <a:srgbClr val="747678"/>
                </a:solidFill>
                <a:latin typeface="Verdana" pitchFamily="34" charset="0"/>
              </a:defRPr>
            </a:lvl7pPr>
            <a:lvl8pPr marL="1371600" algn="l" rtl="0" eaLnBrk="1" fontAlgn="base" hangingPunct="1">
              <a:lnSpc>
                <a:spcPts val="3500"/>
              </a:lnSpc>
              <a:spcBef>
                <a:spcPct val="0"/>
              </a:spcBef>
              <a:spcAft>
                <a:spcPct val="0"/>
              </a:spcAft>
              <a:defRPr sz="3200">
                <a:solidFill>
                  <a:srgbClr val="747678"/>
                </a:solidFill>
                <a:latin typeface="Verdana" pitchFamily="34" charset="0"/>
              </a:defRPr>
            </a:lvl8pPr>
            <a:lvl9pPr marL="1828800" algn="l" rtl="0" eaLnBrk="1" fontAlgn="base" hangingPunct="1">
              <a:lnSpc>
                <a:spcPts val="3500"/>
              </a:lnSpc>
              <a:spcBef>
                <a:spcPct val="0"/>
              </a:spcBef>
              <a:spcAft>
                <a:spcPct val="0"/>
              </a:spcAft>
              <a:defRPr sz="3200">
                <a:solidFill>
                  <a:srgbClr val="747678"/>
                </a:solidFill>
                <a:latin typeface="Verdana" pitchFamily="34" charset="0"/>
              </a:defRPr>
            </a:lvl9pPr>
          </a:lstStyle>
          <a:p>
            <a:r>
              <a:rPr lang="en-US" dirty="0"/>
              <a:t>MES 2012 - Performance</a:t>
            </a:r>
          </a:p>
        </p:txBody>
      </p:sp>
      <p:sp>
        <p:nvSpPr>
          <p:cNvPr id="9" name="Line 7"/>
          <p:cNvSpPr>
            <a:spLocks noChangeShapeType="1"/>
          </p:cNvSpPr>
          <p:nvPr/>
        </p:nvSpPr>
        <p:spPr bwMode="auto">
          <a:xfrm>
            <a:off x="457199" y="1447800"/>
            <a:ext cx="5105401" cy="0"/>
          </a:xfrm>
          <a:prstGeom prst="line">
            <a:avLst/>
          </a:prstGeom>
          <a:noFill/>
          <a:ln w="76200">
            <a:solidFill>
              <a:schemeClr val="tx1"/>
            </a:solidFill>
            <a:round/>
            <a:headEnd/>
            <a:tailEnd/>
          </a:ln>
          <a:effectLst>
            <a:outerShdw blurRad="50800" dist="38100" dir="2700000" algn="tl" rotWithShape="0">
              <a:prstClr val="black">
                <a:alpha val="40000"/>
              </a:prstClr>
            </a:outerShdw>
          </a:effectLst>
        </p:spPr>
        <p:txBody>
          <a:bodyPr wrap="square">
            <a:spAutoFit/>
          </a:bodyPr>
          <a:lstStyle/>
          <a:p>
            <a:pPr eaLnBrk="0" hangingPunct="0">
              <a:lnSpc>
                <a:spcPct val="90000"/>
              </a:lnSpc>
              <a:defRPr/>
            </a:pPr>
            <a:endParaRPr lang="en-US" dirty="0"/>
          </a:p>
        </p:txBody>
      </p:sp>
      <p:pic>
        <p:nvPicPr>
          <p:cNvPr id="10" name="Picture 11" descr="splash_mastr_border (WinCE)"/>
          <p:cNvPicPr>
            <a:picLocks noChangeAspect="1" noChangeArrowheads="1"/>
          </p:cNvPicPr>
          <p:nvPr/>
        </p:nvPicPr>
        <p:blipFill>
          <a:blip r:embed="rId3" cstate="print"/>
          <a:srcRect/>
          <a:stretch>
            <a:fillRect/>
          </a:stretch>
        </p:blipFill>
        <p:spPr bwMode="auto">
          <a:xfrm>
            <a:off x="457200" y="2590800"/>
            <a:ext cx="2286000" cy="2209800"/>
          </a:xfrm>
          <a:prstGeom prst="rect">
            <a:avLst/>
          </a:prstGeom>
          <a:noFill/>
          <a:ln w="9525">
            <a:noFill/>
            <a:miter lim="800000"/>
            <a:headEnd/>
            <a:tailEnd/>
          </a:ln>
          <a:effectLst>
            <a:reflection blurRad="6350" stA="52000" endA="300" endPos="35000" dir="5400000" sy="-100000" algn="bl" rotWithShape="0"/>
          </a:effectLst>
        </p:spPr>
      </p:pic>
    </p:spTree>
  </p:cSld>
  <p:clrMapOvr>
    <a:masterClrMapping/>
  </p:clrMapOvr>
  <p:transition>
    <p:push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a:xfrm>
            <a:off x="431800" y="533400"/>
            <a:ext cx="8281988" cy="793750"/>
          </a:xfrm>
        </p:spPr>
        <p:txBody>
          <a:bodyPr/>
          <a:lstStyle/>
          <a:p>
            <a:r>
              <a:rPr lang="en-US" sz="3200" dirty="0"/>
              <a:t>Overall Equipment Effectiveness</a:t>
            </a:r>
          </a:p>
        </p:txBody>
      </p:sp>
      <p:sp>
        <p:nvSpPr>
          <p:cNvPr id="5" name="Line 7"/>
          <p:cNvSpPr>
            <a:spLocks noChangeShapeType="1"/>
          </p:cNvSpPr>
          <p:nvPr/>
        </p:nvSpPr>
        <p:spPr bwMode="auto">
          <a:xfrm>
            <a:off x="457200" y="1600200"/>
            <a:ext cx="6629400" cy="0"/>
          </a:xfrm>
          <a:prstGeom prst="line">
            <a:avLst/>
          </a:prstGeom>
          <a:noFill/>
          <a:ln w="76200">
            <a:solidFill>
              <a:schemeClr val="tx1"/>
            </a:solidFill>
            <a:round/>
            <a:headEnd/>
            <a:tailEnd/>
          </a:ln>
          <a:effectLst>
            <a:outerShdw blurRad="50800" dist="38100" dir="2700000" algn="tl" rotWithShape="0">
              <a:prstClr val="black">
                <a:alpha val="40000"/>
              </a:prstClr>
            </a:outerShdw>
          </a:effectLst>
        </p:spPr>
        <p:txBody>
          <a:bodyPr wrap="square">
            <a:spAutoFit/>
          </a:bodyPr>
          <a:lstStyle/>
          <a:p>
            <a:pPr eaLnBrk="0" hangingPunct="0">
              <a:lnSpc>
                <a:spcPct val="90000"/>
              </a:lnSpc>
              <a:defRPr/>
            </a:pPr>
            <a:endParaRPr lang="en-US"/>
          </a:p>
        </p:txBody>
      </p:sp>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513582"/>
            <a:ext cx="2362200" cy="2210818"/>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3013" name="Rectangle 6"/>
          <p:cNvSpPr>
            <a:spLocks noChangeArrowheads="1"/>
          </p:cNvSpPr>
          <p:nvPr/>
        </p:nvSpPr>
        <p:spPr bwMode="auto">
          <a:xfrm>
            <a:off x="2743200" y="1903982"/>
            <a:ext cx="6096000" cy="4081117"/>
          </a:xfrm>
          <a:prstGeom prst="rect">
            <a:avLst/>
          </a:prstGeom>
          <a:noFill/>
          <a:ln w="9525">
            <a:solidFill>
              <a:schemeClr val="bg1"/>
            </a:solidFill>
            <a:miter lim="800000"/>
            <a:headEnd/>
            <a:tailEnd/>
          </a:ln>
        </p:spPr>
        <p:txBody>
          <a:bodyPr wrap="square">
            <a:spAutoFit/>
          </a:bodyPr>
          <a:lstStyle/>
          <a:p>
            <a:pPr eaLnBrk="0" hangingPunct="0">
              <a:lnSpc>
                <a:spcPct val="90000"/>
              </a:lnSpc>
            </a:pPr>
            <a:r>
              <a:rPr lang="en-US" sz="2000" dirty="0"/>
              <a:t>In Wonderware MES Performance, OEE calculation is based on the industry standard OEE methodology. The OEE calculation is a product of an entity’s Availability, Performance, and Quality efficiencies over a given interval (for example, a Shift)</a:t>
            </a:r>
          </a:p>
          <a:p>
            <a:pPr eaLnBrk="0" hangingPunct="0">
              <a:lnSpc>
                <a:spcPct val="90000"/>
              </a:lnSpc>
            </a:pPr>
            <a:endParaRPr lang="en-US" dirty="0"/>
          </a:p>
          <a:p>
            <a:pPr eaLnBrk="0" hangingPunct="0">
              <a:lnSpc>
                <a:spcPct val="90000"/>
              </a:lnSpc>
            </a:pPr>
            <a:r>
              <a:rPr lang="en-US" sz="1800" b="1" dirty="0"/>
              <a:t>OEE% = Availability% * Performance% * Quality%</a:t>
            </a:r>
          </a:p>
          <a:p>
            <a:pPr eaLnBrk="0" hangingPunct="0">
              <a:lnSpc>
                <a:spcPct val="90000"/>
              </a:lnSpc>
            </a:pPr>
            <a:endParaRPr lang="en-US" sz="1800" dirty="0"/>
          </a:p>
          <a:p>
            <a:pPr lvl="1" eaLnBrk="0" hangingPunct="0">
              <a:lnSpc>
                <a:spcPct val="90000"/>
              </a:lnSpc>
            </a:pPr>
            <a:r>
              <a:rPr lang="en-US" sz="1800" b="1" dirty="0"/>
              <a:t>Availability% = Run Time / Net Operating Time</a:t>
            </a:r>
          </a:p>
          <a:p>
            <a:pPr lvl="1" eaLnBrk="0" hangingPunct="0">
              <a:lnSpc>
                <a:spcPct val="90000"/>
              </a:lnSpc>
            </a:pPr>
            <a:endParaRPr lang="en-US" sz="1800" b="1" dirty="0"/>
          </a:p>
          <a:p>
            <a:pPr lvl="1" eaLnBrk="0" hangingPunct="0">
              <a:lnSpc>
                <a:spcPct val="90000"/>
              </a:lnSpc>
            </a:pPr>
            <a:r>
              <a:rPr lang="en-US" sz="1800" b="1" dirty="0"/>
              <a:t>Performance% = Total Output / Target Output</a:t>
            </a:r>
          </a:p>
          <a:p>
            <a:pPr lvl="1" eaLnBrk="0" hangingPunct="0">
              <a:lnSpc>
                <a:spcPct val="90000"/>
              </a:lnSpc>
            </a:pPr>
            <a:endParaRPr lang="en-US" sz="1800" b="1" dirty="0"/>
          </a:p>
          <a:p>
            <a:pPr lvl="1" eaLnBrk="0" hangingPunct="0">
              <a:lnSpc>
                <a:spcPct val="90000"/>
              </a:lnSpc>
            </a:pPr>
            <a:r>
              <a:rPr lang="en-US" sz="1800" b="1" dirty="0"/>
              <a:t>Quality% = Good Output / Total Output</a:t>
            </a:r>
          </a:p>
          <a:p>
            <a:pPr eaLnBrk="0" hangingPunct="0">
              <a:lnSpc>
                <a:spcPct val="90000"/>
              </a:lnSpc>
            </a:pPr>
            <a:endParaRPr lang="en-US" dirty="0"/>
          </a:p>
          <a:p>
            <a:pPr eaLnBrk="0" hangingPunct="0">
              <a:lnSpc>
                <a:spcPct val="90000"/>
              </a:lnSpc>
            </a:pPr>
            <a:endParaRPr lang="en-US" dirty="0"/>
          </a:p>
        </p:txBody>
      </p:sp>
    </p:spTree>
  </p:cSld>
  <p:clrMapOvr>
    <a:masterClrMapping/>
  </p:clrMapOvr>
  <p:transition>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3013">
                                            <p:txEl>
                                              <p:pRg st="2" end="2"/>
                                            </p:txEl>
                                          </p:spTgt>
                                        </p:tgtEl>
                                        <p:attrNameLst>
                                          <p:attrName>style.visibility</p:attrName>
                                        </p:attrNameLst>
                                      </p:cBhvr>
                                      <p:to>
                                        <p:strVal val="visible"/>
                                      </p:to>
                                    </p:set>
                                    <p:animEffect transition="in" filter="fade">
                                      <p:cBhvr>
                                        <p:cTn id="7" dur="500"/>
                                        <p:tgtEl>
                                          <p:spTgt spid="4301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3013">
                                            <p:txEl>
                                              <p:pRg st="4" end="4"/>
                                            </p:txEl>
                                          </p:spTgt>
                                        </p:tgtEl>
                                        <p:attrNameLst>
                                          <p:attrName>style.visibility</p:attrName>
                                        </p:attrNameLst>
                                      </p:cBhvr>
                                      <p:to>
                                        <p:strVal val="visible"/>
                                      </p:to>
                                    </p:set>
                                    <p:anim calcmode="lin" valueType="num">
                                      <p:cBhvr additive="base">
                                        <p:cTn id="12" dur="500" fill="hold"/>
                                        <p:tgtEl>
                                          <p:spTgt spid="43013">
                                            <p:txEl>
                                              <p:pRg st="4" end="4"/>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4301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43013">
                                            <p:txEl>
                                              <p:pRg st="6" end="6"/>
                                            </p:txEl>
                                          </p:spTgt>
                                        </p:tgtEl>
                                        <p:attrNameLst>
                                          <p:attrName>style.visibility</p:attrName>
                                        </p:attrNameLst>
                                      </p:cBhvr>
                                      <p:to>
                                        <p:strVal val="visible"/>
                                      </p:to>
                                    </p:set>
                                    <p:anim calcmode="lin" valueType="num">
                                      <p:cBhvr additive="base">
                                        <p:cTn id="18" dur="500" fill="hold"/>
                                        <p:tgtEl>
                                          <p:spTgt spid="43013">
                                            <p:txEl>
                                              <p:pRg st="6" end="6"/>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4301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43013">
                                            <p:txEl>
                                              <p:pRg st="8" end="8"/>
                                            </p:txEl>
                                          </p:spTgt>
                                        </p:tgtEl>
                                        <p:attrNameLst>
                                          <p:attrName>style.visibility</p:attrName>
                                        </p:attrNameLst>
                                      </p:cBhvr>
                                      <p:to>
                                        <p:strVal val="visible"/>
                                      </p:to>
                                    </p:set>
                                    <p:anim calcmode="lin" valueType="num">
                                      <p:cBhvr additive="base">
                                        <p:cTn id="24" dur="500" fill="hold"/>
                                        <p:tgtEl>
                                          <p:spTgt spid="43013">
                                            <p:txEl>
                                              <p:pRg st="8" end="8"/>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4301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xfrm>
            <a:off x="431800" y="304800"/>
            <a:ext cx="8281988" cy="793750"/>
          </a:xfrm>
        </p:spPr>
        <p:txBody>
          <a:bodyPr/>
          <a:lstStyle/>
          <a:p>
            <a:r>
              <a:rPr lang="en-US" sz="2800" dirty="0"/>
              <a:t>OEE Calculation</a:t>
            </a:r>
          </a:p>
        </p:txBody>
      </p:sp>
      <p:sp>
        <p:nvSpPr>
          <p:cNvPr id="3" name="Rectangle 2"/>
          <p:cNvSpPr/>
          <p:nvPr/>
        </p:nvSpPr>
        <p:spPr>
          <a:xfrm>
            <a:off x="685800" y="838200"/>
            <a:ext cx="1766830" cy="480131"/>
          </a:xfrm>
          <a:prstGeom prst="rect">
            <a:avLst/>
          </a:prstGeom>
          <a:noFill/>
          <a:effectLst/>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defRPr/>
            </a:pPr>
            <a:r>
              <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rPr>
              <a:t>Overall Equipment</a:t>
            </a:r>
          </a:p>
          <a:p>
            <a:pPr>
              <a:defRPr/>
            </a:pPr>
            <a:r>
              <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rPr>
              <a:t>Efficiency (OEE)</a:t>
            </a:r>
          </a:p>
        </p:txBody>
      </p:sp>
      <p:sp>
        <p:nvSpPr>
          <p:cNvPr id="6" name="Octagon 5"/>
          <p:cNvSpPr/>
          <p:nvPr/>
        </p:nvSpPr>
        <p:spPr bwMode="auto">
          <a:xfrm>
            <a:off x="3313713" y="877888"/>
            <a:ext cx="1524000" cy="457200"/>
          </a:xfrm>
          <a:prstGeom prst="octagon">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anchor="ctr"/>
          <a:lstStyle/>
          <a:p>
            <a:pPr algn="ctr" eaLnBrk="0" hangingPunct="0">
              <a:lnSpc>
                <a:spcPct val="90000"/>
              </a:lnSpc>
              <a:defRPr/>
            </a:pPr>
            <a:r>
              <a:rPr lang="en-US" sz="1200" b="1" dirty="0">
                <a:solidFill>
                  <a:schemeClr val="tx1"/>
                </a:solidFill>
              </a:rPr>
              <a:t>Availability</a:t>
            </a:r>
          </a:p>
        </p:txBody>
      </p:sp>
      <p:sp>
        <p:nvSpPr>
          <p:cNvPr id="7" name="Octagon 6"/>
          <p:cNvSpPr/>
          <p:nvPr/>
        </p:nvSpPr>
        <p:spPr bwMode="auto">
          <a:xfrm>
            <a:off x="5142513" y="877888"/>
            <a:ext cx="1524000" cy="457200"/>
          </a:xfrm>
          <a:prstGeom prst="octagon">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anchor="ctr"/>
          <a:lstStyle/>
          <a:p>
            <a:pPr algn="ctr" eaLnBrk="0" hangingPunct="0">
              <a:lnSpc>
                <a:spcPct val="90000"/>
              </a:lnSpc>
              <a:defRPr/>
            </a:pPr>
            <a:r>
              <a:rPr lang="en-US" sz="1200" b="1" dirty="0">
                <a:solidFill>
                  <a:schemeClr val="tx1"/>
                </a:solidFill>
              </a:rPr>
              <a:t>Performance</a:t>
            </a:r>
          </a:p>
        </p:txBody>
      </p:sp>
      <p:sp>
        <p:nvSpPr>
          <p:cNvPr id="8" name="Octagon 7"/>
          <p:cNvSpPr/>
          <p:nvPr/>
        </p:nvSpPr>
        <p:spPr bwMode="auto">
          <a:xfrm>
            <a:off x="6971313" y="877888"/>
            <a:ext cx="1524000" cy="457200"/>
          </a:xfrm>
          <a:prstGeom prst="octagon">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nchor="ctr"/>
          <a:lstStyle/>
          <a:p>
            <a:pPr algn="ctr" eaLnBrk="0" hangingPunct="0">
              <a:lnSpc>
                <a:spcPct val="90000"/>
              </a:lnSpc>
              <a:defRPr/>
            </a:pPr>
            <a:r>
              <a:rPr lang="en-US" sz="1200" b="1" dirty="0">
                <a:solidFill>
                  <a:schemeClr val="tx1"/>
                </a:solidFill>
              </a:rPr>
              <a:t>Quality</a:t>
            </a:r>
          </a:p>
        </p:txBody>
      </p:sp>
      <p:sp>
        <p:nvSpPr>
          <p:cNvPr id="9" name="TextBox 8"/>
          <p:cNvSpPr txBox="1"/>
          <p:nvPr/>
        </p:nvSpPr>
        <p:spPr>
          <a:xfrm>
            <a:off x="4837713" y="1030288"/>
            <a:ext cx="298480" cy="313932"/>
          </a:xfrm>
          <a:prstGeom prst="rect">
            <a:avLst/>
          </a:prstGeom>
          <a:noFill/>
        </p:spPr>
        <p:txBody>
          <a:bodyPr wrap="none">
            <a:spAutoFit/>
          </a:bodyPr>
          <a:lstStyle/>
          <a:p>
            <a:pPr>
              <a:defRPr/>
            </a:pPr>
            <a:r>
              <a:rPr lang="en-US" sz="1600" b="1" dirty="0">
                <a:effectLst>
                  <a:outerShdw blurRad="38100" dist="38100" dir="2700000" algn="tl">
                    <a:srgbClr val="000000">
                      <a:alpha val="43137"/>
                    </a:srgbClr>
                  </a:outerShdw>
                </a:effectLst>
              </a:rPr>
              <a:t>x</a:t>
            </a:r>
          </a:p>
        </p:txBody>
      </p:sp>
      <p:sp>
        <p:nvSpPr>
          <p:cNvPr id="10" name="TextBox 9"/>
          <p:cNvSpPr txBox="1"/>
          <p:nvPr/>
        </p:nvSpPr>
        <p:spPr>
          <a:xfrm>
            <a:off x="6666513" y="1030288"/>
            <a:ext cx="298480" cy="313932"/>
          </a:xfrm>
          <a:prstGeom prst="rect">
            <a:avLst/>
          </a:prstGeom>
          <a:noFill/>
        </p:spPr>
        <p:txBody>
          <a:bodyPr wrap="none">
            <a:spAutoFit/>
          </a:bodyPr>
          <a:lstStyle/>
          <a:p>
            <a:pPr>
              <a:defRPr/>
            </a:pPr>
            <a:r>
              <a:rPr lang="en-US" sz="1600" b="1" dirty="0">
                <a:effectLst>
                  <a:outerShdw blurRad="38100" dist="38100" dir="2700000" algn="tl">
                    <a:srgbClr val="000000">
                      <a:alpha val="43137"/>
                    </a:srgbClr>
                  </a:outerShdw>
                </a:effectLst>
              </a:rPr>
              <a:t>x</a:t>
            </a:r>
          </a:p>
        </p:txBody>
      </p:sp>
      <p:sp>
        <p:nvSpPr>
          <p:cNvPr id="11" name="Rectangle 10"/>
          <p:cNvSpPr/>
          <p:nvPr/>
        </p:nvSpPr>
        <p:spPr>
          <a:xfrm>
            <a:off x="2682381" y="921299"/>
            <a:ext cx="319318" cy="341632"/>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1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rPr>
              <a:t>=</a:t>
            </a:r>
          </a:p>
        </p:txBody>
      </p:sp>
      <p:sp>
        <p:nvSpPr>
          <p:cNvPr id="12" name="Rounded Rectangle 11"/>
          <p:cNvSpPr/>
          <p:nvPr/>
        </p:nvSpPr>
        <p:spPr bwMode="auto">
          <a:xfrm>
            <a:off x="228600" y="1447800"/>
            <a:ext cx="8686800" cy="1828800"/>
          </a:xfrm>
          <a:prstGeom prst="round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a:lstStyle/>
          <a:p>
            <a:pPr eaLnBrk="0" hangingPunct="0">
              <a:lnSpc>
                <a:spcPct val="90000"/>
              </a:lnSpc>
              <a:defRPr/>
            </a:pPr>
            <a:endParaRPr lang="en-US" sz="1200">
              <a:solidFill>
                <a:schemeClr val="tx1"/>
              </a:solidFill>
            </a:endParaRPr>
          </a:p>
        </p:txBody>
      </p:sp>
      <p:sp>
        <p:nvSpPr>
          <p:cNvPr id="13" name="Rectangle 12"/>
          <p:cNvSpPr/>
          <p:nvPr/>
        </p:nvSpPr>
        <p:spPr bwMode="auto">
          <a:xfrm>
            <a:off x="762000" y="1600200"/>
            <a:ext cx="7391400" cy="990600"/>
          </a:xfrm>
          <a:prstGeom prst="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tIns="27432"/>
          <a:lstStyle/>
          <a:p>
            <a:pPr algn="ctr" eaLnBrk="0" hangingPunct="0">
              <a:lnSpc>
                <a:spcPct val="90000"/>
              </a:lnSpc>
              <a:defRPr/>
            </a:pPr>
            <a:r>
              <a:rPr lang="en-US" sz="1200" dirty="0">
                <a:solidFill>
                  <a:schemeClr val="tx1"/>
                </a:solidFill>
              </a:rPr>
              <a:t>One Shift</a:t>
            </a:r>
          </a:p>
        </p:txBody>
      </p:sp>
      <p:sp>
        <p:nvSpPr>
          <p:cNvPr id="14" name="Rectangle 13"/>
          <p:cNvSpPr/>
          <p:nvPr/>
        </p:nvSpPr>
        <p:spPr bwMode="auto">
          <a:xfrm>
            <a:off x="779463" y="1905000"/>
            <a:ext cx="5602287" cy="658813"/>
          </a:xfrm>
          <a:prstGeom prst="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a:lstStyle/>
          <a:p>
            <a:pPr algn="ctr" eaLnBrk="0" hangingPunct="0">
              <a:lnSpc>
                <a:spcPct val="90000"/>
              </a:lnSpc>
              <a:defRPr/>
            </a:pPr>
            <a:r>
              <a:rPr lang="en-US" sz="1200" dirty="0">
                <a:solidFill>
                  <a:schemeClr val="bg1"/>
                </a:solidFill>
              </a:rPr>
              <a:t>Available Time</a:t>
            </a:r>
          </a:p>
        </p:txBody>
      </p:sp>
      <p:sp>
        <p:nvSpPr>
          <p:cNvPr id="15" name="Rectangle 14"/>
          <p:cNvSpPr/>
          <p:nvPr/>
        </p:nvSpPr>
        <p:spPr bwMode="auto">
          <a:xfrm>
            <a:off x="6381750" y="1905000"/>
            <a:ext cx="1762125" cy="661988"/>
          </a:xfrm>
          <a:prstGeom prst="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anchor="ctr" anchorCtr="0"/>
          <a:lstStyle/>
          <a:p>
            <a:pPr algn="ctr" eaLnBrk="0" hangingPunct="0">
              <a:lnSpc>
                <a:spcPct val="90000"/>
              </a:lnSpc>
              <a:defRPr/>
            </a:pPr>
            <a:r>
              <a:rPr lang="en-US" sz="1200" dirty="0">
                <a:solidFill>
                  <a:schemeClr val="bg1"/>
                </a:solidFill>
              </a:rPr>
              <a:t>Not Scheduled (Lunch, Meeting)</a:t>
            </a:r>
          </a:p>
        </p:txBody>
      </p:sp>
      <p:sp>
        <p:nvSpPr>
          <p:cNvPr id="16" name="Rectangle 15"/>
          <p:cNvSpPr/>
          <p:nvPr/>
        </p:nvSpPr>
        <p:spPr bwMode="auto">
          <a:xfrm>
            <a:off x="782638" y="2209800"/>
            <a:ext cx="4094162" cy="357188"/>
          </a:xfrm>
          <a:prstGeom prst="rect">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anchor="ctr"/>
          <a:lstStyle/>
          <a:p>
            <a:pPr algn="ctr" eaLnBrk="0" hangingPunct="0">
              <a:lnSpc>
                <a:spcPct val="90000"/>
              </a:lnSpc>
              <a:defRPr/>
            </a:pPr>
            <a:r>
              <a:rPr lang="en-US" sz="1200" dirty="0">
                <a:solidFill>
                  <a:schemeClr val="bg1"/>
                </a:solidFill>
              </a:rPr>
              <a:t>Running Time</a:t>
            </a:r>
          </a:p>
        </p:txBody>
      </p:sp>
      <p:sp>
        <p:nvSpPr>
          <p:cNvPr id="17" name="Rectangle 16"/>
          <p:cNvSpPr/>
          <p:nvPr/>
        </p:nvSpPr>
        <p:spPr bwMode="auto">
          <a:xfrm>
            <a:off x="4876800" y="2209800"/>
            <a:ext cx="1504950" cy="357188"/>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anchor="ctr"/>
          <a:lstStyle/>
          <a:p>
            <a:pPr algn="ctr" eaLnBrk="0" hangingPunct="0">
              <a:lnSpc>
                <a:spcPct val="90000"/>
              </a:lnSpc>
              <a:defRPr/>
            </a:pPr>
            <a:r>
              <a:rPr lang="en-US" sz="1200" dirty="0">
                <a:solidFill>
                  <a:schemeClr val="bg1"/>
                </a:solidFill>
              </a:rPr>
              <a:t>Down Time</a:t>
            </a:r>
          </a:p>
        </p:txBody>
      </p:sp>
      <p:grpSp>
        <p:nvGrpSpPr>
          <p:cNvPr id="2" name="Group 23"/>
          <p:cNvGrpSpPr>
            <a:grpSpLocks/>
          </p:cNvGrpSpPr>
          <p:nvPr/>
        </p:nvGrpSpPr>
        <p:grpSpPr bwMode="auto">
          <a:xfrm>
            <a:off x="2819400" y="2759075"/>
            <a:ext cx="3505200" cy="397032"/>
            <a:chOff x="1828800" y="4572000"/>
            <a:chExt cx="3505200" cy="396362"/>
          </a:xfrm>
        </p:grpSpPr>
        <p:sp>
          <p:nvSpPr>
            <p:cNvPr id="44061" name="TextBox 18"/>
            <p:cNvSpPr txBox="1">
              <a:spLocks noChangeArrowheads="1"/>
            </p:cNvSpPr>
            <p:nvPr/>
          </p:nvSpPr>
          <p:spPr bwMode="auto">
            <a:xfrm>
              <a:off x="2819400" y="4572000"/>
              <a:ext cx="2514600" cy="396362"/>
            </a:xfrm>
            <a:prstGeom prst="rect">
              <a:avLst/>
            </a:prstGeom>
            <a:noFill/>
            <a:ln w="9525">
              <a:noFill/>
              <a:miter lim="800000"/>
              <a:headEnd/>
              <a:tailEnd/>
            </a:ln>
          </p:spPr>
          <p:txBody>
            <a:bodyPr>
              <a:spAutoFit/>
            </a:bodyPr>
            <a:lstStyle/>
            <a:p>
              <a:pPr algn="ctr"/>
              <a:r>
                <a:rPr lang="en-US" sz="1100" b="1" u="sng"/>
                <a:t>Available Time – Down Time</a:t>
              </a:r>
            </a:p>
            <a:p>
              <a:pPr algn="ctr"/>
              <a:r>
                <a:rPr lang="en-US" sz="1100" b="1"/>
                <a:t>Available Time</a:t>
              </a:r>
            </a:p>
          </p:txBody>
        </p:sp>
        <p:sp>
          <p:nvSpPr>
            <p:cNvPr id="44062" name="TextBox 22"/>
            <p:cNvSpPr txBox="1">
              <a:spLocks noChangeArrowheads="1"/>
            </p:cNvSpPr>
            <p:nvPr/>
          </p:nvSpPr>
          <p:spPr bwMode="auto">
            <a:xfrm>
              <a:off x="1828800" y="4655100"/>
              <a:ext cx="1295400" cy="244269"/>
            </a:xfrm>
            <a:prstGeom prst="rect">
              <a:avLst/>
            </a:prstGeom>
            <a:noFill/>
            <a:ln w="9525">
              <a:noFill/>
              <a:miter lim="800000"/>
              <a:headEnd/>
              <a:tailEnd/>
            </a:ln>
          </p:spPr>
          <p:txBody>
            <a:bodyPr>
              <a:spAutoFit/>
            </a:bodyPr>
            <a:lstStyle/>
            <a:p>
              <a:pPr algn="ctr"/>
              <a:r>
                <a:rPr lang="en-US" sz="1100" b="1" dirty="0"/>
                <a:t>Availability% =</a:t>
              </a:r>
            </a:p>
          </p:txBody>
        </p:sp>
      </p:grpSp>
      <p:sp>
        <p:nvSpPr>
          <p:cNvPr id="26" name="Rounded Rectangle 25"/>
          <p:cNvSpPr/>
          <p:nvPr/>
        </p:nvSpPr>
        <p:spPr bwMode="auto">
          <a:xfrm>
            <a:off x="228600" y="3276600"/>
            <a:ext cx="8686800" cy="1219200"/>
          </a:xfrm>
          <a:prstGeom prst="round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a:lstStyle/>
          <a:p>
            <a:pPr eaLnBrk="0" hangingPunct="0">
              <a:lnSpc>
                <a:spcPct val="90000"/>
              </a:lnSpc>
              <a:defRPr/>
            </a:pPr>
            <a:endParaRPr lang="en-US" sz="1200">
              <a:solidFill>
                <a:schemeClr val="tx1"/>
              </a:solidFill>
            </a:endParaRPr>
          </a:p>
        </p:txBody>
      </p:sp>
      <p:sp>
        <p:nvSpPr>
          <p:cNvPr id="27" name="Rounded Rectangle 26"/>
          <p:cNvSpPr/>
          <p:nvPr/>
        </p:nvSpPr>
        <p:spPr bwMode="auto">
          <a:xfrm>
            <a:off x="228600" y="4495800"/>
            <a:ext cx="8686800" cy="1295400"/>
          </a:xfrm>
          <a:prstGeom prst="round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lstStyle/>
          <a:p>
            <a:pPr eaLnBrk="0" hangingPunct="0">
              <a:lnSpc>
                <a:spcPct val="90000"/>
              </a:lnSpc>
              <a:defRPr/>
            </a:pPr>
            <a:endParaRPr lang="en-US" sz="1200">
              <a:solidFill>
                <a:schemeClr val="tx1"/>
              </a:solidFill>
            </a:endParaRPr>
          </a:p>
        </p:txBody>
      </p:sp>
      <p:sp>
        <p:nvSpPr>
          <p:cNvPr id="33" name="Rectangle 32"/>
          <p:cNvSpPr/>
          <p:nvPr/>
        </p:nvSpPr>
        <p:spPr bwMode="auto">
          <a:xfrm>
            <a:off x="762000" y="3376613"/>
            <a:ext cx="4953000" cy="357187"/>
          </a:xfrm>
          <a:prstGeom prst="rect">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anchor="ctr"/>
          <a:lstStyle/>
          <a:p>
            <a:pPr algn="ctr" eaLnBrk="0" hangingPunct="0">
              <a:lnSpc>
                <a:spcPct val="90000"/>
              </a:lnSpc>
              <a:defRPr/>
            </a:pPr>
            <a:r>
              <a:rPr lang="en-US" sz="1200" dirty="0">
                <a:solidFill>
                  <a:schemeClr val="bg1"/>
                </a:solidFill>
              </a:rPr>
              <a:t>Actual Capacity</a:t>
            </a:r>
          </a:p>
        </p:txBody>
      </p:sp>
      <p:sp>
        <p:nvSpPr>
          <p:cNvPr id="34" name="Rectangle 33"/>
          <p:cNvSpPr/>
          <p:nvPr/>
        </p:nvSpPr>
        <p:spPr bwMode="auto">
          <a:xfrm>
            <a:off x="5724525" y="3376613"/>
            <a:ext cx="2428875" cy="357187"/>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anchor="ctr"/>
          <a:lstStyle/>
          <a:p>
            <a:pPr algn="ctr" eaLnBrk="0" hangingPunct="0">
              <a:lnSpc>
                <a:spcPct val="90000"/>
              </a:lnSpc>
              <a:defRPr/>
            </a:pPr>
            <a:r>
              <a:rPr lang="en-US" sz="1200" dirty="0">
                <a:solidFill>
                  <a:schemeClr val="bg1"/>
                </a:solidFill>
              </a:rPr>
              <a:t>Speed Losses</a:t>
            </a:r>
          </a:p>
        </p:txBody>
      </p:sp>
      <p:grpSp>
        <p:nvGrpSpPr>
          <p:cNvPr id="4" name="Group 23"/>
          <p:cNvGrpSpPr>
            <a:grpSpLocks/>
          </p:cNvGrpSpPr>
          <p:nvPr/>
        </p:nvGrpSpPr>
        <p:grpSpPr bwMode="auto">
          <a:xfrm>
            <a:off x="2876550" y="3978275"/>
            <a:ext cx="3505200" cy="397032"/>
            <a:chOff x="1905000" y="4572000"/>
            <a:chExt cx="3505200" cy="396362"/>
          </a:xfrm>
        </p:grpSpPr>
        <p:sp>
          <p:nvSpPr>
            <p:cNvPr id="44059" name="TextBox 37"/>
            <p:cNvSpPr txBox="1">
              <a:spLocks noChangeArrowheads="1"/>
            </p:cNvSpPr>
            <p:nvPr/>
          </p:nvSpPr>
          <p:spPr bwMode="auto">
            <a:xfrm>
              <a:off x="2895600" y="4572000"/>
              <a:ext cx="2514600" cy="396362"/>
            </a:xfrm>
            <a:prstGeom prst="rect">
              <a:avLst/>
            </a:prstGeom>
            <a:noFill/>
            <a:ln w="9525">
              <a:noFill/>
              <a:miter lim="800000"/>
              <a:headEnd/>
              <a:tailEnd/>
            </a:ln>
          </p:spPr>
          <p:txBody>
            <a:bodyPr>
              <a:spAutoFit/>
            </a:bodyPr>
            <a:lstStyle/>
            <a:p>
              <a:pPr algn="ctr"/>
              <a:r>
                <a:rPr lang="en-US" sz="1100" b="1" u="sng" dirty="0"/>
                <a:t>       Total Production     </a:t>
              </a:r>
              <a:r>
                <a:rPr lang="en-US" sz="1100" u="sng" dirty="0"/>
                <a:t>_</a:t>
              </a:r>
            </a:p>
            <a:p>
              <a:pPr algn="ctr"/>
              <a:r>
                <a:rPr lang="en-US" sz="1100" b="1" dirty="0"/>
                <a:t>Target Rate x Run Time</a:t>
              </a:r>
            </a:p>
          </p:txBody>
        </p:sp>
        <p:sp>
          <p:nvSpPr>
            <p:cNvPr id="44060" name="TextBox 38"/>
            <p:cNvSpPr txBox="1">
              <a:spLocks noChangeArrowheads="1"/>
            </p:cNvSpPr>
            <p:nvPr/>
          </p:nvSpPr>
          <p:spPr bwMode="auto">
            <a:xfrm>
              <a:off x="1905000" y="4655100"/>
              <a:ext cx="1295400" cy="244269"/>
            </a:xfrm>
            <a:prstGeom prst="rect">
              <a:avLst/>
            </a:prstGeom>
            <a:noFill/>
            <a:ln w="9525">
              <a:noFill/>
              <a:miter lim="800000"/>
              <a:headEnd/>
              <a:tailEnd/>
            </a:ln>
          </p:spPr>
          <p:txBody>
            <a:bodyPr>
              <a:spAutoFit/>
            </a:bodyPr>
            <a:lstStyle/>
            <a:p>
              <a:pPr algn="ctr"/>
              <a:r>
                <a:rPr lang="en-US" sz="1100" b="1" dirty="0"/>
                <a:t>Performance% =</a:t>
              </a:r>
            </a:p>
          </p:txBody>
        </p:sp>
      </p:grpSp>
      <p:grpSp>
        <p:nvGrpSpPr>
          <p:cNvPr id="5" name="Group 23"/>
          <p:cNvGrpSpPr>
            <a:grpSpLocks/>
          </p:cNvGrpSpPr>
          <p:nvPr/>
        </p:nvGrpSpPr>
        <p:grpSpPr bwMode="auto">
          <a:xfrm>
            <a:off x="2819400" y="5273675"/>
            <a:ext cx="3505200" cy="397032"/>
            <a:chOff x="1828800" y="4572000"/>
            <a:chExt cx="3505200" cy="396362"/>
          </a:xfrm>
        </p:grpSpPr>
        <p:sp>
          <p:nvSpPr>
            <p:cNvPr id="44057" name="TextBox 43"/>
            <p:cNvSpPr txBox="1">
              <a:spLocks noChangeArrowheads="1"/>
            </p:cNvSpPr>
            <p:nvPr/>
          </p:nvSpPr>
          <p:spPr bwMode="auto">
            <a:xfrm>
              <a:off x="2819400" y="4572000"/>
              <a:ext cx="2514600" cy="396362"/>
            </a:xfrm>
            <a:prstGeom prst="rect">
              <a:avLst/>
            </a:prstGeom>
            <a:noFill/>
            <a:ln w="9525">
              <a:noFill/>
              <a:miter lim="800000"/>
              <a:headEnd/>
              <a:tailEnd/>
            </a:ln>
          </p:spPr>
          <p:txBody>
            <a:bodyPr>
              <a:spAutoFit/>
            </a:bodyPr>
            <a:lstStyle/>
            <a:p>
              <a:pPr algn="ctr"/>
              <a:r>
                <a:rPr lang="en-US" sz="1100" b="1" u="sng"/>
                <a:t>Total Production – Rejects</a:t>
              </a:r>
            </a:p>
            <a:p>
              <a:pPr algn="ctr"/>
              <a:r>
                <a:rPr lang="en-US" sz="1100" b="1"/>
                <a:t>Total Production</a:t>
              </a:r>
            </a:p>
          </p:txBody>
        </p:sp>
        <p:sp>
          <p:nvSpPr>
            <p:cNvPr id="44058" name="TextBox 44"/>
            <p:cNvSpPr txBox="1">
              <a:spLocks noChangeArrowheads="1"/>
            </p:cNvSpPr>
            <p:nvPr/>
          </p:nvSpPr>
          <p:spPr bwMode="auto">
            <a:xfrm>
              <a:off x="1828800" y="4655100"/>
              <a:ext cx="1295400" cy="244269"/>
            </a:xfrm>
            <a:prstGeom prst="rect">
              <a:avLst/>
            </a:prstGeom>
            <a:noFill/>
            <a:ln w="9525">
              <a:noFill/>
              <a:miter lim="800000"/>
              <a:headEnd/>
              <a:tailEnd/>
            </a:ln>
          </p:spPr>
          <p:txBody>
            <a:bodyPr>
              <a:spAutoFit/>
            </a:bodyPr>
            <a:lstStyle/>
            <a:p>
              <a:pPr algn="ctr"/>
              <a:r>
                <a:rPr lang="en-US" sz="1100" b="1" dirty="0"/>
                <a:t>Quality% =</a:t>
              </a:r>
            </a:p>
          </p:txBody>
        </p:sp>
      </p:grpSp>
      <p:sp>
        <p:nvSpPr>
          <p:cNvPr id="47" name="Rectangle 46"/>
          <p:cNvSpPr/>
          <p:nvPr/>
        </p:nvSpPr>
        <p:spPr bwMode="auto">
          <a:xfrm>
            <a:off x="762000" y="4672013"/>
            <a:ext cx="5181600" cy="357187"/>
          </a:xfrm>
          <a:prstGeom prst="rect">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anchor="ctr"/>
          <a:lstStyle/>
          <a:p>
            <a:pPr algn="ctr" eaLnBrk="0" hangingPunct="0">
              <a:lnSpc>
                <a:spcPct val="90000"/>
              </a:lnSpc>
              <a:defRPr/>
            </a:pPr>
            <a:r>
              <a:rPr lang="en-US" sz="1200" dirty="0">
                <a:solidFill>
                  <a:schemeClr val="bg1"/>
                </a:solidFill>
              </a:rPr>
              <a:t>Good Production</a:t>
            </a:r>
          </a:p>
        </p:txBody>
      </p:sp>
      <p:sp>
        <p:nvSpPr>
          <p:cNvPr id="48" name="Rectangle 47"/>
          <p:cNvSpPr/>
          <p:nvPr/>
        </p:nvSpPr>
        <p:spPr bwMode="auto">
          <a:xfrm>
            <a:off x="5934075" y="4672013"/>
            <a:ext cx="2209800" cy="357187"/>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anchor="ctr"/>
          <a:lstStyle/>
          <a:p>
            <a:pPr algn="ctr" eaLnBrk="0" hangingPunct="0">
              <a:lnSpc>
                <a:spcPct val="90000"/>
              </a:lnSpc>
              <a:defRPr/>
            </a:pPr>
            <a:r>
              <a:rPr lang="en-US" sz="1200" dirty="0">
                <a:solidFill>
                  <a:schemeClr val="bg1"/>
                </a:solidFill>
              </a:rPr>
              <a:t>Bad Production</a:t>
            </a:r>
          </a:p>
        </p:txBody>
      </p:sp>
      <p:sp>
        <p:nvSpPr>
          <p:cNvPr id="31" name="Rectangle 30"/>
          <p:cNvSpPr/>
          <p:nvPr/>
        </p:nvSpPr>
        <p:spPr bwMode="auto">
          <a:xfrm>
            <a:off x="761999" y="3352800"/>
            <a:ext cx="7391401" cy="381000"/>
          </a:xfrm>
          <a:prstGeom prst="rect">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anchor="ctr"/>
          <a:lstStyle/>
          <a:p>
            <a:pPr algn="ctr" eaLnBrk="0" hangingPunct="0">
              <a:lnSpc>
                <a:spcPct val="90000"/>
              </a:lnSpc>
              <a:defRPr/>
            </a:pPr>
            <a:r>
              <a:rPr lang="en-US" sz="1200" dirty="0">
                <a:solidFill>
                  <a:schemeClr val="bg1"/>
                </a:solidFill>
              </a:rPr>
              <a:t>Target (Design) Capacity</a:t>
            </a:r>
          </a:p>
        </p:txBody>
      </p:sp>
    </p:spTree>
    <p:extLst>
      <p:ext uri="{BB962C8B-B14F-4D97-AF65-F5344CB8AC3E}">
        <p14:creationId xmlns:p14="http://schemas.microsoft.com/office/powerpoint/2010/main" val="58654614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dissolv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left)">
                                      <p:cBhvr>
                                        <p:cTn id="12" dur="10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left)">
                                      <p:cBhvr>
                                        <p:cTn id="17" dur="10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ipe(left)">
                                      <p:cBhvr>
                                        <p:cTn id="22" dur="10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10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wipe(left)">
                                      <p:cBhvr>
                                        <p:cTn id="32" dur="10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23" presetClass="entr" presetSubtype="16" fill="hold" nodeType="clickEffect">
                                  <p:stCondLst>
                                    <p:cond delay="0"/>
                                  </p:stCondLst>
                                  <p:childTnLst>
                                    <p:set>
                                      <p:cBhvr>
                                        <p:cTn id="36" dur="1" fill="hold">
                                          <p:stCondLst>
                                            <p:cond delay="0"/>
                                          </p:stCondLst>
                                        </p:cTn>
                                        <p:tgtEl>
                                          <p:spTgt spid="2"/>
                                        </p:tgtEl>
                                        <p:attrNameLst>
                                          <p:attrName>style.visibility</p:attrName>
                                        </p:attrNameLst>
                                      </p:cBhvr>
                                      <p:to>
                                        <p:strVal val="visible"/>
                                      </p:to>
                                    </p:set>
                                    <p:anim calcmode="lin" valueType="num">
                                      <p:cBhvr>
                                        <p:cTn id="37" dur="500" fill="hold"/>
                                        <p:tgtEl>
                                          <p:spTgt spid="2"/>
                                        </p:tgtEl>
                                        <p:attrNameLst>
                                          <p:attrName>ppt_w</p:attrName>
                                        </p:attrNameLst>
                                      </p:cBhvr>
                                      <p:tavLst>
                                        <p:tav tm="0">
                                          <p:val>
                                            <p:fltVal val="0"/>
                                          </p:val>
                                        </p:tav>
                                        <p:tav tm="100000">
                                          <p:val>
                                            <p:strVal val="#ppt_w"/>
                                          </p:val>
                                        </p:tav>
                                      </p:tavLst>
                                    </p:anim>
                                    <p:anim calcmode="lin" valueType="num">
                                      <p:cBhvr>
                                        <p:cTn id="38"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9" presetClass="entr" presetSubtype="0" fill="hold" grpId="0" nodeType="click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dissolve">
                                      <p:cBhvr>
                                        <p:cTn id="43" dur="500"/>
                                        <p:tgtEl>
                                          <p:spTgt spid="26"/>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wipe(left)">
                                      <p:cBhvr>
                                        <p:cTn id="48" dur="1000"/>
                                        <p:tgtEl>
                                          <p:spTgt spid="31"/>
                                        </p:tgtEl>
                                      </p:cBhvr>
                                    </p:animEffect>
                                  </p:childTnLst>
                                </p:cTn>
                              </p:par>
                            </p:childTnLst>
                          </p:cTn>
                        </p:par>
                      </p:childTnLst>
                    </p:cTn>
                  </p:par>
                  <p:par>
                    <p:cTn id="49" fill="hold">
                      <p:stCondLst>
                        <p:cond delay="indefinite"/>
                      </p:stCondLst>
                      <p:childTnLst>
                        <p:par>
                          <p:cTn id="50" fill="hold">
                            <p:stCondLst>
                              <p:cond delay="0"/>
                            </p:stCondLst>
                            <p:childTnLst>
                              <p:par>
                                <p:cTn id="51" presetID="1" presetClass="exit" presetSubtype="0" fill="hold" grpId="1" nodeType="clickEffect">
                                  <p:stCondLst>
                                    <p:cond delay="0"/>
                                  </p:stCondLst>
                                  <p:childTnLst>
                                    <p:set>
                                      <p:cBhvr>
                                        <p:cTn id="52" dur="1" fill="hold">
                                          <p:stCondLst>
                                            <p:cond delay="0"/>
                                          </p:stCondLst>
                                        </p:cTn>
                                        <p:tgtEl>
                                          <p:spTgt spid="31"/>
                                        </p:tgtEl>
                                        <p:attrNameLst>
                                          <p:attrName>style.visibility</p:attrName>
                                        </p:attrNameLst>
                                      </p:cBhvr>
                                      <p:to>
                                        <p:strVal val="hidden"/>
                                      </p:to>
                                    </p:set>
                                  </p:childTnLst>
                                </p:cTn>
                              </p:par>
                              <p:par>
                                <p:cTn id="53" presetID="22" presetClass="entr" presetSubtype="8" fill="hold" grpId="0" nodeType="with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wipe(left)">
                                      <p:cBhvr>
                                        <p:cTn id="55" dur="1000"/>
                                        <p:tgtEl>
                                          <p:spTgt spid="33"/>
                                        </p:tgtEl>
                                      </p:cBhvr>
                                    </p:animEffect>
                                  </p:childTnLst>
                                </p:cTn>
                              </p:par>
                              <p:par>
                                <p:cTn id="56" presetID="22" presetClass="entr" presetSubtype="8" fill="hold" grpId="0" nodeType="withEffect">
                                  <p:stCondLst>
                                    <p:cond delay="0"/>
                                  </p:stCondLst>
                                  <p:childTnLst>
                                    <p:set>
                                      <p:cBhvr>
                                        <p:cTn id="57" dur="1" fill="hold">
                                          <p:stCondLst>
                                            <p:cond delay="0"/>
                                          </p:stCondLst>
                                        </p:cTn>
                                        <p:tgtEl>
                                          <p:spTgt spid="34"/>
                                        </p:tgtEl>
                                        <p:attrNameLst>
                                          <p:attrName>style.visibility</p:attrName>
                                        </p:attrNameLst>
                                      </p:cBhvr>
                                      <p:to>
                                        <p:strVal val="visible"/>
                                      </p:to>
                                    </p:set>
                                    <p:animEffect transition="in" filter="wipe(left)">
                                      <p:cBhvr>
                                        <p:cTn id="58" dur="1000"/>
                                        <p:tgtEl>
                                          <p:spTgt spid="34"/>
                                        </p:tgtEl>
                                      </p:cBhvr>
                                    </p:animEffect>
                                  </p:childTnLst>
                                </p:cTn>
                              </p:par>
                            </p:childTnLst>
                          </p:cTn>
                        </p:par>
                      </p:childTnLst>
                    </p:cTn>
                  </p:par>
                  <p:par>
                    <p:cTn id="59" fill="hold">
                      <p:stCondLst>
                        <p:cond delay="indefinite"/>
                      </p:stCondLst>
                      <p:childTnLst>
                        <p:par>
                          <p:cTn id="60" fill="hold">
                            <p:stCondLst>
                              <p:cond delay="0"/>
                            </p:stCondLst>
                            <p:childTnLst>
                              <p:par>
                                <p:cTn id="61" presetID="23" presetClass="entr" presetSubtype="16" fill="hold" nodeType="clickEffect">
                                  <p:stCondLst>
                                    <p:cond delay="0"/>
                                  </p:stCondLst>
                                  <p:childTnLst>
                                    <p:set>
                                      <p:cBhvr>
                                        <p:cTn id="62" dur="1" fill="hold">
                                          <p:stCondLst>
                                            <p:cond delay="0"/>
                                          </p:stCondLst>
                                        </p:cTn>
                                        <p:tgtEl>
                                          <p:spTgt spid="4"/>
                                        </p:tgtEl>
                                        <p:attrNameLst>
                                          <p:attrName>style.visibility</p:attrName>
                                        </p:attrNameLst>
                                      </p:cBhvr>
                                      <p:to>
                                        <p:strVal val="visible"/>
                                      </p:to>
                                    </p:set>
                                    <p:anim calcmode="lin" valueType="num">
                                      <p:cBhvr>
                                        <p:cTn id="63" dur="500" fill="hold"/>
                                        <p:tgtEl>
                                          <p:spTgt spid="4"/>
                                        </p:tgtEl>
                                        <p:attrNameLst>
                                          <p:attrName>ppt_w</p:attrName>
                                        </p:attrNameLst>
                                      </p:cBhvr>
                                      <p:tavLst>
                                        <p:tav tm="0">
                                          <p:val>
                                            <p:fltVal val="0"/>
                                          </p:val>
                                        </p:tav>
                                        <p:tav tm="100000">
                                          <p:val>
                                            <p:strVal val="#ppt_w"/>
                                          </p:val>
                                        </p:tav>
                                      </p:tavLst>
                                    </p:anim>
                                    <p:anim calcmode="lin" valueType="num">
                                      <p:cBhvr>
                                        <p:cTn id="64"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65" fill="hold">
                      <p:stCondLst>
                        <p:cond delay="indefinite"/>
                      </p:stCondLst>
                      <p:childTnLst>
                        <p:par>
                          <p:cTn id="66" fill="hold">
                            <p:stCondLst>
                              <p:cond delay="0"/>
                            </p:stCondLst>
                            <p:childTnLst>
                              <p:par>
                                <p:cTn id="67" presetID="9" presetClass="entr" presetSubtype="0" fill="hold" grpId="0" nodeType="click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dissolve">
                                      <p:cBhvr>
                                        <p:cTn id="69" dur="500"/>
                                        <p:tgtEl>
                                          <p:spTgt spid="27"/>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8" fill="hold" grpId="0" nodeType="clickEffect">
                                  <p:stCondLst>
                                    <p:cond delay="0"/>
                                  </p:stCondLst>
                                  <p:childTnLst>
                                    <p:set>
                                      <p:cBhvr>
                                        <p:cTn id="73" dur="1" fill="hold">
                                          <p:stCondLst>
                                            <p:cond delay="0"/>
                                          </p:stCondLst>
                                        </p:cTn>
                                        <p:tgtEl>
                                          <p:spTgt spid="47"/>
                                        </p:tgtEl>
                                        <p:attrNameLst>
                                          <p:attrName>style.visibility</p:attrName>
                                        </p:attrNameLst>
                                      </p:cBhvr>
                                      <p:to>
                                        <p:strVal val="visible"/>
                                      </p:to>
                                    </p:set>
                                    <p:animEffect transition="in" filter="wipe(left)">
                                      <p:cBhvr>
                                        <p:cTn id="74" dur="1000"/>
                                        <p:tgtEl>
                                          <p:spTgt spid="47"/>
                                        </p:tgtEl>
                                      </p:cBhvr>
                                    </p:animEffect>
                                  </p:childTnLst>
                                </p:cTn>
                              </p:par>
                              <p:par>
                                <p:cTn id="75" presetID="22" presetClass="entr" presetSubtype="8" fill="hold" grpId="0" nodeType="with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wipe(left)">
                                      <p:cBhvr>
                                        <p:cTn id="77" dur="1000"/>
                                        <p:tgtEl>
                                          <p:spTgt spid="48"/>
                                        </p:tgtEl>
                                      </p:cBhvr>
                                    </p:animEffect>
                                  </p:childTnLst>
                                </p:cTn>
                              </p:par>
                            </p:childTnLst>
                          </p:cTn>
                        </p:par>
                      </p:childTnLst>
                    </p:cTn>
                  </p:par>
                  <p:par>
                    <p:cTn id="78" fill="hold">
                      <p:stCondLst>
                        <p:cond delay="indefinite"/>
                      </p:stCondLst>
                      <p:childTnLst>
                        <p:par>
                          <p:cTn id="79" fill="hold">
                            <p:stCondLst>
                              <p:cond delay="0"/>
                            </p:stCondLst>
                            <p:childTnLst>
                              <p:par>
                                <p:cTn id="80" presetID="23" presetClass="entr" presetSubtype="16" fill="hold" nodeType="clickEffect">
                                  <p:stCondLst>
                                    <p:cond delay="0"/>
                                  </p:stCondLst>
                                  <p:childTnLst>
                                    <p:set>
                                      <p:cBhvr>
                                        <p:cTn id="81" dur="1" fill="hold">
                                          <p:stCondLst>
                                            <p:cond delay="0"/>
                                          </p:stCondLst>
                                        </p:cTn>
                                        <p:tgtEl>
                                          <p:spTgt spid="5"/>
                                        </p:tgtEl>
                                        <p:attrNameLst>
                                          <p:attrName>style.visibility</p:attrName>
                                        </p:attrNameLst>
                                      </p:cBhvr>
                                      <p:to>
                                        <p:strVal val="visible"/>
                                      </p:to>
                                    </p:set>
                                    <p:anim calcmode="lin" valueType="num">
                                      <p:cBhvr>
                                        <p:cTn id="82" dur="500" fill="hold"/>
                                        <p:tgtEl>
                                          <p:spTgt spid="5"/>
                                        </p:tgtEl>
                                        <p:attrNameLst>
                                          <p:attrName>ppt_w</p:attrName>
                                        </p:attrNameLst>
                                      </p:cBhvr>
                                      <p:tavLst>
                                        <p:tav tm="0">
                                          <p:val>
                                            <p:fltVal val="0"/>
                                          </p:val>
                                        </p:tav>
                                        <p:tav tm="100000">
                                          <p:val>
                                            <p:strVal val="#ppt_w"/>
                                          </p:val>
                                        </p:tav>
                                      </p:tavLst>
                                    </p:anim>
                                    <p:anim calcmode="lin" valueType="num">
                                      <p:cBhvr>
                                        <p:cTn id="83" dur="500" fill="hold"/>
                                        <p:tgtEl>
                                          <p:spTgt spid="5"/>
                                        </p:tgtEl>
                                        <p:attrNameLst>
                                          <p:attrName>ppt_h</p:attrName>
                                        </p:attrNameLst>
                                      </p:cBhvr>
                                      <p:tavLst>
                                        <p:tav tm="0">
                                          <p:val>
                                            <p:fltVal val="0"/>
                                          </p:val>
                                        </p:tav>
                                        <p:tav tm="100000">
                                          <p:val>
                                            <p:strVal val="#ppt_h"/>
                                          </p:val>
                                        </p:tav>
                                      </p:tavLst>
                                    </p:anim>
                                  </p:childTnLst>
                                </p:cTn>
                              </p:par>
                            </p:childTnLst>
                          </p:cTn>
                        </p:par>
                      </p:childTnLst>
                    </p:cTn>
                  </p:par>
                  <p:par>
                    <p:cTn id="84" fill="hold">
                      <p:stCondLst>
                        <p:cond delay="indefinite"/>
                      </p:stCondLst>
                      <p:childTnLst>
                        <p:par>
                          <p:cTn id="85" fill="hold">
                            <p:stCondLst>
                              <p:cond delay="0"/>
                            </p:stCondLst>
                            <p:childTnLst>
                              <p:par>
                                <p:cTn id="86" presetID="9" presetClass="entr" presetSubtype="0" fill="hold" nodeType="clickEffect">
                                  <p:stCondLst>
                                    <p:cond delay="0"/>
                                  </p:stCondLst>
                                  <p:childTnLst>
                                    <p:set>
                                      <p:cBhvr>
                                        <p:cTn id="87" dur="1" fill="hold">
                                          <p:stCondLst>
                                            <p:cond delay="0"/>
                                          </p:stCondLst>
                                        </p:cTn>
                                        <p:tgtEl>
                                          <p:spTgt spid="3"/>
                                        </p:tgtEl>
                                        <p:attrNameLst>
                                          <p:attrName>style.visibility</p:attrName>
                                        </p:attrNameLst>
                                      </p:cBhvr>
                                      <p:to>
                                        <p:strVal val="visible"/>
                                      </p:to>
                                    </p:set>
                                    <p:animEffect transition="in" filter="dissolve">
                                      <p:cBhvr>
                                        <p:cTn id="88" dur="500"/>
                                        <p:tgtEl>
                                          <p:spTgt spid="3"/>
                                        </p:tgtEl>
                                      </p:cBhvr>
                                    </p:animEffect>
                                  </p:childTnLst>
                                </p:cTn>
                              </p:par>
                            </p:childTnLst>
                          </p:cTn>
                        </p:par>
                        <p:par>
                          <p:cTn id="89" fill="hold">
                            <p:stCondLst>
                              <p:cond delay="500"/>
                            </p:stCondLst>
                            <p:childTnLst>
                              <p:par>
                                <p:cTn id="90" presetID="17" presetClass="entr" presetSubtype="10" fill="hold" nodeType="afterEffect">
                                  <p:stCondLst>
                                    <p:cond delay="0"/>
                                  </p:stCondLst>
                                  <p:childTnLst>
                                    <p:set>
                                      <p:cBhvr>
                                        <p:cTn id="91" dur="1" fill="hold">
                                          <p:stCondLst>
                                            <p:cond delay="0"/>
                                          </p:stCondLst>
                                        </p:cTn>
                                        <p:tgtEl>
                                          <p:spTgt spid="11"/>
                                        </p:tgtEl>
                                        <p:attrNameLst>
                                          <p:attrName>style.visibility</p:attrName>
                                        </p:attrNameLst>
                                      </p:cBhvr>
                                      <p:to>
                                        <p:strVal val="visible"/>
                                      </p:to>
                                    </p:set>
                                    <p:anim calcmode="lin" valueType="num">
                                      <p:cBhvr>
                                        <p:cTn id="92" dur="500" fill="hold"/>
                                        <p:tgtEl>
                                          <p:spTgt spid="11"/>
                                        </p:tgtEl>
                                        <p:attrNameLst>
                                          <p:attrName>ppt_w</p:attrName>
                                        </p:attrNameLst>
                                      </p:cBhvr>
                                      <p:tavLst>
                                        <p:tav tm="0">
                                          <p:val>
                                            <p:fltVal val="0"/>
                                          </p:val>
                                        </p:tav>
                                        <p:tav tm="100000">
                                          <p:val>
                                            <p:strVal val="#ppt_w"/>
                                          </p:val>
                                        </p:tav>
                                      </p:tavLst>
                                    </p:anim>
                                    <p:anim calcmode="lin" valueType="num">
                                      <p:cBhvr>
                                        <p:cTn id="93" dur="500" fill="hold"/>
                                        <p:tgtEl>
                                          <p:spTgt spid="11"/>
                                        </p:tgtEl>
                                        <p:attrNameLst>
                                          <p:attrName>ppt_h</p:attrName>
                                        </p:attrNameLst>
                                      </p:cBhvr>
                                      <p:tavLst>
                                        <p:tav tm="0">
                                          <p:val>
                                            <p:strVal val="#ppt_h"/>
                                          </p:val>
                                        </p:tav>
                                        <p:tav tm="100000">
                                          <p:val>
                                            <p:strVal val="#ppt_h"/>
                                          </p:val>
                                        </p:tav>
                                      </p:tavLst>
                                    </p:anim>
                                  </p:childTnLst>
                                </p:cTn>
                              </p:par>
                            </p:childTnLst>
                          </p:cTn>
                        </p:par>
                      </p:childTnLst>
                    </p:cTn>
                  </p:par>
                  <p:par>
                    <p:cTn id="94" fill="hold">
                      <p:stCondLst>
                        <p:cond delay="indefinite"/>
                      </p:stCondLst>
                      <p:childTnLst>
                        <p:par>
                          <p:cTn id="95" fill="hold">
                            <p:stCondLst>
                              <p:cond delay="0"/>
                            </p:stCondLst>
                            <p:childTnLst>
                              <p:par>
                                <p:cTn id="96" presetID="23" presetClass="entr" presetSubtype="16" fill="hold" grpId="0" nodeType="clickEffect">
                                  <p:stCondLst>
                                    <p:cond delay="0"/>
                                  </p:stCondLst>
                                  <p:childTnLst>
                                    <p:set>
                                      <p:cBhvr>
                                        <p:cTn id="97" dur="1" fill="hold">
                                          <p:stCondLst>
                                            <p:cond delay="0"/>
                                          </p:stCondLst>
                                        </p:cTn>
                                        <p:tgtEl>
                                          <p:spTgt spid="6"/>
                                        </p:tgtEl>
                                        <p:attrNameLst>
                                          <p:attrName>style.visibility</p:attrName>
                                        </p:attrNameLst>
                                      </p:cBhvr>
                                      <p:to>
                                        <p:strVal val="visible"/>
                                      </p:to>
                                    </p:set>
                                    <p:anim calcmode="lin" valueType="num">
                                      <p:cBhvr>
                                        <p:cTn id="98" dur="500" fill="hold"/>
                                        <p:tgtEl>
                                          <p:spTgt spid="6"/>
                                        </p:tgtEl>
                                        <p:attrNameLst>
                                          <p:attrName>ppt_w</p:attrName>
                                        </p:attrNameLst>
                                      </p:cBhvr>
                                      <p:tavLst>
                                        <p:tav tm="0">
                                          <p:val>
                                            <p:fltVal val="0"/>
                                          </p:val>
                                        </p:tav>
                                        <p:tav tm="100000">
                                          <p:val>
                                            <p:strVal val="#ppt_w"/>
                                          </p:val>
                                        </p:tav>
                                      </p:tavLst>
                                    </p:anim>
                                    <p:anim calcmode="lin" valueType="num">
                                      <p:cBhvr>
                                        <p:cTn id="99" dur="500" fill="hold"/>
                                        <p:tgtEl>
                                          <p:spTgt spid="6"/>
                                        </p:tgtEl>
                                        <p:attrNameLst>
                                          <p:attrName>ppt_h</p:attrName>
                                        </p:attrNameLst>
                                      </p:cBhvr>
                                      <p:tavLst>
                                        <p:tav tm="0">
                                          <p:val>
                                            <p:fltVal val="0"/>
                                          </p:val>
                                        </p:tav>
                                        <p:tav tm="100000">
                                          <p:val>
                                            <p:strVal val="#ppt_h"/>
                                          </p:val>
                                        </p:tav>
                                      </p:tavLst>
                                    </p:anim>
                                  </p:childTnLst>
                                </p:cTn>
                              </p:par>
                            </p:childTnLst>
                          </p:cTn>
                        </p:par>
                        <p:par>
                          <p:cTn id="100" fill="hold">
                            <p:stCondLst>
                              <p:cond delay="500"/>
                            </p:stCondLst>
                            <p:childTnLst>
                              <p:par>
                                <p:cTn id="101" presetID="9" presetClass="entr" presetSubtype="0" fill="hold" grpId="0" nodeType="afterEffect">
                                  <p:stCondLst>
                                    <p:cond delay="0"/>
                                  </p:stCondLst>
                                  <p:childTnLst>
                                    <p:set>
                                      <p:cBhvr>
                                        <p:cTn id="102" dur="1" fill="hold">
                                          <p:stCondLst>
                                            <p:cond delay="0"/>
                                          </p:stCondLst>
                                        </p:cTn>
                                        <p:tgtEl>
                                          <p:spTgt spid="9"/>
                                        </p:tgtEl>
                                        <p:attrNameLst>
                                          <p:attrName>style.visibility</p:attrName>
                                        </p:attrNameLst>
                                      </p:cBhvr>
                                      <p:to>
                                        <p:strVal val="visible"/>
                                      </p:to>
                                    </p:set>
                                    <p:animEffect transition="in" filter="dissolve">
                                      <p:cBhvr>
                                        <p:cTn id="103" dur="500"/>
                                        <p:tgtEl>
                                          <p:spTgt spid="9"/>
                                        </p:tgtEl>
                                      </p:cBhvr>
                                    </p:animEffect>
                                  </p:childTnLst>
                                </p:cTn>
                              </p:par>
                            </p:childTnLst>
                          </p:cTn>
                        </p:par>
                      </p:childTnLst>
                    </p:cTn>
                  </p:par>
                  <p:par>
                    <p:cTn id="104" fill="hold">
                      <p:stCondLst>
                        <p:cond delay="indefinite"/>
                      </p:stCondLst>
                      <p:childTnLst>
                        <p:par>
                          <p:cTn id="105" fill="hold">
                            <p:stCondLst>
                              <p:cond delay="0"/>
                            </p:stCondLst>
                            <p:childTnLst>
                              <p:par>
                                <p:cTn id="106" presetID="23" presetClass="entr" presetSubtype="16" fill="hold" grpId="0" nodeType="clickEffect">
                                  <p:stCondLst>
                                    <p:cond delay="0"/>
                                  </p:stCondLst>
                                  <p:childTnLst>
                                    <p:set>
                                      <p:cBhvr>
                                        <p:cTn id="107" dur="1" fill="hold">
                                          <p:stCondLst>
                                            <p:cond delay="0"/>
                                          </p:stCondLst>
                                        </p:cTn>
                                        <p:tgtEl>
                                          <p:spTgt spid="7"/>
                                        </p:tgtEl>
                                        <p:attrNameLst>
                                          <p:attrName>style.visibility</p:attrName>
                                        </p:attrNameLst>
                                      </p:cBhvr>
                                      <p:to>
                                        <p:strVal val="visible"/>
                                      </p:to>
                                    </p:set>
                                    <p:anim calcmode="lin" valueType="num">
                                      <p:cBhvr>
                                        <p:cTn id="108" dur="500" fill="hold"/>
                                        <p:tgtEl>
                                          <p:spTgt spid="7"/>
                                        </p:tgtEl>
                                        <p:attrNameLst>
                                          <p:attrName>ppt_w</p:attrName>
                                        </p:attrNameLst>
                                      </p:cBhvr>
                                      <p:tavLst>
                                        <p:tav tm="0">
                                          <p:val>
                                            <p:fltVal val="0"/>
                                          </p:val>
                                        </p:tav>
                                        <p:tav tm="100000">
                                          <p:val>
                                            <p:strVal val="#ppt_w"/>
                                          </p:val>
                                        </p:tav>
                                      </p:tavLst>
                                    </p:anim>
                                    <p:anim calcmode="lin" valueType="num">
                                      <p:cBhvr>
                                        <p:cTn id="109" dur="500" fill="hold"/>
                                        <p:tgtEl>
                                          <p:spTgt spid="7"/>
                                        </p:tgtEl>
                                        <p:attrNameLst>
                                          <p:attrName>ppt_h</p:attrName>
                                        </p:attrNameLst>
                                      </p:cBhvr>
                                      <p:tavLst>
                                        <p:tav tm="0">
                                          <p:val>
                                            <p:fltVal val="0"/>
                                          </p:val>
                                        </p:tav>
                                        <p:tav tm="100000">
                                          <p:val>
                                            <p:strVal val="#ppt_h"/>
                                          </p:val>
                                        </p:tav>
                                      </p:tavLst>
                                    </p:anim>
                                  </p:childTnLst>
                                </p:cTn>
                              </p:par>
                            </p:childTnLst>
                          </p:cTn>
                        </p:par>
                        <p:par>
                          <p:cTn id="110" fill="hold">
                            <p:stCondLst>
                              <p:cond delay="500"/>
                            </p:stCondLst>
                            <p:childTnLst>
                              <p:par>
                                <p:cTn id="111" presetID="9" presetClass="entr" presetSubtype="0" fill="hold" grpId="0" nodeType="afterEffect">
                                  <p:stCondLst>
                                    <p:cond delay="0"/>
                                  </p:stCondLst>
                                  <p:childTnLst>
                                    <p:set>
                                      <p:cBhvr>
                                        <p:cTn id="112" dur="1" fill="hold">
                                          <p:stCondLst>
                                            <p:cond delay="0"/>
                                          </p:stCondLst>
                                        </p:cTn>
                                        <p:tgtEl>
                                          <p:spTgt spid="10"/>
                                        </p:tgtEl>
                                        <p:attrNameLst>
                                          <p:attrName>style.visibility</p:attrName>
                                        </p:attrNameLst>
                                      </p:cBhvr>
                                      <p:to>
                                        <p:strVal val="visible"/>
                                      </p:to>
                                    </p:set>
                                    <p:animEffect transition="in" filter="dissolve">
                                      <p:cBhvr>
                                        <p:cTn id="113" dur="500"/>
                                        <p:tgtEl>
                                          <p:spTgt spid="10"/>
                                        </p:tgtEl>
                                      </p:cBhvr>
                                    </p:animEffect>
                                  </p:childTnLst>
                                </p:cTn>
                              </p:par>
                            </p:childTnLst>
                          </p:cTn>
                        </p:par>
                      </p:childTnLst>
                    </p:cTn>
                  </p:par>
                  <p:par>
                    <p:cTn id="114" fill="hold">
                      <p:stCondLst>
                        <p:cond delay="indefinite"/>
                      </p:stCondLst>
                      <p:childTnLst>
                        <p:par>
                          <p:cTn id="115" fill="hold">
                            <p:stCondLst>
                              <p:cond delay="0"/>
                            </p:stCondLst>
                            <p:childTnLst>
                              <p:par>
                                <p:cTn id="116" presetID="23" presetClass="entr" presetSubtype="16" fill="hold" grpId="0" nodeType="clickEffect">
                                  <p:stCondLst>
                                    <p:cond delay="0"/>
                                  </p:stCondLst>
                                  <p:childTnLst>
                                    <p:set>
                                      <p:cBhvr>
                                        <p:cTn id="117" dur="1" fill="hold">
                                          <p:stCondLst>
                                            <p:cond delay="0"/>
                                          </p:stCondLst>
                                        </p:cTn>
                                        <p:tgtEl>
                                          <p:spTgt spid="8"/>
                                        </p:tgtEl>
                                        <p:attrNameLst>
                                          <p:attrName>style.visibility</p:attrName>
                                        </p:attrNameLst>
                                      </p:cBhvr>
                                      <p:to>
                                        <p:strVal val="visible"/>
                                      </p:to>
                                    </p:set>
                                    <p:anim calcmode="lin" valueType="num">
                                      <p:cBhvr>
                                        <p:cTn id="118" dur="500" fill="hold"/>
                                        <p:tgtEl>
                                          <p:spTgt spid="8"/>
                                        </p:tgtEl>
                                        <p:attrNameLst>
                                          <p:attrName>ppt_w</p:attrName>
                                        </p:attrNameLst>
                                      </p:cBhvr>
                                      <p:tavLst>
                                        <p:tav tm="0">
                                          <p:val>
                                            <p:fltVal val="0"/>
                                          </p:val>
                                        </p:tav>
                                        <p:tav tm="100000">
                                          <p:val>
                                            <p:strVal val="#ppt_w"/>
                                          </p:val>
                                        </p:tav>
                                      </p:tavLst>
                                    </p:anim>
                                    <p:anim calcmode="lin" valueType="num">
                                      <p:cBhvr>
                                        <p:cTn id="119" dur="500" fill="hold"/>
                                        <p:tgtEl>
                                          <p:spTgt spid="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p:bldP spid="10" grpId="0"/>
      <p:bldP spid="12" grpId="0" animBg="1"/>
      <p:bldP spid="13" grpId="0" animBg="1"/>
      <p:bldP spid="14" grpId="0" animBg="1"/>
      <p:bldP spid="15" grpId="0" animBg="1"/>
      <p:bldP spid="16" grpId="0" animBg="1"/>
      <p:bldP spid="17" grpId="0" animBg="1"/>
      <p:bldP spid="26" grpId="0" animBg="1"/>
      <p:bldP spid="27" grpId="0" animBg="1"/>
      <p:bldP spid="33" grpId="0" animBg="1"/>
      <p:bldP spid="34" grpId="0" animBg="1"/>
      <p:bldP spid="47" grpId="0" animBg="1"/>
      <p:bldP spid="48" grpId="0" animBg="1"/>
      <p:bldP spid="31" grpId="0" animBg="1"/>
      <p:bldP spid="31"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9" name="Rectangle 6"/>
          <p:cNvSpPr>
            <a:spLocks noChangeArrowheads="1"/>
          </p:cNvSpPr>
          <p:nvPr/>
        </p:nvSpPr>
        <p:spPr bwMode="auto">
          <a:xfrm>
            <a:off x="3059317" y="1959179"/>
            <a:ext cx="5715000" cy="3222421"/>
          </a:xfrm>
          <a:prstGeom prst="rect">
            <a:avLst/>
          </a:prstGeom>
          <a:noFill/>
          <a:ln w="9525">
            <a:noFill/>
            <a:miter lim="800000"/>
            <a:headEnd/>
            <a:tailEnd/>
          </a:ln>
        </p:spPr>
        <p:txBody>
          <a:bodyPr wrap="square">
            <a:spAutoFit/>
          </a:bodyPr>
          <a:lstStyle/>
          <a:p>
            <a:pPr marL="571500" indent="-571500">
              <a:buFont typeface="Wingdings" pitchFamily="2" charset="2"/>
              <a:buChar char="Ø"/>
            </a:pPr>
            <a:r>
              <a:rPr lang="en-US" sz="2800" dirty="0"/>
              <a:t>Shifts are user-defined names or labels used for OEE tracking</a:t>
            </a:r>
          </a:p>
          <a:p>
            <a:endParaRPr lang="en-US" sz="4000" dirty="0"/>
          </a:p>
          <a:p>
            <a:pPr marL="571500" indent="-571500">
              <a:buFont typeface="Wingdings" pitchFamily="2" charset="2"/>
              <a:buChar char="Ø"/>
            </a:pPr>
            <a:r>
              <a:rPr lang="en-US" sz="2800" dirty="0"/>
              <a:t>Shift Schedules define available time between a time period for OEE Availability calculation</a:t>
            </a:r>
            <a:endParaRPr lang="en-US" sz="2800" b="1" dirty="0"/>
          </a:p>
          <a:p>
            <a:pPr marL="285750" indent="-285750">
              <a:buFont typeface="Wingdings" pitchFamily="2" charset="2"/>
              <a:buChar char="Ø"/>
            </a:pPr>
            <a:endParaRPr lang="en-US" sz="1800" b="1" dirty="0"/>
          </a:p>
        </p:txBody>
      </p:sp>
      <p:pic>
        <p:nvPicPr>
          <p:cNvPr id="11266" name="Picture 2" descr="http://si.wsj.net/public/resources/images/PJ-AT777_SKYBOX_DV_2010022322463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9125" y="2019092"/>
            <a:ext cx="2344574" cy="3102594"/>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txBox="1">
            <a:spLocks/>
          </p:cNvSpPr>
          <p:nvPr/>
        </p:nvSpPr>
        <p:spPr bwMode="auto">
          <a:xfrm>
            <a:off x="481012" y="533400"/>
            <a:ext cx="8281988"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rtl="0" eaLnBrk="1" fontAlgn="base" hangingPunct="1">
              <a:lnSpc>
                <a:spcPts val="3500"/>
              </a:lnSpc>
              <a:spcBef>
                <a:spcPct val="0"/>
              </a:spcBef>
              <a:spcAft>
                <a:spcPct val="0"/>
              </a:spcAft>
              <a:defRPr sz="3200">
                <a:solidFill>
                  <a:schemeClr val="tx1"/>
                </a:solidFill>
                <a:latin typeface="+mj-lt"/>
                <a:ea typeface="+mj-ea"/>
                <a:cs typeface="+mj-cs"/>
              </a:defRPr>
            </a:lvl1pPr>
            <a:lvl2pPr algn="l" rtl="0" eaLnBrk="1" fontAlgn="base" hangingPunct="1">
              <a:lnSpc>
                <a:spcPts val="3500"/>
              </a:lnSpc>
              <a:spcBef>
                <a:spcPct val="0"/>
              </a:spcBef>
              <a:spcAft>
                <a:spcPct val="0"/>
              </a:spcAft>
              <a:defRPr sz="3200">
                <a:solidFill>
                  <a:schemeClr val="tx1"/>
                </a:solidFill>
                <a:latin typeface="Verdana" pitchFamily="34" charset="0"/>
              </a:defRPr>
            </a:lvl2pPr>
            <a:lvl3pPr algn="l" rtl="0" eaLnBrk="1" fontAlgn="base" hangingPunct="1">
              <a:lnSpc>
                <a:spcPts val="3500"/>
              </a:lnSpc>
              <a:spcBef>
                <a:spcPct val="0"/>
              </a:spcBef>
              <a:spcAft>
                <a:spcPct val="0"/>
              </a:spcAft>
              <a:defRPr sz="3200">
                <a:solidFill>
                  <a:schemeClr val="tx1"/>
                </a:solidFill>
                <a:latin typeface="Verdana" pitchFamily="34" charset="0"/>
              </a:defRPr>
            </a:lvl3pPr>
            <a:lvl4pPr algn="l" rtl="0" eaLnBrk="1" fontAlgn="base" hangingPunct="1">
              <a:lnSpc>
                <a:spcPts val="3500"/>
              </a:lnSpc>
              <a:spcBef>
                <a:spcPct val="0"/>
              </a:spcBef>
              <a:spcAft>
                <a:spcPct val="0"/>
              </a:spcAft>
              <a:defRPr sz="3200">
                <a:solidFill>
                  <a:schemeClr val="tx1"/>
                </a:solidFill>
                <a:latin typeface="Verdana" pitchFamily="34" charset="0"/>
              </a:defRPr>
            </a:lvl4pPr>
            <a:lvl5pPr algn="l" rtl="0" eaLnBrk="1" fontAlgn="base" hangingPunct="1">
              <a:lnSpc>
                <a:spcPts val="3500"/>
              </a:lnSpc>
              <a:spcBef>
                <a:spcPct val="0"/>
              </a:spcBef>
              <a:spcAft>
                <a:spcPct val="0"/>
              </a:spcAft>
              <a:defRPr sz="3200">
                <a:solidFill>
                  <a:schemeClr val="tx1"/>
                </a:solidFill>
                <a:latin typeface="Verdana" pitchFamily="34" charset="0"/>
              </a:defRPr>
            </a:lvl5pPr>
            <a:lvl6pPr marL="457200" algn="l" rtl="0" eaLnBrk="1" fontAlgn="base" hangingPunct="1">
              <a:lnSpc>
                <a:spcPts val="3500"/>
              </a:lnSpc>
              <a:spcBef>
                <a:spcPct val="0"/>
              </a:spcBef>
              <a:spcAft>
                <a:spcPct val="0"/>
              </a:spcAft>
              <a:defRPr sz="3200">
                <a:solidFill>
                  <a:srgbClr val="747678"/>
                </a:solidFill>
                <a:latin typeface="Verdana" pitchFamily="34" charset="0"/>
              </a:defRPr>
            </a:lvl6pPr>
            <a:lvl7pPr marL="914400" algn="l" rtl="0" eaLnBrk="1" fontAlgn="base" hangingPunct="1">
              <a:lnSpc>
                <a:spcPts val="3500"/>
              </a:lnSpc>
              <a:spcBef>
                <a:spcPct val="0"/>
              </a:spcBef>
              <a:spcAft>
                <a:spcPct val="0"/>
              </a:spcAft>
              <a:defRPr sz="3200">
                <a:solidFill>
                  <a:srgbClr val="747678"/>
                </a:solidFill>
                <a:latin typeface="Verdana" pitchFamily="34" charset="0"/>
              </a:defRPr>
            </a:lvl7pPr>
            <a:lvl8pPr marL="1371600" algn="l" rtl="0" eaLnBrk="1" fontAlgn="base" hangingPunct="1">
              <a:lnSpc>
                <a:spcPts val="3500"/>
              </a:lnSpc>
              <a:spcBef>
                <a:spcPct val="0"/>
              </a:spcBef>
              <a:spcAft>
                <a:spcPct val="0"/>
              </a:spcAft>
              <a:defRPr sz="3200">
                <a:solidFill>
                  <a:srgbClr val="747678"/>
                </a:solidFill>
                <a:latin typeface="Verdana" pitchFamily="34" charset="0"/>
              </a:defRPr>
            </a:lvl8pPr>
            <a:lvl9pPr marL="1828800" algn="l" rtl="0" eaLnBrk="1" fontAlgn="base" hangingPunct="1">
              <a:lnSpc>
                <a:spcPts val="3500"/>
              </a:lnSpc>
              <a:spcBef>
                <a:spcPct val="0"/>
              </a:spcBef>
              <a:spcAft>
                <a:spcPct val="0"/>
              </a:spcAft>
              <a:defRPr sz="3200">
                <a:solidFill>
                  <a:srgbClr val="747678"/>
                </a:solidFill>
                <a:latin typeface="Verdana" pitchFamily="34" charset="0"/>
              </a:defRPr>
            </a:lvl9pPr>
          </a:lstStyle>
          <a:p>
            <a:r>
              <a:rPr lang="en-US" dirty="0"/>
              <a:t>Shift and Shift Schedule</a:t>
            </a:r>
          </a:p>
        </p:txBody>
      </p:sp>
      <p:sp>
        <p:nvSpPr>
          <p:cNvPr id="8" name="Line 7"/>
          <p:cNvSpPr>
            <a:spLocks noChangeShapeType="1"/>
          </p:cNvSpPr>
          <p:nvPr/>
        </p:nvSpPr>
        <p:spPr bwMode="auto">
          <a:xfrm>
            <a:off x="457199" y="1447800"/>
            <a:ext cx="4953001" cy="0"/>
          </a:xfrm>
          <a:prstGeom prst="line">
            <a:avLst/>
          </a:prstGeom>
          <a:noFill/>
          <a:ln w="76200">
            <a:solidFill>
              <a:schemeClr val="tx1"/>
            </a:solidFill>
            <a:round/>
            <a:headEnd/>
            <a:tailEnd/>
          </a:ln>
          <a:effectLst>
            <a:outerShdw blurRad="50800" dist="38100" dir="2700000" algn="tl" rotWithShape="0">
              <a:prstClr val="black">
                <a:alpha val="40000"/>
              </a:prstClr>
            </a:outerShdw>
          </a:effectLst>
        </p:spPr>
        <p:txBody>
          <a:bodyPr wrap="square">
            <a:spAutoFit/>
          </a:bodyPr>
          <a:lstStyle/>
          <a:p>
            <a:pPr eaLnBrk="0" hangingPunct="0">
              <a:lnSpc>
                <a:spcPct val="90000"/>
              </a:lnSpc>
              <a:defRPr/>
            </a:pPr>
            <a:endParaRPr lang="en-US" dirty="0"/>
          </a:p>
        </p:txBody>
      </p:sp>
    </p:spTree>
  </p:cSld>
  <p:clrMapOvr>
    <a:masterClrMapping/>
  </p:clrMapOvr>
  <p:transition>
    <p:push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1800" y="381000"/>
            <a:ext cx="8281988" cy="904875"/>
          </a:xfrm>
        </p:spPr>
        <p:txBody>
          <a:bodyPr>
            <a:normAutofit/>
          </a:bodyPr>
          <a:lstStyle/>
          <a:p>
            <a:pPr>
              <a:defRPr/>
            </a:pPr>
            <a:r>
              <a:rPr lang="en-US" dirty="0"/>
              <a:t>Lab 8</a:t>
            </a:r>
            <a:br>
              <a:rPr lang="en-US" dirty="0"/>
            </a:br>
            <a:r>
              <a:rPr lang="en-US" dirty="0"/>
              <a:t>Configuring Shift Schedules</a:t>
            </a:r>
          </a:p>
        </p:txBody>
      </p:sp>
      <p:grpSp>
        <p:nvGrpSpPr>
          <p:cNvPr id="3" name="Group 16"/>
          <p:cNvGrpSpPr/>
          <p:nvPr/>
        </p:nvGrpSpPr>
        <p:grpSpPr>
          <a:xfrm>
            <a:off x="533400" y="1524000"/>
            <a:ext cx="8001000" cy="4114800"/>
            <a:chOff x="914400" y="1600200"/>
            <a:chExt cx="7315200" cy="1676400"/>
          </a:xfrm>
          <a:solidFill>
            <a:srgbClr val="6B6AB0"/>
          </a:solidFill>
        </p:grpSpPr>
        <p:sp>
          <p:nvSpPr>
            <p:cNvPr id="14" name="Rounded Rectangle 13"/>
            <p:cNvSpPr/>
            <p:nvPr/>
          </p:nvSpPr>
          <p:spPr>
            <a:xfrm>
              <a:off x="914400" y="1600200"/>
              <a:ext cx="7315200" cy="1676400"/>
            </a:xfrm>
            <a:prstGeom prst="roundRect">
              <a:avLst>
                <a:gd name="adj" fmla="val 12700"/>
              </a:avLst>
            </a:prstGeom>
            <a:grpFill/>
          </p:spPr>
          <p:style>
            <a:lnRef idx="0">
              <a:schemeClr val="accent1"/>
            </a:lnRef>
            <a:fillRef idx="3">
              <a:schemeClr val="accent1"/>
            </a:fillRef>
            <a:effectRef idx="3">
              <a:schemeClr val="accent1"/>
            </a:effectRef>
            <a:fontRef idx="minor">
              <a:schemeClr val="lt1"/>
            </a:fontRef>
          </p:style>
          <p:txBody>
            <a:bodyPr/>
            <a:lstStyle/>
            <a:p>
              <a:pPr eaLnBrk="0" hangingPunct="0">
                <a:lnSpc>
                  <a:spcPct val="90000"/>
                </a:lnSpc>
                <a:defRPr/>
              </a:pPr>
              <a:r>
                <a:rPr lang="en-US" b="1" dirty="0">
                  <a:solidFill>
                    <a:schemeClr val="bg1"/>
                  </a:solidFill>
                </a:rPr>
                <a:t>Lab Introduction</a:t>
              </a:r>
            </a:p>
          </p:txBody>
        </p:sp>
        <p:pic>
          <p:nvPicPr>
            <p:cNvPr id="25602" name="Picture 2" descr="C:\Users\Eric Enet\AppData\Local\Microsoft\Windows\Temporary Internet Files\Content.IE5\WTD7J0JU\MCj04316460000[1].png"/>
            <p:cNvPicPr>
              <a:picLocks noChangeAspect="1" noChangeArrowheads="1"/>
            </p:cNvPicPr>
            <p:nvPr/>
          </p:nvPicPr>
          <p:blipFill>
            <a:blip r:embed="rId3" cstate="print"/>
            <a:srcRect/>
            <a:stretch>
              <a:fillRect/>
            </a:stretch>
          </p:blipFill>
          <p:spPr bwMode="auto">
            <a:xfrm>
              <a:off x="1066800" y="2057400"/>
              <a:ext cx="1240971" cy="1066800"/>
            </a:xfrm>
            <a:prstGeom prst="rect">
              <a:avLst/>
            </a:prstGeom>
            <a:grpFill/>
          </p:spPr>
        </p:pic>
      </p:grpSp>
      <p:sp>
        <p:nvSpPr>
          <p:cNvPr id="7" name="Rounded Rectangle 6"/>
          <p:cNvSpPr/>
          <p:nvPr/>
        </p:nvSpPr>
        <p:spPr>
          <a:xfrm>
            <a:off x="1895475" y="2057400"/>
            <a:ext cx="6486525" cy="3429000"/>
          </a:xfrm>
          <a:prstGeom prst="roundRect">
            <a:avLst>
              <a:gd name="adj" fmla="val 13550"/>
            </a:avLst>
          </a:prstGeom>
          <a:solidFill>
            <a:schemeClr val="bg1"/>
          </a:solidFill>
        </p:spPr>
        <p:style>
          <a:lnRef idx="1">
            <a:schemeClr val="accent5"/>
          </a:lnRef>
          <a:fillRef idx="1001">
            <a:schemeClr val="lt1"/>
          </a:fillRef>
          <a:effectRef idx="2">
            <a:schemeClr val="accent5"/>
          </a:effectRef>
          <a:fontRef idx="minor">
            <a:schemeClr val="lt1"/>
          </a:fontRef>
        </p:style>
        <p:txBody>
          <a:bodyPr anchor="ctr"/>
          <a:lstStyle/>
          <a:p>
            <a:pPr eaLnBrk="0" hangingPunct="0">
              <a:lnSpc>
                <a:spcPct val="90000"/>
              </a:lnSpc>
              <a:defRPr/>
            </a:pPr>
            <a:endParaRPr lang="en-US" sz="2400" dirty="0">
              <a:solidFill>
                <a:schemeClr val="tx1"/>
              </a:solidFill>
            </a:endParaRPr>
          </a:p>
        </p:txBody>
      </p:sp>
      <p:sp>
        <p:nvSpPr>
          <p:cNvPr id="8" name="Rectangle 7"/>
          <p:cNvSpPr/>
          <p:nvPr/>
        </p:nvSpPr>
        <p:spPr>
          <a:xfrm>
            <a:off x="2133600" y="2381476"/>
            <a:ext cx="6096000" cy="2419124"/>
          </a:xfrm>
          <a:prstGeom prst="rect">
            <a:avLst/>
          </a:prstGeom>
        </p:spPr>
        <p:txBody>
          <a:bodyPr wrap="square">
            <a:spAutoFit/>
          </a:bodyPr>
          <a:lstStyle/>
          <a:p>
            <a:pPr lvl="0"/>
            <a:r>
              <a:rPr lang="en-US" sz="2800" dirty="0"/>
              <a:t>In this lab, you will:</a:t>
            </a:r>
          </a:p>
          <a:p>
            <a:pPr lvl="0"/>
            <a:endParaRPr lang="en-US" sz="2800" dirty="0"/>
          </a:p>
          <a:p>
            <a:pPr marL="342900" lvl="0" indent="-342900">
              <a:buFont typeface="Wingdings" pitchFamily="2" charset="2"/>
              <a:buChar char="Ø"/>
            </a:pPr>
            <a:r>
              <a:rPr lang="en-US" sz="2800" dirty="0"/>
              <a:t>Add “Production” entity to the Shift and Shift Schedule list</a:t>
            </a:r>
          </a:p>
          <a:p>
            <a:pPr lvl="0"/>
            <a:endParaRPr lang="en-US" sz="2800" dirty="0"/>
          </a:p>
          <a:p>
            <a:pPr marL="342900" lvl="0" indent="-342900">
              <a:buFont typeface="Wingdings" pitchFamily="2" charset="2"/>
              <a:buChar char="Ø"/>
            </a:pPr>
            <a:r>
              <a:rPr lang="en-US" sz="2800" dirty="0"/>
              <a:t>Create “Day” shift schedules</a:t>
            </a:r>
          </a:p>
        </p:txBody>
      </p:sp>
      <p:grpSp>
        <p:nvGrpSpPr>
          <p:cNvPr id="9" name="Group 8"/>
          <p:cNvGrpSpPr/>
          <p:nvPr/>
        </p:nvGrpSpPr>
        <p:grpSpPr>
          <a:xfrm>
            <a:off x="7600944" y="1366814"/>
            <a:ext cx="857256" cy="995386"/>
            <a:chOff x="7381868" y="5214950"/>
            <a:chExt cx="857256" cy="995386"/>
          </a:xfrm>
        </p:grpSpPr>
        <p:sp>
          <p:nvSpPr>
            <p:cNvPr id="10" name="Rounded Rectangle 9"/>
            <p:cNvSpPr/>
            <p:nvPr/>
          </p:nvSpPr>
          <p:spPr bwMode="auto">
            <a:xfrm>
              <a:off x="7381868" y="5853146"/>
              <a:ext cx="857256" cy="357190"/>
            </a:xfrm>
            <a:prstGeom prst="roundRect">
              <a:avLst/>
            </a:prstGeom>
            <a:solidFill>
              <a:schemeClr val="accent1">
                <a:lumMod val="20000"/>
                <a:lumOff val="80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r>
                <a:rPr kumimoji="0" lang="en-US" sz="1400" i="0" u="none" strike="noStrike" cap="none" normalizeH="0" baseline="0" dirty="0">
                  <a:ln>
                    <a:noFill/>
                  </a:ln>
                  <a:solidFill>
                    <a:srgbClr val="FF0000"/>
                  </a:solidFill>
                  <a:effectLst/>
                </a:rPr>
                <a:t>10 min</a:t>
              </a:r>
            </a:p>
          </p:txBody>
        </p:sp>
        <p:pic>
          <p:nvPicPr>
            <p:cNvPr id="11" name="Picture 10" descr="95"/>
            <p:cNvPicPr>
              <a:picLocks noChangeAspect="1" noChangeArrowheads="1"/>
            </p:cNvPicPr>
            <p:nvPr/>
          </p:nvPicPr>
          <p:blipFill>
            <a:blip r:embed="rId4" cstate="print"/>
            <a:srcRect/>
            <a:stretch>
              <a:fillRect/>
            </a:stretch>
          </p:blipFill>
          <p:spPr bwMode="auto">
            <a:xfrm>
              <a:off x="7477124" y="5214950"/>
              <a:ext cx="660400" cy="660399"/>
            </a:xfrm>
            <a:prstGeom prst="rect">
              <a:avLst/>
            </a:prstGeom>
            <a:noFill/>
            <a:ln w="9525">
              <a:noFill/>
              <a:miter lim="800000"/>
              <a:headEnd/>
              <a:tailEnd/>
            </a:ln>
          </p:spPr>
        </p:pic>
      </p:grpSp>
      <p:grpSp>
        <p:nvGrpSpPr>
          <p:cNvPr id="12" name="Group 13"/>
          <p:cNvGrpSpPr/>
          <p:nvPr/>
        </p:nvGrpSpPr>
        <p:grpSpPr>
          <a:xfrm>
            <a:off x="909653" y="5283212"/>
            <a:ext cx="1071547" cy="888988"/>
            <a:chOff x="517514" y="1414462"/>
            <a:chExt cx="1071547" cy="888988"/>
          </a:xfrm>
        </p:grpSpPr>
        <p:pic>
          <p:nvPicPr>
            <p:cNvPr id="13" name="Picture 20" descr="InTouch PC (On)"/>
            <p:cNvPicPr>
              <a:picLocks noChangeAspect="1" noChangeArrowheads="1"/>
            </p:cNvPicPr>
            <p:nvPr/>
          </p:nvPicPr>
          <p:blipFill>
            <a:blip r:embed="rId5" cstate="print"/>
            <a:srcRect/>
            <a:stretch>
              <a:fillRect/>
            </a:stretch>
          </p:blipFill>
          <p:spPr bwMode="auto">
            <a:xfrm>
              <a:off x="517514" y="1414462"/>
              <a:ext cx="872942" cy="728654"/>
            </a:xfrm>
            <a:prstGeom prst="rect">
              <a:avLst/>
            </a:prstGeom>
            <a:noFill/>
            <a:ln w="9525">
              <a:noFill/>
              <a:miter lim="800000"/>
              <a:headEnd/>
              <a:tailEnd/>
            </a:ln>
          </p:spPr>
        </p:pic>
        <p:pic>
          <p:nvPicPr>
            <p:cNvPr id="15" name="Picture 14" descr="146"/>
            <p:cNvPicPr>
              <a:picLocks noChangeAspect="1" noChangeArrowheads="1"/>
            </p:cNvPicPr>
            <p:nvPr/>
          </p:nvPicPr>
          <p:blipFill>
            <a:blip r:embed="rId6" cstate="print"/>
            <a:srcRect/>
            <a:stretch>
              <a:fillRect/>
            </a:stretch>
          </p:blipFill>
          <p:spPr bwMode="auto">
            <a:xfrm>
              <a:off x="1000100" y="1714488"/>
              <a:ext cx="588961" cy="588962"/>
            </a:xfrm>
            <a:prstGeom prst="rect">
              <a:avLst/>
            </a:prstGeom>
            <a:noFill/>
            <a:ln w="9525">
              <a:noFill/>
              <a:miter lim="800000"/>
              <a:headEnd/>
              <a:tailEnd/>
            </a:ln>
          </p:spPr>
        </p:pic>
      </p:grpSp>
    </p:spTree>
    <p:extLst>
      <p:ext uri="{BB962C8B-B14F-4D97-AF65-F5344CB8AC3E}">
        <p14:creationId xmlns:p14="http://schemas.microsoft.com/office/powerpoint/2010/main" val="993635175"/>
      </p:ext>
    </p:extLst>
  </p:cSld>
  <p:clrMapOvr>
    <a:masterClrMapping/>
  </p:clrMapOvr>
  <p:transition>
    <p:dissolv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9" name="Rectangle 6"/>
          <p:cNvSpPr>
            <a:spLocks noChangeArrowheads="1"/>
          </p:cNvSpPr>
          <p:nvPr/>
        </p:nvSpPr>
        <p:spPr bwMode="auto">
          <a:xfrm>
            <a:off x="3124200" y="1917680"/>
            <a:ext cx="5715000" cy="3416320"/>
          </a:xfrm>
          <a:prstGeom prst="rect">
            <a:avLst/>
          </a:prstGeom>
          <a:noFill/>
          <a:ln w="9525">
            <a:noFill/>
            <a:miter lim="800000"/>
            <a:headEnd/>
            <a:tailEnd/>
          </a:ln>
        </p:spPr>
        <p:txBody>
          <a:bodyPr wrap="square">
            <a:spAutoFit/>
          </a:bodyPr>
          <a:lstStyle/>
          <a:p>
            <a:pPr marL="285750" indent="-285750">
              <a:buFont typeface="Wingdings" pitchFamily="2" charset="2"/>
              <a:buChar char="Ø"/>
            </a:pPr>
            <a:r>
              <a:rPr lang="en-US" sz="2000" dirty="0"/>
              <a:t>A </a:t>
            </a:r>
            <a:r>
              <a:rPr lang="en-US" sz="2000" b="1" dirty="0"/>
              <a:t>Work Order </a:t>
            </a:r>
            <a:r>
              <a:rPr lang="en-US" sz="2000" dirty="0"/>
              <a:t>is needed</a:t>
            </a:r>
          </a:p>
          <a:p>
            <a:endParaRPr lang="en-US" sz="2000" dirty="0"/>
          </a:p>
          <a:p>
            <a:pPr marL="285750" indent="-285750">
              <a:buFont typeface="Wingdings" pitchFamily="2" charset="2"/>
              <a:buChar char="Ø"/>
            </a:pPr>
            <a:r>
              <a:rPr lang="en-US" sz="2000" b="1" dirty="0"/>
              <a:t>Batch Size </a:t>
            </a:r>
            <a:r>
              <a:rPr lang="en-US" sz="2000" dirty="0"/>
              <a:t>cannot be zero</a:t>
            </a:r>
          </a:p>
          <a:p>
            <a:pPr marL="285750" indent="-285750">
              <a:buFont typeface="Wingdings" pitchFamily="2" charset="2"/>
              <a:buChar char="Ø"/>
            </a:pPr>
            <a:endParaRPr lang="en-US" sz="2000" dirty="0"/>
          </a:p>
          <a:p>
            <a:pPr marL="285750" indent="-285750">
              <a:buFont typeface="Wingdings" pitchFamily="2" charset="2"/>
              <a:buChar char="Ø"/>
            </a:pPr>
            <a:r>
              <a:rPr lang="en-US" sz="2000" b="1" dirty="0"/>
              <a:t>Target Job Production Rate </a:t>
            </a:r>
            <a:r>
              <a:rPr lang="en-US" sz="2000" dirty="0"/>
              <a:t>is needed</a:t>
            </a:r>
          </a:p>
          <a:p>
            <a:pPr marL="285750" indent="-285750">
              <a:buFont typeface="Wingdings" pitchFamily="2" charset="2"/>
              <a:buChar char="Ø"/>
            </a:pPr>
            <a:endParaRPr lang="en-US" sz="2000" b="1" dirty="0"/>
          </a:p>
          <a:p>
            <a:pPr marL="285750" indent="-285750">
              <a:buFont typeface="Wingdings" pitchFamily="2" charset="2"/>
              <a:buChar char="Ø"/>
            </a:pPr>
            <a:r>
              <a:rPr lang="en-US" sz="2000" dirty="0"/>
              <a:t>Use .</a:t>
            </a:r>
            <a:r>
              <a:rPr lang="en-US" sz="2000" i="1" dirty="0" err="1"/>
              <a:t>ProdAttrs.StartJobCmd</a:t>
            </a:r>
            <a:r>
              <a:rPr lang="en-US" sz="2000" dirty="0"/>
              <a:t> and .</a:t>
            </a:r>
            <a:r>
              <a:rPr lang="en-US" sz="2000" i="1" dirty="0" err="1"/>
              <a:t>ProdAttrs.EndJobCmd</a:t>
            </a:r>
            <a:r>
              <a:rPr lang="en-US" sz="2000" i="1" dirty="0"/>
              <a:t>  </a:t>
            </a:r>
            <a:r>
              <a:rPr lang="en-US" sz="2000" dirty="0"/>
              <a:t>to start/stop a job</a:t>
            </a:r>
          </a:p>
          <a:p>
            <a:pPr marL="285750" indent="-285750">
              <a:buFont typeface="Wingdings" pitchFamily="2" charset="2"/>
              <a:buChar char="Ø"/>
            </a:pPr>
            <a:endParaRPr lang="en-US" sz="2000" dirty="0"/>
          </a:p>
          <a:p>
            <a:pPr marL="285750" indent="-285750">
              <a:buFont typeface="Wingdings" pitchFamily="2" charset="2"/>
              <a:buChar char="Ø"/>
            </a:pPr>
            <a:r>
              <a:rPr lang="en-US" sz="2000" dirty="0"/>
              <a:t>Use </a:t>
            </a:r>
            <a:r>
              <a:rPr lang="en-US" sz="2000" i="1" dirty="0"/>
              <a:t>.</a:t>
            </a:r>
            <a:r>
              <a:rPr lang="en-US" sz="2000" i="1" dirty="0" err="1"/>
              <a:t>ProdAttrs.ErrorCode</a:t>
            </a:r>
            <a:r>
              <a:rPr lang="en-US" sz="2000" i="1" dirty="0"/>
              <a:t> </a:t>
            </a:r>
            <a:r>
              <a:rPr lang="en-US" sz="2000" dirty="0"/>
              <a:t>and </a:t>
            </a:r>
            <a:r>
              <a:rPr lang="en-US" sz="2000" i="1" dirty="0"/>
              <a:t>.</a:t>
            </a:r>
            <a:r>
              <a:rPr lang="en-US" sz="2000" i="1" dirty="0" err="1"/>
              <a:t>ProdAttrs.ErrorMessage</a:t>
            </a:r>
            <a:r>
              <a:rPr lang="en-US" sz="2000" i="1" dirty="0"/>
              <a:t> </a:t>
            </a:r>
            <a:r>
              <a:rPr lang="en-US" sz="2000" dirty="0"/>
              <a:t>to monitor runtime error</a:t>
            </a:r>
          </a:p>
        </p:txBody>
      </p:sp>
      <p:pic>
        <p:nvPicPr>
          <p:cNvPr id="3074" name="Picture 2" descr="http://www.clker.com/cliparts/g/4/i/H/0/s/man-at-work-m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4142" y="2184410"/>
            <a:ext cx="2552700" cy="2552700"/>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txBox="1">
            <a:spLocks/>
          </p:cNvSpPr>
          <p:nvPr/>
        </p:nvSpPr>
        <p:spPr bwMode="auto">
          <a:xfrm>
            <a:off x="481012" y="533400"/>
            <a:ext cx="8281988"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rtl="0" eaLnBrk="1" fontAlgn="base" hangingPunct="1">
              <a:lnSpc>
                <a:spcPts val="3500"/>
              </a:lnSpc>
              <a:spcBef>
                <a:spcPct val="0"/>
              </a:spcBef>
              <a:spcAft>
                <a:spcPct val="0"/>
              </a:spcAft>
              <a:defRPr sz="3200">
                <a:solidFill>
                  <a:schemeClr val="tx1"/>
                </a:solidFill>
                <a:latin typeface="+mj-lt"/>
                <a:ea typeface="+mj-ea"/>
                <a:cs typeface="+mj-cs"/>
              </a:defRPr>
            </a:lvl1pPr>
            <a:lvl2pPr algn="l" rtl="0" eaLnBrk="1" fontAlgn="base" hangingPunct="1">
              <a:lnSpc>
                <a:spcPts val="3500"/>
              </a:lnSpc>
              <a:spcBef>
                <a:spcPct val="0"/>
              </a:spcBef>
              <a:spcAft>
                <a:spcPct val="0"/>
              </a:spcAft>
              <a:defRPr sz="3200">
                <a:solidFill>
                  <a:schemeClr val="tx1"/>
                </a:solidFill>
                <a:latin typeface="Verdana" pitchFamily="34" charset="0"/>
              </a:defRPr>
            </a:lvl2pPr>
            <a:lvl3pPr algn="l" rtl="0" eaLnBrk="1" fontAlgn="base" hangingPunct="1">
              <a:lnSpc>
                <a:spcPts val="3500"/>
              </a:lnSpc>
              <a:spcBef>
                <a:spcPct val="0"/>
              </a:spcBef>
              <a:spcAft>
                <a:spcPct val="0"/>
              </a:spcAft>
              <a:defRPr sz="3200">
                <a:solidFill>
                  <a:schemeClr val="tx1"/>
                </a:solidFill>
                <a:latin typeface="Verdana" pitchFamily="34" charset="0"/>
              </a:defRPr>
            </a:lvl3pPr>
            <a:lvl4pPr algn="l" rtl="0" eaLnBrk="1" fontAlgn="base" hangingPunct="1">
              <a:lnSpc>
                <a:spcPts val="3500"/>
              </a:lnSpc>
              <a:spcBef>
                <a:spcPct val="0"/>
              </a:spcBef>
              <a:spcAft>
                <a:spcPct val="0"/>
              </a:spcAft>
              <a:defRPr sz="3200">
                <a:solidFill>
                  <a:schemeClr val="tx1"/>
                </a:solidFill>
                <a:latin typeface="Verdana" pitchFamily="34" charset="0"/>
              </a:defRPr>
            </a:lvl4pPr>
            <a:lvl5pPr algn="l" rtl="0" eaLnBrk="1" fontAlgn="base" hangingPunct="1">
              <a:lnSpc>
                <a:spcPts val="3500"/>
              </a:lnSpc>
              <a:spcBef>
                <a:spcPct val="0"/>
              </a:spcBef>
              <a:spcAft>
                <a:spcPct val="0"/>
              </a:spcAft>
              <a:defRPr sz="3200">
                <a:solidFill>
                  <a:schemeClr val="tx1"/>
                </a:solidFill>
                <a:latin typeface="Verdana" pitchFamily="34" charset="0"/>
              </a:defRPr>
            </a:lvl5pPr>
            <a:lvl6pPr marL="457200" algn="l" rtl="0" eaLnBrk="1" fontAlgn="base" hangingPunct="1">
              <a:lnSpc>
                <a:spcPts val="3500"/>
              </a:lnSpc>
              <a:spcBef>
                <a:spcPct val="0"/>
              </a:spcBef>
              <a:spcAft>
                <a:spcPct val="0"/>
              </a:spcAft>
              <a:defRPr sz="3200">
                <a:solidFill>
                  <a:srgbClr val="747678"/>
                </a:solidFill>
                <a:latin typeface="Verdana" pitchFamily="34" charset="0"/>
              </a:defRPr>
            </a:lvl6pPr>
            <a:lvl7pPr marL="914400" algn="l" rtl="0" eaLnBrk="1" fontAlgn="base" hangingPunct="1">
              <a:lnSpc>
                <a:spcPts val="3500"/>
              </a:lnSpc>
              <a:spcBef>
                <a:spcPct val="0"/>
              </a:spcBef>
              <a:spcAft>
                <a:spcPct val="0"/>
              </a:spcAft>
              <a:defRPr sz="3200">
                <a:solidFill>
                  <a:srgbClr val="747678"/>
                </a:solidFill>
                <a:latin typeface="Verdana" pitchFamily="34" charset="0"/>
              </a:defRPr>
            </a:lvl7pPr>
            <a:lvl8pPr marL="1371600" algn="l" rtl="0" eaLnBrk="1" fontAlgn="base" hangingPunct="1">
              <a:lnSpc>
                <a:spcPts val="3500"/>
              </a:lnSpc>
              <a:spcBef>
                <a:spcPct val="0"/>
              </a:spcBef>
              <a:spcAft>
                <a:spcPct val="0"/>
              </a:spcAft>
              <a:defRPr sz="3200">
                <a:solidFill>
                  <a:srgbClr val="747678"/>
                </a:solidFill>
                <a:latin typeface="Verdana" pitchFamily="34" charset="0"/>
              </a:defRPr>
            </a:lvl8pPr>
            <a:lvl9pPr marL="1828800" algn="l" rtl="0" eaLnBrk="1" fontAlgn="base" hangingPunct="1">
              <a:lnSpc>
                <a:spcPts val="3500"/>
              </a:lnSpc>
              <a:spcBef>
                <a:spcPct val="0"/>
              </a:spcBef>
              <a:spcAft>
                <a:spcPct val="0"/>
              </a:spcAft>
              <a:defRPr sz="3200">
                <a:solidFill>
                  <a:srgbClr val="747678"/>
                </a:solidFill>
                <a:latin typeface="Verdana" pitchFamily="34" charset="0"/>
              </a:defRPr>
            </a:lvl9pPr>
          </a:lstStyle>
          <a:p>
            <a:r>
              <a:rPr lang="en-US" dirty="0"/>
              <a:t>UCO – Production Attributes</a:t>
            </a:r>
          </a:p>
        </p:txBody>
      </p:sp>
      <p:sp>
        <p:nvSpPr>
          <p:cNvPr id="8" name="Line 7"/>
          <p:cNvSpPr>
            <a:spLocks noChangeShapeType="1"/>
          </p:cNvSpPr>
          <p:nvPr/>
        </p:nvSpPr>
        <p:spPr bwMode="auto">
          <a:xfrm>
            <a:off x="457199" y="1447800"/>
            <a:ext cx="5791201" cy="0"/>
          </a:xfrm>
          <a:prstGeom prst="line">
            <a:avLst/>
          </a:prstGeom>
          <a:noFill/>
          <a:ln w="76200">
            <a:solidFill>
              <a:schemeClr val="tx1"/>
            </a:solidFill>
            <a:round/>
            <a:headEnd/>
            <a:tailEnd/>
          </a:ln>
          <a:effectLst>
            <a:outerShdw blurRad="50800" dist="38100" dir="2700000" algn="tl" rotWithShape="0">
              <a:prstClr val="black">
                <a:alpha val="40000"/>
              </a:prstClr>
            </a:outerShdw>
          </a:effectLst>
        </p:spPr>
        <p:txBody>
          <a:bodyPr wrap="square">
            <a:spAutoFit/>
          </a:bodyPr>
          <a:lstStyle/>
          <a:p>
            <a:pPr eaLnBrk="0" hangingPunct="0">
              <a:lnSpc>
                <a:spcPct val="90000"/>
              </a:lnSpc>
              <a:defRPr/>
            </a:pPr>
            <a:endParaRPr lang="en-US" dirty="0"/>
          </a:p>
        </p:txBody>
      </p:sp>
    </p:spTree>
    <p:extLst>
      <p:ext uri="{BB962C8B-B14F-4D97-AF65-F5344CB8AC3E}">
        <p14:creationId xmlns:p14="http://schemas.microsoft.com/office/powerpoint/2010/main" val="1169827355"/>
      </p:ext>
    </p:extLst>
  </p:cSld>
  <p:clrMapOvr>
    <a:masterClrMapping/>
  </p:clrMapOvr>
  <p:transition>
    <p:push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9" name="Rectangle 6"/>
          <p:cNvSpPr>
            <a:spLocks noChangeArrowheads="1"/>
          </p:cNvSpPr>
          <p:nvPr/>
        </p:nvSpPr>
        <p:spPr bwMode="auto">
          <a:xfrm>
            <a:off x="3124200" y="1966079"/>
            <a:ext cx="5715000" cy="3416320"/>
          </a:xfrm>
          <a:prstGeom prst="rect">
            <a:avLst/>
          </a:prstGeom>
          <a:noFill/>
          <a:ln w="9525">
            <a:noFill/>
            <a:miter lim="800000"/>
            <a:headEnd/>
            <a:tailEnd/>
          </a:ln>
        </p:spPr>
        <p:txBody>
          <a:bodyPr wrap="square">
            <a:spAutoFit/>
          </a:bodyPr>
          <a:lstStyle/>
          <a:p>
            <a:pPr marL="285750" indent="-285750">
              <a:buFont typeface="Wingdings" pitchFamily="2" charset="2"/>
              <a:buChar char="Ø"/>
            </a:pPr>
            <a:r>
              <a:rPr lang="en-US" sz="2000" dirty="0"/>
              <a:t>Each Counter must be tied to a </a:t>
            </a:r>
            <a:r>
              <a:rPr lang="en-US" sz="2000" b="1" dirty="0"/>
              <a:t>Production Reason</a:t>
            </a:r>
          </a:p>
          <a:p>
            <a:pPr marL="285750" indent="-285750">
              <a:buFont typeface="Wingdings" pitchFamily="2" charset="2"/>
              <a:buChar char="Ø"/>
            </a:pPr>
            <a:endParaRPr lang="en-US" sz="2000" dirty="0"/>
          </a:p>
          <a:p>
            <a:pPr marL="285750" indent="-285750">
              <a:buFont typeface="Wingdings" pitchFamily="2" charset="2"/>
              <a:buChar char="Ø"/>
            </a:pPr>
            <a:r>
              <a:rPr lang="en-US" sz="2000" dirty="0"/>
              <a:t>Each Counter has one absolute and one incremental counter attribute</a:t>
            </a:r>
          </a:p>
          <a:p>
            <a:endParaRPr lang="en-US" sz="2000" dirty="0"/>
          </a:p>
          <a:p>
            <a:pPr marL="285750" indent="-285750">
              <a:buFont typeface="Wingdings" pitchFamily="2" charset="2"/>
              <a:buChar char="Ø"/>
            </a:pPr>
            <a:r>
              <a:rPr lang="en-US" sz="2000" b="1" dirty="0"/>
              <a:t>Dead Band </a:t>
            </a:r>
            <a:r>
              <a:rPr lang="en-US" sz="2000" dirty="0"/>
              <a:t>only applies to incremental counter</a:t>
            </a:r>
          </a:p>
          <a:p>
            <a:endParaRPr lang="en-US" sz="2000" dirty="0"/>
          </a:p>
          <a:p>
            <a:pPr marL="285750" indent="-285750">
              <a:buFont typeface="Wingdings" pitchFamily="2" charset="2"/>
              <a:buChar char="Ø"/>
            </a:pPr>
            <a:r>
              <a:rPr lang="en-US" sz="2000" dirty="0"/>
              <a:t>Use </a:t>
            </a:r>
            <a:r>
              <a:rPr lang="en-US" sz="2000" i="1" dirty="0"/>
              <a:t>.</a:t>
            </a:r>
            <a:r>
              <a:rPr lang="en-US" sz="2000" i="1" dirty="0" err="1"/>
              <a:t>CounterX.ErrorCode</a:t>
            </a:r>
            <a:r>
              <a:rPr lang="en-US" sz="2000" i="1" dirty="0"/>
              <a:t> </a:t>
            </a:r>
            <a:r>
              <a:rPr lang="en-US" sz="2000" dirty="0"/>
              <a:t>and </a:t>
            </a:r>
            <a:r>
              <a:rPr lang="en-US" sz="2000" i="1" dirty="0"/>
              <a:t>.</a:t>
            </a:r>
            <a:r>
              <a:rPr lang="en-US" sz="2000" i="1" dirty="0" err="1"/>
              <a:t>CounterX.ErrorMessage</a:t>
            </a:r>
            <a:r>
              <a:rPr lang="en-US" sz="2000" i="1" dirty="0"/>
              <a:t> </a:t>
            </a:r>
            <a:r>
              <a:rPr lang="en-US" sz="2000" dirty="0"/>
              <a:t>to monitor runtime error</a:t>
            </a:r>
          </a:p>
        </p:txBody>
      </p:sp>
      <p:pic>
        <p:nvPicPr>
          <p:cNvPr id="4098" name="Picture 2" descr="http://ts4.mm.bing.net/th?id=H.4758846081794867&amp;pid=15.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2440868"/>
            <a:ext cx="2189741" cy="2189741"/>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txBox="1">
            <a:spLocks/>
          </p:cNvSpPr>
          <p:nvPr/>
        </p:nvSpPr>
        <p:spPr bwMode="auto">
          <a:xfrm>
            <a:off x="481012" y="533400"/>
            <a:ext cx="8281988"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rtl="0" eaLnBrk="1" fontAlgn="base" hangingPunct="1">
              <a:lnSpc>
                <a:spcPts val="3500"/>
              </a:lnSpc>
              <a:spcBef>
                <a:spcPct val="0"/>
              </a:spcBef>
              <a:spcAft>
                <a:spcPct val="0"/>
              </a:spcAft>
              <a:defRPr sz="3200">
                <a:solidFill>
                  <a:schemeClr val="tx1"/>
                </a:solidFill>
                <a:latin typeface="+mj-lt"/>
                <a:ea typeface="+mj-ea"/>
                <a:cs typeface="+mj-cs"/>
              </a:defRPr>
            </a:lvl1pPr>
            <a:lvl2pPr algn="l" rtl="0" eaLnBrk="1" fontAlgn="base" hangingPunct="1">
              <a:lnSpc>
                <a:spcPts val="3500"/>
              </a:lnSpc>
              <a:spcBef>
                <a:spcPct val="0"/>
              </a:spcBef>
              <a:spcAft>
                <a:spcPct val="0"/>
              </a:spcAft>
              <a:defRPr sz="3200">
                <a:solidFill>
                  <a:schemeClr val="tx1"/>
                </a:solidFill>
                <a:latin typeface="Verdana" pitchFamily="34" charset="0"/>
              </a:defRPr>
            </a:lvl2pPr>
            <a:lvl3pPr algn="l" rtl="0" eaLnBrk="1" fontAlgn="base" hangingPunct="1">
              <a:lnSpc>
                <a:spcPts val="3500"/>
              </a:lnSpc>
              <a:spcBef>
                <a:spcPct val="0"/>
              </a:spcBef>
              <a:spcAft>
                <a:spcPct val="0"/>
              </a:spcAft>
              <a:defRPr sz="3200">
                <a:solidFill>
                  <a:schemeClr val="tx1"/>
                </a:solidFill>
                <a:latin typeface="Verdana" pitchFamily="34" charset="0"/>
              </a:defRPr>
            </a:lvl3pPr>
            <a:lvl4pPr algn="l" rtl="0" eaLnBrk="1" fontAlgn="base" hangingPunct="1">
              <a:lnSpc>
                <a:spcPts val="3500"/>
              </a:lnSpc>
              <a:spcBef>
                <a:spcPct val="0"/>
              </a:spcBef>
              <a:spcAft>
                <a:spcPct val="0"/>
              </a:spcAft>
              <a:defRPr sz="3200">
                <a:solidFill>
                  <a:schemeClr val="tx1"/>
                </a:solidFill>
                <a:latin typeface="Verdana" pitchFamily="34" charset="0"/>
              </a:defRPr>
            </a:lvl4pPr>
            <a:lvl5pPr algn="l" rtl="0" eaLnBrk="1" fontAlgn="base" hangingPunct="1">
              <a:lnSpc>
                <a:spcPts val="3500"/>
              </a:lnSpc>
              <a:spcBef>
                <a:spcPct val="0"/>
              </a:spcBef>
              <a:spcAft>
                <a:spcPct val="0"/>
              </a:spcAft>
              <a:defRPr sz="3200">
                <a:solidFill>
                  <a:schemeClr val="tx1"/>
                </a:solidFill>
                <a:latin typeface="Verdana" pitchFamily="34" charset="0"/>
              </a:defRPr>
            </a:lvl5pPr>
            <a:lvl6pPr marL="457200" algn="l" rtl="0" eaLnBrk="1" fontAlgn="base" hangingPunct="1">
              <a:lnSpc>
                <a:spcPts val="3500"/>
              </a:lnSpc>
              <a:spcBef>
                <a:spcPct val="0"/>
              </a:spcBef>
              <a:spcAft>
                <a:spcPct val="0"/>
              </a:spcAft>
              <a:defRPr sz="3200">
                <a:solidFill>
                  <a:srgbClr val="747678"/>
                </a:solidFill>
                <a:latin typeface="Verdana" pitchFamily="34" charset="0"/>
              </a:defRPr>
            </a:lvl6pPr>
            <a:lvl7pPr marL="914400" algn="l" rtl="0" eaLnBrk="1" fontAlgn="base" hangingPunct="1">
              <a:lnSpc>
                <a:spcPts val="3500"/>
              </a:lnSpc>
              <a:spcBef>
                <a:spcPct val="0"/>
              </a:spcBef>
              <a:spcAft>
                <a:spcPct val="0"/>
              </a:spcAft>
              <a:defRPr sz="3200">
                <a:solidFill>
                  <a:srgbClr val="747678"/>
                </a:solidFill>
                <a:latin typeface="Verdana" pitchFamily="34" charset="0"/>
              </a:defRPr>
            </a:lvl7pPr>
            <a:lvl8pPr marL="1371600" algn="l" rtl="0" eaLnBrk="1" fontAlgn="base" hangingPunct="1">
              <a:lnSpc>
                <a:spcPts val="3500"/>
              </a:lnSpc>
              <a:spcBef>
                <a:spcPct val="0"/>
              </a:spcBef>
              <a:spcAft>
                <a:spcPct val="0"/>
              </a:spcAft>
              <a:defRPr sz="3200">
                <a:solidFill>
                  <a:srgbClr val="747678"/>
                </a:solidFill>
                <a:latin typeface="Verdana" pitchFamily="34" charset="0"/>
              </a:defRPr>
            </a:lvl8pPr>
            <a:lvl9pPr marL="1828800" algn="l" rtl="0" eaLnBrk="1" fontAlgn="base" hangingPunct="1">
              <a:lnSpc>
                <a:spcPts val="3500"/>
              </a:lnSpc>
              <a:spcBef>
                <a:spcPct val="0"/>
              </a:spcBef>
              <a:spcAft>
                <a:spcPct val="0"/>
              </a:spcAft>
              <a:defRPr sz="3200">
                <a:solidFill>
                  <a:srgbClr val="747678"/>
                </a:solidFill>
                <a:latin typeface="Verdana" pitchFamily="34" charset="0"/>
              </a:defRPr>
            </a:lvl9pPr>
          </a:lstStyle>
          <a:p>
            <a:r>
              <a:rPr lang="en-US" dirty="0"/>
              <a:t>OCO – Counters</a:t>
            </a:r>
          </a:p>
        </p:txBody>
      </p:sp>
      <p:sp>
        <p:nvSpPr>
          <p:cNvPr id="8" name="Line 7"/>
          <p:cNvSpPr>
            <a:spLocks noChangeShapeType="1"/>
          </p:cNvSpPr>
          <p:nvPr/>
        </p:nvSpPr>
        <p:spPr bwMode="auto">
          <a:xfrm>
            <a:off x="457199" y="1447800"/>
            <a:ext cx="3352801" cy="0"/>
          </a:xfrm>
          <a:prstGeom prst="line">
            <a:avLst/>
          </a:prstGeom>
          <a:noFill/>
          <a:ln w="76200">
            <a:solidFill>
              <a:schemeClr val="tx1"/>
            </a:solidFill>
            <a:round/>
            <a:headEnd/>
            <a:tailEnd/>
          </a:ln>
          <a:effectLst>
            <a:outerShdw blurRad="50800" dist="38100" dir="2700000" algn="tl" rotWithShape="0">
              <a:prstClr val="black">
                <a:alpha val="40000"/>
              </a:prstClr>
            </a:outerShdw>
          </a:effectLst>
        </p:spPr>
        <p:txBody>
          <a:bodyPr wrap="square">
            <a:spAutoFit/>
          </a:bodyPr>
          <a:lstStyle/>
          <a:p>
            <a:pPr eaLnBrk="0" hangingPunct="0">
              <a:lnSpc>
                <a:spcPct val="90000"/>
              </a:lnSpc>
              <a:defRPr/>
            </a:pPr>
            <a:endParaRPr lang="en-US" dirty="0"/>
          </a:p>
        </p:txBody>
      </p:sp>
    </p:spTree>
    <p:extLst>
      <p:ext uri="{BB962C8B-B14F-4D97-AF65-F5344CB8AC3E}">
        <p14:creationId xmlns:p14="http://schemas.microsoft.com/office/powerpoint/2010/main" val="2647364343"/>
      </p:ext>
    </p:extLst>
  </p:cSld>
  <p:clrMapOvr>
    <a:masterClrMapping/>
  </p:clrMapOvr>
  <p:transition>
    <p:push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1800" y="381000"/>
            <a:ext cx="8281988" cy="904875"/>
          </a:xfrm>
        </p:spPr>
        <p:txBody>
          <a:bodyPr>
            <a:normAutofit/>
          </a:bodyPr>
          <a:lstStyle/>
          <a:p>
            <a:pPr>
              <a:defRPr/>
            </a:pPr>
            <a:r>
              <a:rPr lang="en-US" dirty="0"/>
              <a:t>Lab 9</a:t>
            </a:r>
            <a:br>
              <a:rPr lang="en-US" dirty="0"/>
            </a:br>
            <a:r>
              <a:rPr lang="en-US" dirty="0"/>
              <a:t>Tracking OEE</a:t>
            </a:r>
          </a:p>
        </p:txBody>
      </p:sp>
      <p:grpSp>
        <p:nvGrpSpPr>
          <p:cNvPr id="3" name="Group 16"/>
          <p:cNvGrpSpPr/>
          <p:nvPr/>
        </p:nvGrpSpPr>
        <p:grpSpPr>
          <a:xfrm>
            <a:off x="533400" y="1524000"/>
            <a:ext cx="8001000" cy="4114800"/>
            <a:chOff x="914400" y="1600200"/>
            <a:chExt cx="7315200" cy="1676400"/>
          </a:xfrm>
          <a:solidFill>
            <a:srgbClr val="6B6AB0"/>
          </a:solidFill>
        </p:grpSpPr>
        <p:sp>
          <p:nvSpPr>
            <p:cNvPr id="14" name="Rounded Rectangle 13"/>
            <p:cNvSpPr/>
            <p:nvPr/>
          </p:nvSpPr>
          <p:spPr>
            <a:xfrm>
              <a:off x="914400" y="1600200"/>
              <a:ext cx="7315200" cy="1676400"/>
            </a:xfrm>
            <a:prstGeom prst="roundRect">
              <a:avLst>
                <a:gd name="adj" fmla="val 12700"/>
              </a:avLst>
            </a:prstGeom>
            <a:grpFill/>
          </p:spPr>
          <p:style>
            <a:lnRef idx="0">
              <a:schemeClr val="accent1"/>
            </a:lnRef>
            <a:fillRef idx="3">
              <a:schemeClr val="accent1"/>
            </a:fillRef>
            <a:effectRef idx="3">
              <a:schemeClr val="accent1"/>
            </a:effectRef>
            <a:fontRef idx="minor">
              <a:schemeClr val="lt1"/>
            </a:fontRef>
          </p:style>
          <p:txBody>
            <a:bodyPr/>
            <a:lstStyle/>
            <a:p>
              <a:pPr eaLnBrk="0" hangingPunct="0">
                <a:lnSpc>
                  <a:spcPct val="90000"/>
                </a:lnSpc>
                <a:defRPr/>
              </a:pPr>
              <a:r>
                <a:rPr lang="en-US" b="1" dirty="0">
                  <a:solidFill>
                    <a:schemeClr val="bg1"/>
                  </a:solidFill>
                </a:rPr>
                <a:t>Lab Introduction</a:t>
              </a:r>
            </a:p>
          </p:txBody>
        </p:sp>
        <p:pic>
          <p:nvPicPr>
            <p:cNvPr id="25602" name="Picture 2" descr="C:\Users\Eric Enet\AppData\Local\Microsoft\Windows\Temporary Internet Files\Content.IE5\WTD7J0JU\MCj04316460000[1].png"/>
            <p:cNvPicPr>
              <a:picLocks noChangeAspect="1" noChangeArrowheads="1"/>
            </p:cNvPicPr>
            <p:nvPr/>
          </p:nvPicPr>
          <p:blipFill>
            <a:blip r:embed="rId3" cstate="print"/>
            <a:srcRect/>
            <a:stretch>
              <a:fillRect/>
            </a:stretch>
          </p:blipFill>
          <p:spPr bwMode="auto">
            <a:xfrm>
              <a:off x="1066800" y="2057400"/>
              <a:ext cx="1240971" cy="1066800"/>
            </a:xfrm>
            <a:prstGeom prst="rect">
              <a:avLst/>
            </a:prstGeom>
            <a:grpFill/>
          </p:spPr>
        </p:pic>
      </p:grpSp>
      <p:sp>
        <p:nvSpPr>
          <p:cNvPr id="7" name="Rounded Rectangle 6"/>
          <p:cNvSpPr/>
          <p:nvPr/>
        </p:nvSpPr>
        <p:spPr>
          <a:xfrm>
            <a:off x="1895475" y="2057400"/>
            <a:ext cx="6486525" cy="3429000"/>
          </a:xfrm>
          <a:prstGeom prst="roundRect">
            <a:avLst>
              <a:gd name="adj" fmla="val 13550"/>
            </a:avLst>
          </a:prstGeom>
          <a:solidFill>
            <a:schemeClr val="bg1"/>
          </a:solidFill>
        </p:spPr>
        <p:style>
          <a:lnRef idx="1">
            <a:schemeClr val="accent5"/>
          </a:lnRef>
          <a:fillRef idx="1001">
            <a:schemeClr val="lt1"/>
          </a:fillRef>
          <a:effectRef idx="2">
            <a:schemeClr val="accent5"/>
          </a:effectRef>
          <a:fontRef idx="minor">
            <a:schemeClr val="lt1"/>
          </a:fontRef>
        </p:style>
        <p:txBody>
          <a:bodyPr anchor="ctr"/>
          <a:lstStyle/>
          <a:p>
            <a:pPr eaLnBrk="0" hangingPunct="0">
              <a:lnSpc>
                <a:spcPct val="90000"/>
              </a:lnSpc>
              <a:defRPr/>
            </a:pPr>
            <a:endParaRPr lang="en-US" sz="2400" dirty="0">
              <a:solidFill>
                <a:schemeClr val="tx1"/>
              </a:solidFill>
            </a:endParaRPr>
          </a:p>
        </p:txBody>
      </p:sp>
      <p:sp>
        <p:nvSpPr>
          <p:cNvPr id="9" name="Rectangle 8"/>
          <p:cNvSpPr/>
          <p:nvPr/>
        </p:nvSpPr>
        <p:spPr>
          <a:xfrm>
            <a:off x="2209800" y="2209800"/>
            <a:ext cx="6019800" cy="3083921"/>
          </a:xfrm>
          <a:prstGeom prst="rect">
            <a:avLst/>
          </a:prstGeom>
        </p:spPr>
        <p:txBody>
          <a:bodyPr wrap="square">
            <a:spAutoFit/>
          </a:bodyPr>
          <a:lstStyle/>
          <a:p>
            <a:pPr lvl="0"/>
            <a:r>
              <a:rPr lang="en-US" sz="2400" dirty="0"/>
              <a:t>In this lab, you will:</a:t>
            </a:r>
          </a:p>
          <a:p>
            <a:pPr lvl="0"/>
            <a:endParaRPr lang="en-US" sz="2400" dirty="0"/>
          </a:p>
          <a:p>
            <a:pPr marL="342900" lvl="0" indent="-342900">
              <a:buFont typeface="Wingdings" pitchFamily="2" charset="2"/>
              <a:buChar char="Ø"/>
            </a:pPr>
            <a:r>
              <a:rPr lang="en-US" sz="2400" dirty="0"/>
              <a:t>Add and configure product counters in OCO template</a:t>
            </a:r>
          </a:p>
          <a:p>
            <a:pPr marL="342900" lvl="0" indent="-342900">
              <a:buFont typeface="Wingdings" pitchFamily="2" charset="2"/>
              <a:buChar char="Ø"/>
            </a:pPr>
            <a:endParaRPr lang="en-US" sz="2400" dirty="0"/>
          </a:p>
          <a:p>
            <a:pPr marL="342900" lvl="0" indent="-342900">
              <a:buFont typeface="Wingdings" pitchFamily="2" charset="2"/>
              <a:buChar char="Ø"/>
            </a:pPr>
            <a:r>
              <a:rPr lang="en-US" sz="2400" dirty="0"/>
              <a:t>Simulate product’s </a:t>
            </a:r>
            <a:r>
              <a:rPr lang="en-US" sz="2400" b="1" dirty="0"/>
              <a:t>Good Count</a:t>
            </a:r>
            <a:r>
              <a:rPr lang="en-US" sz="2400" dirty="0"/>
              <a:t> and </a:t>
            </a:r>
            <a:r>
              <a:rPr lang="en-US" sz="2400" b="1" dirty="0"/>
              <a:t>Bad Count</a:t>
            </a:r>
            <a:r>
              <a:rPr lang="en-US" sz="2400" dirty="0"/>
              <a:t> from an InTouch window</a:t>
            </a:r>
          </a:p>
          <a:p>
            <a:pPr marL="342900" lvl="0" indent="-342900">
              <a:buFont typeface="Wingdings" pitchFamily="2" charset="2"/>
              <a:buChar char="Ø"/>
            </a:pPr>
            <a:endParaRPr lang="en-US" sz="2400" dirty="0"/>
          </a:p>
          <a:p>
            <a:pPr marL="342900" lvl="0" indent="-342900">
              <a:buFont typeface="Wingdings" pitchFamily="2" charset="2"/>
              <a:buChar char="Ø"/>
            </a:pPr>
            <a:r>
              <a:rPr lang="en-US" sz="2400" dirty="0"/>
              <a:t>Track and verify OEE calculation</a:t>
            </a:r>
          </a:p>
        </p:txBody>
      </p:sp>
      <p:grpSp>
        <p:nvGrpSpPr>
          <p:cNvPr id="8" name="Group 7"/>
          <p:cNvGrpSpPr/>
          <p:nvPr/>
        </p:nvGrpSpPr>
        <p:grpSpPr>
          <a:xfrm>
            <a:off x="7600944" y="1366814"/>
            <a:ext cx="857256" cy="995386"/>
            <a:chOff x="7381868" y="5214950"/>
            <a:chExt cx="857256" cy="995386"/>
          </a:xfrm>
        </p:grpSpPr>
        <p:sp>
          <p:nvSpPr>
            <p:cNvPr id="10" name="Rounded Rectangle 9"/>
            <p:cNvSpPr/>
            <p:nvPr/>
          </p:nvSpPr>
          <p:spPr bwMode="auto">
            <a:xfrm>
              <a:off x="7381868" y="5853146"/>
              <a:ext cx="857256" cy="357190"/>
            </a:xfrm>
            <a:prstGeom prst="roundRect">
              <a:avLst/>
            </a:prstGeom>
            <a:solidFill>
              <a:schemeClr val="accent1">
                <a:lumMod val="20000"/>
                <a:lumOff val="80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r>
                <a:rPr lang="en-US" dirty="0">
                  <a:solidFill>
                    <a:srgbClr val="FF0000"/>
                  </a:solidFill>
                </a:rPr>
                <a:t>30</a:t>
              </a:r>
              <a:r>
                <a:rPr kumimoji="0" lang="en-US" sz="1400" i="0" u="none" strike="noStrike" cap="none" normalizeH="0" baseline="0" dirty="0">
                  <a:ln>
                    <a:noFill/>
                  </a:ln>
                  <a:solidFill>
                    <a:srgbClr val="FF0000"/>
                  </a:solidFill>
                  <a:effectLst/>
                </a:rPr>
                <a:t> min</a:t>
              </a:r>
            </a:p>
          </p:txBody>
        </p:sp>
        <p:pic>
          <p:nvPicPr>
            <p:cNvPr id="11" name="Picture 10" descr="95"/>
            <p:cNvPicPr>
              <a:picLocks noChangeAspect="1" noChangeArrowheads="1"/>
            </p:cNvPicPr>
            <p:nvPr/>
          </p:nvPicPr>
          <p:blipFill>
            <a:blip r:embed="rId4" cstate="print"/>
            <a:srcRect/>
            <a:stretch>
              <a:fillRect/>
            </a:stretch>
          </p:blipFill>
          <p:spPr bwMode="auto">
            <a:xfrm>
              <a:off x="7477124" y="5214950"/>
              <a:ext cx="660400" cy="660399"/>
            </a:xfrm>
            <a:prstGeom prst="rect">
              <a:avLst/>
            </a:prstGeom>
            <a:noFill/>
            <a:ln w="9525">
              <a:noFill/>
              <a:miter lim="800000"/>
              <a:headEnd/>
              <a:tailEnd/>
            </a:ln>
          </p:spPr>
        </p:pic>
      </p:grpSp>
      <p:grpSp>
        <p:nvGrpSpPr>
          <p:cNvPr id="12" name="Group 13"/>
          <p:cNvGrpSpPr/>
          <p:nvPr/>
        </p:nvGrpSpPr>
        <p:grpSpPr>
          <a:xfrm>
            <a:off x="909653" y="5283212"/>
            <a:ext cx="1071547" cy="888988"/>
            <a:chOff x="517514" y="1414462"/>
            <a:chExt cx="1071547" cy="888988"/>
          </a:xfrm>
        </p:grpSpPr>
        <p:pic>
          <p:nvPicPr>
            <p:cNvPr id="13" name="Picture 20" descr="InTouch PC (On)"/>
            <p:cNvPicPr>
              <a:picLocks noChangeAspect="1" noChangeArrowheads="1"/>
            </p:cNvPicPr>
            <p:nvPr/>
          </p:nvPicPr>
          <p:blipFill>
            <a:blip r:embed="rId5" cstate="print"/>
            <a:srcRect/>
            <a:stretch>
              <a:fillRect/>
            </a:stretch>
          </p:blipFill>
          <p:spPr bwMode="auto">
            <a:xfrm>
              <a:off x="517514" y="1414462"/>
              <a:ext cx="872942" cy="728654"/>
            </a:xfrm>
            <a:prstGeom prst="rect">
              <a:avLst/>
            </a:prstGeom>
            <a:noFill/>
            <a:ln w="9525">
              <a:noFill/>
              <a:miter lim="800000"/>
              <a:headEnd/>
              <a:tailEnd/>
            </a:ln>
          </p:spPr>
        </p:pic>
        <p:pic>
          <p:nvPicPr>
            <p:cNvPr id="15" name="Picture 14" descr="146"/>
            <p:cNvPicPr>
              <a:picLocks noChangeAspect="1" noChangeArrowheads="1"/>
            </p:cNvPicPr>
            <p:nvPr/>
          </p:nvPicPr>
          <p:blipFill>
            <a:blip r:embed="rId6" cstate="print"/>
            <a:srcRect/>
            <a:stretch>
              <a:fillRect/>
            </a:stretch>
          </p:blipFill>
          <p:spPr bwMode="auto">
            <a:xfrm>
              <a:off x="1000100" y="1714488"/>
              <a:ext cx="588961" cy="588962"/>
            </a:xfrm>
            <a:prstGeom prst="rect">
              <a:avLst/>
            </a:prstGeom>
            <a:noFill/>
            <a:ln w="9525">
              <a:noFill/>
              <a:miter lim="800000"/>
              <a:headEnd/>
              <a:tailEnd/>
            </a:ln>
          </p:spPr>
        </p:pic>
      </p:grpSp>
    </p:spTree>
    <p:extLst>
      <p:ext uri="{BB962C8B-B14F-4D97-AF65-F5344CB8AC3E}">
        <p14:creationId xmlns:p14="http://schemas.microsoft.com/office/powerpoint/2010/main" val="1310069020"/>
      </p:ext>
    </p:extLst>
  </p:cSld>
  <p:clrMapOvr>
    <a:masterClrMapping/>
  </p:clrMapOvr>
  <p:transition>
    <p:dissolve/>
  </p:transition>
</p:sld>
</file>

<file path=ppt/theme/theme1.xml><?xml version="1.0" encoding="utf-8"?>
<a:theme xmlns:a="http://schemas.openxmlformats.org/drawingml/2006/main" name="Invensys Learning Services Template [Rev 5]">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lide Master">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rgbClr val="C3D603"/>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rgbClr val="C3D603"/>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Slide Master 1">
        <a:dk1>
          <a:srgbClr val="000000"/>
        </a:dk1>
        <a:lt1>
          <a:srgbClr val="FFFFFF"/>
        </a:lt1>
        <a:dk2>
          <a:srgbClr val="D81C3F"/>
        </a:dk2>
        <a:lt2>
          <a:srgbClr val="009B48"/>
        </a:lt2>
        <a:accent1>
          <a:srgbClr val="C3D603"/>
        </a:accent1>
        <a:accent2>
          <a:srgbClr val="ADAFAF"/>
        </a:accent2>
        <a:accent3>
          <a:srgbClr val="FFFFFF"/>
        </a:accent3>
        <a:accent4>
          <a:srgbClr val="000000"/>
        </a:accent4>
        <a:accent5>
          <a:srgbClr val="DEE8AA"/>
        </a:accent5>
        <a:accent6>
          <a:srgbClr val="9C9E9E"/>
        </a:accent6>
        <a:hlink>
          <a:srgbClr val="E87511"/>
        </a:hlink>
        <a:folHlink>
          <a:srgbClr val="00B9E4"/>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pening/Closure">
  <a:themeElements>
    <a:clrScheme name="Opening/Closure 1">
      <a:dk1>
        <a:srgbClr val="000000"/>
      </a:dk1>
      <a:lt1>
        <a:srgbClr val="FFFFFF"/>
      </a:lt1>
      <a:dk2>
        <a:srgbClr val="009B48"/>
      </a:dk2>
      <a:lt2>
        <a:srgbClr val="EAAF0F"/>
      </a:lt2>
      <a:accent1>
        <a:srgbClr val="C3D603"/>
      </a:accent1>
      <a:accent2>
        <a:srgbClr val="E87511"/>
      </a:accent2>
      <a:accent3>
        <a:srgbClr val="FFFFFF"/>
      </a:accent3>
      <a:accent4>
        <a:srgbClr val="000000"/>
      </a:accent4>
      <a:accent5>
        <a:srgbClr val="DEE8AA"/>
      </a:accent5>
      <a:accent6>
        <a:srgbClr val="D2690E"/>
      </a:accent6>
      <a:hlink>
        <a:srgbClr val="0065BD"/>
      </a:hlink>
      <a:folHlink>
        <a:srgbClr val="D81C3F"/>
      </a:folHlink>
    </a:clrScheme>
    <a:fontScheme name="Opening/Closur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rgbClr val="C3D603"/>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rgbClr val="C3D603"/>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Opening/Closure 1">
        <a:dk1>
          <a:srgbClr val="000000"/>
        </a:dk1>
        <a:lt1>
          <a:srgbClr val="FFFFFF"/>
        </a:lt1>
        <a:dk2>
          <a:srgbClr val="009B48"/>
        </a:dk2>
        <a:lt2>
          <a:srgbClr val="EAAF0F"/>
        </a:lt2>
        <a:accent1>
          <a:srgbClr val="C3D603"/>
        </a:accent1>
        <a:accent2>
          <a:srgbClr val="E87511"/>
        </a:accent2>
        <a:accent3>
          <a:srgbClr val="FFFFFF"/>
        </a:accent3>
        <a:accent4>
          <a:srgbClr val="000000"/>
        </a:accent4>
        <a:accent5>
          <a:srgbClr val="DEE8AA"/>
        </a:accent5>
        <a:accent6>
          <a:srgbClr val="D2690E"/>
        </a:accent6>
        <a:hlink>
          <a:srgbClr val="0065BD"/>
        </a:hlink>
        <a:folHlink>
          <a:srgbClr val="D81C3F"/>
        </a:folHlink>
      </a:clrScheme>
      <a:clrMap bg1="lt1" tx1="dk1" bg2="lt2" tx2="dk2" accent1="accent1" accent2="accent2" accent3="accent3" accent4="accent4" accent5="accent5" accent6="accent6" hlink="hlink" folHlink="folHlink"/>
    </a:extraClrScheme>
    <a:extraClrScheme>
      <a:clrScheme name="Opening/Closure 2">
        <a:dk1>
          <a:srgbClr val="000000"/>
        </a:dk1>
        <a:lt1>
          <a:srgbClr val="FFFFFF"/>
        </a:lt1>
        <a:dk2>
          <a:srgbClr val="D81C3F"/>
        </a:dk2>
        <a:lt2>
          <a:srgbClr val="009B48"/>
        </a:lt2>
        <a:accent1>
          <a:srgbClr val="C3D603"/>
        </a:accent1>
        <a:accent2>
          <a:srgbClr val="ADAFAF"/>
        </a:accent2>
        <a:accent3>
          <a:srgbClr val="FFFFFF"/>
        </a:accent3>
        <a:accent4>
          <a:srgbClr val="000000"/>
        </a:accent4>
        <a:accent5>
          <a:srgbClr val="DEE8AA"/>
        </a:accent5>
        <a:accent6>
          <a:srgbClr val="9C9E9E"/>
        </a:accent6>
        <a:hlink>
          <a:srgbClr val="E87511"/>
        </a:hlink>
        <a:folHlink>
          <a:srgbClr val="00B9E4"/>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Section Divider 1">
  <a:themeElements>
    <a:clrScheme name="Section Divider 1 1">
      <a:dk1>
        <a:srgbClr val="000000"/>
      </a:dk1>
      <a:lt1>
        <a:srgbClr val="FFFFFF"/>
      </a:lt1>
      <a:dk2>
        <a:srgbClr val="009B48"/>
      </a:dk2>
      <a:lt2>
        <a:srgbClr val="EAAF0F"/>
      </a:lt2>
      <a:accent1>
        <a:srgbClr val="C3D603"/>
      </a:accent1>
      <a:accent2>
        <a:srgbClr val="E87511"/>
      </a:accent2>
      <a:accent3>
        <a:srgbClr val="FFFFFF"/>
      </a:accent3>
      <a:accent4>
        <a:srgbClr val="000000"/>
      </a:accent4>
      <a:accent5>
        <a:srgbClr val="DEE8AA"/>
      </a:accent5>
      <a:accent6>
        <a:srgbClr val="D2690E"/>
      </a:accent6>
      <a:hlink>
        <a:srgbClr val="0065BD"/>
      </a:hlink>
      <a:folHlink>
        <a:srgbClr val="D81C3F"/>
      </a:folHlink>
    </a:clrScheme>
    <a:fontScheme name="Section Divider 1">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rgbClr val="C3D603"/>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rgbClr val="C3D603"/>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Section Divider 1 1">
        <a:dk1>
          <a:srgbClr val="000000"/>
        </a:dk1>
        <a:lt1>
          <a:srgbClr val="FFFFFF"/>
        </a:lt1>
        <a:dk2>
          <a:srgbClr val="009B48"/>
        </a:dk2>
        <a:lt2>
          <a:srgbClr val="EAAF0F"/>
        </a:lt2>
        <a:accent1>
          <a:srgbClr val="C3D603"/>
        </a:accent1>
        <a:accent2>
          <a:srgbClr val="E87511"/>
        </a:accent2>
        <a:accent3>
          <a:srgbClr val="FFFFFF"/>
        </a:accent3>
        <a:accent4>
          <a:srgbClr val="000000"/>
        </a:accent4>
        <a:accent5>
          <a:srgbClr val="DEE8AA"/>
        </a:accent5>
        <a:accent6>
          <a:srgbClr val="D2690E"/>
        </a:accent6>
        <a:hlink>
          <a:srgbClr val="0065BD"/>
        </a:hlink>
        <a:folHlink>
          <a:srgbClr val="D81C3F"/>
        </a:folHlink>
      </a:clrScheme>
      <a:clrMap bg1="lt1" tx1="dk1" bg2="lt2" tx2="dk2" accent1="accent1" accent2="accent2" accent3="accent3" accent4="accent4" accent5="accent5" accent6="accent6" hlink="hlink" folHlink="folHlink"/>
    </a:extraClrScheme>
    <a:extraClrScheme>
      <a:clrScheme name="Section Divider 1 2">
        <a:dk1>
          <a:srgbClr val="000000"/>
        </a:dk1>
        <a:lt1>
          <a:srgbClr val="FFFFFF"/>
        </a:lt1>
        <a:dk2>
          <a:srgbClr val="D81C3F"/>
        </a:dk2>
        <a:lt2>
          <a:srgbClr val="009B48"/>
        </a:lt2>
        <a:accent1>
          <a:srgbClr val="C3D603"/>
        </a:accent1>
        <a:accent2>
          <a:srgbClr val="ADAFAF"/>
        </a:accent2>
        <a:accent3>
          <a:srgbClr val="FFFFFF"/>
        </a:accent3>
        <a:accent4>
          <a:srgbClr val="000000"/>
        </a:accent4>
        <a:accent5>
          <a:srgbClr val="DEE8AA"/>
        </a:accent5>
        <a:accent6>
          <a:srgbClr val="9C9E9E"/>
        </a:accent6>
        <a:hlink>
          <a:srgbClr val="E87511"/>
        </a:hlink>
        <a:folHlink>
          <a:srgbClr val="00B9E4"/>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Section Divider 2">
  <a:themeElements>
    <a:clrScheme name="Section Divider 2 1">
      <a:dk1>
        <a:srgbClr val="000000"/>
      </a:dk1>
      <a:lt1>
        <a:srgbClr val="FFFFFF"/>
      </a:lt1>
      <a:dk2>
        <a:srgbClr val="D81C3F"/>
      </a:dk2>
      <a:lt2>
        <a:srgbClr val="009B48"/>
      </a:lt2>
      <a:accent1>
        <a:srgbClr val="C3D603"/>
      </a:accent1>
      <a:accent2>
        <a:srgbClr val="ADAFAF"/>
      </a:accent2>
      <a:accent3>
        <a:srgbClr val="FFFFFF"/>
      </a:accent3>
      <a:accent4>
        <a:srgbClr val="000000"/>
      </a:accent4>
      <a:accent5>
        <a:srgbClr val="DEE8AA"/>
      </a:accent5>
      <a:accent6>
        <a:srgbClr val="9C9E9E"/>
      </a:accent6>
      <a:hlink>
        <a:srgbClr val="E87511"/>
      </a:hlink>
      <a:folHlink>
        <a:srgbClr val="00B9E4"/>
      </a:folHlink>
    </a:clrScheme>
    <a:fontScheme name="Section Divider 2">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rgbClr val="C3D603"/>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rgbClr val="C3D603"/>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Section Divider 2 1">
        <a:dk1>
          <a:srgbClr val="000000"/>
        </a:dk1>
        <a:lt1>
          <a:srgbClr val="FFFFFF"/>
        </a:lt1>
        <a:dk2>
          <a:srgbClr val="D81C3F"/>
        </a:dk2>
        <a:lt2>
          <a:srgbClr val="009B48"/>
        </a:lt2>
        <a:accent1>
          <a:srgbClr val="C3D603"/>
        </a:accent1>
        <a:accent2>
          <a:srgbClr val="ADAFAF"/>
        </a:accent2>
        <a:accent3>
          <a:srgbClr val="FFFFFF"/>
        </a:accent3>
        <a:accent4>
          <a:srgbClr val="000000"/>
        </a:accent4>
        <a:accent5>
          <a:srgbClr val="DEE8AA"/>
        </a:accent5>
        <a:accent6>
          <a:srgbClr val="9C9E9E"/>
        </a:accent6>
        <a:hlink>
          <a:srgbClr val="E87511"/>
        </a:hlink>
        <a:folHlink>
          <a:srgbClr val="00B9E4"/>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Section Divider 3">
  <a:themeElements>
    <a:clrScheme name="Section Divider 3 1">
      <a:dk1>
        <a:srgbClr val="000000"/>
      </a:dk1>
      <a:lt1>
        <a:srgbClr val="FFFFFF"/>
      </a:lt1>
      <a:dk2>
        <a:srgbClr val="009B48"/>
      </a:dk2>
      <a:lt2>
        <a:srgbClr val="EAAF0F"/>
      </a:lt2>
      <a:accent1>
        <a:srgbClr val="C3D603"/>
      </a:accent1>
      <a:accent2>
        <a:srgbClr val="E87511"/>
      </a:accent2>
      <a:accent3>
        <a:srgbClr val="FFFFFF"/>
      </a:accent3>
      <a:accent4>
        <a:srgbClr val="000000"/>
      </a:accent4>
      <a:accent5>
        <a:srgbClr val="DEE8AA"/>
      </a:accent5>
      <a:accent6>
        <a:srgbClr val="D2690E"/>
      </a:accent6>
      <a:hlink>
        <a:srgbClr val="0065BD"/>
      </a:hlink>
      <a:folHlink>
        <a:srgbClr val="D81C3F"/>
      </a:folHlink>
    </a:clrScheme>
    <a:fontScheme name="Section Divider 3">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rgbClr val="C3D603"/>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rgbClr val="C3D603"/>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Section Divider 3 1">
        <a:dk1>
          <a:srgbClr val="000000"/>
        </a:dk1>
        <a:lt1>
          <a:srgbClr val="FFFFFF"/>
        </a:lt1>
        <a:dk2>
          <a:srgbClr val="009B48"/>
        </a:dk2>
        <a:lt2>
          <a:srgbClr val="EAAF0F"/>
        </a:lt2>
        <a:accent1>
          <a:srgbClr val="C3D603"/>
        </a:accent1>
        <a:accent2>
          <a:srgbClr val="E87511"/>
        </a:accent2>
        <a:accent3>
          <a:srgbClr val="FFFFFF"/>
        </a:accent3>
        <a:accent4>
          <a:srgbClr val="000000"/>
        </a:accent4>
        <a:accent5>
          <a:srgbClr val="DEE8AA"/>
        </a:accent5>
        <a:accent6>
          <a:srgbClr val="D2690E"/>
        </a:accent6>
        <a:hlink>
          <a:srgbClr val="0065BD"/>
        </a:hlink>
        <a:folHlink>
          <a:srgbClr val="D81C3F"/>
        </a:folHlink>
      </a:clrScheme>
      <a:clrMap bg1="lt1" tx1="dk1" bg2="lt2" tx2="dk2" accent1="accent1" accent2="accent2" accent3="accent3" accent4="accent4" accent5="accent5" accent6="accent6" hlink="hlink" folHlink="folHlink"/>
    </a:extraClrScheme>
    <a:extraClrScheme>
      <a:clrScheme name="Section Divider 3 2">
        <a:dk1>
          <a:srgbClr val="000000"/>
        </a:dk1>
        <a:lt1>
          <a:srgbClr val="FFFFFF"/>
        </a:lt1>
        <a:dk2>
          <a:srgbClr val="D81C3F"/>
        </a:dk2>
        <a:lt2>
          <a:srgbClr val="009B48"/>
        </a:lt2>
        <a:accent1>
          <a:srgbClr val="C3D603"/>
        </a:accent1>
        <a:accent2>
          <a:srgbClr val="ADAFAF"/>
        </a:accent2>
        <a:accent3>
          <a:srgbClr val="FFFFFF"/>
        </a:accent3>
        <a:accent4>
          <a:srgbClr val="000000"/>
        </a:accent4>
        <a:accent5>
          <a:srgbClr val="DEE8AA"/>
        </a:accent5>
        <a:accent6>
          <a:srgbClr val="9C9E9E"/>
        </a:accent6>
        <a:hlink>
          <a:srgbClr val="E87511"/>
        </a:hlink>
        <a:folHlink>
          <a:srgbClr val="00B9E4"/>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Section Divider 4">
  <a:themeElements>
    <a:clrScheme name="Section Divider 4 1">
      <a:dk1>
        <a:srgbClr val="000000"/>
      </a:dk1>
      <a:lt1>
        <a:srgbClr val="FFFFFF"/>
      </a:lt1>
      <a:dk2>
        <a:srgbClr val="009B48"/>
      </a:dk2>
      <a:lt2>
        <a:srgbClr val="EAAF0F"/>
      </a:lt2>
      <a:accent1>
        <a:srgbClr val="C3D603"/>
      </a:accent1>
      <a:accent2>
        <a:srgbClr val="E87511"/>
      </a:accent2>
      <a:accent3>
        <a:srgbClr val="FFFFFF"/>
      </a:accent3>
      <a:accent4>
        <a:srgbClr val="000000"/>
      </a:accent4>
      <a:accent5>
        <a:srgbClr val="DEE8AA"/>
      </a:accent5>
      <a:accent6>
        <a:srgbClr val="D2690E"/>
      </a:accent6>
      <a:hlink>
        <a:srgbClr val="0065BD"/>
      </a:hlink>
      <a:folHlink>
        <a:srgbClr val="D81C3F"/>
      </a:folHlink>
    </a:clrScheme>
    <a:fontScheme name="Section Divider 4">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rgbClr val="C3D603"/>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rgbClr val="C3D603"/>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Section Divider 4 1">
        <a:dk1>
          <a:srgbClr val="000000"/>
        </a:dk1>
        <a:lt1>
          <a:srgbClr val="FFFFFF"/>
        </a:lt1>
        <a:dk2>
          <a:srgbClr val="009B48"/>
        </a:dk2>
        <a:lt2>
          <a:srgbClr val="EAAF0F"/>
        </a:lt2>
        <a:accent1>
          <a:srgbClr val="C3D603"/>
        </a:accent1>
        <a:accent2>
          <a:srgbClr val="E87511"/>
        </a:accent2>
        <a:accent3>
          <a:srgbClr val="FFFFFF"/>
        </a:accent3>
        <a:accent4>
          <a:srgbClr val="000000"/>
        </a:accent4>
        <a:accent5>
          <a:srgbClr val="DEE8AA"/>
        </a:accent5>
        <a:accent6>
          <a:srgbClr val="D2690E"/>
        </a:accent6>
        <a:hlink>
          <a:srgbClr val="0065BD"/>
        </a:hlink>
        <a:folHlink>
          <a:srgbClr val="D81C3F"/>
        </a:folHlink>
      </a:clrScheme>
      <a:clrMap bg1="lt1" tx1="dk1" bg2="lt2" tx2="dk2" accent1="accent1" accent2="accent2" accent3="accent3" accent4="accent4" accent5="accent5" accent6="accent6" hlink="hlink" folHlink="folHlink"/>
    </a:extraClrScheme>
    <a:extraClrScheme>
      <a:clrScheme name="Section Divider 4 2">
        <a:dk1>
          <a:srgbClr val="000000"/>
        </a:dk1>
        <a:lt1>
          <a:srgbClr val="FFFFFF"/>
        </a:lt1>
        <a:dk2>
          <a:srgbClr val="D81C3F"/>
        </a:dk2>
        <a:lt2>
          <a:srgbClr val="009B48"/>
        </a:lt2>
        <a:accent1>
          <a:srgbClr val="C3D603"/>
        </a:accent1>
        <a:accent2>
          <a:srgbClr val="ADAFAF"/>
        </a:accent2>
        <a:accent3>
          <a:srgbClr val="FFFFFF"/>
        </a:accent3>
        <a:accent4>
          <a:srgbClr val="000000"/>
        </a:accent4>
        <a:accent5>
          <a:srgbClr val="DEE8AA"/>
        </a:accent5>
        <a:accent6>
          <a:srgbClr val="9C9E9E"/>
        </a:accent6>
        <a:hlink>
          <a:srgbClr val="E87511"/>
        </a:hlink>
        <a:folHlink>
          <a:srgbClr val="00B9E4"/>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Section Divider 5">
  <a:themeElements>
    <a:clrScheme name="Section Divider 5 1">
      <a:dk1>
        <a:srgbClr val="000000"/>
      </a:dk1>
      <a:lt1>
        <a:srgbClr val="FFFFFF"/>
      </a:lt1>
      <a:dk2>
        <a:srgbClr val="009B48"/>
      </a:dk2>
      <a:lt2>
        <a:srgbClr val="EAAF0F"/>
      </a:lt2>
      <a:accent1>
        <a:srgbClr val="C3D603"/>
      </a:accent1>
      <a:accent2>
        <a:srgbClr val="E87511"/>
      </a:accent2>
      <a:accent3>
        <a:srgbClr val="FFFFFF"/>
      </a:accent3>
      <a:accent4>
        <a:srgbClr val="000000"/>
      </a:accent4>
      <a:accent5>
        <a:srgbClr val="DEE8AA"/>
      </a:accent5>
      <a:accent6>
        <a:srgbClr val="D2690E"/>
      </a:accent6>
      <a:hlink>
        <a:srgbClr val="0065BD"/>
      </a:hlink>
      <a:folHlink>
        <a:srgbClr val="D81C3F"/>
      </a:folHlink>
    </a:clrScheme>
    <a:fontScheme name="Section Divider 5">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rgbClr val="C3D603"/>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rgbClr val="C3D603"/>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Section Divider 5 1">
        <a:dk1>
          <a:srgbClr val="000000"/>
        </a:dk1>
        <a:lt1>
          <a:srgbClr val="FFFFFF"/>
        </a:lt1>
        <a:dk2>
          <a:srgbClr val="009B48"/>
        </a:dk2>
        <a:lt2>
          <a:srgbClr val="EAAF0F"/>
        </a:lt2>
        <a:accent1>
          <a:srgbClr val="C3D603"/>
        </a:accent1>
        <a:accent2>
          <a:srgbClr val="E87511"/>
        </a:accent2>
        <a:accent3>
          <a:srgbClr val="FFFFFF"/>
        </a:accent3>
        <a:accent4>
          <a:srgbClr val="000000"/>
        </a:accent4>
        <a:accent5>
          <a:srgbClr val="DEE8AA"/>
        </a:accent5>
        <a:accent6>
          <a:srgbClr val="D2690E"/>
        </a:accent6>
        <a:hlink>
          <a:srgbClr val="0065BD"/>
        </a:hlink>
        <a:folHlink>
          <a:srgbClr val="D81C3F"/>
        </a:folHlink>
      </a:clrScheme>
      <a:clrMap bg1="lt1" tx1="dk1" bg2="lt2" tx2="dk2" accent1="accent1" accent2="accent2" accent3="accent3" accent4="accent4" accent5="accent5" accent6="accent6" hlink="hlink" folHlink="folHlink"/>
    </a:extraClrScheme>
    <a:extraClrScheme>
      <a:clrScheme name="Section Divider 5 2">
        <a:dk1>
          <a:srgbClr val="000000"/>
        </a:dk1>
        <a:lt1>
          <a:srgbClr val="FFFFFF"/>
        </a:lt1>
        <a:dk2>
          <a:srgbClr val="D81C3F"/>
        </a:dk2>
        <a:lt2>
          <a:srgbClr val="009B48"/>
        </a:lt2>
        <a:accent1>
          <a:srgbClr val="C3D603"/>
        </a:accent1>
        <a:accent2>
          <a:srgbClr val="ADAFAF"/>
        </a:accent2>
        <a:accent3>
          <a:srgbClr val="FFFFFF"/>
        </a:accent3>
        <a:accent4>
          <a:srgbClr val="000000"/>
        </a:accent4>
        <a:accent5>
          <a:srgbClr val="DEE8AA"/>
        </a:accent5>
        <a:accent6>
          <a:srgbClr val="9C9E9E"/>
        </a:accent6>
        <a:hlink>
          <a:srgbClr val="E87511"/>
        </a:hlink>
        <a:folHlink>
          <a:srgbClr val="00B9E4"/>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G:\POWERPOI\ww_corporate\new templts\new_corp_ww.pot</Template>
  <TotalTime>31580</TotalTime>
  <Words>490</Words>
  <Application>Microsoft Office PowerPoint</Application>
  <PresentationFormat>On-screen Show (4:3)</PresentationFormat>
  <Paragraphs>111</Paragraphs>
  <Slides>8</Slides>
  <Notes>8</Notes>
  <HiddenSlides>0</HiddenSlides>
  <MMClips>0</MMClips>
  <ScaleCrop>false</ScaleCrop>
  <HeadingPairs>
    <vt:vector size="6" baseType="variant">
      <vt:variant>
        <vt:lpstr>Fonts Used</vt:lpstr>
      </vt:variant>
      <vt:variant>
        <vt:i4>4</vt:i4>
      </vt:variant>
      <vt:variant>
        <vt:lpstr>Theme</vt:lpstr>
      </vt:variant>
      <vt:variant>
        <vt:i4>7</vt:i4>
      </vt:variant>
      <vt:variant>
        <vt:lpstr>Slide Titles</vt:lpstr>
      </vt:variant>
      <vt:variant>
        <vt:i4>8</vt:i4>
      </vt:variant>
    </vt:vector>
  </HeadingPairs>
  <TitlesOfParts>
    <vt:vector size="19" baseType="lpstr">
      <vt:lpstr>Arial</vt:lpstr>
      <vt:lpstr>Calibri</vt:lpstr>
      <vt:lpstr>Verdana</vt:lpstr>
      <vt:lpstr>Wingdings</vt:lpstr>
      <vt:lpstr>Invensys Learning Services Template [Rev 5]</vt:lpstr>
      <vt:lpstr>Opening/Closure</vt:lpstr>
      <vt:lpstr>Section Divider 1</vt:lpstr>
      <vt:lpstr>Section Divider 2</vt:lpstr>
      <vt:lpstr>Section Divider 3</vt:lpstr>
      <vt:lpstr>Section Divider 4</vt:lpstr>
      <vt:lpstr>Section Divider 5</vt:lpstr>
      <vt:lpstr>PowerPoint Presentation</vt:lpstr>
      <vt:lpstr>Overall Equipment Effectiveness</vt:lpstr>
      <vt:lpstr>OEE Calculation</vt:lpstr>
      <vt:lpstr>PowerPoint Presentation</vt:lpstr>
      <vt:lpstr>Lab 8 Configuring Shift Schedules</vt:lpstr>
      <vt:lpstr>PowerPoint Presentation</vt:lpstr>
      <vt:lpstr>PowerPoint Presentation</vt:lpstr>
      <vt:lpstr>Lab 9 Tracking OEE</vt:lpstr>
    </vt:vector>
  </TitlesOfParts>
  <Company>Wonderware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Wonderware System Platform 3.0 - Part 1</dc:title>
  <dc:subject>Application Server 3.0</dc:subject>
  <dc:creator>Juan C. Garcia</dc:creator>
  <cp:keywords>Training</cp:keywords>
  <cp:lastModifiedBy>sachin bhavsar</cp:lastModifiedBy>
  <cp:revision>2717</cp:revision>
  <cp:lastPrinted>2001-10-05T11:06:38Z</cp:lastPrinted>
  <dcterms:created xsi:type="dcterms:W3CDTF">2002-10-10T20:22:40Z</dcterms:created>
  <dcterms:modified xsi:type="dcterms:W3CDTF">2020-02-10T08:52:40Z</dcterms:modified>
</cp:coreProperties>
</file>