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theme/theme4.xml" ContentType="application/vnd.openxmlformats-officedocument.theme+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theme/theme6.xml" ContentType="application/vnd.openxmlformats-officedocument.theme+xml"/>
  <Override PartName="/ppt/slideLayouts/slideLayout20.xml" ContentType="application/vnd.openxmlformats-officedocument.presentationml.slideLayout+xml"/>
  <Override PartName="/ppt/theme/theme7.xml" ContentType="application/vnd.openxmlformats-officedocument.theme+xml"/>
  <Override PartName="/ppt/slideLayouts/slideLayout21.xml" ContentType="application/vnd.openxmlformats-officedocument.presentationml.slideLayout+xml"/>
  <Override PartName="/ppt/theme/theme8.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2.xml" ContentType="application/vnd.openxmlformats-officedocument.themeOverride+xml"/>
  <Override PartName="/ppt/notesSlides/notesSlide5.xml" ContentType="application/vnd.openxmlformats-officedocument.presentationml.notesSlide+xml"/>
  <Override PartName="/ppt/theme/themeOverride3.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4099" r:id="rId6"/>
    <p:sldMasterId id="2147484111" r:id="rId7"/>
    <p:sldMasterId id="2147484123" r:id="rId8"/>
    <p:sldMasterId id="2147484135" r:id="rId9"/>
    <p:sldMasterId id="2147483657" r:id="rId10"/>
    <p:sldMasterId id="2147484138" r:id="rId11"/>
    <p:sldMasterId id="2147484140" r:id="rId12"/>
  </p:sldMasterIdLst>
  <p:notesMasterIdLst>
    <p:notesMasterId r:id="rId21"/>
  </p:notesMasterIdLst>
  <p:handoutMasterIdLst>
    <p:handoutMasterId r:id="rId22"/>
  </p:handoutMasterIdLst>
  <p:sldIdLst>
    <p:sldId id="341" r:id="rId13"/>
    <p:sldId id="349" r:id="rId14"/>
    <p:sldId id="391" r:id="rId15"/>
    <p:sldId id="381" r:id="rId16"/>
    <p:sldId id="392" r:id="rId17"/>
    <p:sldId id="397" r:id="rId18"/>
    <p:sldId id="382" r:id="rId19"/>
    <p:sldId id="383"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FF00"/>
    <a:srgbClr val="C3D603"/>
    <a:srgbClr val="747678"/>
    <a:srgbClr val="E87511"/>
    <a:srgbClr val="FFFFFF"/>
    <a:srgbClr val="000000"/>
    <a:srgbClr val="E0E0DD"/>
    <a:srgbClr val="ADA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693" autoAdjust="0"/>
  </p:normalViewPr>
  <p:slideViewPr>
    <p:cSldViewPr>
      <p:cViewPr varScale="1">
        <p:scale>
          <a:sx n="103" d="100"/>
          <a:sy n="103" d="100"/>
        </p:scale>
        <p:origin x="1776" y="96"/>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p:cViewPr varScale="1">
        <p:scale>
          <a:sx n="101" d="100"/>
          <a:sy n="101" d="100"/>
        </p:scale>
        <p:origin x="-256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5.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slide" Target="slides/slide8.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3.xml"/><Relationship Id="rId23" Type="http://schemas.openxmlformats.org/officeDocument/2006/relationships/presProps" Target="presProps.xml"/><Relationship Id="rId10" Type="http://schemas.openxmlformats.org/officeDocument/2006/relationships/slideMaster" Target="slideMasters/slideMaster7.xml"/><Relationship Id="rId19" Type="http://schemas.openxmlformats.org/officeDocument/2006/relationships/slide" Target="slides/slide7.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defTabSz="914381">
              <a:defRPr sz="800">
                <a:latin typeface="Verdana" charset="0"/>
              </a:defRPr>
            </a:lvl1pPr>
          </a:lstStyle>
          <a:p>
            <a:endParaRPr lang="en-US"/>
          </a:p>
        </p:txBody>
      </p:sp>
      <p:sp>
        <p:nvSpPr>
          <p:cNvPr id="83971" name="Rectangle 3"/>
          <p:cNvSpPr>
            <a:spLocks noGrp="1" noChangeArrowheads="1"/>
          </p:cNvSpPr>
          <p:nvPr>
            <p:ph type="dt" sz="quarter" idx="1"/>
          </p:nvPr>
        </p:nvSpPr>
        <p:spPr bwMode="auto">
          <a:xfrm>
            <a:off x="3884463"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algn="r" defTabSz="914381">
              <a:defRPr sz="800">
                <a:latin typeface="Verdana" charset="0"/>
              </a:defRPr>
            </a:lvl1pPr>
          </a:lstStyle>
          <a:p>
            <a:endParaRPr lang="en-US"/>
          </a:p>
        </p:txBody>
      </p:sp>
      <p:sp>
        <p:nvSpPr>
          <p:cNvPr id="83972" name="Rectangle 4"/>
          <p:cNvSpPr>
            <a:spLocks noGrp="1" noChangeArrowheads="1"/>
          </p:cNvSpPr>
          <p:nvPr>
            <p:ph type="ftr" sz="quarter" idx="2"/>
          </p:nvPr>
        </p:nvSpPr>
        <p:spPr bwMode="auto">
          <a:xfrm>
            <a:off x="0"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defTabSz="914381">
              <a:defRPr sz="800">
                <a:latin typeface="Verdana" charset="0"/>
              </a:defRPr>
            </a:lvl1pPr>
          </a:lstStyle>
          <a:p>
            <a:endParaRPr lang="en-US"/>
          </a:p>
        </p:txBody>
      </p:sp>
      <p:sp>
        <p:nvSpPr>
          <p:cNvPr id="83973" name="Rectangle 5"/>
          <p:cNvSpPr>
            <a:spLocks noGrp="1" noChangeArrowheads="1"/>
          </p:cNvSpPr>
          <p:nvPr>
            <p:ph type="sldNum" sz="quarter" idx="3"/>
          </p:nvPr>
        </p:nvSpPr>
        <p:spPr bwMode="auto">
          <a:xfrm>
            <a:off x="3884463"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algn="r" defTabSz="914381">
              <a:defRPr sz="800">
                <a:latin typeface="Verdana" charset="0"/>
              </a:defRPr>
            </a:lvl1pPr>
          </a:lstStyle>
          <a:p>
            <a:fld id="{07662B3B-BD72-4972-9456-B381445EF7A2}" type="slidenum">
              <a:rPr lang="en-US"/>
              <a:pPr/>
              <a:t>‹#›</a:t>
            </a:fld>
            <a:endParaRPr lang="en-US"/>
          </a:p>
        </p:txBody>
      </p:sp>
      <p:pic>
        <p:nvPicPr>
          <p:cNvPr id="114694" name="Picture 6"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211" y="8603615"/>
            <a:ext cx="1843317" cy="231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5190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defTabSz="914381">
              <a:defRPr sz="800">
                <a:latin typeface="Verdana" charset="0"/>
              </a:defRPr>
            </a:lvl1pPr>
          </a:lstStyle>
          <a:p>
            <a:endParaRPr lang="en-US"/>
          </a:p>
        </p:txBody>
      </p:sp>
      <p:sp>
        <p:nvSpPr>
          <p:cNvPr id="3075" name="Rectangle 3"/>
          <p:cNvSpPr>
            <a:spLocks noGrp="1" noChangeArrowheads="1"/>
          </p:cNvSpPr>
          <p:nvPr>
            <p:ph type="dt" idx="1"/>
          </p:nvPr>
        </p:nvSpPr>
        <p:spPr bwMode="auto">
          <a:xfrm>
            <a:off x="3884463"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algn="r" defTabSz="914381">
              <a:defRPr sz="800">
                <a:latin typeface="Verdana" charset="0"/>
              </a:defRPr>
            </a:lvl1pPr>
          </a:lstStyle>
          <a:p>
            <a:endParaRPr lang="en-US"/>
          </a:p>
        </p:txBody>
      </p:sp>
      <p:sp>
        <p:nvSpPr>
          <p:cNvPr id="1157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493" y="4342939"/>
            <a:ext cx="5487014" cy="3974172"/>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defTabSz="914381">
              <a:defRPr sz="800">
                <a:latin typeface="Verdana" charset="0"/>
              </a:defRPr>
            </a:lvl1pPr>
          </a:lstStyle>
          <a:p>
            <a:endParaRPr lang="en-US"/>
          </a:p>
        </p:txBody>
      </p:sp>
      <p:sp>
        <p:nvSpPr>
          <p:cNvPr id="3079" name="Rectangle 7"/>
          <p:cNvSpPr>
            <a:spLocks noGrp="1" noChangeArrowheads="1"/>
          </p:cNvSpPr>
          <p:nvPr>
            <p:ph type="sldNum" sz="quarter" idx="5"/>
          </p:nvPr>
        </p:nvSpPr>
        <p:spPr bwMode="auto">
          <a:xfrm>
            <a:off x="3884463"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algn="r" defTabSz="914381">
              <a:defRPr sz="800">
                <a:latin typeface="Verdana" charset="0"/>
              </a:defRPr>
            </a:lvl1pPr>
          </a:lstStyle>
          <a:p>
            <a:fld id="{6E855A4A-5C22-4261-854F-80AF9D3C7DB5}" type="slidenum">
              <a:rPr lang="en-US"/>
              <a:pPr/>
              <a:t>‹#›</a:t>
            </a:fld>
            <a:endParaRPr lang="en-US"/>
          </a:p>
        </p:txBody>
      </p:sp>
      <p:pic>
        <p:nvPicPr>
          <p:cNvPr id="115720" name="Picture 8"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211" y="8532699"/>
            <a:ext cx="1843317" cy="229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45466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903154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629227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a:defRPr/>
            </a:pPr>
            <a:fld id="{B899292B-0948-402B-B25D-B438BAE073D4}" type="datetime5">
              <a:rPr lang="en-US" smtClean="0">
                <a:solidFill>
                  <a:prstClr val="black"/>
                </a:solidFill>
              </a:rPr>
              <a:pPr>
                <a:defRPr/>
              </a:pPr>
              <a:t>10-Feb-20</a:t>
            </a:fld>
            <a:endParaRPr lang="en-US">
              <a:solidFill>
                <a:prstClr val="black"/>
              </a:solidFill>
            </a:endParaRPr>
          </a:p>
        </p:txBody>
      </p:sp>
      <p:sp>
        <p:nvSpPr>
          <p:cNvPr id="5" name="Footer Placeholder 4"/>
          <p:cNvSpPr>
            <a:spLocks noGrp="1"/>
          </p:cNvSpPr>
          <p:nvPr>
            <p:ph type="ftr" sz="quarter" idx="11"/>
          </p:nvPr>
        </p:nvSpPr>
        <p:spPr/>
        <p:txBody>
          <a:bodyPr/>
          <a:lstStyle/>
          <a:p>
            <a:pPr>
              <a:defRPr/>
            </a:pPr>
            <a:r>
              <a:rPr lang="en-US">
                <a:solidFill>
                  <a:prstClr val="black"/>
                </a:solidFill>
              </a:rPr>
              <a:t>(c) 2002 Invensys Systems, Inc.</a:t>
            </a:r>
          </a:p>
        </p:txBody>
      </p:sp>
      <p:sp>
        <p:nvSpPr>
          <p:cNvPr id="6" name="Slide Number Placeholder 5"/>
          <p:cNvSpPr>
            <a:spLocks noGrp="1"/>
          </p:cNvSpPr>
          <p:nvPr>
            <p:ph type="sldNum" sz="quarter" idx="12"/>
          </p:nvPr>
        </p:nvSpPr>
        <p:spPr/>
        <p:txBody>
          <a:bodyPr/>
          <a:lstStyle/>
          <a:p>
            <a:pPr>
              <a:defRPr/>
            </a:pPr>
            <a:fld id="{556F7494-19FC-479E-90DE-BD0C69C2042E}" type="slidenum">
              <a:rPr lang="en-US" smtClean="0">
                <a:solidFill>
                  <a:prstClr val="black"/>
                </a:solidFill>
              </a:rPr>
              <a:pPr>
                <a:defRPr/>
              </a:pPr>
              <a:t>3</a:t>
            </a:fld>
            <a:endParaRPr lang="en-US">
              <a:solidFill>
                <a:prstClr val="black"/>
              </a:solidFill>
            </a:endParaRPr>
          </a:p>
        </p:txBody>
      </p:sp>
    </p:spTree>
    <p:extLst>
      <p:ext uri="{BB962C8B-B14F-4D97-AF65-F5344CB8AC3E}">
        <p14:creationId xmlns:p14="http://schemas.microsoft.com/office/powerpoint/2010/main" val="2557380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4</a:t>
            </a:fld>
            <a:endParaRPr lang="en-US"/>
          </a:p>
        </p:txBody>
      </p:sp>
    </p:spTree>
    <p:extLst>
      <p:ext uri="{BB962C8B-B14F-4D97-AF65-F5344CB8AC3E}">
        <p14:creationId xmlns:p14="http://schemas.microsoft.com/office/powerpoint/2010/main" val="2370819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a:defRPr/>
            </a:pPr>
            <a:fld id="{B899292B-0948-402B-B25D-B438BAE073D4}" type="datetime5">
              <a:rPr lang="en-US" smtClean="0">
                <a:solidFill>
                  <a:prstClr val="black"/>
                </a:solidFill>
              </a:rPr>
              <a:pPr>
                <a:defRPr/>
              </a:pPr>
              <a:t>10-Feb-20</a:t>
            </a:fld>
            <a:endParaRPr lang="en-US">
              <a:solidFill>
                <a:prstClr val="black"/>
              </a:solidFill>
            </a:endParaRPr>
          </a:p>
        </p:txBody>
      </p:sp>
      <p:sp>
        <p:nvSpPr>
          <p:cNvPr id="5" name="Footer Placeholder 4"/>
          <p:cNvSpPr>
            <a:spLocks noGrp="1"/>
          </p:cNvSpPr>
          <p:nvPr>
            <p:ph type="ftr" sz="quarter" idx="11"/>
          </p:nvPr>
        </p:nvSpPr>
        <p:spPr/>
        <p:txBody>
          <a:bodyPr/>
          <a:lstStyle/>
          <a:p>
            <a:pPr>
              <a:defRPr/>
            </a:pPr>
            <a:r>
              <a:rPr lang="en-US">
                <a:solidFill>
                  <a:prstClr val="black"/>
                </a:solidFill>
              </a:rPr>
              <a:t>(c) 2002 Invensys Systems, Inc.</a:t>
            </a:r>
          </a:p>
        </p:txBody>
      </p:sp>
      <p:sp>
        <p:nvSpPr>
          <p:cNvPr id="6" name="Slide Number Placeholder 5"/>
          <p:cNvSpPr>
            <a:spLocks noGrp="1"/>
          </p:cNvSpPr>
          <p:nvPr>
            <p:ph type="sldNum" sz="quarter" idx="12"/>
          </p:nvPr>
        </p:nvSpPr>
        <p:spPr/>
        <p:txBody>
          <a:bodyPr/>
          <a:lstStyle/>
          <a:p>
            <a:pPr>
              <a:defRPr/>
            </a:pPr>
            <a:fld id="{556F7494-19FC-479E-90DE-BD0C69C2042E}" type="slidenum">
              <a:rPr lang="en-US" smtClean="0">
                <a:solidFill>
                  <a:prstClr val="black"/>
                </a:solidFill>
              </a:rPr>
              <a:pPr>
                <a:defRPr/>
              </a:pPr>
              <a:t>5</a:t>
            </a:fld>
            <a:endParaRPr lang="en-US">
              <a:solidFill>
                <a:prstClr val="black"/>
              </a:solidFill>
            </a:endParaRPr>
          </a:p>
        </p:txBody>
      </p:sp>
    </p:spTree>
    <p:extLst>
      <p:ext uri="{BB962C8B-B14F-4D97-AF65-F5344CB8AC3E}">
        <p14:creationId xmlns:p14="http://schemas.microsoft.com/office/powerpoint/2010/main" val="596147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a:defRPr/>
            </a:pPr>
            <a:fld id="{B899292B-0948-402B-B25D-B438BAE073D4}" type="datetime5">
              <a:rPr lang="en-US" smtClean="0">
                <a:solidFill>
                  <a:prstClr val="black"/>
                </a:solidFill>
              </a:rPr>
              <a:pPr>
                <a:defRPr/>
              </a:pPr>
              <a:t>10-Feb-20</a:t>
            </a:fld>
            <a:endParaRPr lang="en-US">
              <a:solidFill>
                <a:prstClr val="black"/>
              </a:solidFill>
            </a:endParaRPr>
          </a:p>
        </p:txBody>
      </p:sp>
      <p:sp>
        <p:nvSpPr>
          <p:cNvPr id="5" name="Footer Placeholder 4"/>
          <p:cNvSpPr>
            <a:spLocks noGrp="1"/>
          </p:cNvSpPr>
          <p:nvPr>
            <p:ph type="ftr" sz="quarter" idx="11"/>
          </p:nvPr>
        </p:nvSpPr>
        <p:spPr/>
        <p:txBody>
          <a:bodyPr/>
          <a:lstStyle/>
          <a:p>
            <a:pPr>
              <a:defRPr/>
            </a:pPr>
            <a:r>
              <a:rPr lang="en-US">
                <a:solidFill>
                  <a:prstClr val="black"/>
                </a:solidFill>
              </a:rPr>
              <a:t>(c) 2002 Invensys Systems, Inc.</a:t>
            </a:r>
          </a:p>
        </p:txBody>
      </p:sp>
      <p:sp>
        <p:nvSpPr>
          <p:cNvPr id="6" name="Slide Number Placeholder 5"/>
          <p:cNvSpPr>
            <a:spLocks noGrp="1"/>
          </p:cNvSpPr>
          <p:nvPr>
            <p:ph type="sldNum" sz="quarter" idx="12"/>
          </p:nvPr>
        </p:nvSpPr>
        <p:spPr/>
        <p:txBody>
          <a:bodyPr/>
          <a:lstStyle/>
          <a:p>
            <a:pPr>
              <a:defRPr/>
            </a:pPr>
            <a:fld id="{556F7494-19FC-479E-90DE-BD0C69C2042E}" type="slidenum">
              <a:rPr lang="en-US" smtClean="0">
                <a:solidFill>
                  <a:prstClr val="black"/>
                </a:solidFill>
              </a:rPr>
              <a:pPr>
                <a:defRPr/>
              </a:pPr>
              <a:t>6</a:t>
            </a:fld>
            <a:endParaRPr lang="en-US">
              <a:solidFill>
                <a:prstClr val="black"/>
              </a:solidFill>
            </a:endParaRPr>
          </a:p>
        </p:txBody>
      </p:sp>
    </p:spTree>
    <p:extLst>
      <p:ext uri="{BB962C8B-B14F-4D97-AF65-F5344CB8AC3E}">
        <p14:creationId xmlns:p14="http://schemas.microsoft.com/office/powerpoint/2010/main" val="15954773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7</a:t>
            </a:fld>
            <a:endParaRPr lang="en-US"/>
          </a:p>
        </p:txBody>
      </p:sp>
    </p:spTree>
    <p:extLst>
      <p:ext uri="{BB962C8B-B14F-4D97-AF65-F5344CB8AC3E}">
        <p14:creationId xmlns:p14="http://schemas.microsoft.com/office/powerpoint/2010/main" val="23708195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8</a:t>
            </a:fld>
            <a:endParaRPr lang="en-US"/>
          </a:p>
        </p:txBody>
      </p:sp>
    </p:spTree>
    <p:extLst>
      <p:ext uri="{BB962C8B-B14F-4D97-AF65-F5344CB8AC3E}">
        <p14:creationId xmlns:p14="http://schemas.microsoft.com/office/powerpoint/2010/main" val="23708195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eg"/><Relationship Id="rId1" Type="http://schemas.openxmlformats.org/officeDocument/2006/relationships/slideMaster" Target="../slideMasters/slideMaster9.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19" descr="New cover path"/>
          <p:cNvPicPr>
            <a:picLocks noChangeAspect="1" noChangeArrowheads="1"/>
          </p:cNvPicPr>
          <p:nvPr/>
        </p:nvPicPr>
        <p:blipFill>
          <a:blip r:embed="rId2">
            <a:extLst>
              <a:ext uri="{28A0092B-C50C-407E-A947-70E740481C1C}">
                <a14:useLocalDpi xmlns:a14="http://schemas.microsoft.com/office/drawing/2010/main" val="0"/>
              </a:ext>
            </a:extLst>
          </a:blip>
          <a:srcRect r="621"/>
          <a:stretch>
            <a:fillRect/>
          </a:stretch>
        </p:blipFill>
        <p:spPr bwMode="auto">
          <a:xfrm>
            <a:off x="0" y="3086100"/>
            <a:ext cx="9144000" cy="223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1"/>
          <p:cNvSpPr txBox="1">
            <a:spLocks noChangeArrowheads="1"/>
          </p:cNvSpPr>
          <p:nvPr/>
        </p:nvSpPr>
        <p:spPr bwMode="auto">
          <a:xfrm>
            <a:off x="431800" y="5699125"/>
            <a:ext cx="5292725" cy="347663"/>
          </a:xfrm>
          <a:prstGeom prst="rect">
            <a:avLst/>
          </a:prstGeom>
          <a:noFill/>
          <a:ln w="9525">
            <a:noFill/>
            <a:miter lim="800000"/>
            <a:headEnd/>
            <a:tailEnd/>
          </a:ln>
          <a:effec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95000"/>
              </a:lnSpc>
            </a:pPr>
            <a:r>
              <a:rPr lang="en-US" sz="800" dirty="0">
                <a:solidFill>
                  <a:srgbClr val="747678"/>
                </a:solidFill>
              </a:rPr>
              <a:t>© 2010 Invensys. All Rights Reserved.</a:t>
            </a:r>
          </a:p>
          <a:p>
            <a:pPr eaLnBrk="1" hangingPunct="1">
              <a:lnSpc>
                <a:spcPct val="95000"/>
              </a:lnSpc>
            </a:pPr>
            <a:r>
              <a:rPr lang="en-US" sz="800" dirty="0">
                <a:solidFill>
                  <a:srgbClr val="747678"/>
                </a:solidFill>
              </a:rPr>
              <a:t>The names, logos, and taglines identifying the products and services of Invensys are proprietary marks of Invensys or its subsidiaries. All third party trademarks and service marks are the proprietary marks of their respective owners.</a:t>
            </a:r>
          </a:p>
        </p:txBody>
      </p:sp>
      <p:sp>
        <p:nvSpPr>
          <p:cNvPr id="7171" name="Rectangle 3"/>
          <p:cNvSpPr>
            <a:spLocks noGrp="1" noChangeArrowheads="1"/>
          </p:cNvSpPr>
          <p:nvPr>
            <p:ph type="ctrTitle"/>
          </p:nvPr>
        </p:nvSpPr>
        <p:spPr>
          <a:xfrm>
            <a:off x="431800" y="412750"/>
            <a:ext cx="7772400" cy="1470025"/>
          </a:xfrm>
        </p:spPr>
        <p:txBody>
          <a:bodyPr/>
          <a:lstStyle>
            <a:lvl1pPr>
              <a:defRPr/>
            </a:lvl1pPr>
          </a:lstStyle>
          <a:p>
            <a:r>
              <a:rPr lang="en-US"/>
              <a:t>Click to edit Master title style</a:t>
            </a:r>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15000"/>
              </a:spcBef>
              <a:defRPr sz="2200">
                <a:solidFill>
                  <a:srgbClr val="C3D603"/>
                </a:solidFill>
              </a:defRPr>
            </a:lvl1pPr>
          </a:lstStyle>
          <a:p>
            <a:r>
              <a:rPr lang="en-US"/>
              <a:t>Click to edit Master subtitle style</a:t>
            </a:r>
          </a:p>
        </p:txBody>
      </p:sp>
      <p:sp>
        <p:nvSpPr>
          <p:cNvPr id="10" name="TextBox 9"/>
          <p:cNvSpPr txBox="1"/>
          <p:nvPr userDrawn="1"/>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rgbClr val="747678"/>
                </a:solidFill>
                <a:latin typeface="Arial" charset="0"/>
                <a:ea typeface="ＭＳ Ｐゴシック" charset="-128"/>
                <a:cs typeface="+mn-cs"/>
              </a:rPr>
              <a:pPr algn="l" rtl="0" fontAlgn="base">
                <a:spcBef>
                  <a:spcPct val="0"/>
                </a:spcBef>
                <a:spcAft>
                  <a:spcPct val="0"/>
                </a:spcAft>
              </a:pPr>
              <a:t>‹#›</a:t>
            </a:fld>
            <a:endParaRPr lang="en-US" sz="800" kern="1200" dirty="0">
              <a:solidFill>
                <a:srgbClr val="747678"/>
              </a:solidFill>
              <a:latin typeface="Arial" charset="0"/>
              <a:ea typeface="ＭＳ Ｐゴシック" charset="-128"/>
              <a:cs typeface="+mn-cs"/>
            </a:endParaRPr>
          </a:p>
        </p:txBody>
      </p:sp>
    </p:spTree>
    <p:extLst>
      <p:ext uri="{BB962C8B-B14F-4D97-AF65-F5344CB8AC3E}">
        <p14:creationId xmlns:p14="http://schemas.microsoft.com/office/powerpoint/2010/main" val="149241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20971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51638" y="422275"/>
            <a:ext cx="2105025" cy="5311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31800" y="422275"/>
            <a:ext cx="6167438" cy="5311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979967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ClipArt Placeholder 2"/>
          <p:cNvSpPr>
            <a:spLocks noGrp="1"/>
          </p:cNvSpPr>
          <p:nvPr>
            <p:ph type="clipArt" sz="half" idx="1"/>
          </p:nvPr>
        </p:nvSpPr>
        <p:spPr>
          <a:xfrm>
            <a:off x="431800" y="1600200"/>
            <a:ext cx="4135438" cy="4133850"/>
          </a:xfrm>
        </p:spPr>
        <p:txBody>
          <a:bodyPr/>
          <a:lstStyle/>
          <a:p>
            <a:pPr lvl="0"/>
            <a:endParaRPr lang="en-US" noProof="0"/>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064776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322117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endParaRPr lang="en-US" noProof="0"/>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684384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extLst>
      <p:ext uri="{BB962C8B-B14F-4D97-AF65-F5344CB8AC3E}">
        <p14:creationId xmlns:p14="http://schemas.microsoft.com/office/powerpoint/2010/main" val="11014000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4112829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76051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extLst>
      <p:ext uri="{BB962C8B-B14F-4D97-AF65-F5344CB8AC3E}">
        <p14:creationId xmlns:p14="http://schemas.microsoft.com/office/powerpoint/2010/main" val="22039007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3" name="Rectangle 35"/>
          <p:cNvSpPr>
            <a:spLocks noChangeArrowheads="1"/>
          </p:cNvSpPr>
          <p:nvPr userDrawn="1"/>
        </p:nvSpPr>
        <p:spPr bwMode="auto">
          <a:xfrm>
            <a:off x="838200" y="3657600"/>
            <a:ext cx="7543800" cy="76200"/>
          </a:xfrm>
          <a:prstGeom prst="rect">
            <a:avLst/>
          </a:prstGeom>
          <a:solidFill>
            <a:srgbClr val="00A2B3"/>
          </a:solidFill>
          <a:ln w="9525">
            <a:noFill/>
            <a:miter lim="800000"/>
            <a:headEnd/>
            <a:tailEnd/>
          </a:ln>
          <a:effectLst/>
        </p:spPr>
        <p:txBody>
          <a:bodyPr anchor="ctr">
            <a:spAutoFit/>
          </a:bodyPr>
          <a:lstStyle/>
          <a:p>
            <a:pPr eaLnBrk="0" hangingPunct="0">
              <a:lnSpc>
                <a:spcPct val="90000"/>
              </a:lnSpc>
              <a:defRPr/>
            </a:pPr>
            <a:endParaRPr lang="en-US" sz="1400">
              <a:solidFill>
                <a:prstClr val="black"/>
              </a:solidFill>
              <a:ea typeface="+mn-ea"/>
            </a:endParaRPr>
          </a:p>
        </p:txBody>
      </p:sp>
      <p:pic>
        <p:nvPicPr>
          <p:cNvPr id="5" name="Picture 38" descr="dv1457052_7"/>
          <p:cNvPicPr>
            <a:picLocks noChangeAspect="1" noChangeArrowheads="1"/>
          </p:cNvPicPr>
          <p:nvPr userDrawn="1"/>
        </p:nvPicPr>
        <p:blipFill>
          <a:blip r:embed="rId2"/>
          <a:srcRect r="6250" b="11111"/>
          <a:stretch>
            <a:fillRect/>
          </a:stretch>
        </p:blipFill>
        <p:spPr bwMode="auto">
          <a:xfrm>
            <a:off x="0" y="0"/>
            <a:ext cx="9144000" cy="1143000"/>
          </a:xfrm>
          <a:prstGeom prst="rect">
            <a:avLst/>
          </a:prstGeom>
          <a:noFill/>
          <a:ln w="9525">
            <a:noFill/>
            <a:miter lim="800000"/>
            <a:headEnd/>
            <a:tailEnd/>
          </a:ln>
        </p:spPr>
      </p:pic>
      <p:pic>
        <p:nvPicPr>
          <p:cNvPr id="6" name="Picture 9" descr="invs_train_R_ppt.png"/>
          <p:cNvPicPr>
            <a:picLocks noChangeAspect="1"/>
          </p:cNvPicPr>
          <p:nvPr userDrawn="1"/>
        </p:nvPicPr>
        <p:blipFill>
          <a:blip r:embed="rId3"/>
          <a:srcRect/>
          <a:stretch>
            <a:fillRect/>
          </a:stretch>
        </p:blipFill>
        <p:spPr bwMode="auto">
          <a:xfrm>
            <a:off x="2895600" y="1247775"/>
            <a:ext cx="3352800" cy="2200275"/>
          </a:xfrm>
          <a:prstGeom prst="rect">
            <a:avLst/>
          </a:prstGeom>
          <a:noFill/>
          <a:ln w="9525">
            <a:noFill/>
            <a:miter lim="800000"/>
            <a:headEnd/>
            <a:tailEnd/>
          </a:ln>
        </p:spPr>
      </p:pic>
      <p:sp>
        <p:nvSpPr>
          <p:cNvPr id="325635" name="Rectangle 3"/>
          <p:cNvSpPr>
            <a:spLocks noGrp="1" noChangeArrowheads="1"/>
          </p:cNvSpPr>
          <p:nvPr>
            <p:ph type="subTitle" idx="1"/>
          </p:nvPr>
        </p:nvSpPr>
        <p:spPr bwMode="gray">
          <a:xfrm>
            <a:off x="852488" y="3810000"/>
            <a:ext cx="7453312" cy="1219200"/>
          </a:xfrm>
        </p:spPr>
        <p:txBody>
          <a:bodyPr/>
          <a:lstStyle>
            <a:lvl1pPr marL="0" indent="0" algn="ctr">
              <a:lnSpc>
                <a:spcPct val="70000"/>
              </a:lnSpc>
              <a:buFont typeface="Arial" charset="0"/>
              <a:buNone/>
              <a:defRPr/>
            </a:lvl1pPr>
          </a:lstStyle>
          <a:p>
            <a:r>
              <a:rPr lang="en-GB" dirty="0"/>
              <a:t>Presenters Name</a:t>
            </a:r>
          </a:p>
          <a:p>
            <a:r>
              <a:rPr lang="en-GB" dirty="0"/>
              <a:t>Title</a:t>
            </a:r>
          </a:p>
          <a:p>
            <a:r>
              <a:rPr lang="en-GB" dirty="0"/>
              <a:t>Company</a:t>
            </a:r>
          </a:p>
        </p:txBody>
      </p:sp>
    </p:spTree>
    <p:extLst>
      <p:ext uri="{BB962C8B-B14F-4D97-AF65-F5344CB8AC3E}">
        <p14:creationId xmlns:p14="http://schemas.microsoft.com/office/powerpoint/2010/main" val="2813191974"/>
      </p:ext>
    </p:extLst>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3443334"/>
      </p:ext>
    </p:extLst>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58944663"/>
      </p:ext>
    </p:extLst>
  </p:cSld>
  <p:clrMapOvr>
    <a:masterClrMapping/>
  </p:clrMapOvr>
  <p:transition>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71600"/>
            <a:ext cx="41148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4191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95352037"/>
      </p:ext>
    </p:extLst>
  </p:cSld>
  <p:clrMapOvr>
    <a:masterClrMapping/>
  </p:clrMapOvr>
  <p:transition>
    <p:wipe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1611082499"/>
      </p:ext>
    </p:extLst>
  </p:cSld>
  <p:clrMapOvr>
    <a:masterClrMapping/>
  </p:clrMapOvr>
  <p:transition>
    <p:wipe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2381566400"/>
      </p:ext>
    </p:extLst>
  </p:cSld>
  <p:clrMapOvr>
    <a:masterClrMapping/>
  </p:clrMapOvr>
  <p:transition>
    <p:wipe dir="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648933"/>
      </p:ext>
    </p:extLst>
  </p:cSld>
  <p:clrMapOvr>
    <a:masterClrMapping/>
  </p:clrMapOvr>
  <p:transition>
    <p:wipe dir="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9496973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7296283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2426554"/>
      </p:ext>
    </p:extLst>
  </p:cSld>
  <p:clrMapOvr>
    <a:masterClrMapping/>
  </p:clrMapOvr>
  <p:transition>
    <p:wipe dir="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5242931"/>
      </p:ext>
    </p:extLst>
  </p:cSld>
  <p:clrMapOvr>
    <a:masterClrMapping/>
  </p:clrMapOvr>
  <p:transition>
    <p:wipe dir="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152400"/>
            <a:ext cx="2114550" cy="6400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152400"/>
            <a:ext cx="6191250" cy="6400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6177459"/>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19638" y="1600200"/>
            <a:ext cx="4137025" cy="413385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77908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8" name="Rectangle 5"/>
          <p:cNvSpPr>
            <a:spLocks noGrp="1" noChangeArrowheads="1"/>
          </p:cNvSpPr>
          <p:nvPr>
            <p:ph type="ftr" sz="quarter" idx="11"/>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62195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4"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903027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3"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830353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981297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898967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17.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5.xml"/><Relationship Id="rId1" Type="http://schemas.openxmlformats.org/officeDocument/2006/relationships/slideLayout" Target="../slideLayouts/slideLayout18.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6.xml"/><Relationship Id="rId1" Type="http://schemas.openxmlformats.org/officeDocument/2006/relationships/slideLayout" Target="../slideLayouts/slideLayout19.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7.xml"/><Relationship Id="rId1" Type="http://schemas.openxmlformats.org/officeDocument/2006/relationships/slideLayout" Target="../slideLayouts/slideLayout20.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8.xml"/><Relationship Id="rId1" Type="http://schemas.openxmlformats.org/officeDocument/2006/relationships/slideLayout" Target="../slideLayouts/slideLayout2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image" Target="../media/image8.jpeg"/><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9.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p:nvSpPr>
        <p:spPr>
          <a:xfrm>
            <a:off x="428596" y="6500834"/>
            <a:ext cx="214314" cy="214314"/>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rgbClr val="747678"/>
                </a:solidFill>
                <a:latin typeface="Arial" charset="0"/>
                <a:ea typeface="ＭＳ Ｐゴシック" charset="-128"/>
                <a:cs typeface="+mn-cs"/>
              </a:rPr>
              <a:pPr algn="l" rtl="0" fontAlgn="base">
                <a:spcBef>
                  <a:spcPct val="0"/>
                </a:spcBef>
                <a:spcAft>
                  <a:spcPct val="0"/>
                </a:spcAft>
              </a:pPr>
              <a:t>‹#›</a:t>
            </a:fld>
            <a:endParaRPr lang="en-US" sz="800" kern="1200" dirty="0">
              <a:solidFill>
                <a:srgbClr val="747678"/>
              </a:solidFill>
              <a:latin typeface="Arial" charset="0"/>
              <a:ea typeface="ＭＳ Ｐゴシック" charset="-128"/>
              <a:cs typeface="+mn-cs"/>
            </a:endParaRPr>
          </a:p>
        </p:txBody>
      </p:sp>
      <p:sp>
        <p:nvSpPr>
          <p:cNvPr id="7"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9"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cSld>
  <p:clrMap bg1="lt1" tx1="dk1" bg2="lt2" tx2="dk2" accent1="accent1" accent2="accent2" accent3="accent3" accent4="accent4" accent5="accent5" accent6="accent6" hlink="hlink" folHlink="folHlink"/>
  <p:sldLayoutIdLst>
    <p:sldLayoutId id="2147484085" r:id="rId1"/>
    <p:sldLayoutId id="2147484086" r:id="rId2"/>
    <p:sldLayoutId id="2147484087" r:id="rId3"/>
    <p:sldLayoutId id="2147484088" r:id="rId4"/>
    <p:sldLayoutId id="2147484089" r:id="rId5"/>
    <p:sldLayoutId id="2147484090" r:id="rId6"/>
    <p:sldLayoutId id="2147484091" r:id="rId7"/>
    <p:sldLayoutId id="2147484092" r:id="rId8"/>
    <p:sldLayoutId id="2147484093" r:id="rId9"/>
    <p:sldLayoutId id="2147484094" r:id="rId10"/>
    <p:sldLayoutId id="2147484095" r:id="rId11"/>
    <p:sldLayoutId id="2147484096" r:id="rId12"/>
    <p:sldLayoutId id="2147484097" r:id="rId13"/>
    <p:sldLayoutId id="2147484098" r:id="rId14"/>
  </p:sldLayoutIdLst>
  <p:hf sldNum="0" hdr="0"/>
  <p:txStyles>
    <p:titleStyle>
      <a:lvl1pPr algn="l" rtl="0" eaLnBrk="0" fontAlgn="base" hangingPunct="0">
        <a:lnSpc>
          <a:spcPts val="3500"/>
        </a:lnSpc>
        <a:spcBef>
          <a:spcPct val="0"/>
        </a:spcBef>
        <a:spcAft>
          <a:spcPct val="0"/>
        </a:spcAft>
        <a:defRPr sz="3200">
          <a:solidFill>
            <a:srgbClr val="747678"/>
          </a:solidFill>
          <a:latin typeface="+mj-lt"/>
          <a:ea typeface="ＭＳ Ｐゴシック" charset="-128"/>
          <a:cs typeface="ＭＳ Ｐゴシック" charset="-128"/>
        </a:defRPr>
      </a:lvl1pPr>
      <a:lvl2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2pPr>
      <a:lvl3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3pPr>
      <a:lvl4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4pPr>
      <a:lvl5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5pPr>
      <a:lvl6pPr marL="457200" algn="l" rtl="0" fontAlgn="base">
        <a:lnSpc>
          <a:spcPts val="3500"/>
        </a:lnSpc>
        <a:spcBef>
          <a:spcPct val="0"/>
        </a:spcBef>
        <a:spcAft>
          <a:spcPct val="0"/>
        </a:spcAft>
        <a:defRPr sz="3200">
          <a:solidFill>
            <a:srgbClr val="747678"/>
          </a:solidFill>
          <a:latin typeface="Verdana" charset="0"/>
        </a:defRPr>
      </a:lvl6pPr>
      <a:lvl7pPr marL="914400" algn="l" rtl="0" fontAlgn="base">
        <a:lnSpc>
          <a:spcPts val="3500"/>
        </a:lnSpc>
        <a:spcBef>
          <a:spcPct val="0"/>
        </a:spcBef>
        <a:spcAft>
          <a:spcPct val="0"/>
        </a:spcAft>
        <a:defRPr sz="3200">
          <a:solidFill>
            <a:srgbClr val="747678"/>
          </a:solidFill>
          <a:latin typeface="Verdana" charset="0"/>
        </a:defRPr>
      </a:lvl7pPr>
      <a:lvl8pPr marL="1371600" algn="l" rtl="0" fontAlgn="base">
        <a:lnSpc>
          <a:spcPts val="3500"/>
        </a:lnSpc>
        <a:spcBef>
          <a:spcPct val="0"/>
        </a:spcBef>
        <a:spcAft>
          <a:spcPct val="0"/>
        </a:spcAft>
        <a:defRPr sz="3200">
          <a:solidFill>
            <a:srgbClr val="747678"/>
          </a:solidFill>
          <a:latin typeface="Verdana" charset="0"/>
        </a:defRPr>
      </a:lvl8pPr>
      <a:lvl9pPr marL="1828800" algn="l" rtl="0" fontAlgn="base">
        <a:lnSpc>
          <a:spcPts val="3500"/>
        </a:lnSpc>
        <a:spcBef>
          <a:spcPct val="0"/>
        </a:spcBef>
        <a:spcAft>
          <a:spcPct val="0"/>
        </a:spcAft>
        <a:defRPr sz="3200">
          <a:solidFill>
            <a:srgbClr val="747678"/>
          </a:solidFill>
          <a:latin typeface="Verdana" charset="0"/>
        </a:defRPr>
      </a:lvl9pPr>
    </p:titleStyle>
    <p:bodyStyle>
      <a:lvl1pPr marL="342900" indent="-342900" algn="l" rtl="0" eaLnBrk="0" fontAlgn="base" hangingPunct="0">
        <a:lnSpc>
          <a:spcPts val="2400"/>
        </a:lnSpc>
        <a:spcBef>
          <a:spcPct val="50000"/>
        </a:spcBef>
        <a:spcAft>
          <a:spcPct val="0"/>
        </a:spcAft>
        <a:defRPr>
          <a:solidFill>
            <a:srgbClr val="000000"/>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563" name="Rectangle 11"/>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1638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a:t>
            </a:r>
          </a:p>
        </p:txBody>
      </p:sp>
      <p:sp>
        <p:nvSpPr>
          <p:cNvPr id="16388" name="Rectangle 4"/>
          <p:cNvSpPr>
            <a:spLocks noGrp="1" noChangeArrowheads="1"/>
          </p:cNvSpPr>
          <p:nvPr>
            <p:ph type="body" idx="1"/>
          </p:nvPr>
        </p:nvSpPr>
        <p:spPr bwMode="ltGray">
          <a:xfrm>
            <a:off x="431800" y="2276475"/>
            <a:ext cx="8283604"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16392" name="Picture 16" descr="Div1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03663"/>
            <a:ext cx="91948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003"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None/>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9"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28675"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sp>
        <p:nvSpPr>
          <p:cNvPr id="28676" name="Rectangle 4"/>
          <p:cNvSpPr>
            <a:spLocks noGrp="1" noChangeArrowheads="1"/>
          </p:cNvSpPr>
          <p:nvPr>
            <p:ph type="body" idx="1"/>
          </p:nvPr>
        </p:nvSpPr>
        <p:spPr bwMode="ltGray">
          <a:xfrm>
            <a:off x="431800" y="2276475"/>
            <a:ext cx="5997588"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28680" name="Picture 15" descr="Div2r"/>
          <p:cNvPicPr>
            <a:picLocks noChangeAspect="1" noChangeArrowheads="1"/>
          </p:cNvPicPr>
          <p:nvPr/>
        </p:nvPicPr>
        <p:blipFill>
          <a:blip r:embed="rId3"/>
          <a:srcRect/>
          <a:stretch>
            <a:fillRect/>
          </a:stretch>
        </p:blipFill>
        <p:spPr bwMode="auto">
          <a:xfrm>
            <a:off x="5865813" y="-34925"/>
            <a:ext cx="1227137" cy="6919913"/>
          </a:xfrm>
          <a:prstGeom prst="rect">
            <a:avLst/>
          </a:prstGeom>
          <a:noFill/>
          <a:ln w="9525">
            <a:noFill/>
            <a:miter lim="800000"/>
            <a:headEnd/>
            <a:tailEnd/>
          </a:ln>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01"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49"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40963"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pic>
        <p:nvPicPr>
          <p:cNvPr id="40968" name="Picture 13" descr="Div3r"/>
          <p:cNvPicPr>
            <a:picLocks noChangeAspect="1" noChangeArrowheads="1"/>
          </p:cNvPicPr>
          <p:nvPr/>
        </p:nvPicPr>
        <p:blipFill>
          <a:blip r:embed="rId3"/>
          <a:srcRect/>
          <a:stretch>
            <a:fillRect/>
          </a:stretch>
        </p:blipFill>
        <p:spPr bwMode="auto">
          <a:xfrm>
            <a:off x="0" y="2278063"/>
            <a:ext cx="9174163" cy="3584575"/>
          </a:xfrm>
          <a:prstGeom prst="rect">
            <a:avLst/>
          </a:prstGeom>
          <a:noFill/>
          <a:ln w="9525">
            <a:noFill/>
            <a:miter lim="800000"/>
            <a:headEnd/>
            <a:tailEnd/>
          </a:ln>
        </p:spPr>
      </p:pic>
      <p:sp>
        <p:nvSpPr>
          <p:cNvPr id="40964" name="Rectangle 4"/>
          <p:cNvSpPr>
            <a:spLocks noGrp="1" noChangeArrowheads="1"/>
          </p:cNvSpPr>
          <p:nvPr>
            <p:ph type="body" idx="1"/>
          </p:nvPr>
        </p:nvSpPr>
        <p:spPr bwMode="ltGray">
          <a:xfrm>
            <a:off x="431800" y="2276475"/>
            <a:ext cx="7354910"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13"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4697"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53251"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pic>
        <p:nvPicPr>
          <p:cNvPr id="53256" name="Picture 15" descr="Div4r"/>
          <p:cNvPicPr>
            <a:picLocks noChangeAspect="1" noChangeArrowheads="1"/>
          </p:cNvPicPr>
          <p:nvPr/>
        </p:nvPicPr>
        <p:blipFill>
          <a:blip r:embed="rId3"/>
          <a:srcRect/>
          <a:stretch>
            <a:fillRect/>
          </a:stretch>
        </p:blipFill>
        <p:spPr bwMode="auto">
          <a:xfrm>
            <a:off x="0" y="474663"/>
            <a:ext cx="9177338" cy="4462462"/>
          </a:xfrm>
          <a:prstGeom prst="rect">
            <a:avLst/>
          </a:prstGeom>
          <a:noFill/>
          <a:ln w="9525">
            <a:noFill/>
            <a:miter lim="800000"/>
            <a:headEnd/>
            <a:tailEnd/>
          </a:ln>
        </p:spPr>
      </p:pic>
      <p:sp>
        <p:nvSpPr>
          <p:cNvPr id="53252" name="Rectangle 4"/>
          <p:cNvSpPr>
            <a:spLocks noGrp="1" noChangeArrowheads="1"/>
          </p:cNvSpPr>
          <p:nvPr>
            <p:ph type="body" idx="1"/>
          </p:nvPr>
        </p:nvSpPr>
        <p:spPr bwMode="ltGray">
          <a:xfrm>
            <a:off x="431800" y="2276475"/>
            <a:ext cx="6783406"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25"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6745"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65539"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sp>
        <p:nvSpPr>
          <p:cNvPr id="65540" name="Rectangle 4"/>
          <p:cNvSpPr>
            <a:spLocks noGrp="1" noChangeArrowheads="1"/>
          </p:cNvSpPr>
          <p:nvPr>
            <p:ph type="body" idx="1"/>
          </p:nvPr>
        </p:nvSpPr>
        <p:spPr bwMode="ltGray">
          <a:xfrm>
            <a:off x="431800" y="2276475"/>
            <a:ext cx="8283604"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65544" name="Picture 14" descr="Div5r"/>
          <p:cNvPicPr>
            <a:picLocks noChangeAspect="1" noChangeArrowheads="1"/>
          </p:cNvPicPr>
          <p:nvPr/>
        </p:nvPicPr>
        <p:blipFill>
          <a:blip r:embed="rId3"/>
          <a:srcRect/>
          <a:stretch>
            <a:fillRect/>
          </a:stretch>
        </p:blipFill>
        <p:spPr bwMode="auto">
          <a:xfrm>
            <a:off x="0" y="3860800"/>
            <a:ext cx="9177338" cy="1304925"/>
          </a:xfrm>
          <a:prstGeom prst="rect">
            <a:avLst/>
          </a:prstGeom>
          <a:noFill/>
          <a:ln w="9525">
            <a:noFill/>
            <a:miter lim="800000"/>
            <a:headEnd/>
            <a:tailEnd/>
          </a:ln>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37"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8" descr="image00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63557" y="1988840"/>
            <a:ext cx="4234824" cy="1728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userDrawn="1"/>
        </p:nvSpPr>
        <p:spPr>
          <a:xfrm>
            <a:off x="3364845" y="3717032"/>
            <a:ext cx="2232248" cy="369332"/>
          </a:xfrm>
          <a:prstGeom prst="rect">
            <a:avLst/>
          </a:prstGeom>
          <a:noFill/>
        </p:spPr>
        <p:txBody>
          <a:bodyPr wrap="square" rtlCol="0">
            <a:spAutoFit/>
          </a:bodyPr>
          <a:lstStyle/>
          <a:p>
            <a:r>
              <a:rPr lang="en-US" b="0" cap="none" spc="0" dirty="0">
                <a:ln w="0"/>
                <a:solidFill>
                  <a:schemeClr val="accent2">
                    <a:lumMod val="75000"/>
                  </a:schemeClr>
                </a:solidFill>
                <a:effectLst>
                  <a:outerShdw blurRad="38100" dist="25400" dir="5400000" algn="ctr" rotWithShape="0">
                    <a:srgbClr val="6E747A">
                      <a:alpha val="43000"/>
                    </a:srgbClr>
                  </a:outerShdw>
                </a:effectLst>
              </a:rPr>
              <a:t>Learning Services</a:t>
            </a:r>
          </a:p>
        </p:txBody>
      </p:sp>
    </p:spTree>
  </p:cSld>
  <p:clrMap bg1="lt1" tx1="dk1" bg2="lt2" tx2="dk2" accent1="accent1" accent2="accent2" accent3="accent3" accent4="accent4" accent5="accent5" accent6="accent6" hlink="hlink" folHlink="folHlink"/>
  <p:sldLayoutIdLst>
    <p:sldLayoutId id="2147484075" r:id="rId1"/>
  </p:sldLayoutIdLst>
  <p:hf sldNum="0" hdr="0"/>
  <p:txStyles>
    <p:titleStyle>
      <a:lvl1pPr algn="l" rtl="0" eaLnBrk="0" fontAlgn="base" hangingPunct="0">
        <a:spcBef>
          <a:spcPct val="0"/>
        </a:spcBef>
        <a:spcAft>
          <a:spcPct val="0"/>
        </a:spcAft>
        <a:defRPr sz="1000">
          <a:solidFill>
            <a:srgbClr val="000000"/>
          </a:solidFill>
          <a:latin typeface="+mj-lt"/>
          <a:ea typeface="ＭＳ Ｐゴシック" charset="-128"/>
          <a:cs typeface="ＭＳ Ｐゴシック" charset="-128"/>
        </a:defRPr>
      </a:lvl1pPr>
      <a:lvl2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2pPr>
      <a:lvl3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3pPr>
      <a:lvl4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4pPr>
      <a:lvl5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5pPr>
      <a:lvl6pPr marL="457200" algn="l" rtl="0" fontAlgn="base">
        <a:spcBef>
          <a:spcPct val="0"/>
        </a:spcBef>
        <a:spcAft>
          <a:spcPct val="0"/>
        </a:spcAft>
        <a:defRPr sz="1000">
          <a:solidFill>
            <a:srgbClr val="000000"/>
          </a:solidFill>
          <a:latin typeface="Verdana" charset="0"/>
        </a:defRPr>
      </a:lvl6pPr>
      <a:lvl7pPr marL="914400" algn="l" rtl="0" fontAlgn="base">
        <a:spcBef>
          <a:spcPct val="0"/>
        </a:spcBef>
        <a:spcAft>
          <a:spcPct val="0"/>
        </a:spcAft>
        <a:defRPr sz="1000">
          <a:solidFill>
            <a:srgbClr val="000000"/>
          </a:solidFill>
          <a:latin typeface="Verdana" charset="0"/>
        </a:defRPr>
      </a:lvl7pPr>
      <a:lvl8pPr marL="1371600" algn="l" rtl="0" fontAlgn="base">
        <a:spcBef>
          <a:spcPct val="0"/>
        </a:spcBef>
        <a:spcAft>
          <a:spcPct val="0"/>
        </a:spcAft>
        <a:defRPr sz="1000">
          <a:solidFill>
            <a:srgbClr val="000000"/>
          </a:solidFill>
          <a:latin typeface="Verdana" charset="0"/>
        </a:defRPr>
      </a:lvl8pPr>
      <a:lvl9pPr marL="1828800" algn="l" rtl="0" fontAlgn="base">
        <a:spcBef>
          <a:spcPct val="0"/>
        </a:spcBef>
        <a:spcAft>
          <a:spcPct val="0"/>
        </a:spcAft>
        <a:defRPr sz="1000">
          <a:solidFill>
            <a:srgbClr val="000000"/>
          </a:solidFill>
          <a:latin typeface="Verdana" charset="0"/>
        </a:defRPr>
      </a:lvl9pPr>
    </p:titleStyle>
    <p:bodyStyle>
      <a:lvl1pPr marL="342900" indent="-342900" algn="l" rtl="0" eaLnBrk="0" fontAlgn="base" hangingPunct="0">
        <a:lnSpc>
          <a:spcPts val="2400"/>
        </a:lnSpc>
        <a:spcBef>
          <a:spcPct val="50000"/>
        </a:spcBef>
        <a:spcAft>
          <a:spcPct val="0"/>
        </a:spcAft>
        <a:defRPr sz="800">
          <a:solidFill>
            <a:srgbClr val="000000"/>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sz="800">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8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563" name="Rectangle 11"/>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solidFill>
                <a:srgbClr val="000000"/>
              </a:solidFill>
            </a:endParaRPr>
          </a:p>
        </p:txBody>
      </p:sp>
      <p:sp>
        <p:nvSpPr>
          <p:cNvPr id="1638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a:t>
            </a:r>
          </a:p>
        </p:txBody>
      </p:sp>
      <p:sp>
        <p:nvSpPr>
          <p:cNvPr id="16388" name="Rectangle 4"/>
          <p:cNvSpPr>
            <a:spLocks noGrp="1" noChangeArrowheads="1"/>
          </p:cNvSpPr>
          <p:nvPr>
            <p:ph type="body" idx="1"/>
          </p:nvPr>
        </p:nvSpPr>
        <p:spPr bwMode="ltGray">
          <a:xfrm>
            <a:off x="431800" y="2276475"/>
            <a:ext cx="8283604"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16392" name="Picture 16" descr="Div1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03663"/>
            <a:ext cx="91948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fld id="{094E7B24-26D1-4A6C-A4C2-E36B3DAE516C}" type="slidenum">
              <a:rPr lang="en-US" sz="800" smtClean="0">
                <a:solidFill>
                  <a:srgbClr val="FFFFFF">
                    <a:lumMod val="75000"/>
                  </a:srgbClr>
                </a:solidFill>
              </a:rPr>
              <a:pPr/>
              <a:t>‹#›</a:t>
            </a:fld>
            <a:endParaRPr lang="en-US" sz="800" dirty="0">
              <a:solidFill>
                <a:srgbClr val="FFFFFF">
                  <a:lumMod val="75000"/>
                </a:srgbClr>
              </a:solidFill>
            </a:endParaRPr>
          </a:p>
        </p:txBody>
      </p:sp>
    </p:spTree>
    <p:extLst>
      <p:ext uri="{BB962C8B-B14F-4D97-AF65-F5344CB8AC3E}">
        <p14:creationId xmlns:p14="http://schemas.microsoft.com/office/powerpoint/2010/main" val="986801161"/>
      </p:ext>
    </p:extLst>
  </p:cSld>
  <p:clrMap bg1="lt1" tx1="dk1" bg2="lt2" tx2="dk2" accent1="accent1" accent2="accent2" accent3="accent3" accent4="accent4" accent5="accent5" accent6="accent6" hlink="hlink" folHlink="folHlink"/>
  <p:sldLayoutIdLst>
    <p:sldLayoutId id="2147484139"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None/>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bwMode="blackWhite">
      <p:bgPr>
        <a:solidFill>
          <a:srgbClr val="FFFFFF"/>
        </a:solidFill>
        <a:effectLst/>
      </p:bgPr>
    </p:bg>
    <p:spTree>
      <p:nvGrpSpPr>
        <p:cNvPr id="1" name=""/>
        <p:cNvGrpSpPr/>
        <p:nvPr/>
      </p:nvGrpSpPr>
      <p:grpSpPr>
        <a:xfrm>
          <a:off x="0" y="0"/>
          <a:ext cx="0" cy="0"/>
          <a:chOff x="0" y="0"/>
          <a:chExt cx="0" cy="0"/>
        </a:xfrm>
      </p:grpSpPr>
      <p:pic>
        <p:nvPicPr>
          <p:cNvPr id="1026" name="Picture 29" descr="dv1457052_7"/>
          <p:cNvPicPr>
            <a:picLocks noChangeAspect="1" noChangeArrowheads="1"/>
          </p:cNvPicPr>
          <p:nvPr/>
        </p:nvPicPr>
        <p:blipFill>
          <a:blip r:embed="rId13"/>
          <a:srcRect r="6250" b="11111"/>
          <a:stretch>
            <a:fillRect/>
          </a:stretch>
        </p:blipFill>
        <p:spPr bwMode="auto">
          <a:xfrm>
            <a:off x="0" y="0"/>
            <a:ext cx="9144000" cy="1143000"/>
          </a:xfrm>
          <a:prstGeom prst="rect">
            <a:avLst/>
          </a:prstGeom>
          <a:noFill/>
          <a:ln w="9525">
            <a:noFill/>
            <a:miter lim="800000"/>
            <a:headEnd/>
            <a:tailEnd/>
          </a:ln>
        </p:spPr>
      </p:pic>
      <p:sp>
        <p:nvSpPr>
          <p:cNvPr id="1027" name="Rectangle 5"/>
          <p:cNvSpPr>
            <a:spLocks noGrp="1" noChangeArrowheads="1"/>
          </p:cNvSpPr>
          <p:nvPr>
            <p:ph type="title"/>
          </p:nvPr>
        </p:nvSpPr>
        <p:spPr bwMode="gray">
          <a:xfrm>
            <a:off x="381000" y="0"/>
            <a:ext cx="7086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dirty="0"/>
              <a:t>Click to edit Master title style</a:t>
            </a:r>
          </a:p>
        </p:txBody>
      </p:sp>
      <p:sp>
        <p:nvSpPr>
          <p:cNvPr id="1028" name="Rectangle 6"/>
          <p:cNvSpPr>
            <a:spLocks noGrp="1" noChangeArrowheads="1"/>
          </p:cNvSpPr>
          <p:nvPr>
            <p:ph type="body" idx="1"/>
          </p:nvPr>
        </p:nvSpPr>
        <p:spPr bwMode="auto">
          <a:xfrm>
            <a:off x="381000" y="1371600"/>
            <a:ext cx="84582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p:txBody>
      </p:sp>
      <p:pic>
        <p:nvPicPr>
          <p:cNvPr id="1029" name="Picture 6" descr="invs_train_R_wht_ppt.png"/>
          <p:cNvPicPr>
            <a:picLocks noChangeAspect="1"/>
          </p:cNvPicPr>
          <p:nvPr/>
        </p:nvPicPr>
        <p:blipFill>
          <a:blip r:embed="rId14"/>
          <a:srcRect/>
          <a:stretch>
            <a:fillRect/>
          </a:stretch>
        </p:blipFill>
        <p:spPr bwMode="auto">
          <a:xfrm>
            <a:off x="7543800" y="190500"/>
            <a:ext cx="1219200" cy="800100"/>
          </a:xfrm>
          <a:prstGeom prst="rect">
            <a:avLst/>
          </a:prstGeom>
          <a:noFill/>
          <a:ln w="9525">
            <a:noFill/>
            <a:miter lim="800000"/>
            <a:headEnd/>
            <a:tailEnd/>
          </a:ln>
        </p:spPr>
      </p:pic>
    </p:spTree>
    <p:extLst>
      <p:ext uri="{BB962C8B-B14F-4D97-AF65-F5344CB8AC3E}">
        <p14:creationId xmlns:p14="http://schemas.microsoft.com/office/powerpoint/2010/main" val="1730544734"/>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transition>
    <p:wipe dir="r"/>
  </p:transition>
  <p:hf sldNum="0" hdr="0"/>
  <p:txStyles>
    <p:titleStyle>
      <a:lvl1pPr algn="l" rtl="0" eaLnBrk="0" fontAlgn="base" hangingPunct="0">
        <a:spcBef>
          <a:spcPct val="0"/>
        </a:spcBef>
        <a:spcAft>
          <a:spcPct val="0"/>
        </a:spcAft>
        <a:defRPr sz="3600">
          <a:solidFill>
            <a:srgbClr val="FFFFFF"/>
          </a:solidFill>
          <a:latin typeface="+mj-lt"/>
          <a:ea typeface="+mj-ea"/>
          <a:cs typeface="+mj-cs"/>
        </a:defRPr>
      </a:lvl1pPr>
      <a:lvl2pPr algn="l" rtl="0" eaLnBrk="0" fontAlgn="base" hangingPunct="0">
        <a:spcBef>
          <a:spcPct val="0"/>
        </a:spcBef>
        <a:spcAft>
          <a:spcPct val="0"/>
        </a:spcAft>
        <a:defRPr sz="3600">
          <a:solidFill>
            <a:srgbClr val="FFFFFF"/>
          </a:solidFill>
          <a:latin typeface="Arial" charset="0"/>
        </a:defRPr>
      </a:lvl2pPr>
      <a:lvl3pPr algn="l" rtl="0" eaLnBrk="0" fontAlgn="base" hangingPunct="0">
        <a:spcBef>
          <a:spcPct val="0"/>
        </a:spcBef>
        <a:spcAft>
          <a:spcPct val="0"/>
        </a:spcAft>
        <a:defRPr sz="3600">
          <a:solidFill>
            <a:srgbClr val="FFFFFF"/>
          </a:solidFill>
          <a:latin typeface="Arial" charset="0"/>
        </a:defRPr>
      </a:lvl3pPr>
      <a:lvl4pPr algn="l" rtl="0" eaLnBrk="0" fontAlgn="base" hangingPunct="0">
        <a:spcBef>
          <a:spcPct val="0"/>
        </a:spcBef>
        <a:spcAft>
          <a:spcPct val="0"/>
        </a:spcAft>
        <a:defRPr sz="3600">
          <a:solidFill>
            <a:srgbClr val="FFFFFF"/>
          </a:solidFill>
          <a:latin typeface="Arial" charset="0"/>
        </a:defRPr>
      </a:lvl4pPr>
      <a:lvl5pPr algn="l" rtl="0" eaLnBrk="0" fontAlgn="base" hangingPunct="0">
        <a:spcBef>
          <a:spcPct val="0"/>
        </a:spcBef>
        <a:spcAft>
          <a:spcPct val="0"/>
        </a:spcAft>
        <a:defRPr sz="3600">
          <a:solidFill>
            <a:srgbClr val="FFFFFF"/>
          </a:solidFill>
          <a:latin typeface="Arial" charset="0"/>
        </a:defRPr>
      </a:lvl5pPr>
      <a:lvl6pPr marL="457200" algn="l" rtl="0" eaLnBrk="0" fontAlgn="base" hangingPunct="0">
        <a:spcBef>
          <a:spcPct val="0"/>
        </a:spcBef>
        <a:spcAft>
          <a:spcPct val="0"/>
        </a:spcAft>
        <a:defRPr sz="3600">
          <a:solidFill>
            <a:srgbClr val="FFFFFF"/>
          </a:solidFill>
          <a:latin typeface="Arial" charset="0"/>
        </a:defRPr>
      </a:lvl6pPr>
      <a:lvl7pPr marL="914400" algn="l" rtl="0" eaLnBrk="0" fontAlgn="base" hangingPunct="0">
        <a:spcBef>
          <a:spcPct val="0"/>
        </a:spcBef>
        <a:spcAft>
          <a:spcPct val="0"/>
        </a:spcAft>
        <a:defRPr sz="3600">
          <a:solidFill>
            <a:srgbClr val="FFFFFF"/>
          </a:solidFill>
          <a:latin typeface="Arial" charset="0"/>
        </a:defRPr>
      </a:lvl7pPr>
      <a:lvl8pPr marL="1371600" algn="l" rtl="0" eaLnBrk="0" fontAlgn="base" hangingPunct="0">
        <a:spcBef>
          <a:spcPct val="0"/>
        </a:spcBef>
        <a:spcAft>
          <a:spcPct val="0"/>
        </a:spcAft>
        <a:defRPr sz="3600">
          <a:solidFill>
            <a:srgbClr val="FFFFFF"/>
          </a:solidFill>
          <a:latin typeface="Arial" charset="0"/>
        </a:defRPr>
      </a:lvl8pPr>
      <a:lvl9pPr marL="1828800" algn="l" rtl="0" eaLnBrk="0" fontAlgn="base" hangingPunct="0">
        <a:spcBef>
          <a:spcPct val="0"/>
        </a:spcBef>
        <a:spcAft>
          <a:spcPct val="0"/>
        </a:spcAft>
        <a:defRPr sz="3600">
          <a:solidFill>
            <a:srgbClr val="FFFFFF"/>
          </a:solidFill>
          <a:latin typeface="Arial" charset="0"/>
        </a:defRPr>
      </a:lvl9pPr>
    </p:titleStyle>
    <p:bodyStyle>
      <a:lvl1pPr marL="404813" indent="-404813" algn="l" rtl="0" eaLnBrk="0" fontAlgn="base" hangingPunct="0">
        <a:lnSpc>
          <a:spcPct val="90000"/>
        </a:lnSpc>
        <a:spcBef>
          <a:spcPct val="20000"/>
        </a:spcBef>
        <a:spcAft>
          <a:spcPct val="0"/>
        </a:spcAft>
        <a:buClr>
          <a:schemeClr val="hlink"/>
        </a:buClr>
        <a:buSzPct val="85000"/>
        <a:buFont typeface="Arial" charset="0"/>
        <a:buChar char="►"/>
        <a:defRPr sz="3200">
          <a:solidFill>
            <a:schemeClr val="tx1"/>
          </a:solidFill>
          <a:latin typeface="+mn-lt"/>
          <a:ea typeface="+mn-ea"/>
          <a:cs typeface="+mn-cs"/>
        </a:defRPr>
      </a:lvl1pPr>
      <a:lvl2pPr marL="850900" indent="-273050" algn="l" rtl="0" eaLnBrk="0" fontAlgn="base" hangingPunct="0">
        <a:lnSpc>
          <a:spcPct val="90000"/>
        </a:lnSpc>
        <a:spcBef>
          <a:spcPct val="10000"/>
        </a:spcBef>
        <a:spcAft>
          <a:spcPct val="0"/>
        </a:spcAft>
        <a:buClr>
          <a:srgbClr val="800080"/>
        </a:buClr>
        <a:buSzPct val="120000"/>
        <a:buFont typeface="Arial" charset="0"/>
        <a:buChar char="▪"/>
        <a:defRPr sz="2800">
          <a:solidFill>
            <a:schemeClr val="tx1"/>
          </a:solidFill>
          <a:latin typeface="+mn-lt"/>
        </a:defRPr>
      </a:lvl2pPr>
      <a:lvl3pPr marL="1209675" indent="-244475" algn="l" rtl="0" eaLnBrk="0" fontAlgn="base" hangingPunct="0">
        <a:spcBef>
          <a:spcPct val="20000"/>
        </a:spcBef>
        <a:spcAft>
          <a:spcPct val="0"/>
        </a:spcAft>
        <a:buClr>
          <a:srgbClr val="333399"/>
        </a:buClr>
        <a:buSzPct val="120000"/>
        <a:buChar char="•"/>
        <a:defRPr sz="2000">
          <a:solidFill>
            <a:schemeClr val="tx1"/>
          </a:solidFill>
          <a:latin typeface="+mn-lt"/>
        </a:defRPr>
      </a:lvl3pPr>
      <a:lvl4pPr marL="1601788" indent="-277813" algn="l" rtl="0" eaLnBrk="0" fontAlgn="base" hangingPunct="0">
        <a:lnSpc>
          <a:spcPct val="90000"/>
        </a:lnSpc>
        <a:spcBef>
          <a:spcPct val="20000"/>
        </a:spcBef>
        <a:spcAft>
          <a:spcPct val="0"/>
        </a:spcAft>
        <a:buClr>
          <a:srgbClr val="FF3300"/>
        </a:buClr>
        <a:buChar char="–"/>
        <a:defRPr sz="2400">
          <a:solidFill>
            <a:schemeClr val="tx1"/>
          </a:solidFill>
          <a:latin typeface="+mn-lt"/>
        </a:defRPr>
      </a:lvl4pPr>
      <a:lvl5pPr marL="2022475" indent="-190500" algn="l" rtl="0" eaLnBrk="0" fontAlgn="base" hangingPunct="0">
        <a:spcBef>
          <a:spcPct val="20000"/>
        </a:spcBef>
        <a:spcAft>
          <a:spcPct val="0"/>
        </a:spcAft>
        <a:buChar char="–"/>
        <a:defRPr sz="2000">
          <a:solidFill>
            <a:srgbClr val="FFCC00"/>
          </a:solidFill>
          <a:latin typeface="+mn-lt"/>
        </a:defRPr>
      </a:lvl5pPr>
      <a:lvl6pPr marL="2479675" indent="-190500" algn="l" rtl="0" eaLnBrk="0" fontAlgn="base" hangingPunct="0">
        <a:spcBef>
          <a:spcPct val="20000"/>
        </a:spcBef>
        <a:spcAft>
          <a:spcPct val="0"/>
        </a:spcAft>
        <a:buChar char="–"/>
        <a:defRPr>
          <a:solidFill>
            <a:srgbClr val="FFCC00"/>
          </a:solidFill>
          <a:latin typeface="+mn-lt"/>
        </a:defRPr>
      </a:lvl6pPr>
      <a:lvl7pPr marL="2936875" indent="-190500" algn="l" rtl="0" eaLnBrk="0" fontAlgn="base" hangingPunct="0">
        <a:spcBef>
          <a:spcPct val="20000"/>
        </a:spcBef>
        <a:spcAft>
          <a:spcPct val="0"/>
        </a:spcAft>
        <a:buChar char="–"/>
        <a:defRPr>
          <a:solidFill>
            <a:srgbClr val="FFCC00"/>
          </a:solidFill>
          <a:latin typeface="+mn-lt"/>
        </a:defRPr>
      </a:lvl7pPr>
      <a:lvl8pPr marL="3394075" indent="-190500" algn="l" rtl="0" eaLnBrk="0" fontAlgn="base" hangingPunct="0">
        <a:spcBef>
          <a:spcPct val="20000"/>
        </a:spcBef>
        <a:spcAft>
          <a:spcPct val="0"/>
        </a:spcAft>
        <a:buChar char="–"/>
        <a:defRPr>
          <a:solidFill>
            <a:srgbClr val="FFCC00"/>
          </a:solidFill>
          <a:latin typeface="+mn-lt"/>
        </a:defRPr>
      </a:lvl8pPr>
      <a:lvl9pPr marL="3851275" indent="-190500" algn="l" rtl="0" eaLnBrk="0" fontAlgn="base" hangingPunct="0">
        <a:spcBef>
          <a:spcPct val="20000"/>
        </a:spcBef>
        <a:spcAft>
          <a:spcPct val="0"/>
        </a:spcAft>
        <a:buChar char="–"/>
        <a:defRPr>
          <a:solidFill>
            <a:srgbClr val="FFCC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19.png"/><Relationship Id="rId2" Type="http://schemas.openxmlformats.org/officeDocument/2006/relationships/slideLayout" Target="../slideLayouts/slideLayout6.xml"/><Relationship Id="rId1" Type="http://schemas.openxmlformats.org/officeDocument/2006/relationships/themeOverride" Target="../theme/themeOverride3.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20.pn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image" Target="../media/image21.png"/><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6</a:t>
            </a:r>
          </a:p>
        </p:txBody>
      </p:sp>
      <p:sp>
        <p:nvSpPr>
          <p:cNvPr id="4" name="Content Placeholder 3"/>
          <p:cNvSpPr>
            <a:spLocks noGrp="1"/>
          </p:cNvSpPr>
          <p:nvPr>
            <p:ph idx="1"/>
          </p:nvPr>
        </p:nvSpPr>
        <p:spPr/>
        <p:txBody>
          <a:bodyPr/>
          <a:lstStyle/>
          <a:p>
            <a:r>
              <a:rPr lang="en-US" dirty="0"/>
              <a:t>Steps, Specifications, and MES Attributes</a:t>
            </a:r>
          </a:p>
        </p:txBody>
      </p:sp>
    </p:spTree>
    <p:extLst>
      <p:ext uri="{BB962C8B-B14F-4D97-AF65-F5344CB8AC3E}">
        <p14:creationId xmlns:p14="http://schemas.microsoft.com/office/powerpoint/2010/main" val="3569343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Wonderware</a:t>
            </a:r>
            <a:r>
              <a:rPr lang="en-US" dirty="0"/>
              <a:t> MES 4.0 - Operations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sp>
        <p:nvSpPr>
          <p:cNvPr id="5" name="Line 7"/>
          <p:cNvSpPr>
            <a:spLocks noChangeShapeType="1"/>
          </p:cNvSpPr>
          <p:nvPr/>
        </p:nvSpPr>
        <p:spPr bwMode="auto">
          <a:xfrm>
            <a:off x="457200" y="1600200"/>
            <a:ext cx="41148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a:spAutoFit/>
          </a:bodyPr>
          <a:lstStyle/>
          <a:p>
            <a:endParaRPr lang="en-US">
              <a:solidFill>
                <a:srgbClr val="000000"/>
              </a:solidFill>
            </a:endParaRPr>
          </a:p>
        </p:txBody>
      </p:sp>
      <p:sp>
        <p:nvSpPr>
          <p:cNvPr id="6" name="TextBox 5"/>
          <p:cNvSpPr txBox="1"/>
          <p:nvPr/>
        </p:nvSpPr>
        <p:spPr>
          <a:xfrm>
            <a:off x="457200" y="1772816"/>
            <a:ext cx="4114800" cy="1656184"/>
          </a:xfrm>
          <a:prstGeom prst="rect">
            <a:avLst/>
          </a:prstGeom>
          <a:noFill/>
        </p:spPr>
        <p:txBody>
          <a:bodyPr wrap="square" rtlCol="0">
            <a:noAutofit/>
          </a:bodyPr>
          <a:lstStyle/>
          <a:p>
            <a:r>
              <a:rPr lang="en-US" sz="2400" dirty="0">
                <a:solidFill>
                  <a:srgbClr val="000000"/>
                </a:solidFill>
                <a:latin typeface="Verdana"/>
              </a:rPr>
              <a:t>Module 6:</a:t>
            </a:r>
          </a:p>
          <a:p>
            <a:r>
              <a:rPr lang="en-US" sz="2400" dirty="0">
                <a:solidFill>
                  <a:srgbClr val="000000"/>
                </a:solidFill>
                <a:latin typeface="Verdana"/>
              </a:rPr>
              <a:t>Steps, Specifications, and MES Attributes</a:t>
            </a:r>
          </a:p>
        </p:txBody>
      </p:sp>
      <p:sp>
        <p:nvSpPr>
          <p:cNvPr id="7" name="TextBox 6"/>
          <p:cNvSpPr txBox="1"/>
          <p:nvPr/>
        </p:nvSpPr>
        <p:spPr>
          <a:xfrm>
            <a:off x="4572000" y="1772816"/>
            <a:ext cx="4114800" cy="4176464"/>
          </a:xfrm>
          <a:prstGeom prst="rect">
            <a:avLst/>
          </a:prstGeom>
          <a:noFill/>
        </p:spPr>
        <p:txBody>
          <a:bodyPr wrap="square" rtlCol="0">
            <a:noAutofit/>
          </a:bodyPr>
          <a:lstStyle/>
          <a:p>
            <a:pPr marL="1028700" indent="-1028700">
              <a:spcAft>
                <a:spcPts val="1000"/>
              </a:spcAft>
            </a:pPr>
            <a:r>
              <a:rPr lang="en-US" sz="1600" b="1" dirty="0">
                <a:solidFill>
                  <a:srgbClr val="000000"/>
                </a:solidFill>
                <a:latin typeface="Verdana"/>
              </a:rPr>
              <a:t>Contents</a:t>
            </a:r>
            <a:endParaRPr lang="en-US" sz="1400" b="1" dirty="0">
              <a:solidFill>
                <a:srgbClr val="000000"/>
              </a:solidFill>
              <a:latin typeface="Verdana"/>
            </a:endParaRPr>
          </a:p>
          <a:p>
            <a:pPr marL="1028700" indent="-1028700">
              <a:spcAft>
                <a:spcPts val="1000"/>
              </a:spcAft>
            </a:pPr>
            <a:r>
              <a:rPr lang="en-US" sz="1400" dirty="0">
                <a:solidFill>
                  <a:srgbClr val="000000"/>
                </a:solidFill>
                <a:latin typeface="Verdana"/>
              </a:rPr>
              <a:t>Section 1:	Operation Steps</a:t>
            </a:r>
          </a:p>
          <a:p>
            <a:pPr marL="1257300" lvl="1" indent="-800100">
              <a:spcAft>
                <a:spcPts val="1000"/>
              </a:spcAft>
            </a:pPr>
            <a:r>
              <a:rPr lang="en-US" sz="1400" dirty="0">
                <a:solidFill>
                  <a:srgbClr val="000000"/>
                </a:solidFill>
                <a:latin typeface="Verdana"/>
              </a:rPr>
              <a:t>Lab 16 –	Tracking Operation Steps</a:t>
            </a:r>
          </a:p>
          <a:p>
            <a:pPr marL="1028700" indent="-1028700">
              <a:spcAft>
                <a:spcPts val="1000"/>
              </a:spcAft>
            </a:pPr>
            <a:r>
              <a:rPr lang="en-US" sz="1400" dirty="0">
                <a:solidFill>
                  <a:srgbClr val="000000"/>
                </a:solidFill>
                <a:latin typeface="Verdana"/>
              </a:rPr>
              <a:t>Section 2:	Specifications</a:t>
            </a:r>
          </a:p>
          <a:p>
            <a:pPr marL="1257300" lvl="1" indent="-800100">
              <a:spcAft>
                <a:spcPts val="1000"/>
              </a:spcAft>
            </a:pPr>
            <a:r>
              <a:rPr lang="en-US" sz="1400" dirty="0">
                <a:solidFill>
                  <a:srgbClr val="000000"/>
                </a:solidFill>
                <a:latin typeface="Verdana"/>
              </a:rPr>
              <a:t>Lab 17 –	Managing Specifications</a:t>
            </a:r>
          </a:p>
          <a:p>
            <a:pPr marL="1028700" indent="-1028700">
              <a:spcAft>
                <a:spcPts val="1000"/>
              </a:spcAft>
            </a:pPr>
            <a:r>
              <a:rPr lang="en-US" sz="1400" dirty="0">
                <a:solidFill>
                  <a:srgbClr val="000000"/>
                </a:solidFill>
                <a:latin typeface="Verdana"/>
              </a:rPr>
              <a:t>Section 3:	MES Attributes</a:t>
            </a:r>
          </a:p>
          <a:p>
            <a:pPr marL="1257300" lvl="1" indent="-800100">
              <a:spcAft>
                <a:spcPts val="1000"/>
              </a:spcAft>
            </a:pPr>
            <a:r>
              <a:rPr lang="en-US" sz="1400" dirty="0">
                <a:solidFill>
                  <a:srgbClr val="000000"/>
                </a:solidFill>
                <a:latin typeface="Verdana"/>
              </a:rPr>
              <a:t>Lab 18 –	Adding MES Attributes</a:t>
            </a:r>
          </a:p>
        </p:txBody>
      </p:sp>
    </p:spTree>
    <p:extLst>
      <p:ext uri="{BB962C8B-B14F-4D97-AF65-F5344CB8AC3E}">
        <p14:creationId xmlns:p14="http://schemas.microsoft.com/office/powerpoint/2010/main" val="2519605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bwMode="auto">
          <a:xfrm>
            <a:off x="4499992" y="5299680"/>
            <a:ext cx="1296144" cy="361568"/>
          </a:xfrm>
          <a:prstGeom prst="roundRect">
            <a:avLst>
              <a:gd name="adj" fmla="val 24909"/>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noAutofit/>
          </a:bodyPr>
          <a:lstStyle/>
          <a:p>
            <a:pPr algn="r" eaLnBrk="0" hangingPunct="0">
              <a:lnSpc>
                <a:spcPct val="90000"/>
              </a:lnSpc>
            </a:pPr>
            <a:r>
              <a:rPr lang="en-US" sz="1000" dirty="0">
                <a:solidFill>
                  <a:prstClr val="black"/>
                </a:solidFill>
                <a:cs typeface="Arial" pitchFamily="34" charset="0"/>
              </a:rPr>
              <a:t>Run Jobs</a:t>
            </a:r>
          </a:p>
        </p:txBody>
      </p:sp>
      <p:sp>
        <p:nvSpPr>
          <p:cNvPr id="12" name="Title 11"/>
          <p:cNvSpPr>
            <a:spLocks noGrp="1"/>
          </p:cNvSpPr>
          <p:nvPr>
            <p:ph type="title"/>
          </p:nvPr>
        </p:nvSpPr>
        <p:spPr/>
        <p:txBody>
          <a:bodyPr/>
          <a:lstStyle/>
          <a:p>
            <a:r>
              <a:rPr lang="en-US" dirty="0"/>
              <a:t>Operation Steps</a:t>
            </a:r>
          </a:p>
        </p:txBody>
      </p:sp>
      <p:sp>
        <p:nvSpPr>
          <p:cNvPr id="8" name="Rounded Rectangle 7"/>
          <p:cNvSpPr/>
          <p:nvPr/>
        </p:nvSpPr>
        <p:spPr bwMode="auto">
          <a:xfrm>
            <a:off x="3664291" y="3777600"/>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0" tIns="45720" rIns="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Operation</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9" name="Rounded Rectangle 8"/>
          <p:cNvSpPr/>
          <p:nvPr/>
        </p:nvSpPr>
        <p:spPr bwMode="auto">
          <a:xfrm>
            <a:off x="5004048" y="3777600"/>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Process</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10" name="Rounded Rectangle 9"/>
          <p:cNvSpPr/>
          <p:nvPr/>
        </p:nvSpPr>
        <p:spPr bwMode="auto">
          <a:xfrm>
            <a:off x="6372200" y="2758048"/>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Item</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11" name="Rounded Rectangle 10"/>
          <p:cNvSpPr/>
          <p:nvPr/>
        </p:nvSpPr>
        <p:spPr bwMode="auto">
          <a:xfrm>
            <a:off x="6374363" y="3777600"/>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Process Class</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13" name="Rounded Rectangle 12"/>
          <p:cNvSpPr/>
          <p:nvPr/>
        </p:nvSpPr>
        <p:spPr bwMode="auto">
          <a:xfrm>
            <a:off x="7742624" y="2758048"/>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Item Class</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cxnSp>
        <p:nvCxnSpPr>
          <p:cNvPr id="26" name="Straight Arrow Connector 25"/>
          <p:cNvCxnSpPr>
            <a:stCxn id="4" idx="0"/>
            <a:endCxn id="8" idx="2"/>
          </p:cNvCxnSpPr>
          <p:nvPr/>
        </p:nvCxnSpPr>
        <p:spPr bwMode="auto">
          <a:xfrm flipV="1">
            <a:off x="4167211" y="4509120"/>
            <a:ext cx="0" cy="360040"/>
          </a:xfrm>
          <a:prstGeom prst="straightConnector1">
            <a:avLst/>
          </a:prstGeom>
          <a:noFill/>
          <a:ln w="9525" cap="flat" cmpd="sng" algn="ctr">
            <a:solidFill>
              <a:schemeClr val="tx1"/>
            </a:solidFill>
            <a:prstDash val="solid"/>
            <a:round/>
            <a:headEnd type="none" w="med" len="med"/>
            <a:tailEnd type="arrow"/>
          </a:ln>
          <a:effectLst/>
        </p:spPr>
      </p:cxnSp>
      <p:cxnSp>
        <p:nvCxnSpPr>
          <p:cNvPr id="29" name="Straight Arrow Connector 28"/>
          <p:cNvCxnSpPr>
            <a:stCxn id="9" idx="1"/>
            <a:endCxn id="8" idx="3"/>
          </p:cNvCxnSpPr>
          <p:nvPr/>
        </p:nvCxnSpPr>
        <p:spPr bwMode="auto">
          <a:xfrm flipH="1">
            <a:off x="4670131" y="4143360"/>
            <a:ext cx="333917" cy="0"/>
          </a:xfrm>
          <a:prstGeom prst="straightConnector1">
            <a:avLst/>
          </a:prstGeom>
          <a:noFill/>
          <a:ln w="9525" cap="flat" cmpd="sng" algn="ctr">
            <a:solidFill>
              <a:schemeClr val="tx1"/>
            </a:solidFill>
            <a:prstDash val="solid"/>
            <a:round/>
            <a:headEnd type="none" w="med" len="med"/>
            <a:tailEnd type="arrow"/>
          </a:ln>
          <a:effectLst/>
        </p:spPr>
      </p:cxnSp>
      <p:cxnSp>
        <p:nvCxnSpPr>
          <p:cNvPr id="31" name="Straight Arrow Connector 30"/>
          <p:cNvCxnSpPr>
            <a:stCxn id="11" idx="1"/>
            <a:endCxn id="9" idx="3"/>
          </p:cNvCxnSpPr>
          <p:nvPr/>
        </p:nvCxnSpPr>
        <p:spPr bwMode="auto">
          <a:xfrm flipH="1">
            <a:off x="6009888" y="4143360"/>
            <a:ext cx="364475" cy="0"/>
          </a:xfrm>
          <a:prstGeom prst="straightConnector1">
            <a:avLst/>
          </a:prstGeom>
          <a:noFill/>
          <a:ln w="9525" cap="flat" cmpd="sng" algn="ctr">
            <a:solidFill>
              <a:schemeClr val="tx1"/>
            </a:solidFill>
            <a:prstDash val="solid"/>
            <a:round/>
            <a:headEnd type="none" w="med" len="med"/>
            <a:tailEnd type="arrow"/>
          </a:ln>
          <a:effectLst/>
        </p:spPr>
      </p:cxnSp>
      <p:cxnSp>
        <p:nvCxnSpPr>
          <p:cNvPr id="33" name="Straight Arrow Connector 32"/>
          <p:cNvCxnSpPr>
            <a:stCxn id="13" idx="1"/>
            <a:endCxn id="10" idx="3"/>
          </p:cNvCxnSpPr>
          <p:nvPr/>
        </p:nvCxnSpPr>
        <p:spPr bwMode="auto">
          <a:xfrm flipH="1">
            <a:off x="7378040" y="3123808"/>
            <a:ext cx="364584" cy="0"/>
          </a:xfrm>
          <a:prstGeom prst="straightConnector1">
            <a:avLst/>
          </a:prstGeom>
          <a:noFill/>
          <a:ln w="9525" cap="flat" cmpd="sng" algn="ctr">
            <a:solidFill>
              <a:schemeClr val="tx1"/>
            </a:solidFill>
            <a:prstDash val="solid"/>
            <a:round/>
            <a:headEnd type="none" w="med" len="med"/>
            <a:tailEnd type="arrow"/>
          </a:ln>
          <a:effectLst/>
        </p:spPr>
      </p:cxnSp>
      <p:sp>
        <p:nvSpPr>
          <p:cNvPr id="38" name="Rounded Rectangle 37"/>
          <p:cNvSpPr/>
          <p:nvPr/>
        </p:nvSpPr>
        <p:spPr bwMode="auto">
          <a:xfrm>
            <a:off x="4499992" y="4869160"/>
            <a:ext cx="1296144" cy="361568"/>
          </a:xfrm>
          <a:prstGeom prst="roundRect">
            <a:avLst>
              <a:gd name="adj" fmla="val 24909"/>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noAutofit/>
          </a:bodyPr>
          <a:lstStyle/>
          <a:p>
            <a:pPr algn="r" eaLnBrk="0" hangingPunct="0">
              <a:lnSpc>
                <a:spcPct val="90000"/>
              </a:lnSpc>
            </a:pPr>
            <a:r>
              <a:rPr lang="en-US" sz="1000" dirty="0" err="1">
                <a:solidFill>
                  <a:prstClr val="black"/>
                </a:solidFill>
                <a:cs typeface="Arial" pitchFamily="34" charset="0"/>
              </a:rPr>
              <a:t>Sched</a:t>
            </a:r>
            <a:r>
              <a:rPr lang="en-US" sz="1000" dirty="0">
                <a:solidFill>
                  <a:prstClr val="black"/>
                </a:solidFill>
                <a:cs typeface="Arial" pitchFamily="34" charset="0"/>
              </a:rPr>
              <a:t> Jobs</a:t>
            </a:r>
          </a:p>
        </p:txBody>
      </p:sp>
      <p:sp>
        <p:nvSpPr>
          <p:cNvPr id="4" name="Rounded Rectangle 3"/>
          <p:cNvSpPr/>
          <p:nvPr/>
        </p:nvSpPr>
        <p:spPr bwMode="auto">
          <a:xfrm>
            <a:off x="3474134" y="4869160"/>
            <a:ext cx="1386154" cy="1008112"/>
          </a:xfrm>
          <a:prstGeom prst="roundRect">
            <a:avLst>
              <a:gd name="adj" fmla="val 24909"/>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Entities</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19" name="Rounded Rectangle 18"/>
          <p:cNvSpPr/>
          <p:nvPr/>
        </p:nvSpPr>
        <p:spPr bwMode="auto">
          <a:xfrm>
            <a:off x="6372200" y="1761376"/>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BOM Version</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20" name="Rounded Rectangle 19"/>
          <p:cNvSpPr/>
          <p:nvPr/>
        </p:nvSpPr>
        <p:spPr bwMode="auto">
          <a:xfrm>
            <a:off x="7668344" y="1761376"/>
            <a:ext cx="1078984"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0" tIns="45720" rIns="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BOM Component</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cxnSp>
        <p:nvCxnSpPr>
          <p:cNvPr id="21" name="Straight Arrow Connector 20"/>
          <p:cNvCxnSpPr>
            <a:stCxn id="19" idx="2"/>
            <a:endCxn id="10" idx="0"/>
          </p:cNvCxnSpPr>
          <p:nvPr/>
        </p:nvCxnSpPr>
        <p:spPr bwMode="auto">
          <a:xfrm>
            <a:off x="6875120" y="2492896"/>
            <a:ext cx="0" cy="265152"/>
          </a:xfrm>
          <a:prstGeom prst="straightConnector1">
            <a:avLst/>
          </a:prstGeom>
          <a:noFill/>
          <a:ln w="9525" cap="flat" cmpd="sng" algn="ctr">
            <a:solidFill>
              <a:schemeClr val="tx1"/>
            </a:solidFill>
            <a:prstDash val="solid"/>
            <a:round/>
            <a:headEnd type="none" w="med" len="med"/>
            <a:tailEnd type="arrow"/>
          </a:ln>
          <a:effectLst/>
        </p:spPr>
      </p:cxnSp>
      <p:cxnSp>
        <p:nvCxnSpPr>
          <p:cNvPr id="24" name="Straight Arrow Connector 23"/>
          <p:cNvCxnSpPr>
            <a:stCxn id="19" idx="3"/>
            <a:endCxn id="20" idx="1"/>
          </p:cNvCxnSpPr>
          <p:nvPr/>
        </p:nvCxnSpPr>
        <p:spPr bwMode="auto">
          <a:xfrm>
            <a:off x="7378040" y="2127136"/>
            <a:ext cx="290304" cy="0"/>
          </a:xfrm>
          <a:prstGeom prst="straightConnector1">
            <a:avLst/>
          </a:prstGeom>
          <a:noFill/>
          <a:ln w="9525" cap="flat" cmpd="sng" algn="ctr">
            <a:solidFill>
              <a:schemeClr val="tx1"/>
            </a:solidFill>
            <a:prstDash val="solid"/>
            <a:round/>
            <a:headEnd type="none" w="med" len="med"/>
            <a:tailEnd type="arrow"/>
          </a:ln>
          <a:effectLst/>
        </p:spPr>
      </p:cxnSp>
      <p:cxnSp>
        <p:nvCxnSpPr>
          <p:cNvPr id="27" name="Elbow Connector 26"/>
          <p:cNvCxnSpPr>
            <a:stCxn id="10" idx="1"/>
            <a:endCxn id="9" idx="0"/>
          </p:cNvCxnSpPr>
          <p:nvPr/>
        </p:nvCxnSpPr>
        <p:spPr bwMode="auto">
          <a:xfrm rot="10800000" flipV="1">
            <a:off x="5506968" y="3123808"/>
            <a:ext cx="865232" cy="653792"/>
          </a:xfrm>
          <a:prstGeom prst="bentConnector2">
            <a:avLst/>
          </a:prstGeom>
          <a:solidFill>
            <a:schemeClr val="accent1"/>
          </a:solidFill>
          <a:ln w="9525" cap="flat" cmpd="sng" algn="ctr">
            <a:solidFill>
              <a:schemeClr val="tx1"/>
            </a:solidFill>
            <a:prstDash val="solid"/>
            <a:round/>
            <a:headEnd type="none" w="med" len="med"/>
            <a:tailEnd type="arrow"/>
          </a:ln>
          <a:effectLst/>
        </p:spPr>
      </p:cxnSp>
      <p:sp>
        <p:nvSpPr>
          <p:cNvPr id="23" name="Rounded Rectangle 22"/>
          <p:cNvSpPr/>
          <p:nvPr/>
        </p:nvSpPr>
        <p:spPr bwMode="auto">
          <a:xfrm>
            <a:off x="3664291" y="1761376"/>
            <a:ext cx="1005840" cy="731520"/>
          </a:xfrm>
          <a:prstGeom prst="roundRect">
            <a:avLst>
              <a:gd name="adj" fmla="val 24909"/>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Steps Group</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25" name="Rounded Rectangle 24"/>
          <p:cNvSpPr/>
          <p:nvPr/>
        </p:nvSpPr>
        <p:spPr bwMode="auto">
          <a:xfrm>
            <a:off x="2268880" y="1761376"/>
            <a:ext cx="1078984" cy="731520"/>
          </a:xfrm>
          <a:prstGeom prst="roundRect">
            <a:avLst>
              <a:gd name="adj" fmla="val 24909"/>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0" tIns="45720" rIns="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Step</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cxnSp>
        <p:nvCxnSpPr>
          <p:cNvPr id="28" name="Straight Arrow Connector 27"/>
          <p:cNvCxnSpPr>
            <a:stCxn id="8" idx="0"/>
            <a:endCxn id="23" idx="2"/>
          </p:cNvCxnSpPr>
          <p:nvPr/>
        </p:nvCxnSpPr>
        <p:spPr bwMode="auto">
          <a:xfrm flipV="1">
            <a:off x="4167211" y="2492896"/>
            <a:ext cx="0" cy="1284704"/>
          </a:xfrm>
          <a:prstGeom prst="straightConnector1">
            <a:avLst/>
          </a:prstGeom>
          <a:noFill/>
          <a:ln w="9525" cap="flat" cmpd="sng" algn="ctr">
            <a:solidFill>
              <a:schemeClr val="tx1"/>
            </a:solidFill>
            <a:prstDash val="solid"/>
            <a:round/>
            <a:headEnd type="none" w="med" len="med"/>
            <a:tailEnd type="arrow"/>
          </a:ln>
          <a:effectLst/>
        </p:spPr>
      </p:cxnSp>
      <p:cxnSp>
        <p:nvCxnSpPr>
          <p:cNvPr id="30" name="Straight Arrow Connector 29"/>
          <p:cNvCxnSpPr>
            <a:stCxn id="23" idx="1"/>
            <a:endCxn id="25" idx="3"/>
          </p:cNvCxnSpPr>
          <p:nvPr/>
        </p:nvCxnSpPr>
        <p:spPr bwMode="auto">
          <a:xfrm flipH="1">
            <a:off x="3347864" y="2127136"/>
            <a:ext cx="316427" cy="0"/>
          </a:xfrm>
          <a:prstGeom prst="straightConnector1">
            <a:avLst/>
          </a:prstGeom>
          <a:noFill/>
          <a:ln w="9525" cap="flat" cmpd="sng" algn="ctr">
            <a:solidFill>
              <a:schemeClr val="tx1"/>
            </a:solidFill>
            <a:prstDash val="solid"/>
            <a:round/>
            <a:headEnd type="none" w="med" len="med"/>
            <a:tailEnd type="arrow"/>
          </a:ln>
          <a:effectLst/>
        </p:spPr>
      </p:cxnSp>
      <p:sp>
        <p:nvSpPr>
          <p:cNvPr id="2" name="Date Placeholder 1"/>
          <p:cNvSpPr>
            <a:spLocks noGrp="1"/>
          </p:cNvSpPr>
          <p:nvPr>
            <p:ph type="dt" sz="half" idx="2"/>
          </p:nvPr>
        </p:nvSpPr>
        <p:spPr/>
        <p:txBody>
          <a:bodyPr/>
          <a:lstStyle/>
          <a:p>
            <a:r>
              <a:rPr lang="en-US"/>
              <a:t>© Invensys 2013</a:t>
            </a:r>
            <a:endParaRPr lang="en-US" dirty="0"/>
          </a:p>
        </p:txBody>
      </p:sp>
      <p:sp>
        <p:nvSpPr>
          <p:cNvPr id="3" name="Footer Placeholder 2"/>
          <p:cNvSpPr>
            <a:spLocks noGrp="1"/>
          </p:cNvSpPr>
          <p:nvPr>
            <p:ph type="ftr" sz="quarter" idx="3"/>
          </p:nvPr>
        </p:nvSpPr>
        <p:spPr/>
        <p:txBody>
          <a:bodyPr/>
          <a:lstStyle/>
          <a:p>
            <a:r>
              <a:rPr lang="en-US"/>
              <a:t>Invensys proprietary &amp; confidential</a:t>
            </a:r>
          </a:p>
        </p:txBody>
      </p:sp>
    </p:spTree>
    <p:extLst>
      <p:ext uri="{BB962C8B-B14F-4D97-AF65-F5344CB8AC3E}">
        <p14:creationId xmlns:p14="http://schemas.microsoft.com/office/powerpoint/2010/main" val="2478790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right)">
                                      <p:cBhvr>
                                        <p:cTn id="7" dur="500"/>
                                        <p:tgtEl>
                                          <p:spTgt spid="2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dissolve">
                                      <p:cBhvr>
                                        <p:cTn id="11" dur="500"/>
                                        <p:tgtEl>
                                          <p:spTgt spid="23"/>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wipe(right)">
                                      <p:cBhvr>
                                        <p:cTn id="15" dur="500"/>
                                        <p:tgtEl>
                                          <p:spTgt spid="30"/>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dissolve">
                                      <p:cBhvr>
                                        <p:cTn id="19"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16</a:t>
            </a:r>
            <a:br>
              <a:rPr lang="en-US" dirty="0"/>
            </a:br>
            <a:r>
              <a:rPr lang="en-US" dirty="0"/>
              <a:t>Tracking Operation Steps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grpSp>
        <p:nvGrpSpPr>
          <p:cNvPr id="5" name="Timer"/>
          <p:cNvGrpSpPr/>
          <p:nvPr/>
        </p:nvGrpSpPr>
        <p:grpSpPr>
          <a:xfrm>
            <a:off x="7643834" y="71414"/>
            <a:ext cx="1428760" cy="660399"/>
            <a:chOff x="7500958" y="5214950"/>
            <a:chExt cx="1428760" cy="660399"/>
          </a:xfrm>
        </p:grpSpPr>
        <p:sp>
          <p:nvSpPr>
            <p:cNvPr id="6" name="Rounded Rectangle 5"/>
            <p:cNvSpPr/>
            <p:nvPr/>
          </p:nvSpPr>
          <p:spPr bwMode="auto">
            <a:xfrm>
              <a:off x="8001024" y="5357826"/>
              <a:ext cx="928694" cy="35719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r>
                <a:rPr lang="en-US" sz="1400" dirty="0">
                  <a:solidFill>
                    <a:schemeClr val="tx1"/>
                  </a:solidFill>
                </a:rPr>
                <a:t>35</a:t>
              </a:r>
              <a:r>
                <a:rPr kumimoji="0" lang="en-US" sz="1400" i="0" u="none" strike="noStrike" cap="none" normalizeH="0" baseline="0" dirty="0">
                  <a:ln>
                    <a:noFill/>
                  </a:ln>
                  <a:solidFill>
                    <a:schemeClr val="tx1"/>
                  </a:solidFill>
                  <a:effectLst/>
                </a:rPr>
                <a:t> min</a:t>
              </a:r>
            </a:p>
          </p:txBody>
        </p:sp>
        <p:pic>
          <p:nvPicPr>
            <p:cNvPr id="7" name="Picture 9" descr="95"/>
            <p:cNvPicPr>
              <a:picLocks noChangeAspect="1" noChangeArrowheads="1"/>
            </p:cNvPicPr>
            <p:nvPr/>
          </p:nvPicPr>
          <p:blipFill>
            <a:blip r:embed="rId3" cstate="print"/>
            <a:srcRect/>
            <a:stretch>
              <a:fillRect/>
            </a:stretch>
          </p:blipFill>
          <p:spPr bwMode="auto">
            <a:xfrm>
              <a:off x="7500958" y="5214950"/>
              <a:ext cx="660400" cy="660399"/>
            </a:xfrm>
            <a:prstGeom prst="rect">
              <a:avLst/>
            </a:prstGeom>
            <a:noFill/>
            <a:ln w="9525">
              <a:noFill/>
              <a:miter lim="800000"/>
              <a:headEnd/>
              <a:tailEnd/>
            </a:ln>
          </p:spPr>
        </p:pic>
      </p:grpSp>
      <p:grpSp>
        <p:nvGrpSpPr>
          <p:cNvPr id="8" name="Lab Logo"/>
          <p:cNvGrpSpPr/>
          <p:nvPr/>
        </p:nvGrpSpPr>
        <p:grpSpPr>
          <a:xfrm>
            <a:off x="4071934" y="5857892"/>
            <a:ext cx="1071547" cy="888988"/>
            <a:chOff x="517514" y="1414462"/>
            <a:chExt cx="1071547" cy="888988"/>
          </a:xfrm>
        </p:grpSpPr>
        <p:pic>
          <p:nvPicPr>
            <p:cNvPr id="9" name="Picture 20" descr="InTouch PC (On)"/>
            <p:cNvPicPr>
              <a:picLocks noChangeAspect="1" noChangeArrowheads="1"/>
            </p:cNvPicPr>
            <p:nvPr/>
          </p:nvPicPr>
          <p:blipFill>
            <a:blip r:embed="rId4" cstate="print"/>
            <a:srcRect/>
            <a:stretch>
              <a:fillRect/>
            </a:stretch>
          </p:blipFill>
          <p:spPr bwMode="auto">
            <a:xfrm>
              <a:off x="517514" y="1414462"/>
              <a:ext cx="872942" cy="728654"/>
            </a:xfrm>
            <a:prstGeom prst="rect">
              <a:avLst/>
            </a:prstGeom>
            <a:noFill/>
            <a:ln w="9525">
              <a:noFill/>
              <a:miter lim="800000"/>
              <a:headEnd/>
              <a:tailEnd/>
            </a:ln>
          </p:spPr>
        </p:pic>
        <p:pic>
          <p:nvPicPr>
            <p:cNvPr id="10" name="Picture 9" descr="146"/>
            <p:cNvPicPr>
              <a:picLocks noChangeAspect="1" noChangeArrowheads="1"/>
            </p:cNvPicPr>
            <p:nvPr/>
          </p:nvPicPr>
          <p:blipFill>
            <a:blip r:embed="rId5" cstate="print"/>
            <a:srcRect/>
            <a:stretch>
              <a:fillRect/>
            </a:stretch>
          </p:blipFill>
          <p:spPr bwMode="auto">
            <a:xfrm>
              <a:off x="1000100" y="1714488"/>
              <a:ext cx="588961" cy="588962"/>
            </a:xfrm>
            <a:prstGeom prst="rect">
              <a:avLst/>
            </a:prstGeom>
            <a:noFill/>
            <a:ln w="9525">
              <a:noFill/>
              <a:miter lim="800000"/>
              <a:headEnd/>
              <a:tailEnd/>
            </a:ln>
          </p:spPr>
        </p:pic>
      </p:grpSp>
      <p:pic>
        <p:nvPicPr>
          <p:cNvPr id="4098" name="Picture 2" descr="D:\GeneralShare\MES 4.0 PPT\Steps.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5616" y="1456285"/>
            <a:ext cx="6881170" cy="47090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5528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dissolve">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bwMode="auto">
          <a:xfrm>
            <a:off x="4499992" y="5299680"/>
            <a:ext cx="1296144" cy="361568"/>
          </a:xfrm>
          <a:prstGeom prst="roundRect">
            <a:avLst>
              <a:gd name="adj" fmla="val 24909"/>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noAutofit/>
          </a:bodyPr>
          <a:lstStyle/>
          <a:p>
            <a:pPr algn="r" eaLnBrk="0" hangingPunct="0">
              <a:lnSpc>
                <a:spcPct val="90000"/>
              </a:lnSpc>
            </a:pPr>
            <a:r>
              <a:rPr lang="en-US" sz="1000" dirty="0">
                <a:solidFill>
                  <a:prstClr val="black"/>
                </a:solidFill>
                <a:cs typeface="Arial" pitchFamily="34" charset="0"/>
              </a:rPr>
              <a:t>Run Jobs</a:t>
            </a:r>
          </a:p>
        </p:txBody>
      </p:sp>
      <p:sp>
        <p:nvSpPr>
          <p:cNvPr id="12" name="Title 11"/>
          <p:cNvSpPr>
            <a:spLocks noGrp="1"/>
          </p:cNvSpPr>
          <p:nvPr>
            <p:ph type="title"/>
          </p:nvPr>
        </p:nvSpPr>
        <p:spPr/>
        <p:txBody>
          <a:bodyPr/>
          <a:lstStyle/>
          <a:p>
            <a:r>
              <a:rPr lang="en-US" dirty="0"/>
              <a:t>Specifications</a:t>
            </a:r>
          </a:p>
        </p:txBody>
      </p:sp>
      <p:sp>
        <p:nvSpPr>
          <p:cNvPr id="8" name="Rounded Rectangle 7"/>
          <p:cNvSpPr/>
          <p:nvPr/>
        </p:nvSpPr>
        <p:spPr bwMode="auto">
          <a:xfrm>
            <a:off x="3664291" y="3777600"/>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0" tIns="45720" rIns="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Operation</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9" name="Rounded Rectangle 8"/>
          <p:cNvSpPr/>
          <p:nvPr/>
        </p:nvSpPr>
        <p:spPr bwMode="auto">
          <a:xfrm>
            <a:off x="5004048" y="3777600"/>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Process</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10" name="Rounded Rectangle 9"/>
          <p:cNvSpPr/>
          <p:nvPr/>
        </p:nvSpPr>
        <p:spPr bwMode="auto">
          <a:xfrm>
            <a:off x="6372200" y="2758048"/>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Item</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11" name="Rounded Rectangle 10"/>
          <p:cNvSpPr/>
          <p:nvPr/>
        </p:nvSpPr>
        <p:spPr bwMode="auto">
          <a:xfrm>
            <a:off x="6374363" y="3777600"/>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Process Class</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13" name="Rounded Rectangle 12"/>
          <p:cNvSpPr/>
          <p:nvPr/>
        </p:nvSpPr>
        <p:spPr bwMode="auto">
          <a:xfrm>
            <a:off x="7742624" y="2758048"/>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Item Class</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cxnSp>
        <p:nvCxnSpPr>
          <p:cNvPr id="26" name="Straight Arrow Connector 25"/>
          <p:cNvCxnSpPr>
            <a:stCxn id="4" idx="0"/>
            <a:endCxn id="8" idx="2"/>
          </p:cNvCxnSpPr>
          <p:nvPr/>
        </p:nvCxnSpPr>
        <p:spPr bwMode="auto">
          <a:xfrm flipV="1">
            <a:off x="4167211" y="4509120"/>
            <a:ext cx="0" cy="360040"/>
          </a:xfrm>
          <a:prstGeom prst="straightConnector1">
            <a:avLst/>
          </a:prstGeom>
          <a:noFill/>
          <a:ln w="9525" cap="flat" cmpd="sng" algn="ctr">
            <a:solidFill>
              <a:schemeClr val="tx1"/>
            </a:solidFill>
            <a:prstDash val="solid"/>
            <a:round/>
            <a:headEnd type="none" w="med" len="med"/>
            <a:tailEnd type="arrow"/>
          </a:ln>
          <a:effectLst/>
        </p:spPr>
      </p:cxnSp>
      <p:cxnSp>
        <p:nvCxnSpPr>
          <p:cNvPr id="29" name="Straight Arrow Connector 28"/>
          <p:cNvCxnSpPr>
            <a:stCxn id="9" idx="1"/>
            <a:endCxn id="8" idx="3"/>
          </p:cNvCxnSpPr>
          <p:nvPr/>
        </p:nvCxnSpPr>
        <p:spPr bwMode="auto">
          <a:xfrm flipH="1">
            <a:off x="4670131" y="4143360"/>
            <a:ext cx="333917" cy="0"/>
          </a:xfrm>
          <a:prstGeom prst="straightConnector1">
            <a:avLst/>
          </a:prstGeom>
          <a:noFill/>
          <a:ln w="9525" cap="flat" cmpd="sng" algn="ctr">
            <a:solidFill>
              <a:schemeClr val="tx1"/>
            </a:solidFill>
            <a:prstDash val="solid"/>
            <a:round/>
            <a:headEnd type="none" w="med" len="med"/>
            <a:tailEnd type="arrow"/>
          </a:ln>
          <a:effectLst/>
        </p:spPr>
      </p:cxnSp>
      <p:cxnSp>
        <p:nvCxnSpPr>
          <p:cNvPr id="31" name="Straight Arrow Connector 30"/>
          <p:cNvCxnSpPr>
            <a:stCxn id="11" idx="1"/>
            <a:endCxn id="9" idx="3"/>
          </p:cNvCxnSpPr>
          <p:nvPr/>
        </p:nvCxnSpPr>
        <p:spPr bwMode="auto">
          <a:xfrm flipH="1">
            <a:off x="6009888" y="4143360"/>
            <a:ext cx="364475" cy="0"/>
          </a:xfrm>
          <a:prstGeom prst="straightConnector1">
            <a:avLst/>
          </a:prstGeom>
          <a:noFill/>
          <a:ln w="9525" cap="flat" cmpd="sng" algn="ctr">
            <a:solidFill>
              <a:schemeClr val="tx1"/>
            </a:solidFill>
            <a:prstDash val="solid"/>
            <a:round/>
            <a:headEnd type="none" w="med" len="med"/>
            <a:tailEnd type="arrow"/>
          </a:ln>
          <a:effectLst/>
        </p:spPr>
      </p:cxnSp>
      <p:cxnSp>
        <p:nvCxnSpPr>
          <p:cNvPr id="33" name="Straight Arrow Connector 32"/>
          <p:cNvCxnSpPr>
            <a:stCxn id="13" idx="1"/>
            <a:endCxn id="10" idx="3"/>
          </p:cNvCxnSpPr>
          <p:nvPr/>
        </p:nvCxnSpPr>
        <p:spPr bwMode="auto">
          <a:xfrm flipH="1">
            <a:off x="7378040" y="3123808"/>
            <a:ext cx="364584" cy="0"/>
          </a:xfrm>
          <a:prstGeom prst="straightConnector1">
            <a:avLst/>
          </a:prstGeom>
          <a:noFill/>
          <a:ln w="9525" cap="flat" cmpd="sng" algn="ctr">
            <a:solidFill>
              <a:schemeClr val="tx1"/>
            </a:solidFill>
            <a:prstDash val="solid"/>
            <a:round/>
            <a:headEnd type="none" w="med" len="med"/>
            <a:tailEnd type="arrow"/>
          </a:ln>
          <a:effectLst/>
        </p:spPr>
      </p:cxnSp>
      <p:sp>
        <p:nvSpPr>
          <p:cNvPr id="38" name="Rounded Rectangle 37"/>
          <p:cNvSpPr/>
          <p:nvPr/>
        </p:nvSpPr>
        <p:spPr bwMode="auto">
          <a:xfrm>
            <a:off x="4499992" y="4869160"/>
            <a:ext cx="1296144" cy="361568"/>
          </a:xfrm>
          <a:prstGeom prst="roundRect">
            <a:avLst>
              <a:gd name="adj" fmla="val 24909"/>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noAutofit/>
          </a:bodyPr>
          <a:lstStyle/>
          <a:p>
            <a:pPr algn="r" eaLnBrk="0" hangingPunct="0">
              <a:lnSpc>
                <a:spcPct val="90000"/>
              </a:lnSpc>
            </a:pPr>
            <a:r>
              <a:rPr lang="en-US" sz="1000" dirty="0" err="1">
                <a:solidFill>
                  <a:prstClr val="black"/>
                </a:solidFill>
                <a:cs typeface="Arial" pitchFamily="34" charset="0"/>
              </a:rPr>
              <a:t>Sched</a:t>
            </a:r>
            <a:r>
              <a:rPr lang="en-US" sz="1000" dirty="0">
                <a:solidFill>
                  <a:prstClr val="black"/>
                </a:solidFill>
                <a:cs typeface="Arial" pitchFamily="34" charset="0"/>
              </a:rPr>
              <a:t> Jobs</a:t>
            </a:r>
          </a:p>
        </p:txBody>
      </p:sp>
      <p:sp>
        <p:nvSpPr>
          <p:cNvPr id="4" name="Rounded Rectangle 3"/>
          <p:cNvSpPr/>
          <p:nvPr/>
        </p:nvSpPr>
        <p:spPr bwMode="auto">
          <a:xfrm>
            <a:off x="3474134" y="4869160"/>
            <a:ext cx="1386154" cy="1008112"/>
          </a:xfrm>
          <a:prstGeom prst="roundRect">
            <a:avLst>
              <a:gd name="adj" fmla="val 24909"/>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Entities</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19" name="Rounded Rectangle 18"/>
          <p:cNvSpPr/>
          <p:nvPr/>
        </p:nvSpPr>
        <p:spPr bwMode="auto">
          <a:xfrm>
            <a:off x="6372200" y="1761376"/>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BOM Version</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20" name="Rounded Rectangle 19"/>
          <p:cNvSpPr/>
          <p:nvPr/>
        </p:nvSpPr>
        <p:spPr bwMode="auto">
          <a:xfrm>
            <a:off x="7668344" y="1761376"/>
            <a:ext cx="1078984"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0" tIns="45720" rIns="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BOM Component</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cxnSp>
        <p:nvCxnSpPr>
          <p:cNvPr id="21" name="Straight Arrow Connector 20"/>
          <p:cNvCxnSpPr>
            <a:stCxn id="19" idx="2"/>
            <a:endCxn id="10" idx="0"/>
          </p:cNvCxnSpPr>
          <p:nvPr/>
        </p:nvCxnSpPr>
        <p:spPr bwMode="auto">
          <a:xfrm>
            <a:off x="6875120" y="2492896"/>
            <a:ext cx="0" cy="265152"/>
          </a:xfrm>
          <a:prstGeom prst="straightConnector1">
            <a:avLst/>
          </a:prstGeom>
          <a:noFill/>
          <a:ln w="9525" cap="flat" cmpd="sng" algn="ctr">
            <a:solidFill>
              <a:schemeClr val="tx1"/>
            </a:solidFill>
            <a:prstDash val="solid"/>
            <a:round/>
            <a:headEnd type="none" w="med" len="med"/>
            <a:tailEnd type="arrow"/>
          </a:ln>
          <a:effectLst/>
        </p:spPr>
      </p:cxnSp>
      <p:cxnSp>
        <p:nvCxnSpPr>
          <p:cNvPr id="24" name="Straight Arrow Connector 23"/>
          <p:cNvCxnSpPr>
            <a:stCxn id="19" idx="3"/>
            <a:endCxn id="20" idx="1"/>
          </p:cNvCxnSpPr>
          <p:nvPr/>
        </p:nvCxnSpPr>
        <p:spPr bwMode="auto">
          <a:xfrm>
            <a:off x="7378040" y="2127136"/>
            <a:ext cx="290304" cy="0"/>
          </a:xfrm>
          <a:prstGeom prst="straightConnector1">
            <a:avLst/>
          </a:prstGeom>
          <a:noFill/>
          <a:ln w="9525" cap="flat" cmpd="sng" algn="ctr">
            <a:solidFill>
              <a:schemeClr val="tx1"/>
            </a:solidFill>
            <a:prstDash val="solid"/>
            <a:round/>
            <a:headEnd type="none" w="med" len="med"/>
            <a:tailEnd type="arrow"/>
          </a:ln>
          <a:effectLst/>
        </p:spPr>
      </p:cxnSp>
      <p:cxnSp>
        <p:nvCxnSpPr>
          <p:cNvPr id="27" name="Elbow Connector 26"/>
          <p:cNvCxnSpPr>
            <a:stCxn id="10" idx="1"/>
            <a:endCxn id="9" idx="0"/>
          </p:cNvCxnSpPr>
          <p:nvPr/>
        </p:nvCxnSpPr>
        <p:spPr bwMode="auto">
          <a:xfrm rot="10800000" flipV="1">
            <a:off x="5506968" y="3123808"/>
            <a:ext cx="865232" cy="653792"/>
          </a:xfrm>
          <a:prstGeom prst="bentConnector2">
            <a:avLst/>
          </a:prstGeom>
          <a:solidFill>
            <a:schemeClr val="accent1"/>
          </a:solidFill>
          <a:ln w="9525" cap="flat" cmpd="sng" algn="ctr">
            <a:solidFill>
              <a:schemeClr val="tx1"/>
            </a:solidFill>
            <a:prstDash val="solid"/>
            <a:round/>
            <a:headEnd type="none" w="med" len="med"/>
            <a:tailEnd type="arrow"/>
          </a:ln>
          <a:effectLst/>
        </p:spPr>
      </p:cxnSp>
      <p:sp>
        <p:nvSpPr>
          <p:cNvPr id="23" name="Rounded Rectangle 22"/>
          <p:cNvSpPr/>
          <p:nvPr/>
        </p:nvSpPr>
        <p:spPr bwMode="auto">
          <a:xfrm>
            <a:off x="3664291" y="1761376"/>
            <a:ext cx="1005840"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Steps Group</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25" name="Rounded Rectangle 24"/>
          <p:cNvSpPr/>
          <p:nvPr/>
        </p:nvSpPr>
        <p:spPr bwMode="auto">
          <a:xfrm>
            <a:off x="2268880" y="1761376"/>
            <a:ext cx="1078984" cy="731520"/>
          </a:xfrm>
          <a:prstGeom prst="roundRect">
            <a:avLst>
              <a:gd name="adj" fmla="val 24909"/>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0" tIns="45720" rIns="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Step</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cxnSp>
        <p:nvCxnSpPr>
          <p:cNvPr id="28" name="Straight Arrow Connector 27"/>
          <p:cNvCxnSpPr>
            <a:stCxn id="8" idx="0"/>
            <a:endCxn id="23" idx="2"/>
          </p:cNvCxnSpPr>
          <p:nvPr/>
        </p:nvCxnSpPr>
        <p:spPr bwMode="auto">
          <a:xfrm flipV="1">
            <a:off x="4167211" y="2492896"/>
            <a:ext cx="0" cy="1284704"/>
          </a:xfrm>
          <a:prstGeom prst="straightConnector1">
            <a:avLst/>
          </a:prstGeom>
          <a:noFill/>
          <a:ln w="9525" cap="flat" cmpd="sng" algn="ctr">
            <a:solidFill>
              <a:schemeClr val="tx1"/>
            </a:solidFill>
            <a:prstDash val="solid"/>
            <a:round/>
            <a:headEnd type="none" w="med" len="med"/>
            <a:tailEnd type="arrow"/>
          </a:ln>
          <a:effectLst/>
        </p:spPr>
      </p:cxnSp>
      <p:cxnSp>
        <p:nvCxnSpPr>
          <p:cNvPr id="30" name="Straight Arrow Connector 29"/>
          <p:cNvCxnSpPr>
            <a:stCxn id="23" idx="1"/>
            <a:endCxn id="25" idx="3"/>
          </p:cNvCxnSpPr>
          <p:nvPr/>
        </p:nvCxnSpPr>
        <p:spPr bwMode="auto">
          <a:xfrm flipH="1">
            <a:off x="3347864" y="2127136"/>
            <a:ext cx="316427" cy="0"/>
          </a:xfrm>
          <a:prstGeom prst="straightConnector1">
            <a:avLst/>
          </a:prstGeom>
          <a:noFill/>
          <a:ln w="9525" cap="flat" cmpd="sng" algn="ctr">
            <a:solidFill>
              <a:schemeClr val="tx1"/>
            </a:solidFill>
            <a:prstDash val="solid"/>
            <a:round/>
            <a:headEnd type="none" w="med" len="med"/>
            <a:tailEnd type="arrow"/>
          </a:ln>
          <a:effectLst/>
        </p:spPr>
      </p:cxnSp>
      <p:sp>
        <p:nvSpPr>
          <p:cNvPr id="32" name="Rounded Rectangle 31"/>
          <p:cNvSpPr/>
          <p:nvPr/>
        </p:nvSpPr>
        <p:spPr bwMode="auto">
          <a:xfrm>
            <a:off x="1765960" y="2697480"/>
            <a:ext cx="1005840" cy="731520"/>
          </a:xfrm>
          <a:prstGeom prst="roundRect">
            <a:avLst>
              <a:gd name="adj" fmla="val 24909"/>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Spec Group</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sp>
        <p:nvSpPr>
          <p:cNvPr id="34" name="Rounded Rectangle 33"/>
          <p:cNvSpPr/>
          <p:nvPr/>
        </p:nvSpPr>
        <p:spPr bwMode="auto">
          <a:xfrm>
            <a:off x="395536" y="2697480"/>
            <a:ext cx="1078984" cy="731520"/>
          </a:xfrm>
          <a:prstGeom prst="roundRect">
            <a:avLst>
              <a:gd name="adj" fmla="val 24909"/>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0" tIns="45720" rIns="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Spec</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cxnSp>
        <p:nvCxnSpPr>
          <p:cNvPr id="35" name="Straight Arrow Connector 34"/>
          <p:cNvCxnSpPr>
            <a:stCxn id="32" idx="1"/>
            <a:endCxn id="34" idx="3"/>
          </p:cNvCxnSpPr>
          <p:nvPr/>
        </p:nvCxnSpPr>
        <p:spPr bwMode="auto">
          <a:xfrm flipH="1">
            <a:off x="1474520" y="3063240"/>
            <a:ext cx="291440" cy="0"/>
          </a:xfrm>
          <a:prstGeom prst="straightConnector1">
            <a:avLst/>
          </a:prstGeom>
          <a:noFill/>
          <a:ln w="9525" cap="flat" cmpd="sng" algn="ctr">
            <a:solidFill>
              <a:schemeClr val="tx1"/>
            </a:solidFill>
            <a:prstDash val="solid"/>
            <a:round/>
            <a:headEnd type="none" w="med" len="med"/>
            <a:tailEnd type="arrow"/>
          </a:ln>
          <a:effectLst/>
        </p:spPr>
      </p:cxnSp>
      <p:sp>
        <p:nvSpPr>
          <p:cNvPr id="36" name="Rounded Rectangle 35"/>
          <p:cNvSpPr/>
          <p:nvPr/>
        </p:nvSpPr>
        <p:spPr bwMode="auto">
          <a:xfrm>
            <a:off x="395536" y="1761376"/>
            <a:ext cx="1078984" cy="731520"/>
          </a:xfrm>
          <a:prstGeom prst="roundRect">
            <a:avLst>
              <a:gd name="adj" fmla="val 24909"/>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0" tIns="45720" rIns="0" bIns="45720" numCol="1" rtlCol="0" anchor="ctr" anchorCtr="0" compatLnSpc="1">
            <a:prstTxWarp prst="textNoShape">
              <a:avLst/>
            </a:prstTxWarp>
            <a:noAutofit/>
          </a:bodyPr>
          <a:lstStyle/>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Global</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Spec</a:t>
            </a:r>
          </a:p>
          <a:p>
            <a:pPr algn="ctr" eaLnBrk="0" hangingPunct="0">
              <a:lnSpc>
                <a:spcPct val="90000"/>
              </a:lnSpc>
            </a:pPr>
            <a:r>
              <a:rPr lang="en-US" sz="1100" b="1" dirty="0">
                <a:solidFill>
                  <a:prstClr val="white"/>
                </a:solidFill>
                <a:effectLst>
                  <a:outerShdw blurRad="38100" dist="38100" dir="2700000" algn="tl">
                    <a:srgbClr val="000000">
                      <a:alpha val="43137"/>
                    </a:srgbClr>
                  </a:outerShdw>
                </a:effectLst>
                <a:cs typeface="Arial" pitchFamily="34" charset="0"/>
              </a:rPr>
              <a:t>1,n</a:t>
            </a:r>
          </a:p>
        </p:txBody>
      </p:sp>
      <p:cxnSp>
        <p:nvCxnSpPr>
          <p:cNvPr id="37" name="Straight Arrow Connector 36"/>
          <p:cNvCxnSpPr>
            <a:stCxn id="36" idx="2"/>
            <a:endCxn id="34" idx="0"/>
          </p:cNvCxnSpPr>
          <p:nvPr/>
        </p:nvCxnSpPr>
        <p:spPr bwMode="auto">
          <a:xfrm>
            <a:off x="935028" y="2492896"/>
            <a:ext cx="0" cy="204584"/>
          </a:xfrm>
          <a:prstGeom prst="straightConnector1">
            <a:avLst/>
          </a:prstGeom>
          <a:noFill/>
          <a:ln w="9525" cap="flat" cmpd="sng" algn="ctr">
            <a:solidFill>
              <a:schemeClr val="tx1"/>
            </a:solidFill>
            <a:prstDash val="solid"/>
            <a:round/>
            <a:headEnd type="none" w="med" len="med"/>
            <a:tailEnd type="arrow"/>
          </a:ln>
          <a:effectLst/>
        </p:spPr>
      </p:cxnSp>
      <p:cxnSp>
        <p:nvCxnSpPr>
          <p:cNvPr id="39" name="Elbow Connector 38"/>
          <p:cNvCxnSpPr>
            <a:endCxn id="19" idx="0"/>
          </p:cNvCxnSpPr>
          <p:nvPr/>
        </p:nvCxnSpPr>
        <p:spPr bwMode="auto">
          <a:xfrm flipV="1">
            <a:off x="1403648" y="1761376"/>
            <a:ext cx="5471472" cy="996672"/>
          </a:xfrm>
          <a:prstGeom prst="bentConnector4">
            <a:avLst>
              <a:gd name="adj1" fmla="val 4235"/>
              <a:gd name="adj2" fmla="val 122936"/>
            </a:avLst>
          </a:prstGeom>
          <a:solidFill>
            <a:schemeClr val="accent1"/>
          </a:solidFill>
          <a:ln w="9525" cap="flat" cmpd="sng" algn="ctr">
            <a:solidFill>
              <a:schemeClr val="tx1"/>
            </a:solidFill>
            <a:prstDash val="dash"/>
            <a:round/>
            <a:headEnd type="none" w="med" len="med"/>
            <a:tailEnd type="arrow"/>
          </a:ln>
          <a:effectLst/>
        </p:spPr>
      </p:cxnSp>
      <p:cxnSp>
        <p:nvCxnSpPr>
          <p:cNvPr id="40" name="Straight Arrow Connector 39"/>
          <p:cNvCxnSpPr/>
          <p:nvPr/>
        </p:nvCxnSpPr>
        <p:spPr bwMode="auto">
          <a:xfrm rot="16200000" flipH="1">
            <a:off x="5390649" y="1848001"/>
            <a:ext cx="1296144" cy="713730"/>
          </a:xfrm>
          <a:prstGeom prst="bentConnector3">
            <a:avLst>
              <a:gd name="adj1" fmla="val 99900"/>
            </a:avLst>
          </a:prstGeom>
          <a:solidFill>
            <a:schemeClr val="accent1"/>
          </a:solidFill>
          <a:ln w="9525" cap="flat" cmpd="sng" algn="ctr">
            <a:solidFill>
              <a:schemeClr val="tx1"/>
            </a:solidFill>
            <a:prstDash val="dash"/>
            <a:round/>
            <a:headEnd type="none" w="med" len="med"/>
            <a:tailEnd type="arrow"/>
          </a:ln>
          <a:effectLst/>
        </p:spPr>
      </p:cxnSp>
      <p:cxnSp>
        <p:nvCxnSpPr>
          <p:cNvPr id="41" name="Elbow Connector 40"/>
          <p:cNvCxnSpPr>
            <a:stCxn id="34" idx="2"/>
            <a:endCxn id="4" idx="1"/>
          </p:cNvCxnSpPr>
          <p:nvPr/>
        </p:nvCxnSpPr>
        <p:spPr bwMode="auto">
          <a:xfrm rot="16200000" flipH="1">
            <a:off x="1232473" y="3131555"/>
            <a:ext cx="1944216" cy="2539106"/>
          </a:xfrm>
          <a:prstGeom prst="bentConnector2">
            <a:avLst/>
          </a:prstGeom>
          <a:solidFill>
            <a:schemeClr val="accent1"/>
          </a:solidFill>
          <a:ln w="9525" cap="flat" cmpd="sng" algn="ctr">
            <a:solidFill>
              <a:schemeClr val="tx1"/>
            </a:solidFill>
            <a:prstDash val="dash"/>
            <a:round/>
            <a:headEnd type="none" w="med" len="med"/>
            <a:tailEnd type="arrow"/>
          </a:ln>
          <a:effectLst/>
        </p:spPr>
      </p:cxnSp>
      <p:cxnSp>
        <p:nvCxnSpPr>
          <p:cNvPr id="42" name="Straight Arrow Connector 41"/>
          <p:cNvCxnSpPr>
            <a:stCxn id="8" idx="0"/>
            <a:endCxn id="32" idx="3"/>
          </p:cNvCxnSpPr>
          <p:nvPr/>
        </p:nvCxnSpPr>
        <p:spPr bwMode="auto">
          <a:xfrm rot="16200000" flipV="1">
            <a:off x="3112326" y="2722714"/>
            <a:ext cx="714360" cy="1395411"/>
          </a:xfrm>
          <a:prstGeom prst="bentConnector2">
            <a:avLst/>
          </a:prstGeom>
          <a:noFill/>
          <a:ln w="9525" cap="flat" cmpd="sng" algn="ctr">
            <a:solidFill>
              <a:schemeClr val="tx1"/>
            </a:solidFill>
            <a:prstDash val="solid"/>
            <a:round/>
            <a:headEnd type="none" w="med" len="med"/>
            <a:tailEnd type="arrow"/>
          </a:ln>
          <a:effectLst/>
        </p:spPr>
      </p:cxnSp>
      <p:cxnSp>
        <p:nvCxnSpPr>
          <p:cNvPr id="53" name="Straight Arrow Connector 39"/>
          <p:cNvCxnSpPr/>
          <p:nvPr/>
        </p:nvCxnSpPr>
        <p:spPr bwMode="auto">
          <a:xfrm>
            <a:off x="1656842" y="2127136"/>
            <a:ext cx="589673" cy="0"/>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2" name="Date Placeholder 1"/>
          <p:cNvSpPr>
            <a:spLocks noGrp="1"/>
          </p:cNvSpPr>
          <p:nvPr>
            <p:ph type="dt" sz="half" idx="2"/>
          </p:nvPr>
        </p:nvSpPr>
        <p:spPr/>
        <p:txBody>
          <a:bodyPr/>
          <a:lstStyle/>
          <a:p>
            <a:r>
              <a:rPr lang="en-US"/>
              <a:t>© Invensys 2013</a:t>
            </a:r>
            <a:endParaRPr lang="en-US" dirty="0"/>
          </a:p>
        </p:txBody>
      </p:sp>
      <p:sp>
        <p:nvSpPr>
          <p:cNvPr id="3" name="Footer Placeholder 2"/>
          <p:cNvSpPr>
            <a:spLocks noGrp="1"/>
          </p:cNvSpPr>
          <p:nvPr>
            <p:ph type="ftr" sz="quarter" idx="3"/>
          </p:nvPr>
        </p:nvSpPr>
        <p:spPr/>
        <p:txBody>
          <a:bodyPr/>
          <a:lstStyle/>
          <a:p>
            <a:r>
              <a:rPr lang="en-US"/>
              <a:t>Invensys proprietary &amp; confidential</a:t>
            </a:r>
          </a:p>
        </p:txBody>
      </p:sp>
    </p:spTree>
    <p:extLst>
      <p:ext uri="{BB962C8B-B14F-4D97-AF65-F5344CB8AC3E}">
        <p14:creationId xmlns:p14="http://schemas.microsoft.com/office/powerpoint/2010/main" val="1940844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dissolve">
                                      <p:cBhvr>
                                        <p:cTn id="7" dur="500"/>
                                        <p:tgtEl>
                                          <p:spTgt spid="3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42"/>
                                        </p:tgtEl>
                                        <p:attrNameLst>
                                          <p:attrName>style.visibility</p:attrName>
                                        </p:attrNameLst>
                                      </p:cBhvr>
                                      <p:to>
                                        <p:strVal val="visible"/>
                                      </p:to>
                                    </p:set>
                                    <p:animEffect transition="in" filter="wipe(right)">
                                      <p:cBhvr>
                                        <p:cTn id="12" dur="500"/>
                                        <p:tgtEl>
                                          <p:spTgt spid="42"/>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dissolve">
                                      <p:cBhvr>
                                        <p:cTn id="16" dur="500"/>
                                        <p:tgtEl>
                                          <p:spTgt spid="32"/>
                                        </p:tgtEl>
                                      </p:cBhvr>
                                    </p:animEffect>
                                  </p:childTnLst>
                                </p:cTn>
                              </p:par>
                            </p:childTnLst>
                          </p:cTn>
                        </p:par>
                        <p:par>
                          <p:cTn id="17" fill="hold">
                            <p:stCondLst>
                              <p:cond delay="1000"/>
                            </p:stCondLst>
                            <p:childTnLst>
                              <p:par>
                                <p:cTn id="18" presetID="22" presetClass="entr" presetSubtype="2" fill="hold" nodeType="after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wipe(right)">
                                      <p:cBhvr>
                                        <p:cTn id="20" dur="500"/>
                                        <p:tgtEl>
                                          <p:spTgt spid="37"/>
                                        </p:tgtEl>
                                      </p:cBhvr>
                                    </p:animEffect>
                                  </p:childTnLst>
                                </p:cTn>
                              </p:par>
                              <p:par>
                                <p:cTn id="21" presetID="22" presetClass="entr" presetSubtype="2" fill="hold" nodeType="with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wipe(right)">
                                      <p:cBhvr>
                                        <p:cTn id="23" dur="500"/>
                                        <p:tgtEl>
                                          <p:spTgt spid="35"/>
                                        </p:tgtEl>
                                      </p:cBhvr>
                                    </p:animEffect>
                                  </p:childTnLst>
                                </p:cTn>
                              </p:par>
                            </p:childTnLst>
                          </p:cTn>
                        </p:par>
                        <p:par>
                          <p:cTn id="24" fill="hold">
                            <p:stCondLst>
                              <p:cond delay="1500"/>
                            </p:stCondLst>
                            <p:childTnLst>
                              <p:par>
                                <p:cTn id="25" presetID="9" presetClass="entr" presetSubtype="0" fill="hold" grpId="0" nodeType="afterEffect">
                                  <p:stCondLst>
                                    <p:cond delay="0"/>
                                  </p:stCondLst>
                                  <p:childTnLst>
                                    <p:set>
                                      <p:cBhvr>
                                        <p:cTn id="26" dur="1" fill="hold">
                                          <p:stCondLst>
                                            <p:cond delay="0"/>
                                          </p:stCondLst>
                                        </p:cTn>
                                        <p:tgtEl>
                                          <p:spTgt spid="34"/>
                                        </p:tgtEl>
                                        <p:attrNameLst>
                                          <p:attrName>style.visibility</p:attrName>
                                        </p:attrNameLst>
                                      </p:cBhvr>
                                      <p:to>
                                        <p:strVal val="visible"/>
                                      </p:to>
                                    </p:set>
                                    <p:animEffect transition="in" filter="dissolve">
                                      <p:cBhvr>
                                        <p:cTn id="27" dur="500"/>
                                        <p:tgtEl>
                                          <p:spTgt spid="3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9"/>
                                        </p:tgtEl>
                                        <p:attrNameLst>
                                          <p:attrName>style.visibility</p:attrName>
                                        </p:attrNameLst>
                                      </p:cBhvr>
                                      <p:to>
                                        <p:strVal val="visible"/>
                                      </p:to>
                                    </p:set>
                                    <p:animEffect transition="in" filter="wipe(left)">
                                      <p:cBhvr>
                                        <p:cTn id="32" dur="500"/>
                                        <p:tgtEl>
                                          <p:spTgt spid="3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40"/>
                                        </p:tgtEl>
                                        <p:attrNameLst>
                                          <p:attrName>style.visibility</p:attrName>
                                        </p:attrNameLst>
                                      </p:cBhvr>
                                      <p:to>
                                        <p:strVal val="visible"/>
                                      </p:to>
                                    </p:set>
                                    <p:animEffect transition="in" filter="wipe(up)">
                                      <p:cBhvr>
                                        <p:cTn id="37" dur="500"/>
                                        <p:tgtEl>
                                          <p:spTgt spid="4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wipe(up)">
                                      <p:cBhvr>
                                        <p:cTn id="42" dur="500"/>
                                        <p:tgtEl>
                                          <p:spTgt spid="4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53"/>
                                        </p:tgtEl>
                                        <p:attrNameLst>
                                          <p:attrName>style.visibility</p:attrName>
                                        </p:attrNameLst>
                                      </p:cBhvr>
                                      <p:to>
                                        <p:strVal val="visible"/>
                                      </p:to>
                                    </p:set>
                                    <p:animEffect transition="in" filter="wipe(up)">
                                      <p:cBhvr>
                                        <p:cTn id="47"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4" grpId="0" animBg="1"/>
      <p:bldP spid="3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apezoid 3"/>
          <p:cNvSpPr/>
          <p:nvPr/>
        </p:nvSpPr>
        <p:spPr bwMode="auto">
          <a:xfrm rot="5400000">
            <a:off x="6452927" y="2861659"/>
            <a:ext cx="2147703" cy="1291242"/>
          </a:xfrm>
          <a:prstGeom prst="trapezoid">
            <a:avLst>
              <a:gd name="adj" fmla="val 71646"/>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path path="circle">
              <a:fillToRect l="100000" t="100000"/>
            </a:path>
            <a:tileRect r="-100000" b="-100000"/>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12" name="Title 11"/>
          <p:cNvSpPr>
            <a:spLocks noGrp="1"/>
          </p:cNvSpPr>
          <p:nvPr>
            <p:ph type="title"/>
          </p:nvPr>
        </p:nvSpPr>
        <p:spPr/>
        <p:txBody>
          <a:bodyPr/>
          <a:lstStyle/>
          <a:p>
            <a:r>
              <a:rPr lang="en-US" dirty="0"/>
              <a:t>Specifications</a:t>
            </a:r>
          </a:p>
        </p:txBody>
      </p:sp>
      <p:sp>
        <p:nvSpPr>
          <p:cNvPr id="43" name="Rectangle 42"/>
          <p:cNvSpPr/>
          <p:nvPr/>
        </p:nvSpPr>
        <p:spPr bwMode="auto">
          <a:xfrm>
            <a:off x="7308304" y="1142466"/>
            <a:ext cx="1130896" cy="879586"/>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ctr" defTabSz="914400" rtl="0" eaLnBrk="0" fontAlgn="base" latinLnBrk="0" hangingPunct="0">
              <a:lnSpc>
                <a:spcPct val="9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rPr>
              <a:t>Op100</a:t>
            </a:r>
          </a:p>
        </p:txBody>
      </p:sp>
      <p:sp>
        <p:nvSpPr>
          <p:cNvPr id="44" name="Rectangle 43"/>
          <p:cNvSpPr/>
          <p:nvPr/>
        </p:nvSpPr>
        <p:spPr bwMode="auto">
          <a:xfrm>
            <a:off x="7460704" y="1304204"/>
            <a:ext cx="879586" cy="565448"/>
          </a:xfrm>
          <a:prstGeom prst="rect">
            <a:avLst/>
          </a:prstGeom>
          <a:solidFill>
            <a:srgbClr val="FFFF00"/>
          </a:solidFill>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9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rPr>
              <a:t>Job in</a:t>
            </a:r>
          </a:p>
          <a:p>
            <a:pPr marL="0" marR="0" indent="0" algn="ctr" defTabSz="914400" rtl="0" eaLnBrk="0" fontAlgn="base" latinLnBrk="0" hangingPunct="0">
              <a:lnSpc>
                <a:spcPct val="9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rPr>
              <a:t>Station1</a:t>
            </a:r>
          </a:p>
        </p:txBody>
      </p:sp>
      <p:sp>
        <p:nvSpPr>
          <p:cNvPr id="45" name="Rectangle 44"/>
          <p:cNvSpPr/>
          <p:nvPr/>
        </p:nvSpPr>
        <p:spPr bwMode="auto">
          <a:xfrm>
            <a:off x="7460704" y="1304204"/>
            <a:ext cx="879586" cy="565448"/>
          </a:xfrm>
          <a:prstGeom prst="rect">
            <a:avLst/>
          </a:prstGeom>
          <a:solidFill>
            <a:srgbClr val="33CC33">
              <a:alpha val="99000"/>
            </a:srgbClr>
          </a:solidFill>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9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rPr>
              <a:t>Job in</a:t>
            </a:r>
          </a:p>
          <a:p>
            <a:pPr marL="0" marR="0" indent="0" algn="ctr" defTabSz="914400" rtl="0" eaLnBrk="0" fontAlgn="base" latinLnBrk="0" hangingPunct="0">
              <a:lnSpc>
                <a:spcPct val="9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rPr>
              <a:t>Station1</a:t>
            </a:r>
          </a:p>
        </p:txBody>
      </p:sp>
      <p:grpSp>
        <p:nvGrpSpPr>
          <p:cNvPr id="2" name="Group 1"/>
          <p:cNvGrpSpPr/>
          <p:nvPr/>
        </p:nvGrpSpPr>
        <p:grpSpPr>
          <a:xfrm>
            <a:off x="358207" y="5117768"/>
            <a:ext cx="6480720" cy="1080120"/>
            <a:chOff x="358207" y="5117768"/>
            <a:chExt cx="6480720" cy="1080120"/>
          </a:xfrm>
        </p:grpSpPr>
        <p:grpSp>
          <p:nvGrpSpPr>
            <p:cNvPr id="155" name="Group 154"/>
            <p:cNvGrpSpPr/>
            <p:nvPr/>
          </p:nvGrpSpPr>
          <p:grpSpPr>
            <a:xfrm>
              <a:off x="358207" y="5117768"/>
              <a:ext cx="6480720" cy="1080120"/>
              <a:chOff x="395536" y="3501008"/>
              <a:chExt cx="6480720" cy="1080120"/>
            </a:xfrm>
          </p:grpSpPr>
          <p:sp>
            <p:nvSpPr>
              <p:cNvPr id="156" name="Rectangle 155"/>
              <p:cNvSpPr/>
              <p:nvPr/>
            </p:nvSpPr>
            <p:spPr bwMode="auto">
              <a:xfrm>
                <a:off x="395536" y="3501008"/>
                <a:ext cx="6480720" cy="108012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157" name="Server Role"/>
              <p:cNvSpPr txBox="1"/>
              <p:nvPr/>
            </p:nvSpPr>
            <p:spPr>
              <a:xfrm>
                <a:off x="398027" y="3516101"/>
                <a:ext cx="703719" cy="307777"/>
              </a:xfrm>
              <a:prstGeom prst="rect">
                <a:avLst/>
              </a:prstGeom>
              <a:noFill/>
            </p:spPr>
            <p:txBody>
              <a:bodyPr wrap="none" lIns="0" tIns="0" rIns="0" bIns="0" rtlCol="0">
                <a:spAutoFit/>
              </a:bodyPr>
              <a:lstStyle/>
              <a:p>
                <a:pPr algn="ctr"/>
                <a:r>
                  <a:rPr lang="en-US" sz="1000" dirty="0">
                    <a:effectLst>
                      <a:outerShdw blurRad="38100" dist="38100" dir="2700000" algn="tl">
                        <a:srgbClr val="000000">
                          <a:alpha val="43137"/>
                        </a:srgbClr>
                      </a:outerShdw>
                    </a:effectLst>
                    <a:latin typeface="+mn-lt"/>
                  </a:rPr>
                  <a:t>Plant Floor</a:t>
                </a:r>
              </a:p>
              <a:p>
                <a:pPr algn="ctr"/>
                <a:r>
                  <a:rPr lang="en-US" sz="1000" dirty="0">
                    <a:effectLst>
                      <a:outerShdw blurRad="38100" dist="38100" dir="2700000" algn="tl">
                        <a:srgbClr val="000000">
                          <a:alpha val="43137"/>
                        </a:srgbClr>
                      </a:outerShdw>
                    </a:effectLst>
                    <a:latin typeface="+mn-lt"/>
                  </a:rPr>
                  <a:t>Controllers</a:t>
                </a:r>
              </a:p>
            </p:txBody>
          </p:sp>
        </p:grpSp>
        <p:grpSp>
          <p:nvGrpSpPr>
            <p:cNvPr id="5" name="Group 4"/>
            <p:cNvGrpSpPr/>
            <p:nvPr/>
          </p:nvGrpSpPr>
          <p:grpSpPr>
            <a:xfrm>
              <a:off x="1907704" y="5229200"/>
              <a:ext cx="3300436" cy="815977"/>
              <a:chOff x="1547664" y="5244897"/>
              <a:chExt cx="3300436" cy="815977"/>
            </a:xfrm>
          </p:grpSpPr>
          <p:cxnSp>
            <p:nvCxnSpPr>
              <p:cNvPr id="120" name="Straight Connector 119"/>
              <p:cNvCxnSpPr/>
              <p:nvPr/>
            </p:nvCxnSpPr>
            <p:spPr bwMode="auto">
              <a:xfrm flipH="1">
                <a:off x="1547664" y="5291621"/>
                <a:ext cx="3300436" cy="0"/>
              </a:xfrm>
              <a:prstGeom prst="line">
                <a:avLst/>
              </a:prstGeom>
              <a:noFill/>
              <a:ln w="38100" cap="flat" cmpd="sng" algn="ctr">
                <a:solidFill>
                  <a:srgbClr val="000000"/>
                </a:solidFill>
                <a:prstDash val="solid"/>
                <a:headEnd type="none" w="med" len="med"/>
                <a:tailEnd type="none" w="med" len="med"/>
              </a:ln>
              <a:effectLst/>
            </p:spPr>
          </p:cxnSp>
          <p:grpSp>
            <p:nvGrpSpPr>
              <p:cNvPr id="121" name="Group 120"/>
              <p:cNvGrpSpPr/>
              <p:nvPr/>
            </p:nvGrpSpPr>
            <p:grpSpPr>
              <a:xfrm>
                <a:off x="2027886" y="5244897"/>
                <a:ext cx="91440" cy="428628"/>
                <a:chOff x="4597718" y="4929198"/>
                <a:chExt cx="91440" cy="428628"/>
              </a:xfrm>
            </p:grpSpPr>
            <p:cxnSp>
              <p:nvCxnSpPr>
                <p:cNvPr id="131" name="Straight Connector 130"/>
                <p:cNvCxnSpPr/>
                <p:nvPr/>
              </p:nvCxnSpPr>
              <p:spPr bwMode="auto">
                <a:xfrm rot="5400000">
                  <a:off x="4429124" y="5143512"/>
                  <a:ext cx="428628" cy="0"/>
                </a:xfrm>
                <a:prstGeom prst="line">
                  <a:avLst/>
                </a:prstGeom>
                <a:noFill/>
                <a:ln w="38100" cap="flat" cmpd="sng" algn="ctr">
                  <a:solidFill>
                    <a:srgbClr val="000000"/>
                  </a:solidFill>
                  <a:prstDash val="solid"/>
                  <a:headEnd type="none" w="med" len="med"/>
                  <a:tailEnd type="none" w="med" len="med"/>
                </a:ln>
                <a:effectLst/>
              </p:spPr>
            </p:cxnSp>
            <p:sp>
              <p:nvSpPr>
                <p:cNvPr id="132" name="Rectangle 131"/>
                <p:cNvSpPr/>
                <p:nvPr/>
              </p:nvSpPr>
              <p:spPr bwMode="auto">
                <a:xfrm>
                  <a:off x="4597718" y="4929198"/>
                  <a:ext cx="91440" cy="91440"/>
                </a:xfrm>
                <a:prstGeom prst="rect">
                  <a:avLst/>
                </a:prstGeom>
                <a:gradFill rotWithShape="1">
                  <a:gsLst>
                    <a:gs pos="0">
                      <a:srgbClr val="C3D603">
                        <a:tint val="100000"/>
                        <a:shade val="100000"/>
                        <a:satMod val="130000"/>
                      </a:srgbClr>
                    </a:gs>
                    <a:gs pos="100000">
                      <a:srgbClr val="C3D603">
                        <a:tint val="50000"/>
                        <a:shade val="100000"/>
                        <a:satMod val="350000"/>
                      </a:srgbClr>
                    </a:gs>
                  </a:gsLst>
                  <a:lin ang="16200000" scaled="0"/>
                </a:gradFill>
                <a:ln w="9525" cap="flat" cmpd="sng" algn="ctr">
                  <a:solidFill>
                    <a:srgbClr val="C3D603">
                      <a:shade val="95000"/>
                      <a:satMod val="105000"/>
                    </a:srgbClr>
                  </a:solidFill>
                  <a:prstDash val="soli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charset="0"/>
                    <a:ea typeface="+mn-ea"/>
                    <a:cs typeface="+mn-cs"/>
                  </a:endParaRPr>
                </a:p>
              </p:txBody>
            </p:sp>
          </p:grpSp>
          <p:grpSp>
            <p:nvGrpSpPr>
              <p:cNvPr id="122" name="Group 121"/>
              <p:cNvGrpSpPr/>
              <p:nvPr/>
            </p:nvGrpSpPr>
            <p:grpSpPr>
              <a:xfrm>
                <a:off x="3147087" y="5244897"/>
                <a:ext cx="91440" cy="428628"/>
                <a:chOff x="4597718" y="4929198"/>
                <a:chExt cx="91440" cy="428628"/>
              </a:xfrm>
            </p:grpSpPr>
            <p:cxnSp>
              <p:nvCxnSpPr>
                <p:cNvPr id="129" name="Straight Connector 128"/>
                <p:cNvCxnSpPr/>
                <p:nvPr/>
              </p:nvCxnSpPr>
              <p:spPr bwMode="auto">
                <a:xfrm rot="5400000">
                  <a:off x="4429124" y="5143512"/>
                  <a:ext cx="428628" cy="0"/>
                </a:xfrm>
                <a:prstGeom prst="line">
                  <a:avLst/>
                </a:prstGeom>
                <a:noFill/>
                <a:ln w="38100" cap="flat" cmpd="sng" algn="ctr">
                  <a:solidFill>
                    <a:srgbClr val="000000"/>
                  </a:solidFill>
                  <a:prstDash val="solid"/>
                  <a:headEnd type="none" w="med" len="med"/>
                  <a:tailEnd type="none" w="med" len="med"/>
                </a:ln>
                <a:effectLst/>
              </p:spPr>
            </p:cxnSp>
            <p:sp>
              <p:nvSpPr>
                <p:cNvPr id="130" name="Rectangle 129"/>
                <p:cNvSpPr/>
                <p:nvPr/>
              </p:nvSpPr>
              <p:spPr bwMode="auto">
                <a:xfrm>
                  <a:off x="4597718" y="4929198"/>
                  <a:ext cx="91440" cy="91440"/>
                </a:xfrm>
                <a:prstGeom prst="rect">
                  <a:avLst/>
                </a:prstGeom>
                <a:gradFill rotWithShape="1">
                  <a:gsLst>
                    <a:gs pos="0">
                      <a:srgbClr val="C3D603">
                        <a:tint val="100000"/>
                        <a:shade val="100000"/>
                        <a:satMod val="130000"/>
                      </a:srgbClr>
                    </a:gs>
                    <a:gs pos="100000">
                      <a:srgbClr val="C3D603">
                        <a:tint val="50000"/>
                        <a:shade val="100000"/>
                        <a:satMod val="350000"/>
                      </a:srgbClr>
                    </a:gs>
                  </a:gsLst>
                  <a:lin ang="16200000" scaled="0"/>
                </a:gradFill>
                <a:ln w="9525" cap="flat" cmpd="sng" algn="ctr">
                  <a:solidFill>
                    <a:srgbClr val="C3D603">
                      <a:shade val="95000"/>
                      <a:satMod val="105000"/>
                    </a:srgbClr>
                  </a:solidFill>
                  <a:prstDash val="soli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charset="0"/>
                    <a:ea typeface="+mn-ea"/>
                    <a:cs typeface="+mn-cs"/>
                  </a:endParaRPr>
                </a:p>
              </p:txBody>
            </p:sp>
          </p:grpSp>
          <p:grpSp>
            <p:nvGrpSpPr>
              <p:cNvPr id="123" name="Group 122"/>
              <p:cNvGrpSpPr/>
              <p:nvPr/>
            </p:nvGrpSpPr>
            <p:grpSpPr>
              <a:xfrm>
                <a:off x="4266288" y="5244897"/>
                <a:ext cx="91440" cy="428628"/>
                <a:chOff x="4597718" y="4929198"/>
                <a:chExt cx="91440" cy="428628"/>
              </a:xfrm>
            </p:grpSpPr>
            <p:cxnSp>
              <p:nvCxnSpPr>
                <p:cNvPr id="127" name="Straight Connector 126"/>
                <p:cNvCxnSpPr/>
                <p:nvPr/>
              </p:nvCxnSpPr>
              <p:spPr bwMode="auto">
                <a:xfrm rot="5400000">
                  <a:off x="4429124" y="5143512"/>
                  <a:ext cx="428628" cy="0"/>
                </a:xfrm>
                <a:prstGeom prst="line">
                  <a:avLst/>
                </a:prstGeom>
                <a:noFill/>
                <a:ln w="38100" cap="flat" cmpd="sng" algn="ctr">
                  <a:solidFill>
                    <a:srgbClr val="000000"/>
                  </a:solidFill>
                  <a:prstDash val="solid"/>
                  <a:headEnd type="none" w="med" len="med"/>
                  <a:tailEnd type="none" w="med" len="med"/>
                </a:ln>
                <a:effectLst/>
              </p:spPr>
            </p:cxnSp>
            <p:sp>
              <p:nvSpPr>
                <p:cNvPr id="128" name="Rectangle 127"/>
                <p:cNvSpPr/>
                <p:nvPr/>
              </p:nvSpPr>
              <p:spPr bwMode="auto">
                <a:xfrm>
                  <a:off x="4597718" y="4929198"/>
                  <a:ext cx="91440" cy="91440"/>
                </a:xfrm>
                <a:prstGeom prst="rect">
                  <a:avLst/>
                </a:prstGeom>
                <a:gradFill rotWithShape="1">
                  <a:gsLst>
                    <a:gs pos="0">
                      <a:srgbClr val="C3D603">
                        <a:tint val="100000"/>
                        <a:shade val="100000"/>
                        <a:satMod val="130000"/>
                      </a:srgbClr>
                    </a:gs>
                    <a:gs pos="100000">
                      <a:srgbClr val="C3D603">
                        <a:tint val="50000"/>
                        <a:shade val="100000"/>
                        <a:satMod val="350000"/>
                      </a:srgbClr>
                    </a:gs>
                  </a:gsLst>
                  <a:lin ang="16200000" scaled="0"/>
                </a:gradFill>
                <a:ln w="9525" cap="flat" cmpd="sng" algn="ctr">
                  <a:solidFill>
                    <a:srgbClr val="C3D603">
                      <a:shade val="95000"/>
                      <a:satMod val="105000"/>
                    </a:srgbClr>
                  </a:solidFill>
                  <a:prstDash val="soli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charset="0"/>
                    <a:ea typeface="+mn-ea"/>
                    <a:cs typeface="+mn-cs"/>
                  </a:endParaRPr>
                </a:p>
              </p:txBody>
            </p:sp>
          </p:grpSp>
          <p:grpSp>
            <p:nvGrpSpPr>
              <p:cNvPr id="133" name="PLC"/>
              <p:cNvGrpSpPr>
                <a:grpSpLocks/>
              </p:cNvGrpSpPr>
              <p:nvPr/>
            </p:nvGrpSpPr>
            <p:grpSpPr bwMode="auto">
              <a:xfrm>
                <a:off x="1670696" y="5459211"/>
                <a:ext cx="738187" cy="601663"/>
                <a:chOff x="7428294" y="1545534"/>
                <a:chExt cx="738393" cy="601811"/>
              </a:xfrm>
            </p:grpSpPr>
            <p:pic>
              <p:nvPicPr>
                <p:cNvPr id="134" name="PLC Module 4" descr="PLC"/>
                <p:cNvPicPr>
                  <a:picLocks noChangeAspect="1" noChangeArrowheads="1"/>
                </p:cNvPicPr>
                <p:nvPr/>
              </p:nvPicPr>
              <p:blipFill>
                <a:blip r:embed="rId4" cstate="print"/>
                <a:srcRect/>
                <a:stretch>
                  <a:fillRect/>
                </a:stretch>
              </p:blipFill>
              <p:spPr bwMode="auto">
                <a:xfrm>
                  <a:off x="7428294" y="1545534"/>
                  <a:ext cx="350053" cy="511539"/>
                </a:xfrm>
                <a:prstGeom prst="rect">
                  <a:avLst/>
                </a:prstGeom>
                <a:noFill/>
                <a:ln w="9525">
                  <a:noFill/>
                  <a:miter lim="800000"/>
                  <a:headEnd/>
                  <a:tailEnd/>
                </a:ln>
              </p:spPr>
            </p:pic>
            <p:pic>
              <p:nvPicPr>
                <p:cNvPr id="135" name="PLC Module 3" descr="PLC"/>
                <p:cNvPicPr>
                  <a:picLocks noChangeAspect="1" noChangeArrowheads="1"/>
                </p:cNvPicPr>
                <p:nvPr/>
              </p:nvPicPr>
              <p:blipFill>
                <a:blip r:embed="rId4" cstate="print"/>
                <a:srcRect/>
                <a:stretch>
                  <a:fillRect/>
                </a:stretch>
              </p:blipFill>
              <p:spPr bwMode="auto">
                <a:xfrm>
                  <a:off x="7558196" y="1575625"/>
                  <a:ext cx="350053" cy="511539"/>
                </a:xfrm>
                <a:prstGeom prst="rect">
                  <a:avLst/>
                </a:prstGeom>
                <a:noFill/>
                <a:ln w="9525">
                  <a:noFill/>
                  <a:miter lim="800000"/>
                  <a:headEnd/>
                  <a:tailEnd/>
                </a:ln>
              </p:spPr>
            </p:pic>
            <p:pic>
              <p:nvPicPr>
                <p:cNvPr id="136" name="PLC Module 2" descr="PLC"/>
                <p:cNvPicPr>
                  <a:picLocks noChangeAspect="1" noChangeArrowheads="1"/>
                </p:cNvPicPr>
                <p:nvPr/>
              </p:nvPicPr>
              <p:blipFill>
                <a:blip r:embed="rId4" cstate="print"/>
                <a:srcRect/>
                <a:stretch>
                  <a:fillRect/>
                </a:stretch>
              </p:blipFill>
              <p:spPr bwMode="auto">
                <a:xfrm>
                  <a:off x="7688099" y="1605715"/>
                  <a:ext cx="350053" cy="511539"/>
                </a:xfrm>
                <a:prstGeom prst="rect">
                  <a:avLst/>
                </a:prstGeom>
                <a:noFill/>
                <a:ln w="9525">
                  <a:noFill/>
                  <a:miter lim="800000"/>
                  <a:headEnd/>
                  <a:tailEnd/>
                </a:ln>
              </p:spPr>
            </p:pic>
            <p:pic>
              <p:nvPicPr>
                <p:cNvPr id="137" name="PLC Module 1" descr="PLC"/>
                <p:cNvPicPr>
                  <a:picLocks noChangeAspect="1" noChangeArrowheads="1"/>
                </p:cNvPicPr>
                <p:nvPr/>
              </p:nvPicPr>
              <p:blipFill>
                <a:blip r:embed="rId4" cstate="print"/>
                <a:srcRect/>
                <a:stretch>
                  <a:fillRect/>
                </a:stretch>
              </p:blipFill>
              <p:spPr bwMode="auto">
                <a:xfrm>
                  <a:off x="7816634" y="1635806"/>
                  <a:ext cx="350053" cy="511539"/>
                </a:xfrm>
                <a:prstGeom prst="rect">
                  <a:avLst/>
                </a:prstGeom>
                <a:noFill/>
                <a:ln w="9525">
                  <a:noFill/>
                  <a:miter lim="800000"/>
                  <a:headEnd/>
                  <a:tailEnd/>
                </a:ln>
              </p:spPr>
            </p:pic>
          </p:grpSp>
          <p:grpSp>
            <p:nvGrpSpPr>
              <p:cNvPr id="138" name="PLC"/>
              <p:cNvGrpSpPr>
                <a:grpSpLocks/>
              </p:cNvGrpSpPr>
              <p:nvPr/>
            </p:nvGrpSpPr>
            <p:grpSpPr bwMode="auto">
              <a:xfrm>
                <a:off x="2789897" y="5459211"/>
                <a:ext cx="738187" cy="601663"/>
                <a:chOff x="7428294" y="1545534"/>
                <a:chExt cx="738393" cy="601811"/>
              </a:xfrm>
            </p:grpSpPr>
            <p:pic>
              <p:nvPicPr>
                <p:cNvPr id="139" name="PLC Module 4" descr="PLC"/>
                <p:cNvPicPr>
                  <a:picLocks noChangeAspect="1" noChangeArrowheads="1"/>
                </p:cNvPicPr>
                <p:nvPr/>
              </p:nvPicPr>
              <p:blipFill>
                <a:blip r:embed="rId4" cstate="print"/>
                <a:srcRect/>
                <a:stretch>
                  <a:fillRect/>
                </a:stretch>
              </p:blipFill>
              <p:spPr bwMode="auto">
                <a:xfrm>
                  <a:off x="7428294" y="1545534"/>
                  <a:ext cx="350053" cy="511539"/>
                </a:xfrm>
                <a:prstGeom prst="rect">
                  <a:avLst/>
                </a:prstGeom>
                <a:noFill/>
                <a:ln w="9525">
                  <a:noFill/>
                  <a:miter lim="800000"/>
                  <a:headEnd/>
                  <a:tailEnd/>
                </a:ln>
              </p:spPr>
            </p:pic>
            <p:pic>
              <p:nvPicPr>
                <p:cNvPr id="140" name="PLC Module 3" descr="PLC"/>
                <p:cNvPicPr>
                  <a:picLocks noChangeAspect="1" noChangeArrowheads="1"/>
                </p:cNvPicPr>
                <p:nvPr/>
              </p:nvPicPr>
              <p:blipFill>
                <a:blip r:embed="rId4" cstate="print"/>
                <a:srcRect/>
                <a:stretch>
                  <a:fillRect/>
                </a:stretch>
              </p:blipFill>
              <p:spPr bwMode="auto">
                <a:xfrm>
                  <a:off x="7558196" y="1575625"/>
                  <a:ext cx="350053" cy="511539"/>
                </a:xfrm>
                <a:prstGeom prst="rect">
                  <a:avLst/>
                </a:prstGeom>
                <a:noFill/>
                <a:ln w="9525">
                  <a:noFill/>
                  <a:miter lim="800000"/>
                  <a:headEnd/>
                  <a:tailEnd/>
                </a:ln>
              </p:spPr>
            </p:pic>
            <p:pic>
              <p:nvPicPr>
                <p:cNvPr id="141" name="PLC Module 2" descr="PLC"/>
                <p:cNvPicPr>
                  <a:picLocks noChangeAspect="1" noChangeArrowheads="1"/>
                </p:cNvPicPr>
                <p:nvPr/>
              </p:nvPicPr>
              <p:blipFill>
                <a:blip r:embed="rId4" cstate="print"/>
                <a:srcRect/>
                <a:stretch>
                  <a:fillRect/>
                </a:stretch>
              </p:blipFill>
              <p:spPr bwMode="auto">
                <a:xfrm>
                  <a:off x="7688099" y="1605715"/>
                  <a:ext cx="350053" cy="511539"/>
                </a:xfrm>
                <a:prstGeom prst="rect">
                  <a:avLst/>
                </a:prstGeom>
                <a:noFill/>
                <a:ln w="9525">
                  <a:noFill/>
                  <a:miter lim="800000"/>
                  <a:headEnd/>
                  <a:tailEnd/>
                </a:ln>
              </p:spPr>
            </p:pic>
            <p:pic>
              <p:nvPicPr>
                <p:cNvPr id="142" name="PLC Module 1" descr="PLC"/>
                <p:cNvPicPr>
                  <a:picLocks noChangeAspect="1" noChangeArrowheads="1"/>
                </p:cNvPicPr>
                <p:nvPr/>
              </p:nvPicPr>
              <p:blipFill>
                <a:blip r:embed="rId4" cstate="print"/>
                <a:srcRect/>
                <a:stretch>
                  <a:fillRect/>
                </a:stretch>
              </p:blipFill>
              <p:spPr bwMode="auto">
                <a:xfrm>
                  <a:off x="7816634" y="1635806"/>
                  <a:ext cx="350053" cy="511539"/>
                </a:xfrm>
                <a:prstGeom prst="rect">
                  <a:avLst/>
                </a:prstGeom>
                <a:noFill/>
                <a:ln w="9525">
                  <a:noFill/>
                  <a:miter lim="800000"/>
                  <a:headEnd/>
                  <a:tailEnd/>
                </a:ln>
              </p:spPr>
            </p:pic>
          </p:grpSp>
          <p:grpSp>
            <p:nvGrpSpPr>
              <p:cNvPr id="143" name="PLC"/>
              <p:cNvGrpSpPr>
                <a:grpSpLocks/>
              </p:cNvGrpSpPr>
              <p:nvPr/>
            </p:nvGrpSpPr>
            <p:grpSpPr bwMode="auto">
              <a:xfrm>
                <a:off x="3909098" y="5459211"/>
                <a:ext cx="738187" cy="601663"/>
                <a:chOff x="7428294" y="1545534"/>
                <a:chExt cx="738393" cy="601811"/>
              </a:xfrm>
            </p:grpSpPr>
            <p:pic>
              <p:nvPicPr>
                <p:cNvPr id="144" name="PLC Module 4" descr="PLC"/>
                <p:cNvPicPr>
                  <a:picLocks noChangeAspect="1" noChangeArrowheads="1"/>
                </p:cNvPicPr>
                <p:nvPr/>
              </p:nvPicPr>
              <p:blipFill>
                <a:blip r:embed="rId4" cstate="print"/>
                <a:srcRect/>
                <a:stretch>
                  <a:fillRect/>
                </a:stretch>
              </p:blipFill>
              <p:spPr bwMode="auto">
                <a:xfrm>
                  <a:off x="7428294" y="1545534"/>
                  <a:ext cx="350053" cy="511539"/>
                </a:xfrm>
                <a:prstGeom prst="rect">
                  <a:avLst/>
                </a:prstGeom>
                <a:noFill/>
                <a:ln w="9525">
                  <a:noFill/>
                  <a:miter lim="800000"/>
                  <a:headEnd/>
                  <a:tailEnd/>
                </a:ln>
              </p:spPr>
            </p:pic>
            <p:pic>
              <p:nvPicPr>
                <p:cNvPr id="145" name="PLC Module 3" descr="PLC"/>
                <p:cNvPicPr>
                  <a:picLocks noChangeAspect="1" noChangeArrowheads="1"/>
                </p:cNvPicPr>
                <p:nvPr/>
              </p:nvPicPr>
              <p:blipFill>
                <a:blip r:embed="rId4" cstate="print"/>
                <a:srcRect/>
                <a:stretch>
                  <a:fillRect/>
                </a:stretch>
              </p:blipFill>
              <p:spPr bwMode="auto">
                <a:xfrm>
                  <a:off x="7558196" y="1575625"/>
                  <a:ext cx="350053" cy="511539"/>
                </a:xfrm>
                <a:prstGeom prst="rect">
                  <a:avLst/>
                </a:prstGeom>
                <a:noFill/>
                <a:ln w="9525">
                  <a:noFill/>
                  <a:miter lim="800000"/>
                  <a:headEnd/>
                  <a:tailEnd/>
                </a:ln>
              </p:spPr>
            </p:pic>
            <p:pic>
              <p:nvPicPr>
                <p:cNvPr id="146" name="PLC Module 2" descr="PLC"/>
                <p:cNvPicPr>
                  <a:picLocks noChangeAspect="1" noChangeArrowheads="1"/>
                </p:cNvPicPr>
                <p:nvPr/>
              </p:nvPicPr>
              <p:blipFill>
                <a:blip r:embed="rId4" cstate="print"/>
                <a:srcRect/>
                <a:stretch>
                  <a:fillRect/>
                </a:stretch>
              </p:blipFill>
              <p:spPr bwMode="auto">
                <a:xfrm>
                  <a:off x="7688099" y="1605715"/>
                  <a:ext cx="350053" cy="511539"/>
                </a:xfrm>
                <a:prstGeom prst="rect">
                  <a:avLst/>
                </a:prstGeom>
                <a:noFill/>
                <a:ln w="9525">
                  <a:noFill/>
                  <a:miter lim="800000"/>
                  <a:headEnd/>
                  <a:tailEnd/>
                </a:ln>
              </p:spPr>
            </p:pic>
            <p:pic>
              <p:nvPicPr>
                <p:cNvPr id="147" name="PLC Module 1" descr="PLC"/>
                <p:cNvPicPr>
                  <a:picLocks noChangeAspect="1" noChangeArrowheads="1"/>
                </p:cNvPicPr>
                <p:nvPr/>
              </p:nvPicPr>
              <p:blipFill>
                <a:blip r:embed="rId4" cstate="print"/>
                <a:srcRect/>
                <a:stretch>
                  <a:fillRect/>
                </a:stretch>
              </p:blipFill>
              <p:spPr bwMode="auto">
                <a:xfrm>
                  <a:off x="7816634" y="1635806"/>
                  <a:ext cx="350053" cy="511539"/>
                </a:xfrm>
                <a:prstGeom prst="rect">
                  <a:avLst/>
                </a:prstGeom>
                <a:noFill/>
                <a:ln w="9525">
                  <a:noFill/>
                  <a:miter lim="800000"/>
                  <a:headEnd/>
                  <a:tailEnd/>
                </a:ln>
              </p:spPr>
            </p:pic>
          </p:grpSp>
        </p:grpSp>
      </p:grpSp>
      <p:grpSp>
        <p:nvGrpSpPr>
          <p:cNvPr id="16" name="Group 15"/>
          <p:cNvGrpSpPr/>
          <p:nvPr/>
        </p:nvGrpSpPr>
        <p:grpSpPr>
          <a:xfrm>
            <a:off x="395536" y="2420888"/>
            <a:ext cx="6480720" cy="1080120"/>
            <a:chOff x="395536" y="2420888"/>
            <a:chExt cx="6480720" cy="1080120"/>
          </a:xfrm>
        </p:grpSpPr>
        <p:sp>
          <p:nvSpPr>
            <p:cNvPr id="7" name="Rectangle 6"/>
            <p:cNvSpPr/>
            <p:nvPr/>
          </p:nvSpPr>
          <p:spPr bwMode="auto">
            <a:xfrm>
              <a:off x="395536" y="2420888"/>
              <a:ext cx="6480720" cy="108012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sp>
          <p:nvSpPr>
            <p:cNvPr id="151" name="Server Role"/>
            <p:cNvSpPr txBox="1"/>
            <p:nvPr/>
          </p:nvSpPr>
          <p:spPr>
            <a:xfrm>
              <a:off x="441456" y="2433424"/>
              <a:ext cx="532197" cy="307777"/>
            </a:xfrm>
            <a:prstGeom prst="rect">
              <a:avLst/>
            </a:prstGeom>
            <a:noFill/>
          </p:spPr>
          <p:txBody>
            <a:bodyPr wrap="none" lIns="0" tIns="0" rIns="0" bIns="0" rtlCol="0">
              <a:spAutoFit/>
            </a:bodyPr>
            <a:lstStyle/>
            <a:p>
              <a:pPr algn="ctr"/>
              <a:r>
                <a:rPr lang="en-US" sz="1000" dirty="0">
                  <a:effectLst>
                    <a:outerShdw blurRad="38100" dist="38100" dir="2700000" algn="tl">
                      <a:srgbClr val="000000">
                        <a:alpha val="43137"/>
                      </a:srgbClr>
                    </a:outerShdw>
                  </a:effectLst>
                  <a:latin typeface="+mn-lt"/>
                </a:rPr>
                <a:t>Working</a:t>
              </a:r>
            </a:p>
            <a:p>
              <a:pPr algn="ctr"/>
              <a:r>
                <a:rPr lang="en-US" sz="1000" dirty="0">
                  <a:effectLst>
                    <a:outerShdw blurRad="38100" dist="38100" dir="2700000" algn="tl">
                      <a:srgbClr val="000000">
                        <a:alpha val="43137"/>
                      </a:srgbClr>
                    </a:outerShdw>
                  </a:effectLst>
                  <a:latin typeface="+mn-lt"/>
                </a:rPr>
                <a:t>Space</a:t>
              </a:r>
            </a:p>
          </p:txBody>
        </p:sp>
      </p:grpSp>
      <p:grpSp>
        <p:nvGrpSpPr>
          <p:cNvPr id="17" name="Group 16"/>
          <p:cNvGrpSpPr/>
          <p:nvPr/>
        </p:nvGrpSpPr>
        <p:grpSpPr>
          <a:xfrm>
            <a:off x="395536" y="3501008"/>
            <a:ext cx="6480720" cy="1080120"/>
            <a:chOff x="395536" y="3501008"/>
            <a:chExt cx="6480720" cy="1080120"/>
          </a:xfrm>
        </p:grpSpPr>
        <p:sp>
          <p:nvSpPr>
            <p:cNvPr id="150" name="Rectangle 149"/>
            <p:cNvSpPr/>
            <p:nvPr/>
          </p:nvSpPr>
          <p:spPr bwMode="auto">
            <a:xfrm>
              <a:off x="395536" y="3501008"/>
              <a:ext cx="6480720" cy="1080120"/>
            </a:xfrm>
            <a:prstGeom prst="rect">
              <a:avLst/>
            </a:prstGeo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152" name="Server Role"/>
            <p:cNvSpPr txBox="1"/>
            <p:nvPr/>
          </p:nvSpPr>
          <p:spPr>
            <a:xfrm>
              <a:off x="490114" y="3516101"/>
              <a:ext cx="418383" cy="307777"/>
            </a:xfrm>
            <a:prstGeom prst="rect">
              <a:avLst/>
            </a:prstGeom>
            <a:noFill/>
          </p:spPr>
          <p:txBody>
            <a:bodyPr wrap="none" lIns="0" tIns="0" rIns="0" bIns="0" rtlCol="0">
              <a:spAutoFit/>
            </a:bodyPr>
            <a:lstStyle/>
            <a:p>
              <a:pPr algn="ctr"/>
              <a:r>
                <a:rPr lang="en-US" sz="1000" dirty="0">
                  <a:effectLst>
                    <a:outerShdw blurRad="38100" dist="38100" dir="2700000" algn="tl">
                      <a:srgbClr val="000000">
                        <a:alpha val="43137"/>
                      </a:srgbClr>
                    </a:outerShdw>
                  </a:effectLst>
                  <a:latin typeface="+mn-lt"/>
                </a:rPr>
                <a:t>Target</a:t>
              </a:r>
            </a:p>
            <a:p>
              <a:pPr algn="ctr"/>
              <a:r>
                <a:rPr lang="en-US" sz="1000" dirty="0">
                  <a:effectLst>
                    <a:outerShdw blurRad="38100" dist="38100" dir="2700000" algn="tl">
                      <a:srgbClr val="000000">
                        <a:alpha val="43137"/>
                      </a:srgbClr>
                    </a:outerShdw>
                  </a:effectLst>
                  <a:latin typeface="+mn-lt"/>
                </a:rPr>
                <a:t>Space</a:t>
              </a:r>
            </a:p>
          </p:txBody>
        </p:sp>
      </p:grpSp>
      <p:sp>
        <p:nvSpPr>
          <p:cNvPr id="14" name="TextBox 13"/>
          <p:cNvSpPr txBox="1"/>
          <p:nvPr/>
        </p:nvSpPr>
        <p:spPr>
          <a:xfrm>
            <a:off x="1331639" y="2494980"/>
            <a:ext cx="1262305" cy="24622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000" b="1" dirty="0">
                <a:latin typeface="+mn-lt"/>
              </a:rPr>
              <a:t>Load </a:t>
            </a:r>
            <a:r>
              <a:rPr lang="en-US" sz="1000" b="1" dirty="0" err="1">
                <a:latin typeface="+mn-lt"/>
              </a:rPr>
              <a:t>Cmd</a:t>
            </a:r>
            <a:endParaRPr lang="en-US" sz="1000" b="1" dirty="0">
              <a:latin typeface="+mn-lt"/>
            </a:endParaRPr>
          </a:p>
        </p:txBody>
      </p:sp>
      <p:grpSp>
        <p:nvGrpSpPr>
          <p:cNvPr id="15" name="Group 14"/>
          <p:cNvGrpSpPr/>
          <p:nvPr/>
        </p:nvGrpSpPr>
        <p:grpSpPr>
          <a:xfrm>
            <a:off x="395536" y="1196752"/>
            <a:ext cx="6480720" cy="825300"/>
            <a:chOff x="395536" y="1196752"/>
            <a:chExt cx="6480720" cy="825300"/>
          </a:xfrm>
        </p:grpSpPr>
        <p:sp>
          <p:nvSpPr>
            <p:cNvPr id="153" name="Rectangle 152"/>
            <p:cNvSpPr/>
            <p:nvPr/>
          </p:nvSpPr>
          <p:spPr bwMode="auto">
            <a:xfrm>
              <a:off x="395536" y="1196752"/>
              <a:ext cx="6480720" cy="8253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pic>
          <p:nvPicPr>
            <p:cNvPr id="51" name="Database" descr="Icon - Database DS"/>
            <p:cNvPicPr>
              <a:picLocks noChangeAspect="1" noChangeArrowheads="1"/>
            </p:cNvPicPr>
            <p:nvPr/>
          </p:nvPicPr>
          <p:blipFill>
            <a:blip r:embed="rId5" cstate="print"/>
            <a:srcRect/>
            <a:stretch>
              <a:fillRect/>
            </a:stretch>
          </p:blipFill>
          <p:spPr bwMode="auto">
            <a:xfrm>
              <a:off x="3288118" y="1262487"/>
              <a:ext cx="563802" cy="748655"/>
            </a:xfrm>
            <a:prstGeom prst="rect">
              <a:avLst/>
            </a:prstGeom>
            <a:noFill/>
            <a:ln w="9525">
              <a:noFill/>
              <a:miter lim="800000"/>
              <a:headEnd/>
              <a:tailEnd/>
            </a:ln>
          </p:spPr>
        </p:pic>
        <p:sp>
          <p:nvSpPr>
            <p:cNvPr id="154" name="Server Role"/>
            <p:cNvSpPr txBox="1"/>
            <p:nvPr/>
          </p:nvSpPr>
          <p:spPr>
            <a:xfrm>
              <a:off x="461845" y="1258888"/>
              <a:ext cx="509755" cy="153888"/>
            </a:xfrm>
            <a:prstGeom prst="rect">
              <a:avLst/>
            </a:prstGeom>
            <a:noFill/>
          </p:spPr>
          <p:txBody>
            <a:bodyPr wrap="none" lIns="0" tIns="0" rIns="0" bIns="0" rtlCol="0">
              <a:spAutoFit/>
            </a:bodyPr>
            <a:lstStyle/>
            <a:p>
              <a:pPr algn="ctr"/>
              <a:r>
                <a:rPr lang="en-US" sz="1000" dirty="0">
                  <a:effectLst>
                    <a:outerShdw blurRad="38100" dist="38100" dir="2700000" algn="tl">
                      <a:srgbClr val="000000">
                        <a:alpha val="43137"/>
                      </a:srgbClr>
                    </a:outerShdw>
                  </a:effectLst>
                  <a:latin typeface="+mn-lt"/>
                </a:rPr>
                <a:t>MES DB</a:t>
              </a:r>
            </a:p>
          </p:txBody>
        </p:sp>
      </p:grpSp>
      <p:sp>
        <p:nvSpPr>
          <p:cNvPr id="18" name="Oval 17"/>
          <p:cNvSpPr>
            <a:spLocks noChangeAspect="1"/>
          </p:cNvSpPr>
          <p:nvPr/>
        </p:nvSpPr>
        <p:spPr bwMode="auto">
          <a:xfrm>
            <a:off x="2628976" y="1622705"/>
            <a:ext cx="223470" cy="223470"/>
          </a:xfrm>
          <a:prstGeom prst="ellipse">
            <a:avLst/>
          </a:prstGeom>
          <a:ln>
            <a:no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53" name="TextBox 52"/>
          <p:cNvSpPr txBox="1"/>
          <p:nvPr/>
        </p:nvSpPr>
        <p:spPr>
          <a:xfrm>
            <a:off x="1331640" y="3577657"/>
            <a:ext cx="1262305" cy="24622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000" b="1" dirty="0">
                <a:latin typeface="+mn-lt"/>
              </a:rPr>
              <a:t>Download </a:t>
            </a:r>
            <a:r>
              <a:rPr lang="en-US" sz="1000" b="1" dirty="0" err="1">
                <a:latin typeface="+mn-lt"/>
              </a:rPr>
              <a:t>Cmd</a:t>
            </a:r>
            <a:endParaRPr lang="en-US" sz="1000" b="1" dirty="0">
              <a:latin typeface="+mn-lt"/>
            </a:endParaRPr>
          </a:p>
        </p:txBody>
      </p:sp>
      <p:sp>
        <p:nvSpPr>
          <p:cNvPr id="54" name="TextBox 53"/>
          <p:cNvSpPr txBox="1"/>
          <p:nvPr/>
        </p:nvSpPr>
        <p:spPr>
          <a:xfrm>
            <a:off x="4526394" y="3577657"/>
            <a:ext cx="1262305" cy="24622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000" b="1" dirty="0">
                <a:latin typeface="+mn-lt"/>
              </a:rPr>
              <a:t>Upload </a:t>
            </a:r>
            <a:r>
              <a:rPr lang="en-US" sz="1000" b="1" dirty="0" err="1">
                <a:latin typeface="+mn-lt"/>
              </a:rPr>
              <a:t>Cmd</a:t>
            </a:r>
            <a:endParaRPr lang="en-US" sz="1000" b="1" dirty="0">
              <a:latin typeface="+mn-lt"/>
            </a:endParaRPr>
          </a:p>
        </p:txBody>
      </p:sp>
      <p:sp>
        <p:nvSpPr>
          <p:cNvPr id="55" name="TextBox 54"/>
          <p:cNvSpPr txBox="1"/>
          <p:nvPr/>
        </p:nvSpPr>
        <p:spPr>
          <a:xfrm>
            <a:off x="4526395" y="2511558"/>
            <a:ext cx="1262305" cy="24622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000" b="1" dirty="0">
                <a:latin typeface="+mn-lt"/>
              </a:rPr>
              <a:t>Save </a:t>
            </a:r>
            <a:r>
              <a:rPr lang="en-US" sz="1000" b="1" dirty="0" err="1">
                <a:latin typeface="+mn-lt"/>
              </a:rPr>
              <a:t>Cmd</a:t>
            </a:r>
            <a:endParaRPr lang="en-US" sz="1000" b="1" dirty="0">
              <a:latin typeface="+mn-lt"/>
            </a:endParaRPr>
          </a:p>
        </p:txBody>
      </p:sp>
      <p:grpSp>
        <p:nvGrpSpPr>
          <p:cNvPr id="6" name="Group 5"/>
          <p:cNvGrpSpPr/>
          <p:nvPr/>
        </p:nvGrpSpPr>
        <p:grpSpPr>
          <a:xfrm>
            <a:off x="7655834" y="3068960"/>
            <a:ext cx="648507" cy="936104"/>
            <a:chOff x="7596336" y="2708920"/>
            <a:chExt cx="648507" cy="936104"/>
          </a:xfrm>
        </p:grpSpPr>
        <p:pic>
          <p:nvPicPr>
            <p:cNvPr id="148" name="Picture 33" descr="Icon - Application Objec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96336" y="2924944"/>
              <a:ext cx="648507" cy="72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9" name="Server Role"/>
            <p:cNvSpPr txBox="1"/>
            <p:nvPr/>
          </p:nvSpPr>
          <p:spPr>
            <a:xfrm>
              <a:off x="7761090" y="2708920"/>
              <a:ext cx="318998" cy="169277"/>
            </a:xfrm>
            <a:prstGeom prst="rect">
              <a:avLst/>
            </a:prstGeom>
            <a:noFill/>
          </p:spPr>
          <p:txBody>
            <a:bodyPr wrap="none" lIns="0" tIns="0" rIns="0" bIns="0" rtlCol="0">
              <a:spAutoFit/>
            </a:bodyPr>
            <a:lstStyle/>
            <a:p>
              <a:pPr algn="ctr"/>
              <a:r>
                <a:rPr lang="en-US" sz="1100" dirty="0">
                  <a:latin typeface="+mn-lt"/>
                </a:rPr>
                <a:t>OCO</a:t>
              </a:r>
            </a:p>
          </p:txBody>
        </p:sp>
      </p:grpSp>
      <p:sp>
        <p:nvSpPr>
          <p:cNvPr id="59" name="Oval 58"/>
          <p:cNvSpPr>
            <a:spLocks noChangeAspect="1"/>
          </p:cNvSpPr>
          <p:nvPr/>
        </p:nvSpPr>
        <p:spPr bwMode="auto">
          <a:xfrm>
            <a:off x="6084168" y="5521359"/>
            <a:ext cx="223470" cy="223470"/>
          </a:xfrm>
          <a:prstGeom prst="ellipse">
            <a:avLst/>
          </a:prstGeom>
          <a:ln>
            <a:no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8" name="TextBox 7"/>
          <p:cNvSpPr txBox="1"/>
          <p:nvPr/>
        </p:nvSpPr>
        <p:spPr>
          <a:xfrm>
            <a:off x="1064417" y="2872445"/>
            <a:ext cx="1529527" cy="246221"/>
          </a:xfrm>
          <a:prstGeom prst="rect">
            <a:avLst/>
          </a:prstGeom>
          <a:solidFill>
            <a:schemeClr val="bg2"/>
          </a:solidFill>
          <a:ln w="12700">
            <a:solidFill>
              <a:schemeClr val="tx1"/>
            </a:solidFill>
          </a:ln>
        </p:spPr>
        <p:txBody>
          <a:bodyPr wrap="square" rtlCol="0">
            <a:spAutoFit/>
          </a:bodyPr>
          <a:lstStyle/>
          <a:p>
            <a:r>
              <a:rPr lang="en-US" sz="1000" dirty="0" err="1">
                <a:latin typeface="+mn-lt"/>
              </a:rPr>
              <a:t>Working.SpecValue</a:t>
            </a:r>
            <a:endParaRPr lang="en-US" sz="1000" dirty="0">
              <a:latin typeface="+mn-lt"/>
            </a:endParaRPr>
          </a:p>
        </p:txBody>
      </p:sp>
      <p:pic>
        <p:nvPicPr>
          <p:cNvPr id="7170" name="Picture 2" descr="C:\Users\juang\AppData\Local\Microsoft\Windows\Temporary Internet Files\Content.IE5\Q1E1TL8S\MC900442141[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43808" y="2539752"/>
            <a:ext cx="460311" cy="457200"/>
          </a:xfrm>
          <a:prstGeom prst="rect">
            <a:avLst/>
          </a:prstGeom>
          <a:noFill/>
          <a:extLst>
            <a:ext uri="{909E8E84-426E-40DD-AFC4-6F175D3DCCD1}">
              <a14:hiddenFill xmlns:a14="http://schemas.microsoft.com/office/drawing/2010/main">
                <a:solidFill>
                  <a:srgbClr val="FFFFFF"/>
                </a:solidFill>
              </a14:hiddenFill>
            </a:ext>
          </a:extLst>
        </p:spPr>
      </p:pic>
      <p:sp>
        <p:nvSpPr>
          <p:cNvPr id="61" name="TextBox 60"/>
          <p:cNvSpPr txBox="1"/>
          <p:nvPr/>
        </p:nvSpPr>
        <p:spPr>
          <a:xfrm>
            <a:off x="1065910" y="4024573"/>
            <a:ext cx="1529527" cy="246221"/>
          </a:xfrm>
          <a:prstGeom prst="rect">
            <a:avLst/>
          </a:prstGeom>
          <a:solidFill>
            <a:schemeClr val="bg2"/>
          </a:solidFill>
          <a:ln w="12700">
            <a:solidFill>
              <a:schemeClr val="tx1"/>
            </a:solidFill>
          </a:ln>
        </p:spPr>
        <p:txBody>
          <a:bodyPr wrap="square" rtlCol="0">
            <a:spAutoFit/>
          </a:bodyPr>
          <a:lstStyle/>
          <a:p>
            <a:r>
              <a:rPr lang="en-US" sz="1000" dirty="0" err="1">
                <a:latin typeface="+mn-lt"/>
              </a:rPr>
              <a:t>Target.SpecValue</a:t>
            </a:r>
            <a:endParaRPr lang="en-US" sz="1000" dirty="0">
              <a:latin typeface="+mn-lt"/>
            </a:endParaRPr>
          </a:p>
        </p:txBody>
      </p:sp>
      <p:sp>
        <p:nvSpPr>
          <p:cNvPr id="62" name="TextBox 61"/>
          <p:cNvSpPr txBox="1"/>
          <p:nvPr/>
        </p:nvSpPr>
        <p:spPr>
          <a:xfrm>
            <a:off x="3961097" y="4019932"/>
            <a:ext cx="1835039" cy="246221"/>
          </a:xfrm>
          <a:prstGeom prst="rect">
            <a:avLst/>
          </a:prstGeom>
          <a:solidFill>
            <a:schemeClr val="bg2"/>
          </a:solidFill>
          <a:ln w="12700">
            <a:solidFill>
              <a:schemeClr val="tx1"/>
            </a:solidFill>
          </a:ln>
        </p:spPr>
        <p:txBody>
          <a:bodyPr wrap="square" rtlCol="0">
            <a:spAutoFit/>
          </a:bodyPr>
          <a:lstStyle/>
          <a:p>
            <a:r>
              <a:rPr lang="en-US" sz="1000" dirty="0" err="1">
                <a:latin typeface="+mn-lt"/>
              </a:rPr>
              <a:t>Target.SpecValueActual</a:t>
            </a:r>
            <a:endParaRPr lang="en-US" sz="1000" dirty="0">
              <a:latin typeface="+mn-lt"/>
            </a:endParaRPr>
          </a:p>
        </p:txBody>
      </p:sp>
      <p:sp>
        <p:nvSpPr>
          <p:cNvPr id="63" name="TextBox 62"/>
          <p:cNvSpPr txBox="1"/>
          <p:nvPr/>
        </p:nvSpPr>
        <p:spPr>
          <a:xfrm>
            <a:off x="3961097" y="2867804"/>
            <a:ext cx="1833024" cy="246221"/>
          </a:xfrm>
          <a:prstGeom prst="rect">
            <a:avLst/>
          </a:prstGeom>
          <a:solidFill>
            <a:schemeClr val="bg2"/>
          </a:solidFill>
          <a:ln w="12700">
            <a:solidFill>
              <a:schemeClr val="tx1"/>
            </a:solidFill>
          </a:ln>
        </p:spPr>
        <p:txBody>
          <a:bodyPr wrap="square" rtlCol="0">
            <a:spAutoFit/>
          </a:bodyPr>
          <a:lstStyle/>
          <a:p>
            <a:r>
              <a:rPr lang="en-US" sz="1000" dirty="0" err="1">
                <a:latin typeface="+mn-lt"/>
              </a:rPr>
              <a:t>Working.SpecValueActual</a:t>
            </a:r>
            <a:endParaRPr lang="en-US" sz="1000" dirty="0">
              <a:latin typeface="+mn-lt"/>
            </a:endParaRPr>
          </a:p>
        </p:txBody>
      </p:sp>
      <p:pic>
        <p:nvPicPr>
          <p:cNvPr id="64" name="Picture 2" descr="C:\Users\juang\AppData\Local\Microsoft\Windows\Temporary Internet Files\Content.IE5\Q1E1TL8S\MC900442141[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73032" y="2492105"/>
            <a:ext cx="460311" cy="457200"/>
          </a:xfrm>
          <a:prstGeom prst="rect">
            <a:avLst/>
          </a:prstGeom>
          <a:noFill/>
          <a:extLst>
            <a:ext uri="{909E8E84-426E-40DD-AFC4-6F175D3DCCD1}">
              <a14:hiddenFill xmlns:a14="http://schemas.microsoft.com/office/drawing/2010/main">
                <a:solidFill>
                  <a:srgbClr val="FFFFFF"/>
                </a:solidFill>
              </a14:hiddenFill>
            </a:ext>
          </a:extLst>
        </p:spPr>
      </p:pic>
      <p:sp>
        <p:nvSpPr>
          <p:cNvPr id="3" name="Date Placeholder 2"/>
          <p:cNvSpPr>
            <a:spLocks noGrp="1"/>
          </p:cNvSpPr>
          <p:nvPr>
            <p:ph type="dt" sz="half" idx="2"/>
          </p:nvPr>
        </p:nvSpPr>
        <p:spPr/>
        <p:txBody>
          <a:bodyPr/>
          <a:lstStyle/>
          <a:p>
            <a:r>
              <a:rPr lang="en-US"/>
              <a:t>© Invensys 2013</a:t>
            </a:r>
            <a:endParaRPr lang="en-US" dirty="0"/>
          </a:p>
        </p:txBody>
      </p:sp>
      <p:sp>
        <p:nvSpPr>
          <p:cNvPr id="9" name="Footer Placeholder 8"/>
          <p:cNvSpPr>
            <a:spLocks noGrp="1"/>
          </p:cNvSpPr>
          <p:nvPr>
            <p:ph type="ftr" sz="quarter" idx="3"/>
          </p:nvPr>
        </p:nvSpPr>
        <p:spPr/>
        <p:txBody>
          <a:bodyPr/>
          <a:lstStyle/>
          <a:p>
            <a:r>
              <a:rPr lang="en-US"/>
              <a:t>Invensys proprietary &amp; confidential</a:t>
            </a:r>
          </a:p>
        </p:txBody>
      </p:sp>
    </p:spTree>
    <p:extLst>
      <p:ext uri="{BB962C8B-B14F-4D97-AF65-F5344CB8AC3E}">
        <p14:creationId xmlns:p14="http://schemas.microsoft.com/office/powerpoint/2010/main" val="4171263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dissolve">
                                      <p:cBhvr>
                                        <p:cTn id="7" dur="500"/>
                                        <p:tgtEl>
                                          <p:spTgt spid="15"/>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43"/>
                                        </p:tgtEl>
                                        <p:attrNameLst>
                                          <p:attrName>style.visibility</p:attrName>
                                        </p:attrNameLst>
                                      </p:cBhvr>
                                      <p:to>
                                        <p:strVal val="visible"/>
                                      </p:to>
                                    </p:set>
                                    <p:animEffect transition="in" filter="dissolve">
                                      <p:cBhvr>
                                        <p:cTn id="16" dur="500"/>
                                        <p:tgtEl>
                                          <p:spTgt spid="43"/>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44"/>
                                        </p:tgtEl>
                                        <p:attrNameLst>
                                          <p:attrName>style.visibility</p:attrName>
                                        </p:attrNameLst>
                                      </p:cBhvr>
                                      <p:to>
                                        <p:strVal val="visible"/>
                                      </p:to>
                                    </p:set>
                                    <p:animEffect transition="in" filter="dissolve">
                                      <p:cBhvr>
                                        <p:cTn id="19" dur="500"/>
                                        <p:tgtEl>
                                          <p:spTgt spid="4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5"/>
                                        </p:tgtEl>
                                        <p:attrNameLst>
                                          <p:attrName>style.visibility</p:attrName>
                                        </p:attrNameLst>
                                      </p:cBhvr>
                                      <p:to>
                                        <p:strVal val="visible"/>
                                      </p:to>
                                    </p:set>
                                    <p:animEffect transition="in" filter="fade">
                                      <p:cBhvr>
                                        <p:cTn id="24" dur="500"/>
                                        <p:tgtEl>
                                          <p:spTgt spid="45"/>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dissolve">
                                      <p:cBhvr>
                                        <p:cTn id="29" dur="500"/>
                                        <p:tgtEl>
                                          <p:spTgt spid="6"/>
                                        </p:tgtEl>
                                      </p:cBhvr>
                                    </p:animEffect>
                                  </p:childTnLst>
                                </p:cTn>
                              </p:par>
                            </p:childTnLst>
                          </p:cTn>
                        </p:par>
                        <p:par>
                          <p:cTn id="30" fill="hold">
                            <p:stCondLst>
                              <p:cond delay="500"/>
                            </p:stCondLst>
                            <p:childTnLst>
                              <p:par>
                                <p:cTn id="31" presetID="22" presetClass="entr" presetSubtype="2" fill="hold" grpId="0" nodeType="after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wipe(right)">
                                      <p:cBhvr>
                                        <p:cTn id="33" dur="500"/>
                                        <p:tgtEl>
                                          <p:spTgt spid="4"/>
                                        </p:tgtEl>
                                      </p:cBhvr>
                                    </p:animEffect>
                                  </p:childTnLst>
                                </p:cTn>
                              </p:par>
                            </p:childTnLst>
                          </p:cTn>
                        </p:par>
                        <p:par>
                          <p:cTn id="34" fill="hold">
                            <p:stCondLst>
                              <p:cond delay="1000"/>
                            </p:stCondLst>
                            <p:childTnLst>
                              <p:par>
                                <p:cTn id="35" presetID="22" presetClass="entr" presetSubtype="2" fill="hold" nodeType="after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wipe(right)">
                                      <p:cBhvr>
                                        <p:cTn id="37" dur="500"/>
                                        <p:tgtEl>
                                          <p:spTgt spid="16"/>
                                        </p:tgtEl>
                                      </p:cBhvr>
                                    </p:animEffect>
                                  </p:childTnLst>
                                </p:cTn>
                              </p:par>
                              <p:par>
                                <p:cTn id="38" presetID="22" presetClass="entr" presetSubtype="2" fill="hold" nodeType="with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wipe(right)">
                                      <p:cBhvr>
                                        <p:cTn id="40" dur="500"/>
                                        <p:tgtEl>
                                          <p:spTgt spid="17"/>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4"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dissolve">
                                      <p:cBhvr>
                                        <p:cTn id="45" dur="5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dissolve">
                                      <p:cBhvr>
                                        <p:cTn id="50" dur="500"/>
                                        <p:tgtEl>
                                          <p:spTgt spid="14"/>
                                        </p:tgtEl>
                                      </p:cBhvr>
                                    </p:animEffect>
                                  </p:childTnLst>
                                </p:cTn>
                              </p:par>
                            </p:childTnLst>
                          </p:cTn>
                        </p:par>
                        <p:par>
                          <p:cTn id="51" fill="hold">
                            <p:stCondLst>
                              <p:cond delay="500"/>
                            </p:stCondLst>
                            <p:childTnLst>
                              <p:par>
                                <p:cTn id="52" presetID="42" presetClass="path" presetSubtype="0" accel="50000" decel="50000" fill="hold" grpId="0" nodeType="afterEffect">
                                  <p:stCondLst>
                                    <p:cond delay="0"/>
                                  </p:stCondLst>
                                  <p:childTnLst>
                                    <p:animMotion origin="layout" path="M -2.77778E-6 -8.05183E-7 L -2.77778E-6 0.18417 " pathEditMode="relative" rAng="0" ptsTypes="AA">
                                      <p:cBhvr>
                                        <p:cTn id="53" dur="2000" fill="hold"/>
                                        <p:tgtEl>
                                          <p:spTgt spid="18"/>
                                        </p:tgtEl>
                                        <p:attrNameLst>
                                          <p:attrName>ppt_x</p:attrName>
                                          <p:attrName>ppt_y</p:attrName>
                                        </p:attrNameLst>
                                      </p:cBhvr>
                                      <p:rCtr x="0" y="9209"/>
                                    </p:animMotion>
                                  </p:childTnLst>
                                </p:cTn>
                              </p:par>
                            </p:childTnLst>
                          </p:cTn>
                        </p:par>
                        <p:par>
                          <p:cTn id="54" fill="hold">
                            <p:stCondLst>
                              <p:cond delay="2500"/>
                            </p:stCondLst>
                            <p:childTnLst>
                              <p:par>
                                <p:cTn id="55" presetID="9" presetClass="entr" presetSubtype="0" fill="hold" grpId="0" nodeType="after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dissolve">
                                      <p:cBhvr>
                                        <p:cTn id="57" dur="500"/>
                                        <p:tgtEl>
                                          <p:spTgt spid="8"/>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7170"/>
                                        </p:tgtEl>
                                        <p:attrNameLst>
                                          <p:attrName>style.visibility</p:attrName>
                                        </p:attrNameLst>
                                      </p:cBhvr>
                                      <p:to>
                                        <p:strVal val="visible"/>
                                      </p:to>
                                    </p:set>
                                    <p:animEffect transition="in" filter="dissolve">
                                      <p:cBhvr>
                                        <p:cTn id="62" dur="500"/>
                                        <p:tgtEl>
                                          <p:spTgt spid="7170"/>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53"/>
                                        </p:tgtEl>
                                        <p:attrNameLst>
                                          <p:attrName>style.visibility</p:attrName>
                                        </p:attrNameLst>
                                      </p:cBhvr>
                                      <p:to>
                                        <p:strVal val="visible"/>
                                      </p:to>
                                    </p:set>
                                    <p:animEffect transition="in" filter="dissolve">
                                      <p:cBhvr>
                                        <p:cTn id="67" dur="500"/>
                                        <p:tgtEl>
                                          <p:spTgt spid="53"/>
                                        </p:tgtEl>
                                      </p:cBhvr>
                                    </p:animEffect>
                                  </p:childTnLst>
                                </p:cTn>
                              </p:par>
                              <p:par>
                                <p:cTn id="68" presetID="1" presetClass="exit" presetSubtype="0" fill="hold" nodeType="withEffect">
                                  <p:stCondLst>
                                    <p:cond delay="0"/>
                                  </p:stCondLst>
                                  <p:childTnLst>
                                    <p:set>
                                      <p:cBhvr>
                                        <p:cTn id="69" dur="1" fill="hold">
                                          <p:stCondLst>
                                            <p:cond delay="0"/>
                                          </p:stCondLst>
                                        </p:cTn>
                                        <p:tgtEl>
                                          <p:spTgt spid="7170"/>
                                        </p:tgtEl>
                                        <p:attrNameLst>
                                          <p:attrName>style.visibility</p:attrName>
                                        </p:attrNameLst>
                                      </p:cBhvr>
                                      <p:to>
                                        <p:strVal val="hidden"/>
                                      </p:to>
                                    </p:set>
                                  </p:childTnLst>
                                </p:cTn>
                              </p:par>
                            </p:childTnLst>
                          </p:cTn>
                        </p:par>
                        <p:par>
                          <p:cTn id="70" fill="hold">
                            <p:stCondLst>
                              <p:cond delay="500"/>
                            </p:stCondLst>
                            <p:childTnLst>
                              <p:par>
                                <p:cTn id="71" presetID="42" presetClass="path" presetSubtype="0" accel="50000" decel="50000" fill="hold" grpId="1" nodeType="afterEffect">
                                  <p:stCondLst>
                                    <p:cond delay="0"/>
                                  </p:stCondLst>
                                  <p:childTnLst>
                                    <p:animMotion origin="layout" path="M -2.77778E-6 0.18417 L -2.77778E-6 0.35215 " pathEditMode="relative" rAng="0" ptsTypes="AA">
                                      <p:cBhvr>
                                        <p:cTn id="72" dur="2000" fill="hold"/>
                                        <p:tgtEl>
                                          <p:spTgt spid="18"/>
                                        </p:tgtEl>
                                        <p:attrNameLst>
                                          <p:attrName>ppt_x</p:attrName>
                                          <p:attrName>ppt_y</p:attrName>
                                        </p:attrNameLst>
                                      </p:cBhvr>
                                      <p:rCtr x="0" y="8399"/>
                                    </p:animMotion>
                                  </p:childTnLst>
                                </p:cTn>
                              </p:par>
                            </p:childTnLst>
                          </p:cTn>
                        </p:par>
                        <p:par>
                          <p:cTn id="73" fill="hold">
                            <p:stCondLst>
                              <p:cond delay="2500"/>
                            </p:stCondLst>
                            <p:childTnLst>
                              <p:par>
                                <p:cTn id="74" presetID="9" presetClass="entr" presetSubtype="0" fill="hold" grpId="0" nodeType="afterEffect">
                                  <p:stCondLst>
                                    <p:cond delay="0"/>
                                  </p:stCondLst>
                                  <p:childTnLst>
                                    <p:set>
                                      <p:cBhvr>
                                        <p:cTn id="75" dur="1" fill="hold">
                                          <p:stCondLst>
                                            <p:cond delay="0"/>
                                          </p:stCondLst>
                                        </p:cTn>
                                        <p:tgtEl>
                                          <p:spTgt spid="61"/>
                                        </p:tgtEl>
                                        <p:attrNameLst>
                                          <p:attrName>style.visibility</p:attrName>
                                        </p:attrNameLst>
                                      </p:cBhvr>
                                      <p:to>
                                        <p:strVal val="visible"/>
                                      </p:to>
                                    </p:set>
                                    <p:animEffect transition="in" filter="dissolve">
                                      <p:cBhvr>
                                        <p:cTn id="76" dur="500"/>
                                        <p:tgtEl>
                                          <p:spTgt spid="61"/>
                                        </p:tgtEl>
                                      </p:cBhvr>
                                    </p:animEffect>
                                  </p:childTnLst>
                                </p:cTn>
                              </p:par>
                            </p:childTnLst>
                          </p:cTn>
                        </p:par>
                        <p:par>
                          <p:cTn id="77" fill="hold">
                            <p:stCondLst>
                              <p:cond delay="3000"/>
                            </p:stCondLst>
                            <p:childTnLst>
                              <p:par>
                                <p:cTn id="78" presetID="42" presetClass="path" presetSubtype="0" accel="50000" decel="50000" fill="hold" grpId="2" nodeType="afterEffect">
                                  <p:stCondLst>
                                    <p:cond delay="0"/>
                                  </p:stCondLst>
                                  <p:childTnLst>
                                    <p:animMotion origin="layout" path="M -2.77778E-6 0.35215 L -2.77778E-6 0.49908 " pathEditMode="relative" rAng="0" ptsTypes="AA">
                                      <p:cBhvr>
                                        <p:cTn id="79" dur="2000" fill="hold"/>
                                        <p:tgtEl>
                                          <p:spTgt spid="18"/>
                                        </p:tgtEl>
                                        <p:attrNameLst>
                                          <p:attrName>ppt_x</p:attrName>
                                          <p:attrName>ppt_y</p:attrName>
                                        </p:attrNameLst>
                                      </p:cBhvr>
                                      <p:rCtr x="0" y="7335"/>
                                    </p:animMotion>
                                  </p:childTnLst>
                                </p:cTn>
                              </p:par>
                            </p:childTnLst>
                          </p:cTn>
                        </p:par>
                        <p:par>
                          <p:cTn id="80" fill="hold">
                            <p:stCondLst>
                              <p:cond delay="5000"/>
                            </p:stCondLst>
                            <p:childTnLst>
                              <p:par>
                                <p:cTn id="81" presetID="1" presetClass="exit" presetSubtype="0" fill="hold" grpId="3" nodeType="afterEffect">
                                  <p:stCondLst>
                                    <p:cond delay="0"/>
                                  </p:stCondLst>
                                  <p:childTnLst>
                                    <p:set>
                                      <p:cBhvr>
                                        <p:cTn id="82" dur="1" fill="hold">
                                          <p:stCondLst>
                                            <p:cond delay="0"/>
                                          </p:stCondLst>
                                        </p:cTn>
                                        <p:tgtEl>
                                          <p:spTgt spid="18"/>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4" nodeType="clickEffect">
                                  <p:stCondLst>
                                    <p:cond delay="0"/>
                                  </p:stCondLst>
                                  <p:childTnLst>
                                    <p:set>
                                      <p:cBhvr>
                                        <p:cTn id="86" dur="1" fill="hold">
                                          <p:stCondLst>
                                            <p:cond delay="0"/>
                                          </p:stCondLst>
                                        </p:cTn>
                                        <p:tgtEl>
                                          <p:spTgt spid="59"/>
                                        </p:tgtEl>
                                        <p:attrNameLst>
                                          <p:attrName>style.visibility</p:attrName>
                                        </p:attrNameLst>
                                      </p:cBhvr>
                                      <p:to>
                                        <p:strVal val="visible"/>
                                      </p:to>
                                    </p:set>
                                    <p:animEffect transition="in" filter="dissolve">
                                      <p:cBhvr>
                                        <p:cTn id="87" dur="500"/>
                                        <p:tgtEl>
                                          <p:spTgt spid="59"/>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54"/>
                                        </p:tgtEl>
                                        <p:attrNameLst>
                                          <p:attrName>style.visibility</p:attrName>
                                        </p:attrNameLst>
                                      </p:cBhvr>
                                      <p:to>
                                        <p:strVal val="visible"/>
                                      </p:to>
                                    </p:set>
                                    <p:animEffect transition="in" filter="dissolve">
                                      <p:cBhvr>
                                        <p:cTn id="92" dur="500"/>
                                        <p:tgtEl>
                                          <p:spTgt spid="54"/>
                                        </p:tgtEl>
                                      </p:cBhvr>
                                    </p:animEffect>
                                  </p:childTnLst>
                                </p:cTn>
                              </p:par>
                            </p:childTnLst>
                          </p:cTn>
                        </p:par>
                        <p:par>
                          <p:cTn id="93" fill="hold">
                            <p:stCondLst>
                              <p:cond delay="500"/>
                            </p:stCondLst>
                            <p:childTnLst>
                              <p:par>
                                <p:cTn id="94" presetID="42" presetClass="path" presetSubtype="0" accel="50000" decel="50000" fill="hold" grpId="5" nodeType="afterEffect">
                                  <p:stCondLst>
                                    <p:cond delay="0"/>
                                  </p:stCondLst>
                                  <p:childTnLst>
                                    <p:animMotion origin="layout" path="M -4.16667E-6 3.75752E-6 L -4.16667E-6 -0.21611 " pathEditMode="relative" rAng="0" ptsTypes="AA">
                                      <p:cBhvr>
                                        <p:cTn id="95" dur="2000" fill="hold"/>
                                        <p:tgtEl>
                                          <p:spTgt spid="59"/>
                                        </p:tgtEl>
                                        <p:attrNameLst>
                                          <p:attrName>ppt_x</p:attrName>
                                          <p:attrName>ppt_y</p:attrName>
                                        </p:attrNameLst>
                                      </p:cBhvr>
                                      <p:rCtr x="0" y="-10805"/>
                                    </p:animMotion>
                                  </p:childTnLst>
                                </p:cTn>
                              </p:par>
                            </p:childTnLst>
                          </p:cTn>
                        </p:par>
                        <p:par>
                          <p:cTn id="96" fill="hold">
                            <p:stCondLst>
                              <p:cond delay="2500"/>
                            </p:stCondLst>
                            <p:childTnLst>
                              <p:par>
                                <p:cTn id="97" presetID="9" presetClass="entr" presetSubtype="0" fill="hold" grpId="0" nodeType="afterEffect">
                                  <p:stCondLst>
                                    <p:cond delay="0"/>
                                  </p:stCondLst>
                                  <p:childTnLst>
                                    <p:set>
                                      <p:cBhvr>
                                        <p:cTn id="98" dur="1" fill="hold">
                                          <p:stCondLst>
                                            <p:cond delay="0"/>
                                          </p:stCondLst>
                                        </p:cTn>
                                        <p:tgtEl>
                                          <p:spTgt spid="62"/>
                                        </p:tgtEl>
                                        <p:attrNameLst>
                                          <p:attrName>style.visibility</p:attrName>
                                        </p:attrNameLst>
                                      </p:cBhvr>
                                      <p:to>
                                        <p:strVal val="visible"/>
                                      </p:to>
                                    </p:set>
                                    <p:animEffect transition="in" filter="dissolve">
                                      <p:cBhvr>
                                        <p:cTn id="99" dur="500"/>
                                        <p:tgtEl>
                                          <p:spTgt spid="62"/>
                                        </p:tgtEl>
                                      </p:cBhvr>
                                    </p:animEffect>
                                  </p:childTnLst>
                                </p:cTn>
                              </p:par>
                            </p:childTnLst>
                          </p:cTn>
                        </p:par>
                      </p:childTnLst>
                    </p:cTn>
                  </p:par>
                  <p:par>
                    <p:cTn id="100" fill="hold">
                      <p:stCondLst>
                        <p:cond delay="indefinite"/>
                      </p:stCondLst>
                      <p:childTnLst>
                        <p:par>
                          <p:cTn id="101" fill="hold">
                            <p:stCondLst>
                              <p:cond delay="0"/>
                            </p:stCondLst>
                            <p:childTnLst>
                              <p:par>
                                <p:cTn id="102" presetID="9" presetClass="entr" presetSubtype="0" fill="hold" grpId="0" nodeType="clickEffect">
                                  <p:stCondLst>
                                    <p:cond delay="0"/>
                                  </p:stCondLst>
                                  <p:childTnLst>
                                    <p:set>
                                      <p:cBhvr>
                                        <p:cTn id="103" dur="1" fill="hold">
                                          <p:stCondLst>
                                            <p:cond delay="0"/>
                                          </p:stCondLst>
                                        </p:cTn>
                                        <p:tgtEl>
                                          <p:spTgt spid="55"/>
                                        </p:tgtEl>
                                        <p:attrNameLst>
                                          <p:attrName>style.visibility</p:attrName>
                                        </p:attrNameLst>
                                      </p:cBhvr>
                                      <p:to>
                                        <p:strVal val="visible"/>
                                      </p:to>
                                    </p:set>
                                    <p:animEffect transition="in" filter="dissolve">
                                      <p:cBhvr>
                                        <p:cTn id="104" dur="500"/>
                                        <p:tgtEl>
                                          <p:spTgt spid="55"/>
                                        </p:tgtEl>
                                      </p:cBhvr>
                                    </p:animEffect>
                                  </p:childTnLst>
                                </p:cTn>
                              </p:par>
                            </p:childTnLst>
                          </p:cTn>
                        </p:par>
                        <p:par>
                          <p:cTn id="105" fill="hold">
                            <p:stCondLst>
                              <p:cond delay="500"/>
                            </p:stCondLst>
                            <p:childTnLst>
                              <p:par>
                                <p:cTn id="106" presetID="42" presetClass="path" presetSubtype="0" accel="50000" decel="50000" fill="hold" grpId="6" nodeType="afterEffect">
                                  <p:stCondLst>
                                    <p:cond delay="0"/>
                                  </p:stCondLst>
                                  <p:childTnLst>
                                    <p:animMotion origin="layout" path="M -4.16667E-6 -0.21611 L -4.16667E-6 -0.38409 " pathEditMode="relative" rAng="0" ptsTypes="AA">
                                      <p:cBhvr>
                                        <p:cTn id="107" dur="2000" fill="hold"/>
                                        <p:tgtEl>
                                          <p:spTgt spid="59"/>
                                        </p:tgtEl>
                                        <p:attrNameLst>
                                          <p:attrName>ppt_x</p:attrName>
                                          <p:attrName>ppt_y</p:attrName>
                                        </p:attrNameLst>
                                      </p:cBhvr>
                                      <p:rCtr x="0" y="-8399"/>
                                    </p:animMotion>
                                  </p:childTnLst>
                                </p:cTn>
                              </p:par>
                            </p:childTnLst>
                          </p:cTn>
                        </p:par>
                        <p:par>
                          <p:cTn id="108" fill="hold">
                            <p:stCondLst>
                              <p:cond delay="2500"/>
                            </p:stCondLst>
                            <p:childTnLst>
                              <p:par>
                                <p:cTn id="109" presetID="9" presetClass="entr" presetSubtype="0" fill="hold" grpId="0" nodeType="afterEffect">
                                  <p:stCondLst>
                                    <p:cond delay="0"/>
                                  </p:stCondLst>
                                  <p:childTnLst>
                                    <p:set>
                                      <p:cBhvr>
                                        <p:cTn id="110" dur="1" fill="hold">
                                          <p:stCondLst>
                                            <p:cond delay="0"/>
                                          </p:stCondLst>
                                        </p:cTn>
                                        <p:tgtEl>
                                          <p:spTgt spid="63"/>
                                        </p:tgtEl>
                                        <p:attrNameLst>
                                          <p:attrName>style.visibility</p:attrName>
                                        </p:attrNameLst>
                                      </p:cBhvr>
                                      <p:to>
                                        <p:strVal val="visible"/>
                                      </p:to>
                                    </p:set>
                                    <p:animEffect transition="in" filter="dissolve">
                                      <p:cBhvr>
                                        <p:cTn id="111" dur="500"/>
                                        <p:tgtEl>
                                          <p:spTgt spid="63"/>
                                        </p:tgtEl>
                                      </p:cBhvr>
                                    </p:animEffect>
                                  </p:childTnLst>
                                </p:cTn>
                              </p:par>
                            </p:childTnLst>
                          </p:cTn>
                        </p:par>
                      </p:childTnLst>
                    </p:cTn>
                  </p:par>
                  <p:par>
                    <p:cTn id="112" fill="hold">
                      <p:stCondLst>
                        <p:cond delay="indefinite"/>
                      </p:stCondLst>
                      <p:childTnLst>
                        <p:par>
                          <p:cTn id="113" fill="hold">
                            <p:stCondLst>
                              <p:cond delay="0"/>
                            </p:stCondLst>
                            <p:childTnLst>
                              <p:par>
                                <p:cTn id="114" presetID="9" presetClass="entr" presetSubtype="0" fill="hold" nodeType="clickEffect">
                                  <p:stCondLst>
                                    <p:cond delay="0"/>
                                  </p:stCondLst>
                                  <p:childTnLst>
                                    <p:set>
                                      <p:cBhvr>
                                        <p:cTn id="115" dur="1" fill="hold">
                                          <p:stCondLst>
                                            <p:cond delay="0"/>
                                          </p:stCondLst>
                                        </p:cTn>
                                        <p:tgtEl>
                                          <p:spTgt spid="64"/>
                                        </p:tgtEl>
                                        <p:attrNameLst>
                                          <p:attrName>style.visibility</p:attrName>
                                        </p:attrNameLst>
                                      </p:cBhvr>
                                      <p:to>
                                        <p:strVal val="visible"/>
                                      </p:to>
                                    </p:set>
                                    <p:animEffect transition="in" filter="dissolve">
                                      <p:cBhvr>
                                        <p:cTn id="116" dur="500"/>
                                        <p:tgtEl>
                                          <p:spTgt spid="64"/>
                                        </p:tgtEl>
                                      </p:cBhvr>
                                    </p:animEffect>
                                  </p:childTnLst>
                                </p:cTn>
                              </p:par>
                            </p:childTnLst>
                          </p:cTn>
                        </p:par>
                      </p:childTnLst>
                    </p:cTn>
                  </p:par>
                  <p:par>
                    <p:cTn id="117" fill="hold">
                      <p:stCondLst>
                        <p:cond delay="indefinite"/>
                      </p:stCondLst>
                      <p:childTnLst>
                        <p:par>
                          <p:cTn id="118" fill="hold">
                            <p:stCondLst>
                              <p:cond delay="0"/>
                            </p:stCondLst>
                            <p:childTnLst>
                              <p:par>
                                <p:cTn id="119" presetID="42" presetClass="path" presetSubtype="0" accel="50000" decel="50000" fill="hold" grpId="7" nodeType="clickEffect">
                                  <p:stCondLst>
                                    <p:cond delay="0"/>
                                  </p:stCondLst>
                                  <p:childTnLst>
                                    <p:animMotion origin="layout" path="M -4.16667E-6 -0.38409 L -4.16667E-6 -0.55368 " pathEditMode="relative" rAng="0" ptsTypes="AA">
                                      <p:cBhvr>
                                        <p:cTn id="120" dur="2000" fill="hold"/>
                                        <p:tgtEl>
                                          <p:spTgt spid="59"/>
                                        </p:tgtEl>
                                        <p:attrNameLst>
                                          <p:attrName>ppt_x</p:attrName>
                                          <p:attrName>ppt_y</p:attrName>
                                        </p:attrNameLst>
                                      </p:cBhvr>
                                      <p:rCtr x="0" y="-8491"/>
                                    </p:animMotion>
                                  </p:childTnLst>
                                </p:cTn>
                              </p:par>
                              <p:par>
                                <p:cTn id="121" presetID="1" presetClass="exit" presetSubtype="0" fill="hold" nodeType="withEffect">
                                  <p:stCondLst>
                                    <p:cond delay="0"/>
                                  </p:stCondLst>
                                  <p:childTnLst>
                                    <p:set>
                                      <p:cBhvr>
                                        <p:cTn id="122" dur="1" fill="hold">
                                          <p:stCondLst>
                                            <p:cond delay="0"/>
                                          </p:stCondLst>
                                        </p:cTn>
                                        <p:tgtEl>
                                          <p:spTgt spid="64"/>
                                        </p:tgtEl>
                                        <p:attrNameLst>
                                          <p:attrName>style.visibility</p:attrName>
                                        </p:attrNameLst>
                                      </p:cBhvr>
                                      <p:to>
                                        <p:strVal val="hidden"/>
                                      </p:to>
                                    </p:set>
                                  </p:childTnLst>
                                </p:cTn>
                              </p:par>
                            </p:childTnLst>
                          </p:cTn>
                        </p:par>
                        <p:par>
                          <p:cTn id="123" fill="hold">
                            <p:stCondLst>
                              <p:cond delay="2000"/>
                            </p:stCondLst>
                            <p:childTnLst>
                              <p:par>
                                <p:cTn id="124" presetID="1" presetClass="exit" presetSubtype="0" fill="hold" grpId="3" nodeType="afterEffect">
                                  <p:stCondLst>
                                    <p:cond delay="0"/>
                                  </p:stCondLst>
                                  <p:childTnLst>
                                    <p:set>
                                      <p:cBhvr>
                                        <p:cTn id="125" dur="1" fill="hold">
                                          <p:stCondLst>
                                            <p:cond delay="0"/>
                                          </p:stCondLst>
                                        </p:cTn>
                                        <p:tgtEl>
                                          <p:spTgt spid="5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3" grpId="0" animBg="1"/>
      <p:bldP spid="44" grpId="0" animBg="1"/>
      <p:bldP spid="45" grpId="0" animBg="1"/>
      <p:bldP spid="14" grpId="0" animBg="1"/>
      <p:bldP spid="18" grpId="0" animBg="1"/>
      <p:bldP spid="18" grpId="1" animBg="1"/>
      <p:bldP spid="18" grpId="2" animBg="1"/>
      <p:bldP spid="18" grpId="3" animBg="1"/>
      <p:bldP spid="18" grpId="4" animBg="1"/>
      <p:bldP spid="53" grpId="0" animBg="1"/>
      <p:bldP spid="54" grpId="0" animBg="1"/>
      <p:bldP spid="55" grpId="0" animBg="1"/>
      <p:bldP spid="59" grpId="3" animBg="1"/>
      <p:bldP spid="59" grpId="4" animBg="1"/>
      <p:bldP spid="59" grpId="5" animBg="1"/>
      <p:bldP spid="59" grpId="6" animBg="1"/>
      <p:bldP spid="59" grpId="7" animBg="1"/>
      <p:bldP spid="8" grpId="0" animBg="1"/>
      <p:bldP spid="61" grpId="0" animBg="1"/>
      <p:bldP spid="62" grpId="0" animBg="1"/>
      <p:bldP spid="6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17</a:t>
            </a:r>
            <a:br>
              <a:rPr lang="en-US" dirty="0"/>
            </a:br>
            <a:r>
              <a:rPr lang="en-US" dirty="0"/>
              <a:t>Managing Specifications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grpSp>
        <p:nvGrpSpPr>
          <p:cNvPr id="5" name="Timer"/>
          <p:cNvGrpSpPr/>
          <p:nvPr/>
        </p:nvGrpSpPr>
        <p:grpSpPr>
          <a:xfrm>
            <a:off x="7643834" y="71414"/>
            <a:ext cx="1428760" cy="660399"/>
            <a:chOff x="7500958" y="5214950"/>
            <a:chExt cx="1428760" cy="660399"/>
          </a:xfrm>
        </p:grpSpPr>
        <p:sp>
          <p:nvSpPr>
            <p:cNvPr id="6" name="Rounded Rectangle 5"/>
            <p:cNvSpPr/>
            <p:nvPr/>
          </p:nvSpPr>
          <p:spPr bwMode="auto">
            <a:xfrm>
              <a:off x="8001024" y="5357826"/>
              <a:ext cx="928694" cy="35719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r>
                <a:rPr lang="en-US" sz="1400" dirty="0">
                  <a:solidFill>
                    <a:schemeClr val="tx1"/>
                  </a:solidFill>
                </a:rPr>
                <a:t>45</a:t>
              </a:r>
              <a:r>
                <a:rPr kumimoji="0" lang="en-US" sz="1400" i="0" u="none" strike="noStrike" cap="none" normalizeH="0" baseline="0" dirty="0">
                  <a:ln>
                    <a:noFill/>
                  </a:ln>
                  <a:solidFill>
                    <a:schemeClr val="tx1"/>
                  </a:solidFill>
                  <a:effectLst/>
                </a:rPr>
                <a:t> min</a:t>
              </a:r>
            </a:p>
          </p:txBody>
        </p:sp>
        <p:pic>
          <p:nvPicPr>
            <p:cNvPr id="7" name="Picture 9" descr="95"/>
            <p:cNvPicPr>
              <a:picLocks noChangeAspect="1" noChangeArrowheads="1"/>
            </p:cNvPicPr>
            <p:nvPr/>
          </p:nvPicPr>
          <p:blipFill>
            <a:blip r:embed="rId3" cstate="print"/>
            <a:srcRect/>
            <a:stretch>
              <a:fillRect/>
            </a:stretch>
          </p:blipFill>
          <p:spPr bwMode="auto">
            <a:xfrm>
              <a:off x="7500958" y="5214950"/>
              <a:ext cx="660400" cy="660399"/>
            </a:xfrm>
            <a:prstGeom prst="rect">
              <a:avLst/>
            </a:prstGeom>
            <a:noFill/>
            <a:ln w="9525">
              <a:noFill/>
              <a:miter lim="800000"/>
              <a:headEnd/>
              <a:tailEnd/>
            </a:ln>
          </p:spPr>
        </p:pic>
      </p:grpSp>
      <p:grpSp>
        <p:nvGrpSpPr>
          <p:cNvPr id="8" name="Lab Logo"/>
          <p:cNvGrpSpPr/>
          <p:nvPr/>
        </p:nvGrpSpPr>
        <p:grpSpPr>
          <a:xfrm>
            <a:off x="4071934" y="5857892"/>
            <a:ext cx="1071547" cy="888988"/>
            <a:chOff x="517514" y="1414462"/>
            <a:chExt cx="1071547" cy="888988"/>
          </a:xfrm>
        </p:grpSpPr>
        <p:pic>
          <p:nvPicPr>
            <p:cNvPr id="9" name="Picture 20" descr="InTouch PC (On)"/>
            <p:cNvPicPr>
              <a:picLocks noChangeAspect="1" noChangeArrowheads="1"/>
            </p:cNvPicPr>
            <p:nvPr/>
          </p:nvPicPr>
          <p:blipFill>
            <a:blip r:embed="rId4" cstate="print"/>
            <a:srcRect/>
            <a:stretch>
              <a:fillRect/>
            </a:stretch>
          </p:blipFill>
          <p:spPr bwMode="auto">
            <a:xfrm>
              <a:off x="517514" y="1414462"/>
              <a:ext cx="872942" cy="728654"/>
            </a:xfrm>
            <a:prstGeom prst="rect">
              <a:avLst/>
            </a:prstGeom>
            <a:noFill/>
            <a:ln w="9525">
              <a:noFill/>
              <a:miter lim="800000"/>
              <a:headEnd/>
              <a:tailEnd/>
            </a:ln>
          </p:spPr>
        </p:pic>
        <p:pic>
          <p:nvPicPr>
            <p:cNvPr id="10" name="Picture 9" descr="146"/>
            <p:cNvPicPr>
              <a:picLocks noChangeAspect="1" noChangeArrowheads="1"/>
            </p:cNvPicPr>
            <p:nvPr/>
          </p:nvPicPr>
          <p:blipFill>
            <a:blip r:embed="rId5" cstate="print"/>
            <a:srcRect/>
            <a:stretch>
              <a:fillRect/>
            </a:stretch>
          </p:blipFill>
          <p:spPr bwMode="auto">
            <a:xfrm>
              <a:off x="1000100" y="1714488"/>
              <a:ext cx="588961" cy="588962"/>
            </a:xfrm>
            <a:prstGeom prst="rect">
              <a:avLst/>
            </a:prstGeom>
            <a:noFill/>
            <a:ln w="9525">
              <a:noFill/>
              <a:miter lim="800000"/>
              <a:headEnd/>
              <a:tailEnd/>
            </a:ln>
          </p:spPr>
        </p:pic>
      </p:grpSp>
      <p:pic>
        <p:nvPicPr>
          <p:cNvPr id="5122" name="Picture 2" descr="D:\GeneralShare\MES 4.0 PPT\Specs.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664" y="1484784"/>
            <a:ext cx="6881170" cy="4709019"/>
          </a:xfrm>
          <a:prstGeom prst="rect">
            <a:avLst/>
          </a:prstGeom>
          <a:noFill/>
          <a:ln>
            <a:solidFill>
              <a:schemeClr val="accent6">
                <a:lumMod val="75000"/>
              </a:schemeClr>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901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dissolve">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18</a:t>
            </a:r>
            <a:br>
              <a:rPr lang="en-US" dirty="0"/>
            </a:br>
            <a:r>
              <a:rPr lang="en-US" dirty="0"/>
              <a:t>Adding MES Attributes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grpSp>
        <p:nvGrpSpPr>
          <p:cNvPr id="5" name="Timer"/>
          <p:cNvGrpSpPr/>
          <p:nvPr/>
        </p:nvGrpSpPr>
        <p:grpSpPr>
          <a:xfrm>
            <a:off x="7643834" y="71414"/>
            <a:ext cx="1428760" cy="660399"/>
            <a:chOff x="7500958" y="5214950"/>
            <a:chExt cx="1428760" cy="660399"/>
          </a:xfrm>
        </p:grpSpPr>
        <p:sp>
          <p:nvSpPr>
            <p:cNvPr id="6" name="Rounded Rectangle 5"/>
            <p:cNvSpPr/>
            <p:nvPr/>
          </p:nvSpPr>
          <p:spPr bwMode="auto">
            <a:xfrm>
              <a:off x="8001024" y="5357826"/>
              <a:ext cx="928694" cy="35719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r>
                <a:rPr lang="en-US" sz="1400" dirty="0">
                  <a:solidFill>
                    <a:schemeClr val="tx1"/>
                  </a:solidFill>
                </a:rPr>
                <a:t>20</a:t>
              </a:r>
              <a:r>
                <a:rPr kumimoji="0" lang="en-US" sz="1400" i="0" u="none" strike="noStrike" cap="none" normalizeH="0" baseline="0" dirty="0">
                  <a:ln>
                    <a:noFill/>
                  </a:ln>
                  <a:solidFill>
                    <a:schemeClr val="tx1"/>
                  </a:solidFill>
                  <a:effectLst/>
                </a:rPr>
                <a:t> min</a:t>
              </a:r>
            </a:p>
          </p:txBody>
        </p:sp>
        <p:pic>
          <p:nvPicPr>
            <p:cNvPr id="7" name="Picture 9" descr="95"/>
            <p:cNvPicPr>
              <a:picLocks noChangeAspect="1" noChangeArrowheads="1"/>
            </p:cNvPicPr>
            <p:nvPr/>
          </p:nvPicPr>
          <p:blipFill>
            <a:blip r:embed="rId3" cstate="print"/>
            <a:srcRect/>
            <a:stretch>
              <a:fillRect/>
            </a:stretch>
          </p:blipFill>
          <p:spPr bwMode="auto">
            <a:xfrm>
              <a:off x="7500958" y="5214950"/>
              <a:ext cx="660400" cy="660399"/>
            </a:xfrm>
            <a:prstGeom prst="rect">
              <a:avLst/>
            </a:prstGeom>
            <a:noFill/>
            <a:ln w="9525">
              <a:noFill/>
              <a:miter lim="800000"/>
              <a:headEnd/>
              <a:tailEnd/>
            </a:ln>
          </p:spPr>
        </p:pic>
      </p:grpSp>
      <p:grpSp>
        <p:nvGrpSpPr>
          <p:cNvPr id="8" name="Lab Logo"/>
          <p:cNvGrpSpPr/>
          <p:nvPr/>
        </p:nvGrpSpPr>
        <p:grpSpPr>
          <a:xfrm>
            <a:off x="4071934" y="5857892"/>
            <a:ext cx="1071547" cy="888988"/>
            <a:chOff x="517514" y="1414462"/>
            <a:chExt cx="1071547" cy="888988"/>
          </a:xfrm>
        </p:grpSpPr>
        <p:pic>
          <p:nvPicPr>
            <p:cNvPr id="9" name="Picture 20" descr="InTouch PC (On)"/>
            <p:cNvPicPr>
              <a:picLocks noChangeAspect="1" noChangeArrowheads="1"/>
            </p:cNvPicPr>
            <p:nvPr/>
          </p:nvPicPr>
          <p:blipFill>
            <a:blip r:embed="rId4" cstate="print"/>
            <a:srcRect/>
            <a:stretch>
              <a:fillRect/>
            </a:stretch>
          </p:blipFill>
          <p:spPr bwMode="auto">
            <a:xfrm>
              <a:off x="517514" y="1414462"/>
              <a:ext cx="872942" cy="728654"/>
            </a:xfrm>
            <a:prstGeom prst="rect">
              <a:avLst/>
            </a:prstGeom>
            <a:noFill/>
            <a:ln w="9525">
              <a:noFill/>
              <a:miter lim="800000"/>
              <a:headEnd/>
              <a:tailEnd/>
            </a:ln>
          </p:spPr>
        </p:pic>
        <p:pic>
          <p:nvPicPr>
            <p:cNvPr id="10" name="Picture 9" descr="146"/>
            <p:cNvPicPr>
              <a:picLocks noChangeAspect="1" noChangeArrowheads="1"/>
            </p:cNvPicPr>
            <p:nvPr/>
          </p:nvPicPr>
          <p:blipFill>
            <a:blip r:embed="rId5" cstate="print"/>
            <a:srcRect/>
            <a:stretch>
              <a:fillRect/>
            </a:stretch>
          </p:blipFill>
          <p:spPr bwMode="auto">
            <a:xfrm>
              <a:off x="1000100" y="1714488"/>
              <a:ext cx="588961" cy="588962"/>
            </a:xfrm>
            <a:prstGeom prst="rect">
              <a:avLst/>
            </a:prstGeom>
            <a:noFill/>
            <a:ln w="9525">
              <a:noFill/>
              <a:miter lim="800000"/>
              <a:headEnd/>
              <a:tailEnd/>
            </a:ln>
          </p:spPr>
        </p:pic>
      </p:grpSp>
      <p:pic>
        <p:nvPicPr>
          <p:cNvPr id="614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5972" y="1954140"/>
            <a:ext cx="7077096" cy="3383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1352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dissolve">
                                      <p:cBhvr>
                                        <p:cTn id="7"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tandby tm">
  <a:themeElements>
    <a:clrScheme name="Standby tm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tandby tm">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tandby tm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tandby tm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tandby tm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tandby tm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ection Divider 1">
  <a:themeElements>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1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1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ection Divider 2">
  <a:themeElements>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2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2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2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ection Divider 3">
  <a:themeElements>
    <a:clrScheme name="Section Divider 3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3">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3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3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3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3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ection Divider 4">
  <a:themeElements>
    <a:clrScheme name="Section Divider 4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4">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4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4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4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4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Section Divider 5">
  <a:themeElements>
    <a:clrScheme name="Section Divider 5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5">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5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5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5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5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pening/Closure">
  <a:themeElements>
    <a:clrScheme name="Opening/Closure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Opening/Closur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Opening/Closure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Opening/Closure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Opening/Closure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Opening/Closure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Section Divider 1">
  <a:themeElements>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1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1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new_corp_w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noAutofit/>
      </a:bodyPr>
      <a:lstStyle>
        <a:defPPr marL="0" marR="0" indent="0" algn="l" defTabSz="914400" rtl="0" eaLnBrk="0" fontAlgn="base" latinLnBrk="0" hangingPunct="0">
          <a:lnSpc>
            <a:spcPct val="90000"/>
          </a:lnSpc>
          <a:spcBef>
            <a:spcPct val="0"/>
          </a:spcBef>
          <a:spcAft>
            <a:spcPct val="0"/>
          </a:spcAft>
          <a:buClrTx/>
          <a:buSzTx/>
          <a:buFontTx/>
          <a:buNone/>
          <a:tabLst/>
          <a:defRPr kumimoji="0" sz="1400" b="0" i="0" u="none" strike="noStrike" cap="none" normalizeH="0" baseline="0" smtClean="0">
            <a:ln>
              <a:noFill/>
            </a:ln>
            <a:solidFill>
              <a:schemeClr val="tx1"/>
            </a:solidFill>
            <a:effectLst/>
            <a:latin typeface="Arial" charset="0"/>
          </a:defRPr>
        </a:defPPr>
      </a:lstStyle>
    </a:spDef>
    <a:lnDef>
      <a:spPr bwMode="auto">
        <a:noFill/>
        <a:ln w="9525" cap="flat" cmpd="sng" algn="ctr">
          <a:solidFill>
            <a:schemeClr val="tx1"/>
          </a:solidFill>
          <a:prstDash val="solid"/>
          <a:round/>
          <a:headEnd type="none" w="med" len="med"/>
          <a:tailEnd type="none" w="med" len="med"/>
        </a:ln>
        <a:effectLst/>
      </a:spPr>
      <a:bodyPr/>
      <a:lstStyle/>
    </a:lnDef>
  </a:objectDefaults>
  <a:extraClrSchemeLst>
    <a:extraClrScheme>
      <a:clrScheme name="new_corp_ww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ew_corp_ww 2">
        <a:dk1>
          <a:srgbClr val="7E7E7E"/>
        </a:dk1>
        <a:lt1>
          <a:srgbClr val="FFDC00"/>
        </a:lt1>
        <a:dk2>
          <a:srgbClr val="000066"/>
        </a:dk2>
        <a:lt2>
          <a:srgbClr val="FFFFFF"/>
        </a:lt2>
        <a:accent1>
          <a:srgbClr val="9431BD"/>
        </a:accent1>
        <a:accent2>
          <a:srgbClr val="BD3194"/>
        </a:accent2>
        <a:accent3>
          <a:srgbClr val="AAAAB8"/>
        </a:accent3>
        <a:accent4>
          <a:srgbClr val="DABC00"/>
        </a:accent4>
        <a:accent5>
          <a:srgbClr val="C8ADDB"/>
        </a:accent5>
        <a:accent6>
          <a:srgbClr val="AB2B86"/>
        </a:accent6>
        <a:hlink>
          <a:srgbClr val="3194BD"/>
        </a:hlink>
        <a:folHlink>
          <a:srgbClr val="B2B2B2"/>
        </a:folHlink>
      </a:clrScheme>
      <a:clrMap bg1="dk2" tx1="lt1" bg2="dk1" tx2="lt2" accent1="accent1" accent2="accent2" accent3="accent3" accent4="accent4" accent5="accent5" accent6="accent6" hlink="hlink" folHlink="folHlink"/>
    </a:extraClrScheme>
    <a:extraClrScheme>
      <a:clrScheme name="new_corp_ww 3">
        <a:dk1>
          <a:srgbClr val="FF3300"/>
        </a:dk1>
        <a:lt1>
          <a:srgbClr val="FFFFFF"/>
        </a:lt1>
        <a:dk2>
          <a:srgbClr val="000066"/>
        </a:dk2>
        <a:lt2>
          <a:srgbClr val="7E7E7E"/>
        </a:lt2>
        <a:accent1>
          <a:srgbClr val="9431BD"/>
        </a:accent1>
        <a:accent2>
          <a:srgbClr val="BD3194"/>
        </a:accent2>
        <a:accent3>
          <a:srgbClr val="FFFFFF"/>
        </a:accent3>
        <a:accent4>
          <a:srgbClr val="DA2A00"/>
        </a:accent4>
        <a:accent5>
          <a:srgbClr val="C8ADDB"/>
        </a:accent5>
        <a:accent6>
          <a:srgbClr val="AB2B86"/>
        </a:accent6>
        <a:hlink>
          <a:srgbClr val="3194BD"/>
        </a:hlink>
        <a:folHlink>
          <a:srgbClr val="B2B2B2"/>
        </a:folHlink>
      </a:clrScheme>
      <a:clrMap bg1="lt1" tx1="dk1" bg2="lt2" tx2="dk2" accent1="accent1" accent2="accent2" accent3="accent3" accent4="accent4" accent5="accent5" accent6="accent6" hlink="hlink" folHlink="folHlink"/>
    </a:extraClrScheme>
    <a:extraClrScheme>
      <a:clrScheme name="new_corp_ww 4">
        <a:dk1>
          <a:srgbClr val="000000"/>
        </a:dk1>
        <a:lt1>
          <a:srgbClr val="FFFFFF"/>
        </a:lt1>
        <a:dk2>
          <a:srgbClr val="FFFFFF"/>
        </a:dk2>
        <a:lt2>
          <a:srgbClr val="B2B2B2"/>
        </a:lt2>
        <a:accent1>
          <a:srgbClr val="990099"/>
        </a:accent1>
        <a:accent2>
          <a:srgbClr val="BD3194"/>
        </a:accent2>
        <a:accent3>
          <a:srgbClr val="FFFFFF"/>
        </a:accent3>
        <a:accent4>
          <a:srgbClr val="000000"/>
        </a:accent4>
        <a:accent5>
          <a:srgbClr val="CAAACA"/>
        </a:accent5>
        <a:accent6>
          <a:srgbClr val="AB2B86"/>
        </a:accent6>
        <a:hlink>
          <a:srgbClr val="3194BD"/>
        </a:hlink>
        <a:folHlink>
          <a:srgbClr val="B2B2B2"/>
        </a:folHlink>
      </a:clrScheme>
      <a:clrMap bg1="lt1" tx1="dk1" bg2="lt2" tx2="dk2" accent1="accent1" accent2="accent2" accent3="accent3" accent4="accent4" accent5="accent5" accent6="accent6" hlink="hlink" folHlink="folHlink"/>
    </a:extraClrScheme>
    <a:extraClrScheme>
      <a:clrScheme name="new_corp_ww 5">
        <a:dk1>
          <a:srgbClr val="000000"/>
        </a:dk1>
        <a:lt1>
          <a:srgbClr val="FFFFFF"/>
        </a:lt1>
        <a:dk2>
          <a:srgbClr val="FFFFFF"/>
        </a:dk2>
        <a:lt2>
          <a:srgbClr val="B2B2B2"/>
        </a:lt2>
        <a:accent1>
          <a:srgbClr val="5A4099"/>
        </a:accent1>
        <a:accent2>
          <a:srgbClr val="9D17A0"/>
        </a:accent2>
        <a:accent3>
          <a:srgbClr val="FFFFFF"/>
        </a:accent3>
        <a:accent4>
          <a:srgbClr val="000000"/>
        </a:accent4>
        <a:accent5>
          <a:srgbClr val="B5AFCA"/>
        </a:accent5>
        <a:accent6>
          <a:srgbClr val="8E1491"/>
        </a:accent6>
        <a:hlink>
          <a:srgbClr val="00A0A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1961EEE6ED77646B26AABD0ADB416BA" ma:contentTypeVersion="0" ma:contentTypeDescription="Create a new document." ma:contentTypeScope="" ma:versionID="1fe26b8d1ce59ce6fcf8438aba1ff29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F0A8A5A9-8249-45C4-B466-87D8CEE9F318}">
  <ds:schemaRefs>
    <ds:schemaRef ds:uri="http://schemas.microsoft.com/office/2006/documentManagement/types"/>
    <ds:schemaRef ds:uri="http://www.w3.org/XML/1998/namespace"/>
    <ds:schemaRef ds:uri="http://purl.org/dc/elements/1.1/"/>
    <ds:schemaRef ds:uri="http://schemas.microsoft.com/office/2006/metadata/properties"/>
    <ds:schemaRef ds:uri="http://purl.org/dc/dcmitype/"/>
    <ds:schemaRef ds:uri="http://schemas.openxmlformats.org/package/2006/metadata/core-properties"/>
    <ds:schemaRef ds:uri="http://purl.org/dc/terms/"/>
    <ds:schemaRef ds:uri="http://schemas.microsoft.com/office/infopath/2007/PartnerControls"/>
  </ds:schemaRefs>
</ds:datastoreItem>
</file>

<file path=customXml/itemProps2.xml><?xml version="1.0" encoding="utf-8"?>
<ds:datastoreItem xmlns:ds="http://schemas.openxmlformats.org/officeDocument/2006/customXml" ds:itemID="{C8333378-B8CE-4525-900D-3485F77E6923}">
  <ds:schemaRefs>
    <ds:schemaRef ds:uri="http://schemas.microsoft.com/sharepoint/v3/contenttype/forms"/>
  </ds:schemaRefs>
</ds:datastoreItem>
</file>

<file path=customXml/itemProps3.xml><?xml version="1.0" encoding="utf-8"?>
<ds:datastoreItem xmlns:ds="http://schemas.openxmlformats.org/officeDocument/2006/customXml" ds:itemID="{6DF87743-C770-4909-8114-DEA4851355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16508</TotalTime>
  <Words>324</Words>
  <Application>Microsoft Office PowerPoint</Application>
  <PresentationFormat>On-screen Show (4:3)</PresentationFormat>
  <Paragraphs>121</Paragraphs>
  <Slides>8</Slides>
  <Notes>8</Notes>
  <HiddenSlides>0</HiddenSlides>
  <MMClips>0</MMClips>
  <ScaleCrop>false</ScaleCrop>
  <HeadingPairs>
    <vt:vector size="6" baseType="variant">
      <vt:variant>
        <vt:lpstr>Fonts Used</vt:lpstr>
      </vt:variant>
      <vt:variant>
        <vt:i4>3</vt:i4>
      </vt:variant>
      <vt:variant>
        <vt:lpstr>Theme</vt:lpstr>
      </vt:variant>
      <vt:variant>
        <vt:i4>9</vt:i4>
      </vt:variant>
      <vt:variant>
        <vt:lpstr>Slide Titles</vt:lpstr>
      </vt:variant>
      <vt:variant>
        <vt:i4>8</vt:i4>
      </vt:variant>
    </vt:vector>
  </HeadingPairs>
  <TitlesOfParts>
    <vt:vector size="20" baseType="lpstr">
      <vt:lpstr>Arial</vt:lpstr>
      <vt:lpstr>Calibri</vt:lpstr>
      <vt:lpstr>Verdana</vt:lpstr>
      <vt:lpstr>Standby tm</vt:lpstr>
      <vt:lpstr>Section Divider 1</vt:lpstr>
      <vt:lpstr>Section Divider 2</vt:lpstr>
      <vt:lpstr>Section Divider 3</vt:lpstr>
      <vt:lpstr>Section Divider 4</vt:lpstr>
      <vt:lpstr>Section Divider 5</vt:lpstr>
      <vt:lpstr>Opening/Closure</vt:lpstr>
      <vt:lpstr>1_Section Divider 1</vt:lpstr>
      <vt:lpstr>new_corp_ww</vt:lpstr>
      <vt:lpstr>6</vt:lpstr>
      <vt:lpstr>Wonderware MES 4.0 - Operations</vt:lpstr>
      <vt:lpstr>Operation Steps</vt:lpstr>
      <vt:lpstr>Lab 16 Tracking Operation Steps</vt:lpstr>
      <vt:lpstr>Specifications</vt:lpstr>
      <vt:lpstr>Specifications</vt:lpstr>
      <vt:lpstr>Lab 17 Managing Specifications</vt:lpstr>
      <vt:lpstr>Lab 18 Adding MES Attributes</vt:lpstr>
    </vt:vector>
  </TitlesOfParts>
  <Company>Invensys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Invensys Learning Services</dc:title>
  <dc:creator>Eric Enet</dc:creator>
  <cp:keywords>Training</cp:keywords>
  <dc:description>Invensys Learning Services PowerPoint presentation template.
Samples included are for Wonderware courses.</dc:description>
  <cp:lastModifiedBy>sachin bhavsar</cp:lastModifiedBy>
  <cp:revision>682</cp:revision>
  <dcterms:created xsi:type="dcterms:W3CDTF">2009-09-28T11:17:04Z</dcterms:created>
  <dcterms:modified xsi:type="dcterms:W3CDTF">2020-02-10T05:31:51Z</dcterms:modified>
  <cp:contentStatus>Rev 2</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0x01010031961EEE6ED77646B26AABD0ADB416BA</vt:lpwstr>
  </property>
</Properties>
</file>