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4099" r:id="rId6"/>
    <p:sldMasterId id="2147484111" r:id="rId7"/>
    <p:sldMasterId id="2147484123" r:id="rId8"/>
    <p:sldMasterId id="2147484135" r:id="rId9"/>
    <p:sldMasterId id="2147483657" r:id="rId10"/>
    <p:sldMasterId id="2147484138" r:id="rId11"/>
    <p:sldMasterId id="2147484140" r:id="rId12"/>
  </p:sldMasterIdLst>
  <p:notesMasterIdLst>
    <p:notesMasterId r:id="rId21"/>
  </p:notesMasterIdLst>
  <p:handoutMasterIdLst>
    <p:handoutMasterId r:id="rId22"/>
  </p:handoutMasterIdLst>
  <p:sldIdLst>
    <p:sldId id="341" r:id="rId13"/>
    <p:sldId id="349" r:id="rId14"/>
    <p:sldId id="391" r:id="rId15"/>
    <p:sldId id="381" r:id="rId16"/>
    <p:sldId id="392" r:id="rId17"/>
    <p:sldId id="397" r:id="rId18"/>
    <p:sldId id="382" r:id="rId19"/>
    <p:sldId id="38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FF00"/>
    <a:srgbClr val="C3D603"/>
    <a:srgbClr val="747678"/>
    <a:srgbClr val="E87511"/>
    <a:srgbClr val="FFFFFF"/>
    <a:srgbClr val="000000"/>
    <a:srgbClr val="E0E0DD"/>
    <a:srgbClr val="AD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3" autoAdjust="0"/>
  </p:normalViewPr>
  <p:slideViewPr>
    <p:cSldViewPr>
      <p:cViewPr varScale="1">
        <p:scale>
          <a:sx n="103" d="100"/>
          <a:sy n="103" d="100"/>
        </p:scale>
        <p:origin x="1776"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101" d="100"/>
          <a:sy n="101" d="100"/>
        </p:scale>
        <p:origin x="-25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83971" name="Rectangle 3"/>
          <p:cNvSpPr>
            <a:spLocks noGrp="1" noChangeArrowheads="1"/>
          </p:cNvSpPr>
          <p:nvPr>
            <p:ph type="dt" sz="quarter"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83972" name="Rectangle 4"/>
          <p:cNvSpPr>
            <a:spLocks noGrp="1" noChangeArrowheads="1"/>
          </p:cNvSpPr>
          <p:nvPr>
            <p:ph type="ftr" sz="quarter" idx="2"/>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83973" name="Rectangle 5"/>
          <p:cNvSpPr>
            <a:spLocks noGrp="1" noChangeArrowheads="1"/>
          </p:cNvSpPr>
          <p:nvPr>
            <p:ph type="sldNum" sz="quarter" idx="3"/>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07662B3B-BD72-4972-9456-B381445EF7A2}" type="slidenum">
              <a:rPr lang="en-US"/>
              <a:pPr/>
              <a:t>‹#›</a:t>
            </a:fld>
            <a:endParaRPr lang="en-US"/>
          </a:p>
        </p:txBody>
      </p:sp>
      <p:pic>
        <p:nvPicPr>
          <p:cNvPr id="114694" name="Picture 6"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603615"/>
            <a:ext cx="1843317" cy="23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190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3075" name="Rectangle 3"/>
          <p:cNvSpPr>
            <a:spLocks noGrp="1" noChangeArrowheads="1"/>
          </p:cNvSpPr>
          <p:nvPr>
            <p:ph type="dt"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493" y="4342939"/>
            <a:ext cx="5487014" cy="3974172"/>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3079" name="Rectangle 7"/>
          <p:cNvSpPr>
            <a:spLocks noGrp="1" noChangeArrowheads="1"/>
          </p:cNvSpPr>
          <p:nvPr>
            <p:ph type="sldNum" sz="quarter" idx="5"/>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6E855A4A-5C22-4261-854F-80AF9D3C7DB5}" type="slidenum">
              <a:rPr lang="en-US"/>
              <a:pPr/>
              <a:t>‹#›</a:t>
            </a:fld>
            <a:endParaRPr lang="en-US"/>
          </a:p>
        </p:txBody>
      </p:sp>
      <p:pic>
        <p:nvPicPr>
          <p:cNvPr id="115720"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532699"/>
            <a:ext cx="1843317" cy="22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546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0315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2922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899292B-0948-402B-B25D-B438BAE073D4}" type="datetime5">
              <a:rPr lang="en-US" smtClean="0">
                <a:solidFill>
                  <a:prstClr val="black"/>
                </a:solidFill>
              </a:rPr>
              <a:pPr>
                <a:defRPr/>
              </a:pPr>
              <a:t>10-Feb-20</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557380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4</a:t>
            </a:fld>
            <a:endParaRPr lang="en-US"/>
          </a:p>
        </p:txBody>
      </p:sp>
    </p:spTree>
    <p:extLst>
      <p:ext uri="{BB962C8B-B14F-4D97-AF65-F5344CB8AC3E}">
        <p14:creationId xmlns:p14="http://schemas.microsoft.com/office/powerpoint/2010/main" val="2370819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899292B-0948-402B-B25D-B438BAE073D4}" type="datetime5">
              <a:rPr lang="en-US" smtClean="0">
                <a:solidFill>
                  <a:prstClr val="black"/>
                </a:solidFill>
              </a:rPr>
              <a:pPr>
                <a:defRPr/>
              </a:pPr>
              <a:t>10-Feb-20</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596147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899292B-0948-402B-B25D-B438BAE073D4}" type="datetime5">
              <a:rPr lang="en-US" smtClean="0">
                <a:solidFill>
                  <a:prstClr val="black"/>
                </a:solidFill>
              </a:rPr>
              <a:pPr>
                <a:defRPr/>
              </a:pPr>
              <a:t>10-Feb-20</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1595477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7</a:t>
            </a:fld>
            <a:endParaRPr lang="en-US"/>
          </a:p>
        </p:txBody>
      </p:sp>
    </p:spTree>
    <p:extLst>
      <p:ext uri="{BB962C8B-B14F-4D97-AF65-F5344CB8AC3E}">
        <p14:creationId xmlns:p14="http://schemas.microsoft.com/office/powerpoint/2010/main" val="2370819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8</a:t>
            </a:fld>
            <a:endParaRPr lang="en-US"/>
          </a:p>
        </p:txBody>
      </p:sp>
    </p:spTree>
    <p:extLst>
      <p:ext uri="{BB962C8B-B14F-4D97-AF65-F5344CB8AC3E}">
        <p14:creationId xmlns:p14="http://schemas.microsoft.com/office/powerpoint/2010/main" val="2370819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9" descr="New cover path"/>
          <p:cNvPicPr>
            <a:picLocks noChangeAspect="1" noChangeArrowheads="1"/>
          </p:cNvPicPr>
          <p:nvPr/>
        </p:nvPicPr>
        <p:blipFill>
          <a:blip r:embed="rId2">
            <a:extLst>
              <a:ext uri="{28A0092B-C50C-407E-A947-70E740481C1C}">
                <a14:useLocalDpi xmlns:a14="http://schemas.microsoft.com/office/drawing/2010/main" val="0"/>
              </a:ext>
            </a:extLst>
          </a:blip>
          <a:srcRect r="621"/>
          <a:stretch>
            <a:fillRect/>
          </a:stretch>
        </p:blipFill>
        <p:spPr bwMode="auto">
          <a:xfrm>
            <a:off x="0" y="3086100"/>
            <a:ext cx="914400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p:nvSpPr>
        <p:spPr bwMode="auto">
          <a:xfrm>
            <a:off x="431800" y="5699125"/>
            <a:ext cx="5292725" cy="347663"/>
          </a:xfrm>
          <a:prstGeom prst="rect">
            <a:avLst/>
          </a:prstGeom>
          <a:noFill/>
          <a:ln w="9525">
            <a:noFill/>
            <a:miter lim="800000"/>
            <a:headEnd/>
            <a:tailEnd/>
          </a:ln>
          <a:effec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5000"/>
              </a:lnSpc>
            </a:pPr>
            <a:r>
              <a:rPr lang="en-US" sz="800" dirty="0">
                <a:solidFill>
                  <a:srgbClr val="747678"/>
                </a:solidFill>
              </a:rPr>
              <a:t>© 2010 Invensys. All Rights Reserved.</a:t>
            </a:r>
          </a:p>
          <a:p>
            <a:pPr eaLnBrk="1" hangingPunct="1">
              <a:lnSpc>
                <a:spcPct val="95000"/>
              </a:lnSpc>
            </a:pPr>
            <a:r>
              <a:rPr lang="en-US" sz="800" dirty="0">
                <a:solidFill>
                  <a:srgbClr val="747678"/>
                </a:solidFill>
              </a:rPr>
              <a:t>The names, logos, and taglines identifying the products and services of Invensys are proprietary marks of Invensys or its subsidiaries. All third party trademarks and service marks are the proprietary marks of their respective owners.</a:t>
            </a:r>
          </a:p>
        </p:txBody>
      </p:sp>
      <p:sp>
        <p:nvSpPr>
          <p:cNvPr id="7171" name="Rectangle 3"/>
          <p:cNvSpPr>
            <a:spLocks noGrp="1" noChangeArrowheads="1"/>
          </p:cNvSpPr>
          <p:nvPr>
            <p:ph type="ctrTitle"/>
          </p:nvPr>
        </p:nvSpPr>
        <p:spPr>
          <a:xfrm>
            <a:off x="431800" y="412750"/>
            <a:ext cx="7772400" cy="1470025"/>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15000"/>
              </a:spcBef>
              <a:defRPr sz="2200">
                <a:solidFill>
                  <a:srgbClr val="C3D603"/>
                </a:solidFill>
              </a:defRPr>
            </a:lvl1pPr>
          </a:lstStyle>
          <a:p>
            <a:r>
              <a:rPr lang="en-US"/>
              <a:t>Click to edit Master subtitle style</a:t>
            </a:r>
          </a:p>
        </p:txBody>
      </p:sp>
      <p:sp>
        <p:nvSpPr>
          <p:cNvPr id="10" name="TextBox 9"/>
          <p:cNvSpPr txBox="1"/>
          <p:nvPr userDrawn="1"/>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Tree>
    <p:extLst>
      <p:ext uri="{BB962C8B-B14F-4D97-AF65-F5344CB8AC3E}">
        <p14:creationId xmlns:p14="http://schemas.microsoft.com/office/powerpoint/2010/main" val="149241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20971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422275"/>
            <a:ext cx="2105025" cy="531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1800" y="422275"/>
            <a:ext cx="6167438" cy="531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97996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06477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32211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68438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110140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11282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760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2203900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 name="Rectangle 35"/>
          <p:cNvSpPr>
            <a:spLocks noChangeArrowheads="1"/>
          </p:cNvSpPr>
          <p:nvPr userDrawn="1"/>
        </p:nvSpPr>
        <p:spPr bwMode="auto">
          <a:xfrm>
            <a:off x="838200" y="3657600"/>
            <a:ext cx="7543800" cy="76200"/>
          </a:xfrm>
          <a:prstGeom prst="rect">
            <a:avLst/>
          </a:prstGeom>
          <a:solidFill>
            <a:srgbClr val="00A2B3"/>
          </a:solidFill>
          <a:ln w="9525">
            <a:noFill/>
            <a:miter lim="800000"/>
            <a:headEnd/>
            <a:tailEnd/>
          </a:ln>
          <a:effectLst/>
        </p:spPr>
        <p:txBody>
          <a:bodyPr anchor="ctr">
            <a:spAutoFit/>
          </a:bodyPr>
          <a:lstStyle/>
          <a:p>
            <a:pPr eaLnBrk="0" hangingPunct="0">
              <a:lnSpc>
                <a:spcPct val="90000"/>
              </a:lnSpc>
              <a:defRPr/>
            </a:pPr>
            <a:endParaRPr lang="en-US" sz="1400">
              <a:solidFill>
                <a:prstClr val="black"/>
              </a:solidFill>
              <a:ea typeface="+mn-ea"/>
            </a:endParaRPr>
          </a:p>
        </p:txBody>
      </p:sp>
      <p:pic>
        <p:nvPicPr>
          <p:cNvPr id="5" name="Picture 38" descr="dv1457052_7"/>
          <p:cNvPicPr>
            <a:picLocks noChangeAspect="1" noChangeArrowheads="1"/>
          </p:cNvPicPr>
          <p:nvPr userDrawn="1"/>
        </p:nvPicPr>
        <p:blipFill>
          <a:blip r:embed="rId2"/>
          <a:srcRect r="6250" b="11111"/>
          <a:stretch>
            <a:fillRect/>
          </a:stretch>
        </p:blipFill>
        <p:spPr bwMode="auto">
          <a:xfrm>
            <a:off x="0" y="0"/>
            <a:ext cx="9144000" cy="1143000"/>
          </a:xfrm>
          <a:prstGeom prst="rect">
            <a:avLst/>
          </a:prstGeom>
          <a:noFill/>
          <a:ln w="9525">
            <a:noFill/>
            <a:miter lim="800000"/>
            <a:headEnd/>
            <a:tailEnd/>
          </a:ln>
        </p:spPr>
      </p:pic>
      <p:pic>
        <p:nvPicPr>
          <p:cNvPr id="6" name="Picture 9" descr="invs_train_R_ppt.png"/>
          <p:cNvPicPr>
            <a:picLocks noChangeAspect="1"/>
          </p:cNvPicPr>
          <p:nvPr userDrawn="1"/>
        </p:nvPicPr>
        <p:blipFill>
          <a:blip r:embed="rId3"/>
          <a:srcRect/>
          <a:stretch>
            <a:fillRect/>
          </a:stretch>
        </p:blipFill>
        <p:spPr bwMode="auto">
          <a:xfrm>
            <a:off x="2895600" y="1247775"/>
            <a:ext cx="3352800" cy="2200275"/>
          </a:xfrm>
          <a:prstGeom prst="rect">
            <a:avLst/>
          </a:prstGeom>
          <a:noFill/>
          <a:ln w="9525">
            <a:noFill/>
            <a:miter lim="800000"/>
            <a:headEnd/>
            <a:tailEnd/>
          </a:ln>
        </p:spPr>
      </p:pic>
      <p:sp>
        <p:nvSpPr>
          <p:cNvPr id="325635" name="Rectangle 3"/>
          <p:cNvSpPr>
            <a:spLocks noGrp="1" noChangeArrowheads="1"/>
          </p:cNvSpPr>
          <p:nvPr>
            <p:ph type="subTitle" idx="1"/>
          </p:nvPr>
        </p:nvSpPr>
        <p:spPr bwMode="gray">
          <a:xfrm>
            <a:off x="852488" y="3810000"/>
            <a:ext cx="7453312" cy="1219200"/>
          </a:xfrm>
        </p:spPr>
        <p:txBody>
          <a:bodyPr/>
          <a:lstStyle>
            <a:lvl1pPr marL="0" indent="0" algn="ctr">
              <a:lnSpc>
                <a:spcPct val="70000"/>
              </a:lnSpc>
              <a:buFont typeface="Arial" charset="0"/>
              <a:buNone/>
              <a:defRPr/>
            </a:lvl1pPr>
          </a:lstStyle>
          <a:p>
            <a:r>
              <a:rPr lang="en-GB" dirty="0"/>
              <a:t>Presenters Name</a:t>
            </a:r>
          </a:p>
          <a:p>
            <a:r>
              <a:rPr lang="en-GB" dirty="0"/>
              <a:t>Title</a:t>
            </a:r>
          </a:p>
          <a:p>
            <a:r>
              <a:rPr lang="en-GB" dirty="0"/>
              <a:t>Company</a:t>
            </a:r>
          </a:p>
        </p:txBody>
      </p:sp>
    </p:spTree>
    <p:extLst>
      <p:ext uri="{BB962C8B-B14F-4D97-AF65-F5344CB8AC3E}">
        <p14:creationId xmlns:p14="http://schemas.microsoft.com/office/powerpoint/2010/main" val="2813191974"/>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344333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8944663"/>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535203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1108249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38156640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48933"/>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49697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72962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426554"/>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242931"/>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9125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774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7790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8" name="Rectangle 5"/>
          <p:cNvSpPr>
            <a:spLocks noGrp="1" noChangeArrowheads="1"/>
          </p:cNvSpPr>
          <p:nvPr>
            <p:ph type="ftr" sz="quarter" idx="11"/>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62195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030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3"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8303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9812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89896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8.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9.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a:off x="428596" y="6500834"/>
            <a:ext cx="214314" cy="21431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
        <p:nvSpPr>
          <p:cNvPr id="7"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9"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Lst>
  <p:hf sldNum="0" hdr="0"/>
  <p:txStyles>
    <p:titleStyle>
      <a:lvl1pPr algn="l" rtl="0" eaLnBrk="0" fontAlgn="base" hangingPunct="0">
        <a:lnSpc>
          <a:spcPts val="3500"/>
        </a:lnSpc>
        <a:spcBef>
          <a:spcPct val="0"/>
        </a:spcBef>
        <a:spcAft>
          <a:spcPct val="0"/>
        </a:spcAft>
        <a:defRPr sz="3200">
          <a:solidFill>
            <a:srgbClr val="747678"/>
          </a:solidFill>
          <a:latin typeface="+mj-lt"/>
          <a:ea typeface="ＭＳ Ｐゴシック" charset="-128"/>
          <a:cs typeface="ＭＳ Ｐゴシック" charset="-128"/>
        </a:defRPr>
      </a:lvl1pPr>
      <a:lvl2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2pPr>
      <a:lvl3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3pPr>
      <a:lvl4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4pPr>
      <a:lvl5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5pPr>
      <a:lvl6pPr marL="457200" algn="l" rtl="0" fontAlgn="base">
        <a:lnSpc>
          <a:spcPts val="3500"/>
        </a:lnSpc>
        <a:spcBef>
          <a:spcPct val="0"/>
        </a:spcBef>
        <a:spcAft>
          <a:spcPct val="0"/>
        </a:spcAft>
        <a:defRPr sz="3200">
          <a:solidFill>
            <a:srgbClr val="747678"/>
          </a:solidFill>
          <a:latin typeface="Verdana" charset="0"/>
        </a:defRPr>
      </a:lvl6pPr>
      <a:lvl7pPr marL="914400" algn="l" rtl="0" fontAlgn="base">
        <a:lnSpc>
          <a:spcPts val="3500"/>
        </a:lnSpc>
        <a:spcBef>
          <a:spcPct val="0"/>
        </a:spcBef>
        <a:spcAft>
          <a:spcPct val="0"/>
        </a:spcAft>
        <a:defRPr sz="3200">
          <a:solidFill>
            <a:srgbClr val="747678"/>
          </a:solidFill>
          <a:latin typeface="Verdana" charset="0"/>
        </a:defRPr>
      </a:lvl7pPr>
      <a:lvl8pPr marL="1371600" algn="l" rtl="0" fontAlgn="base">
        <a:lnSpc>
          <a:spcPts val="3500"/>
        </a:lnSpc>
        <a:spcBef>
          <a:spcPct val="0"/>
        </a:spcBef>
        <a:spcAft>
          <a:spcPct val="0"/>
        </a:spcAft>
        <a:defRPr sz="3200">
          <a:solidFill>
            <a:srgbClr val="747678"/>
          </a:solidFill>
          <a:latin typeface="Verdana" charset="0"/>
        </a:defRPr>
      </a:lvl8pPr>
      <a:lvl9pPr marL="1828800" algn="l" rtl="0" fontAlgn="base">
        <a:lnSpc>
          <a:spcPts val="3500"/>
        </a:lnSpc>
        <a:spcBef>
          <a:spcPct val="0"/>
        </a:spcBef>
        <a:spcAft>
          <a:spcPct val="0"/>
        </a:spcAft>
        <a:defRPr sz="3200">
          <a:solidFill>
            <a:srgbClr val="747678"/>
          </a:solidFill>
          <a:latin typeface="Verdana"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00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28676" name="Rectangle 4"/>
          <p:cNvSpPr>
            <a:spLocks noGrp="1" noChangeArrowheads="1"/>
          </p:cNvSpPr>
          <p:nvPr>
            <p:ph type="body" idx="1"/>
          </p:nvPr>
        </p:nvSpPr>
        <p:spPr bwMode="ltGray">
          <a:xfrm>
            <a:off x="431800" y="2276475"/>
            <a:ext cx="5997588"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28680" name="Picture 15" descr="Div2r"/>
          <p:cNvPicPr>
            <a:picLocks noChangeAspect="1" noChangeArrowheads="1"/>
          </p:cNvPicPr>
          <p:nvPr/>
        </p:nvPicPr>
        <p:blipFill>
          <a:blip r:embed="rId3"/>
          <a:srcRect/>
          <a:stretch>
            <a:fillRect/>
          </a:stretch>
        </p:blipFill>
        <p:spPr bwMode="auto">
          <a:xfrm>
            <a:off x="5865813" y="-34925"/>
            <a:ext cx="1227137" cy="6919913"/>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01"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40963"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40968" name="Picture 13" descr="Div3r"/>
          <p:cNvPicPr>
            <a:picLocks noChangeAspect="1" noChangeArrowheads="1"/>
          </p:cNvPicPr>
          <p:nvPr/>
        </p:nvPicPr>
        <p:blipFill>
          <a:blip r:embed="rId3"/>
          <a:srcRect/>
          <a:stretch>
            <a:fillRect/>
          </a:stretch>
        </p:blipFill>
        <p:spPr bwMode="auto">
          <a:xfrm>
            <a:off x="0" y="2278063"/>
            <a:ext cx="9174163" cy="3584575"/>
          </a:xfrm>
          <a:prstGeom prst="rect">
            <a:avLst/>
          </a:prstGeom>
          <a:noFill/>
          <a:ln w="9525">
            <a:noFill/>
            <a:miter lim="800000"/>
            <a:headEnd/>
            <a:tailEnd/>
          </a:ln>
        </p:spPr>
      </p:pic>
      <p:sp>
        <p:nvSpPr>
          <p:cNvPr id="40964" name="Rectangle 4"/>
          <p:cNvSpPr>
            <a:spLocks noGrp="1" noChangeArrowheads="1"/>
          </p:cNvSpPr>
          <p:nvPr>
            <p:ph type="body" idx="1"/>
          </p:nvPr>
        </p:nvSpPr>
        <p:spPr bwMode="ltGray">
          <a:xfrm>
            <a:off x="431800" y="2276475"/>
            <a:ext cx="7354910"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1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7"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53251"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53256" name="Picture 15" descr="Div4r"/>
          <p:cNvPicPr>
            <a:picLocks noChangeAspect="1" noChangeArrowheads="1"/>
          </p:cNvPicPr>
          <p:nvPr/>
        </p:nvPicPr>
        <p:blipFill>
          <a:blip r:embed="rId3"/>
          <a:srcRect/>
          <a:stretch>
            <a:fillRect/>
          </a:stretch>
        </p:blipFill>
        <p:spPr bwMode="auto">
          <a:xfrm>
            <a:off x="0" y="474663"/>
            <a:ext cx="9177338" cy="4462462"/>
          </a:xfrm>
          <a:prstGeom prst="rect">
            <a:avLst/>
          </a:prstGeom>
          <a:noFill/>
          <a:ln w="9525">
            <a:noFill/>
            <a:miter lim="800000"/>
            <a:headEnd/>
            <a:tailEnd/>
          </a:ln>
        </p:spPr>
      </p:pic>
      <p:sp>
        <p:nvSpPr>
          <p:cNvPr id="53252" name="Rectangle 4"/>
          <p:cNvSpPr>
            <a:spLocks noGrp="1" noChangeArrowheads="1"/>
          </p:cNvSpPr>
          <p:nvPr>
            <p:ph type="body" idx="1"/>
          </p:nvPr>
        </p:nvSpPr>
        <p:spPr bwMode="ltGray">
          <a:xfrm>
            <a:off x="431800" y="2276475"/>
            <a:ext cx="6783406"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25"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6745"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65540" name="Rectangle 4"/>
          <p:cNvSpPr>
            <a:spLocks noGrp="1" noChangeArrowheads="1"/>
          </p:cNvSpPr>
          <p:nvPr>
            <p:ph type="body" idx="1"/>
          </p:nvPr>
        </p:nvSpPr>
        <p:spPr bwMode="ltGray">
          <a:xfrm>
            <a:off x="431800" y="2276475"/>
            <a:ext cx="8283604"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65544" name="Picture 14" descr="Div5r"/>
          <p:cNvPicPr>
            <a:picLocks noChangeAspect="1" noChangeArrowheads="1"/>
          </p:cNvPicPr>
          <p:nvPr/>
        </p:nvPicPr>
        <p:blipFill>
          <a:blip r:embed="rId3"/>
          <a:srcRect/>
          <a:stretch>
            <a:fillRect/>
          </a:stretch>
        </p:blipFill>
        <p:spPr bwMode="auto">
          <a:xfrm>
            <a:off x="0" y="3860800"/>
            <a:ext cx="9177338" cy="1304925"/>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37"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8"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3557" y="1988840"/>
            <a:ext cx="4234824"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364845" y="3717032"/>
            <a:ext cx="2232248" cy="369332"/>
          </a:xfrm>
          <a:prstGeom prst="rect">
            <a:avLst/>
          </a:prstGeom>
          <a:noFill/>
        </p:spPr>
        <p:txBody>
          <a:bodyPr wrap="square" rtlCol="0">
            <a:spAutoFit/>
          </a:bodyPr>
          <a:lstStyle/>
          <a:p>
            <a:r>
              <a:rPr lang="en-US" b="0" cap="none" spc="0" dirty="0">
                <a:ln w="0"/>
                <a:solidFill>
                  <a:schemeClr val="accent2">
                    <a:lumMod val="75000"/>
                  </a:schemeClr>
                </a:solidFill>
                <a:effectLst>
                  <a:outerShdw blurRad="38100" dist="25400" dir="5400000" algn="ctr" rotWithShape="0">
                    <a:srgbClr val="6E747A">
                      <a:alpha val="43000"/>
                    </a:srgbClr>
                  </a:outerShdw>
                </a:effectLst>
              </a:rPr>
              <a:t>Learning Services</a:t>
            </a:r>
          </a:p>
        </p:txBody>
      </p:sp>
    </p:spTree>
  </p:cSld>
  <p:clrMap bg1="lt1" tx1="dk1" bg2="lt2" tx2="dk2" accent1="accent1" accent2="accent2" accent3="accent3" accent4="accent4" accent5="accent5" accent6="accent6" hlink="hlink" folHlink="folHlink"/>
  <p:sldLayoutIdLst>
    <p:sldLayoutId id="2147484075" r:id="rId1"/>
  </p:sldLayoutIdLst>
  <p:hf sldNum="0" hdr="0"/>
  <p:txStyles>
    <p:titleStyle>
      <a:lvl1pPr algn="l" rtl="0" eaLnBrk="0" fontAlgn="base" hangingPunct="0">
        <a:spcBef>
          <a:spcPct val="0"/>
        </a:spcBef>
        <a:spcAft>
          <a:spcPct val="0"/>
        </a:spcAft>
        <a:defRPr sz="1000">
          <a:solidFill>
            <a:srgbClr val="000000"/>
          </a:solidFill>
          <a:latin typeface="+mj-lt"/>
          <a:ea typeface="ＭＳ Ｐゴシック" charset="-128"/>
          <a:cs typeface="ＭＳ Ｐゴシック" charset="-128"/>
        </a:defRPr>
      </a:lvl1pPr>
      <a:lvl2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2pPr>
      <a:lvl3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3pPr>
      <a:lvl4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4pPr>
      <a:lvl5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5pPr>
      <a:lvl6pPr marL="457200" algn="l" rtl="0" fontAlgn="base">
        <a:spcBef>
          <a:spcPct val="0"/>
        </a:spcBef>
        <a:spcAft>
          <a:spcPct val="0"/>
        </a:spcAft>
        <a:defRPr sz="1000">
          <a:solidFill>
            <a:srgbClr val="000000"/>
          </a:solidFill>
          <a:latin typeface="Verdana" charset="0"/>
        </a:defRPr>
      </a:lvl6pPr>
      <a:lvl7pPr marL="914400" algn="l" rtl="0" fontAlgn="base">
        <a:spcBef>
          <a:spcPct val="0"/>
        </a:spcBef>
        <a:spcAft>
          <a:spcPct val="0"/>
        </a:spcAft>
        <a:defRPr sz="1000">
          <a:solidFill>
            <a:srgbClr val="000000"/>
          </a:solidFill>
          <a:latin typeface="Verdana" charset="0"/>
        </a:defRPr>
      </a:lvl7pPr>
      <a:lvl8pPr marL="1371600" algn="l" rtl="0" fontAlgn="base">
        <a:spcBef>
          <a:spcPct val="0"/>
        </a:spcBef>
        <a:spcAft>
          <a:spcPct val="0"/>
        </a:spcAft>
        <a:defRPr sz="1000">
          <a:solidFill>
            <a:srgbClr val="000000"/>
          </a:solidFill>
          <a:latin typeface="Verdana" charset="0"/>
        </a:defRPr>
      </a:lvl8pPr>
      <a:lvl9pPr marL="1828800" algn="l" rtl="0" fontAlgn="base">
        <a:spcBef>
          <a:spcPct val="0"/>
        </a:spcBef>
        <a:spcAft>
          <a:spcPct val="0"/>
        </a:spcAft>
        <a:defRPr sz="1000">
          <a:solidFill>
            <a:srgbClr val="000000"/>
          </a:solidFill>
          <a:latin typeface="Verdana"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solidFill>
                <a:srgbClr val="000000"/>
              </a:solidFill>
            </a:endParaRPr>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fld id="{094E7B24-26D1-4A6C-A4C2-E36B3DAE516C}" type="slidenum">
              <a:rPr lang="en-US" sz="800" smtClean="0">
                <a:solidFill>
                  <a:srgbClr val="FFFFFF">
                    <a:lumMod val="75000"/>
                  </a:srgbClr>
                </a:solidFill>
              </a:rPr>
              <a:pPr/>
              <a:t>‹#›</a:t>
            </a:fld>
            <a:endParaRPr lang="en-US" sz="800" dirty="0">
              <a:solidFill>
                <a:srgbClr val="FFFFFF">
                  <a:lumMod val="75000"/>
                </a:srgbClr>
              </a:solidFill>
            </a:endParaRPr>
          </a:p>
        </p:txBody>
      </p:sp>
    </p:spTree>
    <p:extLst>
      <p:ext uri="{BB962C8B-B14F-4D97-AF65-F5344CB8AC3E}">
        <p14:creationId xmlns:p14="http://schemas.microsoft.com/office/powerpoint/2010/main" val="986801161"/>
      </p:ext>
    </p:extLst>
  </p:cSld>
  <p:clrMap bg1="lt1" tx1="dk1" bg2="lt2" tx2="dk2" accent1="accent1" accent2="accent2" accent3="accent3" accent4="accent4" accent5="accent5" accent6="accent6" hlink="hlink" folHlink="folHlink"/>
  <p:sldLayoutIdLst>
    <p:sldLayoutId id="2147484139"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FFFFFF"/>
        </a:solidFill>
        <a:effectLst/>
      </p:bgPr>
    </p:bg>
    <p:spTree>
      <p:nvGrpSpPr>
        <p:cNvPr id="1" name=""/>
        <p:cNvGrpSpPr/>
        <p:nvPr/>
      </p:nvGrpSpPr>
      <p:grpSpPr>
        <a:xfrm>
          <a:off x="0" y="0"/>
          <a:ext cx="0" cy="0"/>
          <a:chOff x="0" y="0"/>
          <a:chExt cx="0" cy="0"/>
        </a:xfrm>
      </p:grpSpPr>
      <p:pic>
        <p:nvPicPr>
          <p:cNvPr id="1026" name="Picture 29" descr="dv1457052_7"/>
          <p:cNvPicPr>
            <a:picLocks noChangeAspect="1" noChangeArrowheads="1"/>
          </p:cNvPicPr>
          <p:nvPr/>
        </p:nvPicPr>
        <p:blipFill>
          <a:blip r:embed="rId13"/>
          <a:srcRect r="6250" b="11111"/>
          <a:stretch>
            <a:fillRect/>
          </a:stretch>
        </p:blipFill>
        <p:spPr bwMode="auto">
          <a:xfrm>
            <a:off x="0" y="0"/>
            <a:ext cx="9144000" cy="1143000"/>
          </a:xfrm>
          <a:prstGeom prst="rect">
            <a:avLst/>
          </a:prstGeom>
          <a:noFill/>
          <a:ln w="9525">
            <a:noFill/>
            <a:miter lim="800000"/>
            <a:headEnd/>
            <a:tailEnd/>
          </a:ln>
        </p:spPr>
      </p:pic>
      <p:sp>
        <p:nvSpPr>
          <p:cNvPr id="1027" name="Rectangle 5"/>
          <p:cNvSpPr>
            <a:spLocks noGrp="1" noChangeArrowheads="1"/>
          </p:cNvSpPr>
          <p:nvPr>
            <p:ph type="title"/>
          </p:nvPr>
        </p:nvSpPr>
        <p:spPr bwMode="gray">
          <a:xfrm>
            <a:off x="381000" y="0"/>
            <a:ext cx="7086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1028" name="Rectangle 6"/>
          <p:cNvSpPr>
            <a:spLocks noGrp="1" noChangeArrowheads="1"/>
          </p:cNvSpPr>
          <p:nvPr>
            <p:ph type="body" idx="1"/>
          </p:nvPr>
        </p:nvSpPr>
        <p:spPr bwMode="auto">
          <a:xfrm>
            <a:off x="381000" y="13716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pic>
        <p:nvPicPr>
          <p:cNvPr id="1029" name="Picture 6" descr="invs_train_R_wht_ppt.png"/>
          <p:cNvPicPr>
            <a:picLocks noChangeAspect="1"/>
          </p:cNvPicPr>
          <p:nvPr/>
        </p:nvPicPr>
        <p:blipFill>
          <a:blip r:embed="rId14"/>
          <a:srcRect/>
          <a:stretch>
            <a:fillRect/>
          </a:stretch>
        </p:blipFill>
        <p:spPr bwMode="auto">
          <a:xfrm>
            <a:off x="7543800" y="190500"/>
            <a:ext cx="1219200" cy="800100"/>
          </a:xfrm>
          <a:prstGeom prst="rect">
            <a:avLst/>
          </a:prstGeom>
          <a:noFill/>
          <a:ln w="9525">
            <a:noFill/>
            <a:miter lim="800000"/>
            <a:headEnd/>
            <a:tailEnd/>
          </a:ln>
        </p:spPr>
      </p:pic>
    </p:spTree>
    <p:extLst>
      <p:ext uri="{BB962C8B-B14F-4D97-AF65-F5344CB8AC3E}">
        <p14:creationId xmlns:p14="http://schemas.microsoft.com/office/powerpoint/2010/main" val="1730544734"/>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wipe dir="r"/>
  </p:transition>
  <p:hf sldNum="0" hdr="0"/>
  <p:txStyles>
    <p:titleStyle>
      <a:lvl1pPr algn="l" rtl="0" eaLnBrk="0" fontAlgn="base" hangingPunct="0">
        <a:spcBef>
          <a:spcPct val="0"/>
        </a:spcBef>
        <a:spcAft>
          <a:spcPct val="0"/>
        </a:spcAft>
        <a:defRPr sz="3600">
          <a:solidFill>
            <a:srgbClr val="FFFFFF"/>
          </a:solidFill>
          <a:latin typeface="+mj-lt"/>
          <a:ea typeface="+mj-ea"/>
          <a:cs typeface="+mj-cs"/>
        </a:defRPr>
      </a:lvl1pPr>
      <a:lvl2pPr algn="l" rtl="0" eaLnBrk="0" fontAlgn="base" hangingPunct="0">
        <a:spcBef>
          <a:spcPct val="0"/>
        </a:spcBef>
        <a:spcAft>
          <a:spcPct val="0"/>
        </a:spcAft>
        <a:defRPr sz="3600">
          <a:solidFill>
            <a:srgbClr val="FFFFFF"/>
          </a:solidFill>
          <a:latin typeface="Arial" charset="0"/>
        </a:defRPr>
      </a:lvl2pPr>
      <a:lvl3pPr algn="l" rtl="0" eaLnBrk="0" fontAlgn="base" hangingPunct="0">
        <a:spcBef>
          <a:spcPct val="0"/>
        </a:spcBef>
        <a:spcAft>
          <a:spcPct val="0"/>
        </a:spcAft>
        <a:defRPr sz="3600">
          <a:solidFill>
            <a:srgbClr val="FFFFFF"/>
          </a:solidFill>
          <a:latin typeface="Arial" charset="0"/>
        </a:defRPr>
      </a:lvl3pPr>
      <a:lvl4pPr algn="l" rtl="0" eaLnBrk="0" fontAlgn="base" hangingPunct="0">
        <a:spcBef>
          <a:spcPct val="0"/>
        </a:spcBef>
        <a:spcAft>
          <a:spcPct val="0"/>
        </a:spcAft>
        <a:defRPr sz="3600">
          <a:solidFill>
            <a:srgbClr val="FFFFFF"/>
          </a:solidFill>
          <a:latin typeface="Arial" charset="0"/>
        </a:defRPr>
      </a:lvl4pPr>
      <a:lvl5pPr algn="l" rtl="0" eaLnBrk="0" fontAlgn="base" hangingPunct="0">
        <a:spcBef>
          <a:spcPct val="0"/>
        </a:spcBef>
        <a:spcAft>
          <a:spcPct val="0"/>
        </a:spcAft>
        <a:defRPr sz="3600">
          <a:solidFill>
            <a:srgbClr val="FFFFFF"/>
          </a:solidFill>
          <a:latin typeface="Arial" charset="0"/>
        </a:defRPr>
      </a:lvl5pPr>
      <a:lvl6pPr marL="457200" algn="l" rtl="0" eaLnBrk="0" fontAlgn="base" hangingPunct="0">
        <a:spcBef>
          <a:spcPct val="0"/>
        </a:spcBef>
        <a:spcAft>
          <a:spcPct val="0"/>
        </a:spcAft>
        <a:defRPr sz="3600">
          <a:solidFill>
            <a:srgbClr val="FFFFFF"/>
          </a:solidFill>
          <a:latin typeface="Arial" charset="0"/>
        </a:defRPr>
      </a:lvl6pPr>
      <a:lvl7pPr marL="914400" algn="l" rtl="0" eaLnBrk="0" fontAlgn="base" hangingPunct="0">
        <a:spcBef>
          <a:spcPct val="0"/>
        </a:spcBef>
        <a:spcAft>
          <a:spcPct val="0"/>
        </a:spcAft>
        <a:defRPr sz="3600">
          <a:solidFill>
            <a:srgbClr val="FFFFFF"/>
          </a:solidFill>
          <a:latin typeface="Arial" charset="0"/>
        </a:defRPr>
      </a:lvl7pPr>
      <a:lvl8pPr marL="1371600" algn="l" rtl="0" eaLnBrk="0" fontAlgn="base" hangingPunct="0">
        <a:spcBef>
          <a:spcPct val="0"/>
        </a:spcBef>
        <a:spcAft>
          <a:spcPct val="0"/>
        </a:spcAft>
        <a:defRPr sz="3600">
          <a:solidFill>
            <a:srgbClr val="FFFFFF"/>
          </a:solidFill>
          <a:latin typeface="Arial" charset="0"/>
        </a:defRPr>
      </a:lvl8pPr>
      <a:lvl9pPr marL="1828800" algn="l" rtl="0" eaLnBrk="0" fontAlgn="base" hangingPunct="0">
        <a:spcBef>
          <a:spcPct val="0"/>
        </a:spcBef>
        <a:spcAft>
          <a:spcPct val="0"/>
        </a:spcAft>
        <a:defRPr sz="3600">
          <a:solidFill>
            <a:srgbClr val="FFFFFF"/>
          </a:solidFill>
          <a:latin typeface="Arial" charset="0"/>
        </a:defRPr>
      </a:lvl9pPr>
    </p:titleStyle>
    <p:bodyStyle>
      <a:lvl1pPr marL="404813" indent="-404813" algn="l" rtl="0" eaLnBrk="0" fontAlgn="base" hangingPunct="0">
        <a:lnSpc>
          <a:spcPct val="90000"/>
        </a:lnSpc>
        <a:spcBef>
          <a:spcPct val="20000"/>
        </a:spcBef>
        <a:spcAft>
          <a:spcPct val="0"/>
        </a:spcAft>
        <a:buClr>
          <a:schemeClr val="hlink"/>
        </a:buClr>
        <a:buSzPct val="85000"/>
        <a:buFont typeface="Arial" charset="0"/>
        <a:buChar char="►"/>
        <a:defRPr sz="3200">
          <a:solidFill>
            <a:schemeClr val="tx1"/>
          </a:solidFill>
          <a:latin typeface="+mn-lt"/>
          <a:ea typeface="+mn-ea"/>
          <a:cs typeface="+mn-cs"/>
        </a:defRPr>
      </a:lvl1pPr>
      <a:lvl2pPr marL="850900" indent="-273050" algn="l" rtl="0" eaLnBrk="0" fontAlgn="base" hangingPunct="0">
        <a:lnSpc>
          <a:spcPct val="90000"/>
        </a:lnSpc>
        <a:spcBef>
          <a:spcPct val="10000"/>
        </a:spcBef>
        <a:spcAft>
          <a:spcPct val="0"/>
        </a:spcAft>
        <a:buClr>
          <a:srgbClr val="800080"/>
        </a:buClr>
        <a:buSzPct val="120000"/>
        <a:buFont typeface="Arial" charset="0"/>
        <a:buChar char="▪"/>
        <a:defRPr sz="2800">
          <a:solidFill>
            <a:schemeClr val="tx1"/>
          </a:solidFill>
          <a:latin typeface="+mn-lt"/>
        </a:defRPr>
      </a:lvl2pPr>
      <a:lvl3pPr marL="1209675" indent="-244475" algn="l" rtl="0" eaLnBrk="0" fontAlgn="base" hangingPunct="0">
        <a:spcBef>
          <a:spcPct val="20000"/>
        </a:spcBef>
        <a:spcAft>
          <a:spcPct val="0"/>
        </a:spcAft>
        <a:buClr>
          <a:srgbClr val="333399"/>
        </a:buClr>
        <a:buSzPct val="120000"/>
        <a:buChar char="•"/>
        <a:defRPr sz="2000">
          <a:solidFill>
            <a:schemeClr val="tx1"/>
          </a:solidFill>
          <a:latin typeface="+mn-lt"/>
        </a:defRPr>
      </a:lvl3pPr>
      <a:lvl4pPr marL="1601788" indent="-277813" algn="l" rtl="0" eaLnBrk="0" fontAlgn="base" hangingPunct="0">
        <a:lnSpc>
          <a:spcPct val="90000"/>
        </a:lnSpc>
        <a:spcBef>
          <a:spcPct val="20000"/>
        </a:spcBef>
        <a:spcAft>
          <a:spcPct val="0"/>
        </a:spcAft>
        <a:buClr>
          <a:srgbClr val="FF3300"/>
        </a:buClr>
        <a:buChar char="–"/>
        <a:defRPr sz="2400">
          <a:solidFill>
            <a:schemeClr val="tx1"/>
          </a:solidFill>
          <a:latin typeface="+mn-lt"/>
        </a:defRPr>
      </a:lvl4pPr>
      <a:lvl5pPr marL="2022475" indent="-190500" algn="l" rtl="0" eaLnBrk="0" fontAlgn="base" hangingPunct="0">
        <a:spcBef>
          <a:spcPct val="20000"/>
        </a:spcBef>
        <a:spcAft>
          <a:spcPct val="0"/>
        </a:spcAft>
        <a:buChar char="–"/>
        <a:defRPr sz="2000">
          <a:solidFill>
            <a:srgbClr val="FFCC00"/>
          </a:solidFill>
          <a:latin typeface="+mn-lt"/>
        </a:defRPr>
      </a:lvl5pPr>
      <a:lvl6pPr marL="2479675" indent="-190500" algn="l" rtl="0" eaLnBrk="0" fontAlgn="base" hangingPunct="0">
        <a:spcBef>
          <a:spcPct val="20000"/>
        </a:spcBef>
        <a:spcAft>
          <a:spcPct val="0"/>
        </a:spcAft>
        <a:buChar char="–"/>
        <a:defRPr>
          <a:solidFill>
            <a:srgbClr val="FFCC00"/>
          </a:solidFill>
          <a:latin typeface="+mn-lt"/>
        </a:defRPr>
      </a:lvl6pPr>
      <a:lvl7pPr marL="2936875" indent="-190500" algn="l" rtl="0" eaLnBrk="0" fontAlgn="base" hangingPunct="0">
        <a:spcBef>
          <a:spcPct val="20000"/>
        </a:spcBef>
        <a:spcAft>
          <a:spcPct val="0"/>
        </a:spcAft>
        <a:buChar char="–"/>
        <a:defRPr>
          <a:solidFill>
            <a:srgbClr val="FFCC00"/>
          </a:solidFill>
          <a:latin typeface="+mn-lt"/>
        </a:defRPr>
      </a:lvl7pPr>
      <a:lvl8pPr marL="3394075" indent="-190500" algn="l" rtl="0" eaLnBrk="0" fontAlgn="base" hangingPunct="0">
        <a:spcBef>
          <a:spcPct val="20000"/>
        </a:spcBef>
        <a:spcAft>
          <a:spcPct val="0"/>
        </a:spcAft>
        <a:buChar char="–"/>
        <a:defRPr>
          <a:solidFill>
            <a:srgbClr val="FFCC00"/>
          </a:solidFill>
          <a:latin typeface="+mn-lt"/>
        </a:defRPr>
      </a:lvl8pPr>
      <a:lvl9pPr marL="3851275" indent="-190500" algn="l" rtl="0" eaLnBrk="0" fontAlgn="base" hangingPunct="0">
        <a:spcBef>
          <a:spcPct val="20000"/>
        </a:spcBef>
        <a:spcAft>
          <a:spcPct val="0"/>
        </a:spcAft>
        <a:buChar char="–"/>
        <a:defRPr>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9.png"/><Relationship Id="rId2" Type="http://schemas.openxmlformats.org/officeDocument/2006/relationships/slideLayout" Target="../slideLayouts/slideLayout6.xml"/><Relationship Id="rId1" Type="http://schemas.openxmlformats.org/officeDocument/2006/relationships/themeOverride" Target="../theme/themeOverride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6</a:t>
            </a:r>
          </a:p>
        </p:txBody>
      </p:sp>
      <p:sp>
        <p:nvSpPr>
          <p:cNvPr id="4" name="Content Placeholder 3"/>
          <p:cNvSpPr>
            <a:spLocks noGrp="1"/>
          </p:cNvSpPr>
          <p:nvPr>
            <p:ph idx="1"/>
          </p:nvPr>
        </p:nvSpPr>
        <p:spPr/>
        <p:txBody>
          <a:bodyPr/>
          <a:lstStyle/>
          <a:p>
            <a:r>
              <a:rPr lang="en-US" dirty="0"/>
              <a:t>Steps, Specifications, and MES Attributes</a:t>
            </a:r>
          </a:p>
        </p:txBody>
      </p:sp>
    </p:spTree>
    <p:extLst>
      <p:ext uri="{BB962C8B-B14F-4D97-AF65-F5344CB8AC3E}">
        <p14:creationId xmlns:p14="http://schemas.microsoft.com/office/powerpoint/2010/main" val="356934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Wonderware</a:t>
            </a:r>
            <a:r>
              <a:rPr lang="en-US" dirty="0"/>
              <a:t> MES 4.0 - Operations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solidFill>
                <a:srgbClr val="000000"/>
              </a:solidFill>
            </a:endParaRPr>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solidFill>
                  <a:srgbClr val="000000"/>
                </a:solidFill>
                <a:latin typeface="Verdana"/>
              </a:rPr>
              <a:t>Module 6:</a:t>
            </a:r>
          </a:p>
          <a:p>
            <a:r>
              <a:rPr lang="en-US" sz="2400" dirty="0">
                <a:solidFill>
                  <a:srgbClr val="000000"/>
                </a:solidFill>
                <a:latin typeface="Verdana"/>
              </a:rPr>
              <a:t>Steps, Specifications, and MES Attributes</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1028700" indent="-1028700">
              <a:spcAft>
                <a:spcPts val="1000"/>
              </a:spcAft>
            </a:pPr>
            <a:r>
              <a:rPr lang="en-US" sz="1600" b="1" dirty="0">
                <a:solidFill>
                  <a:srgbClr val="000000"/>
                </a:solidFill>
                <a:latin typeface="Verdana"/>
              </a:rPr>
              <a:t>Contents</a:t>
            </a:r>
            <a:endParaRPr lang="en-US" sz="1400" b="1" dirty="0">
              <a:solidFill>
                <a:srgbClr val="000000"/>
              </a:solidFill>
              <a:latin typeface="Verdana"/>
            </a:endParaRPr>
          </a:p>
          <a:p>
            <a:pPr marL="1028700" indent="-1028700">
              <a:spcAft>
                <a:spcPts val="1000"/>
              </a:spcAft>
            </a:pPr>
            <a:r>
              <a:rPr lang="en-US" sz="1400" dirty="0">
                <a:solidFill>
                  <a:srgbClr val="000000"/>
                </a:solidFill>
                <a:latin typeface="Verdana"/>
              </a:rPr>
              <a:t>Section 1:	Operation Steps</a:t>
            </a:r>
          </a:p>
          <a:p>
            <a:pPr marL="1257300" lvl="1" indent="-800100">
              <a:spcAft>
                <a:spcPts val="1000"/>
              </a:spcAft>
            </a:pPr>
            <a:r>
              <a:rPr lang="en-US" sz="1400" dirty="0">
                <a:solidFill>
                  <a:srgbClr val="000000"/>
                </a:solidFill>
                <a:latin typeface="Verdana"/>
              </a:rPr>
              <a:t>Lab 16 –	Tracking Operation Steps</a:t>
            </a:r>
          </a:p>
          <a:p>
            <a:pPr marL="1028700" indent="-1028700">
              <a:spcAft>
                <a:spcPts val="1000"/>
              </a:spcAft>
            </a:pPr>
            <a:r>
              <a:rPr lang="en-US" sz="1400" dirty="0">
                <a:solidFill>
                  <a:srgbClr val="000000"/>
                </a:solidFill>
                <a:latin typeface="Verdana"/>
              </a:rPr>
              <a:t>Section 2:	Specifications</a:t>
            </a:r>
          </a:p>
          <a:p>
            <a:pPr marL="1257300" lvl="1" indent="-800100">
              <a:spcAft>
                <a:spcPts val="1000"/>
              </a:spcAft>
            </a:pPr>
            <a:r>
              <a:rPr lang="en-US" sz="1400" dirty="0">
                <a:solidFill>
                  <a:srgbClr val="000000"/>
                </a:solidFill>
                <a:latin typeface="Verdana"/>
              </a:rPr>
              <a:t>Lab 17 –	Managing Specifications</a:t>
            </a:r>
          </a:p>
          <a:p>
            <a:pPr marL="1028700" indent="-1028700">
              <a:spcAft>
                <a:spcPts val="1000"/>
              </a:spcAft>
            </a:pPr>
            <a:r>
              <a:rPr lang="en-US" sz="1400" dirty="0">
                <a:solidFill>
                  <a:srgbClr val="000000"/>
                </a:solidFill>
                <a:latin typeface="Verdana"/>
              </a:rPr>
              <a:t>Section 3:	MES Attributes</a:t>
            </a:r>
          </a:p>
          <a:p>
            <a:pPr marL="1257300" lvl="1" indent="-800100">
              <a:spcAft>
                <a:spcPts val="1000"/>
              </a:spcAft>
            </a:pPr>
            <a:r>
              <a:rPr lang="en-US" sz="1400" dirty="0">
                <a:solidFill>
                  <a:srgbClr val="000000"/>
                </a:solidFill>
                <a:latin typeface="Verdana"/>
              </a:rPr>
              <a:t>Lab 18 –	Adding MES Attributes</a:t>
            </a:r>
          </a:p>
        </p:txBody>
      </p:sp>
    </p:spTree>
    <p:extLst>
      <p:ext uri="{BB962C8B-B14F-4D97-AF65-F5344CB8AC3E}">
        <p14:creationId xmlns:p14="http://schemas.microsoft.com/office/powerpoint/2010/main" val="2519605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auto">
          <a:xfrm>
            <a:off x="4499992" y="5299680"/>
            <a:ext cx="1296144" cy="361568"/>
          </a:xfrm>
          <a:prstGeom prst="roundRect">
            <a:avLst>
              <a:gd name="adj" fmla="val 24909"/>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Autofit/>
          </a:bodyPr>
          <a:lstStyle/>
          <a:p>
            <a:pPr algn="r" eaLnBrk="0" hangingPunct="0">
              <a:lnSpc>
                <a:spcPct val="90000"/>
              </a:lnSpc>
            </a:pPr>
            <a:r>
              <a:rPr lang="en-US" sz="1000" dirty="0">
                <a:solidFill>
                  <a:prstClr val="black"/>
                </a:solidFill>
                <a:cs typeface="Arial" pitchFamily="34" charset="0"/>
              </a:rPr>
              <a:t>Run Jobs</a:t>
            </a:r>
          </a:p>
        </p:txBody>
      </p:sp>
      <p:sp>
        <p:nvSpPr>
          <p:cNvPr id="12" name="Title 11"/>
          <p:cNvSpPr>
            <a:spLocks noGrp="1"/>
          </p:cNvSpPr>
          <p:nvPr>
            <p:ph type="title"/>
          </p:nvPr>
        </p:nvSpPr>
        <p:spPr/>
        <p:txBody>
          <a:bodyPr/>
          <a:lstStyle/>
          <a:p>
            <a:r>
              <a:rPr lang="en-US" dirty="0"/>
              <a:t>Operation Steps</a:t>
            </a:r>
          </a:p>
        </p:txBody>
      </p:sp>
      <p:sp>
        <p:nvSpPr>
          <p:cNvPr id="8" name="Rounded Rectangle 7"/>
          <p:cNvSpPr/>
          <p:nvPr/>
        </p:nvSpPr>
        <p:spPr bwMode="auto">
          <a:xfrm>
            <a:off x="3664291" y="3777600"/>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Operation</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9" name="Rounded Rectangle 8"/>
          <p:cNvSpPr/>
          <p:nvPr/>
        </p:nvSpPr>
        <p:spPr bwMode="auto">
          <a:xfrm>
            <a:off x="5004048" y="3777600"/>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Process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0" name="Rounded Rectangle 9"/>
          <p:cNvSpPr/>
          <p:nvPr/>
        </p:nvSpPr>
        <p:spPr bwMode="auto">
          <a:xfrm>
            <a:off x="6372200" y="2758048"/>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Item</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1" name="Rounded Rectangle 10"/>
          <p:cNvSpPr/>
          <p:nvPr/>
        </p:nvSpPr>
        <p:spPr bwMode="auto">
          <a:xfrm>
            <a:off x="6374363" y="3777600"/>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Process Class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3" name="Rounded Rectangle 12"/>
          <p:cNvSpPr/>
          <p:nvPr/>
        </p:nvSpPr>
        <p:spPr bwMode="auto">
          <a:xfrm>
            <a:off x="7742624" y="2758048"/>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Item Class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26" name="Straight Arrow Connector 25"/>
          <p:cNvCxnSpPr>
            <a:stCxn id="4" idx="0"/>
            <a:endCxn id="8" idx="2"/>
          </p:cNvCxnSpPr>
          <p:nvPr/>
        </p:nvCxnSpPr>
        <p:spPr bwMode="auto">
          <a:xfrm flipV="1">
            <a:off x="4167211" y="4509120"/>
            <a:ext cx="0" cy="360040"/>
          </a:xfrm>
          <a:prstGeom prst="straightConnector1">
            <a:avLst/>
          </a:prstGeom>
          <a:noFill/>
          <a:ln w="9525" cap="flat" cmpd="sng" algn="ctr">
            <a:solidFill>
              <a:schemeClr val="tx1"/>
            </a:solidFill>
            <a:prstDash val="solid"/>
            <a:round/>
            <a:headEnd type="none" w="med" len="med"/>
            <a:tailEnd type="arrow"/>
          </a:ln>
          <a:effectLst/>
        </p:spPr>
      </p:cxnSp>
      <p:cxnSp>
        <p:nvCxnSpPr>
          <p:cNvPr id="29" name="Straight Arrow Connector 28"/>
          <p:cNvCxnSpPr>
            <a:stCxn id="9" idx="1"/>
            <a:endCxn id="8" idx="3"/>
          </p:cNvCxnSpPr>
          <p:nvPr/>
        </p:nvCxnSpPr>
        <p:spPr bwMode="auto">
          <a:xfrm flipH="1">
            <a:off x="4670131" y="4143360"/>
            <a:ext cx="333917" cy="0"/>
          </a:xfrm>
          <a:prstGeom prst="straightConnector1">
            <a:avLst/>
          </a:prstGeom>
          <a:noFill/>
          <a:ln w="9525" cap="flat" cmpd="sng" algn="ctr">
            <a:solidFill>
              <a:schemeClr val="tx1"/>
            </a:solidFill>
            <a:prstDash val="solid"/>
            <a:round/>
            <a:headEnd type="none" w="med" len="med"/>
            <a:tailEnd type="arrow"/>
          </a:ln>
          <a:effectLst/>
        </p:spPr>
      </p:cxnSp>
      <p:cxnSp>
        <p:nvCxnSpPr>
          <p:cNvPr id="31" name="Straight Arrow Connector 30"/>
          <p:cNvCxnSpPr>
            <a:stCxn id="11" idx="1"/>
            <a:endCxn id="9" idx="3"/>
          </p:cNvCxnSpPr>
          <p:nvPr/>
        </p:nvCxnSpPr>
        <p:spPr bwMode="auto">
          <a:xfrm flipH="1">
            <a:off x="6009888" y="4143360"/>
            <a:ext cx="364475" cy="0"/>
          </a:xfrm>
          <a:prstGeom prst="straightConnector1">
            <a:avLst/>
          </a:prstGeom>
          <a:noFill/>
          <a:ln w="9525" cap="flat" cmpd="sng" algn="ctr">
            <a:solidFill>
              <a:schemeClr val="tx1"/>
            </a:solidFill>
            <a:prstDash val="solid"/>
            <a:round/>
            <a:headEnd type="none" w="med" len="med"/>
            <a:tailEnd type="arrow"/>
          </a:ln>
          <a:effectLst/>
        </p:spPr>
      </p:cxnSp>
      <p:cxnSp>
        <p:nvCxnSpPr>
          <p:cNvPr id="33" name="Straight Arrow Connector 32"/>
          <p:cNvCxnSpPr>
            <a:stCxn id="13" idx="1"/>
            <a:endCxn id="10" idx="3"/>
          </p:cNvCxnSpPr>
          <p:nvPr/>
        </p:nvCxnSpPr>
        <p:spPr bwMode="auto">
          <a:xfrm flipH="1">
            <a:off x="7378040" y="3123808"/>
            <a:ext cx="364584" cy="0"/>
          </a:xfrm>
          <a:prstGeom prst="straightConnector1">
            <a:avLst/>
          </a:prstGeom>
          <a:noFill/>
          <a:ln w="9525" cap="flat" cmpd="sng" algn="ctr">
            <a:solidFill>
              <a:schemeClr val="tx1"/>
            </a:solidFill>
            <a:prstDash val="solid"/>
            <a:round/>
            <a:headEnd type="none" w="med" len="med"/>
            <a:tailEnd type="arrow"/>
          </a:ln>
          <a:effectLst/>
        </p:spPr>
      </p:cxnSp>
      <p:sp>
        <p:nvSpPr>
          <p:cNvPr id="38" name="Rounded Rectangle 37"/>
          <p:cNvSpPr/>
          <p:nvPr/>
        </p:nvSpPr>
        <p:spPr bwMode="auto">
          <a:xfrm>
            <a:off x="4499992" y="4869160"/>
            <a:ext cx="1296144" cy="361568"/>
          </a:xfrm>
          <a:prstGeom prst="roundRect">
            <a:avLst>
              <a:gd name="adj" fmla="val 24909"/>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Autofit/>
          </a:bodyPr>
          <a:lstStyle/>
          <a:p>
            <a:pPr algn="r" eaLnBrk="0" hangingPunct="0">
              <a:lnSpc>
                <a:spcPct val="90000"/>
              </a:lnSpc>
            </a:pPr>
            <a:r>
              <a:rPr lang="en-US" sz="1000" dirty="0" err="1">
                <a:solidFill>
                  <a:prstClr val="black"/>
                </a:solidFill>
                <a:cs typeface="Arial" pitchFamily="34" charset="0"/>
              </a:rPr>
              <a:t>Sched</a:t>
            </a:r>
            <a:r>
              <a:rPr lang="en-US" sz="1000" dirty="0">
                <a:solidFill>
                  <a:prstClr val="black"/>
                </a:solidFill>
                <a:cs typeface="Arial" pitchFamily="34" charset="0"/>
              </a:rPr>
              <a:t> Jobs</a:t>
            </a:r>
          </a:p>
        </p:txBody>
      </p:sp>
      <p:sp>
        <p:nvSpPr>
          <p:cNvPr id="4" name="Rounded Rectangle 3"/>
          <p:cNvSpPr/>
          <p:nvPr/>
        </p:nvSpPr>
        <p:spPr bwMode="auto">
          <a:xfrm>
            <a:off x="3474134" y="4869160"/>
            <a:ext cx="1386154" cy="1008112"/>
          </a:xfrm>
          <a:prstGeom prst="roundRect">
            <a:avLst>
              <a:gd name="adj" fmla="val 24909"/>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Entities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9" name="Rounded Rectangle 18"/>
          <p:cNvSpPr/>
          <p:nvPr/>
        </p:nvSpPr>
        <p:spPr bwMode="auto">
          <a:xfrm>
            <a:off x="6372200" y="1761376"/>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BOM Version</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20" name="Rounded Rectangle 19"/>
          <p:cNvSpPr/>
          <p:nvPr/>
        </p:nvSpPr>
        <p:spPr bwMode="auto">
          <a:xfrm>
            <a:off x="7668344" y="1761376"/>
            <a:ext cx="1078984"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BOM Component</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21" name="Straight Arrow Connector 20"/>
          <p:cNvCxnSpPr>
            <a:stCxn id="19" idx="2"/>
            <a:endCxn id="10" idx="0"/>
          </p:cNvCxnSpPr>
          <p:nvPr/>
        </p:nvCxnSpPr>
        <p:spPr bwMode="auto">
          <a:xfrm>
            <a:off x="6875120" y="2492896"/>
            <a:ext cx="0" cy="265152"/>
          </a:xfrm>
          <a:prstGeom prst="straightConnector1">
            <a:avLst/>
          </a:prstGeom>
          <a:noFill/>
          <a:ln w="9525" cap="flat" cmpd="sng" algn="ctr">
            <a:solidFill>
              <a:schemeClr val="tx1"/>
            </a:solidFill>
            <a:prstDash val="solid"/>
            <a:round/>
            <a:headEnd type="none" w="med" len="med"/>
            <a:tailEnd type="arrow"/>
          </a:ln>
          <a:effectLst/>
        </p:spPr>
      </p:cxnSp>
      <p:cxnSp>
        <p:nvCxnSpPr>
          <p:cNvPr id="24" name="Straight Arrow Connector 23"/>
          <p:cNvCxnSpPr>
            <a:stCxn id="19" idx="3"/>
            <a:endCxn id="20" idx="1"/>
          </p:cNvCxnSpPr>
          <p:nvPr/>
        </p:nvCxnSpPr>
        <p:spPr bwMode="auto">
          <a:xfrm>
            <a:off x="7378040" y="2127136"/>
            <a:ext cx="290304" cy="0"/>
          </a:xfrm>
          <a:prstGeom prst="straightConnector1">
            <a:avLst/>
          </a:prstGeom>
          <a:noFill/>
          <a:ln w="9525" cap="flat" cmpd="sng" algn="ctr">
            <a:solidFill>
              <a:schemeClr val="tx1"/>
            </a:solidFill>
            <a:prstDash val="solid"/>
            <a:round/>
            <a:headEnd type="none" w="med" len="med"/>
            <a:tailEnd type="arrow"/>
          </a:ln>
          <a:effectLst/>
        </p:spPr>
      </p:cxnSp>
      <p:cxnSp>
        <p:nvCxnSpPr>
          <p:cNvPr id="27" name="Elbow Connector 26"/>
          <p:cNvCxnSpPr>
            <a:stCxn id="10" idx="1"/>
            <a:endCxn id="9" idx="0"/>
          </p:cNvCxnSpPr>
          <p:nvPr/>
        </p:nvCxnSpPr>
        <p:spPr bwMode="auto">
          <a:xfrm rot="10800000" flipV="1">
            <a:off x="5506968" y="3123808"/>
            <a:ext cx="865232" cy="653792"/>
          </a:xfrm>
          <a:prstGeom prst="bentConnector2">
            <a:avLst/>
          </a:prstGeom>
          <a:solidFill>
            <a:schemeClr val="accent1"/>
          </a:solidFill>
          <a:ln w="9525" cap="flat" cmpd="sng" algn="ctr">
            <a:solidFill>
              <a:schemeClr val="tx1"/>
            </a:solidFill>
            <a:prstDash val="solid"/>
            <a:round/>
            <a:headEnd type="none" w="med" len="med"/>
            <a:tailEnd type="arrow"/>
          </a:ln>
          <a:effectLst/>
        </p:spPr>
      </p:cxnSp>
      <p:sp>
        <p:nvSpPr>
          <p:cNvPr id="23" name="Rounded Rectangle 22"/>
          <p:cNvSpPr/>
          <p:nvPr/>
        </p:nvSpPr>
        <p:spPr bwMode="auto">
          <a:xfrm>
            <a:off x="3664291" y="1761376"/>
            <a:ext cx="1005840" cy="731520"/>
          </a:xfrm>
          <a:prstGeom prst="roundRect">
            <a:avLst>
              <a:gd name="adj" fmla="val 24909"/>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Steps Group</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25" name="Rounded Rectangle 24"/>
          <p:cNvSpPr/>
          <p:nvPr/>
        </p:nvSpPr>
        <p:spPr bwMode="auto">
          <a:xfrm>
            <a:off x="2268880" y="1761376"/>
            <a:ext cx="1078984" cy="731520"/>
          </a:xfrm>
          <a:prstGeom prst="roundRect">
            <a:avLst>
              <a:gd name="adj" fmla="val 24909"/>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Step</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28" name="Straight Arrow Connector 27"/>
          <p:cNvCxnSpPr>
            <a:stCxn id="8" idx="0"/>
            <a:endCxn id="23" idx="2"/>
          </p:cNvCxnSpPr>
          <p:nvPr/>
        </p:nvCxnSpPr>
        <p:spPr bwMode="auto">
          <a:xfrm flipV="1">
            <a:off x="4167211" y="2492896"/>
            <a:ext cx="0" cy="1284704"/>
          </a:xfrm>
          <a:prstGeom prst="straightConnector1">
            <a:avLst/>
          </a:prstGeom>
          <a:noFill/>
          <a:ln w="9525" cap="flat" cmpd="sng" algn="ctr">
            <a:solidFill>
              <a:schemeClr val="tx1"/>
            </a:solidFill>
            <a:prstDash val="solid"/>
            <a:round/>
            <a:headEnd type="none" w="med" len="med"/>
            <a:tailEnd type="arrow"/>
          </a:ln>
          <a:effectLst/>
        </p:spPr>
      </p:cxnSp>
      <p:cxnSp>
        <p:nvCxnSpPr>
          <p:cNvPr id="30" name="Straight Arrow Connector 29"/>
          <p:cNvCxnSpPr>
            <a:stCxn id="23" idx="1"/>
            <a:endCxn id="25" idx="3"/>
          </p:cNvCxnSpPr>
          <p:nvPr/>
        </p:nvCxnSpPr>
        <p:spPr bwMode="auto">
          <a:xfrm flipH="1">
            <a:off x="3347864" y="2127136"/>
            <a:ext cx="316427" cy="0"/>
          </a:xfrm>
          <a:prstGeom prst="straightConnector1">
            <a:avLst/>
          </a:prstGeom>
          <a:noFill/>
          <a:ln w="9525" cap="flat" cmpd="sng" algn="ctr">
            <a:solidFill>
              <a:schemeClr val="tx1"/>
            </a:solidFill>
            <a:prstDash val="solid"/>
            <a:round/>
            <a:headEnd type="none" w="med" len="med"/>
            <a:tailEnd type="arrow"/>
          </a:ln>
          <a:effectLst/>
        </p:spPr>
      </p:cxnSp>
      <p:sp>
        <p:nvSpPr>
          <p:cNvPr id="2" name="Date Placeholder 1"/>
          <p:cNvSpPr>
            <a:spLocks noGrp="1"/>
          </p:cNvSpPr>
          <p:nvPr>
            <p:ph type="dt" sz="half" idx="2"/>
          </p:nvPr>
        </p:nvSpPr>
        <p:spPr/>
        <p:txBody>
          <a:bodyPr/>
          <a:lstStyle/>
          <a:p>
            <a:r>
              <a:rPr lang="en-US"/>
              <a:t>© Invensys 2013</a:t>
            </a:r>
            <a:endParaRPr lang="en-US" dirty="0"/>
          </a:p>
        </p:txBody>
      </p:sp>
      <p:sp>
        <p:nvSpPr>
          <p:cNvPr id="3" name="Footer Placeholder 2"/>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247879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500"/>
                                        <p:tgtEl>
                                          <p:spTgt spid="2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dissolve">
                                      <p:cBhvr>
                                        <p:cTn id="11" dur="500"/>
                                        <p:tgtEl>
                                          <p:spTgt spid="23"/>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right)">
                                      <p:cBhvr>
                                        <p:cTn id="15" dur="500"/>
                                        <p:tgtEl>
                                          <p:spTgt spid="3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dissolve">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16</a:t>
            </a:r>
            <a:br>
              <a:rPr lang="en-US" dirty="0"/>
            </a:br>
            <a:r>
              <a:rPr lang="en-US" dirty="0"/>
              <a:t>Tracking Operation Steps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35</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3"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pic>
        <p:nvPicPr>
          <p:cNvPr id="4098" name="Picture 2" descr="D:\GeneralShare\MES 4.0 PPT\Step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1456285"/>
            <a:ext cx="6881170" cy="470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52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p:cNvSpPr/>
          <p:nvPr/>
        </p:nvSpPr>
        <p:spPr bwMode="auto">
          <a:xfrm>
            <a:off x="4499992" y="5299680"/>
            <a:ext cx="1296144" cy="361568"/>
          </a:xfrm>
          <a:prstGeom prst="roundRect">
            <a:avLst>
              <a:gd name="adj" fmla="val 24909"/>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Autofit/>
          </a:bodyPr>
          <a:lstStyle/>
          <a:p>
            <a:pPr algn="r" eaLnBrk="0" hangingPunct="0">
              <a:lnSpc>
                <a:spcPct val="90000"/>
              </a:lnSpc>
            </a:pPr>
            <a:r>
              <a:rPr lang="en-US" sz="1000" dirty="0">
                <a:solidFill>
                  <a:prstClr val="black"/>
                </a:solidFill>
                <a:cs typeface="Arial" pitchFamily="34" charset="0"/>
              </a:rPr>
              <a:t>Run Jobs</a:t>
            </a:r>
          </a:p>
        </p:txBody>
      </p:sp>
      <p:sp>
        <p:nvSpPr>
          <p:cNvPr id="12" name="Title 11"/>
          <p:cNvSpPr>
            <a:spLocks noGrp="1"/>
          </p:cNvSpPr>
          <p:nvPr>
            <p:ph type="title"/>
          </p:nvPr>
        </p:nvSpPr>
        <p:spPr/>
        <p:txBody>
          <a:bodyPr/>
          <a:lstStyle/>
          <a:p>
            <a:r>
              <a:rPr lang="en-US" dirty="0"/>
              <a:t>Specifications</a:t>
            </a:r>
          </a:p>
        </p:txBody>
      </p:sp>
      <p:sp>
        <p:nvSpPr>
          <p:cNvPr id="8" name="Rounded Rectangle 7"/>
          <p:cNvSpPr/>
          <p:nvPr/>
        </p:nvSpPr>
        <p:spPr bwMode="auto">
          <a:xfrm>
            <a:off x="3664291" y="3777600"/>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Operation</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9" name="Rounded Rectangle 8"/>
          <p:cNvSpPr/>
          <p:nvPr/>
        </p:nvSpPr>
        <p:spPr bwMode="auto">
          <a:xfrm>
            <a:off x="5004048" y="3777600"/>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Process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0" name="Rounded Rectangle 9"/>
          <p:cNvSpPr/>
          <p:nvPr/>
        </p:nvSpPr>
        <p:spPr bwMode="auto">
          <a:xfrm>
            <a:off x="6372200" y="2758048"/>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Item</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1" name="Rounded Rectangle 10"/>
          <p:cNvSpPr/>
          <p:nvPr/>
        </p:nvSpPr>
        <p:spPr bwMode="auto">
          <a:xfrm>
            <a:off x="6374363" y="3777600"/>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Process Class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3" name="Rounded Rectangle 12"/>
          <p:cNvSpPr/>
          <p:nvPr/>
        </p:nvSpPr>
        <p:spPr bwMode="auto">
          <a:xfrm>
            <a:off x="7742624" y="2758048"/>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Item Class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26" name="Straight Arrow Connector 25"/>
          <p:cNvCxnSpPr>
            <a:stCxn id="4" idx="0"/>
            <a:endCxn id="8" idx="2"/>
          </p:cNvCxnSpPr>
          <p:nvPr/>
        </p:nvCxnSpPr>
        <p:spPr bwMode="auto">
          <a:xfrm flipV="1">
            <a:off x="4167211" y="4509120"/>
            <a:ext cx="0" cy="360040"/>
          </a:xfrm>
          <a:prstGeom prst="straightConnector1">
            <a:avLst/>
          </a:prstGeom>
          <a:noFill/>
          <a:ln w="9525" cap="flat" cmpd="sng" algn="ctr">
            <a:solidFill>
              <a:schemeClr val="tx1"/>
            </a:solidFill>
            <a:prstDash val="solid"/>
            <a:round/>
            <a:headEnd type="none" w="med" len="med"/>
            <a:tailEnd type="arrow"/>
          </a:ln>
          <a:effectLst/>
        </p:spPr>
      </p:cxnSp>
      <p:cxnSp>
        <p:nvCxnSpPr>
          <p:cNvPr id="29" name="Straight Arrow Connector 28"/>
          <p:cNvCxnSpPr>
            <a:stCxn id="9" idx="1"/>
            <a:endCxn id="8" idx="3"/>
          </p:cNvCxnSpPr>
          <p:nvPr/>
        </p:nvCxnSpPr>
        <p:spPr bwMode="auto">
          <a:xfrm flipH="1">
            <a:off x="4670131" y="4143360"/>
            <a:ext cx="333917" cy="0"/>
          </a:xfrm>
          <a:prstGeom prst="straightConnector1">
            <a:avLst/>
          </a:prstGeom>
          <a:noFill/>
          <a:ln w="9525" cap="flat" cmpd="sng" algn="ctr">
            <a:solidFill>
              <a:schemeClr val="tx1"/>
            </a:solidFill>
            <a:prstDash val="solid"/>
            <a:round/>
            <a:headEnd type="none" w="med" len="med"/>
            <a:tailEnd type="arrow"/>
          </a:ln>
          <a:effectLst/>
        </p:spPr>
      </p:cxnSp>
      <p:cxnSp>
        <p:nvCxnSpPr>
          <p:cNvPr id="31" name="Straight Arrow Connector 30"/>
          <p:cNvCxnSpPr>
            <a:stCxn id="11" idx="1"/>
            <a:endCxn id="9" idx="3"/>
          </p:cNvCxnSpPr>
          <p:nvPr/>
        </p:nvCxnSpPr>
        <p:spPr bwMode="auto">
          <a:xfrm flipH="1">
            <a:off x="6009888" y="4143360"/>
            <a:ext cx="364475" cy="0"/>
          </a:xfrm>
          <a:prstGeom prst="straightConnector1">
            <a:avLst/>
          </a:prstGeom>
          <a:noFill/>
          <a:ln w="9525" cap="flat" cmpd="sng" algn="ctr">
            <a:solidFill>
              <a:schemeClr val="tx1"/>
            </a:solidFill>
            <a:prstDash val="solid"/>
            <a:round/>
            <a:headEnd type="none" w="med" len="med"/>
            <a:tailEnd type="arrow"/>
          </a:ln>
          <a:effectLst/>
        </p:spPr>
      </p:cxnSp>
      <p:cxnSp>
        <p:nvCxnSpPr>
          <p:cNvPr id="33" name="Straight Arrow Connector 32"/>
          <p:cNvCxnSpPr>
            <a:stCxn id="13" idx="1"/>
            <a:endCxn id="10" idx="3"/>
          </p:cNvCxnSpPr>
          <p:nvPr/>
        </p:nvCxnSpPr>
        <p:spPr bwMode="auto">
          <a:xfrm flipH="1">
            <a:off x="7378040" y="3123808"/>
            <a:ext cx="364584" cy="0"/>
          </a:xfrm>
          <a:prstGeom prst="straightConnector1">
            <a:avLst/>
          </a:prstGeom>
          <a:noFill/>
          <a:ln w="9525" cap="flat" cmpd="sng" algn="ctr">
            <a:solidFill>
              <a:schemeClr val="tx1"/>
            </a:solidFill>
            <a:prstDash val="solid"/>
            <a:round/>
            <a:headEnd type="none" w="med" len="med"/>
            <a:tailEnd type="arrow"/>
          </a:ln>
          <a:effectLst/>
        </p:spPr>
      </p:cxnSp>
      <p:sp>
        <p:nvSpPr>
          <p:cNvPr id="38" name="Rounded Rectangle 37"/>
          <p:cNvSpPr/>
          <p:nvPr/>
        </p:nvSpPr>
        <p:spPr bwMode="auto">
          <a:xfrm>
            <a:off x="4499992" y="4869160"/>
            <a:ext cx="1296144" cy="361568"/>
          </a:xfrm>
          <a:prstGeom prst="roundRect">
            <a:avLst>
              <a:gd name="adj" fmla="val 24909"/>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noAutofit/>
          </a:bodyPr>
          <a:lstStyle/>
          <a:p>
            <a:pPr algn="r" eaLnBrk="0" hangingPunct="0">
              <a:lnSpc>
                <a:spcPct val="90000"/>
              </a:lnSpc>
            </a:pPr>
            <a:r>
              <a:rPr lang="en-US" sz="1000" dirty="0" err="1">
                <a:solidFill>
                  <a:prstClr val="black"/>
                </a:solidFill>
                <a:cs typeface="Arial" pitchFamily="34" charset="0"/>
              </a:rPr>
              <a:t>Sched</a:t>
            </a:r>
            <a:r>
              <a:rPr lang="en-US" sz="1000" dirty="0">
                <a:solidFill>
                  <a:prstClr val="black"/>
                </a:solidFill>
                <a:cs typeface="Arial" pitchFamily="34" charset="0"/>
              </a:rPr>
              <a:t> Jobs</a:t>
            </a:r>
          </a:p>
        </p:txBody>
      </p:sp>
      <p:sp>
        <p:nvSpPr>
          <p:cNvPr id="4" name="Rounded Rectangle 3"/>
          <p:cNvSpPr/>
          <p:nvPr/>
        </p:nvSpPr>
        <p:spPr bwMode="auto">
          <a:xfrm>
            <a:off x="3474134" y="4869160"/>
            <a:ext cx="1386154" cy="1008112"/>
          </a:xfrm>
          <a:prstGeom prst="roundRect">
            <a:avLst>
              <a:gd name="adj" fmla="val 24909"/>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Entities</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19" name="Rounded Rectangle 18"/>
          <p:cNvSpPr/>
          <p:nvPr/>
        </p:nvSpPr>
        <p:spPr bwMode="auto">
          <a:xfrm>
            <a:off x="6372200" y="1761376"/>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BOM Version</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20" name="Rounded Rectangle 19"/>
          <p:cNvSpPr/>
          <p:nvPr/>
        </p:nvSpPr>
        <p:spPr bwMode="auto">
          <a:xfrm>
            <a:off x="7668344" y="1761376"/>
            <a:ext cx="1078984"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BOM Component</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21" name="Straight Arrow Connector 20"/>
          <p:cNvCxnSpPr>
            <a:stCxn id="19" idx="2"/>
            <a:endCxn id="10" idx="0"/>
          </p:cNvCxnSpPr>
          <p:nvPr/>
        </p:nvCxnSpPr>
        <p:spPr bwMode="auto">
          <a:xfrm>
            <a:off x="6875120" y="2492896"/>
            <a:ext cx="0" cy="265152"/>
          </a:xfrm>
          <a:prstGeom prst="straightConnector1">
            <a:avLst/>
          </a:prstGeom>
          <a:noFill/>
          <a:ln w="9525" cap="flat" cmpd="sng" algn="ctr">
            <a:solidFill>
              <a:schemeClr val="tx1"/>
            </a:solidFill>
            <a:prstDash val="solid"/>
            <a:round/>
            <a:headEnd type="none" w="med" len="med"/>
            <a:tailEnd type="arrow"/>
          </a:ln>
          <a:effectLst/>
        </p:spPr>
      </p:cxnSp>
      <p:cxnSp>
        <p:nvCxnSpPr>
          <p:cNvPr id="24" name="Straight Arrow Connector 23"/>
          <p:cNvCxnSpPr>
            <a:stCxn id="19" idx="3"/>
            <a:endCxn id="20" idx="1"/>
          </p:cNvCxnSpPr>
          <p:nvPr/>
        </p:nvCxnSpPr>
        <p:spPr bwMode="auto">
          <a:xfrm>
            <a:off x="7378040" y="2127136"/>
            <a:ext cx="290304" cy="0"/>
          </a:xfrm>
          <a:prstGeom prst="straightConnector1">
            <a:avLst/>
          </a:prstGeom>
          <a:noFill/>
          <a:ln w="9525" cap="flat" cmpd="sng" algn="ctr">
            <a:solidFill>
              <a:schemeClr val="tx1"/>
            </a:solidFill>
            <a:prstDash val="solid"/>
            <a:round/>
            <a:headEnd type="none" w="med" len="med"/>
            <a:tailEnd type="arrow"/>
          </a:ln>
          <a:effectLst/>
        </p:spPr>
      </p:cxnSp>
      <p:cxnSp>
        <p:nvCxnSpPr>
          <p:cNvPr id="27" name="Elbow Connector 26"/>
          <p:cNvCxnSpPr>
            <a:stCxn id="10" idx="1"/>
            <a:endCxn id="9" idx="0"/>
          </p:cNvCxnSpPr>
          <p:nvPr/>
        </p:nvCxnSpPr>
        <p:spPr bwMode="auto">
          <a:xfrm rot="10800000" flipV="1">
            <a:off x="5506968" y="3123808"/>
            <a:ext cx="865232" cy="653792"/>
          </a:xfrm>
          <a:prstGeom prst="bentConnector2">
            <a:avLst/>
          </a:prstGeom>
          <a:solidFill>
            <a:schemeClr val="accent1"/>
          </a:solidFill>
          <a:ln w="9525" cap="flat" cmpd="sng" algn="ctr">
            <a:solidFill>
              <a:schemeClr val="tx1"/>
            </a:solidFill>
            <a:prstDash val="solid"/>
            <a:round/>
            <a:headEnd type="none" w="med" len="med"/>
            <a:tailEnd type="arrow"/>
          </a:ln>
          <a:effectLst/>
        </p:spPr>
      </p:cxnSp>
      <p:sp>
        <p:nvSpPr>
          <p:cNvPr id="23" name="Rounded Rectangle 22"/>
          <p:cNvSpPr/>
          <p:nvPr/>
        </p:nvSpPr>
        <p:spPr bwMode="auto">
          <a:xfrm>
            <a:off x="3664291" y="1761376"/>
            <a:ext cx="1005840"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Steps Group</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25" name="Rounded Rectangle 24"/>
          <p:cNvSpPr/>
          <p:nvPr/>
        </p:nvSpPr>
        <p:spPr bwMode="auto">
          <a:xfrm>
            <a:off x="2268880" y="1761376"/>
            <a:ext cx="1078984" cy="731520"/>
          </a:xfrm>
          <a:prstGeom prst="roundRect">
            <a:avLst>
              <a:gd name="adj" fmla="val 24909"/>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Step</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28" name="Straight Arrow Connector 27"/>
          <p:cNvCxnSpPr>
            <a:stCxn id="8" idx="0"/>
            <a:endCxn id="23" idx="2"/>
          </p:cNvCxnSpPr>
          <p:nvPr/>
        </p:nvCxnSpPr>
        <p:spPr bwMode="auto">
          <a:xfrm flipV="1">
            <a:off x="4167211" y="2492896"/>
            <a:ext cx="0" cy="1284704"/>
          </a:xfrm>
          <a:prstGeom prst="straightConnector1">
            <a:avLst/>
          </a:prstGeom>
          <a:noFill/>
          <a:ln w="9525" cap="flat" cmpd="sng" algn="ctr">
            <a:solidFill>
              <a:schemeClr val="tx1"/>
            </a:solidFill>
            <a:prstDash val="solid"/>
            <a:round/>
            <a:headEnd type="none" w="med" len="med"/>
            <a:tailEnd type="arrow"/>
          </a:ln>
          <a:effectLst/>
        </p:spPr>
      </p:cxnSp>
      <p:cxnSp>
        <p:nvCxnSpPr>
          <p:cNvPr id="30" name="Straight Arrow Connector 29"/>
          <p:cNvCxnSpPr>
            <a:stCxn id="23" idx="1"/>
            <a:endCxn id="25" idx="3"/>
          </p:cNvCxnSpPr>
          <p:nvPr/>
        </p:nvCxnSpPr>
        <p:spPr bwMode="auto">
          <a:xfrm flipH="1">
            <a:off x="3347864" y="2127136"/>
            <a:ext cx="316427" cy="0"/>
          </a:xfrm>
          <a:prstGeom prst="straightConnector1">
            <a:avLst/>
          </a:prstGeom>
          <a:noFill/>
          <a:ln w="9525" cap="flat" cmpd="sng" algn="ctr">
            <a:solidFill>
              <a:schemeClr val="tx1"/>
            </a:solidFill>
            <a:prstDash val="solid"/>
            <a:round/>
            <a:headEnd type="none" w="med" len="med"/>
            <a:tailEnd type="arrow"/>
          </a:ln>
          <a:effectLst/>
        </p:spPr>
      </p:cxnSp>
      <p:sp>
        <p:nvSpPr>
          <p:cNvPr id="32" name="Rounded Rectangle 31"/>
          <p:cNvSpPr/>
          <p:nvPr/>
        </p:nvSpPr>
        <p:spPr bwMode="auto">
          <a:xfrm>
            <a:off x="1765960" y="2697480"/>
            <a:ext cx="1005840" cy="731520"/>
          </a:xfrm>
          <a:prstGeom prst="roundRect">
            <a:avLst>
              <a:gd name="adj" fmla="val 24909"/>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Spec Group</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sp>
        <p:nvSpPr>
          <p:cNvPr id="34" name="Rounded Rectangle 33"/>
          <p:cNvSpPr/>
          <p:nvPr/>
        </p:nvSpPr>
        <p:spPr bwMode="auto">
          <a:xfrm>
            <a:off x="395536" y="2697480"/>
            <a:ext cx="1078984" cy="731520"/>
          </a:xfrm>
          <a:prstGeom prst="roundRect">
            <a:avLst>
              <a:gd name="adj" fmla="val 24909"/>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Spec</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35" name="Straight Arrow Connector 34"/>
          <p:cNvCxnSpPr>
            <a:stCxn id="32" idx="1"/>
            <a:endCxn id="34" idx="3"/>
          </p:cNvCxnSpPr>
          <p:nvPr/>
        </p:nvCxnSpPr>
        <p:spPr bwMode="auto">
          <a:xfrm flipH="1">
            <a:off x="1474520" y="3063240"/>
            <a:ext cx="291440" cy="0"/>
          </a:xfrm>
          <a:prstGeom prst="straightConnector1">
            <a:avLst/>
          </a:prstGeom>
          <a:noFill/>
          <a:ln w="9525" cap="flat" cmpd="sng" algn="ctr">
            <a:solidFill>
              <a:schemeClr val="tx1"/>
            </a:solidFill>
            <a:prstDash val="solid"/>
            <a:round/>
            <a:headEnd type="none" w="med" len="med"/>
            <a:tailEnd type="arrow"/>
          </a:ln>
          <a:effectLst/>
        </p:spPr>
      </p:cxnSp>
      <p:sp>
        <p:nvSpPr>
          <p:cNvPr id="36" name="Rounded Rectangle 35"/>
          <p:cNvSpPr/>
          <p:nvPr/>
        </p:nvSpPr>
        <p:spPr bwMode="auto">
          <a:xfrm>
            <a:off x="395536" y="1761376"/>
            <a:ext cx="1078984" cy="731520"/>
          </a:xfrm>
          <a:prstGeom prst="roundRect">
            <a:avLst>
              <a:gd name="adj" fmla="val 24909"/>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0" tIns="45720" rIns="0" bIns="45720" numCol="1" rtlCol="0" anchor="ctr" anchorCtr="0" compatLnSpc="1">
            <a:prstTxWarp prst="textNoShape">
              <a:avLst/>
            </a:prstTxWarp>
            <a:noAutofit/>
          </a:bodyPr>
          <a:lstStyle/>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Global</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Spec</a:t>
            </a:r>
          </a:p>
          <a:p>
            <a:pPr algn="ctr" eaLnBrk="0" hangingPunct="0">
              <a:lnSpc>
                <a:spcPct val="90000"/>
              </a:lnSpc>
            </a:pPr>
            <a:r>
              <a:rPr lang="en-US" sz="1100" b="1" dirty="0">
                <a:solidFill>
                  <a:prstClr val="white"/>
                </a:solidFill>
                <a:effectLst>
                  <a:outerShdw blurRad="38100" dist="38100" dir="2700000" algn="tl">
                    <a:srgbClr val="000000">
                      <a:alpha val="43137"/>
                    </a:srgbClr>
                  </a:outerShdw>
                </a:effectLst>
                <a:cs typeface="Arial" pitchFamily="34" charset="0"/>
              </a:rPr>
              <a:t>1,n</a:t>
            </a:r>
          </a:p>
        </p:txBody>
      </p:sp>
      <p:cxnSp>
        <p:nvCxnSpPr>
          <p:cNvPr id="37" name="Straight Arrow Connector 36"/>
          <p:cNvCxnSpPr>
            <a:stCxn id="36" idx="2"/>
            <a:endCxn id="34" idx="0"/>
          </p:cNvCxnSpPr>
          <p:nvPr/>
        </p:nvCxnSpPr>
        <p:spPr bwMode="auto">
          <a:xfrm>
            <a:off x="935028" y="2492896"/>
            <a:ext cx="0" cy="204584"/>
          </a:xfrm>
          <a:prstGeom prst="straightConnector1">
            <a:avLst/>
          </a:prstGeom>
          <a:noFill/>
          <a:ln w="9525" cap="flat" cmpd="sng" algn="ctr">
            <a:solidFill>
              <a:schemeClr val="tx1"/>
            </a:solidFill>
            <a:prstDash val="solid"/>
            <a:round/>
            <a:headEnd type="none" w="med" len="med"/>
            <a:tailEnd type="arrow"/>
          </a:ln>
          <a:effectLst/>
        </p:spPr>
      </p:cxnSp>
      <p:cxnSp>
        <p:nvCxnSpPr>
          <p:cNvPr id="39" name="Elbow Connector 38"/>
          <p:cNvCxnSpPr>
            <a:endCxn id="19" idx="0"/>
          </p:cNvCxnSpPr>
          <p:nvPr/>
        </p:nvCxnSpPr>
        <p:spPr bwMode="auto">
          <a:xfrm flipV="1">
            <a:off x="1403648" y="1761376"/>
            <a:ext cx="5471472" cy="996672"/>
          </a:xfrm>
          <a:prstGeom prst="bentConnector4">
            <a:avLst>
              <a:gd name="adj1" fmla="val 4235"/>
              <a:gd name="adj2" fmla="val 122936"/>
            </a:avLst>
          </a:prstGeom>
          <a:solidFill>
            <a:schemeClr val="accent1"/>
          </a:solidFill>
          <a:ln w="9525" cap="flat" cmpd="sng" algn="ctr">
            <a:solidFill>
              <a:schemeClr val="tx1"/>
            </a:solidFill>
            <a:prstDash val="dash"/>
            <a:round/>
            <a:headEnd type="none" w="med" len="med"/>
            <a:tailEnd type="arrow"/>
          </a:ln>
          <a:effectLst/>
        </p:spPr>
      </p:cxnSp>
      <p:cxnSp>
        <p:nvCxnSpPr>
          <p:cNvPr id="40" name="Straight Arrow Connector 39"/>
          <p:cNvCxnSpPr/>
          <p:nvPr/>
        </p:nvCxnSpPr>
        <p:spPr bwMode="auto">
          <a:xfrm rot="16200000" flipH="1">
            <a:off x="5390649" y="1848001"/>
            <a:ext cx="1296144" cy="713730"/>
          </a:xfrm>
          <a:prstGeom prst="bentConnector3">
            <a:avLst>
              <a:gd name="adj1" fmla="val 99900"/>
            </a:avLst>
          </a:prstGeom>
          <a:solidFill>
            <a:schemeClr val="accent1"/>
          </a:solidFill>
          <a:ln w="9525" cap="flat" cmpd="sng" algn="ctr">
            <a:solidFill>
              <a:schemeClr val="tx1"/>
            </a:solidFill>
            <a:prstDash val="dash"/>
            <a:round/>
            <a:headEnd type="none" w="med" len="med"/>
            <a:tailEnd type="arrow"/>
          </a:ln>
          <a:effectLst/>
        </p:spPr>
      </p:cxnSp>
      <p:cxnSp>
        <p:nvCxnSpPr>
          <p:cNvPr id="41" name="Elbow Connector 40"/>
          <p:cNvCxnSpPr>
            <a:stCxn id="34" idx="2"/>
            <a:endCxn id="4" idx="1"/>
          </p:cNvCxnSpPr>
          <p:nvPr/>
        </p:nvCxnSpPr>
        <p:spPr bwMode="auto">
          <a:xfrm rot="16200000" flipH="1">
            <a:off x="1232473" y="3131555"/>
            <a:ext cx="1944216" cy="2539106"/>
          </a:xfrm>
          <a:prstGeom prst="bentConnector2">
            <a:avLst/>
          </a:prstGeom>
          <a:solidFill>
            <a:schemeClr val="accent1"/>
          </a:solidFill>
          <a:ln w="9525" cap="flat" cmpd="sng" algn="ctr">
            <a:solidFill>
              <a:schemeClr val="tx1"/>
            </a:solidFill>
            <a:prstDash val="dash"/>
            <a:round/>
            <a:headEnd type="none" w="med" len="med"/>
            <a:tailEnd type="arrow"/>
          </a:ln>
          <a:effectLst/>
        </p:spPr>
      </p:cxnSp>
      <p:cxnSp>
        <p:nvCxnSpPr>
          <p:cNvPr id="42" name="Straight Arrow Connector 41"/>
          <p:cNvCxnSpPr>
            <a:stCxn id="8" idx="0"/>
            <a:endCxn id="32" idx="3"/>
          </p:cNvCxnSpPr>
          <p:nvPr/>
        </p:nvCxnSpPr>
        <p:spPr bwMode="auto">
          <a:xfrm rot="16200000" flipV="1">
            <a:off x="3112326" y="2722714"/>
            <a:ext cx="714360" cy="1395411"/>
          </a:xfrm>
          <a:prstGeom prst="bentConnector2">
            <a:avLst/>
          </a:prstGeom>
          <a:noFill/>
          <a:ln w="9525" cap="flat" cmpd="sng" algn="ctr">
            <a:solidFill>
              <a:schemeClr val="tx1"/>
            </a:solidFill>
            <a:prstDash val="solid"/>
            <a:round/>
            <a:headEnd type="none" w="med" len="med"/>
            <a:tailEnd type="arrow"/>
          </a:ln>
          <a:effectLst/>
        </p:spPr>
      </p:cxnSp>
      <p:cxnSp>
        <p:nvCxnSpPr>
          <p:cNvPr id="53" name="Straight Arrow Connector 39"/>
          <p:cNvCxnSpPr/>
          <p:nvPr/>
        </p:nvCxnSpPr>
        <p:spPr bwMode="auto">
          <a:xfrm>
            <a:off x="1656842" y="2127136"/>
            <a:ext cx="589673" cy="0"/>
          </a:xfrm>
          <a:prstGeom prst="straightConnector1">
            <a:avLst/>
          </a:prstGeom>
          <a:solidFill>
            <a:schemeClr val="accent1"/>
          </a:solidFill>
          <a:ln w="9525" cap="flat" cmpd="sng" algn="ctr">
            <a:solidFill>
              <a:schemeClr val="tx1"/>
            </a:solidFill>
            <a:prstDash val="dash"/>
            <a:round/>
            <a:headEnd type="none" w="med" len="med"/>
            <a:tailEnd type="arrow"/>
          </a:ln>
          <a:effectLst/>
        </p:spPr>
      </p:cxnSp>
      <p:sp>
        <p:nvSpPr>
          <p:cNvPr id="2" name="Date Placeholder 1"/>
          <p:cNvSpPr>
            <a:spLocks noGrp="1"/>
          </p:cNvSpPr>
          <p:nvPr>
            <p:ph type="dt" sz="half" idx="2"/>
          </p:nvPr>
        </p:nvSpPr>
        <p:spPr/>
        <p:txBody>
          <a:bodyPr/>
          <a:lstStyle/>
          <a:p>
            <a:r>
              <a:rPr lang="en-US"/>
              <a:t>© Invensys 2013</a:t>
            </a:r>
            <a:endParaRPr lang="en-US" dirty="0"/>
          </a:p>
        </p:txBody>
      </p:sp>
      <p:sp>
        <p:nvSpPr>
          <p:cNvPr id="3" name="Footer Placeholder 2"/>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194084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right)">
                                      <p:cBhvr>
                                        <p:cTn id="12" dur="500"/>
                                        <p:tgtEl>
                                          <p:spTgt spid="42"/>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dissolve">
                                      <p:cBhvr>
                                        <p:cTn id="16" dur="500"/>
                                        <p:tgtEl>
                                          <p:spTgt spid="32"/>
                                        </p:tgtEl>
                                      </p:cBhvr>
                                    </p:animEffect>
                                  </p:childTnLst>
                                </p:cTn>
                              </p:par>
                            </p:childTnLst>
                          </p:cTn>
                        </p:par>
                        <p:par>
                          <p:cTn id="17" fill="hold">
                            <p:stCondLst>
                              <p:cond delay="1000"/>
                            </p:stCondLst>
                            <p:childTnLst>
                              <p:par>
                                <p:cTn id="18" presetID="22" presetClass="entr" presetSubtype="2"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right)">
                                      <p:cBhvr>
                                        <p:cTn id="20" dur="500"/>
                                        <p:tgtEl>
                                          <p:spTgt spid="37"/>
                                        </p:tgtEl>
                                      </p:cBhvr>
                                    </p:animEffect>
                                  </p:childTnLst>
                                </p:cTn>
                              </p:par>
                              <p:par>
                                <p:cTn id="21" presetID="22" presetClass="entr" presetSubtype="2"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1500"/>
                            </p:stCondLst>
                            <p:childTnLst>
                              <p:par>
                                <p:cTn id="25" presetID="9"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dissolve">
                                      <p:cBhvr>
                                        <p:cTn id="27" dur="5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left)">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wipe(up)">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up)">
                                      <p:cBhvr>
                                        <p:cTn id="4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apezoid 3"/>
          <p:cNvSpPr/>
          <p:nvPr/>
        </p:nvSpPr>
        <p:spPr bwMode="auto">
          <a:xfrm rot="5400000">
            <a:off x="6452927" y="2861659"/>
            <a:ext cx="2147703" cy="1291242"/>
          </a:xfrm>
          <a:prstGeom prst="trapezoid">
            <a:avLst>
              <a:gd name="adj" fmla="val 71646"/>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100000" t="100000"/>
            </a:path>
            <a:tileRect r="-100000" b="-100000"/>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Title 11"/>
          <p:cNvSpPr>
            <a:spLocks noGrp="1"/>
          </p:cNvSpPr>
          <p:nvPr>
            <p:ph type="title"/>
          </p:nvPr>
        </p:nvSpPr>
        <p:spPr/>
        <p:txBody>
          <a:bodyPr/>
          <a:lstStyle/>
          <a:p>
            <a:r>
              <a:rPr lang="en-US" dirty="0"/>
              <a:t>Specifications</a:t>
            </a:r>
          </a:p>
        </p:txBody>
      </p:sp>
      <p:sp>
        <p:nvSpPr>
          <p:cNvPr id="43" name="Rectangle 42"/>
          <p:cNvSpPr/>
          <p:nvPr/>
        </p:nvSpPr>
        <p:spPr bwMode="auto">
          <a:xfrm>
            <a:off x="7308304" y="1142466"/>
            <a:ext cx="1130896" cy="879586"/>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no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rPr>
              <a:t>Op100</a:t>
            </a:r>
          </a:p>
        </p:txBody>
      </p:sp>
      <p:sp>
        <p:nvSpPr>
          <p:cNvPr id="44" name="Rectangle 43"/>
          <p:cNvSpPr/>
          <p:nvPr/>
        </p:nvSpPr>
        <p:spPr bwMode="auto">
          <a:xfrm>
            <a:off x="7460704" y="1304204"/>
            <a:ext cx="879586" cy="565448"/>
          </a:xfrm>
          <a:prstGeom prst="rect">
            <a:avLst/>
          </a:prstGeom>
          <a:solidFill>
            <a:srgbClr val="FFFF00"/>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rPr>
              <a:t>Job in</a:t>
            </a:r>
          </a:p>
          <a:p>
            <a:pPr marL="0" marR="0" indent="0" algn="ctr" defTabSz="914400" rtl="0" eaLnBrk="0" fontAlgn="base" latinLnBrk="0" hangingPunct="0">
              <a:lnSpc>
                <a:spcPct val="9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rPr>
              <a:t>Station1</a:t>
            </a:r>
          </a:p>
        </p:txBody>
      </p:sp>
      <p:sp>
        <p:nvSpPr>
          <p:cNvPr id="45" name="Rectangle 44"/>
          <p:cNvSpPr/>
          <p:nvPr/>
        </p:nvSpPr>
        <p:spPr bwMode="auto">
          <a:xfrm>
            <a:off x="7460704" y="1304204"/>
            <a:ext cx="879586" cy="565448"/>
          </a:xfrm>
          <a:prstGeom prst="rect">
            <a:avLst/>
          </a:prstGeom>
          <a:solidFill>
            <a:srgbClr val="33CC33">
              <a:alpha val="99000"/>
            </a:srgbClr>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rPr>
              <a:t>Job in</a:t>
            </a:r>
          </a:p>
          <a:p>
            <a:pPr marL="0" marR="0" indent="0" algn="ctr" defTabSz="914400" rtl="0" eaLnBrk="0" fontAlgn="base" latinLnBrk="0" hangingPunct="0">
              <a:lnSpc>
                <a:spcPct val="9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rPr>
              <a:t>Station1</a:t>
            </a:r>
          </a:p>
        </p:txBody>
      </p:sp>
      <p:grpSp>
        <p:nvGrpSpPr>
          <p:cNvPr id="2" name="Group 1"/>
          <p:cNvGrpSpPr/>
          <p:nvPr/>
        </p:nvGrpSpPr>
        <p:grpSpPr>
          <a:xfrm>
            <a:off x="358207" y="5117768"/>
            <a:ext cx="6480720" cy="1080120"/>
            <a:chOff x="358207" y="5117768"/>
            <a:chExt cx="6480720" cy="1080120"/>
          </a:xfrm>
        </p:grpSpPr>
        <p:grpSp>
          <p:nvGrpSpPr>
            <p:cNvPr id="155" name="Group 154"/>
            <p:cNvGrpSpPr/>
            <p:nvPr/>
          </p:nvGrpSpPr>
          <p:grpSpPr>
            <a:xfrm>
              <a:off x="358207" y="5117768"/>
              <a:ext cx="6480720" cy="1080120"/>
              <a:chOff x="395536" y="3501008"/>
              <a:chExt cx="6480720" cy="1080120"/>
            </a:xfrm>
          </p:grpSpPr>
          <p:sp>
            <p:nvSpPr>
              <p:cNvPr id="156" name="Rectangle 155"/>
              <p:cNvSpPr/>
              <p:nvPr/>
            </p:nvSpPr>
            <p:spPr bwMode="auto">
              <a:xfrm>
                <a:off x="395536" y="3501008"/>
                <a:ext cx="6480720" cy="1080120"/>
              </a:xfrm>
              <a:prstGeom prst="rect">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7" name="Server Role"/>
              <p:cNvSpPr txBox="1"/>
              <p:nvPr/>
            </p:nvSpPr>
            <p:spPr>
              <a:xfrm>
                <a:off x="398027" y="3516101"/>
                <a:ext cx="703719" cy="307777"/>
              </a:xfrm>
              <a:prstGeom prst="rect">
                <a:avLst/>
              </a:prstGeom>
              <a:noFill/>
            </p:spPr>
            <p:txBody>
              <a:bodyPr wrap="none" lIns="0" tIns="0" rIns="0" bIns="0" rtlCol="0">
                <a:spAutoFit/>
              </a:bodyPr>
              <a:lstStyle/>
              <a:p>
                <a:pPr algn="ctr"/>
                <a:r>
                  <a:rPr lang="en-US" sz="1000" dirty="0">
                    <a:effectLst>
                      <a:outerShdw blurRad="38100" dist="38100" dir="2700000" algn="tl">
                        <a:srgbClr val="000000">
                          <a:alpha val="43137"/>
                        </a:srgbClr>
                      </a:outerShdw>
                    </a:effectLst>
                    <a:latin typeface="+mn-lt"/>
                  </a:rPr>
                  <a:t>Plant Floor</a:t>
                </a:r>
              </a:p>
              <a:p>
                <a:pPr algn="ctr"/>
                <a:r>
                  <a:rPr lang="en-US" sz="1000" dirty="0">
                    <a:effectLst>
                      <a:outerShdw blurRad="38100" dist="38100" dir="2700000" algn="tl">
                        <a:srgbClr val="000000">
                          <a:alpha val="43137"/>
                        </a:srgbClr>
                      </a:outerShdw>
                    </a:effectLst>
                    <a:latin typeface="+mn-lt"/>
                  </a:rPr>
                  <a:t>Controllers</a:t>
                </a:r>
              </a:p>
            </p:txBody>
          </p:sp>
        </p:grpSp>
        <p:grpSp>
          <p:nvGrpSpPr>
            <p:cNvPr id="5" name="Group 4"/>
            <p:cNvGrpSpPr/>
            <p:nvPr/>
          </p:nvGrpSpPr>
          <p:grpSpPr>
            <a:xfrm>
              <a:off x="1907704" y="5229200"/>
              <a:ext cx="3300436" cy="815977"/>
              <a:chOff x="1547664" y="5244897"/>
              <a:chExt cx="3300436" cy="815977"/>
            </a:xfrm>
          </p:grpSpPr>
          <p:cxnSp>
            <p:nvCxnSpPr>
              <p:cNvPr id="120" name="Straight Connector 119"/>
              <p:cNvCxnSpPr/>
              <p:nvPr/>
            </p:nvCxnSpPr>
            <p:spPr bwMode="auto">
              <a:xfrm flipH="1">
                <a:off x="1547664" y="5291621"/>
                <a:ext cx="3300436" cy="0"/>
              </a:xfrm>
              <a:prstGeom prst="line">
                <a:avLst/>
              </a:prstGeom>
              <a:noFill/>
              <a:ln w="38100" cap="flat" cmpd="sng" algn="ctr">
                <a:solidFill>
                  <a:srgbClr val="000000"/>
                </a:solidFill>
                <a:prstDash val="solid"/>
                <a:headEnd type="none" w="med" len="med"/>
                <a:tailEnd type="none" w="med" len="med"/>
              </a:ln>
              <a:effectLst/>
            </p:spPr>
          </p:cxnSp>
          <p:grpSp>
            <p:nvGrpSpPr>
              <p:cNvPr id="121" name="Group 120"/>
              <p:cNvGrpSpPr/>
              <p:nvPr/>
            </p:nvGrpSpPr>
            <p:grpSpPr>
              <a:xfrm>
                <a:off x="2027886" y="5244897"/>
                <a:ext cx="91440" cy="428628"/>
                <a:chOff x="4597718" y="4929198"/>
                <a:chExt cx="91440" cy="428628"/>
              </a:xfrm>
            </p:grpSpPr>
            <p:cxnSp>
              <p:nvCxnSpPr>
                <p:cNvPr id="131" name="Straight Connector 130"/>
                <p:cNvCxnSpPr/>
                <p:nvPr/>
              </p:nvCxnSpPr>
              <p:spPr bwMode="auto">
                <a:xfrm rot="5400000">
                  <a:off x="4429124" y="5143512"/>
                  <a:ext cx="428628" cy="0"/>
                </a:xfrm>
                <a:prstGeom prst="line">
                  <a:avLst/>
                </a:prstGeom>
                <a:noFill/>
                <a:ln w="38100" cap="flat" cmpd="sng" algn="ctr">
                  <a:solidFill>
                    <a:srgbClr val="000000"/>
                  </a:solidFill>
                  <a:prstDash val="solid"/>
                  <a:headEnd type="none" w="med" len="med"/>
                  <a:tailEnd type="none" w="med" len="med"/>
                </a:ln>
                <a:effectLst/>
              </p:spPr>
            </p:cxnSp>
            <p:sp>
              <p:nvSpPr>
                <p:cNvPr id="132" name="Rectangle 131"/>
                <p:cNvSpPr/>
                <p:nvPr/>
              </p:nvSpPr>
              <p:spPr bwMode="auto">
                <a:xfrm>
                  <a:off x="4597718" y="4929198"/>
                  <a:ext cx="91440" cy="91440"/>
                </a:xfrm>
                <a:prstGeom prst="rect">
                  <a:avLst/>
                </a:prstGeom>
                <a:gradFill rotWithShape="1">
                  <a:gsLst>
                    <a:gs pos="0">
                      <a:srgbClr val="C3D603">
                        <a:tint val="100000"/>
                        <a:shade val="100000"/>
                        <a:satMod val="130000"/>
                      </a:srgbClr>
                    </a:gs>
                    <a:gs pos="100000">
                      <a:srgbClr val="C3D603">
                        <a:tint val="50000"/>
                        <a:shade val="100000"/>
                        <a:satMod val="350000"/>
                      </a:srgbClr>
                    </a:gs>
                  </a:gsLst>
                  <a:lin ang="16200000" scaled="0"/>
                </a:gradFill>
                <a:ln w="9525" cap="flat" cmpd="sng" algn="ctr">
                  <a:solidFill>
                    <a:srgbClr val="C3D603">
                      <a:shade val="95000"/>
                      <a:satMod val="105000"/>
                    </a:srgb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mn-ea"/>
                    <a:cs typeface="+mn-cs"/>
                  </a:endParaRPr>
                </a:p>
              </p:txBody>
            </p:sp>
          </p:grpSp>
          <p:grpSp>
            <p:nvGrpSpPr>
              <p:cNvPr id="122" name="Group 121"/>
              <p:cNvGrpSpPr/>
              <p:nvPr/>
            </p:nvGrpSpPr>
            <p:grpSpPr>
              <a:xfrm>
                <a:off x="3147087" y="5244897"/>
                <a:ext cx="91440" cy="428628"/>
                <a:chOff x="4597718" y="4929198"/>
                <a:chExt cx="91440" cy="428628"/>
              </a:xfrm>
            </p:grpSpPr>
            <p:cxnSp>
              <p:nvCxnSpPr>
                <p:cNvPr id="129" name="Straight Connector 128"/>
                <p:cNvCxnSpPr/>
                <p:nvPr/>
              </p:nvCxnSpPr>
              <p:spPr bwMode="auto">
                <a:xfrm rot="5400000">
                  <a:off x="4429124" y="5143512"/>
                  <a:ext cx="428628" cy="0"/>
                </a:xfrm>
                <a:prstGeom prst="line">
                  <a:avLst/>
                </a:prstGeom>
                <a:noFill/>
                <a:ln w="38100" cap="flat" cmpd="sng" algn="ctr">
                  <a:solidFill>
                    <a:srgbClr val="000000"/>
                  </a:solidFill>
                  <a:prstDash val="solid"/>
                  <a:headEnd type="none" w="med" len="med"/>
                  <a:tailEnd type="none" w="med" len="med"/>
                </a:ln>
                <a:effectLst/>
              </p:spPr>
            </p:cxnSp>
            <p:sp>
              <p:nvSpPr>
                <p:cNvPr id="130" name="Rectangle 129"/>
                <p:cNvSpPr/>
                <p:nvPr/>
              </p:nvSpPr>
              <p:spPr bwMode="auto">
                <a:xfrm>
                  <a:off x="4597718" y="4929198"/>
                  <a:ext cx="91440" cy="91440"/>
                </a:xfrm>
                <a:prstGeom prst="rect">
                  <a:avLst/>
                </a:prstGeom>
                <a:gradFill rotWithShape="1">
                  <a:gsLst>
                    <a:gs pos="0">
                      <a:srgbClr val="C3D603">
                        <a:tint val="100000"/>
                        <a:shade val="100000"/>
                        <a:satMod val="130000"/>
                      </a:srgbClr>
                    </a:gs>
                    <a:gs pos="100000">
                      <a:srgbClr val="C3D603">
                        <a:tint val="50000"/>
                        <a:shade val="100000"/>
                        <a:satMod val="350000"/>
                      </a:srgbClr>
                    </a:gs>
                  </a:gsLst>
                  <a:lin ang="16200000" scaled="0"/>
                </a:gradFill>
                <a:ln w="9525" cap="flat" cmpd="sng" algn="ctr">
                  <a:solidFill>
                    <a:srgbClr val="C3D603">
                      <a:shade val="95000"/>
                      <a:satMod val="105000"/>
                    </a:srgb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mn-ea"/>
                    <a:cs typeface="+mn-cs"/>
                  </a:endParaRPr>
                </a:p>
              </p:txBody>
            </p:sp>
          </p:grpSp>
          <p:grpSp>
            <p:nvGrpSpPr>
              <p:cNvPr id="123" name="Group 122"/>
              <p:cNvGrpSpPr/>
              <p:nvPr/>
            </p:nvGrpSpPr>
            <p:grpSpPr>
              <a:xfrm>
                <a:off x="4266288" y="5244897"/>
                <a:ext cx="91440" cy="428628"/>
                <a:chOff x="4597718" y="4929198"/>
                <a:chExt cx="91440" cy="428628"/>
              </a:xfrm>
            </p:grpSpPr>
            <p:cxnSp>
              <p:nvCxnSpPr>
                <p:cNvPr id="127" name="Straight Connector 126"/>
                <p:cNvCxnSpPr/>
                <p:nvPr/>
              </p:nvCxnSpPr>
              <p:spPr bwMode="auto">
                <a:xfrm rot="5400000">
                  <a:off x="4429124" y="5143512"/>
                  <a:ext cx="428628" cy="0"/>
                </a:xfrm>
                <a:prstGeom prst="line">
                  <a:avLst/>
                </a:prstGeom>
                <a:noFill/>
                <a:ln w="38100" cap="flat" cmpd="sng" algn="ctr">
                  <a:solidFill>
                    <a:srgbClr val="000000"/>
                  </a:solidFill>
                  <a:prstDash val="solid"/>
                  <a:headEnd type="none" w="med" len="med"/>
                  <a:tailEnd type="none" w="med" len="med"/>
                </a:ln>
                <a:effectLst/>
              </p:spPr>
            </p:cxnSp>
            <p:sp>
              <p:nvSpPr>
                <p:cNvPr id="128" name="Rectangle 127"/>
                <p:cNvSpPr/>
                <p:nvPr/>
              </p:nvSpPr>
              <p:spPr bwMode="auto">
                <a:xfrm>
                  <a:off x="4597718" y="4929198"/>
                  <a:ext cx="91440" cy="91440"/>
                </a:xfrm>
                <a:prstGeom prst="rect">
                  <a:avLst/>
                </a:prstGeom>
                <a:gradFill rotWithShape="1">
                  <a:gsLst>
                    <a:gs pos="0">
                      <a:srgbClr val="C3D603">
                        <a:tint val="100000"/>
                        <a:shade val="100000"/>
                        <a:satMod val="130000"/>
                      </a:srgbClr>
                    </a:gs>
                    <a:gs pos="100000">
                      <a:srgbClr val="C3D603">
                        <a:tint val="50000"/>
                        <a:shade val="100000"/>
                        <a:satMod val="350000"/>
                      </a:srgbClr>
                    </a:gs>
                  </a:gsLst>
                  <a:lin ang="16200000" scaled="0"/>
                </a:gradFill>
                <a:ln w="9525" cap="flat" cmpd="sng" algn="ctr">
                  <a:solidFill>
                    <a:srgbClr val="C3D603">
                      <a:shade val="95000"/>
                      <a:satMod val="105000"/>
                    </a:srgbClr>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charset="0"/>
                    <a:ea typeface="+mn-ea"/>
                    <a:cs typeface="+mn-cs"/>
                  </a:endParaRPr>
                </a:p>
              </p:txBody>
            </p:sp>
          </p:grpSp>
          <p:grpSp>
            <p:nvGrpSpPr>
              <p:cNvPr id="133" name="PLC"/>
              <p:cNvGrpSpPr>
                <a:grpSpLocks/>
              </p:cNvGrpSpPr>
              <p:nvPr/>
            </p:nvGrpSpPr>
            <p:grpSpPr bwMode="auto">
              <a:xfrm>
                <a:off x="1670696" y="5459211"/>
                <a:ext cx="738187" cy="601663"/>
                <a:chOff x="7428294" y="1545534"/>
                <a:chExt cx="738393" cy="601811"/>
              </a:xfrm>
            </p:grpSpPr>
            <p:pic>
              <p:nvPicPr>
                <p:cNvPr id="134" name="PLC Module 4" descr="PLC"/>
                <p:cNvPicPr>
                  <a:picLocks noChangeAspect="1" noChangeArrowheads="1"/>
                </p:cNvPicPr>
                <p:nvPr/>
              </p:nvPicPr>
              <p:blipFill>
                <a:blip r:embed="rId4" cstate="print"/>
                <a:srcRect/>
                <a:stretch>
                  <a:fillRect/>
                </a:stretch>
              </p:blipFill>
              <p:spPr bwMode="auto">
                <a:xfrm>
                  <a:off x="7428294" y="1545534"/>
                  <a:ext cx="350053" cy="511539"/>
                </a:xfrm>
                <a:prstGeom prst="rect">
                  <a:avLst/>
                </a:prstGeom>
                <a:noFill/>
                <a:ln w="9525">
                  <a:noFill/>
                  <a:miter lim="800000"/>
                  <a:headEnd/>
                  <a:tailEnd/>
                </a:ln>
              </p:spPr>
            </p:pic>
            <p:pic>
              <p:nvPicPr>
                <p:cNvPr id="135" name="PLC Module 3" descr="PLC"/>
                <p:cNvPicPr>
                  <a:picLocks noChangeAspect="1" noChangeArrowheads="1"/>
                </p:cNvPicPr>
                <p:nvPr/>
              </p:nvPicPr>
              <p:blipFill>
                <a:blip r:embed="rId4" cstate="print"/>
                <a:srcRect/>
                <a:stretch>
                  <a:fillRect/>
                </a:stretch>
              </p:blipFill>
              <p:spPr bwMode="auto">
                <a:xfrm>
                  <a:off x="7558196" y="1575625"/>
                  <a:ext cx="350053" cy="511539"/>
                </a:xfrm>
                <a:prstGeom prst="rect">
                  <a:avLst/>
                </a:prstGeom>
                <a:noFill/>
                <a:ln w="9525">
                  <a:noFill/>
                  <a:miter lim="800000"/>
                  <a:headEnd/>
                  <a:tailEnd/>
                </a:ln>
              </p:spPr>
            </p:pic>
            <p:pic>
              <p:nvPicPr>
                <p:cNvPr id="136" name="PLC Module 2" descr="PLC"/>
                <p:cNvPicPr>
                  <a:picLocks noChangeAspect="1" noChangeArrowheads="1"/>
                </p:cNvPicPr>
                <p:nvPr/>
              </p:nvPicPr>
              <p:blipFill>
                <a:blip r:embed="rId4" cstate="print"/>
                <a:srcRect/>
                <a:stretch>
                  <a:fillRect/>
                </a:stretch>
              </p:blipFill>
              <p:spPr bwMode="auto">
                <a:xfrm>
                  <a:off x="7688099" y="1605715"/>
                  <a:ext cx="350053" cy="511539"/>
                </a:xfrm>
                <a:prstGeom prst="rect">
                  <a:avLst/>
                </a:prstGeom>
                <a:noFill/>
                <a:ln w="9525">
                  <a:noFill/>
                  <a:miter lim="800000"/>
                  <a:headEnd/>
                  <a:tailEnd/>
                </a:ln>
              </p:spPr>
            </p:pic>
            <p:pic>
              <p:nvPicPr>
                <p:cNvPr id="137" name="PLC Module 1" descr="PLC"/>
                <p:cNvPicPr>
                  <a:picLocks noChangeAspect="1" noChangeArrowheads="1"/>
                </p:cNvPicPr>
                <p:nvPr/>
              </p:nvPicPr>
              <p:blipFill>
                <a:blip r:embed="rId4" cstate="print"/>
                <a:srcRect/>
                <a:stretch>
                  <a:fillRect/>
                </a:stretch>
              </p:blipFill>
              <p:spPr bwMode="auto">
                <a:xfrm>
                  <a:off x="7816634" y="1635806"/>
                  <a:ext cx="350053" cy="511539"/>
                </a:xfrm>
                <a:prstGeom prst="rect">
                  <a:avLst/>
                </a:prstGeom>
                <a:noFill/>
                <a:ln w="9525">
                  <a:noFill/>
                  <a:miter lim="800000"/>
                  <a:headEnd/>
                  <a:tailEnd/>
                </a:ln>
              </p:spPr>
            </p:pic>
          </p:grpSp>
          <p:grpSp>
            <p:nvGrpSpPr>
              <p:cNvPr id="138" name="PLC"/>
              <p:cNvGrpSpPr>
                <a:grpSpLocks/>
              </p:cNvGrpSpPr>
              <p:nvPr/>
            </p:nvGrpSpPr>
            <p:grpSpPr bwMode="auto">
              <a:xfrm>
                <a:off x="2789897" y="5459211"/>
                <a:ext cx="738187" cy="601663"/>
                <a:chOff x="7428294" y="1545534"/>
                <a:chExt cx="738393" cy="601811"/>
              </a:xfrm>
            </p:grpSpPr>
            <p:pic>
              <p:nvPicPr>
                <p:cNvPr id="139" name="PLC Module 4" descr="PLC"/>
                <p:cNvPicPr>
                  <a:picLocks noChangeAspect="1" noChangeArrowheads="1"/>
                </p:cNvPicPr>
                <p:nvPr/>
              </p:nvPicPr>
              <p:blipFill>
                <a:blip r:embed="rId4" cstate="print"/>
                <a:srcRect/>
                <a:stretch>
                  <a:fillRect/>
                </a:stretch>
              </p:blipFill>
              <p:spPr bwMode="auto">
                <a:xfrm>
                  <a:off x="7428294" y="1545534"/>
                  <a:ext cx="350053" cy="511539"/>
                </a:xfrm>
                <a:prstGeom prst="rect">
                  <a:avLst/>
                </a:prstGeom>
                <a:noFill/>
                <a:ln w="9525">
                  <a:noFill/>
                  <a:miter lim="800000"/>
                  <a:headEnd/>
                  <a:tailEnd/>
                </a:ln>
              </p:spPr>
            </p:pic>
            <p:pic>
              <p:nvPicPr>
                <p:cNvPr id="140" name="PLC Module 3" descr="PLC"/>
                <p:cNvPicPr>
                  <a:picLocks noChangeAspect="1" noChangeArrowheads="1"/>
                </p:cNvPicPr>
                <p:nvPr/>
              </p:nvPicPr>
              <p:blipFill>
                <a:blip r:embed="rId4" cstate="print"/>
                <a:srcRect/>
                <a:stretch>
                  <a:fillRect/>
                </a:stretch>
              </p:blipFill>
              <p:spPr bwMode="auto">
                <a:xfrm>
                  <a:off x="7558196" y="1575625"/>
                  <a:ext cx="350053" cy="511539"/>
                </a:xfrm>
                <a:prstGeom prst="rect">
                  <a:avLst/>
                </a:prstGeom>
                <a:noFill/>
                <a:ln w="9525">
                  <a:noFill/>
                  <a:miter lim="800000"/>
                  <a:headEnd/>
                  <a:tailEnd/>
                </a:ln>
              </p:spPr>
            </p:pic>
            <p:pic>
              <p:nvPicPr>
                <p:cNvPr id="141" name="PLC Module 2" descr="PLC"/>
                <p:cNvPicPr>
                  <a:picLocks noChangeAspect="1" noChangeArrowheads="1"/>
                </p:cNvPicPr>
                <p:nvPr/>
              </p:nvPicPr>
              <p:blipFill>
                <a:blip r:embed="rId4" cstate="print"/>
                <a:srcRect/>
                <a:stretch>
                  <a:fillRect/>
                </a:stretch>
              </p:blipFill>
              <p:spPr bwMode="auto">
                <a:xfrm>
                  <a:off x="7688099" y="1605715"/>
                  <a:ext cx="350053" cy="511539"/>
                </a:xfrm>
                <a:prstGeom prst="rect">
                  <a:avLst/>
                </a:prstGeom>
                <a:noFill/>
                <a:ln w="9525">
                  <a:noFill/>
                  <a:miter lim="800000"/>
                  <a:headEnd/>
                  <a:tailEnd/>
                </a:ln>
              </p:spPr>
            </p:pic>
            <p:pic>
              <p:nvPicPr>
                <p:cNvPr id="142" name="PLC Module 1" descr="PLC"/>
                <p:cNvPicPr>
                  <a:picLocks noChangeAspect="1" noChangeArrowheads="1"/>
                </p:cNvPicPr>
                <p:nvPr/>
              </p:nvPicPr>
              <p:blipFill>
                <a:blip r:embed="rId4" cstate="print"/>
                <a:srcRect/>
                <a:stretch>
                  <a:fillRect/>
                </a:stretch>
              </p:blipFill>
              <p:spPr bwMode="auto">
                <a:xfrm>
                  <a:off x="7816634" y="1635806"/>
                  <a:ext cx="350053" cy="511539"/>
                </a:xfrm>
                <a:prstGeom prst="rect">
                  <a:avLst/>
                </a:prstGeom>
                <a:noFill/>
                <a:ln w="9525">
                  <a:noFill/>
                  <a:miter lim="800000"/>
                  <a:headEnd/>
                  <a:tailEnd/>
                </a:ln>
              </p:spPr>
            </p:pic>
          </p:grpSp>
          <p:grpSp>
            <p:nvGrpSpPr>
              <p:cNvPr id="143" name="PLC"/>
              <p:cNvGrpSpPr>
                <a:grpSpLocks/>
              </p:cNvGrpSpPr>
              <p:nvPr/>
            </p:nvGrpSpPr>
            <p:grpSpPr bwMode="auto">
              <a:xfrm>
                <a:off x="3909098" y="5459211"/>
                <a:ext cx="738187" cy="601663"/>
                <a:chOff x="7428294" y="1545534"/>
                <a:chExt cx="738393" cy="601811"/>
              </a:xfrm>
            </p:grpSpPr>
            <p:pic>
              <p:nvPicPr>
                <p:cNvPr id="144" name="PLC Module 4" descr="PLC"/>
                <p:cNvPicPr>
                  <a:picLocks noChangeAspect="1" noChangeArrowheads="1"/>
                </p:cNvPicPr>
                <p:nvPr/>
              </p:nvPicPr>
              <p:blipFill>
                <a:blip r:embed="rId4" cstate="print"/>
                <a:srcRect/>
                <a:stretch>
                  <a:fillRect/>
                </a:stretch>
              </p:blipFill>
              <p:spPr bwMode="auto">
                <a:xfrm>
                  <a:off x="7428294" y="1545534"/>
                  <a:ext cx="350053" cy="511539"/>
                </a:xfrm>
                <a:prstGeom prst="rect">
                  <a:avLst/>
                </a:prstGeom>
                <a:noFill/>
                <a:ln w="9525">
                  <a:noFill/>
                  <a:miter lim="800000"/>
                  <a:headEnd/>
                  <a:tailEnd/>
                </a:ln>
              </p:spPr>
            </p:pic>
            <p:pic>
              <p:nvPicPr>
                <p:cNvPr id="145" name="PLC Module 3" descr="PLC"/>
                <p:cNvPicPr>
                  <a:picLocks noChangeAspect="1" noChangeArrowheads="1"/>
                </p:cNvPicPr>
                <p:nvPr/>
              </p:nvPicPr>
              <p:blipFill>
                <a:blip r:embed="rId4" cstate="print"/>
                <a:srcRect/>
                <a:stretch>
                  <a:fillRect/>
                </a:stretch>
              </p:blipFill>
              <p:spPr bwMode="auto">
                <a:xfrm>
                  <a:off x="7558196" y="1575625"/>
                  <a:ext cx="350053" cy="511539"/>
                </a:xfrm>
                <a:prstGeom prst="rect">
                  <a:avLst/>
                </a:prstGeom>
                <a:noFill/>
                <a:ln w="9525">
                  <a:noFill/>
                  <a:miter lim="800000"/>
                  <a:headEnd/>
                  <a:tailEnd/>
                </a:ln>
              </p:spPr>
            </p:pic>
            <p:pic>
              <p:nvPicPr>
                <p:cNvPr id="146" name="PLC Module 2" descr="PLC"/>
                <p:cNvPicPr>
                  <a:picLocks noChangeAspect="1" noChangeArrowheads="1"/>
                </p:cNvPicPr>
                <p:nvPr/>
              </p:nvPicPr>
              <p:blipFill>
                <a:blip r:embed="rId4" cstate="print"/>
                <a:srcRect/>
                <a:stretch>
                  <a:fillRect/>
                </a:stretch>
              </p:blipFill>
              <p:spPr bwMode="auto">
                <a:xfrm>
                  <a:off x="7688099" y="1605715"/>
                  <a:ext cx="350053" cy="511539"/>
                </a:xfrm>
                <a:prstGeom prst="rect">
                  <a:avLst/>
                </a:prstGeom>
                <a:noFill/>
                <a:ln w="9525">
                  <a:noFill/>
                  <a:miter lim="800000"/>
                  <a:headEnd/>
                  <a:tailEnd/>
                </a:ln>
              </p:spPr>
            </p:pic>
            <p:pic>
              <p:nvPicPr>
                <p:cNvPr id="147" name="PLC Module 1" descr="PLC"/>
                <p:cNvPicPr>
                  <a:picLocks noChangeAspect="1" noChangeArrowheads="1"/>
                </p:cNvPicPr>
                <p:nvPr/>
              </p:nvPicPr>
              <p:blipFill>
                <a:blip r:embed="rId4" cstate="print"/>
                <a:srcRect/>
                <a:stretch>
                  <a:fillRect/>
                </a:stretch>
              </p:blipFill>
              <p:spPr bwMode="auto">
                <a:xfrm>
                  <a:off x="7816634" y="1635806"/>
                  <a:ext cx="350053" cy="511539"/>
                </a:xfrm>
                <a:prstGeom prst="rect">
                  <a:avLst/>
                </a:prstGeom>
                <a:noFill/>
                <a:ln w="9525">
                  <a:noFill/>
                  <a:miter lim="800000"/>
                  <a:headEnd/>
                  <a:tailEnd/>
                </a:ln>
              </p:spPr>
            </p:pic>
          </p:grpSp>
        </p:grpSp>
      </p:grpSp>
      <p:grpSp>
        <p:nvGrpSpPr>
          <p:cNvPr id="16" name="Group 15"/>
          <p:cNvGrpSpPr/>
          <p:nvPr/>
        </p:nvGrpSpPr>
        <p:grpSpPr>
          <a:xfrm>
            <a:off x="395536" y="2420888"/>
            <a:ext cx="6480720" cy="1080120"/>
            <a:chOff x="395536" y="2420888"/>
            <a:chExt cx="6480720" cy="1080120"/>
          </a:xfrm>
        </p:grpSpPr>
        <p:sp>
          <p:nvSpPr>
            <p:cNvPr id="7" name="Rectangle 6"/>
            <p:cNvSpPr/>
            <p:nvPr/>
          </p:nvSpPr>
          <p:spPr bwMode="auto">
            <a:xfrm>
              <a:off x="395536" y="2420888"/>
              <a:ext cx="6480720" cy="1080120"/>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51" name="Server Role"/>
            <p:cNvSpPr txBox="1"/>
            <p:nvPr/>
          </p:nvSpPr>
          <p:spPr>
            <a:xfrm>
              <a:off x="441456" y="2433424"/>
              <a:ext cx="532197" cy="307777"/>
            </a:xfrm>
            <a:prstGeom prst="rect">
              <a:avLst/>
            </a:prstGeom>
            <a:noFill/>
          </p:spPr>
          <p:txBody>
            <a:bodyPr wrap="none" lIns="0" tIns="0" rIns="0" bIns="0" rtlCol="0">
              <a:spAutoFit/>
            </a:bodyPr>
            <a:lstStyle/>
            <a:p>
              <a:pPr algn="ctr"/>
              <a:r>
                <a:rPr lang="en-US" sz="1000" dirty="0">
                  <a:effectLst>
                    <a:outerShdw blurRad="38100" dist="38100" dir="2700000" algn="tl">
                      <a:srgbClr val="000000">
                        <a:alpha val="43137"/>
                      </a:srgbClr>
                    </a:outerShdw>
                  </a:effectLst>
                  <a:latin typeface="+mn-lt"/>
                </a:rPr>
                <a:t>Working</a:t>
              </a:r>
            </a:p>
            <a:p>
              <a:pPr algn="ctr"/>
              <a:r>
                <a:rPr lang="en-US" sz="1000" dirty="0">
                  <a:effectLst>
                    <a:outerShdw blurRad="38100" dist="38100" dir="2700000" algn="tl">
                      <a:srgbClr val="000000">
                        <a:alpha val="43137"/>
                      </a:srgbClr>
                    </a:outerShdw>
                  </a:effectLst>
                  <a:latin typeface="+mn-lt"/>
                </a:rPr>
                <a:t>Space</a:t>
              </a:r>
            </a:p>
          </p:txBody>
        </p:sp>
      </p:grpSp>
      <p:grpSp>
        <p:nvGrpSpPr>
          <p:cNvPr id="17" name="Group 16"/>
          <p:cNvGrpSpPr/>
          <p:nvPr/>
        </p:nvGrpSpPr>
        <p:grpSpPr>
          <a:xfrm>
            <a:off x="395536" y="3501008"/>
            <a:ext cx="6480720" cy="1080120"/>
            <a:chOff x="395536" y="3501008"/>
            <a:chExt cx="6480720" cy="1080120"/>
          </a:xfrm>
        </p:grpSpPr>
        <p:sp>
          <p:nvSpPr>
            <p:cNvPr id="150" name="Rectangle 149"/>
            <p:cNvSpPr/>
            <p:nvPr/>
          </p:nvSpPr>
          <p:spPr bwMode="auto">
            <a:xfrm>
              <a:off x="395536" y="3501008"/>
              <a:ext cx="6480720" cy="108012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2" name="Server Role"/>
            <p:cNvSpPr txBox="1"/>
            <p:nvPr/>
          </p:nvSpPr>
          <p:spPr>
            <a:xfrm>
              <a:off x="490114" y="3516101"/>
              <a:ext cx="418383" cy="307777"/>
            </a:xfrm>
            <a:prstGeom prst="rect">
              <a:avLst/>
            </a:prstGeom>
            <a:noFill/>
          </p:spPr>
          <p:txBody>
            <a:bodyPr wrap="none" lIns="0" tIns="0" rIns="0" bIns="0" rtlCol="0">
              <a:spAutoFit/>
            </a:bodyPr>
            <a:lstStyle/>
            <a:p>
              <a:pPr algn="ctr"/>
              <a:r>
                <a:rPr lang="en-US" sz="1000" dirty="0">
                  <a:effectLst>
                    <a:outerShdw blurRad="38100" dist="38100" dir="2700000" algn="tl">
                      <a:srgbClr val="000000">
                        <a:alpha val="43137"/>
                      </a:srgbClr>
                    </a:outerShdw>
                  </a:effectLst>
                  <a:latin typeface="+mn-lt"/>
                </a:rPr>
                <a:t>Target</a:t>
              </a:r>
            </a:p>
            <a:p>
              <a:pPr algn="ctr"/>
              <a:r>
                <a:rPr lang="en-US" sz="1000" dirty="0">
                  <a:effectLst>
                    <a:outerShdw blurRad="38100" dist="38100" dir="2700000" algn="tl">
                      <a:srgbClr val="000000">
                        <a:alpha val="43137"/>
                      </a:srgbClr>
                    </a:outerShdw>
                  </a:effectLst>
                  <a:latin typeface="+mn-lt"/>
                </a:rPr>
                <a:t>Space</a:t>
              </a:r>
            </a:p>
          </p:txBody>
        </p:sp>
      </p:grpSp>
      <p:sp>
        <p:nvSpPr>
          <p:cNvPr id="14" name="TextBox 13"/>
          <p:cNvSpPr txBox="1"/>
          <p:nvPr/>
        </p:nvSpPr>
        <p:spPr>
          <a:xfrm>
            <a:off x="1331639" y="2494980"/>
            <a:ext cx="1262305" cy="2462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000" b="1" dirty="0">
                <a:latin typeface="+mn-lt"/>
              </a:rPr>
              <a:t>Load </a:t>
            </a:r>
            <a:r>
              <a:rPr lang="en-US" sz="1000" b="1" dirty="0" err="1">
                <a:latin typeface="+mn-lt"/>
              </a:rPr>
              <a:t>Cmd</a:t>
            </a:r>
            <a:endParaRPr lang="en-US" sz="1000" b="1" dirty="0">
              <a:latin typeface="+mn-lt"/>
            </a:endParaRPr>
          </a:p>
        </p:txBody>
      </p:sp>
      <p:grpSp>
        <p:nvGrpSpPr>
          <p:cNvPr id="15" name="Group 14"/>
          <p:cNvGrpSpPr/>
          <p:nvPr/>
        </p:nvGrpSpPr>
        <p:grpSpPr>
          <a:xfrm>
            <a:off x="395536" y="1196752"/>
            <a:ext cx="6480720" cy="825300"/>
            <a:chOff x="395536" y="1196752"/>
            <a:chExt cx="6480720" cy="825300"/>
          </a:xfrm>
        </p:grpSpPr>
        <p:sp>
          <p:nvSpPr>
            <p:cNvPr id="153" name="Rectangle 152"/>
            <p:cNvSpPr/>
            <p:nvPr/>
          </p:nvSpPr>
          <p:spPr bwMode="auto">
            <a:xfrm>
              <a:off x="395536" y="1196752"/>
              <a:ext cx="6480720" cy="8253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51" name="Database" descr="Icon - Database DS"/>
            <p:cNvPicPr>
              <a:picLocks noChangeAspect="1" noChangeArrowheads="1"/>
            </p:cNvPicPr>
            <p:nvPr/>
          </p:nvPicPr>
          <p:blipFill>
            <a:blip r:embed="rId5" cstate="print"/>
            <a:srcRect/>
            <a:stretch>
              <a:fillRect/>
            </a:stretch>
          </p:blipFill>
          <p:spPr bwMode="auto">
            <a:xfrm>
              <a:off x="3288118" y="1262487"/>
              <a:ext cx="563802" cy="748655"/>
            </a:xfrm>
            <a:prstGeom prst="rect">
              <a:avLst/>
            </a:prstGeom>
            <a:noFill/>
            <a:ln w="9525">
              <a:noFill/>
              <a:miter lim="800000"/>
              <a:headEnd/>
              <a:tailEnd/>
            </a:ln>
          </p:spPr>
        </p:pic>
        <p:sp>
          <p:nvSpPr>
            <p:cNvPr id="154" name="Server Role"/>
            <p:cNvSpPr txBox="1"/>
            <p:nvPr/>
          </p:nvSpPr>
          <p:spPr>
            <a:xfrm>
              <a:off x="461845" y="1258888"/>
              <a:ext cx="509755" cy="153888"/>
            </a:xfrm>
            <a:prstGeom prst="rect">
              <a:avLst/>
            </a:prstGeom>
            <a:noFill/>
          </p:spPr>
          <p:txBody>
            <a:bodyPr wrap="none" lIns="0" tIns="0" rIns="0" bIns="0" rtlCol="0">
              <a:spAutoFit/>
            </a:bodyPr>
            <a:lstStyle/>
            <a:p>
              <a:pPr algn="ctr"/>
              <a:r>
                <a:rPr lang="en-US" sz="1000" dirty="0">
                  <a:effectLst>
                    <a:outerShdw blurRad="38100" dist="38100" dir="2700000" algn="tl">
                      <a:srgbClr val="000000">
                        <a:alpha val="43137"/>
                      </a:srgbClr>
                    </a:outerShdw>
                  </a:effectLst>
                  <a:latin typeface="+mn-lt"/>
                </a:rPr>
                <a:t>MES DB</a:t>
              </a:r>
            </a:p>
          </p:txBody>
        </p:sp>
      </p:grpSp>
      <p:sp>
        <p:nvSpPr>
          <p:cNvPr id="18" name="Oval 17"/>
          <p:cNvSpPr>
            <a:spLocks noChangeAspect="1"/>
          </p:cNvSpPr>
          <p:nvPr/>
        </p:nvSpPr>
        <p:spPr bwMode="auto">
          <a:xfrm>
            <a:off x="2628976" y="1622705"/>
            <a:ext cx="223470" cy="223470"/>
          </a:xfrm>
          <a:prstGeom prst="ellipse">
            <a:avLst/>
          </a:prstGeom>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TextBox 52"/>
          <p:cNvSpPr txBox="1"/>
          <p:nvPr/>
        </p:nvSpPr>
        <p:spPr>
          <a:xfrm>
            <a:off x="1331640" y="3577657"/>
            <a:ext cx="1262305" cy="2462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000" b="1" dirty="0">
                <a:latin typeface="+mn-lt"/>
              </a:rPr>
              <a:t>Download </a:t>
            </a:r>
            <a:r>
              <a:rPr lang="en-US" sz="1000" b="1" dirty="0" err="1">
                <a:latin typeface="+mn-lt"/>
              </a:rPr>
              <a:t>Cmd</a:t>
            </a:r>
            <a:endParaRPr lang="en-US" sz="1000" b="1" dirty="0">
              <a:latin typeface="+mn-lt"/>
            </a:endParaRPr>
          </a:p>
        </p:txBody>
      </p:sp>
      <p:sp>
        <p:nvSpPr>
          <p:cNvPr id="54" name="TextBox 53"/>
          <p:cNvSpPr txBox="1"/>
          <p:nvPr/>
        </p:nvSpPr>
        <p:spPr>
          <a:xfrm>
            <a:off x="4526394" y="3577657"/>
            <a:ext cx="1262305" cy="2462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000" b="1" dirty="0">
                <a:latin typeface="+mn-lt"/>
              </a:rPr>
              <a:t>Upload </a:t>
            </a:r>
            <a:r>
              <a:rPr lang="en-US" sz="1000" b="1" dirty="0" err="1">
                <a:latin typeface="+mn-lt"/>
              </a:rPr>
              <a:t>Cmd</a:t>
            </a:r>
            <a:endParaRPr lang="en-US" sz="1000" b="1" dirty="0">
              <a:latin typeface="+mn-lt"/>
            </a:endParaRPr>
          </a:p>
        </p:txBody>
      </p:sp>
      <p:sp>
        <p:nvSpPr>
          <p:cNvPr id="55" name="TextBox 54"/>
          <p:cNvSpPr txBox="1"/>
          <p:nvPr/>
        </p:nvSpPr>
        <p:spPr>
          <a:xfrm>
            <a:off x="4526395" y="2511558"/>
            <a:ext cx="1262305" cy="2462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1000" b="1" dirty="0">
                <a:latin typeface="+mn-lt"/>
              </a:rPr>
              <a:t>Save </a:t>
            </a:r>
            <a:r>
              <a:rPr lang="en-US" sz="1000" b="1" dirty="0" err="1">
                <a:latin typeface="+mn-lt"/>
              </a:rPr>
              <a:t>Cmd</a:t>
            </a:r>
            <a:endParaRPr lang="en-US" sz="1000" b="1" dirty="0">
              <a:latin typeface="+mn-lt"/>
            </a:endParaRPr>
          </a:p>
        </p:txBody>
      </p:sp>
      <p:grpSp>
        <p:nvGrpSpPr>
          <p:cNvPr id="6" name="Group 5"/>
          <p:cNvGrpSpPr/>
          <p:nvPr/>
        </p:nvGrpSpPr>
        <p:grpSpPr>
          <a:xfrm>
            <a:off x="7655834" y="3068960"/>
            <a:ext cx="648507" cy="936104"/>
            <a:chOff x="7596336" y="2708920"/>
            <a:chExt cx="648507" cy="936104"/>
          </a:xfrm>
        </p:grpSpPr>
        <p:pic>
          <p:nvPicPr>
            <p:cNvPr id="148" name="Picture 33" descr="Icon - Application Objec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6336" y="2924944"/>
              <a:ext cx="648507"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 name="Server Role"/>
            <p:cNvSpPr txBox="1"/>
            <p:nvPr/>
          </p:nvSpPr>
          <p:spPr>
            <a:xfrm>
              <a:off x="7761090" y="2708920"/>
              <a:ext cx="318998" cy="169277"/>
            </a:xfrm>
            <a:prstGeom prst="rect">
              <a:avLst/>
            </a:prstGeom>
            <a:noFill/>
          </p:spPr>
          <p:txBody>
            <a:bodyPr wrap="none" lIns="0" tIns="0" rIns="0" bIns="0" rtlCol="0">
              <a:spAutoFit/>
            </a:bodyPr>
            <a:lstStyle/>
            <a:p>
              <a:pPr algn="ctr"/>
              <a:r>
                <a:rPr lang="en-US" sz="1100" dirty="0">
                  <a:latin typeface="+mn-lt"/>
                </a:rPr>
                <a:t>OCO</a:t>
              </a:r>
            </a:p>
          </p:txBody>
        </p:sp>
      </p:grpSp>
      <p:sp>
        <p:nvSpPr>
          <p:cNvPr id="59" name="Oval 58"/>
          <p:cNvSpPr>
            <a:spLocks noChangeAspect="1"/>
          </p:cNvSpPr>
          <p:nvPr/>
        </p:nvSpPr>
        <p:spPr bwMode="auto">
          <a:xfrm>
            <a:off x="6084168" y="5521359"/>
            <a:ext cx="223470" cy="223470"/>
          </a:xfrm>
          <a:prstGeom prst="ellipse">
            <a:avLst/>
          </a:prstGeom>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TextBox 7"/>
          <p:cNvSpPr txBox="1"/>
          <p:nvPr/>
        </p:nvSpPr>
        <p:spPr>
          <a:xfrm>
            <a:off x="1064417" y="2872445"/>
            <a:ext cx="1529527" cy="246221"/>
          </a:xfrm>
          <a:prstGeom prst="rect">
            <a:avLst/>
          </a:prstGeom>
          <a:solidFill>
            <a:schemeClr val="bg2"/>
          </a:solidFill>
          <a:ln w="12700">
            <a:solidFill>
              <a:schemeClr val="tx1"/>
            </a:solidFill>
          </a:ln>
        </p:spPr>
        <p:txBody>
          <a:bodyPr wrap="square" rtlCol="0">
            <a:spAutoFit/>
          </a:bodyPr>
          <a:lstStyle/>
          <a:p>
            <a:r>
              <a:rPr lang="en-US" sz="1000" dirty="0" err="1">
                <a:latin typeface="+mn-lt"/>
              </a:rPr>
              <a:t>Working.SpecValue</a:t>
            </a:r>
            <a:endParaRPr lang="en-US" sz="1000" dirty="0">
              <a:latin typeface="+mn-lt"/>
            </a:endParaRPr>
          </a:p>
        </p:txBody>
      </p:sp>
      <p:pic>
        <p:nvPicPr>
          <p:cNvPr id="7170" name="Picture 2" descr="C:\Users\juang\AppData\Local\Microsoft\Windows\Temporary Internet Files\Content.IE5\Q1E1TL8S\MC900442141[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43808" y="2539752"/>
            <a:ext cx="460311" cy="457200"/>
          </a:xfrm>
          <a:prstGeom prst="rect">
            <a:avLst/>
          </a:prstGeom>
          <a:noFill/>
          <a:extLst>
            <a:ext uri="{909E8E84-426E-40DD-AFC4-6F175D3DCCD1}">
              <a14:hiddenFill xmlns:a14="http://schemas.microsoft.com/office/drawing/2010/main">
                <a:solidFill>
                  <a:srgbClr val="FFFFFF"/>
                </a:solidFill>
              </a14:hiddenFill>
            </a:ext>
          </a:extLst>
        </p:spPr>
      </p:pic>
      <p:sp>
        <p:nvSpPr>
          <p:cNvPr id="61" name="TextBox 60"/>
          <p:cNvSpPr txBox="1"/>
          <p:nvPr/>
        </p:nvSpPr>
        <p:spPr>
          <a:xfrm>
            <a:off x="1065910" y="4024573"/>
            <a:ext cx="1529527" cy="246221"/>
          </a:xfrm>
          <a:prstGeom prst="rect">
            <a:avLst/>
          </a:prstGeom>
          <a:solidFill>
            <a:schemeClr val="bg2"/>
          </a:solidFill>
          <a:ln w="12700">
            <a:solidFill>
              <a:schemeClr val="tx1"/>
            </a:solidFill>
          </a:ln>
        </p:spPr>
        <p:txBody>
          <a:bodyPr wrap="square" rtlCol="0">
            <a:spAutoFit/>
          </a:bodyPr>
          <a:lstStyle/>
          <a:p>
            <a:r>
              <a:rPr lang="en-US" sz="1000" dirty="0" err="1">
                <a:latin typeface="+mn-lt"/>
              </a:rPr>
              <a:t>Target.SpecValue</a:t>
            </a:r>
            <a:endParaRPr lang="en-US" sz="1000" dirty="0">
              <a:latin typeface="+mn-lt"/>
            </a:endParaRPr>
          </a:p>
        </p:txBody>
      </p:sp>
      <p:sp>
        <p:nvSpPr>
          <p:cNvPr id="62" name="TextBox 61"/>
          <p:cNvSpPr txBox="1"/>
          <p:nvPr/>
        </p:nvSpPr>
        <p:spPr>
          <a:xfrm>
            <a:off x="3961097" y="4019932"/>
            <a:ext cx="1835039" cy="246221"/>
          </a:xfrm>
          <a:prstGeom prst="rect">
            <a:avLst/>
          </a:prstGeom>
          <a:solidFill>
            <a:schemeClr val="bg2"/>
          </a:solidFill>
          <a:ln w="12700">
            <a:solidFill>
              <a:schemeClr val="tx1"/>
            </a:solidFill>
          </a:ln>
        </p:spPr>
        <p:txBody>
          <a:bodyPr wrap="square" rtlCol="0">
            <a:spAutoFit/>
          </a:bodyPr>
          <a:lstStyle/>
          <a:p>
            <a:r>
              <a:rPr lang="en-US" sz="1000" dirty="0" err="1">
                <a:latin typeface="+mn-lt"/>
              </a:rPr>
              <a:t>Target.SpecValueActual</a:t>
            </a:r>
            <a:endParaRPr lang="en-US" sz="1000" dirty="0">
              <a:latin typeface="+mn-lt"/>
            </a:endParaRPr>
          </a:p>
        </p:txBody>
      </p:sp>
      <p:sp>
        <p:nvSpPr>
          <p:cNvPr id="63" name="TextBox 62"/>
          <p:cNvSpPr txBox="1"/>
          <p:nvPr/>
        </p:nvSpPr>
        <p:spPr>
          <a:xfrm>
            <a:off x="3961097" y="2867804"/>
            <a:ext cx="1833024" cy="246221"/>
          </a:xfrm>
          <a:prstGeom prst="rect">
            <a:avLst/>
          </a:prstGeom>
          <a:solidFill>
            <a:schemeClr val="bg2"/>
          </a:solidFill>
          <a:ln w="12700">
            <a:solidFill>
              <a:schemeClr val="tx1"/>
            </a:solidFill>
          </a:ln>
        </p:spPr>
        <p:txBody>
          <a:bodyPr wrap="square" rtlCol="0">
            <a:spAutoFit/>
          </a:bodyPr>
          <a:lstStyle/>
          <a:p>
            <a:r>
              <a:rPr lang="en-US" sz="1000" dirty="0" err="1">
                <a:latin typeface="+mn-lt"/>
              </a:rPr>
              <a:t>Working.SpecValueActual</a:t>
            </a:r>
            <a:endParaRPr lang="en-US" sz="1000" dirty="0">
              <a:latin typeface="+mn-lt"/>
            </a:endParaRPr>
          </a:p>
        </p:txBody>
      </p:sp>
      <p:pic>
        <p:nvPicPr>
          <p:cNvPr id="64" name="Picture 2" descr="C:\Users\juang\AppData\Local\Microsoft\Windows\Temporary Internet Files\Content.IE5\Q1E1TL8S\MC900442141[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3032" y="2492105"/>
            <a:ext cx="460311" cy="457200"/>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2"/>
          </p:nvPr>
        </p:nvSpPr>
        <p:spPr/>
        <p:txBody>
          <a:bodyPr/>
          <a:lstStyle/>
          <a:p>
            <a:r>
              <a:rPr lang="en-US"/>
              <a:t>© Invensys 2013</a:t>
            </a:r>
            <a:endParaRPr lang="en-US" dirty="0"/>
          </a:p>
        </p:txBody>
      </p:sp>
      <p:sp>
        <p:nvSpPr>
          <p:cNvPr id="9" name="Footer Placeholder 8"/>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417126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dissolve">
                                      <p:cBhvr>
                                        <p:cTn id="16" dur="500"/>
                                        <p:tgtEl>
                                          <p:spTgt spid="43"/>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dissolve">
                                      <p:cBhvr>
                                        <p:cTn id="19" dur="500"/>
                                        <p:tgtEl>
                                          <p:spTgt spid="4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5"/>
                                        </p:tgtEl>
                                        <p:attrNameLst>
                                          <p:attrName>style.visibility</p:attrName>
                                        </p:attrNameLst>
                                      </p:cBhvr>
                                      <p:to>
                                        <p:strVal val="visible"/>
                                      </p:to>
                                    </p:set>
                                    <p:animEffect transition="in" filter="fade">
                                      <p:cBhvr>
                                        <p:cTn id="24" dur="500"/>
                                        <p:tgtEl>
                                          <p:spTgt spid="4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ssolve">
                                      <p:cBhvr>
                                        <p:cTn id="29" dur="500"/>
                                        <p:tgtEl>
                                          <p:spTgt spid="6"/>
                                        </p:tgtEl>
                                      </p:cBhvr>
                                    </p:animEffect>
                                  </p:childTnLst>
                                </p:cTn>
                              </p:par>
                            </p:childTnLst>
                          </p:cTn>
                        </p:par>
                        <p:par>
                          <p:cTn id="30" fill="hold">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right)">
                                      <p:cBhvr>
                                        <p:cTn id="33" dur="500"/>
                                        <p:tgtEl>
                                          <p:spTgt spid="4"/>
                                        </p:tgtEl>
                                      </p:cBhvr>
                                    </p:animEffect>
                                  </p:childTnLst>
                                </p:cTn>
                              </p:par>
                            </p:childTnLst>
                          </p:cTn>
                        </p:par>
                        <p:par>
                          <p:cTn id="34" fill="hold">
                            <p:stCondLst>
                              <p:cond delay="1000"/>
                            </p:stCondLst>
                            <p:childTnLst>
                              <p:par>
                                <p:cTn id="35" presetID="22" presetClass="entr" presetSubtype="2"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right)">
                                      <p:cBhvr>
                                        <p:cTn id="37" dur="500"/>
                                        <p:tgtEl>
                                          <p:spTgt spid="16"/>
                                        </p:tgtEl>
                                      </p:cBhvr>
                                    </p:animEffect>
                                  </p:childTnLst>
                                </p:cTn>
                              </p:par>
                              <p:par>
                                <p:cTn id="38" presetID="22" presetClass="entr" presetSubtype="2"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right)">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4"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dissolv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dissolve">
                                      <p:cBhvr>
                                        <p:cTn id="50" dur="500"/>
                                        <p:tgtEl>
                                          <p:spTgt spid="14"/>
                                        </p:tgtEl>
                                      </p:cBhvr>
                                    </p:animEffect>
                                  </p:childTnLst>
                                </p:cTn>
                              </p:par>
                            </p:childTnLst>
                          </p:cTn>
                        </p:par>
                        <p:par>
                          <p:cTn id="51" fill="hold">
                            <p:stCondLst>
                              <p:cond delay="500"/>
                            </p:stCondLst>
                            <p:childTnLst>
                              <p:par>
                                <p:cTn id="52" presetID="42" presetClass="path" presetSubtype="0" accel="50000" decel="50000" fill="hold" grpId="0" nodeType="afterEffect">
                                  <p:stCondLst>
                                    <p:cond delay="0"/>
                                  </p:stCondLst>
                                  <p:childTnLst>
                                    <p:animMotion origin="layout" path="M -2.77778E-6 -8.05183E-7 L -2.77778E-6 0.18417 " pathEditMode="relative" rAng="0" ptsTypes="AA">
                                      <p:cBhvr>
                                        <p:cTn id="53" dur="2000" fill="hold"/>
                                        <p:tgtEl>
                                          <p:spTgt spid="18"/>
                                        </p:tgtEl>
                                        <p:attrNameLst>
                                          <p:attrName>ppt_x</p:attrName>
                                          <p:attrName>ppt_y</p:attrName>
                                        </p:attrNameLst>
                                      </p:cBhvr>
                                      <p:rCtr x="0" y="9209"/>
                                    </p:animMotion>
                                  </p:childTnLst>
                                </p:cTn>
                              </p:par>
                            </p:childTnLst>
                          </p:cTn>
                        </p:par>
                        <p:par>
                          <p:cTn id="54" fill="hold">
                            <p:stCondLst>
                              <p:cond delay="2500"/>
                            </p:stCondLst>
                            <p:childTnLst>
                              <p:par>
                                <p:cTn id="55" presetID="9" presetClass="entr" presetSubtype="0"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dissolve">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7170"/>
                                        </p:tgtEl>
                                        <p:attrNameLst>
                                          <p:attrName>style.visibility</p:attrName>
                                        </p:attrNameLst>
                                      </p:cBhvr>
                                      <p:to>
                                        <p:strVal val="visible"/>
                                      </p:to>
                                    </p:set>
                                    <p:animEffect transition="in" filter="dissolve">
                                      <p:cBhvr>
                                        <p:cTn id="62" dur="500"/>
                                        <p:tgtEl>
                                          <p:spTgt spid="7170"/>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3"/>
                                        </p:tgtEl>
                                        <p:attrNameLst>
                                          <p:attrName>style.visibility</p:attrName>
                                        </p:attrNameLst>
                                      </p:cBhvr>
                                      <p:to>
                                        <p:strVal val="visible"/>
                                      </p:to>
                                    </p:set>
                                    <p:animEffect transition="in" filter="dissolve">
                                      <p:cBhvr>
                                        <p:cTn id="67" dur="500"/>
                                        <p:tgtEl>
                                          <p:spTgt spid="53"/>
                                        </p:tgtEl>
                                      </p:cBhvr>
                                    </p:animEffect>
                                  </p:childTnLst>
                                </p:cTn>
                              </p:par>
                              <p:par>
                                <p:cTn id="68" presetID="1" presetClass="exit" presetSubtype="0" fill="hold" nodeType="withEffect">
                                  <p:stCondLst>
                                    <p:cond delay="0"/>
                                  </p:stCondLst>
                                  <p:childTnLst>
                                    <p:set>
                                      <p:cBhvr>
                                        <p:cTn id="69" dur="1" fill="hold">
                                          <p:stCondLst>
                                            <p:cond delay="0"/>
                                          </p:stCondLst>
                                        </p:cTn>
                                        <p:tgtEl>
                                          <p:spTgt spid="7170"/>
                                        </p:tgtEl>
                                        <p:attrNameLst>
                                          <p:attrName>style.visibility</p:attrName>
                                        </p:attrNameLst>
                                      </p:cBhvr>
                                      <p:to>
                                        <p:strVal val="hidden"/>
                                      </p:to>
                                    </p:set>
                                  </p:childTnLst>
                                </p:cTn>
                              </p:par>
                            </p:childTnLst>
                          </p:cTn>
                        </p:par>
                        <p:par>
                          <p:cTn id="70" fill="hold">
                            <p:stCondLst>
                              <p:cond delay="500"/>
                            </p:stCondLst>
                            <p:childTnLst>
                              <p:par>
                                <p:cTn id="71" presetID="42" presetClass="path" presetSubtype="0" accel="50000" decel="50000" fill="hold" grpId="1" nodeType="afterEffect">
                                  <p:stCondLst>
                                    <p:cond delay="0"/>
                                  </p:stCondLst>
                                  <p:childTnLst>
                                    <p:animMotion origin="layout" path="M -2.77778E-6 0.18417 L -2.77778E-6 0.35215 " pathEditMode="relative" rAng="0" ptsTypes="AA">
                                      <p:cBhvr>
                                        <p:cTn id="72" dur="2000" fill="hold"/>
                                        <p:tgtEl>
                                          <p:spTgt spid="18"/>
                                        </p:tgtEl>
                                        <p:attrNameLst>
                                          <p:attrName>ppt_x</p:attrName>
                                          <p:attrName>ppt_y</p:attrName>
                                        </p:attrNameLst>
                                      </p:cBhvr>
                                      <p:rCtr x="0" y="8399"/>
                                    </p:animMotion>
                                  </p:childTnLst>
                                </p:cTn>
                              </p:par>
                            </p:childTnLst>
                          </p:cTn>
                        </p:par>
                        <p:par>
                          <p:cTn id="73" fill="hold">
                            <p:stCondLst>
                              <p:cond delay="2500"/>
                            </p:stCondLst>
                            <p:childTnLst>
                              <p:par>
                                <p:cTn id="74" presetID="9" presetClass="entr" presetSubtype="0"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dissolve">
                                      <p:cBhvr>
                                        <p:cTn id="76" dur="500"/>
                                        <p:tgtEl>
                                          <p:spTgt spid="61"/>
                                        </p:tgtEl>
                                      </p:cBhvr>
                                    </p:animEffect>
                                  </p:childTnLst>
                                </p:cTn>
                              </p:par>
                            </p:childTnLst>
                          </p:cTn>
                        </p:par>
                        <p:par>
                          <p:cTn id="77" fill="hold">
                            <p:stCondLst>
                              <p:cond delay="3000"/>
                            </p:stCondLst>
                            <p:childTnLst>
                              <p:par>
                                <p:cTn id="78" presetID="42" presetClass="path" presetSubtype="0" accel="50000" decel="50000" fill="hold" grpId="2" nodeType="afterEffect">
                                  <p:stCondLst>
                                    <p:cond delay="0"/>
                                  </p:stCondLst>
                                  <p:childTnLst>
                                    <p:animMotion origin="layout" path="M -2.77778E-6 0.35215 L -2.77778E-6 0.49908 " pathEditMode="relative" rAng="0" ptsTypes="AA">
                                      <p:cBhvr>
                                        <p:cTn id="79" dur="2000" fill="hold"/>
                                        <p:tgtEl>
                                          <p:spTgt spid="18"/>
                                        </p:tgtEl>
                                        <p:attrNameLst>
                                          <p:attrName>ppt_x</p:attrName>
                                          <p:attrName>ppt_y</p:attrName>
                                        </p:attrNameLst>
                                      </p:cBhvr>
                                      <p:rCtr x="0" y="7335"/>
                                    </p:animMotion>
                                  </p:childTnLst>
                                </p:cTn>
                              </p:par>
                            </p:childTnLst>
                          </p:cTn>
                        </p:par>
                        <p:par>
                          <p:cTn id="80" fill="hold">
                            <p:stCondLst>
                              <p:cond delay="5000"/>
                            </p:stCondLst>
                            <p:childTnLst>
                              <p:par>
                                <p:cTn id="81" presetID="1" presetClass="exit" presetSubtype="0" fill="hold" grpId="3" nodeType="afterEffect">
                                  <p:stCondLst>
                                    <p:cond delay="0"/>
                                  </p:stCondLst>
                                  <p:childTnLst>
                                    <p:set>
                                      <p:cBhvr>
                                        <p:cTn id="82" dur="1" fill="hold">
                                          <p:stCondLst>
                                            <p:cond delay="0"/>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4" nodeType="click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dissolve">
                                      <p:cBhvr>
                                        <p:cTn id="87" dur="500"/>
                                        <p:tgtEl>
                                          <p:spTgt spid="59"/>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54"/>
                                        </p:tgtEl>
                                        <p:attrNameLst>
                                          <p:attrName>style.visibility</p:attrName>
                                        </p:attrNameLst>
                                      </p:cBhvr>
                                      <p:to>
                                        <p:strVal val="visible"/>
                                      </p:to>
                                    </p:set>
                                    <p:animEffect transition="in" filter="dissolve">
                                      <p:cBhvr>
                                        <p:cTn id="92" dur="500"/>
                                        <p:tgtEl>
                                          <p:spTgt spid="54"/>
                                        </p:tgtEl>
                                      </p:cBhvr>
                                    </p:animEffect>
                                  </p:childTnLst>
                                </p:cTn>
                              </p:par>
                            </p:childTnLst>
                          </p:cTn>
                        </p:par>
                        <p:par>
                          <p:cTn id="93" fill="hold">
                            <p:stCondLst>
                              <p:cond delay="500"/>
                            </p:stCondLst>
                            <p:childTnLst>
                              <p:par>
                                <p:cTn id="94" presetID="42" presetClass="path" presetSubtype="0" accel="50000" decel="50000" fill="hold" grpId="5" nodeType="afterEffect">
                                  <p:stCondLst>
                                    <p:cond delay="0"/>
                                  </p:stCondLst>
                                  <p:childTnLst>
                                    <p:animMotion origin="layout" path="M -4.16667E-6 3.75752E-6 L -4.16667E-6 -0.21611 " pathEditMode="relative" rAng="0" ptsTypes="AA">
                                      <p:cBhvr>
                                        <p:cTn id="95" dur="2000" fill="hold"/>
                                        <p:tgtEl>
                                          <p:spTgt spid="59"/>
                                        </p:tgtEl>
                                        <p:attrNameLst>
                                          <p:attrName>ppt_x</p:attrName>
                                          <p:attrName>ppt_y</p:attrName>
                                        </p:attrNameLst>
                                      </p:cBhvr>
                                      <p:rCtr x="0" y="-10805"/>
                                    </p:animMotion>
                                  </p:childTnLst>
                                </p:cTn>
                              </p:par>
                            </p:childTnLst>
                          </p:cTn>
                        </p:par>
                        <p:par>
                          <p:cTn id="96" fill="hold">
                            <p:stCondLst>
                              <p:cond delay="2500"/>
                            </p:stCondLst>
                            <p:childTnLst>
                              <p:par>
                                <p:cTn id="97" presetID="9" presetClass="entr" presetSubtype="0" fill="hold" grpId="0" nodeType="after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dissolve">
                                      <p:cBhvr>
                                        <p:cTn id="99" dur="500"/>
                                        <p:tgtEl>
                                          <p:spTgt spid="62"/>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dissolve">
                                      <p:cBhvr>
                                        <p:cTn id="104" dur="500"/>
                                        <p:tgtEl>
                                          <p:spTgt spid="55"/>
                                        </p:tgtEl>
                                      </p:cBhvr>
                                    </p:animEffect>
                                  </p:childTnLst>
                                </p:cTn>
                              </p:par>
                            </p:childTnLst>
                          </p:cTn>
                        </p:par>
                        <p:par>
                          <p:cTn id="105" fill="hold">
                            <p:stCondLst>
                              <p:cond delay="500"/>
                            </p:stCondLst>
                            <p:childTnLst>
                              <p:par>
                                <p:cTn id="106" presetID="42" presetClass="path" presetSubtype="0" accel="50000" decel="50000" fill="hold" grpId="6" nodeType="afterEffect">
                                  <p:stCondLst>
                                    <p:cond delay="0"/>
                                  </p:stCondLst>
                                  <p:childTnLst>
                                    <p:animMotion origin="layout" path="M -4.16667E-6 -0.21611 L -4.16667E-6 -0.38409 " pathEditMode="relative" rAng="0" ptsTypes="AA">
                                      <p:cBhvr>
                                        <p:cTn id="107" dur="2000" fill="hold"/>
                                        <p:tgtEl>
                                          <p:spTgt spid="59"/>
                                        </p:tgtEl>
                                        <p:attrNameLst>
                                          <p:attrName>ppt_x</p:attrName>
                                          <p:attrName>ppt_y</p:attrName>
                                        </p:attrNameLst>
                                      </p:cBhvr>
                                      <p:rCtr x="0" y="-8399"/>
                                    </p:animMotion>
                                  </p:childTnLst>
                                </p:cTn>
                              </p:par>
                            </p:childTnLst>
                          </p:cTn>
                        </p:par>
                        <p:par>
                          <p:cTn id="108" fill="hold">
                            <p:stCondLst>
                              <p:cond delay="2500"/>
                            </p:stCondLst>
                            <p:childTnLst>
                              <p:par>
                                <p:cTn id="109" presetID="9" presetClass="entr" presetSubtype="0" fill="hold" grpId="0" nodeType="afterEffect">
                                  <p:stCondLst>
                                    <p:cond delay="0"/>
                                  </p:stCondLst>
                                  <p:childTnLst>
                                    <p:set>
                                      <p:cBhvr>
                                        <p:cTn id="110" dur="1" fill="hold">
                                          <p:stCondLst>
                                            <p:cond delay="0"/>
                                          </p:stCondLst>
                                        </p:cTn>
                                        <p:tgtEl>
                                          <p:spTgt spid="63"/>
                                        </p:tgtEl>
                                        <p:attrNameLst>
                                          <p:attrName>style.visibility</p:attrName>
                                        </p:attrNameLst>
                                      </p:cBhvr>
                                      <p:to>
                                        <p:strVal val="visible"/>
                                      </p:to>
                                    </p:set>
                                    <p:animEffect transition="in" filter="dissolve">
                                      <p:cBhvr>
                                        <p:cTn id="111" dur="500"/>
                                        <p:tgtEl>
                                          <p:spTgt spid="63"/>
                                        </p:tgtEl>
                                      </p:cBhvr>
                                    </p:animEffect>
                                  </p:childTnLst>
                                </p:cTn>
                              </p:par>
                            </p:childTnLst>
                          </p:cTn>
                        </p:par>
                      </p:childTnLst>
                    </p:cTn>
                  </p:par>
                  <p:par>
                    <p:cTn id="112" fill="hold">
                      <p:stCondLst>
                        <p:cond delay="indefinite"/>
                      </p:stCondLst>
                      <p:childTnLst>
                        <p:par>
                          <p:cTn id="113" fill="hold">
                            <p:stCondLst>
                              <p:cond delay="0"/>
                            </p:stCondLst>
                            <p:childTnLst>
                              <p:par>
                                <p:cTn id="114" presetID="9" presetClass="entr" presetSubtype="0" fill="hold" nodeType="clickEffect">
                                  <p:stCondLst>
                                    <p:cond delay="0"/>
                                  </p:stCondLst>
                                  <p:childTnLst>
                                    <p:set>
                                      <p:cBhvr>
                                        <p:cTn id="115" dur="1" fill="hold">
                                          <p:stCondLst>
                                            <p:cond delay="0"/>
                                          </p:stCondLst>
                                        </p:cTn>
                                        <p:tgtEl>
                                          <p:spTgt spid="64"/>
                                        </p:tgtEl>
                                        <p:attrNameLst>
                                          <p:attrName>style.visibility</p:attrName>
                                        </p:attrNameLst>
                                      </p:cBhvr>
                                      <p:to>
                                        <p:strVal val="visible"/>
                                      </p:to>
                                    </p:set>
                                    <p:animEffect transition="in" filter="dissolve">
                                      <p:cBhvr>
                                        <p:cTn id="116" dur="500"/>
                                        <p:tgtEl>
                                          <p:spTgt spid="64"/>
                                        </p:tgtEl>
                                      </p:cBhvr>
                                    </p:animEffect>
                                  </p:childTnLst>
                                </p:cTn>
                              </p:par>
                            </p:childTnLst>
                          </p:cTn>
                        </p:par>
                      </p:childTnLst>
                    </p:cTn>
                  </p:par>
                  <p:par>
                    <p:cTn id="117" fill="hold">
                      <p:stCondLst>
                        <p:cond delay="indefinite"/>
                      </p:stCondLst>
                      <p:childTnLst>
                        <p:par>
                          <p:cTn id="118" fill="hold">
                            <p:stCondLst>
                              <p:cond delay="0"/>
                            </p:stCondLst>
                            <p:childTnLst>
                              <p:par>
                                <p:cTn id="119" presetID="42" presetClass="path" presetSubtype="0" accel="50000" decel="50000" fill="hold" grpId="7" nodeType="clickEffect">
                                  <p:stCondLst>
                                    <p:cond delay="0"/>
                                  </p:stCondLst>
                                  <p:childTnLst>
                                    <p:animMotion origin="layout" path="M -4.16667E-6 -0.38409 L -4.16667E-6 -0.55368 " pathEditMode="relative" rAng="0" ptsTypes="AA">
                                      <p:cBhvr>
                                        <p:cTn id="120" dur="2000" fill="hold"/>
                                        <p:tgtEl>
                                          <p:spTgt spid="59"/>
                                        </p:tgtEl>
                                        <p:attrNameLst>
                                          <p:attrName>ppt_x</p:attrName>
                                          <p:attrName>ppt_y</p:attrName>
                                        </p:attrNameLst>
                                      </p:cBhvr>
                                      <p:rCtr x="0" y="-8491"/>
                                    </p:animMotion>
                                  </p:childTnLst>
                                </p:cTn>
                              </p:par>
                              <p:par>
                                <p:cTn id="121" presetID="1" presetClass="exit" presetSubtype="0" fill="hold" nodeType="withEffect">
                                  <p:stCondLst>
                                    <p:cond delay="0"/>
                                  </p:stCondLst>
                                  <p:childTnLst>
                                    <p:set>
                                      <p:cBhvr>
                                        <p:cTn id="122" dur="1" fill="hold">
                                          <p:stCondLst>
                                            <p:cond delay="0"/>
                                          </p:stCondLst>
                                        </p:cTn>
                                        <p:tgtEl>
                                          <p:spTgt spid="64"/>
                                        </p:tgtEl>
                                        <p:attrNameLst>
                                          <p:attrName>style.visibility</p:attrName>
                                        </p:attrNameLst>
                                      </p:cBhvr>
                                      <p:to>
                                        <p:strVal val="hidden"/>
                                      </p:to>
                                    </p:set>
                                  </p:childTnLst>
                                </p:cTn>
                              </p:par>
                            </p:childTnLst>
                          </p:cTn>
                        </p:par>
                        <p:par>
                          <p:cTn id="123" fill="hold">
                            <p:stCondLst>
                              <p:cond delay="2000"/>
                            </p:stCondLst>
                            <p:childTnLst>
                              <p:par>
                                <p:cTn id="124" presetID="1" presetClass="exit" presetSubtype="0" fill="hold" grpId="3" nodeType="afterEffect">
                                  <p:stCondLst>
                                    <p:cond delay="0"/>
                                  </p:stCondLst>
                                  <p:childTnLst>
                                    <p:set>
                                      <p:cBhvr>
                                        <p:cTn id="125" dur="1" fill="hold">
                                          <p:stCondLst>
                                            <p:cond delay="0"/>
                                          </p:stCondLst>
                                        </p:cTn>
                                        <p:tgtEl>
                                          <p:spTgt spid="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3" grpId="0" animBg="1"/>
      <p:bldP spid="44" grpId="0" animBg="1"/>
      <p:bldP spid="45" grpId="0" animBg="1"/>
      <p:bldP spid="14" grpId="0" animBg="1"/>
      <p:bldP spid="18" grpId="0" animBg="1"/>
      <p:bldP spid="18" grpId="1" animBg="1"/>
      <p:bldP spid="18" grpId="2" animBg="1"/>
      <p:bldP spid="18" grpId="3" animBg="1"/>
      <p:bldP spid="18" grpId="4" animBg="1"/>
      <p:bldP spid="53" grpId="0" animBg="1"/>
      <p:bldP spid="54" grpId="0" animBg="1"/>
      <p:bldP spid="55" grpId="0" animBg="1"/>
      <p:bldP spid="59" grpId="3" animBg="1"/>
      <p:bldP spid="59" grpId="4" animBg="1"/>
      <p:bldP spid="59" grpId="5" animBg="1"/>
      <p:bldP spid="59" grpId="6" animBg="1"/>
      <p:bldP spid="59" grpId="7" animBg="1"/>
      <p:bldP spid="8" grpId="0" animBg="1"/>
      <p:bldP spid="61" grpId="0" animBg="1"/>
      <p:bldP spid="62" grpId="0" animBg="1"/>
      <p:bldP spid="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17</a:t>
            </a:r>
            <a:br>
              <a:rPr lang="en-US" dirty="0"/>
            </a:br>
            <a:r>
              <a:rPr lang="en-US" dirty="0"/>
              <a:t>Managing Specifications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45</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3"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pic>
        <p:nvPicPr>
          <p:cNvPr id="5122" name="Picture 2" descr="D:\GeneralShare\MES 4.0 PPT\Spec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664" y="1484784"/>
            <a:ext cx="6881170" cy="4709019"/>
          </a:xfrm>
          <a:prstGeom prst="rect">
            <a:avLst/>
          </a:prstGeom>
          <a:noFill/>
          <a:ln>
            <a:solidFill>
              <a:schemeClr val="accent6">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0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18</a:t>
            </a:r>
            <a:br>
              <a:rPr lang="en-US" dirty="0"/>
            </a:br>
            <a:r>
              <a:rPr lang="en-US" dirty="0"/>
              <a:t>Adding MES Attributes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20</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3"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pic>
        <p:nvPicPr>
          <p:cNvPr id="614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5972" y="1954140"/>
            <a:ext cx="7077096" cy="3383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135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by tm">
  <a:themeElements>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tandby t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tandby tm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tandby tm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tandby tm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2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2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2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3">
  <a:themeElements>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3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3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4">
  <a:themeElements>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4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4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5">
  <a:themeElements>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5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5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pening/Closure">
  <a:themeElements>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Opening/Closure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Opening/Closure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new_corp_w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0" fontAlgn="base" latinLnBrk="0" hangingPunct="0">
          <a:lnSpc>
            <a:spcPct val="9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new_corp_ww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_corp_ww 2">
        <a:dk1>
          <a:srgbClr val="7E7E7E"/>
        </a:dk1>
        <a:lt1>
          <a:srgbClr val="FFDC00"/>
        </a:lt1>
        <a:dk2>
          <a:srgbClr val="000066"/>
        </a:dk2>
        <a:lt2>
          <a:srgbClr val="FFFFFF"/>
        </a:lt2>
        <a:accent1>
          <a:srgbClr val="9431BD"/>
        </a:accent1>
        <a:accent2>
          <a:srgbClr val="BD3194"/>
        </a:accent2>
        <a:accent3>
          <a:srgbClr val="AAAAB8"/>
        </a:accent3>
        <a:accent4>
          <a:srgbClr val="DABC00"/>
        </a:accent4>
        <a:accent5>
          <a:srgbClr val="C8ADDB"/>
        </a:accent5>
        <a:accent6>
          <a:srgbClr val="AB2B86"/>
        </a:accent6>
        <a:hlink>
          <a:srgbClr val="3194BD"/>
        </a:hlink>
        <a:folHlink>
          <a:srgbClr val="B2B2B2"/>
        </a:folHlink>
      </a:clrScheme>
      <a:clrMap bg1="dk2" tx1="lt1" bg2="dk1" tx2="lt2" accent1="accent1" accent2="accent2" accent3="accent3" accent4="accent4" accent5="accent5" accent6="accent6" hlink="hlink" folHlink="folHlink"/>
    </a:extraClrScheme>
    <a:extraClrScheme>
      <a:clrScheme name="new_corp_ww 3">
        <a:dk1>
          <a:srgbClr val="FF3300"/>
        </a:dk1>
        <a:lt1>
          <a:srgbClr val="FFFFFF"/>
        </a:lt1>
        <a:dk2>
          <a:srgbClr val="000066"/>
        </a:dk2>
        <a:lt2>
          <a:srgbClr val="7E7E7E"/>
        </a:lt2>
        <a:accent1>
          <a:srgbClr val="9431BD"/>
        </a:accent1>
        <a:accent2>
          <a:srgbClr val="BD3194"/>
        </a:accent2>
        <a:accent3>
          <a:srgbClr val="FFFFFF"/>
        </a:accent3>
        <a:accent4>
          <a:srgbClr val="DA2A00"/>
        </a:accent4>
        <a:accent5>
          <a:srgbClr val="C8ADDB"/>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4">
        <a:dk1>
          <a:srgbClr val="000000"/>
        </a:dk1>
        <a:lt1>
          <a:srgbClr val="FFFFFF"/>
        </a:lt1>
        <a:dk2>
          <a:srgbClr val="FFFFFF"/>
        </a:dk2>
        <a:lt2>
          <a:srgbClr val="B2B2B2"/>
        </a:lt2>
        <a:accent1>
          <a:srgbClr val="990099"/>
        </a:accent1>
        <a:accent2>
          <a:srgbClr val="BD3194"/>
        </a:accent2>
        <a:accent3>
          <a:srgbClr val="FFFFFF"/>
        </a:accent3>
        <a:accent4>
          <a:srgbClr val="000000"/>
        </a:accent4>
        <a:accent5>
          <a:srgbClr val="CAAACA"/>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5">
        <a:dk1>
          <a:srgbClr val="000000"/>
        </a:dk1>
        <a:lt1>
          <a:srgbClr val="FFFFFF"/>
        </a:lt1>
        <a:dk2>
          <a:srgbClr val="FFFFFF"/>
        </a:dk2>
        <a:lt2>
          <a:srgbClr val="B2B2B2"/>
        </a:lt2>
        <a:accent1>
          <a:srgbClr val="5A4099"/>
        </a:accent1>
        <a:accent2>
          <a:srgbClr val="9D17A0"/>
        </a:accent2>
        <a:accent3>
          <a:srgbClr val="FFFFFF"/>
        </a:accent3>
        <a:accent4>
          <a:srgbClr val="000000"/>
        </a:accent4>
        <a:accent5>
          <a:srgbClr val="B5AFCA"/>
        </a:accent5>
        <a:accent6>
          <a:srgbClr val="8E1491"/>
        </a:accent6>
        <a:hlink>
          <a:srgbClr val="00A0A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961EEE6ED77646B26AABD0ADB416BA" ma:contentTypeVersion="0" ma:contentTypeDescription="Create a new document." ma:contentTypeScope="" ma:versionID="1fe26b8d1ce59ce6fcf8438aba1ff29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0A8A5A9-8249-45C4-B466-87D8CEE9F318}">
  <ds:schemaRefs>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C8333378-B8CE-4525-900D-3485F77E6923}">
  <ds:schemaRefs>
    <ds:schemaRef ds:uri="http://schemas.microsoft.com/sharepoint/v3/contenttype/forms"/>
  </ds:schemaRefs>
</ds:datastoreItem>
</file>

<file path=customXml/itemProps3.xml><?xml version="1.0" encoding="utf-8"?>
<ds:datastoreItem xmlns:ds="http://schemas.openxmlformats.org/officeDocument/2006/customXml" ds:itemID="{6DF87743-C770-4909-8114-DEA485135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16508</TotalTime>
  <Words>324</Words>
  <Application>Microsoft Office PowerPoint</Application>
  <PresentationFormat>On-screen Show (4:3)</PresentationFormat>
  <Paragraphs>121</Paragraphs>
  <Slides>8</Slides>
  <Notes>8</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8</vt:i4>
      </vt:variant>
    </vt:vector>
  </HeadingPairs>
  <TitlesOfParts>
    <vt:vector size="20" baseType="lpstr">
      <vt:lpstr>Arial</vt:lpstr>
      <vt:lpstr>Calibri</vt:lpstr>
      <vt:lpstr>Verdana</vt:lpstr>
      <vt:lpstr>Standby tm</vt:lpstr>
      <vt:lpstr>Section Divider 1</vt:lpstr>
      <vt:lpstr>Section Divider 2</vt:lpstr>
      <vt:lpstr>Section Divider 3</vt:lpstr>
      <vt:lpstr>Section Divider 4</vt:lpstr>
      <vt:lpstr>Section Divider 5</vt:lpstr>
      <vt:lpstr>Opening/Closure</vt:lpstr>
      <vt:lpstr>1_Section Divider 1</vt:lpstr>
      <vt:lpstr>new_corp_ww</vt:lpstr>
      <vt:lpstr>6</vt:lpstr>
      <vt:lpstr>Wonderware MES 4.0 - Operations</vt:lpstr>
      <vt:lpstr>Operation Steps</vt:lpstr>
      <vt:lpstr>Lab 16 Tracking Operation Steps</vt:lpstr>
      <vt:lpstr>Specifications</vt:lpstr>
      <vt:lpstr>Specifications</vt:lpstr>
      <vt:lpstr>Lab 17 Managing Specifications</vt:lpstr>
      <vt:lpstr>Lab 18 Adding MES Attributes</vt:lpstr>
    </vt:vector>
  </TitlesOfParts>
  <Company>Invensys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Invensys Learning Services</dc:title>
  <dc:creator>Eric Enet</dc:creator>
  <cp:keywords>Training</cp:keywords>
  <dc:description>Invensys Learning Services PowerPoint presentation template.
Samples included are for Wonderware courses.</dc:description>
  <cp:lastModifiedBy>sachin bhavsar</cp:lastModifiedBy>
  <cp:revision>682</cp:revision>
  <dcterms:created xsi:type="dcterms:W3CDTF">2009-09-28T11:17:04Z</dcterms:created>
  <dcterms:modified xsi:type="dcterms:W3CDTF">2020-02-10T05:31:51Z</dcterms:modified>
  <cp:contentStatus>Rev 2</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0x01010031961EEE6ED77646B26AABD0ADB416BA</vt:lpwstr>
  </property>
</Properties>
</file>