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7.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8.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9.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7" r:id="rId5"/>
    <p:sldMasterId id="2147484034" r:id="rId6"/>
    <p:sldMasterId id="2147484046" r:id="rId7"/>
    <p:sldMasterId id="2147484058" r:id="rId8"/>
    <p:sldMasterId id="2147484070" r:id="rId9"/>
    <p:sldMasterId id="2147484082" r:id="rId10"/>
    <p:sldMasterId id="2147484163" r:id="rId11"/>
    <p:sldMasterId id="2147484174" r:id="rId12"/>
    <p:sldMasterId id="2147484185" r:id="rId13"/>
  </p:sldMasterIdLst>
  <p:notesMasterIdLst>
    <p:notesMasterId r:id="rId22"/>
  </p:notesMasterIdLst>
  <p:handoutMasterIdLst>
    <p:handoutMasterId r:id="rId23"/>
  </p:handoutMasterIdLst>
  <p:sldIdLst>
    <p:sldId id="304" r:id="rId14"/>
    <p:sldId id="343" r:id="rId15"/>
    <p:sldId id="307" r:id="rId16"/>
    <p:sldId id="286" r:id="rId17"/>
    <p:sldId id="308" r:id="rId18"/>
    <p:sldId id="290" r:id="rId19"/>
    <p:sldId id="398" r:id="rId20"/>
    <p:sldId id="399" r:id="rId21"/>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08">
          <p15:clr>
            <a:srgbClr val="A4A3A4"/>
          </p15:clr>
        </p15:guide>
        <p15:guide id="3" orient="horz" pos="1014">
          <p15:clr>
            <a:srgbClr val="A4A3A4"/>
          </p15:clr>
        </p15:guide>
        <p15:guide id="4" orient="horz" pos="3620">
          <p15:clr>
            <a:srgbClr val="A4A3A4"/>
          </p15:clr>
        </p15:guide>
        <p15:guide id="5" orient="horz" pos="4110">
          <p15:clr>
            <a:srgbClr val="A4A3A4"/>
          </p15:clr>
        </p15:guide>
        <p15:guide id="6" pos="2789">
          <p15:clr>
            <a:srgbClr val="A4A3A4"/>
          </p15:clr>
        </p15:guide>
        <p15:guide id="7" pos="281">
          <p15:clr>
            <a:srgbClr val="A4A3A4"/>
          </p15:clr>
        </p15:guide>
        <p15:guide id="8" pos="5485">
          <p15:clr>
            <a:srgbClr val="A4A3A4"/>
          </p15:clr>
        </p15:guide>
        <p15:guide id="9" pos="2972">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ill Stapleton" initials="B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AF0F"/>
    <a:srgbClr val="FFFFFF"/>
    <a:srgbClr val="C3D603"/>
    <a:srgbClr val="0065BD"/>
    <a:srgbClr val="000000"/>
    <a:srgbClr val="E0E0DD"/>
    <a:srgbClr val="ADAFAF"/>
    <a:srgbClr val="7476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0276" autoAdjust="0"/>
  </p:normalViewPr>
  <p:slideViewPr>
    <p:cSldViewPr>
      <p:cViewPr varScale="1">
        <p:scale>
          <a:sx n="96" d="100"/>
          <a:sy n="96" d="100"/>
        </p:scale>
        <p:origin x="2040" y="84"/>
      </p:cViewPr>
      <p:guideLst>
        <p:guide orient="horz" pos="2160"/>
        <p:guide orient="horz" pos="308"/>
        <p:guide orient="horz" pos="1014"/>
        <p:guide orient="horz" pos="3620"/>
        <p:guide orient="horz" pos="4110"/>
        <p:guide pos="2789"/>
        <p:guide pos="281"/>
        <p:guide pos="5485"/>
        <p:guide pos="2972"/>
      </p:guideLst>
    </p:cSldViewPr>
  </p:slideViewPr>
  <p:notesTextViewPr>
    <p:cViewPr>
      <p:scale>
        <a:sx n="100" d="100"/>
        <a:sy n="100" d="100"/>
      </p:scale>
      <p:origin x="0" y="0"/>
    </p:cViewPr>
  </p:notesTextViewPr>
  <p:sorterViewPr>
    <p:cViewPr>
      <p:scale>
        <a:sx n="100" d="100"/>
        <a:sy n="100" d="100"/>
      </p:scale>
      <p:origin x="0" y="546"/>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5.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8.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slide" Target="slides/slide7.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1.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900">
                <a:latin typeface="Verdana" pitchFamily="34" charset="0"/>
              </a:defRPr>
            </a:lvl1pPr>
          </a:lstStyle>
          <a:p>
            <a:pPr>
              <a:defRPr/>
            </a:pPr>
            <a:endParaRPr lang="en-US"/>
          </a:p>
        </p:txBody>
      </p:sp>
      <p:sp>
        <p:nvSpPr>
          <p:cNvPr id="83971"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900">
                <a:latin typeface="Verdana" pitchFamily="34" charset="0"/>
              </a:defRPr>
            </a:lvl1pPr>
          </a:lstStyle>
          <a:p>
            <a:pPr>
              <a:defRPr/>
            </a:pPr>
            <a:endParaRPr lang="en-US"/>
          </a:p>
        </p:txBody>
      </p:sp>
      <p:sp>
        <p:nvSpPr>
          <p:cNvPr id="83972" name="Rectangle 4"/>
          <p:cNvSpPr>
            <a:spLocks noGrp="1" noChangeArrowheads="1"/>
          </p:cNvSpPr>
          <p:nvPr>
            <p:ph type="ftr" sz="quarter" idx="2"/>
          </p:nvPr>
        </p:nvSpPr>
        <p:spPr bwMode="auto">
          <a:xfrm>
            <a:off x="0"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900">
                <a:latin typeface="Verdana" pitchFamily="34" charset="0"/>
              </a:defRPr>
            </a:lvl1pPr>
          </a:lstStyle>
          <a:p>
            <a:pPr>
              <a:defRPr/>
            </a:pPr>
            <a:endParaRPr lang="en-US"/>
          </a:p>
        </p:txBody>
      </p:sp>
      <p:sp>
        <p:nvSpPr>
          <p:cNvPr id="83973" name="Rectangle 5"/>
          <p:cNvSpPr>
            <a:spLocks noGrp="1" noChangeArrowheads="1"/>
          </p:cNvSpPr>
          <p:nvPr>
            <p:ph type="sldNum" sz="quarter" idx="3"/>
          </p:nvPr>
        </p:nvSpPr>
        <p:spPr bwMode="auto">
          <a:xfrm>
            <a:off x="4021138"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900">
                <a:latin typeface="Verdana" pitchFamily="34" charset="0"/>
              </a:defRPr>
            </a:lvl1pPr>
          </a:lstStyle>
          <a:p>
            <a:pPr>
              <a:defRPr/>
            </a:pPr>
            <a:fld id="{CB30EDB4-9C79-432E-9928-293D463601CA}" type="slidenum">
              <a:rPr lang="en-US"/>
              <a:pPr>
                <a:defRPr/>
              </a:pPr>
              <a:t>‹#›</a:t>
            </a:fld>
            <a:endParaRPr lang="en-US"/>
          </a:p>
        </p:txBody>
      </p:sp>
      <p:pic>
        <p:nvPicPr>
          <p:cNvPr id="43014" name="Picture 6" descr="Bottom right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5088" y="9629775"/>
            <a:ext cx="19081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2503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900">
                <a:latin typeface="Verdana" pitchFamily="34" charset="0"/>
              </a:defRPr>
            </a:lvl1pPr>
          </a:lstStyle>
          <a:p>
            <a:pPr>
              <a:defRPr/>
            </a:pPr>
            <a:endParaRPr lang="en-US"/>
          </a:p>
        </p:txBody>
      </p:sp>
      <p:sp>
        <p:nvSpPr>
          <p:cNvPr id="3075"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900">
                <a:latin typeface="Verdana" pitchFamily="34"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9613" y="4860925"/>
            <a:ext cx="5680075" cy="4448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900">
                <a:latin typeface="Verdana" pitchFamily="34" charset="0"/>
              </a:defRPr>
            </a:lvl1pPr>
          </a:lstStyle>
          <a:p>
            <a:pPr>
              <a:defRPr/>
            </a:pPr>
            <a:endParaRPr lang="en-US"/>
          </a:p>
        </p:txBody>
      </p:sp>
      <p:sp>
        <p:nvSpPr>
          <p:cNvPr id="3079" name="Rectangle 7"/>
          <p:cNvSpPr>
            <a:spLocks noGrp="1" noChangeArrowheads="1"/>
          </p:cNvSpPr>
          <p:nvPr>
            <p:ph type="sldNum" sz="quarter" idx="5"/>
          </p:nvPr>
        </p:nvSpPr>
        <p:spPr bwMode="auto">
          <a:xfrm>
            <a:off x="4021138"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900">
                <a:latin typeface="Verdana" pitchFamily="34" charset="0"/>
              </a:defRPr>
            </a:lvl1pPr>
          </a:lstStyle>
          <a:p>
            <a:pPr>
              <a:defRPr/>
            </a:pPr>
            <a:fld id="{7C0EB30F-E66B-424E-8D20-A3CE1C92E3CA}" type="slidenum">
              <a:rPr lang="en-US"/>
              <a:pPr>
                <a:defRPr/>
              </a:pPr>
              <a:t>‹#›</a:t>
            </a:fld>
            <a:endParaRPr lang="en-US"/>
          </a:p>
        </p:txBody>
      </p:sp>
      <p:pic>
        <p:nvPicPr>
          <p:cNvPr id="24584"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5088" y="9550400"/>
            <a:ext cx="19081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988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solidFill>
                  <a:prstClr val="black"/>
                </a:solidFill>
              </a:rPr>
              <a:pPr>
                <a:defRPr/>
              </a:pPr>
              <a:t>10-Feb-20</a:t>
            </a:fld>
            <a:endParaRPr lang="en-US">
              <a:solidFill>
                <a:prstClr val="black"/>
              </a:solidFill>
            </a:endParaRPr>
          </a:p>
        </p:txBody>
      </p:sp>
      <p:sp>
        <p:nvSpPr>
          <p:cNvPr id="5" name="Footer Placeholder 4"/>
          <p:cNvSpPr>
            <a:spLocks noGrp="1"/>
          </p:cNvSpPr>
          <p:nvPr>
            <p:ph type="ftr" sz="quarter" idx="11"/>
          </p:nvPr>
        </p:nvSpPr>
        <p:spPr/>
        <p:txBody>
          <a:bodyPr/>
          <a:lstStyle/>
          <a:p>
            <a:pPr>
              <a:defRPr/>
            </a:pPr>
            <a:r>
              <a:rPr lang="en-US">
                <a:solidFill>
                  <a:prstClr val="black"/>
                </a:solidFill>
              </a:rPr>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solidFill>
                  <a:prstClr val="black"/>
                </a:solidFill>
              </a:rPr>
              <a:pPr>
                <a:defRPr/>
              </a:pPr>
              <a:t>2</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C0EB30F-E66B-424E-8D20-A3CE1C92E3CA}" type="slidenum">
              <a:rPr lang="en-US" smtClean="0"/>
              <a:pPr>
                <a:defRPr/>
              </a:pPr>
              <a:t>3</a:t>
            </a:fld>
            <a:endParaRPr lang="en-US"/>
          </a:p>
        </p:txBody>
      </p:sp>
    </p:spTree>
    <p:extLst>
      <p:ext uri="{BB962C8B-B14F-4D97-AF65-F5344CB8AC3E}">
        <p14:creationId xmlns:p14="http://schemas.microsoft.com/office/powerpoint/2010/main" val="2979368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r>
              <a:rPr lang="en-US" dirty="0"/>
              <a:t>This is the </a:t>
            </a:r>
            <a:r>
              <a:rPr lang="en-US" b="0" dirty="0"/>
              <a:t>agenda for the </a:t>
            </a:r>
            <a:r>
              <a:rPr lang="en-US" b="1" dirty="0"/>
              <a:t>Course</a:t>
            </a:r>
            <a:r>
              <a:rPr lang="en-US" b="0" dirty="0"/>
              <a:t>.</a:t>
            </a:r>
          </a:p>
          <a:p>
            <a:r>
              <a:rPr lang="en-US" b="0" dirty="0"/>
              <a:t>It only lists</a:t>
            </a:r>
            <a:r>
              <a:rPr lang="en-US" b="0" baseline="0" dirty="0"/>
              <a:t> the modules, not the section or labs.</a:t>
            </a:r>
          </a:p>
          <a:p>
            <a:r>
              <a:rPr lang="en-US" b="0" baseline="0" dirty="0"/>
              <a:t>The full detail of the agenda is available in the corresponding training book.</a:t>
            </a:r>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4</a:t>
            </a:fld>
            <a:endParaRPr lang="en-US"/>
          </a:p>
        </p:txBody>
      </p:sp>
    </p:spTree>
    <p:extLst>
      <p:ext uri="{BB962C8B-B14F-4D97-AF65-F5344CB8AC3E}">
        <p14:creationId xmlns:p14="http://schemas.microsoft.com/office/powerpoint/2010/main" val="197701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r>
              <a:rPr lang="en-US" dirty="0"/>
              <a:t>This is the </a:t>
            </a:r>
            <a:r>
              <a:rPr lang="en-US" b="0" dirty="0"/>
              <a:t>agenda for the </a:t>
            </a:r>
            <a:r>
              <a:rPr lang="en-US" b="1" dirty="0"/>
              <a:t>Module</a:t>
            </a:r>
            <a:r>
              <a:rPr lang="en-US" b="0" dirty="0"/>
              <a:t>.</a:t>
            </a:r>
          </a:p>
          <a:p>
            <a:r>
              <a:rPr lang="en-US" b="0" dirty="0"/>
              <a:t>It lists all the sections and labs for the</a:t>
            </a:r>
            <a:r>
              <a:rPr lang="en-US" b="0" baseline="0" dirty="0"/>
              <a:t> module.</a:t>
            </a:r>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6</a:t>
            </a:fld>
            <a:endParaRPr lang="en-US"/>
          </a:p>
        </p:txBody>
      </p:sp>
    </p:spTree>
    <p:extLst>
      <p:ext uri="{BB962C8B-B14F-4D97-AF65-F5344CB8AC3E}">
        <p14:creationId xmlns:p14="http://schemas.microsoft.com/office/powerpoint/2010/main" val="6292278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8.xml"/><Relationship Id="rId4"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9.xml"/><Relationship Id="rId4" Type="http://schemas.openxmlformats.org/officeDocument/2006/relationships/image" Target="../media/image2.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0.xml"/><Relationship Id="rId4" Type="http://schemas.openxmlformats.org/officeDocument/2006/relationships/image" Target="../media/image2.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grpSp>
      <p:pic>
        <p:nvPicPr>
          <p:cNvPr id="8" name="Picture 13" descr="Title graphic"/>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a:lnSpc>
                <a:spcPct val="95000"/>
              </a:lnSpc>
              <a:defRPr/>
            </a:pPr>
            <a:r>
              <a:rPr lang="en-US" sz="800" dirty="0">
                <a:solidFill>
                  <a:schemeClr val="tx1">
                    <a:lumMod val="75000"/>
                    <a:lumOff val="25000"/>
                  </a:schemeClr>
                </a:solidFill>
              </a:rPr>
              <a:t>© 2010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dirty="0"/>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dirty="0"/>
              <a:t>Click to edit Master subtitle style</a:t>
            </a:r>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a:defRPr/>
            </a:pPr>
            <a:r>
              <a:rPr lang="en-US"/>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a:defRPr/>
            </a:pPr>
            <a:r>
              <a:rPr lang="en-US"/>
              <a:t>Invensys proprietary &amp; confidential</a:t>
            </a:r>
            <a:endParaRPr lang="en-US" dirty="0"/>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t>Slide </a:t>
            </a:r>
            <a:fld id="{941C1859-D72E-42E2-85FB-0C593DA305F2}" type="slidenum">
              <a:rPr lang="en-US"/>
              <a:pPr>
                <a:defRPr/>
              </a:pPr>
              <a:t>‹#›</a:t>
            </a:fld>
            <a:endParaRPr lang="en-US"/>
          </a:p>
        </p:txBody>
      </p:sp>
    </p:spTree>
    <p:extLst>
      <p:ext uri="{BB962C8B-B14F-4D97-AF65-F5344CB8AC3E}">
        <p14:creationId xmlns:p14="http://schemas.microsoft.com/office/powerpoint/2010/main" val="2516934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a:prstGeom prst="rect">
            <a:avLst/>
          </a:prstGeo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a:prstGeom prst="rect">
            <a:avLst/>
          </a:prstGeo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1205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294627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31800" y="1600200"/>
            <a:ext cx="8424863" cy="4133850"/>
          </a:xfrm>
          <a:prstGeom prst="rect">
            <a:avLst/>
          </a:prstGeo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256096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AE1FCD77-A5B4-4365-83F0-5C8F092E5D49}" type="slidenum">
              <a:rPr lang="en-US"/>
              <a:pPr>
                <a:defRPr/>
              </a:pPr>
              <a:t>‹#›</a:t>
            </a:fld>
            <a:endParaRPr lang="en-US"/>
          </a:p>
        </p:txBody>
      </p:sp>
    </p:spTree>
    <p:extLst>
      <p:ext uri="{BB962C8B-B14F-4D97-AF65-F5344CB8AC3E}">
        <p14:creationId xmlns:p14="http://schemas.microsoft.com/office/powerpoint/2010/main" val="94290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6F3A443E-0D0D-4AF4-8940-89352C1085BC}" type="slidenum">
              <a:rPr lang="en-US"/>
              <a:pPr>
                <a:defRPr/>
              </a:pPr>
              <a:t>‹#›</a:t>
            </a:fld>
            <a:endParaRPr lang="en-US"/>
          </a:p>
        </p:txBody>
      </p:sp>
    </p:spTree>
    <p:extLst>
      <p:ext uri="{BB962C8B-B14F-4D97-AF65-F5344CB8AC3E}">
        <p14:creationId xmlns:p14="http://schemas.microsoft.com/office/powerpoint/2010/main" val="213870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DC1C0B3B-7C09-4826-9B4A-3BE7CE188FD4}" type="slidenum">
              <a:rPr lang="en-US"/>
              <a:pPr>
                <a:defRPr/>
              </a:pPr>
              <a:t>‹#›</a:t>
            </a:fld>
            <a:endParaRPr lang="en-US"/>
          </a:p>
        </p:txBody>
      </p:sp>
    </p:spTree>
    <p:extLst>
      <p:ext uri="{BB962C8B-B14F-4D97-AF65-F5344CB8AC3E}">
        <p14:creationId xmlns:p14="http://schemas.microsoft.com/office/powerpoint/2010/main" val="68738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331A94AF-924F-4D75-B900-4A92B4115213}" type="slidenum">
              <a:rPr lang="en-US"/>
              <a:pPr>
                <a:defRPr/>
              </a:pPr>
              <a:t>‹#›</a:t>
            </a:fld>
            <a:endParaRPr lang="en-US"/>
          </a:p>
        </p:txBody>
      </p:sp>
    </p:spTree>
    <p:extLst>
      <p:ext uri="{BB962C8B-B14F-4D97-AF65-F5344CB8AC3E}">
        <p14:creationId xmlns:p14="http://schemas.microsoft.com/office/powerpoint/2010/main" val="2848290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B8DD687D-4DFF-4DB7-AA99-C450E782873B}" type="slidenum">
              <a:rPr lang="en-US"/>
              <a:pPr>
                <a:defRPr/>
              </a:pPr>
              <a:t>‹#›</a:t>
            </a:fld>
            <a:endParaRPr lang="en-US"/>
          </a:p>
        </p:txBody>
      </p:sp>
    </p:spTree>
    <p:extLst>
      <p:ext uri="{BB962C8B-B14F-4D97-AF65-F5344CB8AC3E}">
        <p14:creationId xmlns:p14="http://schemas.microsoft.com/office/powerpoint/2010/main" val="3953350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75823F21-F2A8-42F8-8772-F4FB2A0267CE}" type="slidenum">
              <a:rPr lang="en-US"/>
              <a:pPr>
                <a:defRPr/>
              </a:pPr>
              <a:t>‹#›</a:t>
            </a:fld>
            <a:endParaRPr lang="en-US"/>
          </a:p>
        </p:txBody>
      </p:sp>
    </p:spTree>
    <p:extLst>
      <p:ext uri="{BB962C8B-B14F-4D97-AF65-F5344CB8AC3E}">
        <p14:creationId xmlns:p14="http://schemas.microsoft.com/office/powerpoint/2010/main" val="329709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42E6FB86-D7C2-4F3B-9D7D-3D498BD8E02A}" type="slidenum">
              <a:rPr lang="en-US"/>
              <a:pPr>
                <a:defRPr/>
              </a:pPr>
              <a:t>‹#›</a:t>
            </a:fld>
            <a:endParaRPr lang="en-US"/>
          </a:p>
        </p:txBody>
      </p:sp>
    </p:spTree>
    <p:extLst>
      <p:ext uri="{BB962C8B-B14F-4D97-AF65-F5344CB8AC3E}">
        <p14:creationId xmlns:p14="http://schemas.microsoft.com/office/powerpoint/2010/main" val="2121742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A6CFD3A5-D2F6-4CF3-A2F1-22D550C6E651}" type="slidenum">
              <a:rPr lang="en-US"/>
              <a:pPr>
                <a:defRPr/>
              </a:pPr>
              <a:t>‹#›</a:t>
            </a:fld>
            <a:endParaRPr lang="en-US"/>
          </a:p>
        </p:txBody>
      </p:sp>
    </p:spTree>
    <p:extLst>
      <p:ext uri="{BB962C8B-B14F-4D97-AF65-F5344CB8AC3E}">
        <p14:creationId xmlns:p14="http://schemas.microsoft.com/office/powerpoint/2010/main" val="15629979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D3EB74B0-37E5-4228-9D4E-DB4B458356E2}" type="slidenum">
              <a:rPr lang="en-US"/>
              <a:pPr>
                <a:defRPr/>
              </a:pPr>
              <a:t>‹#›</a:t>
            </a:fld>
            <a:endParaRPr lang="en-US"/>
          </a:p>
        </p:txBody>
      </p:sp>
    </p:spTree>
    <p:extLst>
      <p:ext uri="{BB962C8B-B14F-4D97-AF65-F5344CB8AC3E}">
        <p14:creationId xmlns:p14="http://schemas.microsoft.com/office/powerpoint/2010/main" val="3346979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882A33D4-92C8-4B80-815A-978629F77339}" type="slidenum">
              <a:rPr lang="en-US"/>
              <a:pPr>
                <a:defRPr/>
              </a:pPr>
              <a:t>‹#›</a:t>
            </a:fld>
            <a:endParaRPr lang="en-US"/>
          </a:p>
        </p:txBody>
      </p:sp>
    </p:spTree>
    <p:extLst>
      <p:ext uri="{BB962C8B-B14F-4D97-AF65-F5344CB8AC3E}">
        <p14:creationId xmlns:p14="http://schemas.microsoft.com/office/powerpoint/2010/main" val="619578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5B4D4F03-942C-48BE-9E4D-CCB4232C2E43}" type="slidenum">
              <a:rPr lang="en-US"/>
              <a:pPr>
                <a:defRPr/>
              </a:pPr>
              <a:t>‹#›</a:t>
            </a:fld>
            <a:endParaRPr lang="en-US"/>
          </a:p>
        </p:txBody>
      </p:sp>
    </p:spTree>
    <p:extLst>
      <p:ext uri="{BB962C8B-B14F-4D97-AF65-F5344CB8AC3E}">
        <p14:creationId xmlns:p14="http://schemas.microsoft.com/office/powerpoint/2010/main" val="40077122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955787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454529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21023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9720925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6311066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0726939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243141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B613524-CCDB-440B-95AC-8390DF04F998}" type="slidenum">
              <a:rPr lang="en-US"/>
              <a:pPr>
                <a:defRPr/>
              </a:pPr>
              <a:t>‹#›</a:t>
            </a:fld>
            <a:endParaRPr lang="en-US"/>
          </a:p>
        </p:txBody>
      </p:sp>
    </p:spTree>
    <p:extLst>
      <p:ext uri="{BB962C8B-B14F-4D97-AF65-F5344CB8AC3E}">
        <p14:creationId xmlns:p14="http://schemas.microsoft.com/office/powerpoint/2010/main" val="12016807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492491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57290690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72226656"/>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885404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0500440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4683988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2961100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7452957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0117488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63251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Slide Number Placeholder 5"/>
          <p:cNvSpPr>
            <a:spLocks noGrp="1"/>
          </p:cNvSpPr>
          <p:nvPr userDrawn="1">
            <p:ph type="sldNum" sz="quarter" idx="10"/>
          </p:nvPr>
        </p:nvSpPr>
        <p:spPr/>
        <p:txBody>
          <a:bodyPr/>
          <a:lstStyle>
            <a:lvl1pPr>
              <a:defRPr/>
            </a:lvl1pPr>
          </a:lstStyle>
          <a:p>
            <a:pPr>
              <a:defRPr/>
            </a:pPr>
            <a:r>
              <a:rPr lang="en-US"/>
              <a:t>Slide </a:t>
            </a:r>
            <a:fld id="{62A5C608-47ED-4AA3-BABC-1C0D4F14AEAB}" type="slidenum">
              <a:rPr lang="en-US"/>
              <a:pPr>
                <a:defRPr/>
              </a:pPr>
              <a:t>‹#›</a:t>
            </a:fld>
            <a:endParaRPr lang="en-US"/>
          </a:p>
        </p:txBody>
      </p:sp>
    </p:spTree>
    <p:extLst>
      <p:ext uri="{BB962C8B-B14F-4D97-AF65-F5344CB8AC3E}">
        <p14:creationId xmlns:p14="http://schemas.microsoft.com/office/powerpoint/2010/main" val="34330335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9311932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132168574"/>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957887803"/>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22985187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5109481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5038003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161802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16131191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5102323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1869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t>Slide </a:t>
            </a:r>
            <a:fld id="{A511D963-72B9-46AC-BEC7-59C98D8E3E08}" type="slidenum">
              <a:rPr lang="en-US"/>
              <a:pPr>
                <a:defRPr/>
              </a:pPr>
              <a:t>‹#›</a:t>
            </a:fld>
            <a:endParaRPr lang="en-US"/>
          </a:p>
        </p:txBody>
      </p:sp>
    </p:spTree>
    <p:extLst>
      <p:ext uri="{BB962C8B-B14F-4D97-AF65-F5344CB8AC3E}">
        <p14:creationId xmlns:p14="http://schemas.microsoft.com/office/powerpoint/2010/main" val="47769535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9215431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511611249"/>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6951375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dirty="0"/>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BE650731-1331-4A24-B8E7-6CF501B6F9E6}" type="slidenum">
              <a:rPr lang="en-US"/>
              <a:pPr>
                <a:defRPr/>
              </a:pPr>
              <a:t>‹#›</a:t>
            </a:fld>
            <a:endParaRPr lang="en-US"/>
          </a:p>
        </p:txBody>
      </p:sp>
    </p:spTree>
    <p:extLst>
      <p:ext uri="{BB962C8B-B14F-4D97-AF65-F5344CB8AC3E}">
        <p14:creationId xmlns:p14="http://schemas.microsoft.com/office/powerpoint/2010/main" val="82982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37293E9-4217-4739-A699-6BD10E075DE6}" type="slidenum">
              <a:rPr lang="en-US"/>
              <a:pPr>
                <a:defRPr/>
              </a:pPr>
              <a:t>‹#›</a:t>
            </a:fld>
            <a:endParaRPr lang="en-US"/>
          </a:p>
        </p:txBody>
      </p:sp>
    </p:spTree>
    <p:extLst>
      <p:ext uri="{BB962C8B-B14F-4D97-AF65-F5344CB8AC3E}">
        <p14:creationId xmlns:p14="http://schemas.microsoft.com/office/powerpoint/2010/main" val="300841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C3E8335A-9930-491B-ABFB-6ABA1D893690}" type="slidenum">
              <a:rPr lang="en-US"/>
              <a:pPr>
                <a:defRPr/>
              </a:pPr>
              <a:t>‹#›</a:t>
            </a:fld>
            <a:endParaRPr lang="en-US"/>
          </a:p>
        </p:txBody>
      </p:sp>
    </p:spTree>
    <p:extLst>
      <p:ext uri="{BB962C8B-B14F-4D97-AF65-F5344CB8AC3E}">
        <p14:creationId xmlns:p14="http://schemas.microsoft.com/office/powerpoint/2010/main" val="1516418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790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image" Target="../media/image2.png"/><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image" Target="../media/image1.png"/><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theme" Target="../theme/theme10.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3.png"/><Relationship Id="rId4"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3.png"/><Relationship Id="rId4" Type="http://schemas.openxmlformats.org/officeDocument/2006/relationships/image" Target="../media/image7.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png"/><Relationship Id="rId4" Type="http://schemas.openxmlformats.org/officeDocument/2006/relationships/image" Target="../media/image8.pn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image" Target="../media/image3.png"/><Relationship Id="rId4" Type="http://schemas.openxmlformats.org/officeDocument/2006/relationships/image" Target="../media/image9.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1.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8.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2.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image" Target="../media/image1.png"/><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9.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3075"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a:defRPr/>
            </a:pPr>
            <a:r>
              <a:rPr lang="en-US"/>
              <a:t>Slide </a:t>
            </a:r>
            <a:fld id="{440F4169-6ACD-4612-9766-BCC7747F42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58" r:id="rId1"/>
    <p:sldLayoutId id="2147484095" r:id="rId2"/>
    <p:sldLayoutId id="2147484096" r:id="rId3"/>
    <p:sldLayoutId id="2147484097" r:id="rId4"/>
    <p:sldLayoutId id="2147484098" r:id="rId5"/>
    <p:sldLayoutId id="2147484099" r:id="rId6"/>
    <p:sldLayoutId id="2147484100" r:id="rId7"/>
    <p:sldLayoutId id="2147484101" r:id="rId8"/>
  </p:sldLayoutIdLst>
  <p:hf hdr="0"/>
  <p:txStyles>
    <p:titleStyle>
      <a:lvl1pPr algn="l" rtl="0" eaLnBrk="0" fontAlgn="base" hangingPunct="0">
        <a:lnSpc>
          <a:spcPts val="3500"/>
        </a:lnSpc>
        <a:spcBef>
          <a:spcPct val="0"/>
        </a:spcBef>
        <a:spcAft>
          <a:spcPct val="0"/>
        </a:spcAft>
        <a:defRPr sz="3200">
          <a:solidFill>
            <a:schemeClr val="tx1"/>
          </a:solidFill>
          <a:latin typeface="+mj-lt"/>
          <a:ea typeface="+mj-ea"/>
          <a:cs typeface="+mj-cs"/>
        </a:defRPr>
      </a:lvl1pPr>
      <a:lvl2pPr algn="l" rtl="0" eaLnBrk="0" fontAlgn="base" hangingPunct="0">
        <a:lnSpc>
          <a:spcPts val="3500"/>
        </a:lnSpc>
        <a:spcBef>
          <a:spcPct val="0"/>
        </a:spcBef>
        <a:spcAft>
          <a:spcPct val="0"/>
        </a:spcAft>
        <a:defRPr sz="3200">
          <a:solidFill>
            <a:schemeClr val="tx1"/>
          </a:solidFill>
          <a:latin typeface="Verdana" pitchFamily="34" charset="0"/>
        </a:defRPr>
      </a:lvl2pPr>
      <a:lvl3pPr algn="l" rtl="0" eaLnBrk="0" fontAlgn="base" hangingPunct="0">
        <a:lnSpc>
          <a:spcPts val="3500"/>
        </a:lnSpc>
        <a:spcBef>
          <a:spcPct val="0"/>
        </a:spcBef>
        <a:spcAft>
          <a:spcPct val="0"/>
        </a:spcAft>
        <a:defRPr sz="3200">
          <a:solidFill>
            <a:schemeClr val="tx1"/>
          </a:solidFill>
          <a:latin typeface="Verdana" pitchFamily="34" charset="0"/>
        </a:defRPr>
      </a:lvl3pPr>
      <a:lvl4pPr algn="l" rtl="0" eaLnBrk="0" fontAlgn="base" hangingPunct="0">
        <a:lnSpc>
          <a:spcPts val="3500"/>
        </a:lnSpc>
        <a:spcBef>
          <a:spcPct val="0"/>
        </a:spcBef>
        <a:spcAft>
          <a:spcPct val="0"/>
        </a:spcAft>
        <a:defRPr sz="3200">
          <a:solidFill>
            <a:schemeClr val="tx1"/>
          </a:solidFill>
          <a:latin typeface="Verdana" pitchFamily="34" charset="0"/>
        </a:defRPr>
      </a:lvl4pPr>
      <a:lvl5pPr algn="l" rtl="0" eaLnBrk="0" fontAlgn="base" hangingPunct="0">
        <a:lnSpc>
          <a:spcPts val="3500"/>
        </a:lnSpc>
        <a:spcBef>
          <a:spcPct val="0"/>
        </a:spcBef>
        <a:spcAft>
          <a:spcPct val="0"/>
        </a:spcAft>
        <a:defRPr sz="3200">
          <a:solidFill>
            <a:schemeClr val="tx1"/>
          </a:solidFill>
          <a:latin typeface="Verdana" pitchFamily="34" charset="0"/>
        </a:defRPr>
      </a:lvl5pPr>
      <a:lvl6pPr marL="457200" algn="l" rtl="0" fontAlgn="base">
        <a:lnSpc>
          <a:spcPts val="3500"/>
        </a:lnSpc>
        <a:spcBef>
          <a:spcPct val="0"/>
        </a:spcBef>
        <a:spcAft>
          <a:spcPct val="0"/>
        </a:spcAft>
        <a:defRPr sz="3200">
          <a:solidFill>
            <a:srgbClr val="747678"/>
          </a:solidFill>
          <a:latin typeface="Verdana" pitchFamily="34" charset="0"/>
        </a:defRPr>
      </a:lvl6pPr>
      <a:lvl7pPr marL="914400" algn="l" rtl="0" fontAlgn="base">
        <a:lnSpc>
          <a:spcPts val="3500"/>
        </a:lnSpc>
        <a:spcBef>
          <a:spcPct val="0"/>
        </a:spcBef>
        <a:spcAft>
          <a:spcPct val="0"/>
        </a:spcAft>
        <a:defRPr sz="3200">
          <a:solidFill>
            <a:srgbClr val="747678"/>
          </a:solidFill>
          <a:latin typeface="Verdana" pitchFamily="34" charset="0"/>
        </a:defRPr>
      </a:lvl7pPr>
      <a:lvl8pPr marL="1371600" algn="l" rtl="0" fontAlgn="base">
        <a:lnSpc>
          <a:spcPts val="3500"/>
        </a:lnSpc>
        <a:spcBef>
          <a:spcPct val="0"/>
        </a:spcBef>
        <a:spcAft>
          <a:spcPct val="0"/>
        </a:spcAft>
        <a:defRPr sz="3200">
          <a:solidFill>
            <a:srgbClr val="747678"/>
          </a:solidFill>
          <a:latin typeface="Verdana" pitchFamily="34" charset="0"/>
        </a:defRPr>
      </a:lvl8pPr>
      <a:lvl9pPr marL="1828800" algn="l" rtl="0" fontAlgn="base">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4246215729"/>
      </p:ext>
    </p:extLst>
  </p:cSld>
  <p:clrMap bg1="lt1" tx1="dk1" bg2="lt2" tx2="dk2" accent1="accent1" accent2="accent2" accent3="accent3" accent4="accent4" accent5="accent5" accent6="accent6" hlink="hlink" folHlink="folHlink"/>
  <p:sldLayoutIdLst>
    <p:sldLayoutId id="2147484186"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4099" name="Picture 13" descr="X:\2001 library\Invensys Logos\2009 Brand\PPT\iom_logo.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5050" y="2325688"/>
            <a:ext cx="7037388" cy="156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2" r:id="rId1"/>
    <p:sldLayoutId id="2147484159" r:id="rId2"/>
    <p:sldLayoutId id="2147484161" r:id="rId3"/>
    <p:sldLayoutId id="2147484162" r:id="rId4"/>
  </p:sldLayoutIdLst>
  <p:hf hdr="0"/>
  <p:txStyles>
    <p:titleStyle>
      <a:lvl1pPr algn="l" rtl="0" eaLnBrk="0" fontAlgn="base" hangingPunct="0">
        <a:spcBef>
          <a:spcPct val="0"/>
        </a:spcBef>
        <a:spcAft>
          <a:spcPct val="0"/>
        </a:spcAft>
        <a:defRPr sz="1000">
          <a:solidFill>
            <a:srgbClr val="000000"/>
          </a:solidFill>
          <a:latin typeface="+mj-lt"/>
          <a:ea typeface="+mj-ea"/>
          <a:cs typeface="+mj-cs"/>
        </a:defRPr>
      </a:lvl1pPr>
      <a:lvl2pPr algn="l" rtl="0" eaLnBrk="0" fontAlgn="base" hangingPunct="0">
        <a:spcBef>
          <a:spcPct val="0"/>
        </a:spcBef>
        <a:spcAft>
          <a:spcPct val="0"/>
        </a:spcAft>
        <a:defRPr sz="1000">
          <a:solidFill>
            <a:srgbClr val="000000"/>
          </a:solidFill>
          <a:latin typeface="Verdana" pitchFamily="34" charset="0"/>
        </a:defRPr>
      </a:lvl2pPr>
      <a:lvl3pPr algn="l" rtl="0" eaLnBrk="0" fontAlgn="base" hangingPunct="0">
        <a:spcBef>
          <a:spcPct val="0"/>
        </a:spcBef>
        <a:spcAft>
          <a:spcPct val="0"/>
        </a:spcAft>
        <a:defRPr sz="1000">
          <a:solidFill>
            <a:srgbClr val="000000"/>
          </a:solidFill>
          <a:latin typeface="Verdana" pitchFamily="34" charset="0"/>
        </a:defRPr>
      </a:lvl3pPr>
      <a:lvl4pPr algn="l" rtl="0" eaLnBrk="0" fontAlgn="base" hangingPunct="0">
        <a:spcBef>
          <a:spcPct val="0"/>
        </a:spcBef>
        <a:spcAft>
          <a:spcPct val="0"/>
        </a:spcAft>
        <a:defRPr sz="1000">
          <a:solidFill>
            <a:srgbClr val="000000"/>
          </a:solidFill>
          <a:latin typeface="Verdana" pitchFamily="34" charset="0"/>
        </a:defRPr>
      </a:lvl4pPr>
      <a:lvl5pPr algn="l" rtl="0" eaLnBrk="0" fontAlgn="base" hangingPunct="0">
        <a:spcBef>
          <a:spcPct val="0"/>
        </a:spcBef>
        <a:spcAft>
          <a:spcPct val="0"/>
        </a:spcAft>
        <a:defRPr sz="1000">
          <a:solidFill>
            <a:srgbClr val="000000"/>
          </a:solidFill>
          <a:latin typeface="Verdana" pitchFamily="34" charset="0"/>
        </a:defRPr>
      </a:lvl5pPr>
      <a:lvl6pPr marL="457200" algn="l" rtl="0" fontAlgn="base">
        <a:spcBef>
          <a:spcPct val="0"/>
        </a:spcBef>
        <a:spcAft>
          <a:spcPct val="0"/>
        </a:spcAft>
        <a:defRPr sz="1000">
          <a:solidFill>
            <a:srgbClr val="000000"/>
          </a:solidFill>
          <a:latin typeface="Verdana" pitchFamily="34" charset="0"/>
        </a:defRPr>
      </a:lvl6pPr>
      <a:lvl7pPr marL="914400" algn="l" rtl="0" fontAlgn="base">
        <a:spcBef>
          <a:spcPct val="0"/>
        </a:spcBef>
        <a:spcAft>
          <a:spcPct val="0"/>
        </a:spcAft>
        <a:defRPr sz="1000">
          <a:solidFill>
            <a:srgbClr val="000000"/>
          </a:solidFill>
          <a:latin typeface="Verdana" pitchFamily="34" charset="0"/>
        </a:defRPr>
      </a:lvl7pPr>
      <a:lvl8pPr marL="1371600" algn="l" rtl="0" fontAlgn="base">
        <a:spcBef>
          <a:spcPct val="0"/>
        </a:spcBef>
        <a:spcAft>
          <a:spcPct val="0"/>
        </a:spcAft>
        <a:defRPr sz="1000">
          <a:solidFill>
            <a:srgbClr val="000000"/>
          </a:solidFill>
          <a:latin typeface="Verdana" pitchFamily="34" charset="0"/>
        </a:defRPr>
      </a:lvl8pPr>
      <a:lvl9pPr marL="1828800" algn="l" rtl="0" fontAlgn="base">
        <a:spcBef>
          <a:spcPct val="0"/>
        </a:spcBef>
        <a:spcAft>
          <a:spcPct val="0"/>
        </a:spcAft>
        <a:defRPr sz="1000">
          <a:solidFill>
            <a:srgbClr val="000000"/>
          </a:solidFill>
          <a:latin typeface="Verdana" pitchFamily="34"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8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8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8" descr="Divider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5124"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559"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D636D97B-D17C-43AB-AB59-3067C0A0316C}" type="slidenum">
              <a:rPr lang="en-US"/>
              <a:pPr>
                <a:defRPr/>
              </a:pPr>
              <a:t>‹#›</a:t>
            </a:fld>
            <a:endParaRPr lang="en-US"/>
          </a:p>
        </p:txBody>
      </p:sp>
      <p:grpSp>
        <p:nvGrpSpPr>
          <p:cNvPr id="5126" name="Group 9"/>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5128"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04" r:id="rId1"/>
    <p:sldLayoutId id="2147484109"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8" descr="Divider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6148"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2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87C721BA-D1B5-4B1F-BBDD-0BEB335ABA61}" type="slidenum">
              <a:rPr lang="en-US"/>
              <a:pPr>
                <a:defRPr/>
              </a:pPr>
              <a:t>‹#›</a:t>
            </a:fld>
            <a:endParaRPr lang="en-US"/>
          </a:p>
        </p:txBody>
      </p:sp>
      <p:grpSp>
        <p:nvGrpSpPr>
          <p:cNvPr id="6150"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6152"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15" r:id="rId1"/>
    <p:sldLayoutId id="2147484120"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70" name="Picture 8" descr="Divi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7172"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4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033BE8AE-C0CF-40DD-B6C1-737E7AF5E74A}" type="slidenum">
              <a:rPr lang="en-US"/>
              <a:pPr>
                <a:defRPr/>
              </a:pPr>
              <a:t>‹#›</a:t>
            </a:fld>
            <a:endParaRPr lang="en-US"/>
          </a:p>
        </p:txBody>
      </p:sp>
      <p:grpSp>
        <p:nvGrpSpPr>
          <p:cNvPr id="7174"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7176"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26" r:id="rId1"/>
    <p:sldLayoutId id="2147484131"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194" name="Picture 8" descr="Divider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8196"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4695"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97B4A5EB-1AC9-44B7-A7D3-1BD8BFB4B1A9}" type="slidenum">
              <a:rPr lang="en-US"/>
              <a:pPr>
                <a:defRPr/>
              </a:pPr>
              <a:t>‹#›</a:t>
            </a:fld>
            <a:endParaRPr lang="en-US"/>
          </a:p>
        </p:txBody>
      </p:sp>
      <p:grpSp>
        <p:nvGrpSpPr>
          <p:cNvPr id="8198"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8200"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37" r:id="rId1"/>
    <p:sldLayoutId id="2147484142"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218" name="Picture 8" descr="Divider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9220"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6743"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6A3707C8-1C53-4ACD-BC9B-FAD3153B2A03}" type="slidenum">
              <a:rPr lang="en-US"/>
              <a:pPr>
                <a:defRPr/>
              </a:pPr>
              <a:t>‹#›</a:t>
            </a:fld>
            <a:endParaRPr lang="en-US"/>
          </a:p>
        </p:txBody>
      </p:sp>
      <p:grpSp>
        <p:nvGrpSpPr>
          <p:cNvPr id="922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9224"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48" r:id="rId1"/>
    <p:sldLayoutId id="2147484153"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249834326"/>
      </p:ext>
    </p:extLst>
  </p:cSld>
  <p:clrMap bg1="lt1" tx1="dk1" bg2="lt2" tx2="dk2" accent1="accent1" accent2="accent2" accent3="accent3" accent4="accent4" accent5="accent5" accent6="accent6" hlink="hlink" folHlink="folHlink"/>
  <p:sldLayoutIdLst>
    <p:sldLayoutId id="2147484164" r:id="rId1"/>
    <p:sldLayoutId id="2147484165" r:id="rId2"/>
    <p:sldLayoutId id="2147484166" r:id="rId3"/>
    <p:sldLayoutId id="2147484167" r:id="rId4"/>
    <p:sldLayoutId id="2147484168" r:id="rId5"/>
    <p:sldLayoutId id="2147484169" r:id="rId6"/>
    <p:sldLayoutId id="2147484170" r:id="rId7"/>
    <p:sldLayoutId id="2147484171" r:id="rId8"/>
    <p:sldLayoutId id="2147484172" r:id="rId9"/>
    <p:sldLayoutId id="2147484173"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4147874105"/>
      </p:ext>
    </p:extLst>
  </p:cSld>
  <p:clrMap bg1="lt1" tx1="dk1" bg2="lt2" tx2="dk2" accent1="accent1" accent2="accent2" accent3="accent3" accent4="accent4" accent5="accent5" accent6="accent6" hlink="hlink" folHlink="folHlink"/>
  <p:sldLayoutIdLst>
    <p:sldLayoutId id="2147484175" r:id="rId1"/>
    <p:sldLayoutId id="2147484176" r:id="rId2"/>
    <p:sldLayoutId id="2147484177" r:id="rId3"/>
    <p:sldLayoutId id="2147484178" r:id="rId4"/>
    <p:sldLayoutId id="2147484179" r:id="rId5"/>
    <p:sldLayoutId id="2147484180" r:id="rId6"/>
    <p:sldLayoutId id="2147484181" r:id="rId7"/>
    <p:sldLayoutId id="2147484182" r:id="rId8"/>
    <p:sldLayoutId id="2147484183" r:id="rId9"/>
    <p:sldLayoutId id="2147484184"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Description</a:t>
            </a:r>
          </a:p>
        </p:txBody>
      </p:sp>
      <p:sp>
        <p:nvSpPr>
          <p:cNvPr id="3" name="Content Placeholder 2"/>
          <p:cNvSpPr>
            <a:spLocks noGrp="1"/>
          </p:cNvSpPr>
          <p:nvPr>
            <p:ph idx="1"/>
          </p:nvPr>
        </p:nvSpPr>
        <p:spPr/>
        <p:txBody>
          <a:bodyPr/>
          <a:lstStyle/>
          <a:p>
            <a:r>
              <a:rPr lang="en-US" dirty="0"/>
              <a:t>The MES 2012 - Quality course is a 2-day, instructor-led class designed to provide a fundamental understanding of the features and functionality of </a:t>
            </a:r>
            <a:r>
              <a:rPr lang="en-US" dirty="0" err="1"/>
              <a:t>Wonderware</a:t>
            </a:r>
            <a:r>
              <a:rPr lang="en-US" dirty="0"/>
              <a:t> MES Software/Quality. The course provides lectures and hands-on labs to supply and reinforce the knowledge necessary to use </a:t>
            </a:r>
            <a:r>
              <a:rPr lang="en-US" dirty="0" err="1"/>
              <a:t>Wonderware</a:t>
            </a:r>
            <a:r>
              <a:rPr lang="en-US" dirty="0"/>
              <a:t> MES Software/Quality to address the configuration and deployment of a data collection system, which allows for the analysis and reporting of Quality Management data using a Sample Recording Object.</a:t>
            </a:r>
          </a:p>
        </p:txBody>
      </p:sp>
      <p:sp>
        <p:nvSpPr>
          <p:cNvPr id="4" name="Slide Number Placeholder 3"/>
          <p:cNvSpPr>
            <a:spLocks noGrp="1"/>
          </p:cNvSpPr>
          <p:nvPr>
            <p:ph type="sldNum" sz="quarter" idx="10"/>
          </p:nvPr>
        </p:nvSpPr>
        <p:spPr/>
        <p:txBody>
          <a:bodyPr/>
          <a:lstStyle/>
          <a:p>
            <a:pPr>
              <a:defRPr/>
            </a:pPr>
            <a:r>
              <a:rPr lang="en-US"/>
              <a:t>Slide </a:t>
            </a:r>
            <a:fld id="{A6CFD3A5-D2F6-4CF3-A2F1-22D550C6E651}" type="slidenum">
              <a:rPr lang="en-US" smtClean="0"/>
              <a:pPr>
                <a:defRPr/>
              </a:pPr>
              <a:t>1</a:t>
            </a:fld>
            <a:endParaRPr lang="en-US"/>
          </a:p>
        </p:txBody>
      </p:sp>
    </p:spTree>
    <p:extLst>
      <p:ext uri="{BB962C8B-B14F-4D97-AF65-F5344CB8AC3E}">
        <p14:creationId xmlns:p14="http://schemas.microsoft.com/office/powerpoint/2010/main" val="494832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defRPr/>
            </a:pPr>
            <a:r>
              <a:rPr lang="en-US" dirty="0" err="1"/>
              <a:t>Wonderware</a:t>
            </a:r>
            <a:r>
              <a:rPr lang="en-US" dirty="0"/>
              <a:t> MES/Quality Course Objectives</a:t>
            </a:r>
          </a:p>
        </p:txBody>
      </p:sp>
      <p:sp>
        <p:nvSpPr>
          <p:cNvPr id="4" name="Content Placeholder 3"/>
          <p:cNvSpPr>
            <a:spLocks noGrp="1"/>
          </p:cNvSpPr>
          <p:nvPr>
            <p:ph sz="half" idx="1"/>
          </p:nvPr>
        </p:nvSpPr>
        <p:spPr>
          <a:xfrm>
            <a:off x="431800" y="1600200"/>
            <a:ext cx="8172648" cy="4133850"/>
          </a:xfrm>
        </p:spPr>
        <p:txBody>
          <a:bodyPr>
            <a:normAutofit/>
          </a:bodyPr>
          <a:lstStyle/>
          <a:p>
            <a:pPr marL="228600" indent="-228600">
              <a:buFont typeface="Arial" pitchFamily="34" charset="0"/>
              <a:buChar char="•"/>
              <a:defRPr/>
            </a:pPr>
            <a:r>
              <a:rPr lang="en-US" sz="1800" dirty="0"/>
              <a:t>Implement the concepts of MES Software/Quality</a:t>
            </a:r>
          </a:p>
          <a:p>
            <a:pPr marL="228600" indent="-228600">
              <a:buFont typeface="Arial" pitchFamily="34" charset="0"/>
              <a:buChar char="•"/>
              <a:defRPr/>
            </a:pPr>
            <a:r>
              <a:rPr lang="en-US" sz="1800" dirty="0"/>
              <a:t>Describe the relationship of MES Software/Quality to MES Software/Operations</a:t>
            </a:r>
          </a:p>
          <a:p>
            <a:pPr marL="228600" indent="-228600">
              <a:buFont typeface="Arial" pitchFamily="34" charset="0"/>
              <a:buChar char="•"/>
              <a:defRPr/>
            </a:pPr>
            <a:r>
              <a:rPr lang="en-US" sz="1800" dirty="0"/>
              <a:t>Use the </a:t>
            </a:r>
            <a:r>
              <a:rPr lang="en-US" sz="1800" dirty="0" err="1"/>
              <a:t>Wonderware</a:t>
            </a:r>
            <a:r>
              <a:rPr lang="en-US" sz="1800" dirty="0"/>
              <a:t> MES Client application to define Sample Plans and their frequency, characteristics and Quality Management specifications</a:t>
            </a:r>
          </a:p>
          <a:p>
            <a:pPr marL="228600" indent="-228600">
              <a:buFont typeface="Arial" pitchFamily="34" charset="0"/>
              <a:buChar char="•"/>
              <a:defRPr/>
            </a:pPr>
            <a:r>
              <a:rPr lang="en-US" sz="1800" dirty="0"/>
              <a:t>Configure the Sample Recording Object</a:t>
            </a:r>
          </a:p>
          <a:p>
            <a:pPr marL="228600" indent="-228600">
              <a:buFont typeface="Arial" pitchFamily="34" charset="0"/>
              <a:buChar char="•"/>
              <a:defRPr/>
            </a:pPr>
            <a:r>
              <a:rPr lang="en-US" sz="1800" dirty="0"/>
              <a:t>Build the Sample Viewer Control</a:t>
            </a:r>
          </a:p>
          <a:p>
            <a:pPr marL="228600" indent="-228600">
              <a:buFont typeface="Arial" pitchFamily="34" charset="0"/>
              <a:buChar char="•"/>
              <a:defRPr/>
            </a:pPr>
            <a:r>
              <a:rPr lang="en-US" sz="1800" dirty="0"/>
              <a:t>Implement a Control Chart interface using ArchestrA graphics</a:t>
            </a:r>
          </a:p>
          <a:p>
            <a:pPr marL="228600" indent="-228600">
              <a:buFont typeface="Arial" pitchFamily="34" charset="0"/>
              <a:buChar char="•"/>
              <a:defRPr/>
            </a:pPr>
            <a:r>
              <a:rPr lang="en-US" sz="1800" dirty="0"/>
              <a:t>Use </a:t>
            </a:r>
            <a:r>
              <a:rPr lang="en-US" sz="1800" dirty="0" err="1"/>
              <a:t>Wonderware</a:t>
            </a:r>
            <a:r>
              <a:rPr lang="en-US" sz="1800" dirty="0"/>
              <a:t> Information Server to view </a:t>
            </a:r>
            <a:r>
              <a:rPr lang="en-US" sz="1800" dirty="0" err="1"/>
              <a:t>ArchestrA</a:t>
            </a:r>
            <a:r>
              <a:rPr lang="en-US" sz="1800" dirty="0"/>
              <a:t> reports</a:t>
            </a:r>
          </a:p>
        </p:txBody>
      </p:sp>
    </p:spTree>
    <p:extLst>
      <p:ext uri="{BB962C8B-B14F-4D97-AF65-F5344CB8AC3E}">
        <p14:creationId xmlns:p14="http://schemas.microsoft.com/office/powerpoint/2010/main" val="204591336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&amp; Expectations</a:t>
            </a:r>
          </a:p>
        </p:txBody>
      </p:sp>
      <p:sp>
        <p:nvSpPr>
          <p:cNvPr id="3" name="Content Placeholder 2"/>
          <p:cNvSpPr>
            <a:spLocks noGrp="1"/>
          </p:cNvSpPr>
          <p:nvPr>
            <p:ph idx="1"/>
          </p:nvPr>
        </p:nvSpPr>
        <p:spPr/>
        <p:txBody>
          <a:bodyPr/>
          <a:lstStyle/>
          <a:p>
            <a:r>
              <a:rPr lang="en-US" dirty="0"/>
              <a:t>Participants should have knowledge on the following topics:</a:t>
            </a:r>
          </a:p>
          <a:p>
            <a:pPr lvl="1" eaLnBrk="1" hangingPunct="1"/>
            <a:r>
              <a:rPr lang="en-US" dirty="0"/>
              <a:t>MES/Operations</a:t>
            </a:r>
          </a:p>
          <a:p>
            <a:pPr lvl="1" eaLnBrk="1" hangingPunct="1"/>
            <a:r>
              <a:rPr lang="en-US" dirty="0" err="1"/>
              <a:t>Wonderware</a:t>
            </a:r>
            <a:r>
              <a:rPr lang="en-US" dirty="0"/>
              <a:t> Application Server</a:t>
            </a:r>
          </a:p>
          <a:p>
            <a:pPr lvl="2" eaLnBrk="1" hangingPunct="1"/>
            <a:r>
              <a:rPr lang="en-US" dirty="0"/>
              <a:t>ArchestrA IDE</a:t>
            </a:r>
          </a:p>
          <a:p>
            <a:pPr lvl="1" eaLnBrk="1" hangingPunct="1"/>
            <a:r>
              <a:rPr lang="en-US" dirty="0" err="1"/>
              <a:t>Wonderware</a:t>
            </a:r>
            <a:r>
              <a:rPr lang="en-US" dirty="0"/>
              <a:t> </a:t>
            </a:r>
            <a:r>
              <a:rPr lang="en-US" dirty="0" err="1"/>
              <a:t>InTouch</a:t>
            </a:r>
            <a:endParaRPr lang="en-US" dirty="0"/>
          </a:p>
          <a:p>
            <a:pPr lvl="2" eaLnBrk="1" hangingPunct="1"/>
            <a:r>
              <a:rPr lang="en-US" dirty="0"/>
              <a:t>Application development</a:t>
            </a:r>
          </a:p>
          <a:p>
            <a:pPr lvl="2" eaLnBrk="1" hangingPunct="1"/>
            <a:r>
              <a:rPr lang="en-US" dirty="0" err="1"/>
              <a:t>ArchestrA</a:t>
            </a:r>
            <a:r>
              <a:rPr lang="en-US" dirty="0"/>
              <a:t> Graphics development</a:t>
            </a:r>
          </a:p>
          <a:p>
            <a:pPr lvl="1" eaLnBrk="1" hangingPunct="1"/>
            <a:r>
              <a:rPr lang="en-US" dirty="0"/>
              <a:t>Manufacturing industry experience</a:t>
            </a:r>
          </a:p>
        </p:txBody>
      </p:sp>
      <p:sp>
        <p:nvSpPr>
          <p:cNvPr id="4" name="Slide Number Placeholder 3"/>
          <p:cNvSpPr>
            <a:spLocks noGrp="1"/>
          </p:cNvSpPr>
          <p:nvPr>
            <p:ph type="sldNum" sz="quarter" idx="10"/>
          </p:nvPr>
        </p:nvSpPr>
        <p:spPr/>
        <p:txBody>
          <a:bodyPr/>
          <a:lstStyle/>
          <a:p>
            <a:pPr>
              <a:defRPr/>
            </a:pPr>
            <a:r>
              <a:rPr lang="en-US"/>
              <a:t>Slide </a:t>
            </a:r>
            <a:fld id="{A6CFD3A5-D2F6-4CF3-A2F1-22D550C6E651}" type="slidenum">
              <a:rPr lang="en-US" smtClean="0"/>
              <a:pPr>
                <a:defRPr/>
              </a:pPr>
              <a:t>3</a:t>
            </a:fld>
            <a:endParaRPr lang="en-US"/>
          </a:p>
        </p:txBody>
      </p:sp>
    </p:spTree>
    <p:extLst>
      <p:ext uri="{BB962C8B-B14F-4D97-AF65-F5344CB8AC3E}">
        <p14:creationId xmlns:p14="http://schemas.microsoft.com/office/powerpoint/2010/main" val="2369490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2012 – Quality</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latin typeface="+mn-lt"/>
              </a:rPr>
              <a:t>Agenda</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798513" indent="-798513">
              <a:lnSpc>
                <a:spcPct val="100000"/>
              </a:lnSpc>
              <a:spcAft>
                <a:spcPts val="1000"/>
              </a:spcAft>
            </a:pPr>
            <a:r>
              <a:rPr lang="en-US" sz="1600" b="1" dirty="0">
                <a:latin typeface="+mn-lt"/>
              </a:rPr>
              <a:t>Contents</a:t>
            </a:r>
            <a:endParaRPr lang="en-US" sz="1400" b="1" dirty="0">
              <a:latin typeface="+mn-lt"/>
            </a:endParaRPr>
          </a:p>
          <a:p>
            <a:pPr marL="914400" indent="-914400">
              <a:lnSpc>
                <a:spcPct val="100000"/>
              </a:lnSpc>
              <a:spcAft>
                <a:spcPts val="1000"/>
              </a:spcAft>
            </a:pPr>
            <a:r>
              <a:rPr lang="en-US" sz="1400" dirty="0">
                <a:latin typeface="+mn-lt"/>
              </a:rPr>
              <a:t>Module 1:	 Introduction</a:t>
            </a:r>
          </a:p>
          <a:p>
            <a:pPr marL="914400" indent="-914400">
              <a:lnSpc>
                <a:spcPct val="100000"/>
              </a:lnSpc>
              <a:spcAft>
                <a:spcPts val="1000"/>
              </a:spcAft>
            </a:pPr>
            <a:r>
              <a:rPr lang="en-US" sz="1400" dirty="0">
                <a:latin typeface="+mn-lt"/>
              </a:rPr>
              <a:t>Module 2:	 MES Client Configuration</a:t>
            </a:r>
          </a:p>
          <a:p>
            <a:pPr marL="914400" indent="-914400">
              <a:lnSpc>
                <a:spcPct val="100000"/>
              </a:lnSpc>
              <a:spcAft>
                <a:spcPts val="1000"/>
              </a:spcAft>
            </a:pPr>
            <a:r>
              <a:rPr lang="en-US" sz="1400" dirty="0">
                <a:latin typeface="+mn-lt"/>
              </a:rPr>
              <a:t>Module 3: MES Quality Configuration</a:t>
            </a:r>
          </a:p>
          <a:p>
            <a:pPr marL="914400" indent="-914400">
              <a:lnSpc>
                <a:spcPct val="100000"/>
              </a:lnSpc>
              <a:spcAft>
                <a:spcPts val="1000"/>
              </a:spcAft>
            </a:pPr>
            <a:r>
              <a:rPr lang="en-US" sz="1400" dirty="0">
                <a:latin typeface="+mn-lt"/>
              </a:rPr>
              <a:t>Module 4: Integration with MES/Operations</a:t>
            </a:r>
          </a:p>
          <a:p>
            <a:pPr marL="914400" indent="-914400">
              <a:lnSpc>
                <a:spcPct val="100000"/>
              </a:lnSpc>
              <a:spcAft>
                <a:spcPts val="1000"/>
              </a:spcAft>
            </a:pPr>
            <a:r>
              <a:rPr lang="en-US" sz="1400" dirty="0">
                <a:latin typeface="+mn-lt"/>
              </a:rPr>
              <a:t>Module 5: MES Reporting Features</a:t>
            </a:r>
          </a:p>
        </p:txBody>
      </p:sp>
      <p:sp>
        <p:nvSpPr>
          <p:cNvPr id="8" name="Slide Number Placeholder 4"/>
          <p:cNvSpPr>
            <a:spLocks noGrp="1"/>
          </p:cNvSpPr>
          <p:nvPr>
            <p:ph type="sldNum" sz="quarter" idx="10"/>
          </p:nvPr>
        </p:nvSpPr>
        <p:spPr>
          <a:xfrm>
            <a:off x="142875" y="5964238"/>
            <a:ext cx="785813" cy="179387"/>
          </a:xfrm>
        </p:spPr>
        <p:txBody>
          <a:bodyPr/>
          <a:lstStyle/>
          <a:p>
            <a:pPr>
              <a:defRPr/>
            </a:pPr>
            <a:r>
              <a:rPr lang="en-US"/>
              <a:t>Slide </a:t>
            </a:r>
            <a:fld id="{3B613524-CCDB-440B-95AC-8390DF04F998}" type="slidenum">
              <a:rPr lang="en-US" smtClean="0"/>
              <a:pPr>
                <a:defRPr/>
              </a:pPr>
              <a:t>4</a:t>
            </a:fld>
            <a:endParaRPr lang="en-US"/>
          </a:p>
        </p:txBody>
      </p:sp>
    </p:spTree>
    <p:extLst>
      <p:ext uri="{BB962C8B-B14F-4D97-AF65-F5344CB8AC3E}">
        <p14:creationId xmlns:p14="http://schemas.microsoft.com/office/powerpoint/2010/main" val="3807258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p>
        </p:txBody>
      </p:sp>
      <p:sp>
        <p:nvSpPr>
          <p:cNvPr id="3" name="Content Placeholder 2"/>
          <p:cNvSpPr>
            <a:spLocks noGrp="1"/>
          </p:cNvSpPr>
          <p:nvPr>
            <p:ph idx="1"/>
          </p:nvPr>
        </p:nvSpPr>
        <p:spPr/>
        <p:txBody>
          <a:bodyPr/>
          <a:lstStyle/>
          <a:p>
            <a:r>
              <a:rPr lang="en-US" dirty="0"/>
              <a:t>Introduction</a:t>
            </a:r>
          </a:p>
        </p:txBody>
      </p:sp>
      <p:sp>
        <p:nvSpPr>
          <p:cNvPr id="4" name="Slide Number Placeholder 3"/>
          <p:cNvSpPr>
            <a:spLocks noGrp="1"/>
          </p:cNvSpPr>
          <p:nvPr>
            <p:ph type="sldNum" sz="quarter" idx="10"/>
          </p:nvPr>
        </p:nvSpPr>
        <p:spPr/>
        <p:txBody>
          <a:bodyPr/>
          <a:lstStyle/>
          <a:p>
            <a:pPr>
              <a:defRPr/>
            </a:pPr>
            <a:r>
              <a:rPr lang="en-US"/>
              <a:t>Slide </a:t>
            </a:r>
            <a:fld id="{AE1FCD77-A5B4-4365-83F0-5C8F092E5D49}" type="slidenum">
              <a:rPr lang="en-US" smtClean="0"/>
              <a:pPr>
                <a:defRPr/>
              </a:pPr>
              <a:t>5</a:t>
            </a:fld>
            <a:endParaRPr lang="en-US"/>
          </a:p>
        </p:txBody>
      </p:sp>
    </p:spTree>
    <p:extLst>
      <p:ext uri="{BB962C8B-B14F-4D97-AF65-F5344CB8AC3E}">
        <p14:creationId xmlns:p14="http://schemas.microsoft.com/office/powerpoint/2010/main" val="30962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 2012 - Quality</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latin typeface="+mn-lt"/>
              </a:rPr>
              <a:t>Module 1:</a:t>
            </a:r>
          </a:p>
          <a:p>
            <a:r>
              <a:rPr lang="en-US" sz="2400" dirty="0">
                <a:latin typeface="+mn-lt"/>
              </a:rPr>
              <a:t>Introduction</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lnSpc>
                <a:spcPct val="100000"/>
              </a:lnSpc>
              <a:spcAft>
                <a:spcPts val="1000"/>
              </a:spcAft>
            </a:pPr>
            <a:r>
              <a:rPr lang="en-US" sz="1600" b="1" dirty="0">
                <a:latin typeface="+mn-lt"/>
              </a:rPr>
              <a:t>Contents</a:t>
            </a:r>
            <a:endParaRPr lang="en-US" sz="1400" b="1" dirty="0">
              <a:latin typeface="+mn-lt"/>
            </a:endParaRPr>
          </a:p>
          <a:p>
            <a:pPr marL="1028700" indent="-1028700">
              <a:lnSpc>
                <a:spcPct val="100000"/>
              </a:lnSpc>
              <a:spcAft>
                <a:spcPts val="1000"/>
              </a:spcAft>
            </a:pPr>
            <a:r>
              <a:rPr lang="en-US" sz="1400" dirty="0">
                <a:latin typeface="+mn-lt"/>
              </a:rPr>
              <a:t>Section 1:	Introduction</a:t>
            </a:r>
          </a:p>
          <a:p>
            <a:pPr marL="1028700" indent="-1028700">
              <a:lnSpc>
                <a:spcPct val="100000"/>
              </a:lnSpc>
              <a:spcAft>
                <a:spcPts val="1000"/>
              </a:spcAft>
            </a:pPr>
            <a:r>
              <a:rPr lang="en-US" sz="1400" dirty="0">
                <a:latin typeface="+mn-lt"/>
              </a:rPr>
              <a:t>Section 2:	</a:t>
            </a:r>
            <a:r>
              <a:rPr lang="en-US" sz="1400" dirty="0" err="1">
                <a:latin typeface="+mn-lt"/>
              </a:rPr>
              <a:t>Wonderware</a:t>
            </a:r>
            <a:r>
              <a:rPr lang="en-US" sz="1400" dirty="0">
                <a:latin typeface="+mn-lt"/>
              </a:rPr>
              <a:t> System Platform Review</a:t>
            </a:r>
          </a:p>
          <a:p>
            <a:pPr marL="1028700" indent="-1028700">
              <a:spcAft>
                <a:spcPts val="1000"/>
              </a:spcAft>
            </a:pPr>
            <a:r>
              <a:rPr lang="en-US" sz="1400" dirty="0">
                <a:latin typeface="+mn-lt"/>
              </a:rPr>
              <a:t>Section 3:	</a:t>
            </a:r>
            <a:r>
              <a:rPr lang="en-US" sz="1400" dirty="0" err="1">
                <a:latin typeface="+mn-lt"/>
              </a:rPr>
              <a:t>Wonderware</a:t>
            </a:r>
            <a:r>
              <a:rPr lang="en-US" sz="1400" dirty="0">
                <a:latin typeface="+mn-lt"/>
              </a:rPr>
              <a:t> MES/Quality</a:t>
            </a:r>
          </a:p>
          <a:p>
            <a:pPr marL="1028700" indent="-1028700">
              <a:spcAft>
                <a:spcPts val="1000"/>
              </a:spcAft>
            </a:pPr>
            <a:r>
              <a:rPr lang="en-US" sz="1400" dirty="0">
                <a:latin typeface="+mn-lt"/>
              </a:rPr>
              <a:t>Section 4:	System Requirements and Licensing</a:t>
            </a:r>
          </a:p>
          <a:p>
            <a:pPr marL="1257300" lvl="1" indent="-800100">
              <a:lnSpc>
                <a:spcPct val="100000"/>
              </a:lnSpc>
              <a:spcAft>
                <a:spcPts val="1000"/>
              </a:spcAft>
            </a:pPr>
            <a:endParaRPr lang="en-US" sz="1400" dirty="0">
              <a:latin typeface="+mn-lt"/>
            </a:endParaRPr>
          </a:p>
        </p:txBody>
      </p:sp>
      <p:sp>
        <p:nvSpPr>
          <p:cNvPr id="8" name="Slide Number Placeholder 4"/>
          <p:cNvSpPr>
            <a:spLocks noGrp="1"/>
          </p:cNvSpPr>
          <p:nvPr>
            <p:ph type="sldNum" sz="quarter" idx="10"/>
          </p:nvPr>
        </p:nvSpPr>
        <p:spPr>
          <a:xfrm>
            <a:off x="142875" y="5964238"/>
            <a:ext cx="785813" cy="179387"/>
          </a:xfrm>
        </p:spPr>
        <p:txBody>
          <a:bodyPr/>
          <a:lstStyle/>
          <a:p>
            <a:pPr>
              <a:defRPr/>
            </a:pPr>
            <a:r>
              <a:rPr lang="en-US"/>
              <a:t>Slide </a:t>
            </a:r>
            <a:fld id="{3B613524-CCDB-440B-95AC-8390DF04F998}" type="slidenum">
              <a:rPr lang="en-US" smtClean="0"/>
              <a:pPr>
                <a:defRPr/>
              </a:pPr>
              <a:t>6</a:t>
            </a:fld>
            <a:endParaRPr lang="en-US"/>
          </a:p>
        </p:txBody>
      </p:sp>
    </p:spTree>
    <p:extLst>
      <p:ext uri="{BB962C8B-B14F-4D97-AF65-F5344CB8AC3E}">
        <p14:creationId xmlns:p14="http://schemas.microsoft.com/office/powerpoint/2010/main" val="3785774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Wonderware MES Software/Quality</a:t>
            </a:r>
            <a:br>
              <a:rPr lang="en-US" dirty="0"/>
            </a:br>
            <a:r>
              <a:rPr lang="en-US" dirty="0"/>
              <a:t>Features and Benefits</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7</a:t>
            </a:fld>
            <a:endParaRPr lang="en-US">
              <a:solidFill>
                <a:srgbClr val="000000"/>
              </a:solidFill>
            </a:endParaRPr>
          </a:p>
        </p:txBody>
      </p:sp>
      <p:sp>
        <p:nvSpPr>
          <p:cNvPr id="5" name="Content Placeholder 2"/>
          <p:cNvSpPr txBox="1">
            <a:spLocks/>
          </p:cNvSpPr>
          <p:nvPr/>
        </p:nvSpPr>
        <p:spPr>
          <a:xfrm>
            <a:off x="431800" y="1600200"/>
            <a:ext cx="8424863"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lvl="1" eaLnBrk="1" hangingPunct="1"/>
            <a:r>
              <a:rPr lang="en-US" dirty="0">
                <a:sym typeface="Wingdings" pitchFamily="2" charset="2"/>
              </a:rPr>
              <a:t>Automation of</a:t>
            </a:r>
            <a:r>
              <a:rPr lang="en-US" dirty="0"/>
              <a:t> quality sampling procedures</a:t>
            </a:r>
          </a:p>
          <a:p>
            <a:pPr lvl="2" eaLnBrk="1" hangingPunct="1"/>
            <a:r>
              <a:rPr lang="en-US" dirty="0"/>
              <a:t>Enforcement direct from plant equipment or control systems</a:t>
            </a:r>
          </a:p>
          <a:p>
            <a:pPr lvl="1" eaLnBrk="1" hangingPunct="1"/>
            <a:r>
              <a:rPr lang="en-US" dirty="0"/>
              <a:t>Increased operational efficiency </a:t>
            </a:r>
          </a:p>
          <a:p>
            <a:pPr lvl="2" eaLnBrk="1" hangingPunct="1"/>
            <a:r>
              <a:rPr lang="en-US" dirty="0"/>
              <a:t>Improved accuracy of quality data </a:t>
            </a:r>
          </a:p>
          <a:p>
            <a:pPr lvl="2" eaLnBrk="1" hangingPunct="1"/>
            <a:r>
              <a:rPr lang="en-US" dirty="0"/>
              <a:t>Reduced cost of quality</a:t>
            </a:r>
          </a:p>
          <a:p>
            <a:pPr lvl="1" eaLnBrk="1" hangingPunct="1"/>
            <a:r>
              <a:rPr lang="en-US" dirty="0"/>
              <a:t>Dynamic quality sample management </a:t>
            </a:r>
          </a:p>
          <a:p>
            <a:pPr lvl="2" eaLnBrk="1" hangingPunct="1"/>
            <a:r>
              <a:rPr lang="en-US" dirty="0"/>
              <a:t>Changing production schedules and on </a:t>
            </a:r>
          </a:p>
          <a:p>
            <a:pPr lvl="2" eaLnBrk="1" hangingPunct="1"/>
            <a:r>
              <a:rPr lang="en-US" dirty="0"/>
              <a:t>Current work order execution status</a:t>
            </a:r>
          </a:p>
        </p:txBody>
      </p:sp>
    </p:spTree>
    <p:extLst>
      <p:ext uri="{BB962C8B-B14F-4D97-AF65-F5344CB8AC3E}">
        <p14:creationId xmlns:p14="http://schemas.microsoft.com/office/powerpoint/2010/main" val="49683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Wonderware MES Software/Quality</a:t>
            </a:r>
            <a:br>
              <a:rPr lang="en-US" dirty="0"/>
            </a:br>
            <a:r>
              <a:rPr lang="en-US" dirty="0"/>
              <a:t>Features and Benefits</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8</a:t>
            </a:fld>
            <a:endParaRPr lang="en-US">
              <a:solidFill>
                <a:srgbClr val="000000"/>
              </a:solidFill>
            </a:endParaRPr>
          </a:p>
        </p:txBody>
      </p:sp>
      <p:sp>
        <p:nvSpPr>
          <p:cNvPr id="5" name="Content Placeholder 2"/>
          <p:cNvSpPr txBox="1">
            <a:spLocks/>
          </p:cNvSpPr>
          <p:nvPr/>
        </p:nvSpPr>
        <p:spPr>
          <a:xfrm>
            <a:off x="431800" y="1600200"/>
            <a:ext cx="8424863"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lvl="1" eaLnBrk="1" hangingPunct="1"/>
            <a:r>
              <a:rPr lang="en-US" dirty="0"/>
              <a:t>Higher operational agility while securing compliance/safety</a:t>
            </a:r>
          </a:p>
          <a:p>
            <a:pPr lvl="1" eaLnBrk="1" hangingPunct="1"/>
            <a:r>
              <a:rPr lang="en-US" dirty="0"/>
              <a:t>Near real-time SPC Monitoring of sampled data </a:t>
            </a:r>
          </a:p>
          <a:p>
            <a:pPr lvl="2" eaLnBrk="1" hangingPunct="1"/>
            <a:r>
              <a:rPr lang="en-US" dirty="0"/>
              <a:t>Notifications of rules and limit violations</a:t>
            </a:r>
          </a:p>
          <a:p>
            <a:pPr lvl="1" eaLnBrk="1" hangingPunct="1"/>
            <a:r>
              <a:rPr lang="en-US" dirty="0"/>
              <a:t>Increased product quality and reduced losses </a:t>
            </a:r>
          </a:p>
          <a:p>
            <a:pPr lvl="2" eaLnBrk="1" hangingPunct="1"/>
            <a:r>
              <a:rPr lang="en-US" dirty="0"/>
              <a:t>Tighter control and faster response to non conformance or deviations</a:t>
            </a:r>
          </a:p>
        </p:txBody>
      </p:sp>
    </p:spTree>
    <p:extLst>
      <p:ext uri="{BB962C8B-B14F-4D97-AF65-F5344CB8AC3E}">
        <p14:creationId xmlns:p14="http://schemas.microsoft.com/office/powerpoint/2010/main" val="1008025279"/>
      </p:ext>
    </p:extLst>
  </p:cSld>
  <p:clrMapOvr>
    <a:masterClrMapping/>
  </p:clrMapOvr>
</p:sld>
</file>

<file path=ppt/theme/theme1.xml><?xml version="1.0" encoding="utf-8"?>
<a:theme xmlns:a="http://schemas.openxmlformats.org/drawingml/2006/main" name="Slide Master">
  <a:themeElements>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pening/Closure">
  <a:themeElements>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1">
  <a:themeElements>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3">
  <a:themeElements>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4">
  <a:themeElements>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Section Divider 5">
  <a:themeElements>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_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2ED5FB7E41E64ABE7412BF04B6897F" ma:contentTypeVersion="0" ma:contentTypeDescription="Create a new document." ma:contentTypeScope="" ma:versionID="e70e6131b9d5a8f6515b1ae263862b2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CC1650-AD9D-4C1B-8820-AACE113C98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A68CD5F-A3A7-4FC2-858F-F4DF46A8B210}">
  <ds:schemaRefs>
    <ds:schemaRef ds:uri="http://schemas.microsoft.com/office/2006/metadata/properties"/>
    <ds:schemaRef ds:uri="http://schemas.microsoft.com/office/2006/documentManagement/types"/>
    <ds:schemaRef ds:uri="http://www.w3.org/XML/1998/namespace"/>
    <ds:schemaRef ds:uri="http://purl.org/dc/elements/1.1/"/>
    <ds:schemaRef ds:uri="http://schemas.microsoft.com/office/infopath/2007/PartnerControls"/>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27A0B9E8-A4D8-4478-984E-B0820047A3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7871</TotalTime>
  <Words>440</Words>
  <Application>Microsoft Office PowerPoint</Application>
  <PresentationFormat>On-screen Show (4:3)</PresentationFormat>
  <Paragraphs>70</Paragraphs>
  <Slides>8</Slides>
  <Notes>4</Notes>
  <HiddenSlides>0</HiddenSlides>
  <MMClips>0</MMClips>
  <ScaleCrop>false</ScaleCrop>
  <HeadingPairs>
    <vt:vector size="6" baseType="variant">
      <vt:variant>
        <vt:lpstr>Fonts Used</vt:lpstr>
      </vt:variant>
      <vt:variant>
        <vt:i4>2</vt:i4>
      </vt:variant>
      <vt:variant>
        <vt:lpstr>Theme</vt:lpstr>
      </vt:variant>
      <vt:variant>
        <vt:i4>10</vt:i4>
      </vt:variant>
      <vt:variant>
        <vt:lpstr>Slide Titles</vt:lpstr>
      </vt:variant>
      <vt:variant>
        <vt:i4>8</vt:i4>
      </vt:variant>
    </vt:vector>
  </HeadingPairs>
  <TitlesOfParts>
    <vt:vector size="20" baseType="lpstr">
      <vt:lpstr>Arial</vt:lpstr>
      <vt:lpstr>Verdana</vt:lpstr>
      <vt:lpstr>Slide Master</vt:lpstr>
      <vt:lpstr>Opening/Closure</vt:lpstr>
      <vt:lpstr>Section Divider 1</vt:lpstr>
      <vt:lpstr>Section Divider 2</vt:lpstr>
      <vt:lpstr>Section Divider 3</vt:lpstr>
      <vt:lpstr>Section Divider 4</vt:lpstr>
      <vt:lpstr>Section Divider 5</vt:lpstr>
      <vt:lpstr>Invensys Learning Services Template [Rev 5]</vt:lpstr>
      <vt:lpstr>1_Invensys Learning Services Template [Rev 5]</vt:lpstr>
      <vt:lpstr>2_Invensys Learning Services Template [Rev 5]</vt:lpstr>
      <vt:lpstr>Course Description</vt:lpstr>
      <vt:lpstr>Wonderware MES/Quality Course Objectives</vt:lpstr>
      <vt:lpstr>Requirements &amp; Expectations</vt:lpstr>
      <vt:lpstr>Wonderware MES 2012 – Quality</vt:lpstr>
      <vt:lpstr>1</vt:lpstr>
      <vt:lpstr>MES 2012 - Quality</vt:lpstr>
      <vt:lpstr>Wonderware MES Software/Quality Features and Benefits</vt:lpstr>
      <vt:lpstr>Wonderware MES Software/Quality Features and Benefits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Enet</dc:creator>
  <cp:lastModifiedBy>sachin bhavsar</cp:lastModifiedBy>
  <cp:revision>179</cp:revision>
  <dcterms:created xsi:type="dcterms:W3CDTF">2009-04-21T17:07:27Z</dcterms:created>
  <dcterms:modified xsi:type="dcterms:W3CDTF">2020-02-10T09:00:54Z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0x0101005A2ED5FB7E41E64ABE7412BF04B6897F</vt:lpwstr>
  </property>
</Properties>
</file>