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theme/theme6.xml" ContentType="application/vnd.openxmlformats-officedocument.theme+xml"/>
  <Override PartName="/ppt/slideLayouts/slideLayout20.xml" ContentType="application/vnd.openxmlformats-officedocument.presentationml.slideLayout+xml"/>
  <Override PartName="/ppt/theme/theme7.xml" ContentType="application/vnd.openxmlformats-officedocument.theme+xml"/>
  <Override PartName="/ppt/slideLayouts/slideLayout21.xml" ContentType="application/vnd.openxmlformats-officedocument.presentationml.slideLayout+xml"/>
  <Override PartName="/ppt/theme/theme8.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4099" r:id="rId6"/>
    <p:sldMasterId id="2147484111" r:id="rId7"/>
    <p:sldMasterId id="2147484123" r:id="rId8"/>
    <p:sldMasterId id="2147484135" r:id="rId9"/>
    <p:sldMasterId id="2147483657" r:id="rId10"/>
    <p:sldMasterId id="2147484138" r:id="rId11"/>
    <p:sldMasterId id="2147484140" r:id="rId12"/>
  </p:sldMasterIdLst>
  <p:notesMasterIdLst>
    <p:notesMasterId r:id="rId16"/>
  </p:notesMasterIdLst>
  <p:handoutMasterIdLst>
    <p:handoutMasterId r:id="rId17"/>
  </p:handoutMasterIdLst>
  <p:sldIdLst>
    <p:sldId id="343" r:id="rId13"/>
    <p:sldId id="351" r:id="rId14"/>
    <p:sldId id="324"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FF00"/>
    <a:srgbClr val="C3D603"/>
    <a:srgbClr val="747678"/>
    <a:srgbClr val="E87511"/>
    <a:srgbClr val="FFFFFF"/>
    <a:srgbClr val="000000"/>
    <a:srgbClr val="E0E0DD"/>
    <a:srgbClr val="AD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693" autoAdjust="0"/>
  </p:normalViewPr>
  <p:slideViewPr>
    <p:cSldViewPr>
      <p:cViewPr varScale="1">
        <p:scale>
          <a:sx n="103" d="100"/>
          <a:sy n="103" d="100"/>
        </p:scale>
        <p:origin x="1776" y="120"/>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p:cViewPr varScale="1">
        <p:scale>
          <a:sx n="101" d="100"/>
          <a:sy n="101" d="100"/>
        </p:scale>
        <p:origin x="-256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1.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5" Type="http://schemas.openxmlformats.org/officeDocument/2006/relationships/slideMaster" Target="slideMasters/slideMaster2.xml"/><Relationship Id="rId15" Type="http://schemas.openxmlformats.org/officeDocument/2006/relationships/slide" Target="slides/slide3.xml"/><Relationship Id="rId10" Type="http://schemas.openxmlformats.org/officeDocument/2006/relationships/slideMaster" Target="slideMasters/slideMaster7.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83971" name="Rectangle 3"/>
          <p:cNvSpPr>
            <a:spLocks noGrp="1" noChangeArrowheads="1"/>
          </p:cNvSpPr>
          <p:nvPr>
            <p:ph type="dt" sz="quarter"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83972" name="Rectangle 4"/>
          <p:cNvSpPr>
            <a:spLocks noGrp="1" noChangeArrowheads="1"/>
          </p:cNvSpPr>
          <p:nvPr>
            <p:ph type="ftr" sz="quarter" idx="2"/>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83973" name="Rectangle 5"/>
          <p:cNvSpPr>
            <a:spLocks noGrp="1" noChangeArrowheads="1"/>
          </p:cNvSpPr>
          <p:nvPr>
            <p:ph type="sldNum" sz="quarter" idx="3"/>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07662B3B-BD72-4972-9456-B381445EF7A2}" type="slidenum">
              <a:rPr lang="en-US"/>
              <a:pPr/>
              <a:t>‹#›</a:t>
            </a:fld>
            <a:endParaRPr lang="en-US"/>
          </a:p>
        </p:txBody>
      </p:sp>
      <p:pic>
        <p:nvPicPr>
          <p:cNvPr id="114694" name="Picture 6"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603615"/>
            <a:ext cx="1843317" cy="231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5190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3075" name="Rectangle 3"/>
          <p:cNvSpPr>
            <a:spLocks noGrp="1" noChangeArrowheads="1"/>
          </p:cNvSpPr>
          <p:nvPr>
            <p:ph type="dt"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1157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493" y="4342939"/>
            <a:ext cx="5487014" cy="3974172"/>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3079" name="Rectangle 7"/>
          <p:cNvSpPr>
            <a:spLocks noGrp="1" noChangeArrowheads="1"/>
          </p:cNvSpPr>
          <p:nvPr>
            <p:ph type="sldNum" sz="quarter" idx="5"/>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6E855A4A-5C22-4261-854F-80AF9D3C7DB5}" type="slidenum">
              <a:rPr lang="en-US"/>
              <a:pPr/>
              <a:t>‹#›</a:t>
            </a:fld>
            <a:endParaRPr lang="en-US"/>
          </a:p>
        </p:txBody>
      </p:sp>
      <p:pic>
        <p:nvPicPr>
          <p:cNvPr id="115720" name="Picture 8"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532699"/>
            <a:ext cx="1843317" cy="229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45466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903154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629227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b="1" dirty="0"/>
              <a:t>‘Closure’ Invensys brand mark slide</a:t>
            </a:r>
          </a:p>
          <a:p>
            <a:pPr eaLnBrk="1" hangingPunct="1"/>
            <a:r>
              <a:rPr lang="en-US" dirty="0"/>
              <a:t>The presentation ends with a repeat of the opening slide.</a:t>
            </a:r>
          </a:p>
          <a:p>
            <a:pPr eaLnBrk="1" hangingPunct="1"/>
            <a:r>
              <a:rPr lang="en-US" dirty="0"/>
              <a:t>This slide can also be used as a holding slide, e.g. between presenters but should not include any additional graphic or text.</a:t>
            </a:r>
          </a:p>
          <a:p>
            <a:pPr eaLnBrk="1" hangingPunct="1"/>
            <a:r>
              <a:rPr lang="en-US" dirty="0"/>
              <a:t>The size of the Invensys brand mark and its position are fixed.</a:t>
            </a:r>
          </a:p>
          <a:p>
            <a:pPr eaLnBrk="1" hangingPunct="1"/>
            <a:r>
              <a:rPr lang="en-US" b="1" dirty="0"/>
              <a:t>Note</a:t>
            </a:r>
            <a:r>
              <a:rPr lang="en-US" dirty="0"/>
              <a:t>: This slide also exists as a Slide Master option.</a:t>
            </a:r>
          </a:p>
          <a:p>
            <a:pPr eaLnBrk="1" hangingPunct="1"/>
            <a:r>
              <a:rPr lang="en-US" dirty="0"/>
              <a:t>When the presentation is finished, this slide can be left on-screen.</a:t>
            </a:r>
          </a:p>
          <a:p>
            <a:pPr eaLnBrk="1" hangingPunct="1"/>
            <a:endParaRPr lang="en-US" dirty="0"/>
          </a:p>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3</a:t>
            </a:fld>
            <a:endParaRPr lang="en-US"/>
          </a:p>
        </p:txBody>
      </p:sp>
    </p:spTree>
    <p:extLst>
      <p:ext uri="{BB962C8B-B14F-4D97-AF65-F5344CB8AC3E}">
        <p14:creationId xmlns:p14="http://schemas.microsoft.com/office/powerpoint/2010/main" val="42842957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eg"/><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19" descr="New cover path"/>
          <p:cNvPicPr>
            <a:picLocks noChangeAspect="1" noChangeArrowheads="1"/>
          </p:cNvPicPr>
          <p:nvPr/>
        </p:nvPicPr>
        <p:blipFill>
          <a:blip r:embed="rId2">
            <a:extLst>
              <a:ext uri="{28A0092B-C50C-407E-A947-70E740481C1C}">
                <a14:useLocalDpi xmlns:a14="http://schemas.microsoft.com/office/drawing/2010/main" val="0"/>
              </a:ext>
            </a:extLst>
          </a:blip>
          <a:srcRect r="621"/>
          <a:stretch>
            <a:fillRect/>
          </a:stretch>
        </p:blipFill>
        <p:spPr bwMode="auto">
          <a:xfrm>
            <a:off x="0" y="3086100"/>
            <a:ext cx="9144000"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p:cNvSpPr txBox="1">
            <a:spLocks noChangeArrowheads="1"/>
          </p:cNvSpPr>
          <p:nvPr/>
        </p:nvSpPr>
        <p:spPr bwMode="auto">
          <a:xfrm>
            <a:off x="431800" y="5699125"/>
            <a:ext cx="5292725" cy="347663"/>
          </a:xfrm>
          <a:prstGeom prst="rect">
            <a:avLst/>
          </a:prstGeom>
          <a:noFill/>
          <a:ln w="9525">
            <a:noFill/>
            <a:miter lim="800000"/>
            <a:headEnd/>
            <a:tailEnd/>
          </a:ln>
          <a:effec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95000"/>
              </a:lnSpc>
            </a:pPr>
            <a:r>
              <a:rPr lang="en-US" sz="800" dirty="0">
                <a:solidFill>
                  <a:srgbClr val="747678"/>
                </a:solidFill>
              </a:rPr>
              <a:t>© 2010 Invensys. All Rights Reserved.</a:t>
            </a:r>
          </a:p>
          <a:p>
            <a:pPr eaLnBrk="1" hangingPunct="1">
              <a:lnSpc>
                <a:spcPct val="95000"/>
              </a:lnSpc>
            </a:pPr>
            <a:r>
              <a:rPr lang="en-US" sz="800" dirty="0">
                <a:solidFill>
                  <a:srgbClr val="747678"/>
                </a:solidFill>
              </a:rPr>
              <a:t>The names, logos, and taglines identifying the products and services of Invensys are proprietary marks of Invensys or its subsidiaries. All third party trademarks and service marks are the proprietary marks of their respective owners.</a:t>
            </a:r>
          </a:p>
        </p:txBody>
      </p:sp>
      <p:sp>
        <p:nvSpPr>
          <p:cNvPr id="7171" name="Rectangle 3"/>
          <p:cNvSpPr>
            <a:spLocks noGrp="1" noChangeArrowheads="1"/>
          </p:cNvSpPr>
          <p:nvPr>
            <p:ph type="ctrTitle"/>
          </p:nvPr>
        </p:nvSpPr>
        <p:spPr>
          <a:xfrm>
            <a:off x="431800" y="412750"/>
            <a:ext cx="7772400" cy="1470025"/>
          </a:xfrm>
        </p:spPr>
        <p:txBody>
          <a:bodyPr/>
          <a:lstStyle>
            <a:lvl1pPr>
              <a:defRPr/>
            </a:lvl1pPr>
          </a:lstStyle>
          <a:p>
            <a:r>
              <a:rPr lang="en-US"/>
              <a:t>Click to edit Master title style</a:t>
            </a:r>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15000"/>
              </a:spcBef>
              <a:defRPr sz="2200">
                <a:solidFill>
                  <a:srgbClr val="C3D603"/>
                </a:solidFill>
              </a:defRPr>
            </a:lvl1pPr>
          </a:lstStyle>
          <a:p>
            <a:r>
              <a:rPr lang="en-US"/>
              <a:t>Click to edit Master subtitle style</a:t>
            </a:r>
          </a:p>
        </p:txBody>
      </p:sp>
      <p:sp>
        <p:nvSpPr>
          <p:cNvPr id="10" name="TextBox 9"/>
          <p:cNvSpPr txBox="1"/>
          <p:nvPr userDrawn="1"/>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Tree>
    <p:extLst>
      <p:ext uri="{BB962C8B-B14F-4D97-AF65-F5344CB8AC3E}">
        <p14:creationId xmlns:p14="http://schemas.microsoft.com/office/powerpoint/2010/main" val="149241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20971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51638" y="422275"/>
            <a:ext cx="2105025" cy="5311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31800" y="422275"/>
            <a:ext cx="6167438" cy="5311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979967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lipArt Placeholder 2"/>
          <p:cNvSpPr>
            <a:spLocks noGrp="1"/>
          </p:cNvSpPr>
          <p:nvPr>
            <p:ph type="clipArt" sz="half" idx="1"/>
          </p:nvPr>
        </p:nvSpPr>
        <p:spPr>
          <a:xfrm>
            <a:off x="431800" y="1600200"/>
            <a:ext cx="4135438" cy="4133850"/>
          </a:xfrm>
        </p:spPr>
        <p:txBody>
          <a:bodyPr/>
          <a:lstStyle/>
          <a:p>
            <a:pPr lvl="0"/>
            <a:endParaRPr lang="en-US" noProof="0"/>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064776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322117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endParaRPr lang="en-US" noProof="0"/>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684384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1101400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4112829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76051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2203900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3" name="Rectangle 35"/>
          <p:cNvSpPr>
            <a:spLocks noChangeArrowheads="1"/>
          </p:cNvSpPr>
          <p:nvPr userDrawn="1"/>
        </p:nvSpPr>
        <p:spPr bwMode="auto">
          <a:xfrm>
            <a:off x="838200" y="3657600"/>
            <a:ext cx="7543800" cy="76200"/>
          </a:xfrm>
          <a:prstGeom prst="rect">
            <a:avLst/>
          </a:prstGeom>
          <a:solidFill>
            <a:srgbClr val="00A2B3"/>
          </a:solidFill>
          <a:ln w="9525">
            <a:noFill/>
            <a:miter lim="800000"/>
            <a:headEnd/>
            <a:tailEnd/>
          </a:ln>
          <a:effectLst/>
        </p:spPr>
        <p:txBody>
          <a:bodyPr anchor="ctr">
            <a:spAutoFit/>
          </a:bodyPr>
          <a:lstStyle/>
          <a:p>
            <a:pPr eaLnBrk="0" hangingPunct="0">
              <a:lnSpc>
                <a:spcPct val="90000"/>
              </a:lnSpc>
              <a:defRPr/>
            </a:pPr>
            <a:endParaRPr lang="en-US" sz="1400">
              <a:solidFill>
                <a:prstClr val="black"/>
              </a:solidFill>
              <a:ea typeface="+mn-ea"/>
            </a:endParaRPr>
          </a:p>
        </p:txBody>
      </p:sp>
      <p:pic>
        <p:nvPicPr>
          <p:cNvPr id="5" name="Picture 38" descr="dv1457052_7"/>
          <p:cNvPicPr>
            <a:picLocks noChangeAspect="1" noChangeArrowheads="1"/>
          </p:cNvPicPr>
          <p:nvPr userDrawn="1"/>
        </p:nvPicPr>
        <p:blipFill>
          <a:blip r:embed="rId2"/>
          <a:srcRect r="6250" b="11111"/>
          <a:stretch>
            <a:fillRect/>
          </a:stretch>
        </p:blipFill>
        <p:spPr bwMode="auto">
          <a:xfrm>
            <a:off x="0" y="0"/>
            <a:ext cx="9144000" cy="1143000"/>
          </a:xfrm>
          <a:prstGeom prst="rect">
            <a:avLst/>
          </a:prstGeom>
          <a:noFill/>
          <a:ln w="9525">
            <a:noFill/>
            <a:miter lim="800000"/>
            <a:headEnd/>
            <a:tailEnd/>
          </a:ln>
        </p:spPr>
      </p:pic>
      <p:pic>
        <p:nvPicPr>
          <p:cNvPr id="6" name="Picture 9" descr="invs_train_R_ppt.png"/>
          <p:cNvPicPr>
            <a:picLocks noChangeAspect="1"/>
          </p:cNvPicPr>
          <p:nvPr userDrawn="1"/>
        </p:nvPicPr>
        <p:blipFill>
          <a:blip r:embed="rId3"/>
          <a:srcRect/>
          <a:stretch>
            <a:fillRect/>
          </a:stretch>
        </p:blipFill>
        <p:spPr bwMode="auto">
          <a:xfrm>
            <a:off x="2895600" y="1247775"/>
            <a:ext cx="3352800" cy="2200275"/>
          </a:xfrm>
          <a:prstGeom prst="rect">
            <a:avLst/>
          </a:prstGeom>
          <a:noFill/>
          <a:ln w="9525">
            <a:noFill/>
            <a:miter lim="800000"/>
            <a:headEnd/>
            <a:tailEnd/>
          </a:ln>
        </p:spPr>
      </p:pic>
      <p:sp>
        <p:nvSpPr>
          <p:cNvPr id="325635" name="Rectangle 3"/>
          <p:cNvSpPr>
            <a:spLocks noGrp="1" noChangeArrowheads="1"/>
          </p:cNvSpPr>
          <p:nvPr>
            <p:ph type="subTitle" idx="1"/>
          </p:nvPr>
        </p:nvSpPr>
        <p:spPr bwMode="gray">
          <a:xfrm>
            <a:off x="852488" y="3810000"/>
            <a:ext cx="7453312" cy="1219200"/>
          </a:xfrm>
        </p:spPr>
        <p:txBody>
          <a:bodyPr/>
          <a:lstStyle>
            <a:lvl1pPr marL="0" indent="0" algn="ctr">
              <a:lnSpc>
                <a:spcPct val="70000"/>
              </a:lnSpc>
              <a:buFont typeface="Arial" charset="0"/>
              <a:buNone/>
              <a:defRPr/>
            </a:lvl1pPr>
          </a:lstStyle>
          <a:p>
            <a:r>
              <a:rPr lang="en-GB" dirty="0"/>
              <a:t>Presenters Name</a:t>
            </a:r>
          </a:p>
          <a:p>
            <a:r>
              <a:rPr lang="en-GB" dirty="0"/>
              <a:t>Title</a:t>
            </a:r>
          </a:p>
          <a:p>
            <a:r>
              <a:rPr lang="en-GB" dirty="0"/>
              <a:t>Company</a:t>
            </a:r>
          </a:p>
        </p:txBody>
      </p:sp>
    </p:spTree>
    <p:extLst>
      <p:ext uri="{BB962C8B-B14F-4D97-AF65-F5344CB8AC3E}">
        <p14:creationId xmlns:p14="http://schemas.microsoft.com/office/powerpoint/2010/main" val="2813191974"/>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3443334"/>
      </p:ext>
    </p:extLst>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58944663"/>
      </p:ext>
    </p:extLst>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1148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191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5352037"/>
      </p:ext>
    </p:extLst>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611082499"/>
      </p:ext>
    </p:extLst>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2381566400"/>
      </p:ext>
    </p:extLst>
  </p:cSld>
  <p:clrMapOvr>
    <a:masterClrMapping/>
  </p:clrMapOvr>
  <p:transition>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648933"/>
      </p:ext>
    </p:extLst>
  </p:cSld>
  <p:clrMapOvr>
    <a:masterClrMapping/>
  </p:clrMapOvr>
  <p:transition>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9496973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7296283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2426554"/>
      </p:ext>
    </p:extLst>
  </p:cSld>
  <p:clrMapOvr>
    <a:masterClrMapping/>
  </p:clrMapOvr>
  <p:transition>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5242931"/>
      </p:ext>
    </p:extLst>
  </p:cSld>
  <p:clrMapOvr>
    <a:masterClrMapping/>
  </p:clrMapOvr>
  <p:transition>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152400"/>
            <a:ext cx="2114550" cy="6400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2400"/>
            <a:ext cx="6191250" cy="6400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177459"/>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19638" y="1600200"/>
            <a:ext cx="4137025"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7790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8" name="Rectangle 5"/>
          <p:cNvSpPr>
            <a:spLocks noGrp="1" noChangeArrowheads="1"/>
          </p:cNvSpPr>
          <p:nvPr>
            <p:ph type="ftr" sz="quarter" idx="11"/>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62195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4"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90302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3"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83035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98129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898967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17.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5.xml"/><Relationship Id="rId1"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6.xml"/><Relationship Id="rId1"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7.xml"/><Relationship Id="rId1" Type="http://schemas.openxmlformats.org/officeDocument/2006/relationships/slideLayout" Target="../slideLayouts/slideLayout20.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8.xml"/><Relationship Id="rId1" Type="http://schemas.openxmlformats.org/officeDocument/2006/relationships/slideLayout" Target="../slideLayouts/slideLayout2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8.jpe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9.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a:off x="428596" y="6500834"/>
            <a:ext cx="214314" cy="214314"/>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
        <p:nvSpPr>
          <p:cNvPr id="7"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9"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 id="2147484096" r:id="rId12"/>
    <p:sldLayoutId id="2147484097" r:id="rId13"/>
    <p:sldLayoutId id="2147484098" r:id="rId14"/>
  </p:sldLayoutIdLst>
  <p:hf sldNum="0" hdr="0"/>
  <p:txStyles>
    <p:titleStyle>
      <a:lvl1pPr algn="l" rtl="0" eaLnBrk="0" fontAlgn="base" hangingPunct="0">
        <a:lnSpc>
          <a:spcPts val="3500"/>
        </a:lnSpc>
        <a:spcBef>
          <a:spcPct val="0"/>
        </a:spcBef>
        <a:spcAft>
          <a:spcPct val="0"/>
        </a:spcAft>
        <a:defRPr sz="3200">
          <a:solidFill>
            <a:srgbClr val="747678"/>
          </a:solidFill>
          <a:latin typeface="+mj-lt"/>
          <a:ea typeface="ＭＳ Ｐゴシック" charset="-128"/>
          <a:cs typeface="ＭＳ Ｐゴシック" charset="-128"/>
        </a:defRPr>
      </a:lvl1pPr>
      <a:lvl2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2pPr>
      <a:lvl3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3pPr>
      <a:lvl4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4pPr>
      <a:lvl5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5pPr>
      <a:lvl6pPr marL="457200" algn="l" rtl="0" fontAlgn="base">
        <a:lnSpc>
          <a:spcPts val="3500"/>
        </a:lnSpc>
        <a:spcBef>
          <a:spcPct val="0"/>
        </a:spcBef>
        <a:spcAft>
          <a:spcPct val="0"/>
        </a:spcAft>
        <a:defRPr sz="3200">
          <a:solidFill>
            <a:srgbClr val="747678"/>
          </a:solidFill>
          <a:latin typeface="Verdana" charset="0"/>
        </a:defRPr>
      </a:lvl6pPr>
      <a:lvl7pPr marL="914400" algn="l" rtl="0" fontAlgn="base">
        <a:lnSpc>
          <a:spcPts val="3500"/>
        </a:lnSpc>
        <a:spcBef>
          <a:spcPct val="0"/>
        </a:spcBef>
        <a:spcAft>
          <a:spcPct val="0"/>
        </a:spcAft>
        <a:defRPr sz="3200">
          <a:solidFill>
            <a:srgbClr val="747678"/>
          </a:solidFill>
          <a:latin typeface="Verdana" charset="0"/>
        </a:defRPr>
      </a:lvl7pPr>
      <a:lvl8pPr marL="1371600" algn="l" rtl="0" fontAlgn="base">
        <a:lnSpc>
          <a:spcPts val="3500"/>
        </a:lnSpc>
        <a:spcBef>
          <a:spcPct val="0"/>
        </a:spcBef>
        <a:spcAft>
          <a:spcPct val="0"/>
        </a:spcAft>
        <a:defRPr sz="3200">
          <a:solidFill>
            <a:srgbClr val="747678"/>
          </a:solidFill>
          <a:latin typeface="Verdana" charset="0"/>
        </a:defRPr>
      </a:lvl8pPr>
      <a:lvl9pPr marL="1828800" algn="l" rtl="0" fontAlgn="base">
        <a:lnSpc>
          <a:spcPts val="3500"/>
        </a:lnSpc>
        <a:spcBef>
          <a:spcPct val="0"/>
        </a:spcBef>
        <a:spcAft>
          <a:spcPct val="0"/>
        </a:spcAft>
        <a:defRPr sz="3200">
          <a:solidFill>
            <a:srgbClr val="747678"/>
          </a:solidFill>
          <a:latin typeface="Verdana" charset="0"/>
        </a:defRPr>
      </a:lvl9pPr>
    </p:titleStyle>
    <p:bodyStyle>
      <a:lvl1pPr marL="342900" indent="-342900" algn="l" rtl="0" eaLnBrk="0" fontAlgn="base" hangingPunct="0">
        <a:lnSpc>
          <a:spcPts val="2400"/>
        </a:lnSpc>
        <a:spcBef>
          <a:spcPct val="50000"/>
        </a:spcBef>
        <a:spcAft>
          <a:spcPct val="0"/>
        </a:spcAft>
        <a:defRPr>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00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28675"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28676" name="Rectangle 4"/>
          <p:cNvSpPr>
            <a:spLocks noGrp="1" noChangeArrowheads="1"/>
          </p:cNvSpPr>
          <p:nvPr>
            <p:ph type="body" idx="1"/>
          </p:nvPr>
        </p:nvSpPr>
        <p:spPr bwMode="ltGray">
          <a:xfrm>
            <a:off x="431800" y="2276475"/>
            <a:ext cx="5997588"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28680" name="Picture 15" descr="Div2r"/>
          <p:cNvPicPr>
            <a:picLocks noChangeAspect="1" noChangeArrowheads="1"/>
          </p:cNvPicPr>
          <p:nvPr/>
        </p:nvPicPr>
        <p:blipFill>
          <a:blip r:embed="rId3"/>
          <a:srcRect/>
          <a:stretch>
            <a:fillRect/>
          </a:stretch>
        </p:blipFill>
        <p:spPr bwMode="auto">
          <a:xfrm>
            <a:off x="5865813" y="-34925"/>
            <a:ext cx="1227137" cy="6919913"/>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01"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4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40963"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40968" name="Picture 13" descr="Div3r"/>
          <p:cNvPicPr>
            <a:picLocks noChangeAspect="1" noChangeArrowheads="1"/>
          </p:cNvPicPr>
          <p:nvPr/>
        </p:nvPicPr>
        <p:blipFill>
          <a:blip r:embed="rId3"/>
          <a:srcRect/>
          <a:stretch>
            <a:fillRect/>
          </a:stretch>
        </p:blipFill>
        <p:spPr bwMode="auto">
          <a:xfrm>
            <a:off x="0" y="2278063"/>
            <a:ext cx="9174163" cy="3584575"/>
          </a:xfrm>
          <a:prstGeom prst="rect">
            <a:avLst/>
          </a:prstGeom>
          <a:noFill/>
          <a:ln w="9525">
            <a:noFill/>
            <a:miter lim="800000"/>
            <a:headEnd/>
            <a:tailEnd/>
          </a:ln>
        </p:spPr>
      </p:pic>
      <p:sp>
        <p:nvSpPr>
          <p:cNvPr id="40964" name="Rectangle 4"/>
          <p:cNvSpPr>
            <a:spLocks noGrp="1" noChangeArrowheads="1"/>
          </p:cNvSpPr>
          <p:nvPr>
            <p:ph type="body" idx="1"/>
          </p:nvPr>
        </p:nvSpPr>
        <p:spPr bwMode="ltGray">
          <a:xfrm>
            <a:off x="431800" y="2276475"/>
            <a:ext cx="7354910"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1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4697"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53251"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53256" name="Picture 15" descr="Div4r"/>
          <p:cNvPicPr>
            <a:picLocks noChangeAspect="1" noChangeArrowheads="1"/>
          </p:cNvPicPr>
          <p:nvPr/>
        </p:nvPicPr>
        <p:blipFill>
          <a:blip r:embed="rId3"/>
          <a:srcRect/>
          <a:stretch>
            <a:fillRect/>
          </a:stretch>
        </p:blipFill>
        <p:spPr bwMode="auto">
          <a:xfrm>
            <a:off x="0" y="474663"/>
            <a:ext cx="9177338" cy="4462462"/>
          </a:xfrm>
          <a:prstGeom prst="rect">
            <a:avLst/>
          </a:prstGeom>
          <a:noFill/>
          <a:ln w="9525">
            <a:noFill/>
            <a:miter lim="800000"/>
            <a:headEnd/>
            <a:tailEnd/>
          </a:ln>
        </p:spPr>
      </p:pic>
      <p:sp>
        <p:nvSpPr>
          <p:cNvPr id="53252" name="Rectangle 4"/>
          <p:cNvSpPr>
            <a:spLocks noGrp="1" noChangeArrowheads="1"/>
          </p:cNvSpPr>
          <p:nvPr>
            <p:ph type="body" idx="1"/>
          </p:nvPr>
        </p:nvSpPr>
        <p:spPr bwMode="ltGray">
          <a:xfrm>
            <a:off x="431800" y="2276475"/>
            <a:ext cx="6783406"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25"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6745"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65539"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65540" name="Rectangle 4"/>
          <p:cNvSpPr>
            <a:spLocks noGrp="1" noChangeArrowheads="1"/>
          </p:cNvSpPr>
          <p:nvPr>
            <p:ph type="body" idx="1"/>
          </p:nvPr>
        </p:nvSpPr>
        <p:spPr bwMode="ltGray">
          <a:xfrm>
            <a:off x="431800" y="2276475"/>
            <a:ext cx="8283604"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65544" name="Picture 14" descr="Div5r"/>
          <p:cNvPicPr>
            <a:picLocks noChangeAspect="1" noChangeArrowheads="1"/>
          </p:cNvPicPr>
          <p:nvPr/>
        </p:nvPicPr>
        <p:blipFill>
          <a:blip r:embed="rId3"/>
          <a:srcRect/>
          <a:stretch>
            <a:fillRect/>
          </a:stretch>
        </p:blipFill>
        <p:spPr bwMode="auto">
          <a:xfrm>
            <a:off x="0" y="3860800"/>
            <a:ext cx="9177338" cy="1304925"/>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37"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8" descr="image00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63557" y="1988840"/>
            <a:ext cx="4234824" cy="1728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3364845" y="3717032"/>
            <a:ext cx="2232248" cy="369332"/>
          </a:xfrm>
          <a:prstGeom prst="rect">
            <a:avLst/>
          </a:prstGeom>
          <a:noFill/>
        </p:spPr>
        <p:txBody>
          <a:bodyPr wrap="square" rtlCol="0">
            <a:spAutoFit/>
          </a:bodyPr>
          <a:lstStyle/>
          <a:p>
            <a:r>
              <a:rPr lang="en-US" b="0" cap="none" spc="0" dirty="0">
                <a:ln w="0"/>
                <a:solidFill>
                  <a:schemeClr val="accent2">
                    <a:lumMod val="75000"/>
                  </a:schemeClr>
                </a:solidFill>
                <a:effectLst>
                  <a:outerShdw blurRad="38100" dist="25400" dir="5400000" algn="ctr" rotWithShape="0">
                    <a:srgbClr val="6E747A">
                      <a:alpha val="43000"/>
                    </a:srgbClr>
                  </a:outerShdw>
                </a:effectLst>
              </a:rPr>
              <a:t>Learning Services</a:t>
            </a:r>
          </a:p>
        </p:txBody>
      </p:sp>
    </p:spTree>
  </p:cSld>
  <p:clrMap bg1="lt1" tx1="dk1" bg2="lt2" tx2="dk2" accent1="accent1" accent2="accent2" accent3="accent3" accent4="accent4" accent5="accent5" accent6="accent6" hlink="hlink" folHlink="folHlink"/>
  <p:sldLayoutIdLst>
    <p:sldLayoutId id="2147484075" r:id="rId1"/>
  </p:sldLayoutIdLst>
  <p:hf sldNum="0" hdr="0"/>
  <p:txStyles>
    <p:titleStyle>
      <a:lvl1pPr algn="l" rtl="0" eaLnBrk="0" fontAlgn="base" hangingPunct="0">
        <a:spcBef>
          <a:spcPct val="0"/>
        </a:spcBef>
        <a:spcAft>
          <a:spcPct val="0"/>
        </a:spcAft>
        <a:defRPr sz="1000">
          <a:solidFill>
            <a:srgbClr val="000000"/>
          </a:solidFill>
          <a:latin typeface="+mj-lt"/>
          <a:ea typeface="ＭＳ Ｐゴシック" charset="-128"/>
          <a:cs typeface="ＭＳ Ｐゴシック" charset="-128"/>
        </a:defRPr>
      </a:lvl1pPr>
      <a:lvl2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2pPr>
      <a:lvl3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3pPr>
      <a:lvl4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4pPr>
      <a:lvl5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5pPr>
      <a:lvl6pPr marL="457200" algn="l" rtl="0" fontAlgn="base">
        <a:spcBef>
          <a:spcPct val="0"/>
        </a:spcBef>
        <a:spcAft>
          <a:spcPct val="0"/>
        </a:spcAft>
        <a:defRPr sz="1000">
          <a:solidFill>
            <a:srgbClr val="000000"/>
          </a:solidFill>
          <a:latin typeface="Verdana" charset="0"/>
        </a:defRPr>
      </a:lvl6pPr>
      <a:lvl7pPr marL="914400" algn="l" rtl="0" fontAlgn="base">
        <a:spcBef>
          <a:spcPct val="0"/>
        </a:spcBef>
        <a:spcAft>
          <a:spcPct val="0"/>
        </a:spcAft>
        <a:defRPr sz="1000">
          <a:solidFill>
            <a:srgbClr val="000000"/>
          </a:solidFill>
          <a:latin typeface="Verdana" charset="0"/>
        </a:defRPr>
      </a:lvl7pPr>
      <a:lvl8pPr marL="1371600" algn="l" rtl="0" fontAlgn="base">
        <a:spcBef>
          <a:spcPct val="0"/>
        </a:spcBef>
        <a:spcAft>
          <a:spcPct val="0"/>
        </a:spcAft>
        <a:defRPr sz="1000">
          <a:solidFill>
            <a:srgbClr val="000000"/>
          </a:solidFill>
          <a:latin typeface="Verdana" charset="0"/>
        </a:defRPr>
      </a:lvl8pPr>
      <a:lvl9pPr marL="1828800" algn="l" rtl="0" fontAlgn="base">
        <a:spcBef>
          <a:spcPct val="0"/>
        </a:spcBef>
        <a:spcAft>
          <a:spcPct val="0"/>
        </a:spcAft>
        <a:defRPr sz="1000">
          <a:solidFill>
            <a:srgbClr val="000000"/>
          </a:solidFill>
          <a:latin typeface="Verdana" charset="0"/>
        </a:defRPr>
      </a:lvl9pPr>
    </p:titleStyle>
    <p:bodyStyle>
      <a:lvl1pPr marL="342900" indent="-342900" algn="l" rtl="0" eaLnBrk="0" fontAlgn="base" hangingPunct="0">
        <a:lnSpc>
          <a:spcPts val="2400"/>
        </a:lnSpc>
        <a:spcBef>
          <a:spcPct val="50000"/>
        </a:spcBef>
        <a:spcAft>
          <a:spcPct val="0"/>
        </a:spcAft>
        <a:defRPr sz="800">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sz="800">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8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solidFill>
                <a:srgbClr val="000000"/>
              </a:solidFill>
            </a:endParaRPr>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fld id="{094E7B24-26D1-4A6C-A4C2-E36B3DAE516C}" type="slidenum">
              <a:rPr lang="en-US" sz="800" smtClean="0">
                <a:solidFill>
                  <a:srgbClr val="FFFFFF">
                    <a:lumMod val="75000"/>
                  </a:srgbClr>
                </a:solidFill>
              </a:rPr>
              <a:pPr/>
              <a:t>‹#›</a:t>
            </a:fld>
            <a:endParaRPr lang="en-US" sz="800" dirty="0">
              <a:solidFill>
                <a:srgbClr val="FFFFFF">
                  <a:lumMod val="75000"/>
                </a:srgbClr>
              </a:solidFill>
            </a:endParaRPr>
          </a:p>
        </p:txBody>
      </p:sp>
    </p:spTree>
    <p:extLst>
      <p:ext uri="{BB962C8B-B14F-4D97-AF65-F5344CB8AC3E}">
        <p14:creationId xmlns:p14="http://schemas.microsoft.com/office/powerpoint/2010/main" val="986801161"/>
      </p:ext>
    </p:extLst>
  </p:cSld>
  <p:clrMap bg1="lt1" tx1="dk1" bg2="lt2" tx2="dk2" accent1="accent1" accent2="accent2" accent3="accent3" accent4="accent4" accent5="accent5" accent6="accent6" hlink="hlink" folHlink="folHlink"/>
  <p:sldLayoutIdLst>
    <p:sldLayoutId id="2147484139"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bwMode="blackWhite">
      <p:bgPr>
        <a:solidFill>
          <a:srgbClr val="FFFFFF"/>
        </a:solidFill>
        <a:effectLst/>
      </p:bgPr>
    </p:bg>
    <p:spTree>
      <p:nvGrpSpPr>
        <p:cNvPr id="1" name=""/>
        <p:cNvGrpSpPr/>
        <p:nvPr/>
      </p:nvGrpSpPr>
      <p:grpSpPr>
        <a:xfrm>
          <a:off x="0" y="0"/>
          <a:ext cx="0" cy="0"/>
          <a:chOff x="0" y="0"/>
          <a:chExt cx="0" cy="0"/>
        </a:xfrm>
      </p:grpSpPr>
      <p:pic>
        <p:nvPicPr>
          <p:cNvPr id="1026" name="Picture 29" descr="dv1457052_7"/>
          <p:cNvPicPr>
            <a:picLocks noChangeAspect="1" noChangeArrowheads="1"/>
          </p:cNvPicPr>
          <p:nvPr/>
        </p:nvPicPr>
        <p:blipFill>
          <a:blip r:embed="rId13"/>
          <a:srcRect r="6250" b="11111"/>
          <a:stretch>
            <a:fillRect/>
          </a:stretch>
        </p:blipFill>
        <p:spPr bwMode="auto">
          <a:xfrm>
            <a:off x="0" y="0"/>
            <a:ext cx="9144000" cy="1143000"/>
          </a:xfrm>
          <a:prstGeom prst="rect">
            <a:avLst/>
          </a:prstGeom>
          <a:noFill/>
          <a:ln w="9525">
            <a:noFill/>
            <a:miter lim="800000"/>
            <a:headEnd/>
            <a:tailEnd/>
          </a:ln>
        </p:spPr>
      </p:pic>
      <p:sp>
        <p:nvSpPr>
          <p:cNvPr id="1027" name="Rectangle 5"/>
          <p:cNvSpPr>
            <a:spLocks noGrp="1" noChangeArrowheads="1"/>
          </p:cNvSpPr>
          <p:nvPr>
            <p:ph type="title"/>
          </p:nvPr>
        </p:nvSpPr>
        <p:spPr bwMode="gray">
          <a:xfrm>
            <a:off x="381000" y="0"/>
            <a:ext cx="7086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dirty="0"/>
              <a:t>Click to edit Master title style</a:t>
            </a:r>
          </a:p>
        </p:txBody>
      </p:sp>
      <p:sp>
        <p:nvSpPr>
          <p:cNvPr id="1028" name="Rectangle 6"/>
          <p:cNvSpPr>
            <a:spLocks noGrp="1" noChangeArrowheads="1"/>
          </p:cNvSpPr>
          <p:nvPr>
            <p:ph type="body" idx="1"/>
          </p:nvPr>
        </p:nvSpPr>
        <p:spPr bwMode="auto">
          <a:xfrm>
            <a:off x="381000" y="1371600"/>
            <a:ext cx="84582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p:txBody>
      </p:sp>
      <p:pic>
        <p:nvPicPr>
          <p:cNvPr id="1029" name="Picture 6" descr="invs_train_R_wht_ppt.png"/>
          <p:cNvPicPr>
            <a:picLocks noChangeAspect="1"/>
          </p:cNvPicPr>
          <p:nvPr/>
        </p:nvPicPr>
        <p:blipFill>
          <a:blip r:embed="rId14"/>
          <a:srcRect/>
          <a:stretch>
            <a:fillRect/>
          </a:stretch>
        </p:blipFill>
        <p:spPr bwMode="auto">
          <a:xfrm>
            <a:off x="7543800" y="190500"/>
            <a:ext cx="1219200" cy="800100"/>
          </a:xfrm>
          <a:prstGeom prst="rect">
            <a:avLst/>
          </a:prstGeom>
          <a:noFill/>
          <a:ln w="9525">
            <a:noFill/>
            <a:miter lim="800000"/>
            <a:headEnd/>
            <a:tailEnd/>
          </a:ln>
        </p:spPr>
      </p:pic>
    </p:spTree>
    <p:extLst>
      <p:ext uri="{BB962C8B-B14F-4D97-AF65-F5344CB8AC3E}">
        <p14:creationId xmlns:p14="http://schemas.microsoft.com/office/powerpoint/2010/main" val="1730544734"/>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ransition>
    <p:wipe dir="r"/>
  </p:transition>
  <p:hf sldNum="0" hdr="0"/>
  <p:txStyles>
    <p:titleStyle>
      <a:lvl1pPr algn="l" rtl="0" eaLnBrk="0" fontAlgn="base" hangingPunct="0">
        <a:spcBef>
          <a:spcPct val="0"/>
        </a:spcBef>
        <a:spcAft>
          <a:spcPct val="0"/>
        </a:spcAft>
        <a:defRPr sz="3600">
          <a:solidFill>
            <a:srgbClr val="FFFFFF"/>
          </a:solidFill>
          <a:latin typeface="+mj-lt"/>
          <a:ea typeface="+mj-ea"/>
          <a:cs typeface="+mj-cs"/>
        </a:defRPr>
      </a:lvl1pPr>
      <a:lvl2pPr algn="l" rtl="0" eaLnBrk="0" fontAlgn="base" hangingPunct="0">
        <a:spcBef>
          <a:spcPct val="0"/>
        </a:spcBef>
        <a:spcAft>
          <a:spcPct val="0"/>
        </a:spcAft>
        <a:defRPr sz="3600">
          <a:solidFill>
            <a:srgbClr val="FFFFFF"/>
          </a:solidFill>
          <a:latin typeface="Arial" charset="0"/>
        </a:defRPr>
      </a:lvl2pPr>
      <a:lvl3pPr algn="l" rtl="0" eaLnBrk="0" fontAlgn="base" hangingPunct="0">
        <a:spcBef>
          <a:spcPct val="0"/>
        </a:spcBef>
        <a:spcAft>
          <a:spcPct val="0"/>
        </a:spcAft>
        <a:defRPr sz="3600">
          <a:solidFill>
            <a:srgbClr val="FFFFFF"/>
          </a:solidFill>
          <a:latin typeface="Arial" charset="0"/>
        </a:defRPr>
      </a:lvl3pPr>
      <a:lvl4pPr algn="l" rtl="0" eaLnBrk="0" fontAlgn="base" hangingPunct="0">
        <a:spcBef>
          <a:spcPct val="0"/>
        </a:spcBef>
        <a:spcAft>
          <a:spcPct val="0"/>
        </a:spcAft>
        <a:defRPr sz="3600">
          <a:solidFill>
            <a:srgbClr val="FFFFFF"/>
          </a:solidFill>
          <a:latin typeface="Arial" charset="0"/>
        </a:defRPr>
      </a:lvl4pPr>
      <a:lvl5pPr algn="l" rtl="0" eaLnBrk="0" fontAlgn="base" hangingPunct="0">
        <a:spcBef>
          <a:spcPct val="0"/>
        </a:spcBef>
        <a:spcAft>
          <a:spcPct val="0"/>
        </a:spcAft>
        <a:defRPr sz="3600">
          <a:solidFill>
            <a:srgbClr val="FFFFFF"/>
          </a:solidFill>
          <a:latin typeface="Arial" charset="0"/>
        </a:defRPr>
      </a:lvl5pPr>
      <a:lvl6pPr marL="457200" algn="l" rtl="0" eaLnBrk="0" fontAlgn="base" hangingPunct="0">
        <a:spcBef>
          <a:spcPct val="0"/>
        </a:spcBef>
        <a:spcAft>
          <a:spcPct val="0"/>
        </a:spcAft>
        <a:defRPr sz="3600">
          <a:solidFill>
            <a:srgbClr val="FFFFFF"/>
          </a:solidFill>
          <a:latin typeface="Arial" charset="0"/>
        </a:defRPr>
      </a:lvl6pPr>
      <a:lvl7pPr marL="914400" algn="l" rtl="0" eaLnBrk="0" fontAlgn="base" hangingPunct="0">
        <a:spcBef>
          <a:spcPct val="0"/>
        </a:spcBef>
        <a:spcAft>
          <a:spcPct val="0"/>
        </a:spcAft>
        <a:defRPr sz="3600">
          <a:solidFill>
            <a:srgbClr val="FFFFFF"/>
          </a:solidFill>
          <a:latin typeface="Arial" charset="0"/>
        </a:defRPr>
      </a:lvl7pPr>
      <a:lvl8pPr marL="1371600" algn="l" rtl="0" eaLnBrk="0" fontAlgn="base" hangingPunct="0">
        <a:spcBef>
          <a:spcPct val="0"/>
        </a:spcBef>
        <a:spcAft>
          <a:spcPct val="0"/>
        </a:spcAft>
        <a:defRPr sz="3600">
          <a:solidFill>
            <a:srgbClr val="FFFFFF"/>
          </a:solidFill>
          <a:latin typeface="Arial" charset="0"/>
        </a:defRPr>
      </a:lvl8pPr>
      <a:lvl9pPr marL="1828800" algn="l" rtl="0" eaLnBrk="0" fontAlgn="base" hangingPunct="0">
        <a:spcBef>
          <a:spcPct val="0"/>
        </a:spcBef>
        <a:spcAft>
          <a:spcPct val="0"/>
        </a:spcAft>
        <a:defRPr sz="3600">
          <a:solidFill>
            <a:srgbClr val="FFFFFF"/>
          </a:solidFill>
          <a:latin typeface="Arial" charset="0"/>
        </a:defRPr>
      </a:lvl9pPr>
    </p:titleStyle>
    <p:bodyStyle>
      <a:lvl1pPr marL="404813" indent="-404813" algn="l" rtl="0" eaLnBrk="0" fontAlgn="base" hangingPunct="0">
        <a:lnSpc>
          <a:spcPct val="90000"/>
        </a:lnSpc>
        <a:spcBef>
          <a:spcPct val="20000"/>
        </a:spcBef>
        <a:spcAft>
          <a:spcPct val="0"/>
        </a:spcAft>
        <a:buClr>
          <a:schemeClr val="hlink"/>
        </a:buClr>
        <a:buSzPct val="85000"/>
        <a:buFont typeface="Arial" charset="0"/>
        <a:buChar char="►"/>
        <a:defRPr sz="3200">
          <a:solidFill>
            <a:schemeClr val="tx1"/>
          </a:solidFill>
          <a:latin typeface="+mn-lt"/>
          <a:ea typeface="+mn-ea"/>
          <a:cs typeface="+mn-cs"/>
        </a:defRPr>
      </a:lvl1pPr>
      <a:lvl2pPr marL="850900" indent="-273050" algn="l" rtl="0" eaLnBrk="0" fontAlgn="base" hangingPunct="0">
        <a:lnSpc>
          <a:spcPct val="90000"/>
        </a:lnSpc>
        <a:spcBef>
          <a:spcPct val="10000"/>
        </a:spcBef>
        <a:spcAft>
          <a:spcPct val="0"/>
        </a:spcAft>
        <a:buClr>
          <a:srgbClr val="800080"/>
        </a:buClr>
        <a:buSzPct val="120000"/>
        <a:buFont typeface="Arial" charset="0"/>
        <a:buChar char="▪"/>
        <a:defRPr sz="2800">
          <a:solidFill>
            <a:schemeClr val="tx1"/>
          </a:solidFill>
          <a:latin typeface="+mn-lt"/>
        </a:defRPr>
      </a:lvl2pPr>
      <a:lvl3pPr marL="1209675" indent="-244475" algn="l" rtl="0" eaLnBrk="0" fontAlgn="base" hangingPunct="0">
        <a:spcBef>
          <a:spcPct val="20000"/>
        </a:spcBef>
        <a:spcAft>
          <a:spcPct val="0"/>
        </a:spcAft>
        <a:buClr>
          <a:srgbClr val="333399"/>
        </a:buClr>
        <a:buSzPct val="120000"/>
        <a:buChar char="•"/>
        <a:defRPr sz="2000">
          <a:solidFill>
            <a:schemeClr val="tx1"/>
          </a:solidFill>
          <a:latin typeface="+mn-lt"/>
        </a:defRPr>
      </a:lvl3pPr>
      <a:lvl4pPr marL="1601788" indent="-277813" algn="l" rtl="0" eaLnBrk="0" fontAlgn="base" hangingPunct="0">
        <a:lnSpc>
          <a:spcPct val="90000"/>
        </a:lnSpc>
        <a:spcBef>
          <a:spcPct val="20000"/>
        </a:spcBef>
        <a:spcAft>
          <a:spcPct val="0"/>
        </a:spcAft>
        <a:buClr>
          <a:srgbClr val="FF3300"/>
        </a:buClr>
        <a:buChar char="–"/>
        <a:defRPr sz="2400">
          <a:solidFill>
            <a:schemeClr val="tx1"/>
          </a:solidFill>
          <a:latin typeface="+mn-lt"/>
        </a:defRPr>
      </a:lvl4pPr>
      <a:lvl5pPr marL="2022475" indent="-190500" algn="l" rtl="0" eaLnBrk="0" fontAlgn="base" hangingPunct="0">
        <a:spcBef>
          <a:spcPct val="20000"/>
        </a:spcBef>
        <a:spcAft>
          <a:spcPct val="0"/>
        </a:spcAft>
        <a:buChar char="–"/>
        <a:defRPr sz="2000">
          <a:solidFill>
            <a:srgbClr val="FFCC00"/>
          </a:solidFill>
          <a:latin typeface="+mn-lt"/>
        </a:defRPr>
      </a:lvl5pPr>
      <a:lvl6pPr marL="2479675" indent="-190500" algn="l" rtl="0" eaLnBrk="0" fontAlgn="base" hangingPunct="0">
        <a:spcBef>
          <a:spcPct val="20000"/>
        </a:spcBef>
        <a:spcAft>
          <a:spcPct val="0"/>
        </a:spcAft>
        <a:buChar char="–"/>
        <a:defRPr>
          <a:solidFill>
            <a:srgbClr val="FFCC00"/>
          </a:solidFill>
          <a:latin typeface="+mn-lt"/>
        </a:defRPr>
      </a:lvl6pPr>
      <a:lvl7pPr marL="2936875" indent="-190500" algn="l" rtl="0" eaLnBrk="0" fontAlgn="base" hangingPunct="0">
        <a:spcBef>
          <a:spcPct val="20000"/>
        </a:spcBef>
        <a:spcAft>
          <a:spcPct val="0"/>
        </a:spcAft>
        <a:buChar char="–"/>
        <a:defRPr>
          <a:solidFill>
            <a:srgbClr val="FFCC00"/>
          </a:solidFill>
          <a:latin typeface="+mn-lt"/>
        </a:defRPr>
      </a:lvl7pPr>
      <a:lvl8pPr marL="3394075" indent="-190500" algn="l" rtl="0" eaLnBrk="0" fontAlgn="base" hangingPunct="0">
        <a:spcBef>
          <a:spcPct val="20000"/>
        </a:spcBef>
        <a:spcAft>
          <a:spcPct val="0"/>
        </a:spcAft>
        <a:buChar char="–"/>
        <a:defRPr>
          <a:solidFill>
            <a:srgbClr val="FFCC00"/>
          </a:solidFill>
          <a:latin typeface="+mn-lt"/>
        </a:defRPr>
      </a:lvl8pPr>
      <a:lvl9pPr marL="3851275" indent="-190500" algn="l" rtl="0" eaLnBrk="0" fontAlgn="base" hangingPunct="0">
        <a:spcBef>
          <a:spcPct val="20000"/>
        </a:spcBef>
        <a:spcAft>
          <a:spcPct val="0"/>
        </a:spcAft>
        <a:buChar char="–"/>
        <a:defRPr>
          <a:solidFill>
            <a:srgbClr val="FFCC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8</a:t>
            </a:r>
          </a:p>
        </p:txBody>
      </p:sp>
      <p:sp>
        <p:nvSpPr>
          <p:cNvPr id="4" name="Content Placeholder 3"/>
          <p:cNvSpPr>
            <a:spLocks noGrp="1"/>
          </p:cNvSpPr>
          <p:nvPr>
            <p:ph idx="1"/>
          </p:nvPr>
        </p:nvSpPr>
        <p:spPr/>
        <p:txBody>
          <a:bodyPr/>
          <a:lstStyle/>
          <a:p>
            <a:r>
              <a:rPr lang="en-US" dirty="0"/>
              <a:t>Application Maintenance</a:t>
            </a:r>
          </a:p>
        </p:txBody>
      </p:sp>
    </p:spTree>
    <p:extLst>
      <p:ext uri="{BB962C8B-B14F-4D97-AF65-F5344CB8AC3E}">
        <p14:creationId xmlns:p14="http://schemas.microsoft.com/office/powerpoint/2010/main" val="2787013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Wonderware</a:t>
            </a:r>
            <a:r>
              <a:rPr lang="en-US" dirty="0"/>
              <a:t> MES 4.0 - Operations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sp>
        <p:nvSpPr>
          <p:cNvPr id="5" name="Line 7"/>
          <p:cNvSpPr>
            <a:spLocks noChangeShapeType="1"/>
          </p:cNvSpPr>
          <p:nvPr/>
        </p:nvSpPr>
        <p:spPr bwMode="auto">
          <a:xfrm>
            <a:off x="457200" y="1600200"/>
            <a:ext cx="4114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a:spAutoFit/>
          </a:bodyPr>
          <a:lstStyle/>
          <a:p>
            <a:endParaRPr lang="en-US">
              <a:solidFill>
                <a:srgbClr val="000000"/>
              </a:solidFill>
            </a:endParaRPr>
          </a:p>
        </p:txBody>
      </p:sp>
      <p:sp>
        <p:nvSpPr>
          <p:cNvPr id="6" name="TextBox 5"/>
          <p:cNvSpPr txBox="1"/>
          <p:nvPr/>
        </p:nvSpPr>
        <p:spPr>
          <a:xfrm>
            <a:off x="457200" y="1772816"/>
            <a:ext cx="4114800" cy="1656184"/>
          </a:xfrm>
          <a:prstGeom prst="rect">
            <a:avLst/>
          </a:prstGeom>
          <a:noFill/>
        </p:spPr>
        <p:txBody>
          <a:bodyPr wrap="square" rtlCol="0">
            <a:noAutofit/>
          </a:bodyPr>
          <a:lstStyle/>
          <a:p>
            <a:r>
              <a:rPr lang="en-US" sz="2400" dirty="0">
                <a:solidFill>
                  <a:srgbClr val="000000"/>
                </a:solidFill>
                <a:latin typeface="Verdana"/>
              </a:rPr>
              <a:t>Module 8:</a:t>
            </a:r>
          </a:p>
          <a:p>
            <a:r>
              <a:rPr lang="en-US" sz="2400" dirty="0">
                <a:solidFill>
                  <a:srgbClr val="000000"/>
                </a:solidFill>
                <a:latin typeface="Verdana"/>
              </a:rPr>
              <a:t>Application Maintenance</a:t>
            </a:r>
          </a:p>
        </p:txBody>
      </p:sp>
      <p:sp>
        <p:nvSpPr>
          <p:cNvPr id="7" name="TextBox 6"/>
          <p:cNvSpPr txBox="1"/>
          <p:nvPr/>
        </p:nvSpPr>
        <p:spPr>
          <a:xfrm>
            <a:off x="4572000" y="1772816"/>
            <a:ext cx="4114800" cy="4176464"/>
          </a:xfrm>
          <a:prstGeom prst="rect">
            <a:avLst/>
          </a:prstGeom>
          <a:noFill/>
        </p:spPr>
        <p:txBody>
          <a:bodyPr wrap="square" rtlCol="0">
            <a:noAutofit/>
          </a:bodyPr>
          <a:lstStyle/>
          <a:p>
            <a:pPr marL="1028700" indent="-1028700">
              <a:spcAft>
                <a:spcPts val="1000"/>
              </a:spcAft>
            </a:pPr>
            <a:r>
              <a:rPr lang="en-US" sz="1600" b="1" dirty="0">
                <a:solidFill>
                  <a:srgbClr val="000000"/>
                </a:solidFill>
                <a:latin typeface="Verdana"/>
              </a:rPr>
              <a:t>Contents</a:t>
            </a:r>
            <a:endParaRPr lang="en-US" sz="1400" b="1" dirty="0">
              <a:solidFill>
                <a:srgbClr val="000000"/>
              </a:solidFill>
              <a:latin typeface="Verdana"/>
            </a:endParaRPr>
          </a:p>
          <a:p>
            <a:pPr marL="1028700" indent="-1028700">
              <a:spcAft>
                <a:spcPts val="1000"/>
              </a:spcAft>
            </a:pPr>
            <a:r>
              <a:rPr lang="en-US" sz="1400" dirty="0">
                <a:solidFill>
                  <a:srgbClr val="000000"/>
                </a:solidFill>
                <a:latin typeface="Verdana"/>
              </a:rPr>
              <a:t>Section 1:	Rejected Message Viewer</a:t>
            </a:r>
          </a:p>
          <a:p>
            <a:pPr marL="1028700" indent="-1028700">
              <a:spcAft>
                <a:spcPts val="1000"/>
              </a:spcAft>
            </a:pPr>
            <a:r>
              <a:rPr lang="en-US" sz="1400" dirty="0">
                <a:solidFill>
                  <a:srgbClr val="000000"/>
                </a:solidFill>
                <a:latin typeface="Verdana"/>
              </a:rPr>
              <a:t>Section 2:	Data Archival, Purge, and Restore</a:t>
            </a:r>
          </a:p>
          <a:p>
            <a:pPr marL="1028700" indent="-1028700">
              <a:spcAft>
                <a:spcPts val="1000"/>
              </a:spcAft>
            </a:pPr>
            <a:r>
              <a:rPr lang="en-US" sz="1400" dirty="0">
                <a:solidFill>
                  <a:srgbClr val="000000"/>
                </a:solidFill>
                <a:latin typeface="Verdana"/>
              </a:rPr>
              <a:t>Section 3:	Database Maintenance</a:t>
            </a:r>
          </a:p>
          <a:p>
            <a:pPr marL="1028700" indent="-1028700">
              <a:spcAft>
                <a:spcPts val="1000"/>
              </a:spcAft>
            </a:pPr>
            <a:r>
              <a:rPr lang="en-US" sz="1400" dirty="0">
                <a:solidFill>
                  <a:srgbClr val="000000"/>
                </a:solidFill>
                <a:latin typeface="Verdana"/>
              </a:rPr>
              <a:t>Section 4:	Middleware Maintenance</a:t>
            </a:r>
          </a:p>
          <a:p>
            <a:pPr marL="1028700" indent="-1028700">
              <a:spcAft>
                <a:spcPts val="1000"/>
              </a:spcAft>
            </a:pPr>
            <a:endParaRPr lang="en-US" sz="1400" dirty="0">
              <a:solidFill>
                <a:srgbClr val="000000"/>
              </a:solidFill>
              <a:latin typeface="Verdana"/>
            </a:endParaRPr>
          </a:p>
        </p:txBody>
      </p:sp>
    </p:spTree>
    <p:extLst>
      <p:ext uri="{BB962C8B-B14F-4D97-AF65-F5344CB8AC3E}">
        <p14:creationId xmlns:p14="http://schemas.microsoft.com/office/powerpoint/2010/main" val="1793839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Standby tm">
  <a:themeElements>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tandby tm">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tandby tm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tandby tm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tandby tm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ction Divider 2">
  <a:themeElements>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2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2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2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ection Divider 3">
  <a:themeElements>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3">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3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3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3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ection Divider 4">
  <a:themeElements>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4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4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4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ection Divider 5">
  <a:themeElements>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5">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5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5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5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pening/Closure">
  <a:themeElements>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Opening/Closu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Opening/Closure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Opening/Closure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Opening/Closure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new_corp_w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noAutofit/>
      </a:bodyPr>
      <a:lstStyle>
        <a:defPPr marL="0" marR="0" indent="0" algn="l" defTabSz="914400" rtl="0" eaLnBrk="0" fontAlgn="base" latinLnBrk="0" hangingPunct="0">
          <a:lnSpc>
            <a:spcPct val="90000"/>
          </a:lnSpc>
          <a:spcBef>
            <a:spcPct val="0"/>
          </a:spcBef>
          <a:spcAft>
            <a:spcPct val="0"/>
          </a:spcAft>
          <a:buClrTx/>
          <a:buSzTx/>
          <a:buFontTx/>
          <a:buNone/>
          <a:tabLst/>
          <a:defRPr kumimoji="0" sz="1400" b="0" i="0" u="none" strike="noStrike" cap="none" normalizeH="0" baseline="0" smtClean="0">
            <a:ln>
              <a:noFill/>
            </a:ln>
            <a:solidFill>
              <a:schemeClr val="tx1"/>
            </a:solidFill>
            <a:effectLst/>
            <a:latin typeface="Arial" charset="0"/>
          </a:defRPr>
        </a:defPPr>
      </a:lstStyle>
    </a:spDef>
    <a:lnDef>
      <a:spPr bwMode="auto">
        <a:noFill/>
        <a:ln w="9525" cap="flat" cmpd="sng" algn="ctr">
          <a:solidFill>
            <a:schemeClr val="tx1"/>
          </a:solidFill>
          <a:prstDash val="solid"/>
          <a:round/>
          <a:headEnd type="none" w="med" len="med"/>
          <a:tailEnd type="none" w="med" len="med"/>
        </a:ln>
        <a:effectLst/>
      </a:spPr>
      <a:bodyPr/>
      <a:lstStyle/>
    </a:lnDef>
  </a:objectDefaults>
  <a:extraClrSchemeLst>
    <a:extraClrScheme>
      <a:clrScheme name="new_corp_ww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ew_corp_ww 2">
        <a:dk1>
          <a:srgbClr val="7E7E7E"/>
        </a:dk1>
        <a:lt1>
          <a:srgbClr val="FFDC00"/>
        </a:lt1>
        <a:dk2>
          <a:srgbClr val="000066"/>
        </a:dk2>
        <a:lt2>
          <a:srgbClr val="FFFFFF"/>
        </a:lt2>
        <a:accent1>
          <a:srgbClr val="9431BD"/>
        </a:accent1>
        <a:accent2>
          <a:srgbClr val="BD3194"/>
        </a:accent2>
        <a:accent3>
          <a:srgbClr val="AAAAB8"/>
        </a:accent3>
        <a:accent4>
          <a:srgbClr val="DABC00"/>
        </a:accent4>
        <a:accent5>
          <a:srgbClr val="C8ADDB"/>
        </a:accent5>
        <a:accent6>
          <a:srgbClr val="AB2B86"/>
        </a:accent6>
        <a:hlink>
          <a:srgbClr val="3194BD"/>
        </a:hlink>
        <a:folHlink>
          <a:srgbClr val="B2B2B2"/>
        </a:folHlink>
      </a:clrScheme>
      <a:clrMap bg1="dk2" tx1="lt1" bg2="dk1" tx2="lt2" accent1="accent1" accent2="accent2" accent3="accent3" accent4="accent4" accent5="accent5" accent6="accent6" hlink="hlink" folHlink="folHlink"/>
    </a:extraClrScheme>
    <a:extraClrScheme>
      <a:clrScheme name="new_corp_ww 3">
        <a:dk1>
          <a:srgbClr val="FF3300"/>
        </a:dk1>
        <a:lt1>
          <a:srgbClr val="FFFFFF"/>
        </a:lt1>
        <a:dk2>
          <a:srgbClr val="000066"/>
        </a:dk2>
        <a:lt2>
          <a:srgbClr val="7E7E7E"/>
        </a:lt2>
        <a:accent1>
          <a:srgbClr val="9431BD"/>
        </a:accent1>
        <a:accent2>
          <a:srgbClr val="BD3194"/>
        </a:accent2>
        <a:accent3>
          <a:srgbClr val="FFFFFF"/>
        </a:accent3>
        <a:accent4>
          <a:srgbClr val="DA2A00"/>
        </a:accent4>
        <a:accent5>
          <a:srgbClr val="C8ADDB"/>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4">
        <a:dk1>
          <a:srgbClr val="000000"/>
        </a:dk1>
        <a:lt1>
          <a:srgbClr val="FFFFFF"/>
        </a:lt1>
        <a:dk2>
          <a:srgbClr val="FFFFFF"/>
        </a:dk2>
        <a:lt2>
          <a:srgbClr val="B2B2B2"/>
        </a:lt2>
        <a:accent1>
          <a:srgbClr val="990099"/>
        </a:accent1>
        <a:accent2>
          <a:srgbClr val="BD3194"/>
        </a:accent2>
        <a:accent3>
          <a:srgbClr val="FFFFFF"/>
        </a:accent3>
        <a:accent4>
          <a:srgbClr val="000000"/>
        </a:accent4>
        <a:accent5>
          <a:srgbClr val="CAAACA"/>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5">
        <a:dk1>
          <a:srgbClr val="000000"/>
        </a:dk1>
        <a:lt1>
          <a:srgbClr val="FFFFFF"/>
        </a:lt1>
        <a:dk2>
          <a:srgbClr val="FFFFFF"/>
        </a:dk2>
        <a:lt2>
          <a:srgbClr val="B2B2B2"/>
        </a:lt2>
        <a:accent1>
          <a:srgbClr val="5A4099"/>
        </a:accent1>
        <a:accent2>
          <a:srgbClr val="9D17A0"/>
        </a:accent2>
        <a:accent3>
          <a:srgbClr val="FFFFFF"/>
        </a:accent3>
        <a:accent4>
          <a:srgbClr val="000000"/>
        </a:accent4>
        <a:accent5>
          <a:srgbClr val="B5AFCA"/>
        </a:accent5>
        <a:accent6>
          <a:srgbClr val="8E1491"/>
        </a:accent6>
        <a:hlink>
          <a:srgbClr val="00A0AF"/>
        </a:hlink>
        <a:folHlink>
          <a:srgbClr val="B2B2B2"/>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1961EEE6ED77646B26AABD0ADB416BA" ma:contentTypeVersion="0" ma:contentTypeDescription="Create a new document." ma:contentTypeScope="" ma:versionID="1fe26b8d1ce59ce6fcf8438aba1ff29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0A8A5A9-8249-45C4-B466-87D8CEE9F318}">
  <ds:schemaRefs>
    <ds:schemaRef ds:uri="http://schemas.microsoft.com/office/2006/documentManagement/types"/>
    <ds:schemaRef ds:uri="http://www.w3.org/XML/1998/namespace"/>
    <ds:schemaRef ds:uri="http://purl.org/dc/elements/1.1/"/>
    <ds:schemaRef ds:uri="http://schemas.microsoft.com/office/2006/metadata/properties"/>
    <ds:schemaRef ds:uri="http://purl.org/dc/dcmitype/"/>
    <ds:schemaRef ds:uri="http://schemas.openxmlformats.org/package/2006/metadata/core-properties"/>
    <ds:schemaRef ds:uri="http://purl.org/dc/terms/"/>
    <ds:schemaRef ds:uri="http://schemas.microsoft.com/office/infopath/2007/PartnerControls"/>
  </ds:schemaRefs>
</ds:datastoreItem>
</file>

<file path=customXml/itemProps2.xml><?xml version="1.0" encoding="utf-8"?>
<ds:datastoreItem xmlns:ds="http://schemas.openxmlformats.org/officeDocument/2006/customXml" ds:itemID="{C8333378-B8CE-4525-900D-3485F77E6923}">
  <ds:schemaRefs>
    <ds:schemaRef ds:uri="http://schemas.microsoft.com/sharepoint/v3/contenttype/forms"/>
  </ds:schemaRefs>
</ds:datastoreItem>
</file>

<file path=customXml/itemProps3.xml><?xml version="1.0" encoding="utf-8"?>
<ds:datastoreItem xmlns:ds="http://schemas.openxmlformats.org/officeDocument/2006/customXml" ds:itemID="{6DF87743-C770-4909-8114-DEA4851355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16508</TotalTime>
  <Words>137</Words>
  <Application>Microsoft Office PowerPoint</Application>
  <PresentationFormat>On-screen Show (4:3)</PresentationFormat>
  <Paragraphs>21</Paragraphs>
  <Slides>3</Slides>
  <Notes>3</Notes>
  <HiddenSlides>0</HiddenSlides>
  <MMClips>0</MMClips>
  <ScaleCrop>false</ScaleCrop>
  <HeadingPairs>
    <vt:vector size="6" baseType="variant">
      <vt:variant>
        <vt:lpstr>Fonts Used</vt:lpstr>
      </vt:variant>
      <vt:variant>
        <vt:i4>3</vt:i4>
      </vt:variant>
      <vt:variant>
        <vt:lpstr>Theme</vt:lpstr>
      </vt:variant>
      <vt:variant>
        <vt:i4>9</vt:i4>
      </vt:variant>
      <vt:variant>
        <vt:lpstr>Slide Titles</vt:lpstr>
      </vt:variant>
      <vt:variant>
        <vt:i4>3</vt:i4>
      </vt:variant>
    </vt:vector>
  </HeadingPairs>
  <TitlesOfParts>
    <vt:vector size="15" baseType="lpstr">
      <vt:lpstr>Arial</vt:lpstr>
      <vt:lpstr>Calibri</vt:lpstr>
      <vt:lpstr>Verdana</vt:lpstr>
      <vt:lpstr>Standby tm</vt:lpstr>
      <vt:lpstr>Section Divider 1</vt:lpstr>
      <vt:lpstr>Section Divider 2</vt:lpstr>
      <vt:lpstr>Section Divider 3</vt:lpstr>
      <vt:lpstr>Section Divider 4</vt:lpstr>
      <vt:lpstr>Section Divider 5</vt:lpstr>
      <vt:lpstr>Opening/Closure</vt:lpstr>
      <vt:lpstr>1_Section Divider 1</vt:lpstr>
      <vt:lpstr>new_corp_ww</vt:lpstr>
      <vt:lpstr>8</vt:lpstr>
      <vt:lpstr>Wonderware MES 4.0 - Operations</vt:lpstr>
      <vt:lpstr>PowerPoint Presentation</vt:lpstr>
    </vt:vector>
  </TitlesOfParts>
  <Company>Invensys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Invensys Learning Services</dc:title>
  <dc:creator>Eric Enet</dc:creator>
  <cp:keywords>Training</cp:keywords>
  <dc:description>Invensys Learning Services PowerPoint presentation template.
Samples included are for Wonderware courses.</dc:description>
  <cp:lastModifiedBy>sachin bhavsar</cp:lastModifiedBy>
  <cp:revision>683</cp:revision>
  <dcterms:created xsi:type="dcterms:W3CDTF">2009-09-28T11:17:04Z</dcterms:created>
  <dcterms:modified xsi:type="dcterms:W3CDTF">2020-02-10T05:32:42Z</dcterms:modified>
  <cp:contentStatus>Rev 2</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0x01010031961EEE6ED77646B26AABD0ADB416BA</vt:lpwstr>
  </property>
</Properties>
</file>