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6.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77" r:id="rId1"/>
    <p:sldMasterId id="2147483686" r:id="rId2"/>
    <p:sldMasterId id="2147483690" r:id="rId3"/>
    <p:sldMasterId id="2147483693" r:id="rId4"/>
    <p:sldMasterId id="2147483696" r:id="rId5"/>
    <p:sldMasterId id="2147483699" r:id="rId6"/>
    <p:sldMasterId id="2147483702" r:id="rId7"/>
  </p:sldMasterIdLst>
  <p:notesMasterIdLst>
    <p:notesMasterId r:id="rId13"/>
  </p:notesMasterIdLst>
  <p:handoutMasterIdLst>
    <p:handoutMasterId r:id="rId14"/>
  </p:handoutMasterIdLst>
  <p:sldIdLst>
    <p:sldId id="557" r:id="rId8"/>
    <p:sldId id="704" r:id="rId9"/>
    <p:sldId id="705" r:id="rId10"/>
    <p:sldId id="706" r:id="rId11"/>
    <p:sldId id="558" r:id="rId12"/>
  </p:sldIdLst>
  <p:sldSz cx="9144000" cy="6858000" type="screen4x3"/>
  <p:notesSz cx="6858000" cy="9144000"/>
  <p:defaultTextStyle>
    <a:defPPr>
      <a:defRPr lang="en-US"/>
    </a:defPPr>
    <a:lvl1pPr algn="l" rtl="0" eaLnBrk="0" fontAlgn="base" hangingPunct="0">
      <a:lnSpc>
        <a:spcPct val="90000"/>
      </a:lnSpc>
      <a:spcBef>
        <a:spcPct val="0"/>
      </a:spcBef>
      <a:spcAft>
        <a:spcPct val="0"/>
      </a:spcAft>
      <a:defRPr sz="1400" kern="1200">
        <a:solidFill>
          <a:schemeClr val="tx1"/>
        </a:solidFill>
        <a:latin typeface="Arial" charset="0"/>
        <a:ea typeface="+mn-ea"/>
        <a:cs typeface="+mn-cs"/>
      </a:defRPr>
    </a:lvl1pPr>
    <a:lvl2pPr marL="457200" algn="l" rtl="0" eaLnBrk="0" fontAlgn="base" hangingPunct="0">
      <a:lnSpc>
        <a:spcPct val="90000"/>
      </a:lnSpc>
      <a:spcBef>
        <a:spcPct val="0"/>
      </a:spcBef>
      <a:spcAft>
        <a:spcPct val="0"/>
      </a:spcAft>
      <a:defRPr sz="1400" kern="1200">
        <a:solidFill>
          <a:schemeClr val="tx1"/>
        </a:solidFill>
        <a:latin typeface="Arial" charset="0"/>
        <a:ea typeface="+mn-ea"/>
        <a:cs typeface="+mn-cs"/>
      </a:defRPr>
    </a:lvl2pPr>
    <a:lvl3pPr marL="914400" algn="l" rtl="0" eaLnBrk="0" fontAlgn="base" hangingPunct="0">
      <a:lnSpc>
        <a:spcPct val="90000"/>
      </a:lnSpc>
      <a:spcBef>
        <a:spcPct val="0"/>
      </a:spcBef>
      <a:spcAft>
        <a:spcPct val="0"/>
      </a:spcAft>
      <a:defRPr sz="1400" kern="1200">
        <a:solidFill>
          <a:schemeClr val="tx1"/>
        </a:solidFill>
        <a:latin typeface="Arial" charset="0"/>
        <a:ea typeface="+mn-ea"/>
        <a:cs typeface="+mn-cs"/>
      </a:defRPr>
    </a:lvl3pPr>
    <a:lvl4pPr marL="1371600" algn="l" rtl="0" eaLnBrk="0" fontAlgn="base" hangingPunct="0">
      <a:lnSpc>
        <a:spcPct val="90000"/>
      </a:lnSpc>
      <a:spcBef>
        <a:spcPct val="0"/>
      </a:spcBef>
      <a:spcAft>
        <a:spcPct val="0"/>
      </a:spcAft>
      <a:defRPr sz="1400" kern="1200">
        <a:solidFill>
          <a:schemeClr val="tx1"/>
        </a:solidFill>
        <a:latin typeface="Arial" charset="0"/>
        <a:ea typeface="+mn-ea"/>
        <a:cs typeface="+mn-cs"/>
      </a:defRPr>
    </a:lvl4pPr>
    <a:lvl5pPr marL="1828800" algn="l" rtl="0" eaLnBrk="0" fontAlgn="base" hangingPunct="0">
      <a:lnSpc>
        <a:spcPct val="90000"/>
      </a:lnSpc>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CC00"/>
    <a:srgbClr val="E6E4F0"/>
    <a:srgbClr val="D1CEE4"/>
    <a:srgbClr val="CC9900"/>
    <a:srgbClr val="996600"/>
    <a:srgbClr val="C0C422"/>
    <a:srgbClr val="00FF00"/>
    <a:srgbClr val="FF6605"/>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95178" autoAdjust="0"/>
  </p:normalViewPr>
  <p:slideViewPr>
    <p:cSldViewPr>
      <p:cViewPr varScale="1">
        <p:scale>
          <a:sx n="101" d="100"/>
          <a:sy n="101" d="100"/>
        </p:scale>
        <p:origin x="1872" y="114"/>
      </p:cViewPr>
      <p:guideLst>
        <p:guide orient="horz" pos="2160"/>
        <p:guide pos="2880"/>
      </p:guideLst>
    </p:cSldViewPr>
  </p:slideViewPr>
  <p:outlineViewPr>
    <p:cViewPr>
      <p:scale>
        <a:sx n="33" d="100"/>
        <a:sy n="33" d="100"/>
      </p:scale>
      <p:origin x="0" y="10920"/>
    </p:cViewPr>
  </p:outlineViewPr>
  <p:notesTextViewPr>
    <p:cViewPr>
      <p:scale>
        <a:sx n="100" d="100"/>
        <a:sy n="100" d="100"/>
      </p:scale>
      <p:origin x="0" y="0"/>
    </p:cViewPr>
  </p:notesTextViewPr>
  <p:sorterViewPr>
    <p:cViewPr>
      <p:scale>
        <a:sx n="66" d="100"/>
        <a:sy n="66" d="100"/>
      </p:scale>
      <p:origin x="0" y="5376"/>
    </p:cViewPr>
  </p:sorterViewPr>
  <p:notesViewPr>
    <p:cSldViewPr>
      <p:cViewPr>
        <p:scale>
          <a:sx n="100" d="100"/>
          <a:sy n="100" d="100"/>
        </p:scale>
        <p:origin x="-3552" y="24"/>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3.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42" name="Picture 2" descr="Wonderware Logo"/>
          <p:cNvPicPr>
            <a:picLocks noChangeAspect="1" noChangeArrowheads="1"/>
          </p:cNvPicPr>
          <p:nvPr/>
        </p:nvPicPr>
        <p:blipFill>
          <a:blip r:embed="rId2" cstate="print"/>
          <a:srcRect/>
          <a:stretch>
            <a:fillRect/>
          </a:stretch>
        </p:blipFill>
        <p:spPr bwMode="auto">
          <a:xfrm>
            <a:off x="5842980" y="0"/>
            <a:ext cx="1015021" cy="511498"/>
          </a:xfrm>
          <a:prstGeom prst="rect">
            <a:avLst/>
          </a:prstGeom>
          <a:noFill/>
          <a:ln w="9525">
            <a:noFill/>
            <a:miter lim="800000"/>
            <a:headEnd/>
            <a:tailEnd/>
          </a:ln>
        </p:spPr>
      </p:pic>
      <p:sp>
        <p:nvSpPr>
          <p:cNvPr id="3075" name="Rectangle 3"/>
          <p:cNvSpPr>
            <a:spLocks noGrp="1" noChangeArrowheads="1"/>
          </p:cNvSpPr>
          <p:nvPr>
            <p:ph type="hdr" sz="quarter"/>
          </p:nvPr>
        </p:nvSpPr>
        <p:spPr bwMode="auto">
          <a:xfrm>
            <a:off x="0" y="1"/>
            <a:ext cx="2972007" cy="457987"/>
          </a:xfrm>
          <a:prstGeom prst="rect">
            <a:avLst/>
          </a:prstGeom>
          <a:noFill/>
          <a:ln w="9525">
            <a:noFill/>
            <a:miter lim="800000"/>
            <a:headEnd/>
            <a:tailEnd/>
          </a:ln>
          <a:effectLst/>
        </p:spPr>
        <p:txBody>
          <a:bodyPr vert="horz" wrap="square" lIns="90061" tIns="45030" rIns="90061" bIns="45030" numCol="1" anchor="t" anchorCtr="0" compatLnSpc="1">
            <a:prstTxWarp prst="textNoShape">
              <a:avLst/>
            </a:prstTxWarp>
          </a:bodyPr>
          <a:lstStyle>
            <a:lvl1pPr defTabSz="900125">
              <a:lnSpc>
                <a:spcPct val="100000"/>
              </a:lnSpc>
              <a:defRPr sz="1200" smtClean="0"/>
            </a:lvl1pPr>
          </a:lstStyle>
          <a:p>
            <a:pPr>
              <a:defRPr/>
            </a:pPr>
            <a:endParaRPr lang="en-US"/>
          </a:p>
        </p:txBody>
      </p:sp>
      <p:sp>
        <p:nvSpPr>
          <p:cNvPr id="3076" name="Rectangle 4"/>
          <p:cNvSpPr>
            <a:spLocks noGrp="1" noChangeArrowheads="1"/>
          </p:cNvSpPr>
          <p:nvPr>
            <p:ph type="dt" sz="quarter" idx="1"/>
          </p:nvPr>
        </p:nvSpPr>
        <p:spPr bwMode="auto">
          <a:xfrm>
            <a:off x="5143500" y="8871727"/>
            <a:ext cx="1714500" cy="272274"/>
          </a:xfrm>
          <a:prstGeom prst="rect">
            <a:avLst/>
          </a:prstGeom>
          <a:noFill/>
          <a:ln w="9525">
            <a:noFill/>
            <a:miter lim="800000"/>
            <a:headEnd/>
            <a:tailEnd/>
          </a:ln>
          <a:effectLst/>
        </p:spPr>
        <p:txBody>
          <a:bodyPr vert="horz" wrap="square" lIns="90061" tIns="45030" rIns="90061" bIns="45030" numCol="1" anchor="b" anchorCtr="0" compatLnSpc="1">
            <a:prstTxWarp prst="textNoShape">
              <a:avLst/>
            </a:prstTxWarp>
          </a:bodyPr>
          <a:lstStyle>
            <a:lvl1pPr algn="r" defTabSz="900125">
              <a:lnSpc>
                <a:spcPct val="100000"/>
              </a:lnSpc>
              <a:defRPr sz="900" smtClean="0"/>
            </a:lvl1pPr>
          </a:lstStyle>
          <a:p>
            <a:pPr>
              <a:defRPr/>
            </a:pPr>
            <a:fld id="{5B077588-5071-4289-8B5F-6D6A76292C4A}" type="datetime5">
              <a:rPr lang="en-US"/>
              <a:pPr>
                <a:defRPr/>
              </a:pPr>
              <a:t>10-Feb-20</a:t>
            </a:fld>
            <a:endParaRPr lang="en-US"/>
          </a:p>
        </p:txBody>
      </p:sp>
      <p:sp>
        <p:nvSpPr>
          <p:cNvPr id="3077" name="Rectangle 5"/>
          <p:cNvSpPr>
            <a:spLocks noGrp="1" noChangeArrowheads="1"/>
          </p:cNvSpPr>
          <p:nvPr>
            <p:ph type="ftr" sz="quarter" idx="2"/>
          </p:nvPr>
        </p:nvSpPr>
        <p:spPr bwMode="auto">
          <a:xfrm>
            <a:off x="0" y="8684440"/>
            <a:ext cx="2972007" cy="457987"/>
          </a:xfrm>
          <a:prstGeom prst="rect">
            <a:avLst/>
          </a:prstGeom>
          <a:noFill/>
          <a:ln w="9525">
            <a:noFill/>
            <a:miter lim="800000"/>
            <a:headEnd/>
            <a:tailEnd/>
          </a:ln>
          <a:effectLst/>
        </p:spPr>
        <p:txBody>
          <a:bodyPr vert="horz" wrap="square" lIns="90061" tIns="45030" rIns="90061" bIns="45030" numCol="1" anchor="b" anchorCtr="0" compatLnSpc="1">
            <a:prstTxWarp prst="textNoShape">
              <a:avLst/>
            </a:prstTxWarp>
          </a:bodyPr>
          <a:lstStyle>
            <a:lvl1pPr defTabSz="900125">
              <a:lnSpc>
                <a:spcPct val="100000"/>
              </a:lnSpc>
              <a:defRPr sz="900" smtClean="0"/>
            </a:lvl1pPr>
          </a:lstStyle>
          <a:p>
            <a:pPr>
              <a:defRPr/>
            </a:pPr>
            <a:r>
              <a:rPr lang="en-US"/>
              <a:t>(c) 2002 Invensys Systems, Inc.</a:t>
            </a:r>
          </a:p>
        </p:txBody>
      </p:sp>
      <p:sp>
        <p:nvSpPr>
          <p:cNvPr id="3078" name="Rectangle 6"/>
          <p:cNvSpPr>
            <a:spLocks noGrp="1" noChangeArrowheads="1"/>
          </p:cNvSpPr>
          <p:nvPr>
            <p:ph type="sldNum" sz="quarter" idx="3"/>
          </p:nvPr>
        </p:nvSpPr>
        <p:spPr bwMode="auto">
          <a:xfrm>
            <a:off x="3130556" y="8686014"/>
            <a:ext cx="589117" cy="457986"/>
          </a:xfrm>
          <a:prstGeom prst="rect">
            <a:avLst/>
          </a:prstGeom>
          <a:noFill/>
          <a:ln w="9525">
            <a:noFill/>
            <a:miter lim="800000"/>
            <a:headEnd/>
            <a:tailEnd/>
          </a:ln>
          <a:effectLst/>
        </p:spPr>
        <p:txBody>
          <a:bodyPr vert="horz" wrap="square" lIns="90061" tIns="45030" rIns="90061" bIns="45030" numCol="1" anchor="b" anchorCtr="0" compatLnSpc="1">
            <a:prstTxWarp prst="textNoShape">
              <a:avLst/>
            </a:prstTxWarp>
          </a:bodyPr>
          <a:lstStyle>
            <a:lvl1pPr algn="ctr" defTabSz="900125">
              <a:lnSpc>
                <a:spcPct val="100000"/>
              </a:lnSpc>
              <a:defRPr sz="1200" smtClean="0"/>
            </a:lvl1pPr>
          </a:lstStyle>
          <a:p>
            <a:pPr>
              <a:defRPr/>
            </a:pPr>
            <a:fld id="{27028A6C-54B6-4119-9600-0EA893729725}" type="slidenum">
              <a:rPr lang="en-US"/>
              <a:pPr>
                <a:defRPr/>
              </a:pPr>
              <a:t>‹#›</a:t>
            </a:fld>
            <a:endParaRPr lang="en-US"/>
          </a:p>
        </p:txBody>
      </p:sp>
    </p:spTree>
    <p:extLst>
      <p:ext uri="{BB962C8B-B14F-4D97-AF65-F5344CB8AC3E}">
        <p14:creationId xmlns:p14="http://schemas.microsoft.com/office/powerpoint/2010/main" val="3887611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70453" cy="457987"/>
          </a:xfrm>
          <a:prstGeom prst="rect">
            <a:avLst/>
          </a:prstGeom>
          <a:noFill/>
          <a:ln w="9525">
            <a:noFill/>
            <a:miter lim="800000"/>
            <a:headEnd/>
            <a:tailEnd/>
          </a:ln>
          <a:effectLst/>
        </p:spPr>
        <p:txBody>
          <a:bodyPr vert="horz" wrap="square" lIns="18702" tIns="0" rIns="18702" bIns="0" numCol="1" anchor="t" anchorCtr="0" compatLnSpc="1">
            <a:prstTxWarp prst="textNoShape">
              <a:avLst/>
            </a:prstTxWarp>
          </a:bodyPr>
          <a:lstStyle>
            <a:lvl1pPr defTabSz="893863">
              <a:lnSpc>
                <a:spcPct val="100000"/>
              </a:lnSpc>
              <a:defRPr sz="1200" smtClean="0"/>
            </a:lvl1pPr>
          </a:lstStyle>
          <a:p>
            <a:pPr>
              <a:defRPr/>
            </a:pPr>
            <a:endParaRPr lang="en-US"/>
          </a:p>
        </p:txBody>
      </p:sp>
      <p:sp>
        <p:nvSpPr>
          <p:cNvPr id="2051" name="Rectangle 3"/>
          <p:cNvSpPr>
            <a:spLocks noGrp="1" noChangeArrowheads="1"/>
          </p:cNvSpPr>
          <p:nvPr>
            <p:ph type="dt" idx="1"/>
          </p:nvPr>
        </p:nvSpPr>
        <p:spPr bwMode="auto">
          <a:xfrm>
            <a:off x="5068889" y="8947271"/>
            <a:ext cx="1789111" cy="196729"/>
          </a:xfrm>
          <a:prstGeom prst="rect">
            <a:avLst/>
          </a:prstGeom>
          <a:noFill/>
          <a:ln w="9525">
            <a:noFill/>
            <a:miter lim="800000"/>
            <a:headEnd/>
            <a:tailEnd/>
          </a:ln>
          <a:effectLst/>
        </p:spPr>
        <p:txBody>
          <a:bodyPr vert="horz" wrap="square" lIns="18702" tIns="0" rIns="18702" bIns="0" numCol="1" anchor="b" anchorCtr="0" compatLnSpc="1">
            <a:prstTxWarp prst="textNoShape">
              <a:avLst/>
            </a:prstTxWarp>
          </a:bodyPr>
          <a:lstStyle>
            <a:lvl1pPr algn="r" defTabSz="893863">
              <a:lnSpc>
                <a:spcPct val="100000"/>
              </a:lnSpc>
              <a:defRPr sz="900" smtClean="0"/>
            </a:lvl1pPr>
          </a:lstStyle>
          <a:p>
            <a:pPr>
              <a:defRPr/>
            </a:pPr>
            <a:fld id="{B899292B-0948-402B-B25D-B438BAE073D4}" type="datetime5">
              <a:rPr lang="en-US"/>
              <a:pPr>
                <a:defRPr/>
              </a:pPr>
              <a:t>10-Feb-20</a:t>
            </a:fld>
            <a:endParaRPr lang="en-US"/>
          </a:p>
        </p:txBody>
      </p:sp>
      <p:sp>
        <p:nvSpPr>
          <p:cNvPr id="6148" name="Rectangle 4"/>
          <p:cNvSpPr>
            <a:spLocks noGrp="1" noRot="1" noChangeAspect="1" noChangeArrowheads="1" noTextEdit="1"/>
          </p:cNvSpPr>
          <p:nvPr>
            <p:ph type="sldImg" idx="2"/>
          </p:nvPr>
        </p:nvSpPr>
        <p:spPr bwMode="auto">
          <a:xfrm>
            <a:off x="858838" y="209550"/>
            <a:ext cx="5334000" cy="4000500"/>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786525" y="4340646"/>
            <a:ext cx="5482359" cy="4118735"/>
          </a:xfrm>
          <a:prstGeom prst="rect">
            <a:avLst/>
          </a:prstGeom>
          <a:noFill/>
          <a:ln w="9525">
            <a:noFill/>
            <a:miter lim="800000"/>
            <a:headEnd/>
            <a:tailEnd/>
          </a:ln>
          <a:effectLst/>
        </p:spPr>
        <p:txBody>
          <a:bodyPr vert="horz" wrap="square" lIns="90384" tIns="45194" rIns="90384" bIns="45194"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2054" name="Rectangle 6"/>
          <p:cNvSpPr>
            <a:spLocks noGrp="1" noChangeArrowheads="1"/>
          </p:cNvSpPr>
          <p:nvPr>
            <p:ph type="ftr" sz="quarter" idx="4"/>
          </p:nvPr>
        </p:nvSpPr>
        <p:spPr bwMode="auto">
          <a:xfrm>
            <a:off x="1" y="8686014"/>
            <a:ext cx="2970453" cy="457986"/>
          </a:xfrm>
          <a:prstGeom prst="rect">
            <a:avLst/>
          </a:prstGeom>
          <a:noFill/>
          <a:ln w="9525">
            <a:noFill/>
            <a:miter lim="800000"/>
            <a:headEnd/>
            <a:tailEnd/>
          </a:ln>
          <a:effectLst/>
        </p:spPr>
        <p:txBody>
          <a:bodyPr vert="horz" wrap="square" lIns="18702" tIns="0" rIns="18702" bIns="0" numCol="1" anchor="b" anchorCtr="0" compatLnSpc="1">
            <a:prstTxWarp prst="textNoShape">
              <a:avLst/>
            </a:prstTxWarp>
          </a:bodyPr>
          <a:lstStyle>
            <a:lvl1pPr defTabSz="893863">
              <a:lnSpc>
                <a:spcPct val="100000"/>
              </a:lnSpc>
              <a:defRPr sz="900" smtClean="0"/>
            </a:lvl1pPr>
          </a:lstStyle>
          <a:p>
            <a:pPr>
              <a:defRPr/>
            </a:pPr>
            <a:r>
              <a:rPr lang="en-US"/>
              <a:t>(c) 2002 Invensys Systems, Inc.</a:t>
            </a:r>
          </a:p>
        </p:txBody>
      </p:sp>
      <p:sp>
        <p:nvSpPr>
          <p:cNvPr id="2055" name="Rectangle 7"/>
          <p:cNvSpPr>
            <a:spLocks noGrp="1" noChangeArrowheads="1"/>
          </p:cNvSpPr>
          <p:nvPr>
            <p:ph type="sldNum" sz="quarter" idx="5"/>
          </p:nvPr>
        </p:nvSpPr>
        <p:spPr bwMode="auto">
          <a:xfrm>
            <a:off x="3429000" y="8686014"/>
            <a:ext cx="511397" cy="457986"/>
          </a:xfrm>
          <a:prstGeom prst="rect">
            <a:avLst/>
          </a:prstGeom>
          <a:noFill/>
          <a:ln w="9525">
            <a:noFill/>
            <a:miter lim="800000"/>
            <a:headEnd/>
            <a:tailEnd/>
          </a:ln>
          <a:effectLst/>
        </p:spPr>
        <p:txBody>
          <a:bodyPr vert="horz" wrap="square" lIns="18702" tIns="0" rIns="18702" bIns="0" numCol="1" anchor="b" anchorCtr="0" compatLnSpc="1">
            <a:prstTxWarp prst="textNoShape">
              <a:avLst/>
            </a:prstTxWarp>
          </a:bodyPr>
          <a:lstStyle>
            <a:lvl1pPr algn="ctr" defTabSz="893863">
              <a:lnSpc>
                <a:spcPct val="100000"/>
              </a:lnSpc>
              <a:defRPr sz="1100" smtClean="0"/>
            </a:lvl1pPr>
          </a:lstStyle>
          <a:p>
            <a:pPr>
              <a:defRPr/>
            </a:pPr>
            <a:fld id="{556F7494-19FC-479E-90DE-BD0C69C2042E}" type="slidenum">
              <a:rPr lang="en-US"/>
              <a:pPr>
                <a:defRPr/>
              </a:pPr>
              <a:t>‹#›</a:t>
            </a:fld>
            <a:endParaRPr lang="en-US"/>
          </a:p>
        </p:txBody>
      </p:sp>
    </p:spTree>
    <p:extLst>
      <p:ext uri="{BB962C8B-B14F-4D97-AF65-F5344CB8AC3E}">
        <p14:creationId xmlns:p14="http://schemas.microsoft.com/office/powerpoint/2010/main" val="4233572662"/>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b="0" kern="1200">
        <a:solidFill>
          <a:schemeClr val="tx1"/>
        </a:solidFill>
        <a:latin typeface="+mn-lt"/>
        <a:ea typeface="+mn-ea"/>
        <a:cs typeface="+mn-cs"/>
      </a:defRPr>
    </a:lvl1pPr>
    <a:lvl2pPr marL="114300" algn="l" rtl="0" eaLnBrk="0" fontAlgn="base" hangingPunct="0">
      <a:spcBef>
        <a:spcPct val="30000"/>
      </a:spcBef>
      <a:spcAft>
        <a:spcPct val="0"/>
      </a:spcAft>
      <a:defRPr sz="1200" b="0" kern="1200">
        <a:solidFill>
          <a:schemeClr val="tx1"/>
        </a:solidFill>
        <a:latin typeface="+mn-lt"/>
        <a:ea typeface="+mn-ea"/>
        <a:cs typeface="+mn-cs"/>
      </a:defRPr>
    </a:lvl2pPr>
    <a:lvl3pPr marL="400050" indent="-171450" algn="l" rtl="0" eaLnBrk="0" fontAlgn="base" hangingPunct="0">
      <a:spcBef>
        <a:spcPct val="30000"/>
      </a:spcBef>
      <a:spcAft>
        <a:spcPct val="0"/>
      </a:spcAft>
      <a:buClr>
        <a:srgbClr val="7E7E7E"/>
      </a:buClr>
      <a:buFont typeface="Arial" charset="0"/>
      <a:buChar char="w"/>
      <a:defRPr sz="1200" b="0" kern="1200">
        <a:solidFill>
          <a:schemeClr val="tx1"/>
        </a:solidFill>
        <a:latin typeface="+mn-lt"/>
        <a:ea typeface="+mn-ea"/>
        <a:cs typeface="+mn-cs"/>
      </a:defRPr>
    </a:lvl3pPr>
    <a:lvl4pPr marL="685800" indent="-171450" algn="l" rtl="0" eaLnBrk="0" fontAlgn="base" hangingPunct="0">
      <a:spcBef>
        <a:spcPct val="30000"/>
      </a:spcBef>
      <a:spcAft>
        <a:spcPct val="0"/>
      </a:spcAft>
      <a:buSzPct val="90000"/>
      <a:buFont typeface="Arial" charset="0"/>
      <a:buChar char="¥"/>
      <a:defRPr sz="1200" b="0" kern="1200">
        <a:solidFill>
          <a:schemeClr val="tx1"/>
        </a:solidFill>
        <a:latin typeface="+mn-lt"/>
        <a:ea typeface="+mn-ea"/>
        <a:cs typeface="+mn-cs"/>
      </a:defRPr>
    </a:lvl4pPr>
    <a:lvl5pPr marL="1828800" algn="l" rtl="0" eaLnBrk="0" fontAlgn="base" hangingPunct="0">
      <a:spcBef>
        <a:spcPct val="30000"/>
      </a:spcBef>
      <a:spcAft>
        <a:spcPct val="0"/>
      </a:spcAft>
      <a:defRPr sz="1200" b="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B899292B-0948-402B-B25D-B438BAE073D4}" type="datetime5">
              <a:rPr lang="en-US" smtClean="0"/>
              <a:pPr>
                <a:defRPr/>
              </a:pPr>
              <a:t>10-Feb-20</a:t>
            </a:fld>
            <a:endParaRPr lang="en-US"/>
          </a:p>
        </p:txBody>
      </p:sp>
      <p:sp>
        <p:nvSpPr>
          <p:cNvPr id="5" name="Footer Placeholder 4"/>
          <p:cNvSpPr>
            <a:spLocks noGrp="1"/>
          </p:cNvSpPr>
          <p:nvPr>
            <p:ph type="ftr" sz="quarter" idx="11"/>
          </p:nvPr>
        </p:nvSpPr>
        <p:spPr/>
        <p:txBody>
          <a:bodyPr/>
          <a:lstStyle/>
          <a:p>
            <a:pPr>
              <a:defRPr/>
            </a:pPr>
            <a:r>
              <a:rPr lang="en-US"/>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pPr>
                <a:defRPr/>
              </a:pPr>
              <a:t>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B899292B-0948-402B-B25D-B438BAE073D4}" type="datetime5">
              <a:rPr lang="en-US" smtClean="0"/>
              <a:pPr>
                <a:defRPr/>
              </a:pPr>
              <a:t>10-Feb-20</a:t>
            </a:fld>
            <a:endParaRPr lang="en-US"/>
          </a:p>
        </p:txBody>
      </p:sp>
      <p:sp>
        <p:nvSpPr>
          <p:cNvPr id="5" name="Footer Placeholder 4"/>
          <p:cNvSpPr>
            <a:spLocks noGrp="1"/>
          </p:cNvSpPr>
          <p:nvPr>
            <p:ph type="ftr" sz="quarter" idx="11"/>
          </p:nvPr>
        </p:nvSpPr>
        <p:spPr/>
        <p:txBody>
          <a:bodyPr/>
          <a:lstStyle/>
          <a:p>
            <a:pPr>
              <a:defRPr/>
            </a:pPr>
            <a:r>
              <a:rPr lang="en-US"/>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pPr>
                <a:defRPr/>
              </a:pPr>
              <a:t>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B899292B-0948-402B-B25D-B438BAE073D4}" type="datetime5">
              <a:rPr lang="en-US" smtClean="0"/>
              <a:pPr>
                <a:defRPr/>
              </a:pPr>
              <a:t>10-Feb-20</a:t>
            </a:fld>
            <a:endParaRPr lang="en-US"/>
          </a:p>
        </p:txBody>
      </p:sp>
      <p:sp>
        <p:nvSpPr>
          <p:cNvPr id="5" name="Footer Placeholder 4"/>
          <p:cNvSpPr>
            <a:spLocks noGrp="1"/>
          </p:cNvSpPr>
          <p:nvPr>
            <p:ph type="ftr" sz="quarter" idx="11"/>
          </p:nvPr>
        </p:nvSpPr>
        <p:spPr/>
        <p:txBody>
          <a:bodyPr/>
          <a:lstStyle/>
          <a:p>
            <a:pPr>
              <a:defRPr/>
            </a:pPr>
            <a:r>
              <a:rPr lang="en-US"/>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pPr>
                <a:defRPr/>
              </a:pPr>
              <a:t>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B899292B-0948-402B-B25D-B438BAE073D4}" type="datetime5">
              <a:rPr lang="en-US" smtClean="0"/>
              <a:pPr>
                <a:defRPr/>
              </a:pPr>
              <a:t>10-Feb-20</a:t>
            </a:fld>
            <a:endParaRPr lang="en-US"/>
          </a:p>
        </p:txBody>
      </p:sp>
      <p:sp>
        <p:nvSpPr>
          <p:cNvPr id="5" name="Footer Placeholder 4"/>
          <p:cNvSpPr>
            <a:spLocks noGrp="1"/>
          </p:cNvSpPr>
          <p:nvPr>
            <p:ph type="ftr" sz="quarter" idx="11"/>
          </p:nvPr>
        </p:nvSpPr>
        <p:spPr/>
        <p:txBody>
          <a:bodyPr/>
          <a:lstStyle/>
          <a:p>
            <a:pPr>
              <a:defRPr/>
            </a:pPr>
            <a:r>
              <a:rPr lang="en-US"/>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pPr>
                <a:defRPr/>
              </a:pPr>
              <a:t>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B899292B-0948-402B-B25D-B438BAE073D4}" type="datetime5">
              <a:rPr lang="en-US" smtClean="0"/>
              <a:pPr>
                <a:defRPr/>
              </a:pPr>
              <a:t>10-Feb-20</a:t>
            </a:fld>
            <a:endParaRPr lang="en-US"/>
          </a:p>
        </p:txBody>
      </p:sp>
      <p:sp>
        <p:nvSpPr>
          <p:cNvPr id="5" name="Footer Placeholder 4"/>
          <p:cNvSpPr>
            <a:spLocks noGrp="1"/>
          </p:cNvSpPr>
          <p:nvPr>
            <p:ph type="ftr" sz="quarter" idx="11"/>
          </p:nvPr>
        </p:nvSpPr>
        <p:spPr/>
        <p:txBody>
          <a:bodyPr/>
          <a:lstStyle/>
          <a:p>
            <a:pPr>
              <a:defRPr/>
            </a:pPr>
            <a:r>
              <a:rPr lang="en-US"/>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pPr>
                <a:defRPr/>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9"/>
          <p:cNvGrpSpPr>
            <a:grpSpLocks/>
          </p:cNvGrpSpPr>
          <p:nvPr userDrawn="1"/>
        </p:nvGrpSpPr>
        <p:grpSpPr bwMode="auto">
          <a:xfrm>
            <a:off x="0" y="3314700"/>
            <a:ext cx="9144000" cy="3543300"/>
            <a:chOff x="0" y="3314700"/>
            <a:chExt cx="9144000" cy="3543300"/>
          </a:xfrm>
        </p:grpSpPr>
        <p:sp>
          <p:nvSpPr>
            <p:cNvPr id="5" name="Rectangle 4"/>
            <p:cNvSpPr/>
            <p:nvPr userDrawn="1"/>
          </p:nvSpPr>
          <p:spPr bwMode="auto">
            <a:xfrm>
              <a:off x="0" y="5214938"/>
              <a:ext cx="9144000" cy="1643062"/>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sp>
          <p:nvSpPr>
            <p:cNvPr id="6" name="Rectangle 5"/>
            <p:cNvSpPr/>
            <p:nvPr userDrawn="1"/>
          </p:nvSpPr>
          <p:spPr bwMode="auto">
            <a:xfrm>
              <a:off x="5572125" y="4071938"/>
              <a:ext cx="3571875" cy="1428750"/>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sp>
          <p:nvSpPr>
            <p:cNvPr id="7" name="Rectangle 6"/>
            <p:cNvSpPr/>
            <p:nvPr userDrawn="1"/>
          </p:nvSpPr>
          <p:spPr bwMode="auto">
            <a:xfrm>
              <a:off x="7786688" y="3314700"/>
              <a:ext cx="1357312" cy="900113"/>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grpSp>
      <p:pic>
        <p:nvPicPr>
          <p:cNvPr id="8" name="Picture 13" descr="Title graphic"/>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141663"/>
            <a:ext cx="9144000"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431800" y="6053138"/>
            <a:ext cx="8426450" cy="233362"/>
          </a:xfrm>
          <a:prstGeom prst="rect">
            <a:avLst/>
          </a:prstGeom>
          <a:noFill/>
          <a:ln w="9525">
            <a:noFill/>
            <a:miter lim="800000"/>
            <a:headEnd/>
            <a:tailEnd/>
          </a:ln>
          <a:effectLst/>
        </p:spPr>
        <p:txBody>
          <a:bodyPr lIns="0" tIns="0" rIns="0" bIns="0">
            <a:spAutoFit/>
          </a:bodyPr>
          <a:lstStyle/>
          <a:p>
            <a:pPr>
              <a:lnSpc>
                <a:spcPct val="95000"/>
              </a:lnSpc>
              <a:defRPr/>
            </a:pPr>
            <a:r>
              <a:rPr lang="en-US" sz="800" dirty="0">
                <a:solidFill>
                  <a:schemeClr val="tx1">
                    <a:lumMod val="75000"/>
                    <a:lumOff val="25000"/>
                  </a:schemeClr>
                </a:solidFill>
              </a:rPr>
              <a:t>© 2011 Invensys. All Rights Reserved. The names, logos, and taglines identifying the products and services of Invensys are proprietary marks of Invensys or its subsidiaries. All third party trademarks and service marks are the proprietary marks of their respective owners.</a:t>
            </a:r>
          </a:p>
        </p:txBody>
      </p:sp>
      <p:pic>
        <p:nvPicPr>
          <p:cNvPr id="10" name="Picture 13" descr="X:\2001 library\Invensys Logos\2009 Brand\PPT\iom_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91225" y="4586288"/>
            <a:ext cx="286702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2" descr="X:\2001 library\Invensys Logos\2009 Brand\PPT\iom-brand-logos.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3050" y="5572125"/>
            <a:ext cx="85852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431800" y="412750"/>
            <a:ext cx="7772400" cy="1470025"/>
          </a:xfrm>
        </p:spPr>
        <p:txBody>
          <a:bodyPr/>
          <a:lstStyle>
            <a:lvl1pPr>
              <a:defRPr>
                <a:solidFill>
                  <a:schemeClr val="tx1"/>
                </a:solidFill>
              </a:defRPr>
            </a:lvl1pPr>
          </a:lstStyle>
          <a:p>
            <a:r>
              <a:rPr lang="en-US"/>
              <a:t>Click to edit Master title style</a:t>
            </a:r>
            <a:endParaRPr lang="en-US" dirty="0"/>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30000"/>
              </a:spcBef>
              <a:defRPr sz="2200">
                <a:solidFill>
                  <a:schemeClr val="tx1"/>
                </a:solidFill>
              </a:defRPr>
            </a:lvl1pPr>
          </a:lstStyle>
          <a:p>
            <a:r>
              <a:rPr lang="en-US"/>
              <a:t>Click to edit Master subtitle style</a:t>
            </a:r>
            <a:endParaRPr lang="en-US" dirty="0"/>
          </a:p>
        </p:txBody>
      </p:sp>
      <p:sp>
        <p:nvSpPr>
          <p:cNvPr id="12" name="Rectangle 5"/>
          <p:cNvSpPr>
            <a:spLocks noGrp="1" noChangeArrowheads="1"/>
          </p:cNvSpPr>
          <p:nvPr>
            <p:ph type="dt" sz="half" idx="10"/>
          </p:nvPr>
        </p:nvSpPr>
        <p:spPr>
          <a:xfrm>
            <a:off x="857250" y="6451600"/>
            <a:ext cx="857250" cy="192088"/>
          </a:xfrm>
          <a:prstGeom prst="rect">
            <a:avLst/>
          </a:prstGeom>
        </p:spPr>
        <p:txBody>
          <a:bodyPr/>
          <a:lstStyle>
            <a:lvl1pPr>
              <a:defRPr sz="500">
                <a:solidFill>
                  <a:schemeClr val="bg1">
                    <a:lumMod val="65000"/>
                  </a:schemeClr>
                </a:solidFill>
              </a:defRPr>
            </a:lvl1pPr>
          </a:lstStyle>
          <a:p>
            <a:pPr>
              <a:defRPr/>
            </a:pPr>
            <a:r>
              <a:rPr lang="en-US"/>
              <a:t>© Invensys 00/00/00</a:t>
            </a:r>
          </a:p>
        </p:txBody>
      </p:sp>
      <p:sp>
        <p:nvSpPr>
          <p:cNvPr id="13" name="Rectangle 6"/>
          <p:cNvSpPr>
            <a:spLocks noGrp="1" noChangeArrowheads="1"/>
          </p:cNvSpPr>
          <p:nvPr>
            <p:ph type="ftr" sz="quarter" idx="11"/>
          </p:nvPr>
        </p:nvSpPr>
        <p:spPr>
          <a:xfrm>
            <a:off x="1747838" y="6451600"/>
            <a:ext cx="2895600" cy="179388"/>
          </a:xfrm>
          <a:prstGeom prst="rect">
            <a:avLst/>
          </a:prstGeom>
        </p:spPr>
        <p:txBody>
          <a:bodyPr/>
          <a:lstStyle>
            <a:lvl1pPr>
              <a:defRPr sz="500">
                <a:solidFill>
                  <a:schemeClr val="bg1">
                    <a:lumMod val="65000"/>
                  </a:schemeClr>
                </a:solidFill>
              </a:defRPr>
            </a:lvl1pPr>
          </a:lstStyle>
          <a:p>
            <a:pPr>
              <a:defRPr/>
            </a:pPr>
            <a:r>
              <a:rPr lang="en-US" dirty="0"/>
              <a:t>Invensys proprietary &amp; confidential</a:t>
            </a:r>
          </a:p>
        </p:txBody>
      </p:sp>
      <p:sp>
        <p:nvSpPr>
          <p:cNvPr id="14" name="Rectangle 7"/>
          <p:cNvSpPr>
            <a:spLocks noGrp="1" noChangeArrowheads="1"/>
          </p:cNvSpPr>
          <p:nvPr>
            <p:ph type="sldNum" sz="quarter" idx="12"/>
          </p:nvPr>
        </p:nvSpPr>
        <p:spPr>
          <a:xfrm>
            <a:off x="431800" y="6451600"/>
            <a:ext cx="425450" cy="192088"/>
          </a:xfrm>
        </p:spPr>
        <p:txBody>
          <a:bodyPr/>
          <a:lstStyle>
            <a:lvl1pPr>
              <a:defRPr sz="500">
                <a:solidFill>
                  <a:schemeClr val="bg1">
                    <a:lumMod val="65000"/>
                  </a:schemeClr>
                </a:solidFill>
              </a:defRPr>
            </a:lvl1pPr>
          </a:lstStyle>
          <a:p>
            <a:pPr>
              <a:defRPr/>
            </a:pPr>
            <a:r>
              <a:rPr lang="en-US"/>
              <a:t>Slide </a:t>
            </a:r>
            <a:fld id="{941C1859-D72E-42E2-85FB-0C593DA305F2}" type="slidenum">
              <a:rPr lang="en-US"/>
              <a:pPr>
                <a:defRPr/>
              </a:pPr>
              <a:t>‹#›</a:t>
            </a:fld>
            <a:endParaRPr lang="en-US"/>
          </a:p>
        </p:txBody>
      </p:sp>
    </p:spTree>
    <p:extLst>
      <p:ext uri="{BB962C8B-B14F-4D97-AF65-F5344CB8AC3E}">
        <p14:creationId xmlns:p14="http://schemas.microsoft.com/office/powerpoint/2010/main" val="2516934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3790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a:prstGeom prst="rect">
            <a:avLst/>
          </a:prstGeom>
        </p:spPr>
        <p:txBody>
          <a:bodyPr/>
          <a:lstStyle/>
          <a:p>
            <a:r>
              <a:rPr lang="en-US"/>
              <a:t>Click to edit Master title style</a:t>
            </a:r>
          </a:p>
        </p:txBody>
      </p:sp>
      <p:sp>
        <p:nvSpPr>
          <p:cNvPr id="3"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 Invensys 2010</a:t>
            </a:r>
          </a:p>
        </p:txBody>
      </p:sp>
      <p:sp>
        <p:nvSpPr>
          <p:cNvPr id="4"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Invensys proprietary &amp; confidential</a:t>
            </a:r>
          </a:p>
        </p:txBody>
      </p:sp>
    </p:spTree>
    <p:extLst>
      <p:ext uri="{BB962C8B-B14F-4D97-AF65-F5344CB8AC3E}">
        <p14:creationId xmlns:p14="http://schemas.microsoft.com/office/powerpoint/2010/main" val="4294627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31800" y="1600200"/>
            <a:ext cx="8424863" cy="4133850"/>
          </a:xfrm>
          <a:prstGeom prst="rect">
            <a:avLst/>
          </a:prstGeom>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 Invensys 2010</a:t>
            </a:r>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Invensys proprietary &amp; confidential</a:t>
            </a:r>
          </a:p>
        </p:txBody>
      </p:sp>
    </p:spTree>
    <p:extLst>
      <p:ext uri="{BB962C8B-B14F-4D97-AF65-F5344CB8AC3E}">
        <p14:creationId xmlns:p14="http://schemas.microsoft.com/office/powerpoint/2010/main" val="22560966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AE1FCD77-A5B4-4365-83F0-5C8F092E5D49}" type="slidenum">
              <a:rPr lang="en-US"/>
              <a:pPr>
                <a:defRPr/>
              </a:pPr>
              <a:t>‹#›</a:t>
            </a:fld>
            <a:endParaRPr lang="en-US"/>
          </a:p>
        </p:txBody>
      </p:sp>
    </p:spTree>
    <p:extLst>
      <p:ext uri="{BB962C8B-B14F-4D97-AF65-F5344CB8AC3E}">
        <p14:creationId xmlns:p14="http://schemas.microsoft.com/office/powerpoint/2010/main" val="94290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6F3A443E-0D0D-4AF4-8940-89352C1085BC}" type="slidenum">
              <a:rPr lang="en-US"/>
              <a:pPr>
                <a:defRPr/>
              </a:pPr>
              <a:t>‹#›</a:t>
            </a:fld>
            <a:endParaRPr lang="en-US"/>
          </a:p>
        </p:txBody>
      </p:sp>
    </p:spTree>
    <p:extLst>
      <p:ext uri="{BB962C8B-B14F-4D97-AF65-F5344CB8AC3E}">
        <p14:creationId xmlns:p14="http://schemas.microsoft.com/office/powerpoint/2010/main" val="21387076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DC1C0B3B-7C09-4826-9B4A-3BE7CE188FD4}" type="slidenum">
              <a:rPr lang="en-US"/>
              <a:pPr>
                <a:defRPr/>
              </a:pPr>
              <a:t>‹#›</a:t>
            </a:fld>
            <a:endParaRPr lang="en-US"/>
          </a:p>
        </p:txBody>
      </p:sp>
    </p:spTree>
    <p:extLst>
      <p:ext uri="{BB962C8B-B14F-4D97-AF65-F5344CB8AC3E}">
        <p14:creationId xmlns:p14="http://schemas.microsoft.com/office/powerpoint/2010/main" val="687389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331A94AF-924F-4D75-B900-4A92B4115213}" type="slidenum">
              <a:rPr lang="en-US"/>
              <a:pPr>
                <a:defRPr/>
              </a:pPr>
              <a:t>‹#›</a:t>
            </a:fld>
            <a:endParaRPr lang="en-US"/>
          </a:p>
        </p:txBody>
      </p:sp>
      <p:grpSp>
        <p:nvGrpSpPr>
          <p:cNvPr id="3" name="Group 20"/>
          <p:cNvGrpSpPr>
            <a:grpSpLocks/>
          </p:cNvGrpSpPr>
          <p:nvPr userDrawn="1"/>
        </p:nvGrpSpPr>
        <p:grpSpPr bwMode="auto">
          <a:xfrm>
            <a:off x="7020272" y="1556792"/>
            <a:ext cx="1611065" cy="1249809"/>
            <a:chOff x="4320" y="1570"/>
            <a:chExt cx="1287" cy="878"/>
          </a:xfrm>
        </p:grpSpPr>
        <p:pic>
          <p:nvPicPr>
            <p:cNvPr id="7" name="Picture 12" descr="22"/>
            <p:cNvPicPr>
              <a:picLocks noChangeAspect="1" noChangeArrowheads="1"/>
            </p:cNvPicPr>
            <p:nvPr/>
          </p:nvPicPr>
          <p:blipFill>
            <a:blip r:embed="rId2" cstate="print"/>
            <a:srcRect b="26813"/>
            <a:stretch>
              <a:fillRect/>
            </a:stretch>
          </p:blipFill>
          <p:spPr bwMode="auto">
            <a:xfrm>
              <a:off x="4320" y="1570"/>
              <a:ext cx="1287" cy="868"/>
            </a:xfrm>
            <a:prstGeom prst="rect">
              <a:avLst/>
            </a:prstGeom>
            <a:noFill/>
            <a:ln w="9525">
              <a:noFill/>
              <a:miter lim="800000"/>
              <a:headEnd/>
              <a:tailEnd/>
            </a:ln>
          </p:spPr>
        </p:pic>
        <p:pic>
          <p:nvPicPr>
            <p:cNvPr id="8" name="Picture 19" descr="dezinerfolio"/>
            <p:cNvPicPr>
              <a:picLocks noChangeAspect="1" noChangeArrowheads="1"/>
            </p:cNvPicPr>
            <p:nvPr/>
          </p:nvPicPr>
          <p:blipFill>
            <a:blip r:embed="rId3" cstate="print"/>
            <a:srcRect l="17949" r="25641" b="24626"/>
            <a:stretch>
              <a:fillRect/>
            </a:stretch>
          </p:blipFill>
          <p:spPr bwMode="auto">
            <a:xfrm>
              <a:off x="4800" y="2208"/>
              <a:ext cx="179" cy="240"/>
            </a:xfrm>
            <a:prstGeom prst="rect">
              <a:avLst/>
            </a:prstGeom>
            <a:noFill/>
            <a:ln w="9525">
              <a:noFill/>
              <a:miter lim="800000"/>
              <a:headEnd/>
              <a:tailEnd/>
            </a:ln>
          </p:spPr>
        </p:pic>
      </p:grpSp>
    </p:spTree>
    <p:extLst>
      <p:ext uri="{BB962C8B-B14F-4D97-AF65-F5344CB8AC3E}">
        <p14:creationId xmlns:p14="http://schemas.microsoft.com/office/powerpoint/2010/main" val="2848290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B8DD687D-4DFF-4DB7-AA99-C450E782873B}" type="slidenum">
              <a:rPr lang="en-US"/>
              <a:pPr>
                <a:defRPr/>
              </a:pPr>
              <a:t>‹#›</a:t>
            </a:fld>
            <a:endParaRPr lang="en-US"/>
          </a:p>
        </p:txBody>
      </p:sp>
    </p:spTree>
    <p:extLst>
      <p:ext uri="{BB962C8B-B14F-4D97-AF65-F5344CB8AC3E}">
        <p14:creationId xmlns:p14="http://schemas.microsoft.com/office/powerpoint/2010/main" val="39533509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75823F21-F2A8-42F8-8772-F4FB2A0267CE}" type="slidenum">
              <a:rPr lang="en-US"/>
              <a:pPr>
                <a:defRPr/>
              </a:pPr>
              <a:t>‹#›</a:t>
            </a:fld>
            <a:endParaRPr lang="en-US"/>
          </a:p>
        </p:txBody>
      </p:sp>
      <p:pic>
        <p:nvPicPr>
          <p:cNvPr id="3" name="Picture 2"/>
          <p:cNvPicPr>
            <a:picLocks noChangeAspect="1" noChangeArrowheads="1"/>
          </p:cNvPicPr>
          <p:nvPr userDrawn="1"/>
        </p:nvPicPr>
        <p:blipFill>
          <a:blip r:embed="rId2" cstate="print"/>
          <a:srcRect/>
          <a:stretch>
            <a:fillRect/>
          </a:stretch>
        </p:blipFill>
        <p:spPr bwMode="auto">
          <a:xfrm>
            <a:off x="6073577" y="4149080"/>
            <a:ext cx="1698823" cy="1249955"/>
          </a:xfrm>
          <a:prstGeom prst="rect">
            <a:avLst/>
          </a:prstGeom>
          <a:noFill/>
          <a:ln w="9525">
            <a:noFill/>
            <a:miter lim="800000"/>
            <a:headEnd/>
            <a:tailEnd/>
          </a:ln>
          <a:effectLst/>
        </p:spPr>
      </p:pic>
    </p:spTree>
    <p:extLst>
      <p:ext uri="{BB962C8B-B14F-4D97-AF65-F5344CB8AC3E}">
        <p14:creationId xmlns:p14="http://schemas.microsoft.com/office/powerpoint/2010/main" val="329709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userDrawn="1">
            <p:ph type="sldNum" sz="quarter" idx="10"/>
          </p:nvPr>
        </p:nvSpPr>
        <p:spPr/>
        <p:txBody>
          <a:bodyPr/>
          <a:lstStyle>
            <a:lvl1pPr>
              <a:defRPr/>
            </a:lvl1pPr>
          </a:lstStyle>
          <a:p>
            <a:pPr>
              <a:defRPr/>
            </a:pPr>
            <a:r>
              <a:rPr lang="en-US"/>
              <a:t>Slide </a:t>
            </a:r>
            <a:fld id="{A6CFD3A5-D2F6-4CF3-A2F1-22D550C6E651}" type="slidenum">
              <a:rPr lang="en-US"/>
              <a:pPr>
                <a:defRPr/>
              </a:pPr>
              <a:t>‹#›</a:t>
            </a:fld>
            <a:endParaRPr lang="en-US"/>
          </a:p>
        </p:txBody>
      </p:sp>
    </p:spTree>
    <p:extLst>
      <p:ext uri="{BB962C8B-B14F-4D97-AF65-F5344CB8AC3E}">
        <p14:creationId xmlns:p14="http://schemas.microsoft.com/office/powerpoint/2010/main" val="15629979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42E6FB86-D7C2-4F3B-9D7D-3D498BD8E02A}" type="slidenum">
              <a:rPr lang="en-US"/>
              <a:pPr>
                <a:defRPr/>
              </a:pPr>
              <a:t>‹#›</a:t>
            </a:fld>
            <a:endParaRPr lang="en-US"/>
          </a:p>
        </p:txBody>
      </p:sp>
    </p:spTree>
    <p:extLst>
      <p:ext uri="{BB962C8B-B14F-4D97-AF65-F5344CB8AC3E}">
        <p14:creationId xmlns:p14="http://schemas.microsoft.com/office/powerpoint/2010/main" val="21217426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D3EB74B0-37E5-4228-9D4E-DB4B458356E2}" type="slidenum">
              <a:rPr lang="en-US"/>
              <a:pPr>
                <a:defRPr/>
              </a:pPr>
              <a:t>‹#›</a:t>
            </a:fld>
            <a:endParaRPr lang="en-US"/>
          </a:p>
        </p:txBody>
      </p:sp>
    </p:spTree>
    <p:extLst>
      <p:ext uri="{BB962C8B-B14F-4D97-AF65-F5344CB8AC3E}">
        <p14:creationId xmlns:p14="http://schemas.microsoft.com/office/powerpoint/2010/main" val="33469798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882A33D4-92C8-4B80-815A-978629F77339}" type="slidenum">
              <a:rPr lang="en-US"/>
              <a:pPr>
                <a:defRPr/>
              </a:pPr>
              <a:t>‹#›</a:t>
            </a:fld>
            <a:endParaRPr lang="en-US"/>
          </a:p>
        </p:txBody>
      </p:sp>
    </p:spTree>
    <p:extLst>
      <p:ext uri="{BB962C8B-B14F-4D97-AF65-F5344CB8AC3E}">
        <p14:creationId xmlns:p14="http://schemas.microsoft.com/office/powerpoint/2010/main" val="6195786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5B4D4F03-942C-48BE-9E4D-CCB4232C2E43}" type="slidenum">
              <a:rPr lang="en-US"/>
              <a:pPr>
                <a:defRPr/>
              </a:pPr>
              <a:t>‹#›</a:t>
            </a:fld>
            <a:endParaRPr lang="en-US"/>
          </a:p>
        </p:txBody>
      </p:sp>
      <p:pic>
        <p:nvPicPr>
          <p:cNvPr id="5" name="Picture 10" descr="workstation_256"/>
          <p:cNvPicPr>
            <a:picLocks noChangeAspect="1" noChangeArrowheads="1"/>
          </p:cNvPicPr>
          <p:nvPr userDrawn="1"/>
        </p:nvPicPr>
        <p:blipFill>
          <a:blip r:embed="rId2" cstate="print"/>
          <a:srcRect/>
          <a:stretch>
            <a:fillRect/>
          </a:stretch>
        </p:blipFill>
        <p:spPr bwMode="auto">
          <a:xfrm>
            <a:off x="7452320" y="3501008"/>
            <a:ext cx="1203648" cy="1203647"/>
          </a:xfrm>
          <a:prstGeom prst="rect">
            <a:avLst/>
          </a:prstGeom>
          <a:noFill/>
          <a:ln w="9525">
            <a:noFill/>
            <a:miter lim="800000"/>
            <a:headEnd/>
            <a:tailEnd/>
          </a:ln>
        </p:spPr>
      </p:pic>
    </p:spTree>
    <p:extLst>
      <p:ext uri="{BB962C8B-B14F-4D97-AF65-F5344CB8AC3E}">
        <p14:creationId xmlns:p14="http://schemas.microsoft.com/office/powerpoint/2010/main" val="4007712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9638" y="1600200"/>
            <a:ext cx="413702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t>Slide </a:t>
            </a:r>
            <a:fld id="{3B613524-CCDB-440B-95AC-8390DF04F998}" type="slidenum">
              <a:rPr lang="en-US"/>
              <a:pPr>
                <a:defRPr/>
              </a:pPr>
              <a:t>‹#›</a:t>
            </a:fld>
            <a:endParaRPr lang="en-US"/>
          </a:p>
        </p:txBody>
      </p:sp>
    </p:spTree>
    <p:extLst>
      <p:ext uri="{BB962C8B-B14F-4D97-AF65-F5344CB8AC3E}">
        <p14:creationId xmlns:p14="http://schemas.microsoft.com/office/powerpoint/2010/main" val="1201680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Slide Number Placeholder 5"/>
          <p:cNvSpPr>
            <a:spLocks noGrp="1"/>
          </p:cNvSpPr>
          <p:nvPr userDrawn="1">
            <p:ph type="sldNum" sz="quarter" idx="10"/>
          </p:nvPr>
        </p:nvSpPr>
        <p:spPr/>
        <p:txBody>
          <a:bodyPr/>
          <a:lstStyle>
            <a:lvl1pPr>
              <a:defRPr/>
            </a:lvl1pPr>
          </a:lstStyle>
          <a:p>
            <a:pPr>
              <a:defRPr/>
            </a:pPr>
            <a:r>
              <a:rPr lang="en-US"/>
              <a:t>Slide </a:t>
            </a:r>
            <a:fld id="{62A5C608-47ED-4AA3-BABC-1C0D4F14AEAB}" type="slidenum">
              <a:rPr lang="en-US"/>
              <a:pPr>
                <a:defRPr/>
              </a:pPr>
              <a:t>‹#›</a:t>
            </a:fld>
            <a:endParaRPr lang="en-US"/>
          </a:p>
        </p:txBody>
      </p:sp>
    </p:spTree>
    <p:extLst>
      <p:ext uri="{BB962C8B-B14F-4D97-AF65-F5344CB8AC3E}">
        <p14:creationId xmlns:p14="http://schemas.microsoft.com/office/powerpoint/2010/main" val="3433033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userDrawn="1">
            <p:ph type="sldNum" sz="quarter" idx="10"/>
          </p:nvPr>
        </p:nvSpPr>
        <p:spPr/>
        <p:txBody>
          <a:bodyPr/>
          <a:lstStyle>
            <a:lvl1pPr>
              <a:defRPr/>
            </a:lvl1pPr>
          </a:lstStyle>
          <a:p>
            <a:pPr>
              <a:defRPr/>
            </a:pPr>
            <a:r>
              <a:rPr lang="en-US"/>
              <a:t>Slide </a:t>
            </a:r>
            <a:fld id="{A511D963-72B9-46AC-BEC7-59C98D8E3E08}" type="slidenum">
              <a:rPr lang="en-US"/>
              <a:pPr>
                <a:defRPr/>
              </a:pPr>
              <a:t>‹#›</a:t>
            </a:fld>
            <a:endParaRPr lang="en-US"/>
          </a:p>
        </p:txBody>
      </p:sp>
    </p:spTree>
    <p:extLst>
      <p:ext uri="{BB962C8B-B14F-4D97-AF65-F5344CB8AC3E}">
        <p14:creationId xmlns:p14="http://schemas.microsoft.com/office/powerpoint/2010/main" val="477695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lipArt Placeholder 2"/>
          <p:cNvSpPr>
            <a:spLocks noGrp="1"/>
          </p:cNvSpPr>
          <p:nvPr>
            <p:ph type="clipArt" sz="half" idx="1"/>
          </p:nvPr>
        </p:nvSpPr>
        <p:spPr>
          <a:xfrm>
            <a:off x="431800" y="1600200"/>
            <a:ext cx="4135438" cy="4133850"/>
          </a:xfrm>
        </p:spPr>
        <p:txBody>
          <a:bodyPr/>
          <a:lstStyle/>
          <a:p>
            <a:pPr lvl="0"/>
            <a:r>
              <a:rPr lang="en-US" noProof="0"/>
              <a:t>Click icon to add clip art</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t>Slide </a:t>
            </a:r>
            <a:fld id="{BE650731-1331-4A24-B8E7-6CF501B6F9E6}" type="slidenum">
              <a:rPr lang="en-US"/>
              <a:pPr>
                <a:defRPr/>
              </a:pPr>
              <a:t>‹#›</a:t>
            </a:fld>
            <a:endParaRPr lang="en-US"/>
          </a:p>
        </p:txBody>
      </p:sp>
    </p:spTree>
    <p:extLst>
      <p:ext uri="{BB962C8B-B14F-4D97-AF65-F5344CB8AC3E}">
        <p14:creationId xmlns:p14="http://schemas.microsoft.com/office/powerpoint/2010/main" val="829823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t>Slide </a:t>
            </a:r>
            <a:fld id="{337293E9-4217-4739-A699-6BD10E075DE6}" type="slidenum">
              <a:rPr lang="en-US"/>
              <a:pPr>
                <a:defRPr/>
              </a:pPr>
              <a:t>‹#›</a:t>
            </a:fld>
            <a:endParaRPr lang="en-US"/>
          </a:p>
        </p:txBody>
      </p:sp>
    </p:spTree>
    <p:extLst>
      <p:ext uri="{BB962C8B-B14F-4D97-AF65-F5344CB8AC3E}">
        <p14:creationId xmlns:p14="http://schemas.microsoft.com/office/powerpoint/2010/main" val="3008413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r>
              <a:rPr lang="en-US" noProof="0"/>
              <a:t>Click icon to add table</a:t>
            </a:r>
          </a:p>
        </p:txBody>
      </p:sp>
      <p:sp>
        <p:nvSpPr>
          <p:cNvPr id="4" name="Slide Number Placeholder 5"/>
          <p:cNvSpPr>
            <a:spLocks noGrp="1"/>
          </p:cNvSpPr>
          <p:nvPr userDrawn="1">
            <p:ph type="sldNum" sz="quarter" idx="10"/>
          </p:nvPr>
        </p:nvSpPr>
        <p:spPr/>
        <p:txBody>
          <a:bodyPr/>
          <a:lstStyle>
            <a:lvl1pPr>
              <a:defRPr/>
            </a:lvl1pPr>
          </a:lstStyle>
          <a:p>
            <a:pPr>
              <a:defRPr/>
            </a:pPr>
            <a:r>
              <a:rPr lang="en-US"/>
              <a:t>Slide </a:t>
            </a:r>
            <a:fld id="{C3E8335A-9930-491B-ABFB-6ABA1D893690}" type="slidenum">
              <a:rPr lang="en-US"/>
              <a:pPr>
                <a:defRPr/>
              </a:pPr>
              <a:t>‹#›</a:t>
            </a:fld>
            <a:endParaRPr lang="en-US"/>
          </a:p>
        </p:txBody>
      </p:sp>
    </p:spTree>
    <p:extLst>
      <p:ext uri="{BB962C8B-B14F-4D97-AF65-F5344CB8AC3E}">
        <p14:creationId xmlns:p14="http://schemas.microsoft.com/office/powerpoint/2010/main" val="1516418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3.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image" Target="../media/image3.png"/><Relationship Id="rId4"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image" Target="../media/image3.png"/><Relationship Id="rId4" Type="http://schemas.openxmlformats.org/officeDocument/2006/relationships/image" Target="../media/image6.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9.xml"/><Relationship Id="rId1" Type="http://schemas.openxmlformats.org/officeDocument/2006/relationships/slideLayout" Target="../slideLayouts/slideLayout18.xml"/><Relationship Id="rId5" Type="http://schemas.openxmlformats.org/officeDocument/2006/relationships/image" Target="../media/image3.png"/><Relationship Id="rId4" Type="http://schemas.openxmlformats.org/officeDocument/2006/relationships/image" Target="../media/image9.pn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5" Type="http://schemas.openxmlformats.org/officeDocument/2006/relationships/image" Target="../media/image3.png"/><Relationship Id="rId4" Type="http://schemas.openxmlformats.org/officeDocument/2006/relationships/image" Target="../media/image11.png"/></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23.xml"/><Relationship Id="rId1" Type="http://schemas.openxmlformats.org/officeDocument/2006/relationships/slideLayout" Target="../slideLayouts/slideLayout22.xml"/><Relationship Id="rId5" Type="http://schemas.openxmlformats.org/officeDocument/2006/relationships/image" Target="../media/image3.png"/><Relationship Id="rId4" Type="http://schemas.openxmlformats.org/officeDocument/2006/relationships/image" Target="../media/image1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bwMode="auto">
          <a:xfrm>
            <a:off x="0" y="6429375"/>
            <a:ext cx="9144000" cy="428625"/>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3075" name="Picture 14"/>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5857875"/>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7"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12" descr="X:\2001 library\Invensys Logos\2009 Brand\PPT\iom-brand-logos.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0975" y="6546850"/>
            <a:ext cx="6391275"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X:\2001 library\Invensys Logos\2009 Brand\PPT\iom_logo.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96088" y="6238875"/>
            <a:ext cx="21431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a:spLocks noGrp="1"/>
          </p:cNvSpPr>
          <p:nvPr>
            <p:ph type="sldNum" sz="quarter" idx="4"/>
          </p:nvPr>
        </p:nvSpPr>
        <p:spPr>
          <a:xfrm>
            <a:off x="142875" y="5964238"/>
            <a:ext cx="785813" cy="179387"/>
          </a:xfrm>
          <a:prstGeom prst="rect">
            <a:avLst/>
          </a:prstGeom>
          <a:noFill/>
        </p:spPr>
        <p:txBody>
          <a:bodyPr/>
          <a:lstStyle>
            <a:lvl1pPr>
              <a:defRPr sz="800"/>
            </a:lvl1pPr>
          </a:lstStyle>
          <a:p>
            <a:pPr>
              <a:defRPr/>
            </a:pPr>
            <a:r>
              <a:rPr lang="en-US"/>
              <a:t>Slide </a:t>
            </a:r>
            <a:fld id="{440F4169-6ACD-4612-9766-BCC7747F426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69" r:id="rId9"/>
    <p:sldLayoutId id="2147483670" r:id="rId10"/>
  </p:sldLayoutIdLst>
  <p:hf hdr="0"/>
  <p:txStyles>
    <p:titleStyle>
      <a:lvl1pPr algn="l" rtl="0" eaLnBrk="1" fontAlgn="base" hangingPunct="1">
        <a:lnSpc>
          <a:spcPts val="3500"/>
        </a:lnSpc>
        <a:spcBef>
          <a:spcPct val="0"/>
        </a:spcBef>
        <a:spcAft>
          <a:spcPct val="0"/>
        </a:spcAft>
        <a:defRPr sz="3200">
          <a:solidFill>
            <a:schemeClr val="tx1"/>
          </a:solidFill>
          <a:latin typeface="+mj-lt"/>
          <a:ea typeface="+mj-ea"/>
          <a:cs typeface="+mj-cs"/>
        </a:defRPr>
      </a:lvl1pPr>
      <a:lvl2pPr algn="l" rtl="0" eaLnBrk="1" fontAlgn="base" hangingPunct="1">
        <a:lnSpc>
          <a:spcPts val="3500"/>
        </a:lnSpc>
        <a:spcBef>
          <a:spcPct val="0"/>
        </a:spcBef>
        <a:spcAft>
          <a:spcPct val="0"/>
        </a:spcAft>
        <a:defRPr sz="3200">
          <a:solidFill>
            <a:schemeClr val="tx1"/>
          </a:solidFill>
          <a:latin typeface="Verdana" pitchFamily="34" charset="0"/>
        </a:defRPr>
      </a:lvl2pPr>
      <a:lvl3pPr algn="l" rtl="0" eaLnBrk="1" fontAlgn="base" hangingPunct="1">
        <a:lnSpc>
          <a:spcPts val="3500"/>
        </a:lnSpc>
        <a:spcBef>
          <a:spcPct val="0"/>
        </a:spcBef>
        <a:spcAft>
          <a:spcPct val="0"/>
        </a:spcAft>
        <a:defRPr sz="3200">
          <a:solidFill>
            <a:schemeClr val="tx1"/>
          </a:solidFill>
          <a:latin typeface="Verdana" pitchFamily="34" charset="0"/>
        </a:defRPr>
      </a:lvl3pPr>
      <a:lvl4pPr algn="l" rtl="0" eaLnBrk="1" fontAlgn="base" hangingPunct="1">
        <a:lnSpc>
          <a:spcPts val="3500"/>
        </a:lnSpc>
        <a:spcBef>
          <a:spcPct val="0"/>
        </a:spcBef>
        <a:spcAft>
          <a:spcPct val="0"/>
        </a:spcAft>
        <a:defRPr sz="3200">
          <a:solidFill>
            <a:schemeClr val="tx1"/>
          </a:solidFill>
          <a:latin typeface="Verdana" pitchFamily="34" charset="0"/>
        </a:defRPr>
      </a:lvl4pPr>
      <a:lvl5pPr algn="l" rtl="0" eaLnBrk="1" fontAlgn="base" hangingPunct="1">
        <a:lnSpc>
          <a:spcPts val="3500"/>
        </a:lnSpc>
        <a:spcBef>
          <a:spcPct val="0"/>
        </a:spcBef>
        <a:spcAft>
          <a:spcPct val="0"/>
        </a:spcAft>
        <a:defRPr sz="3200">
          <a:solidFill>
            <a:schemeClr val="tx1"/>
          </a:solidFill>
          <a:latin typeface="Verdana" pitchFamily="34" charset="0"/>
        </a:defRPr>
      </a:lvl5pPr>
      <a:lvl6pPr marL="457200" algn="l" rtl="0" eaLnBrk="1" fontAlgn="base" hangingPunct="1">
        <a:lnSpc>
          <a:spcPts val="3500"/>
        </a:lnSpc>
        <a:spcBef>
          <a:spcPct val="0"/>
        </a:spcBef>
        <a:spcAft>
          <a:spcPct val="0"/>
        </a:spcAft>
        <a:defRPr sz="3200">
          <a:solidFill>
            <a:srgbClr val="747678"/>
          </a:solidFill>
          <a:latin typeface="Verdana" pitchFamily="34" charset="0"/>
        </a:defRPr>
      </a:lvl6pPr>
      <a:lvl7pPr marL="914400" algn="l" rtl="0" eaLnBrk="1" fontAlgn="base" hangingPunct="1">
        <a:lnSpc>
          <a:spcPts val="3500"/>
        </a:lnSpc>
        <a:spcBef>
          <a:spcPct val="0"/>
        </a:spcBef>
        <a:spcAft>
          <a:spcPct val="0"/>
        </a:spcAft>
        <a:defRPr sz="3200">
          <a:solidFill>
            <a:srgbClr val="747678"/>
          </a:solidFill>
          <a:latin typeface="Verdana" pitchFamily="34" charset="0"/>
        </a:defRPr>
      </a:lvl7pPr>
      <a:lvl8pPr marL="1371600" algn="l" rtl="0" eaLnBrk="1" fontAlgn="base" hangingPunct="1">
        <a:lnSpc>
          <a:spcPts val="3500"/>
        </a:lnSpc>
        <a:spcBef>
          <a:spcPct val="0"/>
        </a:spcBef>
        <a:spcAft>
          <a:spcPct val="0"/>
        </a:spcAft>
        <a:defRPr sz="3200">
          <a:solidFill>
            <a:srgbClr val="747678"/>
          </a:solidFill>
          <a:latin typeface="Verdana" pitchFamily="34" charset="0"/>
        </a:defRPr>
      </a:lvl8pPr>
      <a:lvl9pPr marL="1828800" algn="l" rtl="0" eaLnBrk="1" fontAlgn="base" hangingPunct="1">
        <a:lnSpc>
          <a:spcPts val="3500"/>
        </a:lnSpc>
        <a:spcBef>
          <a:spcPct val="0"/>
        </a:spcBef>
        <a:spcAft>
          <a:spcPct val="0"/>
        </a:spcAft>
        <a:defRPr sz="3200">
          <a:solidFill>
            <a:srgbClr val="747678"/>
          </a:solidFill>
          <a:latin typeface="Verdana" pitchFamily="34" charset="0"/>
        </a:defRPr>
      </a:lvl9pPr>
    </p:titleStyle>
    <p:bodyStyle>
      <a:lvl1pPr marL="342900" indent="-342900" algn="l" rtl="0" eaLnBrk="1" fontAlgn="base" hangingPunct="1">
        <a:lnSpc>
          <a:spcPts val="2400"/>
        </a:lnSpc>
        <a:spcBef>
          <a:spcPct val="50000"/>
        </a:spcBef>
        <a:spcAft>
          <a:spcPct val="0"/>
        </a:spcAft>
        <a:defRPr>
          <a:solidFill>
            <a:srgbClr val="000000"/>
          </a:solidFill>
          <a:latin typeface="+mn-lt"/>
          <a:ea typeface="+mn-ea"/>
          <a:cs typeface="+mn-cs"/>
        </a:defRPr>
      </a:lvl1pPr>
      <a:lvl2pPr marL="198438" indent="-196850" algn="l" rtl="0" eaLnBrk="1" fontAlgn="base" hangingPunct="1">
        <a:lnSpc>
          <a:spcPts val="2400"/>
        </a:lnSpc>
        <a:spcBef>
          <a:spcPct val="50000"/>
        </a:spcBef>
        <a:spcAft>
          <a:spcPct val="0"/>
        </a:spcAft>
        <a:buClr>
          <a:srgbClr val="C3D603"/>
        </a:buClr>
        <a:buChar char="•"/>
        <a:defRPr>
          <a:solidFill>
            <a:srgbClr val="000000"/>
          </a:solidFill>
          <a:latin typeface="+mn-lt"/>
        </a:defRPr>
      </a:lvl2pPr>
      <a:lvl3pPr marL="381000" indent="-180975" algn="l" rtl="0" eaLnBrk="1" fontAlgn="base" hangingPunct="1">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1" fontAlgn="base" hangingPunct="1">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4099" name="Picture 13" descr="X:\2001 library\Invensys Logos\2009 Brand\PPT\iom_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050" y="2325688"/>
            <a:ext cx="7037388" cy="156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Lst>
  <p:hf hdr="0"/>
  <p:txStyles>
    <p:titleStyle>
      <a:lvl1pPr algn="l" rtl="0" eaLnBrk="0" fontAlgn="base" hangingPunct="0">
        <a:spcBef>
          <a:spcPct val="0"/>
        </a:spcBef>
        <a:spcAft>
          <a:spcPct val="0"/>
        </a:spcAft>
        <a:defRPr sz="1000">
          <a:solidFill>
            <a:srgbClr val="000000"/>
          </a:solidFill>
          <a:latin typeface="+mj-lt"/>
          <a:ea typeface="+mj-ea"/>
          <a:cs typeface="+mj-cs"/>
        </a:defRPr>
      </a:lvl1pPr>
      <a:lvl2pPr algn="l" rtl="0" eaLnBrk="0" fontAlgn="base" hangingPunct="0">
        <a:spcBef>
          <a:spcPct val="0"/>
        </a:spcBef>
        <a:spcAft>
          <a:spcPct val="0"/>
        </a:spcAft>
        <a:defRPr sz="1000">
          <a:solidFill>
            <a:srgbClr val="000000"/>
          </a:solidFill>
          <a:latin typeface="Verdana" pitchFamily="34" charset="0"/>
        </a:defRPr>
      </a:lvl2pPr>
      <a:lvl3pPr algn="l" rtl="0" eaLnBrk="0" fontAlgn="base" hangingPunct="0">
        <a:spcBef>
          <a:spcPct val="0"/>
        </a:spcBef>
        <a:spcAft>
          <a:spcPct val="0"/>
        </a:spcAft>
        <a:defRPr sz="1000">
          <a:solidFill>
            <a:srgbClr val="000000"/>
          </a:solidFill>
          <a:latin typeface="Verdana" pitchFamily="34" charset="0"/>
        </a:defRPr>
      </a:lvl3pPr>
      <a:lvl4pPr algn="l" rtl="0" eaLnBrk="0" fontAlgn="base" hangingPunct="0">
        <a:spcBef>
          <a:spcPct val="0"/>
        </a:spcBef>
        <a:spcAft>
          <a:spcPct val="0"/>
        </a:spcAft>
        <a:defRPr sz="1000">
          <a:solidFill>
            <a:srgbClr val="000000"/>
          </a:solidFill>
          <a:latin typeface="Verdana" pitchFamily="34" charset="0"/>
        </a:defRPr>
      </a:lvl4pPr>
      <a:lvl5pPr algn="l" rtl="0" eaLnBrk="0" fontAlgn="base" hangingPunct="0">
        <a:spcBef>
          <a:spcPct val="0"/>
        </a:spcBef>
        <a:spcAft>
          <a:spcPct val="0"/>
        </a:spcAft>
        <a:defRPr sz="1000">
          <a:solidFill>
            <a:srgbClr val="000000"/>
          </a:solidFill>
          <a:latin typeface="Verdana" pitchFamily="34" charset="0"/>
        </a:defRPr>
      </a:lvl5pPr>
      <a:lvl6pPr marL="457200" algn="l" rtl="0" fontAlgn="base">
        <a:spcBef>
          <a:spcPct val="0"/>
        </a:spcBef>
        <a:spcAft>
          <a:spcPct val="0"/>
        </a:spcAft>
        <a:defRPr sz="1000">
          <a:solidFill>
            <a:srgbClr val="000000"/>
          </a:solidFill>
          <a:latin typeface="Verdana" pitchFamily="34" charset="0"/>
        </a:defRPr>
      </a:lvl6pPr>
      <a:lvl7pPr marL="914400" algn="l" rtl="0" fontAlgn="base">
        <a:spcBef>
          <a:spcPct val="0"/>
        </a:spcBef>
        <a:spcAft>
          <a:spcPct val="0"/>
        </a:spcAft>
        <a:defRPr sz="1000">
          <a:solidFill>
            <a:srgbClr val="000000"/>
          </a:solidFill>
          <a:latin typeface="Verdana" pitchFamily="34" charset="0"/>
        </a:defRPr>
      </a:lvl7pPr>
      <a:lvl8pPr marL="1371600" algn="l" rtl="0" fontAlgn="base">
        <a:spcBef>
          <a:spcPct val="0"/>
        </a:spcBef>
        <a:spcAft>
          <a:spcPct val="0"/>
        </a:spcAft>
        <a:defRPr sz="1000">
          <a:solidFill>
            <a:srgbClr val="000000"/>
          </a:solidFill>
          <a:latin typeface="Verdana" pitchFamily="34" charset="0"/>
        </a:defRPr>
      </a:lvl8pPr>
      <a:lvl9pPr marL="1828800" algn="l" rtl="0" fontAlgn="base">
        <a:spcBef>
          <a:spcPct val="0"/>
        </a:spcBef>
        <a:spcAft>
          <a:spcPct val="0"/>
        </a:spcAft>
        <a:defRPr sz="1000">
          <a:solidFill>
            <a:srgbClr val="000000"/>
          </a:solidFill>
          <a:latin typeface="Verdana" pitchFamily="34" charset="0"/>
        </a:defRPr>
      </a:lvl9pPr>
    </p:titleStyle>
    <p:bodyStyle>
      <a:lvl1pPr marL="342900" indent="-342900" algn="l" rtl="0" eaLnBrk="0" fontAlgn="base" hangingPunct="0">
        <a:lnSpc>
          <a:spcPts val="2400"/>
        </a:lnSpc>
        <a:spcBef>
          <a:spcPct val="50000"/>
        </a:spcBef>
        <a:spcAft>
          <a:spcPct val="0"/>
        </a:spcAft>
        <a:defRPr sz="800">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sz="800">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8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8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8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Picture 8" descr="Divider 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5193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5124"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559"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D636D97B-D17C-43AB-AB59-3067C0A0316C}" type="slidenum">
              <a:rPr lang="en-US"/>
              <a:pPr>
                <a:defRPr/>
              </a:pPr>
              <a:t>‹#›</a:t>
            </a:fld>
            <a:endParaRPr lang="en-US"/>
          </a:p>
        </p:txBody>
      </p:sp>
      <p:grpSp>
        <p:nvGrpSpPr>
          <p:cNvPr id="2" name="Group 9"/>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5128"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1" r:id="rId1"/>
    <p:sldLayoutId id="2147483692"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8" descr="Divider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5193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6148"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27"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87C721BA-D1B5-4B1F-BBDD-0BEB335ABA61}" type="slidenum">
              <a:rPr lang="en-US"/>
              <a:pPr>
                <a:defRPr/>
              </a:pPr>
              <a:t>‹#›</a:t>
            </a:fld>
            <a:endParaRPr lang="en-US"/>
          </a:p>
        </p:txBody>
      </p:sp>
      <p:grpSp>
        <p:nvGrpSpPr>
          <p:cNvPr id="2"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6152"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4" r:id="rId1"/>
    <p:sldLayoutId id="2147483695"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170" name="Picture 8" descr="Divider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519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7172"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47"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033BE8AE-C0CF-40DD-B6C1-737E7AF5E74A}" type="slidenum">
              <a:rPr lang="en-US"/>
              <a:pPr>
                <a:defRPr/>
              </a:pPr>
              <a:t>‹#›</a:t>
            </a:fld>
            <a:endParaRPr lang="en-US"/>
          </a:p>
        </p:txBody>
      </p:sp>
      <p:grpSp>
        <p:nvGrpSpPr>
          <p:cNvPr id="2"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7176"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7" r:id="rId1"/>
    <p:sldLayoutId id="2147483698"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194" name="Picture 8" descr="Divider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50" y="0"/>
            <a:ext cx="91519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8196"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4695"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97B4A5EB-1AC9-44B7-A7D3-1BD8BFB4B1A9}" type="slidenum">
              <a:rPr lang="en-US"/>
              <a:pPr>
                <a:defRPr/>
              </a:pPr>
              <a:t>‹#›</a:t>
            </a:fld>
            <a:endParaRPr lang="en-US"/>
          </a:p>
        </p:txBody>
      </p:sp>
      <p:grpSp>
        <p:nvGrpSpPr>
          <p:cNvPr id="2"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8200"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700" r:id="rId1"/>
    <p:sldLayoutId id="2147483701"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9218" name="Picture 8" descr="Divider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50" y="0"/>
            <a:ext cx="91519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9220"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6743"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6A3707C8-1C53-4ACD-BC9B-FAD3153B2A03}" type="slidenum">
              <a:rPr lang="en-US"/>
              <a:pPr>
                <a:defRPr/>
              </a:pPr>
              <a:t>‹#›</a:t>
            </a:fld>
            <a:endParaRPr lang="en-US"/>
          </a:p>
        </p:txBody>
      </p:sp>
      <p:grpSp>
        <p:nvGrpSpPr>
          <p:cNvPr id="2"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9224"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703" r:id="rId1"/>
    <p:sldLayoutId id="2147483704"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3" name="TextBox 5"/>
          <p:cNvSpPr txBox="1">
            <a:spLocks noChangeArrowheads="1"/>
          </p:cNvSpPr>
          <p:nvPr/>
        </p:nvSpPr>
        <p:spPr bwMode="auto">
          <a:xfrm>
            <a:off x="457200" y="1524000"/>
            <a:ext cx="3733800" cy="757130"/>
          </a:xfrm>
          <a:prstGeom prst="rect">
            <a:avLst/>
          </a:prstGeom>
          <a:noFill/>
          <a:ln w="9525">
            <a:noFill/>
            <a:miter lim="800000"/>
            <a:headEnd/>
            <a:tailEnd/>
          </a:ln>
        </p:spPr>
        <p:txBody>
          <a:bodyPr>
            <a:spAutoFit/>
          </a:bodyPr>
          <a:lstStyle/>
          <a:p>
            <a:pPr eaLnBrk="0" hangingPunct="0">
              <a:lnSpc>
                <a:spcPct val="90000"/>
              </a:lnSpc>
            </a:pPr>
            <a:r>
              <a:rPr lang="en-US" sz="2400" dirty="0"/>
              <a:t>Module 7: </a:t>
            </a:r>
          </a:p>
          <a:p>
            <a:pPr eaLnBrk="0" hangingPunct="0">
              <a:lnSpc>
                <a:spcPct val="90000"/>
              </a:lnSpc>
            </a:pPr>
            <a:r>
              <a:rPr lang="en-US" sz="2400" dirty="0"/>
              <a:t>Reports</a:t>
            </a:r>
          </a:p>
        </p:txBody>
      </p:sp>
      <p:sp>
        <p:nvSpPr>
          <p:cNvPr id="58374" name="TextBox 6"/>
          <p:cNvSpPr txBox="1">
            <a:spLocks noChangeArrowheads="1"/>
          </p:cNvSpPr>
          <p:nvPr/>
        </p:nvSpPr>
        <p:spPr bwMode="auto">
          <a:xfrm>
            <a:off x="3733800" y="2057400"/>
            <a:ext cx="4419600" cy="1046440"/>
          </a:xfrm>
          <a:prstGeom prst="rect">
            <a:avLst/>
          </a:prstGeom>
          <a:noFill/>
          <a:ln w="9525">
            <a:noFill/>
            <a:miter lim="800000"/>
            <a:headEnd/>
            <a:tailEnd/>
          </a:ln>
        </p:spPr>
        <p:txBody>
          <a:bodyPr wrap="square">
            <a:spAutoFit/>
          </a:bodyPr>
          <a:lstStyle/>
          <a:p>
            <a:pPr marL="1030288" indent="-1030288" eaLnBrk="0" hangingPunct="0">
              <a:lnSpc>
                <a:spcPct val="150000"/>
              </a:lnSpc>
              <a:spcAft>
                <a:spcPts val="600"/>
              </a:spcAft>
            </a:pPr>
            <a:r>
              <a:rPr lang="en-US" sz="2000" b="1" dirty="0"/>
              <a:t>Contents</a:t>
            </a:r>
            <a:endParaRPr lang="en-US" b="1" dirty="0"/>
          </a:p>
          <a:p>
            <a:pPr marL="1030288" indent="-1030288">
              <a:lnSpc>
                <a:spcPct val="150000"/>
              </a:lnSpc>
              <a:spcAft>
                <a:spcPts val="600"/>
              </a:spcAft>
            </a:pPr>
            <a:r>
              <a:rPr lang="en-US" sz="1800" dirty="0"/>
              <a:t>Section 1: ArchestrA Reports</a:t>
            </a:r>
          </a:p>
        </p:txBody>
      </p:sp>
      <p:sp>
        <p:nvSpPr>
          <p:cNvPr id="8" name="Title 1"/>
          <p:cNvSpPr>
            <a:spLocks noGrp="1"/>
          </p:cNvSpPr>
          <p:nvPr>
            <p:ph type="title"/>
          </p:nvPr>
        </p:nvSpPr>
        <p:spPr>
          <a:xfrm>
            <a:off x="481012" y="533400"/>
            <a:ext cx="8281988" cy="717550"/>
          </a:xfrm>
        </p:spPr>
        <p:txBody>
          <a:bodyPr/>
          <a:lstStyle/>
          <a:p>
            <a:r>
              <a:rPr lang="en-US" sz="3200" dirty="0"/>
              <a:t>MES 2012 - Performance</a:t>
            </a:r>
          </a:p>
        </p:txBody>
      </p:sp>
      <p:sp>
        <p:nvSpPr>
          <p:cNvPr id="9" name="Line 7"/>
          <p:cNvSpPr>
            <a:spLocks noChangeShapeType="1"/>
          </p:cNvSpPr>
          <p:nvPr/>
        </p:nvSpPr>
        <p:spPr bwMode="auto">
          <a:xfrm>
            <a:off x="457200" y="1447800"/>
            <a:ext cx="51054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wrap="square">
            <a:spAutoFit/>
          </a:bodyPr>
          <a:lstStyle/>
          <a:p>
            <a:pPr eaLnBrk="0" hangingPunct="0">
              <a:lnSpc>
                <a:spcPct val="90000"/>
              </a:lnSpc>
              <a:defRPr/>
            </a:pPr>
            <a:endParaRPr lang="en-US" dirty="0"/>
          </a:p>
        </p:txBody>
      </p:sp>
      <p:pic>
        <p:nvPicPr>
          <p:cNvPr id="10" name="Picture 11" descr="splash_mastr_border (WinCE)"/>
          <p:cNvPicPr>
            <a:picLocks noChangeAspect="1" noChangeArrowheads="1"/>
          </p:cNvPicPr>
          <p:nvPr/>
        </p:nvPicPr>
        <p:blipFill>
          <a:blip r:embed="rId3" cstate="print"/>
          <a:srcRect/>
          <a:stretch>
            <a:fillRect/>
          </a:stretch>
        </p:blipFill>
        <p:spPr bwMode="auto">
          <a:xfrm>
            <a:off x="457200" y="2590800"/>
            <a:ext cx="2286000" cy="2209800"/>
          </a:xfrm>
          <a:prstGeom prst="rect">
            <a:avLst/>
          </a:prstGeom>
          <a:noFill/>
          <a:ln w="9525">
            <a:noFill/>
            <a:miter lim="800000"/>
            <a:headEnd/>
            <a:tailEnd/>
          </a:ln>
          <a:effectLst>
            <a:reflection blurRad="6350" stA="52000" endA="300" endPos="35000" dir="5400000" sy="-100000" algn="bl" rotWithShape="0"/>
          </a:effectLst>
        </p:spPr>
      </p:pic>
    </p:spTree>
  </p:cSld>
  <p:clrMapOvr>
    <a:masterClrMapping/>
  </p:clrMapOvr>
  <p:transition>
    <p:push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7"/>
          <p:cNvSpPr>
            <a:spLocks noChangeArrowheads="1"/>
          </p:cNvSpPr>
          <p:nvPr/>
        </p:nvSpPr>
        <p:spPr bwMode="auto">
          <a:xfrm>
            <a:off x="609600" y="3124200"/>
            <a:ext cx="7239000" cy="757130"/>
          </a:xfrm>
          <a:prstGeom prst="rect">
            <a:avLst/>
          </a:prstGeom>
          <a:noFill/>
          <a:ln w="9525">
            <a:noFill/>
            <a:miter lim="800000"/>
            <a:headEnd/>
            <a:tailEnd/>
          </a:ln>
        </p:spPr>
        <p:txBody>
          <a:bodyPr wrap="square">
            <a:spAutoFit/>
          </a:bodyPr>
          <a:lstStyle/>
          <a:p>
            <a:pPr eaLnBrk="0" hangingPunct="0">
              <a:lnSpc>
                <a:spcPct val="90000"/>
              </a:lnSpc>
            </a:pPr>
            <a:r>
              <a:rPr lang="en-US" sz="2400" dirty="0"/>
              <a:t>MES Reports are published to Information Server during MES Setup</a:t>
            </a:r>
          </a:p>
        </p:txBody>
      </p:sp>
      <p:sp>
        <p:nvSpPr>
          <p:cNvPr id="11" name="Title 1"/>
          <p:cNvSpPr>
            <a:spLocks noGrp="1"/>
          </p:cNvSpPr>
          <p:nvPr>
            <p:ph type="title"/>
          </p:nvPr>
        </p:nvSpPr>
        <p:spPr>
          <a:xfrm>
            <a:off x="481012" y="533400"/>
            <a:ext cx="8281988" cy="717550"/>
          </a:xfrm>
        </p:spPr>
        <p:txBody>
          <a:bodyPr/>
          <a:lstStyle/>
          <a:p>
            <a:r>
              <a:rPr lang="en-US" sz="3200" dirty="0"/>
              <a:t>MES Reports Deployment</a:t>
            </a:r>
          </a:p>
        </p:txBody>
      </p:sp>
      <p:sp>
        <p:nvSpPr>
          <p:cNvPr id="12" name="Line 7"/>
          <p:cNvSpPr>
            <a:spLocks noChangeShapeType="1"/>
          </p:cNvSpPr>
          <p:nvPr/>
        </p:nvSpPr>
        <p:spPr bwMode="auto">
          <a:xfrm>
            <a:off x="457200" y="1447800"/>
            <a:ext cx="5257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wrap="square">
            <a:spAutoFit/>
          </a:bodyPr>
          <a:lstStyle/>
          <a:p>
            <a:pPr eaLnBrk="0" hangingPunct="0">
              <a:lnSpc>
                <a:spcPct val="90000"/>
              </a:lnSpc>
              <a:defRPr/>
            </a:pPr>
            <a:endParaRPr lang="en-US" dirty="0"/>
          </a:p>
        </p:txBody>
      </p:sp>
    </p:spTree>
    <p:extLst>
      <p:ext uri="{BB962C8B-B14F-4D97-AF65-F5344CB8AC3E}">
        <p14:creationId xmlns:p14="http://schemas.microsoft.com/office/powerpoint/2010/main" val="952409585"/>
      </p:ext>
    </p:extLst>
  </p:cSld>
  <p:clrMapOvr>
    <a:masterClrMapping/>
  </p:clrMapOvr>
  <p:transition>
    <p:push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481012" y="533400"/>
            <a:ext cx="8281988" cy="717550"/>
          </a:xfrm>
        </p:spPr>
        <p:txBody>
          <a:bodyPr/>
          <a:lstStyle/>
          <a:p>
            <a:r>
              <a:rPr lang="en-US" sz="3200" dirty="0"/>
              <a:t>MES Reports Deployment</a:t>
            </a:r>
          </a:p>
        </p:txBody>
      </p:sp>
      <p:sp>
        <p:nvSpPr>
          <p:cNvPr id="12" name="Line 7"/>
          <p:cNvSpPr>
            <a:spLocks noChangeShapeType="1"/>
          </p:cNvSpPr>
          <p:nvPr/>
        </p:nvSpPr>
        <p:spPr bwMode="auto">
          <a:xfrm>
            <a:off x="457200" y="1447800"/>
            <a:ext cx="5257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wrap="square">
            <a:spAutoFit/>
          </a:bodyPr>
          <a:lstStyle/>
          <a:p>
            <a:pPr eaLnBrk="0" hangingPunct="0">
              <a:lnSpc>
                <a:spcPct val="90000"/>
              </a:lnSpc>
              <a:defRPr/>
            </a:pP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600200"/>
            <a:ext cx="6010275"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bwMode="auto">
          <a:xfrm>
            <a:off x="1633537" y="3276600"/>
            <a:ext cx="1409700" cy="304800"/>
          </a:xfrm>
          <a:prstGeom prst="rect">
            <a:avLst/>
          </a:prstGeom>
          <a:noFill/>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4777427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481012" y="533400"/>
            <a:ext cx="8281988" cy="717550"/>
          </a:xfrm>
        </p:spPr>
        <p:txBody>
          <a:bodyPr/>
          <a:lstStyle/>
          <a:p>
            <a:r>
              <a:rPr lang="en-US" sz="3200" dirty="0"/>
              <a:t>MES Reports Deployment</a:t>
            </a:r>
          </a:p>
        </p:txBody>
      </p:sp>
      <p:sp>
        <p:nvSpPr>
          <p:cNvPr id="12" name="Line 7"/>
          <p:cNvSpPr>
            <a:spLocks noChangeShapeType="1"/>
          </p:cNvSpPr>
          <p:nvPr/>
        </p:nvSpPr>
        <p:spPr bwMode="auto">
          <a:xfrm>
            <a:off x="457200" y="1447800"/>
            <a:ext cx="5257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wrap="square">
            <a:spAutoFit/>
          </a:bodyPr>
          <a:lstStyle/>
          <a:p>
            <a:pPr eaLnBrk="0" hangingPunct="0">
              <a:lnSpc>
                <a:spcPct val="90000"/>
              </a:lnSpc>
              <a:defRPr/>
            </a:pPr>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600200"/>
            <a:ext cx="6010275"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Straight Connector 2"/>
          <p:cNvCxnSpPr/>
          <p:nvPr/>
        </p:nvCxnSpPr>
        <p:spPr bwMode="auto">
          <a:xfrm>
            <a:off x="2057400" y="3124200"/>
            <a:ext cx="1676400" cy="0"/>
          </a:xfrm>
          <a:prstGeom prst="line">
            <a:avLst/>
          </a:prstGeom>
          <a:ln>
            <a:solidFill>
              <a:srgbClr val="FF0000"/>
            </a:solidFill>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bwMode="auto">
          <a:xfrm>
            <a:off x="2057400" y="3810000"/>
            <a:ext cx="1676400" cy="0"/>
          </a:xfrm>
          <a:prstGeom prst="line">
            <a:avLst/>
          </a:prstGeom>
          <a:ln>
            <a:solidFill>
              <a:srgbClr val="FF0000"/>
            </a:solidFill>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bwMode="auto">
          <a:xfrm>
            <a:off x="2286000" y="4158695"/>
            <a:ext cx="1676400" cy="0"/>
          </a:xfrm>
          <a:prstGeom prst="line">
            <a:avLst/>
          </a:prstGeom>
          <a:ln>
            <a:solidFill>
              <a:srgbClr val="FF0000"/>
            </a:solidFill>
            <a:headEnd type="none" w="med" len="med"/>
            <a:tailEnd type="none" w="med" len="med"/>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44110481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500" fill="hold"/>
                                        <p:tgtEl>
                                          <p:spTgt spid="9"/>
                                        </p:tgtEl>
                                        <p:attrNameLst>
                                          <p:attrName>ppt_w</p:attrName>
                                        </p:attrNameLst>
                                      </p:cBhvr>
                                      <p:tavLst>
                                        <p:tav tm="0">
                                          <p:val>
                                            <p:fltVal val="0"/>
                                          </p:val>
                                        </p:tav>
                                        <p:tav tm="100000">
                                          <p:val>
                                            <p:strVal val="#ppt_w"/>
                                          </p:val>
                                        </p:tav>
                                      </p:tavLst>
                                    </p:anim>
                                    <p:anim calcmode="lin" valueType="num">
                                      <p:cBhvr>
                                        <p:cTn id="22" dur="500" fill="hold"/>
                                        <p:tgtEl>
                                          <p:spTgt spid="9"/>
                                        </p:tgtEl>
                                        <p:attrNameLst>
                                          <p:attrName>ppt_h</p:attrName>
                                        </p:attrNameLst>
                                      </p:cBhvr>
                                      <p:tavLst>
                                        <p:tav tm="0">
                                          <p:val>
                                            <p:fltVal val="0"/>
                                          </p:val>
                                        </p:tav>
                                        <p:tav tm="100000">
                                          <p:val>
                                            <p:strVal val="#ppt_h"/>
                                          </p:val>
                                        </p:tav>
                                      </p:tavLst>
                                    </p:anim>
                                    <p:animEffect transition="in" filter="fade">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7"/>
          <p:cNvSpPr>
            <a:spLocks noChangeArrowheads="1"/>
          </p:cNvSpPr>
          <p:nvPr/>
        </p:nvSpPr>
        <p:spPr bwMode="auto">
          <a:xfrm>
            <a:off x="3257550" y="1752600"/>
            <a:ext cx="5505450" cy="1785104"/>
          </a:xfrm>
          <a:prstGeom prst="rect">
            <a:avLst/>
          </a:prstGeom>
          <a:noFill/>
          <a:ln w="9525">
            <a:noFill/>
            <a:miter lim="800000"/>
            <a:headEnd/>
            <a:tailEnd/>
          </a:ln>
        </p:spPr>
        <p:txBody>
          <a:bodyPr wrap="square">
            <a:spAutoFit/>
          </a:bodyPr>
          <a:lstStyle/>
          <a:p>
            <a:pPr marL="742950" lvl="1" indent="-285750">
              <a:lnSpc>
                <a:spcPct val="100000"/>
              </a:lnSpc>
              <a:spcBef>
                <a:spcPts val="300"/>
              </a:spcBef>
              <a:buFont typeface="Wingdings" pitchFamily="2" charset="2"/>
              <a:buChar char="Ø"/>
            </a:pPr>
            <a:r>
              <a:rPr lang="en-US" sz="2000" dirty="0"/>
              <a:t>ArchestrA Reports</a:t>
            </a:r>
          </a:p>
          <a:p>
            <a:pPr marL="1257300" lvl="2" indent="-342900">
              <a:lnSpc>
                <a:spcPct val="100000"/>
              </a:lnSpc>
              <a:spcBef>
                <a:spcPts val="300"/>
              </a:spcBef>
              <a:buFont typeface="Wingdings" pitchFamily="2" charset="2"/>
              <a:buChar char="§"/>
            </a:pPr>
            <a:r>
              <a:rPr lang="en-US" sz="2000" dirty="0"/>
              <a:t>Downtime Analysis</a:t>
            </a:r>
          </a:p>
          <a:p>
            <a:pPr marL="1257300" lvl="2" indent="-342900">
              <a:lnSpc>
                <a:spcPct val="100000"/>
              </a:lnSpc>
              <a:spcBef>
                <a:spcPts val="300"/>
              </a:spcBef>
              <a:buFont typeface="Wingdings" pitchFamily="2" charset="2"/>
              <a:buChar char="§"/>
            </a:pPr>
            <a:r>
              <a:rPr lang="en-US" sz="2000" dirty="0"/>
              <a:t>OEE Analysis</a:t>
            </a:r>
          </a:p>
          <a:p>
            <a:pPr marL="1257300" lvl="2" indent="-342900">
              <a:lnSpc>
                <a:spcPct val="100000"/>
              </a:lnSpc>
              <a:spcBef>
                <a:spcPts val="300"/>
              </a:spcBef>
              <a:buFont typeface="Wingdings" pitchFamily="2" charset="2"/>
              <a:buChar char="§"/>
            </a:pPr>
            <a:r>
              <a:rPr lang="en-US" sz="2000" dirty="0"/>
              <a:t>OEE by Shift Trend</a:t>
            </a:r>
          </a:p>
          <a:p>
            <a:pPr marL="1257300" lvl="2" indent="-342900">
              <a:lnSpc>
                <a:spcPct val="100000"/>
              </a:lnSpc>
              <a:spcBef>
                <a:spcPts val="300"/>
              </a:spcBef>
              <a:buFont typeface="Wingdings" pitchFamily="2" charset="2"/>
              <a:buChar char="§"/>
            </a:pPr>
            <a:r>
              <a:rPr lang="en-US" sz="2000" dirty="0"/>
              <a:t>OEE Details</a:t>
            </a:r>
          </a:p>
        </p:txBody>
      </p:sp>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837" y="1828800"/>
            <a:ext cx="2800350" cy="343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1"/>
          <p:cNvSpPr>
            <a:spLocks noGrp="1"/>
          </p:cNvSpPr>
          <p:nvPr>
            <p:ph type="title"/>
          </p:nvPr>
        </p:nvSpPr>
        <p:spPr>
          <a:xfrm>
            <a:off x="481012" y="533400"/>
            <a:ext cx="8281988" cy="717550"/>
          </a:xfrm>
        </p:spPr>
        <p:txBody>
          <a:bodyPr/>
          <a:lstStyle/>
          <a:p>
            <a:r>
              <a:rPr lang="en-US" sz="3200" dirty="0"/>
              <a:t>MES Performance Reports</a:t>
            </a:r>
          </a:p>
        </p:txBody>
      </p:sp>
      <p:sp>
        <p:nvSpPr>
          <p:cNvPr id="8" name="Line 7"/>
          <p:cNvSpPr>
            <a:spLocks noChangeShapeType="1"/>
          </p:cNvSpPr>
          <p:nvPr/>
        </p:nvSpPr>
        <p:spPr bwMode="auto">
          <a:xfrm>
            <a:off x="457200" y="1447800"/>
            <a:ext cx="53340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wrap="square">
            <a:spAutoFit/>
          </a:bodyPr>
          <a:lstStyle/>
          <a:p>
            <a:pPr eaLnBrk="0" hangingPunct="0">
              <a:lnSpc>
                <a:spcPct val="90000"/>
              </a:lnSpc>
              <a:defRPr/>
            </a:pPr>
            <a:endParaRPr lang="en-US" dirty="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93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59397">
                                            <p:txEl>
                                              <p:pRg st="1" end="1"/>
                                            </p:txEl>
                                          </p:spTgt>
                                        </p:tgtEl>
                                        <p:attrNameLst>
                                          <p:attrName>style.visibility</p:attrName>
                                        </p:attrNameLst>
                                      </p:cBhvr>
                                      <p:to>
                                        <p:strVal val="visible"/>
                                      </p:to>
                                    </p:set>
                                    <p:anim calcmode="lin" valueType="num">
                                      <p:cBhvr additive="base">
                                        <p:cTn id="11" dur="500" fill="hold"/>
                                        <p:tgtEl>
                                          <p:spTgt spid="5939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939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9397">
                                            <p:txEl>
                                              <p:pRg st="2" end="2"/>
                                            </p:txEl>
                                          </p:spTgt>
                                        </p:tgtEl>
                                        <p:attrNameLst>
                                          <p:attrName>style.visibility</p:attrName>
                                        </p:attrNameLst>
                                      </p:cBhvr>
                                      <p:to>
                                        <p:strVal val="visible"/>
                                      </p:to>
                                    </p:set>
                                    <p:anim calcmode="lin" valueType="num">
                                      <p:cBhvr additive="base">
                                        <p:cTn id="15" dur="500" fill="hold"/>
                                        <p:tgtEl>
                                          <p:spTgt spid="5939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939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9397">
                                            <p:txEl>
                                              <p:pRg st="3" end="3"/>
                                            </p:txEl>
                                          </p:spTgt>
                                        </p:tgtEl>
                                        <p:attrNameLst>
                                          <p:attrName>style.visibility</p:attrName>
                                        </p:attrNameLst>
                                      </p:cBhvr>
                                      <p:to>
                                        <p:strVal val="visible"/>
                                      </p:to>
                                    </p:set>
                                    <p:anim calcmode="lin" valueType="num">
                                      <p:cBhvr additive="base">
                                        <p:cTn id="19" dur="500" fill="hold"/>
                                        <p:tgtEl>
                                          <p:spTgt spid="5939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9397">
                                            <p:txEl>
                                              <p:pRg st="4" end="4"/>
                                            </p:txEl>
                                          </p:spTgt>
                                        </p:tgtEl>
                                        <p:attrNameLst>
                                          <p:attrName>style.visibility</p:attrName>
                                        </p:attrNameLst>
                                      </p:cBhvr>
                                      <p:to>
                                        <p:strVal val="visible"/>
                                      </p:to>
                                    </p:set>
                                    <p:anim calcmode="lin" valueType="num">
                                      <p:cBhvr additive="base">
                                        <p:cTn id="23" dur="500" fill="hold"/>
                                        <p:tgtEl>
                                          <p:spTgt spid="5939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939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Invensys Learning Services Template [Rev 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de 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pening/Closure">
  <a:themeElements>
    <a:clrScheme name="Opening/Closure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Opening/Closu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pening/Closure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Opening/Closure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ction Divider 1">
  <a:themeElements>
    <a:clrScheme name="Section Divider 1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ection Divider 2">
  <a:themeElements>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ection Divider 3">
  <a:themeElements>
    <a:clrScheme name="Section Divider 3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3">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3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3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ection Divider 4">
  <a:themeElements>
    <a:clrScheme name="Section Divider 4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4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4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Section Divider 5">
  <a:themeElements>
    <a:clrScheme name="Section Divider 5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5">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5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5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G:\POWERPOI\ww_corporate\new templts\new_corp_ww.pot</Template>
  <TotalTime>31581</TotalTime>
  <Words>103</Words>
  <Application>Microsoft Office PowerPoint</Application>
  <PresentationFormat>On-screen Show (4:3)</PresentationFormat>
  <Paragraphs>30</Paragraphs>
  <Slides>5</Slides>
  <Notes>5</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5</vt:i4>
      </vt:variant>
    </vt:vector>
  </HeadingPairs>
  <TitlesOfParts>
    <vt:vector size="16" baseType="lpstr">
      <vt:lpstr>Arial</vt:lpstr>
      <vt:lpstr>Calibri</vt:lpstr>
      <vt:lpstr>Verdana</vt:lpstr>
      <vt:lpstr>Wingdings</vt:lpstr>
      <vt:lpstr>Invensys Learning Services Template [Rev 5]</vt:lpstr>
      <vt:lpstr>Opening/Closure</vt:lpstr>
      <vt:lpstr>Section Divider 1</vt:lpstr>
      <vt:lpstr>Section Divider 2</vt:lpstr>
      <vt:lpstr>Section Divider 3</vt:lpstr>
      <vt:lpstr>Section Divider 4</vt:lpstr>
      <vt:lpstr>Section Divider 5</vt:lpstr>
      <vt:lpstr>MES 2012 - Performance</vt:lpstr>
      <vt:lpstr>MES Reports Deployment</vt:lpstr>
      <vt:lpstr>MES Reports Deployment</vt:lpstr>
      <vt:lpstr>MES Reports Deployment</vt:lpstr>
      <vt:lpstr>MES Performance Reports</vt:lpstr>
    </vt:vector>
  </TitlesOfParts>
  <Company>Wonderware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Wonderware System Platform 3.0 - Part 1</dc:title>
  <dc:subject>Application Server 3.0</dc:subject>
  <dc:creator>Juan C. Garcia</dc:creator>
  <cp:keywords>Training</cp:keywords>
  <cp:lastModifiedBy>sachin bhavsar</cp:lastModifiedBy>
  <cp:revision>2718</cp:revision>
  <cp:lastPrinted>2001-10-05T11:06:38Z</cp:lastPrinted>
  <dcterms:created xsi:type="dcterms:W3CDTF">2002-10-10T20:22:40Z</dcterms:created>
  <dcterms:modified xsi:type="dcterms:W3CDTF">2020-02-10T08:54:30Z</dcterms:modified>
</cp:coreProperties>
</file>