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theme/theme3.xml" ContentType="application/vnd.openxmlformats-officedocument.theme+xml"/>
  <Override PartName="/ppt/slideLayouts/slideLayout17.xml" ContentType="application/vnd.openxmlformats-officedocument.presentationml.slideLayout+xml"/>
  <Override PartName="/ppt/theme/theme4.xml" ContentType="application/vnd.openxmlformats-officedocument.theme+xml"/>
  <Override PartName="/ppt/slideLayouts/slideLayout18.xml" ContentType="application/vnd.openxmlformats-officedocument.presentationml.slideLayout+xml"/>
  <Override PartName="/ppt/theme/theme5.xml" ContentType="application/vnd.openxmlformats-officedocument.theme+xml"/>
  <Override PartName="/ppt/slideLayouts/slideLayout19.xml" ContentType="application/vnd.openxmlformats-officedocument.presentationml.slideLayout+xml"/>
  <Override PartName="/ppt/theme/theme6.xml" ContentType="application/vnd.openxmlformats-officedocument.theme+xml"/>
  <Override PartName="/ppt/slideLayouts/slideLayout20.xml" ContentType="application/vnd.openxmlformats-officedocument.presentationml.slideLayout+xml"/>
  <Override PartName="/ppt/theme/theme7.xml" ContentType="application/vnd.openxmlformats-officedocument.theme+xml"/>
  <Override PartName="/ppt/slideLayouts/slideLayout21.xml" ContentType="application/vnd.openxmlformats-officedocument.presentationml.slideLayout+xml"/>
  <Override PartName="/ppt/theme/theme8.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heme/themeOverride1.xml" ContentType="application/vnd.openxmlformats-officedocument.themeOverride+xml"/>
  <Override PartName="/ppt/theme/themeOverride2.xml" ContentType="application/vnd.openxmlformats-officedocument.themeOverr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heme/themeOverride3.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heme/themeOverride4.xml" ContentType="application/vnd.openxmlformats-officedocument.themeOverr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heme/themeOverride5.xml" ContentType="application/vnd.openxmlformats-officedocument.themeOverride+xml"/>
  <Override PartName="/ppt/notesSlides/notesSlide8.xml" ContentType="application/vnd.openxmlformats-officedocument.presentationml.notesSlide+xml"/>
  <Override PartName="/ppt/theme/themeOverride6.xml" ContentType="application/vnd.openxmlformats-officedocument.themeOverride+xml"/>
  <Override PartName="/ppt/notesSlides/notesSlide9.xml" ContentType="application/vnd.openxmlformats-officedocument.presentationml.notesSlide+xml"/>
  <Override PartName="/ppt/theme/themeOverride7.xml" ContentType="application/vnd.openxmlformats-officedocument.themeOverr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50" r:id="rId5"/>
    <p:sldMasterId id="2147484099" r:id="rId6"/>
    <p:sldMasterId id="2147484111" r:id="rId7"/>
    <p:sldMasterId id="2147484123" r:id="rId8"/>
    <p:sldMasterId id="2147484135" r:id="rId9"/>
    <p:sldMasterId id="2147483657" r:id="rId10"/>
    <p:sldMasterId id="2147484138" r:id="rId11"/>
    <p:sldMasterId id="2147484140" r:id="rId12"/>
  </p:sldMasterIdLst>
  <p:notesMasterIdLst>
    <p:notesMasterId r:id="rId56"/>
  </p:notesMasterIdLst>
  <p:handoutMasterIdLst>
    <p:handoutMasterId r:id="rId57"/>
  </p:handoutMasterIdLst>
  <p:sldIdLst>
    <p:sldId id="338" r:id="rId13"/>
    <p:sldId id="345" r:id="rId14"/>
    <p:sldId id="408" r:id="rId15"/>
    <p:sldId id="353" r:id="rId16"/>
    <p:sldId id="359" r:id="rId17"/>
    <p:sldId id="409" r:id="rId18"/>
    <p:sldId id="410" r:id="rId19"/>
    <p:sldId id="411" r:id="rId20"/>
    <p:sldId id="355" r:id="rId21"/>
    <p:sldId id="412" r:id="rId22"/>
    <p:sldId id="413" r:id="rId23"/>
    <p:sldId id="360" r:id="rId24"/>
    <p:sldId id="356" r:id="rId25"/>
    <p:sldId id="414" r:id="rId26"/>
    <p:sldId id="417" r:id="rId27"/>
    <p:sldId id="428" r:id="rId28"/>
    <p:sldId id="418" r:id="rId29"/>
    <p:sldId id="419" r:id="rId30"/>
    <p:sldId id="433" r:id="rId31"/>
    <p:sldId id="429" r:id="rId32"/>
    <p:sldId id="361" r:id="rId33"/>
    <p:sldId id="415" r:id="rId34"/>
    <p:sldId id="357" r:id="rId35"/>
    <p:sldId id="434" r:id="rId36"/>
    <p:sldId id="435" r:id="rId37"/>
    <p:sldId id="437" r:id="rId38"/>
    <p:sldId id="436" r:id="rId39"/>
    <p:sldId id="362" r:id="rId40"/>
    <p:sldId id="363" r:id="rId41"/>
    <p:sldId id="358" r:id="rId42"/>
    <p:sldId id="447" r:id="rId43"/>
    <p:sldId id="448" r:id="rId44"/>
    <p:sldId id="449" r:id="rId45"/>
    <p:sldId id="438" r:id="rId46"/>
    <p:sldId id="439" r:id="rId47"/>
    <p:sldId id="440" r:id="rId48"/>
    <p:sldId id="441" r:id="rId49"/>
    <p:sldId id="442" r:id="rId50"/>
    <p:sldId id="443" r:id="rId51"/>
    <p:sldId id="444" r:id="rId52"/>
    <p:sldId id="445" r:id="rId53"/>
    <p:sldId id="446" r:id="rId54"/>
    <p:sldId id="450" r:id="rId5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ＭＳ Ｐゴシック" charset="-128"/>
        <a:cs typeface="+mn-cs"/>
      </a:defRPr>
    </a:lvl1pPr>
    <a:lvl2pPr marL="457200" algn="l" rtl="0" fontAlgn="base">
      <a:spcBef>
        <a:spcPct val="0"/>
      </a:spcBef>
      <a:spcAft>
        <a:spcPct val="0"/>
      </a:spcAft>
      <a:defRPr kern="1200">
        <a:solidFill>
          <a:schemeClr val="tx1"/>
        </a:solidFill>
        <a:latin typeface="Arial" charset="0"/>
        <a:ea typeface="ＭＳ Ｐゴシック" charset="-128"/>
        <a:cs typeface="+mn-cs"/>
      </a:defRPr>
    </a:lvl2pPr>
    <a:lvl3pPr marL="914400" algn="l" rtl="0" fontAlgn="base">
      <a:spcBef>
        <a:spcPct val="0"/>
      </a:spcBef>
      <a:spcAft>
        <a:spcPct val="0"/>
      </a:spcAft>
      <a:defRPr kern="1200">
        <a:solidFill>
          <a:schemeClr val="tx1"/>
        </a:solidFill>
        <a:latin typeface="Arial" charset="0"/>
        <a:ea typeface="ＭＳ Ｐゴシック" charset="-128"/>
        <a:cs typeface="+mn-cs"/>
      </a:defRPr>
    </a:lvl3pPr>
    <a:lvl4pPr marL="1371600" algn="l" rtl="0" fontAlgn="base">
      <a:spcBef>
        <a:spcPct val="0"/>
      </a:spcBef>
      <a:spcAft>
        <a:spcPct val="0"/>
      </a:spcAft>
      <a:defRPr kern="1200">
        <a:solidFill>
          <a:schemeClr val="tx1"/>
        </a:solidFill>
        <a:latin typeface="Arial" charset="0"/>
        <a:ea typeface="ＭＳ Ｐゴシック" charset="-128"/>
        <a:cs typeface="+mn-cs"/>
      </a:defRPr>
    </a:lvl4pPr>
    <a:lvl5pPr marL="1828800" algn="l"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CC33"/>
    <a:srgbClr val="00FF00"/>
    <a:srgbClr val="C3D603"/>
    <a:srgbClr val="747678"/>
    <a:srgbClr val="E87511"/>
    <a:srgbClr val="FFFFFF"/>
    <a:srgbClr val="000000"/>
    <a:srgbClr val="E0E0DD"/>
    <a:srgbClr val="ADAFA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8693" autoAdjust="0"/>
  </p:normalViewPr>
  <p:slideViewPr>
    <p:cSldViewPr>
      <p:cViewPr varScale="1">
        <p:scale>
          <a:sx n="103" d="100"/>
          <a:sy n="103" d="100"/>
        </p:scale>
        <p:origin x="1776" y="96"/>
      </p:cViewPr>
      <p:guideLst>
        <p:guide orient="horz" pos="2160"/>
        <p:guide pos="2880"/>
      </p:guideLst>
    </p:cSldViewPr>
  </p:slideViewPr>
  <p:notesTextViewPr>
    <p:cViewPr>
      <p:scale>
        <a:sx n="100" d="100"/>
        <a:sy n="100" d="100"/>
      </p:scale>
      <p:origin x="0" y="0"/>
    </p:cViewPr>
  </p:notesTextViewPr>
  <p:sorterViewPr>
    <p:cViewPr>
      <p:scale>
        <a:sx n="80" d="100"/>
        <a:sy n="80" d="100"/>
      </p:scale>
      <p:origin x="0" y="0"/>
    </p:cViewPr>
  </p:sorterViewPr>
  <p:notesViewPr>
    <p:cSldViewPr>
      <p:cViewPr varScale="1">
        <p:scale>
          <a:sx n="101" d="100"/>
          <a:sy n="101" d="100"/>
        </p:scale>
        <p:origin x="-2568"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9" Type="http://schemas.openxmlformats.org/officeDocument/2006/relationships/slide" Target="slides/slide27.xml"/><Relationship Id="rId21" Type="http://schemas.openxmlformats.org/officeDocument/2006/relationships/slide" Target="slides/slide9.xml"/><Relationship Id="rId34" Type="http://schemas.openxmlformats.org/officeDocument/2006/relationships/slide" Target="slides/slide22.xml"/><Relationship Id="rId42" Type="http://schemas.openxmlformats.org/officeDocument/2006/relationships/slide" Target="slides/slide30.xml"/><Relationship Id="rId47" Type="http://schemas.openxmlformats.org/officeDocument/2006/relationships/slide" Target="slides/slide35.xml"/><Relationship Id="rId50" Type="http://schemas.openxmlformats.org/officeDocument/2006/relationships/slide" Target="slides/slide38.xml"/><Relationship Id="rId55" Type="http://schemas.openxmlformats.org/officeDocument/2006/relationships/slide" Target="slides/slide43.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4.xml"/><Relationship Id="rId29" Type="http://schemas.openxmlformats.org/officeDocument/2006/relationships/slide" Target="slides/slide17.xml"/><Relationship Id="rId11" Type="http://schemas.openxmlformats.org/officeDocument/2006/relationships/slideMaster" Target="slideMasters/slideMaster8.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slide" Target="slides/slide25.xml"/><Relationship Id="rId40" Type="http://schemas.openxmlformats.org/officeDocument/2006/relationships/slide" Target="slides/slide28.xml"/><Relationship Id="rId45" Type="http://schemas.openxmlformats.org/officeDocument/2006/relationships/slide" Target="slides/slide33.xml"/><Relationship Id="rId53" Type="http://schemas.openxmlformats.org/officeDocument/2006/relationships/slide" Target="slides/slide41.xml"/><Relationship Id="rId58" Type="http://schemas.openxmlformats.org/officeDocument/2006/relationships/presProps" Target="presProps.xml"/><Relationship Id="rId5" Type="http://schemas.openxmlformats.org/officeDocument/2006/relationships/slideMaster" Target="slideMasters/slideMaster2.xml"/><Relationship Id="rId61" Type="http://schemas.openxmlformats.org/officeDocument/2006/relationships/tableStyles" Target="tableStyles.xml"/><Relationship Id="rId19" Type="http://schemas.openxmlformats.org/officeDocument/2006/relationships/slide" Target="slides/slide7.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slide" Target="slides/slide31.xml"/><Relationship Id="rId48" Type="http://schemas.openxmlformats.org/officeDocument/2006/relationships/slide" Target="slides/slide36.xml"/><Relationship Id="rId56" Type="http://schemas.openxmlformats.org/officeDocument/2006/relationships/notesMaster" Target="notesMasters/notesMaster1.xml"/><Relationship Id="rId8" Type="http://schemas.openxmlformats.org/officeDocument/2006/relationships/slideMaster" Target="slideMasters/slideMaster5.xml"/><Relationship Id="rId51" Type="http://schemas.openxmlformats.org/officeDocument/2006/relationships/slide" Target="slides/slide39.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46" Type="http://schemas.openxmlformats.org/officeDocument/2006/relationships/slide" Target="slides/slide34.xml"/><Relationship Id="rId59" Type="http://schemas.openxmlformats.org/officeDocument/2006/relationships/viewProps" Target="viewProps.xml"/><Relationship Id="rId20" Type="http://schemas.openxmlformats.org/officeDocument/2006/relationships/slide" Target="slides/slide8.xml"/><Relationship Id="rId41" Type="http://schemas.openxmlformats.org/officeDocument/2006/relationships/slide" Target="slides/slide29.xml"/><Relationship Id="rId54" Type="http://schemas.openxmlformats.org/officeDocument/2006/relationships/slide" Target="slides/slide42.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49" Type="http://schemas.openxmlformats.org/officeDocument/2006/relationships/slide" Target="slides/slide37.xml"/><Relationship Id="rId57" Type="http://schemas.openxmlformats.org/officeDocument/2006/relationships/handoutMaster" Target="handoutMasters/handoutMaster1.xml"/><Relationship Id="rId10" Type="http://schemas.openxmlformats.org/officeDocument/2006/relationships/slideMaster" Target="slideMasters/slideMaster7.xml"/><Relationship Id="rId31" Type="http://schemas.openxmlformats.org/officeDocument/2006/relationships/slide" Target="slides/slide19.xml"/><Relationship Id="rId44" Type="http://schemas.openxmlformats.org/officeDocument/2006/relationships/slide" Target="slides/slide32.xml"/><Relationship Id="rId52" Type="http://schemas.openxmlformats.org/officeDocument/2006/relationships/slide" Target="slides/slide40.xml"/><Relationship Id="rId6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Master" Target="slideMasters/slideMaster6.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4CD53EA-8F7A-436E-B491-C98547E94DFD}" type="doc">
      <dgm:prSet loTypeId="urn:microsoft.com/office/officeart/2005/8/layout/hList1" loCatId="list" qsTypeId="urn:microsoft.com/office/officeart/2005/8/quickstyle/3d3" qsCatId="3D" csTypeId="urn:microsoft.com/office/officeart/2005/8/colors/accent1_2" csCatId="accent1" phldr="1"/>
      <dgm:spPr/>
      <dgm:t>
        <a:bodyPr/>
        <a:lstStyle/>
        <a:p>
          <a:endParaRPr lang="en-US"/>
        </a:p>
      </dgm:t>
    </dgm:pt>
    <dgm:pt modelId="{B30404A0-2FDD-49DD-B122-56CD485FAC68}">
      <dgm:prSet phldrT="[Text]"/>
      <dgm:spPr/>
      <dgm:t>
        <a:bodyPr/>
        <a:lstStyle/>
        <a:p>
          <a:r>
            <a:rPr lang="en-US" dirty="0"/>
            <a:t>Row Material</a:t>
          </a:r>
        </a:p>
      </dgm:t>
    </dgm:pt>
    <dgm:pt modelId="{160D0887-9E25-46E8-AC30-015DFB4552C2}" type="parTrans" cxnId="{CDA715D0-096C-4B35-8E50-E0BA131E4370}">
      <dgm:prSet/>
      <dgm:spPr/>
      <dgm:t>
        <a:bodyPr/>
        <a:lstStyle/>
        <a:p>
          <a:endParaRPr lang="en-US"/>
        </a:p>
      </dgm:t>
    </dgm:pt>
    <dgm:pt modelId="{1EF0D07C-24BA-409A-98E1-9D1E9D8282D3}" type="sibTrans" cxnId="{CDA715D0-096C-4B35-8E50-E0BA131E4370}">
      <dgm:prSet/>
      <dgm:spPr/>
      <dgm:t>
        <a:bodyPr/>
        <a:lstStyle/>
        <a:p>
          <a:endParaRPr lang="en-US"/>
        </a:p>
      </dgm:t>
    </dgm:pt>
    <dgm:pt modelId="{0715C9C8-E85D-4CCC-A864-8AADA488D20C}">
      <dgm:prSet phldrT="[Text]"/>
      <dgm:spPr/>
      <dgm:t>
        <a:bodyPr/>
        <a:lstStyle/>
        <a:p>
          <a:r>
            <a:rPr lang="en-US" dirty="0"/>
            <a:t>Milk</a:t>
          </a:r>
        </a:p>
      </dgm:t>
    </dgm:pt>
    <dgm:pt modelId="{22D3502C-963E-4093-925E-8DFEE6B4A40E}" type="parTrans" cxnId="{B0904833-30EE-467C-BDD3-3D6EEEEE7E5C}">
      <dgm:prSet/>
      <dgm:spPr/>
      <dgm:t>
        <a:bodyPr/>
        <a:lstStyle/>
        <a:p>
          <a:endParaRPr lang="en-US"/>
        </a:p>
      </dgm:t>
    </dgm:pt>
    <dgm:pt modelId="{3321E34B-EA77-41A1-8E12-ACE90B04AF2F}" type="sibTrans" cxnId="{B0904833-30EE-467C-BDD3-3D6EEEEE7E5C}">
      <dgm:prSet/>
      <dgm:spPr/>
      <dgm:t>
        <a:bodyPr/>
        <a:lstStyle/>
        <a:p>
          <a:endParaRPr lang="en-US"/>
        </a:p>
      </dgm:t>
    </dgm:pt>
    <dgm:pt modelId="{7ADEFD62-5AA0-4DAD-9A95-BC9F8DCA866A}">
      <dgm:prSet phldrT="[Text]"/>
      <dgm:spPr/>
      <dgm:t>
        <a:bodyPr/>
        <a:lstStyle/>
        <a:p>
          <a:r>
            <a:rPr lang="en-US" dirty="0"/>
            <a:t>Chocolate</a:t>
          </a:r>
        </a:p>
      </dgm:t>
    </dgm:pt>
    <dgm:pt modelId="{0F780B1C-DFBE-4849-B1C4-3F0C5D648A16}" type="parTrans" cxnId="{3AE39F0B-A1F8-4FEA-AD0C-3CE0421E53B3}">
      <dgm:prSet/>
      <dgm:spPr/>
      <dgm:t>
        <a:bodyPr/>
        <a:lstStyle/>
        <a:p>
          <a:endParaRPr lang="en-US"/>
        </a:p>
      </dgm:t>
    </dgm:pt>
    <dgm:pt modelId="{97F17AEC-E42C-47B8-B3EC-D7B5A7472BA4}" type="sibTrans" cxnId="{3AE39F0B-A1F8-4FEA-AD0C-3CE0421E53B3}">
      <dgm:prSet/>
      <dgm:spPr/>
      <dgm:t>
        <a:bodyPr/>
        <a:lstStyle/>
        <a:p>
          <a:endParaRPr lang="en-US"/>
        </a:p>
      </dgm:t>
    </dgm:pt>
    <dgm:pt modelId="{06C258CC-4ADC-4051-ABD0-2923E358A70F}">
      <dgm:prSet phldrT="[Text]"/>
      <dgm:spPr/>
      <dgm:t>
        <a:bodyPr/>
        <a:lstStyle/>
        <a:p>
          <a:r>
            <a:rPr lang="en-US" dirty="0"/>
            <a:t>WIP</a:t>
          </a:r>
        </a:p>
      </dgm:t>
    </dgm:pt>
    <dgm:pt modelId="{C6A488D1-40DA-4929-8C69-4B3146EDFABE}" type="parTrans" cxnId="{4CE17BF4-4AC2-4B96-B247-FBA4E0A9AB8D}">
      <dgm:prSet/>
      <dgm:spPr/>
      <dgm:t>
        <a:bodyPr/>
        <a:lstStyle/>
        <a:p>
          <a:endParaRPr lang="en-US"/>
        </a:p>
      </dgm:t>
    </dgm:pt>
    <dgm:pt modelId="{4E9DF7BD-E86C-4130-AC37-A1F3F49701CA}" type="sibTrans" cxnId="{4CE17BF4-4AC2-4B96-B247-FBA4E0A9AB8D}">
      <dgm:prSet/>
      <dgm:spPr/>
      <dgm:t>
        <a:bodyPr/>
        <a:lstStyle/>
        <a:p>
          <a:endParaRPr lang="en-US"/>
        </a:p>
      </dgm:t>
    </dgm:pt>
    <dgm:pt modelId="{02852230-7425-43BD-AE1D-CCD27C93E347}">
      <dgm:prSet phldrT="[Text]"/>
      <dgm:spPr/>
      <dgm:t>
        <a:bodyPr/>
        <a:lstStyle/>
        <a:p>
          <a:r>
            <a:rPr lang="en-US" dirty="0"/>
            <a:t>Pre Mix</a:t>
          </a:r>
        </a:p>
      </dgm:t>
    </dgm:pt>
    <dgm:pt modelId="{28E8E5A1-05F8-4491-9669-C4988B08B0A8}" type="parTrans" cxnId="{3F7CED44-9EB0-48F4-AEBF-003637A6BB79}">
      <dgm:prSet/>
      <dgm:spPr/>
      <dgm:t>
        <a:bodyPr/>
        <a:lstStyle/>
        <a:p>
          <a:endParaRPr lang="en-US"/>
        </a:p>
      </dgm:t>
    </dgm:pt>
    <dgm:pt modelId="{F462ECC8-14F1-4D5D-BBFE-A8EA9CBDCC98}" type="sibTrans" cxnId="{3F7CED44-9EB0-48F4-AEBF-003637A6BB79}">
      <dgm:prSet/>
      <dgm:spPr/>
      <dgm:t>
        <a:bodyPr/>
        <a:lstStyle/>
        <a:p>
          <a:endParaRPr lang="en-US"/>
        </a:p>
      </dgm:t>
    </dgm:pt>
    <dgm:pt modelId="{B7034C1B-A41C-4541-AC5C-F7775E19F1CA}">
      <dgm:prSet phldrT="[Text]"/>
      <dgm:spPr/>
      <dgm:t>
        <a:bodyPr/>
        <a:lstStyle/>
        <a:p>
          <a:r>
            <a:rPr lang="en-US" dirty="0"/>
            <a:t>Hot </a:t>
          </a:r>
          <a:r>
            <a:rPr lang="en-US" dirty="0" err="1"/>
            <a:t>Icecream</a:t>
          </a:r>
          <a:endParaRPr lang="en-US" dirty="0"/>
        </a:p>
      </dgm:t>
    </dgm:pt>
    <dgm:pt modelId="{C4E2F3CC-D640-4360-8B9C-00941F82E50B}" type="parTrans" cxnId="{94A789A3-CAC7-4786-B276-FC1D630FF24F}">
      <dgm:prSet/>
      <dgm:spPr/>
      <dgm:t>
        <a:bodyPr/>
        <a:lstStyle/>
        <a:p>
          <a:endParaRPr lang="en-US"/>
        </a:p>
      </dgm:t>
    </dgm:pt>
    <dgm:pt modelId="{42FA4F72-9658-4099-AB12-8E8E74FE1AF2}" type="sibTrans" cxnId="{94A789A3-CAC7-4786-B276-FC1D630FF24F}">
      <dgm:prSet/>
      <dgm:spPr/>
      <dgm:t>
        <a:bodyPr/>
        <a:lstStyle/>
        <a:p>
          <a:endParaRPr lang="en-US"/>
        </a:p>
      </dgm:t>
    </dgm:pt>
    <dgm:pt modelId="{32710B97-E4DA-4923-9E07-C44D591C529E}">
      <dgm:prSet phldrT="[Text]"/>
      <dgm:spPr/>
      <dgm:t>
        <a:bodyPr/>
        <a:lstStyle/>
        <a:p>
          <a:r>
            <a:rPr lang="en-US" dirty="0"/>
            <a:t>Finished Gods</a:t>
          </a:r>
        </a:p>
      </dgm:t>
    </dgm:pt>
    <dgm:pt modelId="{5D5BD19A-DBC1-4FAE-AF36-B6D76ABAE1BE}" type="parTrans" cxnId="{9F11F0EA-B1E2-45A8-903A-3B77B65CCFF5}">
      <dgm:prSet/>
      <dgm:spPr/>
      <dgm:t>
        <a:bodyPr/>
        <a:lstStyle/>
        <a:p>
          <a:endParaRPr lang="en-US"/>
        </a:p>
      </dgm:t>
    </dgm:pt>
    <dgm:pt modelId="{4619626D-DF79-45F9-A6A5-B241DE3AF5EA}" type="sibTrans" cxnId="{9F11F0EA-B1E2-45A8-903A-3B77B65CCFF5}">
      <dgm:prSet/>
      <dgm:spPr/>
      <dgm:t>
        <a:bodyPr/>
        <a:lstStyle/>
        <a:p>
          <a:endParaRPr lang="en-US"/>
        </a:p>
      </dgm:t>
    </dgm:pt>
    <dgm:pt modelId="{71CDE88E-13BE-4F93-92AF-5DFDC45D1CD0}">
      <dgm:prSet phldrT="[Text]"/>
      <dgm:spPr/>
      <dgm:t>
        <a:bodyPr/>
        <a:lstStyle/>
        <a:p>
          <a:r>
            <a:rPr lang="en-US" dirty="0"/>
            <a:t>By Products</a:t>
          </a:r>
        </a:p>
      </dgm:t>
    </dgm:pt>
    <dgm:pt modelId="{DCB6EB6F-03FF-4C60-A69D-3918EF355000}" type="parTrans" cxnId="{4C2F3806-516A-4F04-AA14-1B78B646E38B}">
      <dgm:prSet/>
      <dgm:spPr/>
      <dgm:t>
        <a:bodyPr/>
        <a:lstStyle/>
        <a:p>
          <a:endParaRPr lang="en-US"/>
        </a:p>
      </dgm:t>
    </dgm:pt>
    <dgm:pt modelId="{573B69CF-01B4-42FD-A0D9-C5554DB9CC41}" type="sibTrans" cxnId="{4C2F3806-516A-4F04-AA14-1B78B646E38B}">
      <dgm:prSet/>
      <dgm:spPr/>
      <dgm:t>
        <a:bodyPr/>
        <a:lstStyle/>
        <a:p>
          <a:endParaRPr lang="en-US"/>
        </a:p>
      </dgm:t>
    </dgm:pt>
    <dgm:pt modelId="{957A83FE-7322-4E3D-AB83-06AFAF9F1E63}">
      <dgm:prSet phldrT="[Text]"/>
      <dgm:spPr/>
      <dgm:t>
        <a:bodyPr/>
        <a:lstStyle/>
        <a:p>
          <a:r>
            <a:rPr lang="en-US" dirty="0"/>
            <a:t>Waste</a:t>
          </a:r>
        </a:p>
      </dgm:t>
    </dgm:pt>
    <dgm:pt modelId="{6596802E-F330-44AF-935C-B8D649347B2E}" type="parTrans" cxnId="{EFB9156F-6A45-4862-91D3-746E79390D0A}">
      <dgm:prSet/>
      <dgm:spPr/>
      <dgm:t>
        <a:bodyPr/>
        <a:lstStyle/>
        <a:p>
          <a:endParaRPr lang="en-US"/>
        </a:p>
      </dgm:t>
    </dgm:pt>
    <dgm:pt modelId="{ACFB95ED-8901-4C01-9710-CA1C3EF621C5}" type="sibTrans" cxnId="{EFB9156F-6A45-4862-91D3-746E79390D0A}">
      <dgm:prSet/>
      <dgm:spPr/>
      <dgm:t>
        <a:bodyPr/>
        <a:lstStyle/>
        <a:p>
          <a:endParaRPr lang="en-US"/>
        </a:p>
      </dgm:t>
    </dgm:pt>
    <dgm:pt modelId="{B4D9A7D4-FBC0-4032-9023-E785E6CB07B9}">
      <dgm:prSet phldrT="[Text]"/>
      <dgm:spPr/>
      <dgm:t>
        <a:bodyPr/>
        <a:lstStyle/>
        <a:p>
          <a:r>
            <a:rPr lang="en-US" dirty="0"/>
            <a:t>Water (Cleaning)</a:t>
          </a:r>
        </a:p>
      </dgm:t>
    </dgm:pt>
    <dgm:pt modelId="{FE5C2656-3D1A-45FD-93DC-3CD51BFBAEE0}" type="parTrans" cxnId="{4EEF8D55-5B37-47B4-ACF8-E4216060BFF5}">
      <dgm:prSet/>
      <dgm:spPr/>
      <dgm:t>
        <a:bodyPr/>
        <a:lstStyle/>
        <a:p>
          <a:endParaRPr lang="en-US"/>
        </a:p>
      </dgm:t>
    </dgm:pt>
    <dgm:pt modelId="{9E8F6B30-6D53-44B8-B65C-C1DEFB1156B7}" type="sibTrans" cxnId="{4EEF8D55-5B37-47B4-ACF8-E4216060BFF5}">
      <dgm:prSet/>
      <dgm:spPr/>
      <dgm:t>
        <a:bodyPr/>
        <a:lstStyle/>
        <a:p>
          <a:endParaRPr lang="en-US"/>
        </a:p>
      </dgm:t>
    </dgm:pt>
    <dgm:pt modelId="{D5A801D7-B75B-4D3C-B620-2941BBA7D831}">
      <dgm:prSet phldrT="[Text]"/>
      <dgm:spPr/>
      <dgm:t>
        <a:bodyPr/>
        <a:lstStyle/>
        <a:p>
          <a:r>
            <a:rPr lang="en-US" dirty="0"/>
            <a:t>Nuts</a:t>
          </a:r>
        </a:p>
      </dgm:t>
    </dgm:pt>
    <dgm:pt modelId="{DAE3C285-EA31-4264-9EFB-EE688AEF1739}" type="parTrans" cxnId="{0734681C-B7A6-477C-8D78-834F673B33B1}">
      <dgm:prSet/>
      <dgm:spPr/>
      <dgm:t>
        <a:bodyPr/>
        <a:lstStyle/>
        <a:p>
          <a:endParaRPr lang="en-US"/>
        </a:p>
      </dgm:t>
    </dgm:pt>
    <dgm:pt modelId="{503E15AA-BDB3-4FB5-8D14-26544B392886}" type="sibTrans" cxnId="{0734681C-B7A6-477C-8D78-834F673B33B1}">
      <dgm:prSet/>
      <dgm:spPr/>
      <dgm:t>
        <a:bodyPr/>
        <a:lstStyle/>
        <a:p>
          <a:endParaRPr lang="en-US"/>
        </a:p>
      </dgm:t>
    </dgm:pt>
    <dgm:pt modelId="{E7A47E75-3AB3-4F15-A134-F07C1659A94E}">
      <dgm:prSet phldrT="[Text]"/>
      <dgm:spPr/>
      <dgm:t>
        <a:bodyPr/>
        <a:lstStyle/>
        <a:p>
          <a:r>
            <a:rPr lang="en-US" dirty="0"/>
            <a:t>Cream</a:t>
          </a:r>
        </a:p>
      </dgm:t>
    </dgm:pt>
    <dgm:pt modelId="{DA8CEB52-BF09-4B8F-86EC-18FFE8CD122D}" type="parTrans" cxnId="{D3359308-8E1C-4359-BB15-727EB974D069}">
      <dgm:prSet/>
      <dgm:spPr/>
      <dgm:t>
        <a:bodyPr/>
        <a:lstStyle/>
        <a:p>
          <a:endParaRPr lang="en-US"/>
        </a:p>
      </dgm:t>
    </dgm:pt>
    <dgm:pt modelId="{6EAB4267-2CE1-4263-B254-AAEFBB969865}" type="sibTrans" cxnId="{D3359308-8E1C-4359-BB15-727EB974D069}">
      <dgm:prSet/>
      <dgm:spPr/>
      <dgm:t>
        <a:bodyPr/>
        <a:lstStyle/>
        <a:p>
          <a:endParaRPr lang="en-US"/>
        </a:p>
      </dgm:t>
    </dgm:pt>
    <dgm:pt modelId="{DA695796-8863-466C-A063-2B2A400AD835}">
      <dgm:prSet phldrT="[Text]"/>
      <dgm:spPr/>
      <dgm:t>
        <a:bodyPr/>
        <a:lstStyle/>
        <a:p>
          <a:r>
            <a:rPr lang="en-US" dirty="0" err="1"/>
            <a:t>Choco</a:t>
          </a:r>
          <a:r>
            <a:rPr lang="en-US" dirty="0"/>
            <a:t> </a:t>
          </a:r>
          <a:r>
            <a:rPr lang="en-US" dirty="0" err="1"/>
            <a:t>Icecream</a:t>
          </a:r>
          <a:endParaRPr lang="en-US" dirty="0"/>
        </a:p>
      </dgm:t>
    </dgm:pt>
    <dgm:pt modelId="{20EA701A-3D9E-4EE0-BFC0-16690F6E6E42}" type="parTrans" cxnId="{5FBB58DF-5EBF-49C2-8D2D-22BB9C415A58}">
      <dgm:prSet/>
      <dgm:spPr/>
      <dgm:t>
        <a:bodyPr/>
        <a:lstStyle/>
        <a:p>
          <a:endParaRPr lang="en-US"/>
        </a:p>
      </dgm:t>
    </dgm:pt>
    <dgm:pt modelId="{95955A6F-55C5-4E21-BDA8-69C3236C4156}" type="sibTrans" cxnId="{5FBB58DF-5EBF-49C2-8D2D-22BB9C415A58}">
      <dgm:prSet/>
      <dgm:spPr/>
      <dgm:t>
        <a:bodyPr/>
        <a:lstStyle/>
        <a:p>
          <a:endParaRPr lang="en-US"/>
        </a:p>
      </dgm:t>
    </dgm:pt>
    <dgm:pt modelId="{0EFCCAFD-DE0A-467F-966C-72EE682441BD}">
      <dgm:prSet phldrT="[Text]"/>
      <dgm:spPr/>
      <dgm:t>
        <a:bodyPr/>
        <a:lstStyle/>
        <a:p>
          <a:r>
            <a:rPr lang="en-US" dirty="0"/>
            <a:t>Nut shells</a:t>
          </a:r>
        </a:p>
      </dgm:t>
    </dgm:pt>
    <dgm:pt modelId="{ED360082-B672-4B8D-A9AD-5E4174580AFF}" type="parTrans" cxnId="{748658B2-E63C-42D9-B9B8-85899544C91B}">
      <dgm:prSet/>
      <dgm:spPr/>
      <dgm:t>
        <a:bodyPr/>
        <a:lstStyle/>
        <a:p>
          <a:endParaRPr lang="en-US"/>
        </a:p>
      </dgm:t>
    </dgm:pt>
    <dgm:pt modelId="{C3DE73D3-CBA1-40A4-BC5E-3A2F2AC3E5F4}" type="sibTrans" cxnId="{748658B2-E63C-42D9-B9B8-85899544C91B}">
      <dgm:prSet/>
      <dgm:spPr/>
      <dgm:t>
        <a:bodyPr/>
        <a:lstStyle/>
        <a:p>
          <a:endParaRPr lang="en-US"/>
        </a:p>
      </dgm:t>
    </dgm:pt>
    <dgm:pt modelId="{CA3C77B8-A5A7-4D4F-B9F7-6558018188B4}">
      <dgm:prSet phldrT="[Text]"/>
      <dgm:spPr/>
      <dgm:t>
        <a:bodyPr/>
        <a:lstStyle/>
        <a:p>
          <a:r>
            <a:rPr lang="en-US" dirty="0"/>
            <a:t>Waste Water</a:t>
          </a:r>
        </a:p>
      </dgm:t>
    </dgm:pt>
    <dgm:pt modelId="{91C6FECC-81F5-4E5C-BB59-E733B6E8AEAB}" type="parTrans" cxnId="{D054FB3A-1FD8-4B01-BB54-E5BB772886C9}">
      <dgm:prSet/>
      <dgm:spPr/>
      <dgm:t>
        <a:bodyPr/>
        <a:lstStyle/>
        <a:p>
          <a:endParaRPr lang="en-US"/>
        </a:p>
      </dgm:t>
    </dgm:pt>
    <dgm:pt modelId="{39387D24-BCBF-4A06-AF7F-A4BB65305070}" type="sibTrans" cxnId="{D054FB3A-1FD8-4B01-BB54-E5BB772886C9}">
      <dgm:prSet/>
      <dgm:spPr/>
      <dgm:t>
        <a:bodyPr/>
        <a:lstStyle/>
        <a:p>
          <a:endParaRPr lang="en-US"/>
        </a:p>
      </dgm:t>
    </dgm:pt>
    <dgm:pt modelId="{82F10FD3-C616-4AC8-B24C-B6E22E511981}" type="pres">
      <dgm:prSet presAssocID="{84CD53EA-8F7A-436E-B491-C98547E94DFD}" presName="Name0" presStyleCnt="0">
        <dgm:presLayoutVars>
          <dgm:dir/>
          <dgm:animLvl val="lvl"/>
          <dgm:resizeHandles val="exact"/>
        </dgm:presLayoutVars>
      </dgm:prSet>
      <dgm:spPr/>
    </dgm:pt>
    <dgm:pt modelId="{A3D2AD1A-FC54-4C61-BF28-98080F8961C6}" type="pres">
      <dgm:prSet presAssocID="{B30404A0-2FDD-49DD-B122-56CD485FAC68}" presName="composite" presStyleCnt="0"/>
      <dgm:spPr/>
    </dgm:pt>
    <dgm:pt modelId="{DCD506D9-C616-4817-BD44-F0947C40D248}" type="pres">
      <dgm:prSet presAssocID="{B30404A0-2FDD-49DD-B122-56CD485FAC68}" presName="parTx" presStyleLbl="alignNode1" presStyleIdx="0" presStyleCnt="5">
        <dgm:presLayoutVars>
          <dgm:chMax val="0"/>
          <dgm:chPref val="0"/>
          <dgm:bulletEnabled val="1"/>
        </dgm:presLayoutVars>
      </dgm:prSet>
      <dgm:spPr/>
    </dgm:pt>
    <dgm:pt modelId="{644228B2-2072-4D25-8ACF-200BE46DA9DD}" type="pres">
      <dgm:prSet presAssocID="{B30404A0-2FDD-49DD-B122-56CD485FAC68}" presName="desTx" presStyleLbl="alignAccFollowNode1" presStyleIdx="0" presStyleCnt="5">
        <dgm:presLayoutVars>
          <dgm:bulletEnabled val="1"/>
        </dgm:presLayoutVars>
      </dgm:prSet>
      <dgm:spPr/>
    </dgm:pt>
    <dgm:pt modelId="{27529996-79A8-44B5-B122-568639ED3E2E}" type="pres">
      <dgm:prSet presAssocID="{1EF0D07C-24BA-409A-98E1-9D1E9D8282D3}" presName="space" presStyleCnt="0"/>
      <dgm:spPr/>
    </dgm:pt>
    <dgm:pt modelId="{0E57CC9A-A064-40F0-991A-4336E5157370}" type="pres">
      <dgm:prSet presAssocID="{06C258CC-4ADC-4051-ABD0-2923E358A70F}" presName="composite" presStyleCnt="0"/>
      <dgm:spPr/>
    </dgm:pt>
    <dgm:pt modelId="{1C16DBEC-1028-4CAA-BB5B-B319451EA599}" type="pres">
      <dgm:prSet presAssocID="{06C258CC-4ADC-4051-ABD0-2923E358A70F}" presName="parTx" presStyleLbl="alignNode1" presStyleIdx="1" presStyleCnt="5">
        <dgm:presLayoutVars>
          <dgm:chMax val="0"/>
          <dgm:chPref val="0"/>
          <dgm:bulletEnabled val="1"/>
        </dgm:presLayoutVars>
      </dgm:prSet>
      <dgm:spPr/>
    </dgm:pt>
    <dgm:pt modelId="{0334A5AE-C1E7-4A59-8DDA-6297EF025602}" type="pres">
      <dgm:prSet presAssocID="{06C258CC-4ADC-4051-ABD0-2923E358A70F}" presName="desTx" presStyleLbl="alignAccFollowNode1" presStyleIdx="1" presStyleCnt="5">
        <dgm:presLayoutVars>
          <dgm:bulletEnabled val="1"/>
        </dgm:presLayoutVars>
      </dgm:prSet>
      <dgm:spPr/>
    </dgm:pt>
    <dgm:pt modelId="{C01EF336-DB0D-425A-96D9-3A51E08AAD54}" type="pres">
      <dgm:prSet presAssocID="{4E9DF7BD-E86C-4130-AC37-A1F3F49701CA}" presName="space" presStyleCnt="0"/>
      <dgm:spPr/>
    </dgm:pt>
    <dgm:pt modelId="{94E700C8-21BB-459F-B5D7-11D32B8C093E}" type="pres">
      <dgm:prSet presAssocID="{32710B97-E4DA-4923-9E07-C44D591C529E}" presName="composite" presStyleCnt="0"/>
      <dgm:spPr/>
    </dgm:pt>
    <dgm:pt modelId="{056BDCC9-96EB-4174-B65D-E18EDC36F3A0}" type="pres">
      <dgm:prSet presAssocID="{32710B97-E4DA-4923-9E07-C44D591C529E}" presName="parTx" presStyleLbl="alignNode1" presStyleIdx="2" presStyleCnt="5">
        <dgm:presLayoutVars>
          <dgm:chMax val="0"/>
          <dgm:chPref val="0"/>
          <dgm:bulletEnabled val="1"/>
        </dgm:presLayoutVars>
      </dgm:prSet>
      <dgm:spPr/>
    </dgm:pt>
    <dgm:pt modelId="{C1006626-887B-4C37-B6FA-9E2FAEF8F252}" type="pres">
      <dgm:prSet presAssocID="{32710B97-E4DA-4923-9E07-C44D591C529E}" presName="desTx" presStyleLbl="alignAccFollowNode1" presStyleIdx="2" presStyleCnt="5">
        <dgm:presLayoutVars>
          <dgm:bulletEnabled val="1"/>
        </dgm:presLayoutVars>
      </dgm:prSet>
      <dgm:spPr/>
    </dgm:pt>
    <dgm:pt modelId="{02DBF837-BA5A-4A67-A6C4-1C89BB07499E}" type="pres">
      <dgm:prSet presAssocID="{4619626D-DF79-45F9-A6A5-B241DE3AF5EA}" presName="space" presStyleCnt="0"/>
      <dgm:spPr/>
    </dgm:pt>
    <dgm:pt modelId="{FB971ED2-6669-4697-9166-1D2C104FFDD8}" type="pres">
      <dgm:prSet presAssocID="{71CDE88E-13BE-4F93-92AF-5DFDC45D1CD0}" presName="composite" presStyleCnt="0"/>
      <dgm:spPr/>
    </dgm:pt>
    <dgm:pt modelId="{C380A587-0B77-4864-A855-AD46753159A6}" type="pres">
      <dgm:prSet presAssocID="{71CDE88E-13BE-4F93-92AF-5DFDC45D1CD0}" presName="parTx" presStyleLbl="alignNode1" presStyleIdx="3" presStyleCnt="5">
        <dgm:presLayoutVars>
          <dgm:chMax val="0"/>
          <dgm:chPref val="0"/>
          <dgm:bulletEnabled val="1"/>
        </dgm:presLayoutVars>
      </dgm:prSet>
      <dgm:spPr/>
    </dgm:pt>
    <dgm:pt modelId="{B641C550-4C29-47CA-AA1C-D50FB2DC6A1E}" type="pres">
      <dgm:prSet presAssocID="{71CDE88E-13BE-4F93-92AF-5DFDC45D1CD0}" presName="desTx" presStyleLbl="alignAccFollowNode1" presStyleIdx="3" presStyleCnt="5">
        <dgm:presLayoutVars>
          <dgm:bulletEnabled val="1"/>
        </dgm:presLayoutVars>
      </dgm:prSet>
      <dgm:spPr/>
    </dgm:pt>
    <dgm:pt modelId="{96A92E4C-4E9C-4FA7-8BDC-25A1F72AF2F3}" type="pres">
      <dgm:prSet presAssocID="{573B69CF-01B4-42FD-A0D9-C5554DB9CC41}" presName="space" presStyleCnt="0"/>
      <dgm:spPr/>
    </dgm:pt>
    <dgm:pt modelId="{0DE3C7BD-7629-48ED-AD16-D31453B283A6}" type="pres">
      <dgm:prSet presAssocID="{957A83FE-7322-4E3D-AB83-06AFAF9F1E63}" presName="composite" presStyleCnt="0"/>
      <dgm:spPr/>
    </dgm:pt>
    <dgm:pt modelId="{ACAFB70C-728F-4665-8712-0A648F1B53AD}" type="pres">
      <dgm:prSet presAssocID="{957A83FE-7322-4E3D-AB83-06AFAF9F1E63}" presName="parTx" presStyleLbl="alignNode1" presStyleIdx="4" presStyleCnt="5">
        <dgm:presLayoutVars>
          <dgm:chMax val="0"/>
          <dgm:chPref val="0"/>
          <dgm:bulletEnabled val="1"/>
        </dgm:presLayoutVars>
      </dgm:prSet>
      <dgm:spPr/>
    </dgm:pt>
    <dgm:pt modelId="{28BBC2EF-B785-44FB-A9FA-32B653F94BB2}" type="pres">
      <dgm:prSet presAssocID="{957A83FE-7322-4E3D-AB83-06AFAF9F1E63}" presName="desTx" presStyleLbl="alignAccFollowNode1" presStyleIdx="4" presStyleCnt="5">
        <dgm:presLayoutVars>
          <dgm:bulletEnabled val="1"/>
        </dgm:presLayoutVars>
      </dgm:prSet>
      <dgm:spPr/>
    </dgm:pt>
  </dgm:ptLst>
  <dgm:cxnLst>
    <dgm:cxn modelId="{4C2F3806-516A-4F04-AA14-1B78B646E38B}" srcId="{84CD53EA-8F7A-436E-B491-C98547E94DFD}" destId="{71CDE88E-13BE-4F93-92AF-5DFDC45D1CD0}" srcOrd="3" destOrd="0" parTransId="{DCB6EB6F-03FF-4C60-A69D-3918EF355000}" sibTransId="{573B69CF-01B4-42FD-A0D9-C5554DB9CC41}"/>
    <dgm:cxn modelId="{D3359308-8E1C-4359-BB15-727EB974D069}" srcId="{B30404A0-2FDD-49DD-B122-56CD485FAC68}" destId="{E7A47E75-3AB3-4F15-A134-F07C1659A94E}" srcOrd="4" destOrd="0" parTransId="{DA8CEB52-BF09-4B8F-86EC-18FFE8CD122D}" sibTransId="{6EAB4267-2CE1-4263-B254-AAEFBB969865}"/>
    <dgm:cxn modelId="{3AE39F0B-A1F8-4FEA-AD0C-3CE0421E53B3}" srcId="{B30404A0-2FDD-49DD-B122-56CD485FAC68}" destId="{7ADEFD62-5AA0-4DAD-9A95-BC9F8DCA866A}" srcOrd="1" destOrd="0" parTransId="{0F780B1C-DFBE-4849-B1C4-3F0C5D648A16}" sibTransId="{97F17AEC-E42C-47B8-B3EC-D7B5A7472BA4}"/>
    <dgm:cxn modelId="{C518C811-17AC-4196-B745-BF4543527D88}" type="presOf" srcId="{D5A801D7-B75B-4D3C-B620-2941BBA7D831}" destId="{644228B2-2072-4D25-8ACF-200BE46DA9DD}" srcOrd="0" destOrd="3" presId="urn:microsoft.com/office/officeart/2005/8/layout/hList1"/>
    <dgm:cxn modelId="{0734681C-B7A6-477C-8D78-834F673B33B1}" srcId="{B30404A0-2FDD-49DD-B122-56CD485FAC68}" destId="{D5A801D7-B75B-4D3C-B620-2941BBA7D831}" srcOrd="3" destOrd="0" parTransId="{DAE3C285-EA31-4264-9EFB-EE688AEF1739}" sibTransId="{503E15AA-BDB3-4FB5-8D14-26544B392886}"/>
    <dgm:cxn modelId="{0288811E-F91C-42AA-B509-857B3F009A3E}" type="presOf" srcId="{7ADEFD62-5AA0-4DAD-9A95-BC9F8DCA866A}" destId="{644228B2-2072-4D25-8ACF-200BE46DA9DD}" srcOrd="0" destOrd="1" presId="urn:microsoft.com/office/officeart/2005/8/layout/hList1"/>
    <dgm:cxn modelId="{B0904833-30EE-467C-BDD3-3D6EEEEE7E5C}" srcId="{B30404A0-2FDD-49DD-B122-56CD485FAC68}" destId="{0715C9C8-E85D-4CCC-A864-8AADA488D20C}" srcOrd="0" destOrd="0" parTransId="{22D3502C-963E-4093-925E-8DFEE6B4A40E}" sibTransId="{3321E34B-EA77-41A1-8E12-ACE90B04AF2F}"/>
    <dgm:cxn modelId="{0902F233-6E53-4582-8C8D-6DAAC24486F0}" type="presOf" srcId="{71CDE88E-13BE-4F93-92AF-5DFDC45D1CD0}" destId="{C380A587-0B77-4864-A855-AD46753159A6}" srcOrd="0" destOrd="0" presId="urn:microsoft.com/office/officeart/2005/8/layout/hList1"/>
    <dgm:cxn modelId="{4F1CC837-4514-4888-ABBF-3017DE713EE6}" type="presOf" srcId="{B4D9A7D4-FBC0-4032-9023-E785E6CB07B9}" destId="{644228B2-2072-4D25-8ACF-200BE46DA9DD}" srcOrd="0" destOrd="2" presId="urn:microsoft.com/office/officeart/2005/8/layout/hList1"/>
    <dgm:cxn modelId="{D054FB3A-1FD8-4B01-BB54-E5BB772886C9}" srcId="{957A83FE-7322-4E3D-AB83-06AFAF9F1E63}" destId="{CA3C77B8-A5A7-4D4F-B9F7-6558018188B4}" srcOrd="0" destOrd="0" parTransId="{91C6FECC-81F5-4E5C-BB59-E733B6E8AEAB}" sibTransId="{39387D24-BCBF-4A06-AF7F-A4BB65305070}"/>
    <dgm:cxn modelId="{276FAA63-4FEE-4965-BBB8-3DA4EF3CDF8D}" type="presOf" srcId="{02852230-7425-43BD-AE1D-CCD27C93E347}" destId="{0334A5AE-C1E7-4A59-8DDA-6297EF025602}" srcOrd="0" destOrd="0" presId="urn:microsoft.com/office/officeart/2005/8/layout/hList1"/>
    <dgm:cxn modelId="{5C6D3844-0873-4BD7-BD4F-140904D0DA27}" type="presOf" srcId="{CA3C77B8-A5A7-4D4F-B9F7-6558018188B4}" destId="{28BBC2EF-B785-44FB-A9FA-32B653F94BB2}" srcOrd="0" destOrd="0" presId="urn:microsoft.com/office/officeart/2005/8/layout/hList1"/>
    <dgm:cxn modelId="{7CA6CD64-6263-4E93-8AAA-ABF13C310CC3}" type="presOf" srcId="{B7034C1B-A41C-4541-AC5C-F7775E19F1CA}" destId="{0334A5AE-C1E7-4A59-8DDA-6297EF025602}" srcOrd="0" destOrd="1" presId="urn:microsoft.com/office/officeart/2005/8/layout/hList1"/>
    <dgm:cxn modelId="{3F7CED44-9EB0-48F4-AEBF-003637A6BB79}" srcId="{06C258CC-4ADC-4051-ABD0-2923E358A70F}" destId="{02852230-7425-43BD-AE1D-CCD27C93E347}" srcOrd="0" destOrd="0" parTransId="{28E8E5A1-05F8-4491-9669-C4988B08B0A8}" sibTransId="{F462ECC8-14F1-4D5D-BBFE-A8EA9CBDCC98}"/>
    <dgm:cxn modelId="{7EE07565-964C-4617-94D8-B4047123E66C}" type="presOf" srcId="{DA695796-8863-466C-A063-2B2A400AD835}" destId="{C1006626-887B-4C37-B6FA-9E2FAEF8F252}" srcOrd="0" destOrd="0" presId="urn:microsoft.com/office/officeart/2005/8/layout/hList1"/>
    <dgm:cxn modelId="{E1563766-087F-4B1E-BB22-E83D0D339381}" type="presOf" srcId="{32710B97-E4DA-4923-9E07-C44D591C529E}" destId="{056BDCC9-96EB-4174-B65D-E18EDC36F3A0}" srcOrd="0" destOrd="0" presId="urn:microsoft.com/office/officeart/2005/8/layout/hList1"/>
    <dgm:cxn modelId="{EFB9156F-6A45-4862-91D3-746E79390D0A}" srcId="{84CD53EA-8F7A-436E-B491-C98547E94DFD}" destId="{957A83FE-7322-4E3D-AB83-06AFAF9F1E63}" srcOrd="4" destOrd="0" parTransId="{6596802E-F330-44AF-935C-B8D649347B2E}" sibTransId="{ACFB95ED-8901-4C01-9710-CA1C3EF621C5}"/>
    <dgm:cxn modelId="{4EEF8D55-5B37-47B4-ACF8-E4216060BFF5}" srcId="{B30404A0-2FDD-49DD-B122-56CD485FAC68}" destId="{B4D9A7D4-FBC0-4032-9023-E785E6CB07B9}" srcOrd="2" destOrd="0" parTransId="{FE5C2656-3D1A-45FD-93DC-3CD51BFBAEE0}" sibTransId="{9E8F6B30-6D53-44B8-B65C-C1DEFB1156B7}"/>
    <dgm:cxn modelId="{A740458C-633F-4610-ADF7-0D59A02E38F5}" type="presOf" srcId="{0715C9C8-E85D-4CCC-A864-8AADA488D20C}" destId="{644228B2-2072-4D25-8ACF-200BE46DA9DD}" srcOrd="0" destOrd="0" presId="urn:microsoft.com/office/officeart/2005/8/layout/hList1"/>
    <dgm:cxn modelId="{94EF3391-D6C0-4A7F-AD9A-F4E1157EEB0E}" type="presOf" srcId="{957A83FE-7322-4E3D-AB83-06AFAF9F1E63}" destId="{ACAFB70C-728F-4665-8712-0A648F1B53AD}" srcOrd="0" destOrd="0" presId="urn:microsoft.com/office/officeart/2005/8/layout/hList1"/>
    <dgm:cxn modelId="{F4433B9D-5C26-436A-88FB-7E1ED65C9C2D}" type="presOf" srcId="{84CD53EA-8F7A-436E-B491-C98547E94DFD}" destId="{82F10FD3-C616-4AC8-B24C-B6E22E511981}" srcOrd="0" destOrd="0" presId="urn:microsoft.com/office/officeart/2005/8/layout/hList1"/>
    <dgm:cxn modelId="{EA0545A0-026D-4703-952A-B9E83831FA97}" type="presOf" srcId="{E7A47E75-3AB3-4F15-A134-F07C1659A94E}" destId="{644228B2-2072-4D25-8ACF-200BE46DA9DD}" srcOrd="0" destOrd="4" presId="urn:microsoft.com/office/officeart/2005/8/layout/hList1"/>
    <dgm:cxn modelId="{94A789A3-CAC7-4786-B276-FC1D630FF24F}" srcId="{06C258CC-4ADC-4051-ABD0-2923E358A70F}" destId="{B7034C1B-A41C-4541-AC5C-F7775E19F1CA}" srcOrd="1" destOrd="0" parTransId="{C4E2F3CC-D640-4360-8B9C-00941F82E50B}" sibTransId="{42FA4F72-9658-4099-AB12-8E8E74FE1AF2}"/>
    <dgm:cxn modelId="{748658B2-E63C-42D9-B9B8-85899544C91B}" srcId="{71CDE88E-13BE-4F93-92AF-5DFDC45D1CD0}" destId="{0EFCCAFD-DE0A-467F-966C-72EE682441BD}" srcOrd="0" destOrd="0" parTransId="{ED360082-B672-4B8D-A9AD-5E4174580AFF}" sibTransId="{C3DE73D3-CBA1-40A4-BC5E-3A2F2AC3E5F4}"/>
    <dgm:cxn modelId="{4D164DC4-209E-4765-A2DC-9323BD73ACB6}" type="presOf" srcId="{B30404A0-2FDD-49DD-B122-56CD485FAC68}" destId="{DCD506D9-C616-4817-BD44-F0947C40D248}" srcOrd="0" destOrd="0" presId="urn:microsoft.com/office/officeart/2005/8/layout/hList1"/>
    <dgm:cxn modelId="{8A114FC5-7859-4A7F-A56D-FF37DADC9204}" type="presOf" srcId="{0EFCCAFD-DE0A-467F-966C-72EE682441BD}" destId="{B641C550-4C29-47CA-AA1C-D50FB2DC6A1E}" srcOrd="0" destOrd="0" presId="urn:microsoft.com/office/officeart/2005/8/layout/hList1"/>
    <dgm:cxn modelId="{EFF1B7C8-7B14-4FBF-9D56-D09A230B469D}" type="presOf" srcId="{06C258CC-4ADC-4051-ABD0-2923E358A70F}" destId="{1C16DBEC-1028-4CAA-BB5B-B319451EA599}" srcOrd="0" destOrd="0" presId="urn:microsoft.com/office/officeart/2005/8/layout/hList1"/>
    <dgm:cxn modelId="{CDA715D0-096C-4B35-8E50-E0BA131E4370}" srcId="{84CD53EA-8F7A-436E-B491-C98547E94DFD}" destId="{B30404A0-2FDD-49DD-B122-56CD485FAC68}" srcOrd="0" destOrd="0" parTransId="{160D0887-9E25-46E8-AC30-015DFB4552C2}" sibTransId="{1EF0D07C-24BA-409A-98E1-9D1E9D8282D3}"/>
    <dgm:cxn modelId="{5FBB58DF-5EBF-49C2-8D2D-22BB9C415A58}" srcId="{32710B97-E4DA-4923-9E07-C44D591C529E}" destId="{DA695796-8863-466C-A063-2B2A400AD835}" srcOrd="0" destOrd="0" parTransId="{20EA701A-3D9E-4EE0-BFC0-16690F6E6E42}" sibTransId="{95955A6F-55C5-4E21-BDA8-69C3236C4156}"/>
    <dgm:cxn modelId="{9F11F0EA-B1E2-45A8-903A-3B77B65CCFF5}" srcId="{84CD53EA-8F7A-436E-B491-C98547E94DFD}" destId="{32710B97-E4DA-4923-9E07-C44D591C529E}" srcOrd="2" destOrd="0" parTransId="{5D5BD19A-DBC1-4FAE-AF36-B6D76ABAE1BE}" sibTransId="{4619626D-DF79-45F9-A6A5-B241DE3AF5EA}"/>
    <dgm:cxn modelId="{4CE17BF4-4AC2-4B96-B247-FBA4E0A9AB8D}" srcId="{84CD53EA-8F7A-436E-B491-C98547E94DFD}" destId="{06C258CC-4ADC-4051-ABD0-2923E358A70F}" srcOrd="1" destOrd="0" parTransId="{C6A488D1-40DA-4929-8C69-4B3146EDFABE}" sibTransId="{4E9DF7BD-E86C-4130-AC37-A1F3F49701CA}"/>
    <dgm:cxn modelId="{B0CB310D-C366-4554-87EA-D69A15A0B58C}" type="presParOf" srcId="{82F10FD3-C616-4AC8-B24C-B6E22E511981}" destId="{A3D2AD1A-FC54-4C61-BF28-98080F8961C6}" srcOrd="0" destOrd="0" presId="urn:microsoft.com/office/officeart/2005/8/layout/hList1"/>
    <dgm:cxn modelId="{F76FEBB6-9711-4105-B472-D75F7DFF5363}" type="presParOf" srcId="{A3D2AD1A-FC54-4C61-BF28-98080F8961C6}" destId="{DCD506D9-C616-4817-BD44-F0947C40D248}" srcOrd="0" destOrd="0" presId="urn:microsoft.com/office/officeart/2005/8/layout/hList1"/>
    <dgm:cxn modelId="{4C36CEEF-AB7D-46D7-B2DE-6172A14FB38D}" type="presParOf" srcId="{A3D2AD1A-FC54-4C61-BF28-98080F8961C6}" destId="{644228B2-2072-4D25-8ACF-200BE46DA9DD}" srcOrd="1" destOrd="0" presId="urn:microsoft.com/office/officeart/2005/8/layout/hList1"/>
    <dgm:cxn modelId="{DB9D9924-FA64-4983-8242-8A6BDDB83B62}" type="presParOf" srcId="{82F10FD3-C616-4AC8-B24C-B6E22E511981}" destId="{27529996-79A8-44B5-B122-568639ED3E2E}" srcOrd="1" destOrd="0" presId="urn:microsoft.com/office/officeart/2005/8/layout/hList1"/>
    <dgm:cxn modelId="{FBAA11E8-36FC-433B-AAC1-313C1D1AB8ED}" type="presParOf" srcId="{82F10FD3-C616-4AC8-B24C-B6E22E511981}" destId="{0E57CC9A-A064-40F0-991A-4336E5157370}" srcOrd="2" destOrd="0" presId="urn:microsoft.com/office/officeart/2005/8/layout/hList1"/>
    <dgm:cxn modelId="{B4A8C4F5-DC44-483B-BFF8-8EDB0C03D36A}" type="presParOf" srcId="{0E57CC9A-A064-40F0-991A-4336E5157370}" destId="{1C16DBEC-1028-4CAA-BB5B-B319451EA599}" srcOrd="0" destOrd="0" presId="urn:microsoft.com/office/officeart/2005/8/layout/hList1"/>
    <dgm:cxn modelId="{0D2F47A5-8FCF-4780-8FDD-DD23AB562ED3}" type="presParOf" srcId="{0E57CC9A-A064-40F0-991A-4336E5157370}" destId="{0334A5AE-C1E7-4A59-8DDA-6297EF025602}" srcOrd="1" destOrd="0" presId="urn:microsoft.com/office/officeart/2005/8/layout/hList1"/>
    <dgm:cxn modelId="{5F59BC70-2D72-41B5-996C-9D16C98AEA26}" type="presParOf" srcId="{82F10FD3-C616-4AC8-B24C-B6E22E511981}" destId="{C01EF336-DB0D-425A-96D9-3A51E08AAD54}" srcOrd="3" destOrd="0" presId="urn:microsoft.com/office/officeart/2005/8/layout/hList1"/>
    <dgm:cxn modelId="{F1166E33-D319-4268-8044-86D05B499D32}" type="presParOf" srcId="{82F10FD3-C616-4AC8-B24C-B6E22E511981}" destId="{94E700C8-21BB-459F-B5D7-11D32B8C093E}" srcOrd="4" destOrd="0" presId="urn:microsoft.com/office/officeart/2005/8/layout/hList1"/>
    <dgm:cxn modelId="{C1FCC49C-558E-463E-A21F-723698365B47}" type="presParOf" srcId="{94E700C8-21BB-459F-B5D7-11D32B8C093E}" destId="{056BDCC9-96EB-4174-B65D-E18EDC36F3A0}" srcOrd="0" destOrd="0" presId="urn:microsoft.com/office/officeart/2005/8/layout/hList1"/>
    <dgm:cxn modelId="{A2859AF0-5142-453E-A45D-CC6547DD1B11}" type="presParOf" srcId="{94E700C8-21BB-459F-B5D7-11D32B8C093E}" destId="{C1006626-887B-4C37-B6FA-9E2FAEF8F252}" srcOrd="1" destOrd="0" presId="urn:microsoft.com/office/officeart/2005/8/layout/hList1"/>
    <dgm:cxn modelId="{89EA7FEF-299D-4BBB-9F2E-363D3FF09A9D}" type="presParOf" srcId="{82F10FD3-C616-4AC8-B24C-B6E22E511981}" destId="{02DBF837-BA5A-4A67-A6C4-1C89BB07499E}" srcOrd="5" destOrd="0" presId="urn:microsoft.com/office/officeart/2005/8/layout/hList1"/>
    <dgm:cxn modelId="{99E75391-A027-46A5-8CD3-B01F17795E65}" type="presParOf" srcId="{82F10FD3-C616-4AC8-B24C-B6E22E511981}" destId="{FB971ED2-6669-4697-9166-1D2C104FFDD8}" srcOrd="6" destOrd="0" presId="urn:microsoft.com/office/officeart/2005/8/layout/hList1"/>
    <dgm:cxn modelId="{77F3CC6E-08C9-454D-A038-D737167C5234}" type="presParOf" srcId="{FB971ED2-6669-4697-9166-1D2C104FFDD8}" destId="{C380A587-0B77-4864-A855-AD46753159A6}" srcOrd="0" destOrd="0" presId="urn:microsoft.com/office/officeart/2005/8/layout/hList1"/>
    <dgm:cxn modelId="{45798C0A-E9EF-466B-863D-0D5244559E0D}" type="presParOf" srcId="{FB971ED2-6669-4697-9166-1D2C104FFDD8}" destId="{B641C550-4C29-47CA-AA1C-D50FB2DC6A1E}" srcOrd="1" destOrd="0" presId="urn:microsoft.com/office/officeart/2005/8/layout/hList1"/>
    <dgm:cxn modelId="{3CF7624A-FEC8-4AB0-AD3C-F86BD565F605}" type="presParOf" srcId="{82F10FD3-C616-4AC8-B24C-B6E22E511981}" destId="{96A92E4C-4E9C-4FA7-8BDC-25A1F72AF2F3}" srcOrd="7" destOrd="0" presId="urn:microsoft.com/office/officeart/2005/8/layout/hList1"/>
    <dgm:cxn modelId="{F656DDD8-873F-4FB0-BC9D-3AFEC110ACF5}" type="presParOf" srcId="{82F10FD3-C616-4AC8-B24C-B6E22E511981}" destId="{0DE3C7BD-7629-48ED-AD16-D31453B283A6}" srcOrd="8" destOrd="0" presId="urn:microsoft.com/office/officeart/2005/8/layout/hList1"/>
    <dgm:cxn modelId="{7493C7B4-B5DA-42FE-92D0-3B2DDDB9E5CB}" type="presParOf" srcId="{0DE3C7BD-7629-48ED-AD16-D31453B283A6}" destId="{ACAFB70C-728F-4665-8712-0A648F1B53AD}" srcOrd="0" destOrd="0" presId="urn:microsoft.com/office/officeart/2005/8/layout/hList1"/>
    <dgm:cxn modelId="{C2A1AD82-BA81-4187-83CA-B3359E049C45}" type="presParOf" srcId="{0DE3C7BD-7629-48ED-AD16-D31453B283A6}" destId="{28BBC2EF-B785-44FB-A9FA-32B653F94BB2}"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D506D9-C616-4817-BD44-F0947C40D248}">
      <dsp:nvSpPr>
        <dsp:cNvPr id="0" name=""/>
        <dsp:cNvSpPr/>
      </dsp:nvSpPr>
      <dsp:spPr>
        <a:xfrm>
          <a:off x="3847" y="1266877"/>
          <a:ext cx="1475038" cy="577901"/>
        </a:xfrm>
        <a:prstGeom prst="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US" sz="1600" kern="1200" dirty="0"/>
            <a:t>Row Material</a:t>
          </a:r>
        </a:p>
      </dsp:txBody>
      <dsp:txXfrm>
        <a:off x="3847" y="1266877"/>
        <a:ext cx="1475038" cy="577901"/>
      </dsp:txXfrm>
    </dsp:sp>
    <dsp:sp modelId="{644228B2-2072-4D25-8ACF-200BE46DA9DD}">
      <dsp:nvSpPr>
        <dsp:cNvPr id="0" name=""/>
        <dsp:cNvSpPr/>
      </dsp:nvSpPr>
      <dsp:spPr>
        <a:xfrm>
          <a:off x="3847" y="1844778"/>
          <a:ext cx="1475038" cy="1712880"/>
        </a:xfrm>
        <a:prstGeom prst="rect">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US" sz="1600" kern="1200" dirty="0"/>
            <a:t>Milk</a:t>
          </a:r>
        </a:p>
        <a:p>
          <a:pPr marL="171450" lvl="1" indent="-171450" algn="l" defTabSz="711200">
            <a:lnSpc>
              <a:spcPct val="90000"/>
            </a:lnSpc>
            <a:spcBef>
              <a:spcPct val="0"/>
            </a:spcBef>
            <a:spcAft>
              <a:spcPct val="15000"/>
            </a:spcAft>
            <a:buChar char="•"/>
          </a:pPr>
          <a:r>
            <a:rPr lang="en-US" sz="1600" kern="1200" dirty="0"/>
            <a:t>Chocolate</a:t>
          </a:r>
        </a:p>
        <a:p>
          <a:pPr marL="171450" lvl="1" indent="-171450" algn="l" defTabSz="711200">
            <a:lnSpc>
              <a:spcPct val="90000"/>
            </a:lnSpc>
            <a:spcBef>
              <a:spcPct val="0"/>
            </a:spcBef>
            <a:spcAft>
              <a:spcPct val="15000"/>
            </a:spcAft>
            <a:buChar char="•"/>
          </a:pPr>
          <a:r>
            <a:rPr lang="en-US" sz="1600" kern="1200" dirty="0"/>
            <a:t>Water (Cleaning)</a:t>
          </a:r>
        </a:p>
        <a:p>
          <a:pPr marL="171450" lvl="1" indent="-171450" algn="l" defTabSz="711200">
            <a:lnSpc>
              <a:spcPct val="90000"/>
            </a:lnSpc>
            <a:spcBef>
              <a:spcPct val="0"/>
            </a:spcBef>
            <a:spcAft>
              <a:spcPct val="15000"/>
            </a:spcAft>
            <a:buChar char="•"/>
          </a:pPr>
          <a:r>
            <a:rPr lang="en-US" sz="1600" kern="1200" dirty="0"/>
            <a:t>Nuts</a:t>
          </a:r>
        </a:p>
        <a:p>
          <a:pPr marL="171450" lvl="1" indent="-171450" algn="l" defTabSz="711200">
            <a:lnSpc>
              <a:spcPct val="90000"/>
            </a:lnSpc>
            <a:spcBef>
              <a:spcPct val="0"/>
            </a:spcBef>
            <a:spcAft>
              <a:spcPct val="15000"/>
            </a:spcAft>
            <a:buChar char="•"/>
          </a:pPr>
          <a:r>
            <a:rPr lang="en-US" sz="1600" kern="1200" dirty="0"/>
            <a:t>Cream</a:t>
          </a:r>
        </a:p>
      </dsp:txBody>
      <dsp:txXfrm>
        <a:off x="3847" y="1844778"/>
        <a:ext cx="1475038" cy="1712880"/>
      </dsp:txXfrm>
    </dsp:sp>
    <dsp:sp modelId="{1C16DBEC-1028-4CAA-BB5B-B319451EA599}">
      <dsp:nvSpPr>
        <dsp:cNvPr id="0" name=""/>
        <dsp:cNvSpPr/>
      </dsp:nvSpPr>
      <dsp:spPr>
        <a:xfrm>
          <a:off x="1685392" y="1266877"/>
          <a:ext cx="1475038" cy="577901"/>
        </a:xfrm>
        <a:prstGeom prst="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US" sz="1600" kern="1200" dirty="0"/>
            <a:t>WIP</a:t>
          </a:r>
        </a:p>
      </dsp:txBody>
      <dsp:txXfrm>
        <a:off x="1685392" y="1266877"/>
        <a:ext cx="1475038" cy="577901"/>
      </dsp:txXfrm>
    </dsp:sp>
    <dsp:sp modelId="{0334A5AE-C1E7-4A59-8DDA-6297EF025602}">
      <dsp:nvSpPr>
        <dsp:cNvPr id="0" name=""/>
        <dsp:cNvSpPr/>
      </dsp:nvSpPr>
      <dsp:spPr>
        <a:xfrm>
          <a:off x="1685392" y="1844778"/>
          <a:ext cx="1475038" cy="1712880"/>
        </a:xfrm>
        <a:prstGeom prst="rect">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US" sz="1600" kern="1200" dirty="0"/>
            <a:t>Pre Mix</a:t>
          </a:r>
        </a:p>
        <a:p>
          <a:pPr marL="171450" lvl="1" indent="-171450" algn="l" defTabSz="711200">
            <a:lnSpc>
              <a:spcPct val="90000"/>
            </a:lnSpc>
            <a:spcBef>
              <a:spcPct val="0"/>
            </a:spcBef>
            <a:spcAft>
              <a:spcPct val="15000"/>
            </a:spcAft>
            <a:buChar char="•"/>
          </a:pPr>
          <a:r>
            <a:rPr lang="en-US" sz="1600" kern="1200" dirty="0"/>
            <a:t>Hot </a:t>
          </a:r>
          <a:r>
            <a:rPr lang="en-US" sz="1600" kern="1200" dirty="0" err="1"/>
            <a:t>Icecream</a:t>
          </a:r>
          <a:endParaRPr lang="en-US" sz="1600" kern="1200" dirty="0"/>
        </a:p>
      </dsp:txBody>
      <dsp:txXfrm>
        <a:off x="1685392" y="1844778"/>
        <a:ext cx="1475038" cy="1712880"/>
      </dsp:txXfrm>
    </dsp:sp>
    <dsp:sp modelId="{056BDCC9-96EB-4174-B65D-E18EDC36F3A0}">
      <dsp:nvSpPr>
        <dsp:cNvPr id="0" name=""/>
        <dsp:cNvSpPr/>
      </dsp:nvSpPr>
      <dsp:spPr>
        <a:xfrm>
          <a:off x="3366936" y="1266877"/>
          <a:ext cx="1475038" cy="577901"/>
        </a:xfrm>
        <a:prstGeom prst="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US" sz="1600" kern="1200" dirty="0"/>
            <a:t>Finished Gods</a:t>
          </a:r>
        </a:p>
      </dsp:txBody>
      <dsp:txXfrm>
        <a:off x="3366936" y="1266877"/>
        <a:ext cx="1475038" cy="577901"/>
      </dsp:txXfrm>
    </dsp:sp>
    <dsp:sp modelId="{C1006626-887B-4C37-B6FA-9E2FAEF8F252}">
      <dsp:nvSpPr>
        <dsp:cNvPr id="0" name=""/>
        <dsp:cNvSpPr/>
      </dsp:nvSpPr>
      <dsp:spPr>
        <a:xfrm>
          <a:off x="3366936" y="1844778"/>
          <a:ext cx="1475038" cy="1712880"/>
        </a:xfrm>
        <a:prstGeom prst="rect">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US" sz="1600" kern="1200" dirty="0" err="1"/>
            <a:t>Choco</a:t>
          </a:r>
          <a:r>
            <a:rPr lang="en-US" sz="1600" kern="1200" dirty="0"/>
            <a:t> </a:t>
          </a:r>
          <a:r>
            <a:rPr lang="en-US" sz="1600" kern="1200" dirty="0" err="1"/>
            <a:t>Icecream</a:t>
          </a:r>
          <a:endParaRPr lang="en-US" sz="1600" kern="1200" dirty="0"/>
        </a:p>
      </dsp:txBody>
      <dsp:txXfrm>
        <a:off x="3366936" y="1844778"/>
        <a:ext cx="1475038" cy="1712880"/>
      </dsp:txXfrm>
    </dsp:sp>
    <dsp:sp modelId="{C380A587-0B77-4864-A855-AD46753159A6}">
      <dsp:nvSpPr>
        <dsp:cNvPr id="0" name=""/>
        <dsp:cNvSpPr/>
      </dsp:nvSpPr>
      <dsp:spPr>
        <a:xfrm>
          <a:off x="5048480" y="1266877"/>
          <a:ext cx="1475038" cy="577901"/>
        </a:xfrm>
        <a:prstGeom prst="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US" sz="1600" kern="1200" dirty="0"/>
            <a:t>By Products</a:t>
          </a:r>
        </a:p>
      </dsp:txBody>
      <dsp:txXfrm>
        <a:off x="5048480" y="1266877"/>
        <a:ext cx="1475038" cy="577901"/>
      </dsp:txXfrm>
    </dsp:sp>
    <dsp:sp modelId="{B641C550-4C29-47CA-AA1C-D50FB2DC6A1E}">
      <dsp:nvSpPr>
        <dsp:cNvPr id="0" name=""/>
        <dsp:cNvSpPr/>
      </dsp:nvSpPr>
      <dsp:spPr>
        <a:xfrm>
          <a:off x="5048480" y="1844778"/>
          <a:ext cx="1475038" cy="1712880"/>
        </a:xfrm>
        <a:prstGeom prst="rect">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US" sz="1600" kern="1200" dirty="0"/>
            <a:t>Nut shells</a:t>
          </a:r>
        </a:p>
      </dsp:txBody>
      <dsp:txXfrm>
        <a:off x="5048480" y="1844778"/>
        <a:ext cx="1475038" cy="1712880"/>
      </dsp:txXfrm>
    </dsp:sp>
    <dsp:sp modelId="{ACAFB70C-728F-4665-8712-0A648F1B53AD}">
      <dsp:nvSpPr>
        <dsp:cNvPr id="0" name=""/>
        <dsp:cNvSpPr/>
      </dsp:nvSpPr>
      <dsp:spPr>
        <a:xfrm>
          <a:off x="6730025" y="1266877"/>
          <a:ext cx="1475038" cy="577901"/>
        </a:xfrm>
        <a:prstGeom prst="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US" sz="1600" kern="1200" dirty="0"/>
            <a:t>Waste</a:t>
          </a:r>
        </a:p>
      </dsp:txBody>
      <dsp:txXfrm>
        <a:off x="6730025" y="1266877"/>
        <a:ext cx="1475038" cy="577901"/>
      </dsp:txXfrm>
    </dsp:sp>
    <dsp:sp modelId="{28BBC2EF-B785-44FB-A9FA-32B653F94BB2}">
      <dsp:nvSpPr>
        <dsp:cNvPr id="0" name=""/>
        <dsp:cNvSpPr/>
      </dsp:nvSpPr>
      <dsp:spPr>
        <a:xfrm>
          <a:off x="6730025" y="1844778"/>
          <a:ext cx="1475038" cy="1712880"/>
        </a:xfrm>
        <a:prstGeom prst="rect">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US" sz="1600" kern="1200" dirty="0"/>
            <a:t>Waste Water</a:t>
          </a:r>
        </a:p>
      </dsp:txBody>
      <dsp:txXfrm>
        <a:off x="6730025" y="1844778"/>
        <a:ext cx="1475038" cy="1712880"/>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3970" name="Rectangle 2"/>
          <p:cNvSpPr>
            <a:spLocks noGrp="1" noChangeArrowheads="1"/>
          </p:cNvSpPr>
          <p:nvPr>
            <p:ph type="hdr" sz="quarter"/>
          </p:nvPr>
        </p:nvSpPr>
        <p:spPr bwMode="auto">
          <a:xfrm>
            <a:off x="0" y="0"/>
            <a:ext cx="2972005" cy="456704"/>
          </a:xfrm>
          <a:prstGeom prst="rect">
            <a:avLst/>
          </a:prstGeom>
          <a:noFill/>
          <a:ln w="9525">
            <a:noFill/>
            <a:miter lim="800000"/>
            <a:headEnd/>
            <a:tailEnd/>
          </a:ln>
          <a:effectLst/>
        </p:spPr>
        <p:txBody>
          <a:bodyPr vert="horz" wrap="square" lIns="91427" tIns="45714" rIns="91427" bIns="45714" numCol="1" anchor="t" anchorCtr="0" compatLnSpc="1">
            <a:prstTxWarp prst="textNoShape">
              <a:avLst/>
            </a:prstTxWarp>
          </a:bodyPr>
          <a:lstStyle>
            <a:lvl1pPr defTabSz="914381">
              <a:defRPr sz="800">
                <a:latin typeface="Verdana" charset="0"/>
              </a:defRPr>
            </a:lvl1pPr>
          </a:lstStyle>
          <a:p>
            <a:endParaRPr lang="en-US"/>
          </a:p>
        </p:txBody>
      </p:sp>
      <p:sp>
        <p:nvSpPr>
          <p:cNvPr id="83971" name="Rectangle 3"/>
          <p:cNvSpPr>
            <a:spLocks noGrp="1" noChangeArrowheads="1"/>
          </p:cNvSpPr>
          <p:nvPr>
            <p:ph type="dt" sz="quarter" idx="1"/>
          </p:nvPr>
        </p:nvSpPr>
        <p:spPr bwMode="auto">
          <a:xfrm>
            <a:off x="3884463" y="0"/>
            <a:ext cx="2972005" cy="456704"/>
          </a:xfrm>
          <a:prstGeom prst="rect">
            <a:avLst/>
          </a:prstGeom>
          <a:noFill/>
          <a:ln w="9525">
            <a:noFill/>
            <a:miter lim="800000"/>
            <a:headEnd/>
            <a:tailEnd/>
          </a:ln>
          <a:effectLst/>
        </p:spPr>
        <p:txBody>
          <a:bodyPr vert="horz" wrap="square" lIns="91427" tIns="45714" rIns="91427" bIns="45714" numCol="1" anchor="t" anchorCtr="0" compatLnSpc="1">
            <a:prstTxWarp prst="textNoShape">
              <a:avLst/>
            </a:prstTxWarp>
          </a:bodyPr>
          <a:lstStyle>
            <a:lvl1pPr algn="r" defTabSz="914381">
              <a:defRPr sz="800">
                <a:latin typeface="Verdana" charset="0"/>
              </a:defRPr>
            </a:lvl1pPr>
          </a:lstStyle>
          <a:p>
            <a:endParaRPr lang="en-US"/>
          </a:p>
        </p:txBody>
      </p:sp>
      <p:sp>
        <p:nvSpPr>
          <p:cNvPr id="83972" name="Rectangle 4"/>
          <p:cNvSpPr>
            <a:spLocks noGrp="1" noChangeArrowheads="1"/>
          </p:cNvSpPr>
          <p:nvPr>
            <p:ph type="ftr" sz="quarter" idx="2"/>
          </p:nvPr>
        </p:nvSpPr>
        <p:spPr bwMode="auto">
          <a:xfrm>
            <a:off x="0" y="8863170"/>
            <a:ext cx="2972005" cy="277993"/>
          </a:xfrm>
          <a:prstGeom prst="rect">
            <a:avLst/>
          </a:prstGeom>
          <a:noFill/>
          <a:ln w="9525">
            <a:noFill/>
            <a:miter lim="800000"/>
            <a:headEnd/>
            <a:tailEnd/>
          </a:ln>
          <a:effectLst/>
        </p:spPr>
        <p:txBody>
          <a:bodyPr vert="horz" wrap="square" lIns="91427" tIns="45714" rIns="91427" bIns="45714" numCol="1" anchor="b" anchorCtr="0" compatLnSpc="1">
            <a:prstTxWarp prst="textNoShape">
              <a:avLst/>
            </a:prstTxWarp>
          </a:bodyPr>
          <a:lstStyle>
            <a:lvl1pPr defTabSz="914381">
              <a:defRPr sz="800">
                <a:latin typeface="Verdana" charset="0"/>
              </a:defRPr>
            </a:lvl1pPr>
          </a:lstStyle>
          <a:p>
            <a:endParaRPr lang="en-US"/>
          </a:p>
        </p:txBody>
      </p:sp>
      <p:sp>
        <p:nvSpPr>
          <p:cNvPr id="83973" name="Rectangle 5"/>
          <p:cNvSpPr>
            <a:spLocks noGrp="1" noChangeArrowheads="1"/>
          </p:cNvSpPr>
          <p:nvPr>
            <p:ph type="sldNum" sz="quarter" idx="3"/>
          </p:nvPr>
        </p:nvSpPr>
        <p:spPr bwMode="auto">
          <a:xfrm>
            <a:off x="3884463" y="8863170"/>
            <a:ext cx="2972005" cy="277993"/>
          </a:xfrm>
          <a:prstGeom prst="rect">
            <a:avLst/>
          </a:prstGeom>
          <a:noFill/>
          <a:ln w="9525">
            <a:noFill/>
            <a:miter lim="800000"/>
            <a:headEnd/>
            <a:tailEnd/>
          </a:ln>
          <a:effectLst/>
        </p:spPr>
        <p:txBody>
          <a:bodyPr vert="horz" wrap="square" lIns="91427" tIns="45714" rIns="91427" bIns="45714" numCol="1" anchor="b" anchorCtr="0" compatLnSpc="1">
            <a:prstTxWarp prst="textNoShape">
              <a:avLst/>
            </a:prstTxWarp>
          </a:bodyPr>
          <a:lstStyle>
            <a:lvl1pPr algn="r" defTabSz="914381">
              <a:defRPr sz="800">
                <a:latin typeface="Verdana" charset="0"/>
              </a:defRPr>
            </a:lvl1pPr>
          </a:lstStyle>
          <a:p>
            <a:fld id="{07662B3B-BD72-4972-9456-B381445EF7A2}" type="slidenum">
              <a:rPr lang="en-US"/>
              <a:pPr/>
              <a:t>‹#›</a:t>
            </a:fld>
            <a:endParaRPr lang="en-US"/>
          </a:p>
        </p:txBody>
      </p:sp>
      <p:pic>
        <p:nvPicPr>
          <p:cNvPr id="114694" name="Picture 6" descr="Bottom right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70211" y="8603615"/>
            <a:ext cx="1843317" cy="231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651901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2005" cy="456704"/>
          </a:xfrm>
          <a:prstGeom prst="rect">
            <a:avLst/>
          </a:prstGeom>
          <a:noFill/>
          <a:ln w="9525">
            <a:noFill/>
            <a:miter lim="800000"/>
            <a:headEnd/>
            <a:tailEnd/>
          </a:ln>
          <a:effectLst/>
        </p:spPr>
        <p:txBody>
          <a:bodyPr vert="horz" wrap="square" lIns="91427" tIns="45714" rIns="91427" bIns="45714" numCol="1" anchor="t" anchorCtr="0" compatLnSpc="1">
            <a:prstTxWarp prst="textNoShape">
              <a:avLst/>
            </a:prstTxWarp>
          </a:bodyPr>
          <a:lstStyle>
            <a:lvl1pPr defTabSz="914381">
              <a:defRPr sz="800">
                <a:latin typeface="Verdana" charset="0"/>
              </a:defRPr>
            </a:lvl1pPr>
          </a:lstStyle>
          <a:p>
            <a:endParaRPr lang="en-US"/>
          </a:p>
        </p:txBody>
      </p:sp>
      <p:sp>
        <p:nvSpPr>
          <p:cNvPr id="3075" name="Rectangle 3"/>
          <p:cNvSpPr>
            <a:spLocks noGrp="1" noChangeArrowheads="1"/>
          </p:cNvSpPr>
          <p:nvPr>
            <p:ph type="dt" idx="1"/>
          </p:nvPr>
        </p:nvSpPr>
        <p:spPr bwMode="auto">
          <a:xfrm>
            <a:off x="3884463" y="0"/>
            <a:ext cx="2972005" cy="456704"/>
          </a:xfrm>
          <a:prstGeom prst="rect">
            <a:avLst/>
          </a:prstGeom>
          <a:noFill/>
          <a:ln w="9525">
            <a:noFill/>
            <a:miter lim="800000"/>
            <a:headEnd/>
            <a:tailEnd/>
          </a:ln>
          <a:effectLst/>
        </p:spPr>
        <p:txBody>
          <a:bodyPr vert="horz" wrap="square" lIns="91427" tIns="45714" rIns="91427" bIns="45714" numCol="1" anchor="t" anchorCtr="0" compatLnSpc="1">
            <a:prstTxWarp prst="textNoShape">
              <a:avLst/>
            </a:prstTxWarp>
          </a:bodyPr>
          <a:lstStyle>
            <a:lvl1pPr algn="r" defTabSz="914381">
              <a:defRPr sz="800">
                <a:latin typeface="Verdana" charset="0"/>
              </a:defRPr>
            </a:lvl1pPr>
          </a:lstStyle>
          <a:p>
            <a:endParaRPr lang="en-US"/>
          </a:p>
        </p:txBody>
      </p:sp>
      <p:sp>
        <p:nvSpPr>
          <p:cNvPr id="1157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p:cNvSpPr>
            <a:spLocks noGrp="1" noChangeArrowheads="1"/>
          </p:cNvSpPr>
          <p:nvPr>
            <p:ph type="body" sz="quarter" idx="3"/>
          </p:nvPr>
        </p:nvSpPr>
        <p:spPr bwMode="auto">
          <a:xfrm>
            <a:off x="685493" y="4342939"/>
            <a:ext cx="5487014" cy="3974172"/>
          </a:xfrm>
          <a:prstGeom prst="rect">
            <a:avLst/>
          </a:prstGeom>
          <a:noFill/>
          <a:ln w="9525">
            <a:noFill/>
            <a:miter lim="800000"/>
            <a:headEnd/>
            <a:tailEnd/>
          </a:ln>
          <a:effectLst/>
        </p:spPr>
        <p:txBody>
          <a:bodyPr vert="horz" wrap="square" lIns="91427" tIns="45714" rIns="91427" bIns="45714"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078" name="Rectangle 6"/>
          <p:cNvSpPr>
            <a:spLocks noGrp="1" noChangeArrowheads="1"/>
          </p:cNvSpPr>
          <p:nvPr>
            <p:ph type="ftr" sz="quarter" idx="4"/>
          </p:nvPr>
        </p:nvSpPr>
        <p:spPr bwMode="auto">
          <a:xfrm>
            <a:off x="0" y="8863170"/>
            <a:ext cx="2972005" cy="277993"/>
          </a:xfrm>
          <a:prstGeom prst="rect">
            <a:avLst/>
          </a:prstGeom>
          <a:noFill/>
          <a:ln w="9525">
            <a:noFill/>
            <a:miter lim="800000"/>
            <a:headEnd/>
            <a:tailEnd/>
          </a:ln>
          <a:effectLst/>
        </p:spPr>
        <p:txBody>
          <a:bodyPr vert="horz" wrap="square" lIns="91427" tIns="45714" rIns="91427" bIns="45714" numCol="1" anchor="b" anchorCtr="0" compatLnSpc="1">
            <a:prstTxWarp prst="textNoShape">
              <a:avLst/>
            </a:prstTxWarp>
          </a:bodyPr>
          <a:lstStyle>
            <a:lvl1pPr defTabSz="914381">
              <a:defRPr sz="800">
                <a:latin typeface="Verdana" charset="0"/>
              </a:defRPr>
            </a:lvl1pPr>
          </a:lstStyle>
          <a:p>
            <a:endParaRPr lang="en-US"/>
          </a:p>
        </p:txBody>
      </p:sp>
      <p:sp>
        <p:nvSpPr>
          <p:cNvPr id="3079" name="Rectangle 7"/>
          <p:cNvSpPr>
            <a:spLocks noGrp="1" noChangeArrowheads="1"/>
          </p:cNvSpPr>
          <p:nvPr>
            <p:ph type="sldNum" sz="quarter" idx="5"/>
          </p:nvPr>
        </p:nvSpPr>
        <p:spPr bwMode="auto">
          <a:xfrm>
            <a:off x="3884463" y="8863170"/>
            <a:ext cx="2972005" cy="277993"/>
          </a:xfrm>
          <a:prstGeom prst="rect">
            <a:avLst/>
          </a:prstGeom>
          <a:noFill/>
          <a:ln w="9525">
            <a:noFill/>
            <a:miter lim="800000"/>
            <a:headEnd/>
            <a:tailEnd/>
          </a:ln>
          <a:effectLst/>
        </p:spPr>
        <p:txBody>
          <a:bodyPr vert="horz" wrap="square" lIns="91427" tIns="45714" rIns="91427" bIns="45714" numCol="1" anchor="b" anchorCtr="0" compatLnSpc="1">
            <a:prstTxWarp prst="textNoShape">
              <a:avLst/>
            </a:prstTxWarp>
          </a:bodyPr>
          <a:lstStyle>
            <a:lvl1pPr algn="r" defTabSz="914381">
              <a:defRPr sz="800">
                <a:latin typeface="Verdana" charset="0"/>
              </a:defRPr>
            </a:lvl1pPr>
          </a:lstStyle>
          <a:p>
            <a:fld id="{6E855A4A-5C22-4261-854F-80AF9D3C7DB5}" type="slidenum">
              <a:rPr lang="en-US"/>
              <a:pPr/>
              <a:t>‹#›</a:t>
            </a:fld>
            <a:endParaRPr lang="en-US"/>
          </a:p>
        </p:txBody>
      </p:sp>
      <p:pic>
        <p:nvPicPr>
          <p:cNvPr id="115720" name="Picture 8" descr="Bottom right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70211" y="8532699"/>
            <a:ext cx="1843317" cy="229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9454661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dirty="0"/>
          </a:p>
        </p:txBody>
      </p:sp>
      <p:sp>
        <p:nvSpPr>
          <p:cNvPr id="4" name="Slide Number Placeholder 3"/>
          <p:cNvSpPr>
            <a:spLocks noGrp="1"/>
          </p:cNvSpPr>
          <p:nvPr>
            <p:ph type="sldNum" sz="quarter" idx="10"/>
          </p:nvPr>
        </p:nvSpPr>
        <p:spPr/>
        <p:txBody>
          <a:bodyPr/>
          <a:lstStyle/>
          <a:p>
            <a:fld id="{6E855A4A-5C22-4261-854F-80AF9D3C7DB5}"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29031540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855A4A-5C22-4261-854F-80AF9D3C7DB5}" type="slidenum">
              <a:rPr lang="en-US" smtClean="0"/>
              <a:pPr/>
              <a:t>30</a:t>
            </a:fld>
            <a:endParaRPr lang="en-US"/>
          </a:p>
        </p:txBody>
      </p:sp>
    </p:spTree>
    <p:extLst>
      <p:ext uri="{BB962C8B-B14F-4D97-AF65-F5344CB8AC3E}">
        <p14:creationId xmlns:p14="http://schemas.microsoft.com/office/powerpoint/2010/main" val="23708195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Date Placeholder 3"/>
          <p:cNvSpPr>
            <a:spLocks noGrp="1"/>
          </p:cNvSpPr>
          <p:nvPr>
            <p:ph type="dt" idx="10"/>
          </p:nvPr>
        </p:nvSpPr>
        <p:spPr/>
        <p:txBody>
          <a:bodyPr/>
          <a:lstStyle/>
          <a:p>
            <a:pPr>
              <a:defRPr/>
            </a:pPr>
            <a:fld id="{B899292B-0948-402B-B25D-B438BAE073D4}" type="datetime5">
              <a:rPr lang="en-US" smtClean="0"/>
              <a:pPr>
                <a:defRPr/>
              </a:pPr>
              <a:t>10-Feb-20</a:t>
            </a:fld>
            <a:endParaRPr lang="en-US"/>
          </a:p>
        </p:txBody>
      </p:sp>
      <p:sp>
        <p:nvSpPr>
          <p:cNvPr id="5" name="Footer Placeholder 4"/>
          <p:cNvSpPr>
            <a:spLocks noGrp="1"/>
          </p:cNvSpPr>
          <p:nvPr>
            <p:ph type="ftr" sz="quarter" idx="11"/>
          </p:nvPr>
        </p:nvSpPr>
        <p:spPr/>
        <p:txBody>
          <a:bodyPr/>
          <a:lstStyle/>
          <a:p>
            <a:pPr>
              <a:defRPr/>
            </a:pPr>
            <a:r>
              <a:rPr lang="en-US"/>
              <a:t>(c) 2002 Invensys Systems, Inc.</a:t>
            </a:r>
          </a:p>
        </p:txBody>
      </p:sp>
      <p:sp>
        <p:nvSpPr>
          <p:cNvPr id="6" name="Slide Number Placeholder 5"/>
          <p:cNvSpPr>
            <a:spLocks noGrp="1"/>
          </p:cNvSpPr>
          <p:nvPr>
            <p:ph type="sldNum" sz="quarter" idx="12"/>
          </p:nvPr>
        </p:nvSpPr>
        <p:spPr/>
        <p:txBody>
          <a:bodyPr/>
          <a:lstStyle/>
          <a:p>
            <a:pPr>
              <a:defRPr/>
            </a:pPr>
            <a:fld id="{556F7494-19FC-479E-90DE-BD0C69C2042E}" type="slidenum">
              <a:rPr lang="en-US" smtClean="0"/>
              <a:pPr>
                <a:defRPr/>
              </a:pPr>
              <a:t>33</a:t>
            </a:fld>
            <a:endParaRPr lang="en-US"/>
          </a:p>
        </p:txBody>
      </p:sp>
    </p:spTree>
    <p:extLst>
      <p:ext uri="{BB962C8B-B14F-4D97-AF65-F5344CB8AC3E}">
        <p14:creationId xmlns:p14="http://schemas.microsoft.com/office/powerpoint/2010/main" val="546160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6E855A4A-5C22-4261-854F-80AF9D3C7DB5}"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6292278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855A4A-5C22-4261-854F-80AF9D3C7DB5}" type="slidenum">
              <a:rPr lang="en-US" smtClean="0"/>
              <a:pPr/>
              <a:t>5</a:t>
            </a:fld>
            <a:endParaRPr lang="en-US"/>
          </a:p>
        </p:txBody>
      </p:sp>
    </p:spTree>
    <p:extLst>
      <p:ext uri="{BB962C8B-B14F-4D97-AF65-F5344CB8AC3E}">
        <p14:creationId xmlns:p14="http://schemas.microsoft.com/office/powerpoint/2010/main" val="24817129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855A4A-5C22-4261-854F-80AF9D3C7DB5}" type="slidenum">
              <a:rPr lang="en-US" smtClean="0"/>
              <a:pPr/>
              <a:t>9</a:t>
            </a:fld>
            <a:endParaRPr lang="en-US"/>
          </a:p>
        </p:txBody>
      </p:sp>
    </p:spTree>
    <p:extLst>
      <p:ext uri="{BB962C8B-B14F-4D97-AF65-F5344CB8AC3E}">
        <p14:creationId xmlns:p14="http://schemas.microsoft.com/office/powerpoint/2010/main" val="23708195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Date Placeholder 3"/>
          <p:cNvSpPr>
            <a:spLocks noGrp="1"/>
          </p:cNvSpPr>
          <p:nvPr>
            <p:ph type="dt" idx="10"/>
          </p:nvPr>
        </p:nvSpPr>
        <p:spPr/>
        <p:txBody>
          <a:bodyPr/>
          <a:lstStyle/>
          <a:p>
            <a:pPr>
              <a:defRPr/>
            </a:pPr>
            <a:fld id="{B899292B-0948-402B-B25D-B438BAE073D4}" type="datetime5">
              <a:rPr lang="en-US" smtClean="0"/>
              <a:pPr>
                <a:defRPr/>
              </a:pPr>
              <a:t>10-Feb-20</a:t>
            </a:fld>
            <a:endParaRPr lang="en-US"/>
          </a:p>
        </p:txBody>
      </p:sp>
      <p:sp>
        <p:nvSpPr>
          <p:cNvPr id="5" name="Footer Placeholder 4"/>
          <p:cNvSpPr>
            <a:spLocks noGrp="1"/>
          </p:cNvSpPr>
          <p:nvPr>
            <p:ph type="ftr" sz="quarter" idx="11"/>
          </p:nvPr>
        </p:nvSpPr>
        <p:spPr/>
        <p:txBody>
          <a:bodyPr/>
          <a:lstStyle/>
          <a:p>
            <a:pPr>
              <a:defRPr/>
            </a:pPr>
            <a:r>
              <a:rPr lang="en-US"/>
              <a:t>(c) 2002 Invensys Systems, Inc.</a:t>
            </a:r>
          </a:p>
        </p:txBody>
      </p:sp>
      <p:sp>
        <p:nvSpPr>
          <p:cNvPr id="6" name="Slide Number Placeholder 5"/>
          <p:cNvSpPr>
            <a:spLocks noGrp="1"/>
          </p:cNvSpPr>
          <p:nvPr>
            <p:ph type="sldNum" sz="quarter" idx="12"/>
          </p:nvPr>
        </p:nvSpPr>
        <p:spPr/>
        <p:txBody>
          <a:bodyPr/>
          <a:lstStyle/>
          <a:p>
            <a:pPr>
              <a:defRPr/>
            </a:pPr>
            <a:fld id="{556F7494-19FC-479E-90DE-BD0C69C2042E}" type="slidenum">
              <a:rPr lang="en-US" smtClean="0"/>
              <a:pPr>
                <a:defRPr/>
              </a:pPr>
              <a:t>12</a:t>
            </a:fld>
            <a:endParaRPr lang="en-US"/>
          </a:p>
        </p:txBody>
      </p:sp>
    </p:spTree>
    <p:extLst>
      <p:ext uri="{BB962C8B-B14F-4D97-AF65-F5344CB8AC3E}">
        <p14:creationId xmlns:p14="http://schemas.microsoft.com/office/powerpoint/2010/main" val="7809241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855A4A-5C22-4261-854F-80AF9D3C7DB5}" type="slidenum">
              <a:rPr lang="en-US" smtClean="0"/>
              <a:pPr/>
              <a:t>13</a:t>
            </a:fld>
            <a:endParaRPr lang="en-US"/>
          </a:p>
        </p:txBody>
      </p:sp>
    </p:spTree>
    <p:extLst>
      <p:ext uri="{BB962C8B-B14F-4D97-AF65-F5344CB8AC3E}">
        <p14:creationId xmlns:p14="http://schemas.microsoft.com/office/powerpoint/2010/main" val="23708195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Date Placeholder 3"/>
          <p:cNvSpPr>
            <a:spLocks noGrp="1"/>
          </p:cNvSpPr>
          <p:nvPr>
            <p:ph type="dt" idx="10"/>
          </p:nvPr>
        </p:nvSpPr>
        <p:spPr/>
        <p:txBody>
          <a:bodyPr/>
          <a:lstStyle/>
          <a:p>
            <a:pPr>
              <a:defRPr/>
            </a:pPr>
            <a:fld id="{B899292B-0948-402B-B25D-B438BAE073D4}" type="datetime5">
              <a:rPr lang="en-US" smtClean="0"/>
              <a:pPr>
                <a:defRPr/>
              </a:pPr>
              <a:t>10-Feb-20</a:t>
            </a:fld>
            <a:endParaRPr lang="en-US"/>
          </a:p>
        </p:txBody>
      </p:sp>
      <p:sp>
        <p:nvSpPr>
          <p:cNvPr id="5" name="Footer Placeholder 4"/>
          <p:cNvSpPr>
            <a:spLocks noGrp="1"/>
          </p:cNvSpPr>
          <p:nvPr>
            <p:ph type="ftr" sz="quarter" idx="11"/>
          </p:nvPr>
        </p:nvSpPr>
        <p:spPr/>
        <p:txBody>
          <a:bodyPr/>
          <a:lstStyle/>
          <a:p>
            <a:pPr>
              <a:defRPr/>
            </a:pPr>
            <a:r>
              <a:rPr lang="en-US"/>
              <a:t>(c) 2002 Invensys Systems, Inc.</a:t>
            </a:r>
          </a:p>
        </p:txBody>
      </p:sp>
      <p:sp>
        <p:nvSpPr>
          <p:cNvPr id="6" name="Slide Number Placeholder 5"/>
          <p:cNvSpPr>
            <a:spLocks noGrp="1"/>
          </p:cNvSpPr>
          <p:nvPr>
            <p:ph type="sldNum" sz="quarter" idx="12"/>
          </p:nvPr>
        </p:nvSpPr>
        <p:spPr/>
        <p:txBody>
          <a:bodyPr/>
          <a:lstStyle/>
          <a:p>
            <a:pPr>
              <a:defRPr/>
            </a:pPr>
            <a:fld id="{556F7494-19FC-479E-90DE-BD0C69C2042E}" type="slidenum">
              <a:rPr lang="en-US" smtClean="0"/>
              <a:pPr>
                <a:defRPr/>
              </a:pPr>
              <a:t>21</a:t>
            </a:fld>
            <a:endParaRPr lang="en-US"/>
          </a:p>
        </p:txBody>
      </p:sp>
    </p:spTree>
    <p:extLst>
      <p:ext uri="{BB962C8B-B14F-4D97-AF65-F5344CB8AC3E}">
        <p14:creationId xmlns:p14="http://schemas.microsoft.com/office/powerpoint/2010/main" val="20614755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855A4A-5C22-4261-854F-80AF9D3C7DB5}" type="slidenum">
              <a:rPr lang="en-US" smtClean="0"/>
              <a:pPr/>
              <a:t>23</a:t>
            </a:fld>
            <a:endParaRPr lang="en-US"/>
          </a:p>
        </p:txBody>
      </p:sp>
    </p:spTree>
    <p:extLst>
      <p:ext uri="{BB962C8B-B14F-4D97-AF65-F5344CB8AC3E}">
        <p14:creationId xmlns:p14="http://schemas.microsoft.com/office/powerpoint/2010/main" val="23708195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Date Placeholder 3"/>
          <p:cNvSpPr>
            <a:spLocks noGrp="1"/>
          </p:cNvSpPr>
          <p:nvPr>
            <p:ph type="dt" idx="10"/>
          </p:nvPr>
        </p:nvSpPr>
        <p:spPr/>
        <p:txBody>
          <a:bodyPr/>
          <a:lstStyle/>
          <a:p>
            <a:pPr>
              <a:defRPr/>
            </a:pPr>
            <a:fld id="{B899292B-0948-402B-B25D-B438BAE073D4}" type="datetime5">
              <a:rPr lang="en-US" smtClean="0"/>
              <a:pPr>
                <a:defRPr/>
              </a:pPr>
              <a:t>10-Feb-20</a:t>
            </a:fld>
            <a:endParaRPr lang="en-US"/>
          </a:p>
        </p:txBody>
      </p:sp>
      <p:sp>
        <p:nvSpPr>
          <p:cNvPr id="5" name="Footer Placeholder 4"/>
          <p:cNvSpPr>
            <a:spLocks noGrp="1"/>
          </p:cNvSpPr>
          <p:nvPr>
            <p:ph type="ftr" sz="quarter" idx="11"/>
          </p:nvPr>
        </p:nvSpPr>
        <p:spPr/>
        <p:txBody>
          <a:bodyPr/>
          <a:lstStyle/>
          <a:p>
            <a:pPr>
              <a:defRPr/>
            </a:pPr>
            <a:r>
              <a:rPr lang="en-US"/>
              <a:t>(c) 2002 Invensys Systems, Inc.</a:t>
            </a:r>
          </a:p>
        </p:txBody>
      </p:sp>
      <p:sp>
        <p:nvSpPr>
          <p:cNvPr id="6" name="Slide Number Placeholder 5"/>
          <p:cNvSpPr>
            <a:spLocks noGrp="1"/>
          </p:cNvSpPr>
          <p:nvPr>
            <p:ph type="sldNum" sz="quarter" idx="12"/>
          </p:nvPr>
        </p:nvSpPr>
        <p:spPr/>
        <p:txBody>
          <a:bodyPr/>
          <a:lstStyle/>
          <a:p>
            <a:pPr>
              <a:defRPr/>
            </a:pPr>
            <a:fld id="{556F7494-19FC-479E-90DE-BD0C69C2042E}" type="slidenum">
              <a:rPr lang="en-US" smtClean="0"/>
              <a:pPr>
                <a:defRPr/>
              </a:pPr>
              <a:t>28</a:t>
            </a:fld>
            <a:endParaRPr lang="en-US"/>
          </a:p>
        </p:txBody>
      </p:sp>
    </p:spTree>
    <p:extLst>
      <p:ext uri="{BB962C8B-B14F-4D97-AF65-F5344CB8AC3E}">
        <p14:creationId xmlns:p14="http://schemas.microsoft.com/office/powerpoint/2010/main" val="78428839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jpeg"/><Relationship Id="rId1" Type="http://schemas.openxmlformats.org/officeDocument/2006/relationships/slideMaster" Target="../slideMasters/slideMaster9.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5" name="Picture 19" descr="New cover path"/>
          <p:cNvPicPr>
            <a:picLocks noChangeAspect="1" noChangeArrowheads="1"/>
          </p:cNvPicPr>
          <p:nvPr/>
        </p:nvPicPr>
        <p:blipFill>
          <a:blip r:embed="rId2">
            <a:extLst>
              <a:ext uri="{28A0092B-C50C-407E-A947-70E740481C1C}">
                <a14:useLocalDpi xmlns:a14="http://schemas.microsoft.com/office/drawing/2010/main" val="0"/>
              </a:ext>
            </a:extLst>
          </a:blip>
          <a:srcRect r="621"/>
          <a:stretch>
            <a:fillRect/>
          </a:stretch>
        </p:blipFill>
        <p:spPr bwMode="auto">
          <a:xfrm>
            <a:off x="0" y="3086100"/>
            <a:ext cx="9144000" cy="2233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11"/>
          <p:cNvSpPr txBox="1">
            <a:spLocks noChangeArrowheads="1"/>
          </p:cNvSpPr>
          <p:nvPr/>
        </p:nvSpPr>
        <p:spPr bwMode="auto">
          <a:xfrm>
            <a:off x="431800" y="5699125"/>
            <a:ext cx="5292725" cy="347663"/>
          </a:xfrm>
          <a:prstGeom prst="rect">
            <a:avLst/>
          </a:prstGeom>
          <a:noFill/>
          <a:ln w="9525">
            <a:noFill/>
            <a:miter lim="800000"/>
            <a:headEnd/>
            <a:tailEnd/>
          </a:ln>
          <a:effectLst/>
        </p:spPr>
        <p:txBody>
          <a:bodyPr lIns="0" tIns="0" rIns="0" bIns="0">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lnSpc>
                <a:spcPct val="95000"/>
              </a:lnSpc>
            </a:pPr>
            <a:r>
              <a:rPr lang="en-US" sz="800" dirty="0">
                <a:solidFill>
                  <a:srgbClr val="747678"/>
                </a:solidFill>
              </a:rPr>
              <a:t>© 2010 Invensys. All Rights Reserved.</a:t>
            </a:r>
          </a:p>
          <a:p>
            <a:pPr eaLnBrk="1" hangingPunct="1">
              <a:lnSpc>
                <a:spcPct val="95000"/>
              </a:lnSpc>
            </a:pPr>
            <a:r>
              <a:rPr lang="en-US" sz="800" dirty="0">
                <a:solidFill>
                  <a:srgbClr val="747678"/>
                </a:solidFill>
              </a:rPr>
              <a:t>The names, logos, and taglines identifying the products and services of Invensys are proprietary marks of Invensys or its subsidiaries. All third party trademarks and service marks are the proprietary marks of their respective owners.</a:t>
            </a:r>
          </a:p>
        </p:txBody>
      </p:sp>
      <p:sp>
        <p:nvSpPr>
          <p:cNvPr id="7171" name="Rectangle 3"/>
          <p:cNvSpPr>
            <a:spLocks noGrp="1" noChangeArrowheads="1"/>
          </p:cNvSpPr>
          <p:nvPr>
            <p:ph type="ctrTitle"/>
          </p:nvPr>
        </p:nvSpPr>
        <p:spPr>
          <a:xfrm>
            <a:off x="431800" y="412750"/>
            <a:ext cx="7772400" cy="1470025"/>
          </a:xfrm>
        </p:spPr>
        <p:txBody>
          <a:bodyPr/>
          <a:lstStyle>
            <a:lvl1pPr>
              <a:defRPr/>
            </a:lvl1pPr>
          </a:lstStyle>
          <a:p>
            <a:r>
              <a:rPr lang="en-US"/>
              <a:t>Click to edit Master title style</a:t>
            </a:r>
          </a:p>
        </p:txBody>
      </p:sp>
      <p:sp>
        <p:nvSpPr>
          <p:cNvPr id="7172" name="Rectangle 4"/>
          <p:cNvSpPr>
            <a:spLocks noGrp="1" noChangeArrowheads="1"/>
          </p:cNvSpPr>
          <p:nvPr>
            <p:ph type="subTitle" idx="1"/>
          </p:nvPr>
        </p:nvSpPr>
        <p:spPr>
          <a:xfrm>
            <a:off x="441325" y="2519363"/>
            <a:ext cx="4791075" cy="2293937"/>
          </a:xfrm>
        </p:spPr>
        <p:txBody>
          <a:bodyPr rIns="0"/>
          <a:lstStyle>
            <a:lvl1pPr>
              <a:lnSpc>
                <a:spcPts val="2500"/>
              </a:lnSpc>
              <a:spcBef>
                <a:spcPct val="15000"/>
              </a:spcBef>
              <a:defRPr sz="2200">
                <a:solidFill>
                  <a:srgbClr val="C3D603"/>
                </a:solidFill>
              </a:defRPr>
            </a:lvl1pPr>
          </a:lstStyle>
          <a:p>
            <a:r>
              <a:rPr lang="en-US"/>
              <a:t>Click to edit Master subtitle style</a:t>
            </a:r>
          </a:p>
        </p:txBody>
      </p:sp>
      <p:sp>
        <p:nvSpPr>
          <p:cNvPr id="10" name="TextBox 9"/>
          <p:cNvSpPr txBox="1"/>
          <p:nvPr userDrawn="1"/>
        </p:nvSpPr>
        <p:spPr>
          <a:xfrm>
            <a:off x="428596" y="6429396"/>
            <a:ext cx="214314" cy="214314"/>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algn="l" rtl="0" fontAlgn="base">
              <a:spcBef>
                <a:spcPct val="0"/>
              </a:spcBef>
              <a:spcAft>
                <a:spcPct val="0"/>
              </a:spcAft>
            </a:pPr>
            <a:fld id="{094E7B24-26D1-4A6C-A4C2-E36B3DAE516C}" type="slidenum">
              <a:rPr lang="en-US" sz="800" kern="1200" smtClean="0">
                <a:solidFill>
                  <a:srgbClr val="747678"/>
                </a:solidFill>
                <a:latin typeface="Arial" charset="0"/>
                <a:ea typeface="ＭＳ Ｐゴシック" charset="-128"/>
                <a:cs typeface="+mn-cs"/>
              </a:rPr>
              <a:pPr algn="l" rtl="0" fontAlgn="base">
                <a:spcBef>
                  <a:spcPct val="0"/>
                </a:spcBef>
                <a:spcAft>
                  <a:spcPct val="0"/>
                </a:spcAft>
              </a:pPr>
              <a:t>‹#›</a:t>
            </a:fld>
            <a:endParaRPr lang="en-US" sz="800" kern="1200" dirty="0">
              <a:solidFill>
                <a:srgbClr val="747678"/>
              </a:solidFill>
              <a:latin typeface="Arial" charset="0"/>
              <a:ea typeface="ＭＳ Ｐゴシック" charset="-128"/>
              <a:cs typeface="+mn-cs"/>
            </a:endParaRPr>
          </a:p>
        </p:txBody>
      </p:sp>
    </p:spTree>
    <p:extLst>
      <p:ext uri="{BB962C8B-B14F-4D97-AF65-F5344CB8AC3E}">
        <p14:creationId xmlns:p14="http://schemas.microsoft.com/office/powerpoint/2010/main" val="14924140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2"/>
          </p:nvPr>
        </p:nvSpPr>
        <p:spPr bwMode="auto">
          <a:xfrm>
            <a:off x="1835150" y="6453188"/>
            <a:ext cx="1874838" cy="179387"/>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500">
                <a:solidFill>
                  <a:srgbClr val="747678"/>
                </a:solidFill>
              </a:defRPr>
            </a:lvl1pPr>
          </a:lstStyle>
          <a:p>
            <a:r>
              <a:rPr lang="en-US"/>
              <a:t>© Invensys 2013</a:t>
            </a:r>
            <a:endParaRPr lang="en-US" dirty="0"/>
          </a:p>
        </p:txBody>
      </p:sp>
      <p:sp>
        <p:nvSpPr>
          <p:cNvPr id="5" name="Rectangle 5"/>
          <p:cNvSpPr>
            <a:spLocks noGrp="1" noChangeArrowheads="1"/>
          </p:cNvSpPr>
          <p:nvPr>
            <p:ph type="ftr" sz="quarter" idx="3"/>
          </p:nvPr>
        </p:nvSpPr>
        <p:spPr bwMode="auto">
          <a:xfrm>
            <a:off x="684213" y="6453188"/>
            <a:ext cx="1104900" cy="179387"/>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500">
                <a:solidFill>
                  <a:srgbClr val="747678"/>
                </a:solidFill>
              </a:defRPr>
            </a:lvl1pPr>
          </a:lstStyle>
          <a:p>
            <a:r>
              <a:rPr lang="en-US"/>
              <a:t>Invensys proprietary &amp; confidential</a:t>
            </a:r>
          </a:p>
        </p:txBody>
      </p:sp>
    </p:spTree>
    <p:extLst>
      <p:ext uri="{BB962C8B-B14F-4D97-AF65-F5344CB8AC3E}">
        <p14:creationId xmlns:p14="http://schemas.microsoft.com/office/powerpoint/2010/main" val="32097131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51638" y="422275"/>
            <a:ext cx="2105025" cy="53117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31800" y="422275"/>
            <a:ext cx="6167438" cy="53117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2"/>
          </p:nvPr>
        </p:nvSpPr>
        <p:spPr bwMode="auto">
          <a:xfrm>
            <a:off x="1835150" y="6453188"/>
            <a:ext cx="1874838" cy="179387"/>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500">
                <a:solidFill>
                  <a:srgbClr val="747678"/>
                </a:solidFill>
              </a:defRPr>
            </a:lvl1pPr>
          </a:lstStyle>
          <a:p>
            <a:r>
              <a:rPr lang="en-US"/>
              <a:t>© Invensys 2013</a:t>
            </a:r>
            <a:endParaRPr lang="en-US" dirty="0"/>
          </a:p>
        </p:txBody>
      </p:sp>
      <p:sp>
        <p:nvSpPr>
          <p:cNvPr id="5" name="Rectangle 5"/>
          <p:cNvSpPr>
            <a:spLocks noGrp="1" noChangeArrowheads="1"/>
          </p:cNvSpPr>
          <p:nvPr>
            <p:ph type="ftr" sz="quarter" idx="3"/>
          </p:nvPr>
        </p:nvSpPr>
        <p:spPr bwMode="auto">
          <a:xfrm>
            <a:off x="684213" y="6453188"/>
            <a:ext cx="1104900" cy="179387"/>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500">
                <a:solidFill>
                  <a:srgbClr val="747678"/>
                </a:solidFill>
              </a:defRPr>
            </a:lvl1pPr>
          </a:lstStyle>
          <a:p>
            <a:r>
              <a:rPr lang="en-US"/>
              <a:t>Invensys proprietary &amp; confidential</a:t>
            </a:r>
          </a:p>
        </p:txBody>
      </p:sp>
    </p:spTree>
    <p:extLst>
      <p:ext uri="{BB962C8B-B14F-4D97-AF65-F5344CB8AC3E}">
        <p14:creationId xmlns:p14="http://schemas.microsoft.com/office/powerpoint/2010/main" val="39799677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31800" y="422275"/>
            <a:ext cx="8281988" cy="904875"/>
          </a:xfrm>
        </p:spPr>
        <p:txBody>
          <a:bodyPr/>
          <a:lstStyle/>
          <a:p>
            <a:r>
              <a:rPr lang="en-US"/>
              <a:t>Click to edit Master title style</a:t>
            </a:r>
          </a:p>
        </p:txBody>
      </p:sp>
      <p:sp>
        <p:nvSpPr>
          <p:cNvPr id="3" name="ClipArt Placeholder 2"/>
          <p:cNvSpPr>
            <a:spLocks noGrp="1"/>
          </p:cNvSpPr>
          <p:nvPr>
            <p:ph type="clipArt" sz="half" idx="1"/>
          </p:nvPr>
        </p:nvSpPr>
        <p:spPr>
          <a:xfrm>
            <a:off x="431800" y="1600200"/>
            <a:ext cx="4135438" cy="4133850"/>
          </a:xfrm>
        </p:spPr>
        <p:txBody>
          <a:bodyPr/>
          <a:lstStyle/>
          <a:p>
            <a:pPr lvl="0"/>
            <a:endParaRPr lang="en-US" noProof="0"/>
          </a:p>
        </p:txBody>
      </p:sp>
      <p:sp>
        <p:nvSpPr>
          <p:cNvPr id="4" name="Text Placeholder 3"/>
          <p:cNvSpPr>
            <a:spLocks noGrp="1"/>
          </p:cNvSpPr>
          <p:nvPr>
            <p:ph type="body" sz="half" idx="2"/>
          </p:nvPr>
        </p:nvSpPr>
        <p:spPr>
          <a:xfrm>
            <a:off x="4719638" y="1600200"/>
            <a:ext cx="4137025" cy="41338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noChangeArrowheads="1"/>
          </p:cNvSpPr>
          <p:nvPr>
            <p:ph type="dt" sz="half" idx="10"/>
          </p:nvPr>
        </p:nvSpPr>
        <p:spPr bwMode="auto">
          <a:xfrm>
            <a:off x="1835150" y="6453188"/>
            <a:ext cx="1874838" cy="179387"/>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500">
                <a:solidFill>
                  <a:srgbClr val="747678"/>
                </a:solidFill>
              </a:defRPr>
            </a:lvl1pPr>
          </a:lstStyle>
          <a:p>
            <a:r>
              <a:rPr lang="en-US"/>
              <a:t>© Invensys 2013</a:t>
            </a:r>
            <a:endParaRPr lang="en-US" dirty="0"/>
          </a:p>
        </p:txBody>
      </p:sp>
      <p:sp>
        <p:nvSpPr>
          <p:cNvPr id="6" name="Footer Placeholder 5"/>
          <p:cNvSpPr>
            <a:spLocks noGrp="1" noChangeArrowheads="1"/>
          </p:cNvSpPr>
          <p:nvPr>
            <p:ph type="ftr" sz="quarter" idx="3"/>
          </p:nvPr>
        </p:nvSpPr>
        <p:spPr bwMode="auto">
          <a:xfrm>
            <a:off x="684213" y="6453188"/>
            <a:ext cx="1104900" cy="179387"/>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500">
                <a:solidFill>
                  <a:srgbClr val="747678"/>
                </a:solidFill>
              </a:defRPr>
            </a:lvl1pPr>
          </a:lstStyle>
          <a:p>
            <a:r>
              <a:rPr lang="en-US"/>
              <a:t>Invensys proprietary &amp; confidential</a:t>
            </a:r>
          </a:p>
        </p:txBody>
      </p:sp>
    </p:spTree>
    <p:extLst>
      <p:ext uri="{BB962C8B-B14F-4D97-AF65-F5344CB8AC3E}">
        <p14:creationId xmlns:p14="http://schemas.microsoft.com/office/powerpoint/2010/main" val="20647764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31800" y="422275"/>
            <a:ext cx="8281988" cy="904875"/>
          </a:xfrm>
        </p:spPr>
        <p:txBody>
          <a:bodyPr/>
          <a:lstStyle/>
          <a:p>
            <a:r>
              <a:rPr lang="en-US"/>
              <a:t>Click to edit Master title style</a:t>
            </a:r>
          </a:p>
        </p:txBody>
      </p:sp>
      <p:sp>
        <p:nvSpPr>
          <p:cNvPr id="3" name="Content Placeholder 2"/>
          <p:cNvSpPr>
            <a:spLocks noGrp="1"/>
          </p:cNvSpPr>
          <p:nvPr>
            <p:ph sz="half" idx="1"/>
          </p:nvPr>
        </p:nvSpPr>
        <p:spPr>
          <a:xfrm>
            <a:off x="431800" y="1600200"/>
            <a:ext cx="4135438" cy="41338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719638" y="1600200"/>
            <a:ext cx="4137025" cy="41338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noChangeArrowheads="1"/>
          </p:cNvSpPr>
          <p:nvPr>
            <p:ph type="dt" sz="half" idx="10"/>
          </p:nvPr>
        </p:nvSpPr>
        <p:spPr bwMode="auto">
          <a:xfrm>
            <a:off x="1835150" y="6453188"/>
            <a:ext cx="1874838" cy="179387"/>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500">
                <a:solidFill>
                  <a:srgbClr val="747678"/>
                </a:solidFill>
              </a:defRPr>
            </a:lvl1pPr>
          </a:lstStyle>
          <a:p>
            <a:r>
              <a:rPr lang="en-US"/>
              <a:t>© Invensys 2013</a:t>
            </a:r>
            <a:endParaRPr lang="en-US" dirty="0"/>
          </a:p>
        </p:txBody>
      </p:sp>
      <p:sp>
        <p:nvSpPr>
          <p:cNvPr id="6" name="Footer Placeholder 5"/>
          <p:cNvSpPr>
            <a:spLocks noGrp="1" noChangeArrowheads="1"/>
          </p:cNvSpPr>
          <p:nvPr>
            <p:ph type="ftr" sz="quarter" idx="3"/>
          </p:nvPr>
        </p:nvSpPr>
        <p:spPr bwMode="auto">
          <a:xfrm>
            <a:off x="684213" y="6453188"/>
            <a:ext cx="1104900" cy="179387"/>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500">
                <a:solidFill>
                  <a:srgbClr val="747678"/>
                </a:solidFill>
              </a:defRPr>
            </a:lvl1pPr>
          </a:lstStyle>
          <a:p>
            <a:r>
              <a:rPr lang="en-US"/>
              <a:t>Invensys proprietary &amp; confidential</a:t>
            </a:r>
          </a:p>
        </p:txBody>
      </p:sp>
    </p:spTree>
    <p:extLst>
      <p:ext uri="{BB962C8B-B14F-4D97-AF65-F5344CB8AC3E}">
        <p14:creationId xmlns:p14="http://schemas.microsoft.com/office/powerpoint/2010/main" val="13221171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31800" y="422275"/>
            <a:ext cx="8281988" cy="904875"/>
          </a:xfrm>
        </p:spPr>
        <p:txBody>
          <a:bodyPr/>
          <a:lstStyle/>
          <a:p>
            <a:r>
              <a:rPr lang="en-US"/>
              <a:t>Click to edit Master title style</a:t>
            </a:r>
          </a:p>
        </p:txBody>
      </p:sp>
      <p:sp>
        <p:nvSpPr>
          <p:cNvPr id="3" name="Table Placeholder 2"/>
          <p:cNvSpPr>
            <a:spLocks noGrp="1"/>
          </p:cNvSpPr>
          <p:nvPr>
            <p:ph type="tbl" idx="1"/>
          </p:nvPr>
        </p:nvSpPr>
        <p:spPr>
          <a:xfrm>
            <a:off x="431800" y="1600200"/>
            <a:ext cx="8424863" cy="4133850"/>
          </a:xfrm>
        </p:spPr>
        <p:txBody>
          <a:bodyPr/>
          <a:lstStyle/>
          <a:p>
            <a:pPr lvl="0"/>
            <a:endParaRPr lang="en-US" noProof="0"/>
          </a:p>
        </p:txBody>
      </p:sp>
      <p:sp>
        <p:nvSpPr>
          <p:cNvPr id="4" name="Rectangle 4"/>
          <p:cNvSpPr>
            <a:spLocks noGrp="1" noChangeArrowheads="1"/>
          </p:cNvSpPr>
          <p:nvPr>
            <p:ph type="dt" sz="half" idx="2"/>
          </p:nvPr>
        </p:nvSpPr>
        <p:spPr bwMode="auto">
          <a:xfrm>
            <a:off x="1835150" y="6453188"/>
            <a:ext cx="1874838" cy="179387"/>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500">
                <a:solidFill>
                  <a:srgbClr val="747678"/>
                </a:solidFill>
              </a:defRPr>
            </a:lvl1pPr>
          </a:lstStyle>
          <a:p>
            <a:r>
              <a:rPr lang="en-US"/>
              <a:t>© Invensys 2013</a:t>
            </a:r>
            <a:endParaRPr lang="en-US" dirty="0"/>
          </a:p>
        </p:txBody>
      </p:sp>
      <p:sp>
        <p:nvSpPr>
          <p:cNvPr id="5" name="Rectangle 5"/>
          <p:cNvSpPr>
            <a:spLocks noGrp="1" noChangeArrowheads="1"/>
          </p:cNvSpPr>
          <p:nvPr>
            <p:ph type="ftr" sz="quarter" idx="3"/>
          </p:nvPr>
        </p:nvSpPr>
        <p:spPr bwMode="auto">
          <a:xfrm>
            <a:off x="684213" y="6453188"/>
            <a:ext cx="1104900" cy="179387"/>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500">
                <a:solidFill>
                  <a:srgbClr val="747678"/>
                </a:solidFill>
              </a:defRPr>
            </a:lvl1pPr>
          </a:lstStyle>
          <a:p>
            <a:r>
              <a:rPr lang="en-US"/>
              <a:t>Invensys proprietary &amp; confidential</a:t>
            </a:r>
          </a:p>
        </p:txBody>
      </p:sp>
    </p:spTree>
    <p:extLst>
      <p:ext uri="{BB962C8B-B14F-4D97-AF65-F5344CB8AC3E}">
        <p14:creationId xmlns:p14="http://schemas.microsoft.com/office/powerpoint/2010/main" val="26843840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a:t>
            </a:r>
          </a:p>
        </p:txBody>
      </p:sp>
      <p:sp>
        <p:nvSpPr>
          <p:cNvPr id="3" name="Content Placeholder 2"/>
          <p:cNvSpPr>
            <a:spLocks noGrp="1"/>
          </p:cNvSpPr>
          <p:nvPr>
            <p:ph idx="1" hasCustomPrompt="1"/>
          </p:nvPr>
        </p:nvSpPr>
        <p:spPr/>
        <p:txBody>
          <a:bodyPr/>
          <a:lstStyle>
            <a:lvl1pPr>
              <a:defRPr/>
            </a:lvl1pPr>
          </a:lstStyle>
          <a:p>
            <a:pPr lvl="0"/>
            <a:r>
              <a:rPr lang="en-US" dirty="0"/>
              <a:t>Click to edit Module title</a:t>
            </a:r>
          </a:p>
        </p:txBody>
      </p:sp>
    </p:spTree>
    <p:extLst>
      <p:ext uri="{BB962C8B-B14F-4D97-AF65-F5344CB8AC3E}">
        <p14:creationId xmlns:p14="http://schemas.microsoft.com/office/powerpoint/2010/main" val="11014000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a:t>
            </a:r>
          </a:p>
        </p:txBody>
      </p:sp>
      <p:sp>
        <p:nvSpPr>
          <p:cNvPr id="3" name="Content Placeholder 2"/>
          <p:cNvSpPr>
            <a:spLocks noGrp="1"/>
          </p:cNvSpPr>
          <p:nvPr>
            <p:ph idx="1" hasCustomPrompt="1"/>
          </p:nvPr>
        </p:nvSpPr>
        <p:spPr/>
        <p:txBody>
          <a:bodyPr/>
          <a:lstStyle>
            <a:lvl1pPr>
              <a:defRPr/>
            </a:lvl1pPr>
          </a:lstStyle>
          <a:p>
            <a:pPr lvl="0"/>
            <a:r>
              <a:rPr lang="en-US" dirty="0"/>
              <a:t>Click to edit Module title</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a:t>
            </a:r>
          </a:p>
        </p:txBody>
      </p:sp>
      <p:sp>
        <p:nvSpPr>
          <p:cNvPr id="3" name="Content Placeholder 2"/>
          <p:cNvSpPr>
            <a:spLocks noGrp="1"/>
          </p:cNvSpPr>
          <p:nvPr>
            <p:ph idx="1" hasCustomPrompt="1"/>
          </p:nvPr>
        </p:nvSpPr>
        <p:spPr/>
        <p:txBody>
          <a:bodyPr/>
          <a:lstStyle>
            <a:lvl1pPr>
              <a:defRPr/>
            </a:lvl1pPr>
          </a:lstStyle>
          <a:p>
            <a:pPr lvl="0"/>
            <a:r>
              <a:rPr lang="en-US" dirty="0"/>
              <a:t>Click to edit Module title</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a:t>
            </a:r>
          </a:p>
        </p:txBody>
      </p:sp>
      <p:sp>
        <p:nvSpPr>
          <p:cNvPr id="3" name="Content Placeholder 2"/>
          <p:cNvSpPr>
            <a:spLocks noGrp="1"/>
          </p:cNvSpPr>
          <p:nvPr>
            <p:ph idx="1" hasCustomPrompt="1"/>
          </p:nvPr>
        </p:nvSpPr>
        <p:spPr/>
        <p:txBody>
          <a:bodyPr/>
          <a:lstStyle>
            <a:lvl1pPr>
              <a:defRPr/>
            </a:lvl1pPr>
          </a:lstStyle>
          <a:p>
            <a:pPr lvl="0"/>
            <a:r>
              <a:rPr lang="en-US" dirty="0"/>
              <a:t>Click to edit Module title</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a:t>
            </a:r>
          </a:p>
        </p:txBody>
      </p:sp>
      <p:sp>
        <p:nvSpPr>
          <p:cNvPr id="3" name="Content Placeholder 2"/>
          <p:cNvSpPr>
            <a:spLocks noGrp="1"/>
          </p:cNvSpPr>
          <p:nvPr>
            <p:ph idx="1" hasCustomPrompt="1"/>
          </p:nvPr>
        </p:nvSpPr>
        <p:spPr/>
        <p:txBody>
          <a:bodyPr/>
          <a:lstStyle>
            <a:lvl1pPr>
              <a:defRPr/>
            </a:lvl1pPr>
          </a:lstStyle>
          <a:p>
            <a:pPr lvl="0"/>
            <a:r>
              <a:rPr lang="en-US" dirty="0"/>
              <a:t>Click to edit Module title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marL="0" indent="0">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2"/>
          </p:nvPr>
        </p:nvSpPr>
        <p:spPr bwMode="auto">
          <a:xfrm>
            <a:off x="1835150" y="6453188"/>
            <a:ext cx="1874838" cy="179387"/>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500">
                <a:solidFill>
                  <a:srgbClr val="747678"/>
                </a:solidFill>
              </a:defRPr>
            </a:lvl1pPr>
          </a:lstStyle>
          <a:p>
            <a:r>
              <a:rPr lang="en-US"/>
              <a:t>© Invensys 2013</a:t>
            </a:r>
            <a:endParaRPr lang="en-US" dirty="0"/>
          </a:p>
        </p:txBody>
      </p:sp>
      <p:sp>
        <p:nvSpPr>
          <p:cNvPr id="5" name="Rectangle 5"/>
          <p:cNvSpPr>
            <a:spLocks noGrp="1" noChangeArrowheads="1"/>
          </p:cNvSpPr>
          <p:nvPr>
            <p:ph type="ftr" sz="quarter" idx="3"/>
          </p:nvPr>
        </p:nvSpPr>
        <p:spPr bwMode="auto">
          <a:xfrm>
            <a:off x="684213" y="6453188"/>
            <a:ext cx="1104900" cy="179387"/>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500">
                <a:solidFill>
                  <a:srgbClr val="747678"/>
                </a:solidFill>
              </a:defRPr>
            </a:lvl1pPr>
          </a:lstStyle>
          <a:p>
            <a:r>
              <a:rPr lang="en-US"/>
              <a:t>Invensys proprietary &amp; confidential</a:t>
            </a:r>
          </a:p>
        </p:txBody>
      </p:sp>
    </p:spTree>
    <p:extLst>
      <p:ext uri="{BB962C8B-B14F-4D97-AF65-F5344CB8AC3E}">
        <p14:creationId xmlns:p14="http://schemas.microsoft.com/office/powerpoint/2010/main" val="41128294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6776051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a:t>
            </a:r>
          </a:p>
        </p:txBody>
      </p:sp>
      <p:sp>
        <p:nvSpPr>
          <p:cNvPr id="3" name="Content Placeholder 2"/>
          <p:cNvSpPr>
            <a:spLocks noGrp="1"/>
          </p:cNvSpPr>
          <p:nvPr>
            <p:ph idx="1" hasCustomPrompt="1"/>
          </p:nvPr>
        </p:nvSpPr>
        <p:spPr/>
        <p:txBody>
          <a:bodyPr/>
          <a:lstStyle>
            <a:lvl1pPr>
              <a:defRPr/>
            </a:lvl1pPr>
          </a:lstStyle>
          <a:p>
            <a:pPr lvl="0"/>
            <a:r>
              <a:rPr lang="en-US" dirty="0"/>
              <a:t>Click to edit Module title</a:t>
            </a:r>
          </a:p>
        </p:txBody>
      </p:sp>
    </p:spTree>
    <p:extLst>
      <p:ext uri="{BB962C8B-B14F-4D97-AF65-F5344CB8AC3E}">
        <p14:creationId xmlns:p14="http://schemas.microsoft.com/office/powerpoint/2010/main" val="22039007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FFFFFF"/>
        </a:solidFill>
        <a:effectLst/>
      </p:bgPr>
    </p:bg>
    <p:spTree>
      <p:nvGrpSpPr>
        <p:cNvPr id="1" name=""/>
        <p:cNvGrpSpPr/>
        <p:nvPr/>
      </p:nvGrpSpPr>
      <p:grpSpPr>
        <a:xfrm>
          <a:off x="0" y="0"/>
          <a:ext cx="0" cy="0"/>
          <a:chOff x="0" y="0"/>
          <a:chExt cx="0" cy="0"/>
        </a:xfrm>
      </p:grpSpPr>
      <p:sp>
        <p:nvSpPr>
          <p:cNvPr id="3" name="Rectangle 35"/>
          <p:cNvSpPr>
            <a:spLocks noChangeArrowheads="1"/>
          </p:cNvSpPr>
          <p:nvPr userDrawn="1"/>
        </p:nvSpPr>
        <p:spPr bwMode="auto">
          <a:xfrm>
            <a:off x="838200" y="3657600"/>
            <a:ext cx="7543800" cy="76200"/>
          </a:xfrm>
          <a:prstGeom prst="rect">
            <a:avLst/>
          </a:prstGeom>
          <a:solidFill>
            <a:srgbClr val="00A2B3"/>
          </a:solidFill>
          <a:ln w="9525">
            <a:noFill/>
            <a:miter lim="800000"/>
            <a:headEnd/>
            <a:tailEnd/>
          </a:ln>
          <a:effectLst/>
        </p:spPr>
        <p:txBody>
          <a:bodyPr anchor="ctr">
            <a:spAutoFit/>
          </a:bodyPr>
          <a:lstStyle/>
          <a:p>
            <a:pPr eaLnBrk="0" hangingPunct="0">
              <a:lnSpc>
                <a:spcPct val="90000"/>
              </a:lnSpc>
              <a:defRPr/>
            </a:pPr>
            <a:endParaRPr lang="en-US" sz="1400">
              <a:solidFill>
                <a:prstClr val="black"/>
              </a:solidFill>
              <a:ea typeface="+mn-ea"/>
            </a:endParaRPr>
          </a:p>
        </p:txBody>
      </p:sp>
      <p:pic>
        <p:nvPicPr>
          <p:cNvPr id="5" name="Picture 38" descr="dv1457052_7"/>
          <p:cNvPicPr>
            <a:picLocks noChangeAspect="1" noChangeArrowheads="1"/>
          </p:cNvPicPr>
          <p:nvPr userDrawn="1"/>
        </p:nvPicPr>
        <p:blipFill>
          <a:blip r:embed="rId2"/>
          <a:srcRect r="6250" b="11111"/>
          <a:stretch>
            <a:fillRect/>
          </a:stretch>
        </p:blipFill>
        <p:spPr bwMode="auto">
          <a:xfrm>
            <a:off x="0" y="0"/>
            <a:ext cx="9144000" cy="1143000"/>
          </a:xfrm>
          <a:prstGeom prst="rect">
            <a:avLst/>
          </a:prstGeom>
          <a:noFill/>
          <a:ln w="9525">
            <a:noFill/>
            <a:miter lim="800000"/>
            <a:headEnd/>
            <a:tailEnd/>
          </a:ln>
        </p:spPr>
      </p:pic>
      <p:pic>
        <p:nvPicPr>
          <p:cNvPr id="6" name="Picture 9" descr="invs_train_R_ppt.png"/>
          <p:cNvPicPr>
            <a:picLocks noChangeAspect="1"/>
          </p:cNvPicPr>
          <p:nvPr userDrawn="1"/>
        </p:nvPicPr>
        <p:blipFill>
          <a:blip r:embed="rId3"/>
          <a:srcRect/>
          <a:stretch>
            <a:fillRect/>
          </a:stretch>
        </p:blipFill>
        <p:spPr bwMode="auto">
          <a:xfrm>
            <a:off x="2895600" y="1247775"/>
            <a:ext cx="3352800" cy="2200275"/>
          </a:xfrm>
          <a:prstGeom prst="rect">
            <a:avLst/>
          </a:prstGeom>
          <a:noFill/>
          <a:ln w="9525">
            <a:noFill/>
            <a:miter lim="800000"/>
            <a:headEnd/>
            <a:tailEnd/>
          </a:ln>
        </p:spPr>
      </p:pic>
      <p:sp>
        <p:nvSpPr>
          <p:cNvPr id="325635" name="Rectangle 3"/>
          <p:cNvSpPr>
            <a:spLocks noGrp="1" noChangeArrowheads="1"/>
          </p:cNvSpPr>
          <p:nvPr>
            <p:ph type="subTitle" idx="1"/>
          </p:nvPr>
        </p:nvSpPr>
        <p:spPr bwMode="gray">
          <a:xfrm>
            <a:off x="852488" y="3810000"/>
            <a:ext cx="7453312" cy="1219200"/>
          </a:xfrm>
        </p:spPr>
        <p:txBody>
          <a:bodyPr/>
          <a:lstStyle>
            <a:lvl1pPr marL="0" indent="0" algn="ctr">
              <a:lnSpc>
                <a:spcPct val="70000"/>
              </a:lnSpc>
              <a:buFont typeface="Arial" charset="0"/>
              <a:buNone/>
              <a:defRPr/>
            </a:lvl1pPr>
          </a:lstStyle>
          <a:p>
            <a:r>
              <a:rPr lang="en-GB" dirty="0"/>
              <a:t>Presenters Name</a:t>
            </a:r>
          </a:p>
          <a:p>
            <a:r>
              <a:rPr lang="en-GB" dirty="0"/>
              <a:t>Title</a:t>
            </a:r>
          </a:p>
          <a:p>
            <a:r>
              <a:rPr lang="en-GB" dirty="0"/>
              <a:t>Company</a:t>
            </a:r>
          </a:p>
        </p:txBody>
      </p:sp>
    </p:spTree>
    <p:extLst>
      <p:ext uri="{BB962C8B-B14F-4D97-AF65-F5344CB8AC3E}">
        <p14:creationId xmlns:p14="http://schemas.microsoft.com/office/powerpoint/2010/main" val="2813191974"/>
      </p:ext>
    </p:extLst>
  </p:cSld>
  <p:clrMapOvr>
    <a:masterClrMapping/>
  </p:clrMapOvr>
  <p:transition>
    <p:wipe dir="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23443334"/>
      </p:ext>
    </p:extLst>
  </p:cSld>
  <p:clrMapOvr>
    <a:masterClrMapping/>
  </p:clrMapOvr>
  <p:transition>
    <p:wipe dir="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658944663"/>
      </p:ext>
    </p:extLst>
  </p:cSld>
  <p:clrMapOvr>
    <a:masterClrMapping/>
  </p:clrMapOvr>
  <p:transition>
    <p:wipe dir="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1000" y="1371600"/>
            <a:ext cx="41148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371600"/>
            <a:ext cx="41910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95352037"/>
      </p:ext>
    </p:extLst>
  </p:cSld>
  <p:clrMapOvr>
    <a:masterClrMapping/>
  </p:clrMapOvr>
  <p:transition>
    <p:wipe dir="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81000" y="1371601"/>
            <a:ext cx="4116388" cy="6095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81000" y="1981200"/>
            <a:ext cx="4116388" cy="457199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371601"/>
            <a:ext cx="4194175" cy="6096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1981200"/>
            <a:ext cx="4194175" cy="457199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1"/>
          <p:cNvSpPr>
            <a:spLocks noGrp="1"/>
          </p:cNvSpPr>
          <p:nvPr>
            <p:ph type="title"/>
          </p:nvPr>
        </p:nvSpPr>
        <p:spPr>
          <a:xfrm>
            <a:off x="381000" y="0"/>
            <a:ext cx="7086600" cy="1143000"/>
          </a:xfrm>
        </p:spPr>
        <p:txBody>
          <a:bodyPr/>
          <a:lstStyle/>
          <a:p>
            <a:r>
              <a:rPr lang="en-US"/>
              <a:t>Click to edit Master title style</a:t>
            </a:r>
          </a:p>
        </p:txBody>
      </p:sp>
    </p:spTree>
    <p:extLst>
      <p:ext uri="{BB962C8B-B14F-4D97-AF65-F5344CB8AC3E}">
        <p14:creationId xmlns:p14="http://schemas.microsoft.com/office/powerpoint/2010/main" val="1611082499"/>
      </p:ext>
    </p:extLst>
  </p:cSld>
  <p:clrMapOvr>
    <a:masterClrMapping/>
  </p:clrMapOvr>
  <p:transition>
    <p:wipe dir="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1"/>
          <p:cNvSpPr>
            <a:spLocks noGrp="1"/>
          </p:cNvSpPr>
          <p:nvPr>
            <p:ph type="title"/>
          </p:nvPr>
        </p:nvSpPr>
        <p:spPr>
          <a:xfrm>
            <a:off x="381000" y="0"/>
            <a:ext cx="7086600" cy="1143000"/>
          </a:xfrm>
        </p:spPr>
        <p:txBody>
          <a:bodyPr/>
          <a:lstStyle/>
          <a:p>
            <a:r>
              <a:rPr lang="en-US"/>
              <a:t>Click to edit Master title style</a:t>
            </a:r>
          </a:p>
        </p:txBody>
      </p:sp>
    </p:spTree>
    <p:extLst>
      <p:ext uri="{BB962C8B-B14F-4D97-AF65-F5344CB8AC3E}">
        <p14:creationId xmlns:p14="http://schemas.microsoft.com/office/powerpoint/2010/main" val="2381566400"/>
      </p:ext>
    </p:extLst>
  </p:cSld>
  <p:clrMapOvr>
    <a:masterClrMapping/>
  </p:clrMapOvr>
  <p:transition>
    <p:wipe dir="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648933"/>
      </p:ext>
    </p:extLst>
  </p:cSld>
  <p:clrMapOvr>
    <a:masterClrMapping/>
  </p:clrMapOvr>
  <p:transition>
    <p:wipe dir="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494969734"/>
      </p:ext>
    </p:extLst>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2"/>
          </p:nvPr>
        </p:nvSpPr>
        <p:spPr bwMode="auto">
          <a:xfrm>
            <a:off x="1835150" y="6453188"/>
            <a:ext cx="1874838" cy="179387"/>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500">
                <a:solidFill>
                  <a:srgbClr val="747678"/>
                </a:solidFill>
              </a:defRPr>
            </a:lvl1pPr>
          </a:lstStyle>
          <a:p>
            <a:r>
              <a:rPr lang="en-US"/>
              <a:t>© Invensys 2013</a:t>
            </a:r>
            <a:endParaRPr lang="en-US" dirty="0"/>
          </a:p>
        </p:txBody>
      </p:sp>
      <p:sp>
        <p:nvSpPr>
          <p:cNvPr id="5" name="Rectangle 5"/>
          <p:cNvSpPr>
            <a:spLocks noGrp="1" noChangeArrowheads="1"/>
          </p:cNvSpPr>
          <p:nvPr>
            <p:ph type="ftr" sz="quarter" idx="3"/>
          </p:nvPr>
        </p:nvSpPr>
        <p:spPr bwMode="auto">
          <a:xfrm>
            <a:off x="684213" y="6453188"/>
            <a:ext cx="1104900" cy="179387"/>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500">
                <a:solidFill>
                  <a:srgbClr val="747678"/>
                </a:solidFill>
              </a:defRPr>
            </a:lvl1pPr>
          </a:lstStyle>
          <a:p>
            <a:r>
              <a:rPr lang="en-US"/>
              <a:t>Invensys proprietary &amp; confidential</a:t>
            </a:r>
          </a:p>
        </p:txBody>
      </p:sp>
    </p:spTree>
    <p:extLst>
      <p:ext uri="{BB962C8B-B14F-4D97-AF65-F5344CB8AC3E}">
        <p14:creationId xmlns:p14="http://schemas.microsoft.com/office/powerpoint/2010/main" val="172962833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72426554"/>
      </p:ext>
    </p:extLst>
  </p:cSld>
  <p:clrMapOvr>
    <a:masterClrMapping/>
  </p:clrMapOvr>
  <p:transition>
    <p:wipe dir="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25242931"/>
      </p:ext>
    </p:extLst>
  </p:cSld>
  <p:clrMapOvr>
    <a:masterClrMapping/>
  </p:clrMapOvr>
  <p:transition>
    <p:wipe dir="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4650" y="152400"/>
            <a:ext cx="2114550" cy="6400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1000" y="152400"/>
            <a:ext cx="6191250" cy="6400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6177459"/>
      </p:ext>
    </p:extLst>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31800" y="1600200"/>
            <a:ext cx="4135438" cy="4133850"/>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719638" y="1600200"/>
            <a:ext cx="4137025" cy="4133850"/>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noChangeArrowheads="1"/>
          </p:cNvSpPr>
          <p:nvPr>
            <p:ph type="dt" sz="half" idx="10"/>
          </p:nvPr>
        </p:nvSpPr>
        <p:spPr bwMode="auto">
          <a:xfrm>
            <a:off x="1835150" y="6453188"/>
            <a:ext cx="1874838" cy="179387"/>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500">
                <a:solidFill>
                  <a:srgbClr val="747678"/>
                </a:solidFill>
              </a:defRPr>
            </a:lvl1pPr>
          </a:lstStyle>
          <a:p>
            <a:r>
              <a:rPr lang="en-US"/>
              <a:t>© Invensys 2013</a:t>
            </a:r>
            <a:endParaRPr lang="en-US" dirty="0"/>
          </a:p>
        </p:txBody>
      </p:sp>
      <p:sp>
        <p:nvSpPr>
          <p:cNvPr id="6" name="Footer Placeholder 5"/>
          <p:cNvSpPr>
            <a:spLocks noGrp="1" noChangeArrowheads="1"/>
          </p:cNvSpPr>
          <p:nvPr>
            <p:ph type="ftr" sz="quarter" idx="3"/>
          </p:nvPr>
        </p:nvSpPr>
        <p:spPr bwMode="auto">
          <a:xfrm>
            <a:off x="684213" y="6453188"/>
            <a:ext cx="1104900" cy="179387"/>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500">
                <a:solidFill>
                  <a:srgbClr val="747678"/>
                </a:solidFill>
              </a:defRPr>
            </a:lvl1pPr>
          </a:lstStyle>
          <a:p>
            <a:r>
              <a:rPr lang="en-US"/>
              <a:t>Invensys proprietary &amp; confidential</a:t>
            </a:r>
          </a:p>
        </p:txBody>
      </p:sp>
    </p:spTree>
    <p:extLst>
      <p:ext uri="{BB962C8B-B14F-4D97-AF65-F5344CB8AC3E}">
        <p14:creationId xmlns:p14="http://schemas.microsoft.com/office/powerpoint/2010/main" val="7790889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bwMode="auto">
          <a:xfrm>
            <a:off x="1835150" y="6453188"/>
            <a:ext cx="1874838" cy="179387"/>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500">
                <a:solidFill>
                  <a:srgbClr val="747678"/>
                </a:solidFill>
              </a:defRPr>
            </a:lvl1pPr>
          </a:lstStyle>
          <a:p>
            <a:r>
              <a:rPr lang="en-US"/>
              <a:t>© Invensys 2013</a:t>
            </a:r>
            <a:endParaRPr lang="en-US" dirty="0"/>
          </a:p>
        </p:txBody>
      </p:sp>
      <p:sp>
        <p:nvSpPr>
          <p:cNvPr id="8" name="Rectangle 5"/>
          <p:cNvSpPr>
            <a:spLocks noGrp="1" noChangeArrowheads="1"/>
          </p:cNvSpPr>
          <p:nvPr>
            <p:ph type="ftr" sz="quarter" idx="11"/>
          </p:nvPr>
        </p:nvSpPr>
        <p:spPr bwMode="auto">
          <a:xfrm>
            <a:off x="684213" y="6453188"/>
            <a:ext cx="1104900" cy="179387"/>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500">
                <a:solidFill>
                  <a:srgbClr val="747678"/>
                </a:solidFill>
              </a:defRPr>
            </a:lvl1pPr>
          </a:lstStyle>
          <a:p>
            <a:r>
              <a:rPr lang="en-US"/>
              <a:t>Invensys proprietary &amp; confidential</a:t>
            </a:r>
          </a:p>
        </p:txBody>
      </p:sp>
    </p:spTree>
    <p:extLst>
      <p:ext uri="{BB962C8B-B14F-4D97-AF65-F5344CB8AC3E}">
        <p14:creationId xmlns:p14="http://schemas.microsoft.com/office/powerpoint/2010/main" val="36219578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2"/>
          </p:nvPr>
        </p:nvSpPr>
        <p:spPr bwMode="auto">
          <a:xfrm>
            <a:off x="1835150" y="6453188"/>
            <a:ext cx="1874838" cy="179387"/>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500">
                <a:solidFill>
                  <a:srgbClr val="747678"/>
                </a:solidFill>
              </a:defRPr>
            </a:lvl1pPr>
          </a:lstStyle>
          <a:p>
            <a:r>
              <a:rPr lang="en-US"/>
              <a:t>© Invensys 2013</a:t>
            </a:r>
            <a:endParaRPr lang="en-US" dirty="0"/>
          </a:p>
        </p:txBody>
      </p:sp>
      <p:sp>
        <p:nvSpPr>
          <p:cNvPr id="4" name="Rectangle 5"/>
          <p:cNvSpPr>
            <a:spLocks noGrp="1" noChangeArrowheads="1"/>
          </p:cNvSpPr>
          <p:nvPr>
            <p:ph type="ftr" sz="quarter" idx="3"/>
          </p:nvPr>
        </p:nvSpPr>
        <p:spPr bwMode="auto">
          <a:xfrm>
            <a:off x="684213" y="6453188"/>
            <a:ext cx="1104900" cy="179387"/>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500">
                <a:solidFill>
                  <a:srgbClr val="747678"/>
                </a:solidFill>
              </a:defRPr>
            </a:lvl1pPr>
          </a:lstStyle>
          <a:p>
            <a:r>
              <a:rPr lang="en-US"/>
              <a:t>Invensys proprietary &amp; confidential</a:t>
            </a:r>
          </a:p>
        </p:txBody>
      </p:sp>
    </p:spTree>
    <p:extLst>
      <p:ext uri="{BB962C8B-B14F-4D97-AF65-F5344CB8AC3E}">
        <p14:creationId xmlns:p14="http://schemas.microsoft.com/office/powerpoint/2010/main" val="19030278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2"/>
          </p:nvPr>
        </p:nvSpPr>
        <p:spPr bwMode="auto">
          <a:xfrm>
            <a:off x="1835150" y="6453188"/>
            <a:ext cx="1874838" cy="179387"/>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500">
                <a:solidFill>
                  <a:srgbClr val="747678"/>
                </a:solidFill>
              </a:defRPr>
            </a:lvl1pPr>
          </a:lstStyle>
          <a:p>
            <a:r>
              <a:rPr lang="en-US"/>
              <a:t>© Invensys 2013</a:t>
            </a:r>
            <a:endParaRPr lang="en-US" dirty="0"/>
          </a:p>
        </p:txBody>
      </p:sp>
      <p:sp>
        <p:nvSpPr>
          <p:cNvPr id="3" name="Rectangle 5"/>
          <p:cNvSpPr>
            <a:spLocks noGrp="1" noChangeArrowheads="1"/>
          </p:cNvSpPr>
          <p:nvPr>
            <p:ph type="ftr" sz="quarter" idx="3"/>
          </p:nvPr>
        </p:nvSpPr>
        <p:spPr bwMode="auto">
          <a:xfrm>
            <a:off x="684213" y="6453188"/>
            <a:ext cx="1104900" cy="179387"/>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500">
                <a:solidFill>
                  <a:srgbClr val="747678"/>
                </a:solidFill>
              </a:defRPr>
            </a:lvl1pPr>
          </a:lstStyle>
          <a:p>
            <a:r>
              <a:rPr lang="en-US"/>
              <a:t>Invensys proprietary &amp; confidential</a:t>
            </a:r>
          </a:p>
        </p:txBody>
      </p:sp>
    </p:spTree>
    <p:extLst>
      <p:ext uri="{BB962C8B-B14F-4D97-AF65-F5344CB8AC3E}">
        <p14:creationId xmlns:p14="http://schemas.microsoft.com/office/powerpoint/2010/main" val="38303538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noChangeArrowheads="1"/>
          </p:cNvSpPr>
          <p:nvPr>
            <p:ph type="dt" sz="half" idx="10"/>
          </p:nvPr>
        </p:nvSpPr>
        <p:spPr bwMode="auto">
          <a:xfrm>
            <a:off x="1835150" y="6453188"/>
            <a:ext cx="1874838" cy="179387"/>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500">
                <a:solidFill>
                  <a:srgbClr val="747678"/>
                </a:solidFill>
              </a:defRPr>
            </a:lvl1pPr>
          </a:lstStyle>
          <a:p>
            <a:r>
              <a:rPr lang="en-US"/>
              <a:t>© Invensys 2013</a:t>
            </a:r>
            <a:endParaRPr lang="en-US" dirty="0"/>
          </a:p>
        </p:txBody>
      </p:sp>
      <p:sp>
        <p:nvSpPr>
          <p:cNvPr id="6" name="Footer Placeholder 5"/>
          <p:cNvSpPr>
            <a:spLocks noGrp="1" noChangeArrowheads="1"/>
          </p:cNvSpPr>
          <p:nvPr>
            <p:ph type="ftr" sz="quarter" idx="3"/>
          </p:nvPr>
        </p:nvSpPr>
        <p:spPr bwMode="auto">
          <a:xfrm>
            <a:off x="684213" y="6453188"/>
            <a:ext cx="1104900" cy="179387"/>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500">
                <a:solidFill>
                  <a:srgbClr val="747678"/>
                </a:solidFill>
              </a:defRPr>
            </a:lvl1pPr>
          </a:lstStyle>
          <a:p>
            <a:r>
              <a:rPr lang="en-US"/>
              <a:t>Invensys proprietary &amp; confidential</a:t>
            </a:r>
          </a:p>
        </p:txBody>
      </p:sp>
    </p:spTree>
    <p:extLst>
      <p:ext uri="{BB962C8B-B14F-4D97-AF65-F5344CB8AC3E}">
        <p14:creationId xmlns:p14="http://schemas.microsoft.com/office/powerpoint/2010/main" val="9812972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noChangeArrowheads="1"/>
          </p:cNvSpPr>
          <p:nvPr>
            <p:ph type="dt" sz="half" idx="10"/>
          </p:nvPr>
        </p:nvSpPr>
        <p:spPr bwMode="auto">
          <a:xfrm>
            <a:off x="1835150" y="6453188"/>
            <a:ext cx="1874838" cy="179387"/>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500">
                <a:solidFill>
                  <a:srgbClr val="747678"/>
                </a:solidFill>
              </a:defRPr>
            </a:lvl1pPr>
          </a:lstStyle>
          <a:p>
            <a:r>
              <a:rPr lang="en-US"/>
              <a:t>© Invensys 2013</a:t>
            </a:r>
            <a:endParaRPr lang="en-US" dirty="0"/>
          </a:p>
        </p:txBody>
      </p:sp>
      <p:sp>
        <p:nvSpPr>
          <p:cNvPr id="6" name="Footer Placeholder 5"/>
          <p:cNvSpPr>
            <a:spLocks noGrp="1" noChangeArrowheads="1"/>
          </p:cNvSpPr>
          <p:nvPr>
            <p:ph type="ftr" sz="quarter" idx="3"/>
          </p:nvPr>
        </p:nvSpPr>
        <p:spPr bwMode="auto">
          <a:xfrm>
            <a:off x="684213" y="6453188"/>
            <a:ext cx="1104900" cy="179387"/>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500">
                <a:solidFill>
                  <a:srgbClr val="747678"/>
                </a:solidFill>
              </a:defRPr>
            </a:lvl1pPr>
          </a:lstStyle>
          <a:p>
            <a:r>
              <a:rPr lang="en-US"/>
              <a:t>Invensys proprietary &amp; confidential</a:t>
            </a:r>
          </a:p>
        </p:txBody>
      </p:sp>
    </p:spTree>
    <p:extLst>
      <p:ext uri="{BB962C8B-B14F-4D97-AF65-F5344CB8AC3E}">
        <p14:creationId xmlns:p14="http://schemas.microsoft.com/office/powerpoint/2010/main" val="8989676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2.xml"/><Relationship Id="rId1"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3.xml"/><Relationship Id="rId1" Type="http://schemas.openxmlformats.org/officeDocument/2006/relationships/slideLayout" Target="../slideLayouts/slideLayout16.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4.xml"/><Relationship Id="rId1" Type="http://schemas.openxmlformats.org/officeDocument/2006/relationships/slideLayout" Target="../slideLayouts/slideLayout17.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5.xml"/><Relationship Id="rId1" Type="http://schemas.openxmlformats.org/officeDocument/2006/relationships/slideLayout" Target="../slideLayouts/slideLayout18.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6.xml"/><Relationship Id="rId1" Type="http://schemas.openxmlformats.org/officeDocument/2006/relationships/slideLayout" Target="../slideLayouts/slideLayout19.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theme" Target="../theme/theme7.xml"/><Relationship Id="rId1" Type="http://schemas.openxmlformats.org/officeDocument/2006/relationships/slideLayout" Target="../slideLayouts/slideLayout20.xml"/></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8.xml"/><Relationship Id="rId1" Type="http://schemas.openxmlformats.org/officeDocument/2006/relationships/slideLayout" Target="../slideLayouts/slideLayout21.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image" Target="../media/image8.jpeg"/><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theme" Target="../theme/theme9.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image" Target="../media/image9.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bwMode="auto">
          <a:xfrm>
            <a:off x="431800" y="422275"/>
            <a:ext cx="8281988"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t>Click to edit Master title style</a:t>
            </a:r>
          </a:p>
        </p:txBody>
      </p:sp>
      <p:sp>
        <p:nvSpPr>
          <p:cNvPr id="1028" name="Rectangle 3"/>
          <p:cNvSpPr>
            <a:spLocks noGrp="1" noChangeArrowheads="1"/>
          </p:cNvSpPr>
          <p:nvPr>
            <p:ph type="body" idx="1"/>
          </p:nvPr>
        </p:nvSpPr>
        <p:spPr bwMode="auto">
          <a:xfrm>
            <a:off x="431800" y="1600200"/>
            <a:ext cx="8424863" cy="413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144000" bIns="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Box 10"/>
          <p:cNvSpPr txBox="1"/>
          <p:nvPr/>
        </p:nvSpPr>
        <p:spPr>
          <a:xfrm>
            <a:off x="428596" y="6500834"/>
            <a:ext cx="214314" cy="214314"/>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p>
            <a:pPr algn="l" rtl="0" fontAlgn="base">
              <a:spcBef>
                <a:spcPct val="0"/>
              </a:spcBef>
              <a:spcAft>
                <a:spcPct val="0"/>
              </a:spcAft>
            </a:pPr>
            <a:fld id="{094E7B24-26D1-4A6C-A4C2-E36B3DAE516C}" type="slidenum">
              <a:rPr lang="en-US" sz="800" kern="1200" smtClean="0">
                <a:solidFill>
                  <a:srgbClr val="747678"/>
                </a:solidFill>
                <a:latin typeface="Arial" charset="0"/>
                <a:ea typeface="ＭＳ Ｐゴシック" charset="-128"/>
                <a:cs typeface="+mn-cs"/>
              </a:rPr>
              <a:pPr algn="l" rtl="0" fontAlgn="base">
                <a:spcBef>
                  <a:spcPct val="0"/>
                </a:spcBef>
                <a:spcAft>
                  <a:spcPct val="0"/>
                </a:spcAft>
              </a:pPr>
              <a:t>‹#›</a:t>
            </a:fld>
            <a:endParaRPr lang="en-US" sz="800" kern="1200" dirty="0">
              <a:solidFill>
                <a:srgbClr val="747678"/>
              </a:solidFill>
              <a:latin typeface="Arial" charset="0"/>
              <a:ea typeface="ＭＳ Ｐゴシック" charset="-128"/>
              <a:cs typeface="+mn-cs"/>
            </a:endParaRPr>
          </a:p>
        </p:txBody>
      </p:sp>
      <p:sp>
        <p:nvSpPr>
          <p:cNvPr id="7" name="Rectangle 4"/>
          <p:cNvSpPr>
            <a:spLocks noGrp="1" noChangeArrowheads="1"/>
          </p:cNvSpPr>
          <p:nvPr>
            <p:ph type="dt" sz="half" idx="2"/>
          </p:nvPr>
        </p:nvSpPr>
        <p:spPr bwMode="auto">
          <a:xfrm>
            <a:off x="1835150" y="6453188"/>
            <a:ext cx="1874838" cy="179387"/>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500">
                <a:solidFill>
                  <a:srgbClr val="747678"/>
                </a:solidFill>
              </a:defRPr>
            </a:lvl1pPr>
          </a:lstStyle>
          <a:p>
            <a:r>
              <a:rPr lang="en-US"/>
              <a:t>© Invensys 2013</a:t>
            </a:r>
            <a:endParaRPr lang="en-US" dirty="0"/>
          </a:p>
        </p:txBody>
      </p:sp>
      <p:sp>
        <p:nvSpPr>
          <p:cNvPr id="9" name="Rectangle 5"/>
          <p:cNvSpPr>
            <a:spLocks noGrp="1" noChangeArrowheads="1"/>
          </p:cNvSpPr>
          <p:nvPr>
            <p:ph type="ftr" sz="quarter" idx="3"/>
          </p:nvPr>
        </p:nvSpPr>
        <p:spPr bwMode="auto">
          <a:xfrm>
            <a:off x="684213" y="6453188"/>
            <a:ext cx="1104900" cy="179387"/>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500">
                <a:solidFill>
                  <a:srgbClr val="747678"/>
                </a:solidFill>
              </a:defRPr>
            </a:lvl1pPr>
          </a:lstStyle>
          <a:p>
            <a:r>
              <a:rPr lang="en-US"/>
              <a:t>Invensys proprietary &amp; confidential</a:t>
            </a:r>
          </a:p>
        </p:txBody>
      </p:sp>
    </p:spTree>
  </p:cSld>
  <p:clrMap bg1="lt1" tx1="dk1" bg2="lt2" tx2="dk2" accent1="accent1" accent2="accent2" accent3="accent3" accent4="accent4" accent5="accent5" accent6="accent6" hlink="hlink" folHlink="folHlink"/>
  <p:sldLayoutIdLst>
    <p:sldLayoutId id="2147484085" r:id="rId1"/>
    <p:sldLayoutId id="2147484086" r:id="rId2"/>
    <p:sldLayoutId id="2147484087" r:id="rId3"/>
    <p:sldLayoutId id="2147484088" r:id="rId4"/>
    <p:sldLayoutId id="2147484089" r:id="rId5"/>
    <p:sldLayoutId id="2147484090" r:id="rId6"/>
    <p:sldLayoutId id="2147484091" r:id="rId7"/>
    <p:sldLayoutId id="2147484092" r:id="rId8"/>
    <p:sldLayoutId id="2147484093" r:id="rId9"/>
    <p:sldLayoutId id="2147484094" r:id="rId10"/>
    <p:sldLayoutId id="2147484095" r:id="rId11"/>
    <p:sldLayoutId id="2147484096" r:id="rId12"/>
    <p:sldLayoutId id="2147484097" r:id="rId13"/>
    <p:sldLayoutId id="2147484098" r:id="rId14"/>
  </p:sldLayoutIdLst>
  <p:hf sldNum="0" hdr="0"/>
  <p:txStyles>
    <p:titleStyle>
      <a:lvl1pPr algn="l" rtl="0" eaLnBrk="0" fontAlgn="base" hangingPunct="0">
        <a:lnSpc>
          <a:spcPts val="3500"/>
        </a:lnSpc>
        <a:spcBef>
          <a:spcPct val="0"/>
        </a:spcBef>
        <a:spcAft>
          <a:spcPct val="0"/>
        </a:spcAft>
        <a:defRPr sz="3200">
          <a:solidFill>
            <a:srgbClr val="747678"/>
          </a:solidFill>
          <a:latin typeface="+mj-lt"/>
          <a:ea typeface="ＭＳ Ｐゴシック" charset="-128"/>
          <a:cs typeface="ＭＳ Ｐゴシック" charset="-128"/>
        </a:defRPr>
      </a:lvl1pPr>
      <a:lvl2pPr algn="l" rtl="0" eaLnBrk="0" fontAlgn="base" hangingPunct="0">
        <a:lnSpc>
          <a:spcPts val="3500"/>
        </a:lnSpc>
        <a:spcBef>
          <a:spcPct val="0"/>
        </a:spcBef>
        <a:spcAft>
          <a:spcPct val="0"/>
        </a:spcAft>
        <a:defRPr sz="3200">
          <a:solidFill>
            <a:srgbClr val="747678"/>
          </a:solidFill>
          <a:latin typeface="Verdana" charset="0"/>
          <a:ea typeface="ＭＳ Ｐゴシック" charset="-128"/>
          <a:cs typeface="ＭＳ Ｐゴシック" charset="-128"/>
        </a:defRPr>
      </a:lvl2pPr>
      <a:lvl3pPr algn="l" rtl="0" eaLnBrk="0" fontAlgn="base" hangingPunct="0">
        <a:lnSpc>
          <a:spcPts val="3500"/>
        </a:lnSpc>
        <a:spcBef>
          <a:spcPct val="0"/>
        </a:spcBef>
        <a:spcAft>
          <a:spcPct val="0"/>
        </a:spcAft>
        <a:defRPr sz="3200">
          <a:solidFill>
            <a:srgbClr val="747678"/>
          </a:solidFill>
          <a:latin typeface="Verdana" charset="0"/>
          <a:ea typeface="ＭＳ Ｐゴシック" charset="-128"/>
          <a:cs typeface="ＭＳ Ｐゴシック" charset="-128"/>
        </a:defRPr>
      </a:lvl3pPr>
      <a:lvl4pPr algn="l" rtl="0" eaLnBrk="0" fontAlgn="base" hangingPunct="0">
        <a:lnSpc>
          <a:spcPts val="3500"/>
        </a:lnSpc>
        <a:spcBef>
          <a:spcPct val="0"/>
        </a:spcBef>
        <a:spcAft>
          <a:spcPct val="0"/>
        </a:spcAft>
        <a:defRPr sz="3200">
          <a:solidFill>
            <a:srgbClr val="747678"/>
          </a:solidFill>
          <a:latin typeface="Verdana" charset="0"/>
          <a:ea typeface="ＭＳ Ｐゴシック" charset="-128"/>
          <a:cs typeface="ＭＳ Ｐゴシック" charset="-128"/>
        </a:defRPr>
      </a:lvl4pPr>
      <a:lvl5pPr algn="l" rtl="0" eaLnBrk="0" fontAlgn="base" hangingPunct="0">
        <a:lnSpc>
          <a:spcPts val="3500"/>
        </a:lnSpc>
        <a:spcBef>
          <a:spcPct val="0"/>
        </a:spcBef>
        <a:spcAft>
          <a:spcPct val="0"/>
        </a:spcAft>
        <a:defRPr sz="3200">
          <a:solidFill>
            <a:srgbClr val="747678"/>
          </a:solidFill>
          <a:latin typeface="Verdana" charset="0"/>
          <a:ea typeface="ＭＳ Ｐゴシック" charset="-128"/>
          <a:cs typeface="ＭＳ Ｐゴシック" charset="-128"/>
        </a:defRPr>
      </a:lvl5pPr>
      <a:lvl6pPr marL="457200" algn="l" rtl="0" fontAlgn="base">
        <a:lnSpc>
          <a:spcPts val="3500"/>
        </a:lnSpc>
        <a:spcBef>
          <a:spcPct val="0"/>
        </a:spcBef>
        <a:spcAft>
          <a:spcPct val="0"/>
        </a:spcAft>
        <a:defRPr sz="3200">
          <a:solidFill>
            <a:srgbClr val="747678"/>
          </a:solidFill>
          <a:latin typeface="Verdana" charset="0"/>
        </a:defRPr>
      </a:lvl6pPr>
      <a:lvl7pPr marL="914400" algn="l" rtl="0" fontAlgn="base">
        <a:lnSpc>
          <a:spcPts val="3500"/>
        </a:lnSpc>
        <a:spcBef>
          <a:spcPct val="0"/>
        </a:spcBef>
        <a:spcAft>
          <a:spcPct val="0"/>
        </a:spcAft>
        <a:defRPr sz="3200">
          <a:solidFill>
            <a:srgbClr val="747678"/>
          </a:solidFill>
          <a:latin typeface="Verdana" charset="0"/>
        </a:defRPr>
      </a:lvl7pPr>
      <a:lvl8pPr marL="1371600" algn="l" rtl="0" fontAlgn="base">
        <a:lnSpc>
          <a:spcPts val="3500"/>
        </a:lnSpc>
        <a:spcBef>
          <a:spcPct val="0"/>
        </a:spcBef>
        <a:spcAft>
          <a:spcPct val="0"/>
        </a:spcAft>
        <a:defRPr sz="3200">
          <a:solidFill>
            <a:srgbClr val="747678"/>
          </a:solidFill>
          <a:latin typeface="Verdana" charset="0"/>
        </a:defRPr>
      </a:lvl8pPr>
      <a:lvl9pPr marL="1828800" algn="l" rtl="0" fontAlgn="base">
        <a:lnSpc>
          <a:spcPts val="3500"/>
        </a:lnSpc>
        <a:spcBef>
          <a:spcPct val="0"/>
        </a:spcBef>
        <a:spcAft>
          <a:spcPct val="0"/>
        </a:spcAft>
        <a:defRPr sz="3200">
          <a:solidFill>
            <a:srgbClr val="747678"/>
          </a:solidFill>
          <a:latin typeface="Verdana" charset="0"/>
        </a:defRPr>
      </a:lvl9pPr>
    </p:titleStyle>
    <p:bodyStyle>
      <a:lvl1pPr marL="342900" indent="-342900" algn="l" rtl="0" eaLnBrk="0" fontAlgn="base" hangingPunct="0">
        <a:lnSpc>
          <a:spcPts val="2400"/>
        </a:lnSpc>
        <a:spcBef>
          <a:spcPct val="50000"/>
        </a:spcBef>
        <a:spcAft>
          <a:spcPct val="0"/>
        </a:spcAft>
        <a:defRPr>
          <a:solidFill>
            <a:srgbClr val="000000"/>
          </a:solidFill>
          <a:latin typeface="+mn-lt"/>
          <a:ea typeface="ＭＳ Ｐゴシック" charset="-128"/>
          <a:cs typeface="ＭＳ Ｐゴシック" charset="-128"/>
        </a:defRPr>
      </a:lvl1pPr>
      <a:lvl2pPr marL="198438" indent="-196850" algn="l" rtl="0" eaLnBrk="0" fontAlgn="base" hangingPunct="0">
        <a:lnSpc>
          <a:spcPts val="2400"/>
        </a:lnSpc>
        <a:spcBef>
          <a:spcPct val="50000"/>
        </a:spcBef>
        <a:spcAft>
          <a:spcPct val="0"/>
        </a:spcAft>
        <a:buClr>
          <a:srgbClr val="C3D603"/>
        </a:buClr>
        <a:buChar char="•"/>
        <a:defRPr>
          <a:solidFill>
            <a:srgbClr val="000000"/>
          </a:solidFill>
          <a:latin typeface="+mn-lt"/>
          <a:ea typeface="ＭＳ Ｐゴシック" charset="-128"/>
        </a:defRPr>
      </a:lvl2pPr>
      <a:lvl3pPr marL="381000" indent="-180975" algn="l" rtl="0" eaLnBrk="0" fontAlgn="base" hangingPunct="0">
        <a:lnSpc>
          <a:spcPts val="2000"/>
        </a:lnSpc>
        <a:spcBef>
          <a:spcPct val="50000"/>
        </a:spcBef>
        <a:spcAft>
          <a:spcPct val="0"/>
        </a:spcAft>
        <a:buClr>
          <a:srgbClr val="C3D603"/>
        </a:buClr>
        <a:buFont typeface="Verdana" charset="0"/>
        <a:buChar char="–"/>
        <a:defRPr sz="1600">
          <a:solidFill>
            <a:srgbClr val="000000"/>
          </a:solidFill>
          <a:latin typeface="+mn-lt"/>
          <a:ea typeface="ＭＳ Ｐゴシック" charset="-128"/>
        </a:defRPr>
      </a:lvl3pPr>
      <a:lvl4pPr marL="525463" indent="-142875" algn="l" rtl="0" eaLnBrk="0" fontAlgn="base" hangingPunct="0">
        <a:lnSpc>
          <a:spcPts val="1800"/>
        </a:lnSpc>
        <a:spcBef>
          <a:spcPct val="50000"/>
        </a:spcBef>
        <a:spcAft>
          <a:spcPct val="0"/>
        </a:spcAft>
        <a:buClr>
          <a:srgbClr val="C3D603"/>
        </a:buClr>
        <a:buChar char="•"/>
        <a:defRPr sz="1500">
          <a:solidFill>
            <a:srgbClr val="000000"/>
          </a:solidFill>
          <a:latin typeface="+mn-lt"/>
          <a:ea typeface="ＭＳ Ｐゴシック" charset="-128"/>
        </a:defRPr>
      </a:lvl4pPr>
      <a:lvl5pPr marL="715963" indent="-188913" algn="l" rtl="0" eaLnBrk="0" fontAlgn="base" hangingPunct="0">
        <a:lnSpc>
          <a:spcPts val="1700"/>
        </a:lnSpc>
        <a:spcBef>
          <a:spcPct val="50000"/>
        </a:spcBef>
        <a:spcAft>
          <a:spcPct val="0"/>
        </a:spcAft>
        <a:buClr>
          <a:srgbClr val="C3D603"/>
        </a:buClr>
        <a:buFont typeface="Verdana" charset="0"/>
        <a:buChar char="–"/>
        <a:defRPr sz="1400">
          <a:solidFill>
            <a:srgbClr val="000000"/>
          </a:solidFill>
          <a:latin typeface="+mn-lt"/>
          <a:ea typeface="ＭＳ Ｐゴシック" charset="-128"/>
        </a:defRPr>
      </a:lvl5pPr>
      <a:lvl6pPr marL="1173163" indent="-188913" algn="l" rtl="0" fontAlgn="base">
        <a:lnSpc>
          <a:spcPts val="1700"/>
        </a:lnSpc>
        <a:spcBef>
          <a:spcPct val="50000"/>
        </a:spcBef>
        <a:spcAft>
          <a:spcPct val="0"/>
        </a:spcAft>
        <a:buClr>
          <a:srgbClr val="C3D603"/>
        </a:buClr>
        <a:buFont typeface="Verdana" charset="0"/>
        <a:buChar char="–"/>
        <a:defRPr sz="1400">
          <a:solidFill>
            <a:srgbClr val="000000"/>
          </a:solidFill>
          <a:latin typeface="+mn-lt"/>
          <a:ea typeface="ＭＳ Ｐゴシック" charset="-128"/>
        </a:defRPr>
      </a:lvl6pPr>
      <a:lvl7pPr marL="1630363" indent="-188913" algn="l" rtl="0" fontAlgn="base">
        <a:lnSpc>
          <a:spcPts val="1700"/>
        </a:lnSpc>
        <a:spcBef>
          <a:spcPct val="50000"/>
        </a:spcBef>
        <a:spcAft>
          <a:spcPct val="0"/>
        </a:spcAft>
        <a:buClr>
          <a:srgbClr val="C3D603"/>
        </a:buClr>
        <a:buFont typeface="Verdana" charset="0"/>
        <a:buChar char="–"/>
        <a:defRPr sz="1400">
          <a:solidFill>
            <a:srgbClr val="000000"/>
          </a:solidFill>
          <a:latin typeface="+mn-lt"/>
          <a:ea typeface="ＭＳ Ｐゴシック" charset="-128"/>
        </a:defRPr>
      </a:lvl7pPr>
      <a:lvl8pPr marL="2087563" indent="-188913" algn="l" rtl="0" fontAlgn="base">
        <a:lnSpc>
          <a:spcPts val="1700"/>
        </a:lnSpc>
        <a:spcBef>
          <a:spcPct val="50000"/>
        </a:spcBef>
        <a:spcAft>
          <a:spcPct val="0"/>
        </a:spcAft>
        <a:buClr>
          <a:srgbClr val="C3D603"/>
        </a:buClr>
        <a:buFont typeface="Verdana" charset="0"/>
        <a:buChar char="–"/>
        <a:defRPr sz="1400">
          <a:solidFill>
            <a:srgbClr val="000000"/>
          </a:solidFill>
          <a:latin typeface="+mn-lt"/>
          <a:ea typeface="ＭＳ Ｐゴシック" charset="-128"/>
        </a:defRPr>
      </a:lvl8pPr>
      <a:lvl9pPr marL="2544763" indent="-188913" algn="l" rtl="0" fontAlgn="base">
        <a:lnSpc>
          <a:spcPts val="1700"/>
        </a:lnSpc>
        <a:spcBef>
          <a:spcPct val="50000"/>
        </a:spcBef>
        <a:spcAft>
          <a:spcPct val="0"/>
        </a:spcAft>
        <a:buClr>
          <a:srgbClr val="C3D603"/>
        </a:buClr>
        <a:buFont typeface="Verdana" charset="0"/>
        <a:buChar char="–"/>
        <a:defRPr sz="1400">
          <a:solidFill>
            <a:srgbClr val="000000"/>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3563" name="Rectangle 11"/>
          <p:cNvSpPr>
            <a:spLocks noChangeAspect="1" noChangeArrowheads="1"/>
          </p:cNvSpPr>
          <p:nvPr/>
        </p:nvSpPr>
        <p:spPr bwMode="auto">
          <a:xfrm>
            <a:off x="0" y="0"/>
            <a:ext cx="9144000" cy="6858000"/>
          </a:xfrm>
          <a:prstGeom prst="rect">
            <a:avLst/>
          </a:prstGeom>
          <a:solidFill>
            <a:srgbClr val="747678"/>
          </a:solidFill>
          <a:ln w="9525">
            <a:noFill/>
            <a:miter lim="800000"/>
            <a:headEnd/>
            <a:tailEnd/>
          </a:ln>
          <a:effectLst/>
        </p:spPr>
        <p:txBody>
          <a:bodyPr wrap="none" anchor="ctr"/>
          <a:lstStyle/>
          <a:p>
            <a:endParaRPr lang="en-US"/>
          </a:p>
        </p:txBody>
      </p:sp>
      <p:sp>
        <p:nvSpPr>
          <p:cNvPr id="16387" name="Rectangle 3"/>
          <p:cNvSpPr>
            <a:spLocks noGrp="1" noChangeArrowheads="1"/>
          </p:cNvSpPr>
          <p:nvPr>
            <p:ph type="title"/>
          </p:nvPr>
        </p:nvSpPr>
        <p:spPr bwMode="ltGray">
          <a:xfrm>
            <a:off x="292100" y="-109538"/>
            <a:ext cx="8421688" cy="2243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dirty="0"/>
              <a:t>#</a:t>
            </a:r>
          </a:p>
        </p:txBody>
      </p:sp>
      <p:sp>
        <p:nvSpPr>
          <p:cNvPr id="16388" name="Rectangle 4"/>
          <p:cNvSpPr>
            <a:spLocks noGrp="1" noChangeArrowheads="1"/>
          </p:cNvSpPr>
          <p:nvPr>
            <p:ph type="body" idx="1"/>
          </p:nvPr>
        </p:nvSpPr>
        <p:spPr bwMode="ltGray">
          <a:xfrm>
            <a:off x="431800" y="2276475"/>
            <a:ext cx="8283604" cy="143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144000" bIns="0" numCol="1" anchor="t" anchorCtr="0" compatLnSpc="1">
            <a:prstTxWarp prst="textNoShape">
              <a:avLst/>
            </a:prstTxWarp>
          </a:bodyPr>
          <a:lstStyle/>
          <a:p>
            <a:pPr lvl="0"/>
            <a:r>
              <a:rPr lang="en-US" dirty="0"/>
              <a:t>Click to edit Module title</a:t>
            </a:r>
          </a:p>
        </p:txBody>
      </p:sp>
      <p:pic>
        <p:nvPicPr>
          <p:cNvPr id="16392" name="Picture 16" descr="Div1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903663"/>
            <a:ext cx="9194800" cy="190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p:nvPr/>
        </p:nvSpPr>
        <p:spPr>
          <a:xfrm>
            <a:off x="428596" y="6429396"/>
            <a:ext cx="214314" cy="214314"/>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algn="l" rtl="0" fontAlgn="base">
              <a:spcBef>
                <a:spcPct val="0"/>
              </a:spcBef>
              <a:spcAft>
                <a:spcPct val="0"/>
              </a:spcAft>
            </a:pPr>
            <a:fld id="{094E7B24-26D1-4A6C-A4C2-E36B3DAE516C}" type="slidenum">
              <a:rPr lang="en-US" sz="800" kern="1200" smtClean="0">
                <a:solidFill>
                  <a:schemeClr val="bg1">
                    <a:lumMod val="75000"/>
                  </a:schemeClr>
                </a:solidFill>
                <a:latin typeface="Arial" charset="0"/>
                <a:ea typeface="ＭＳ Ｐゴシック" charset="-128"/>
                <a:cs typeface="+mn-cs"/>
              </a:rPr>
              <a:pPr algn="l" rtl="0" fontAlgn="base">
                <a:spcBef>
                  <a:spcPct val="0"/>
                </a:spcBef>
                <a:spcAft>
                  <a:spcPct val="0"/>
                </a:spcAft>
              </a:pPr>
              <a:t>‹#›</a:t>
            </a:fld>
            <a:endParaRPr lang="en-US" sz="800" kern="1200" dirty="0">
              <a:solidFill>
                <a:schemeClr val="bg1">
                  <a:lumMod val="75000"/>
                </a:schemeClr>
              </a:solidFill>
              <a:latin typeface="Arial" charset="0"/>
              <a:ea typeface="ＭＳ Ｐゴシック" charset="-128"/>
              <a:cs typeface="+mn-cs"/>
            </a:endParaRPr>
          </a:p>
        </p:txBody>
      </p:sp>
    </p:spTree>
  </p:cSld>
  <p:clrMap bg1="lt1" tx1="dk1" bg2="lt2" tx2="dk2" accent1="accent1" accent2="accent2" accent3="accent3" accent4="accent4" accent5="accent5" accent6="accent6" hlink="hlink" folHlink="folHlink"/>
  <p:sldLayoutIdLst>
    <p:sldLayoutId id="2147484003" r:id="rId1"/>
  </p:sldLayoutIdLst>
  <p:hf sldNum="0" hdr="0"/>
  <p:txStyles>
    <p:titleStyle>
      <a:lvl1pPr algn="l" rtl="0" eaLnBrk="0" fontAlgn="base" hangingPunct="0">
        <a:spcBef>
          <a:spcPct val="0"/>
        </a:spcBef>
        <a:spcAft>
          <a:spcPct val="0"/>
        </a:spcAft>
        <a:defRPr sz="16000">
          <a:solidFill>
            <a:srgbClr val="C3D603"/>
          </a:solidFill>
          <a:latin typeface="+mj-lt"/>
          <a:ea typeface="ＭＳ Ｐゴシック" charset="-128"/>
          <a:cs typeface="ＭＳ Ｐゴシック" charset="-128"/>
        </a:defRPr>
      </a:lvl1pPr>
      <a:lvl2pPr algn="l" rtl="0" eaLnBrk="0" fontAlgn="base" hangingPunct="0">
        <a:spcBef>
          <a:spcPct val="0"/>
        </a:spcBef>
        <a:spcAft>
          <a:spcPct val="0"/>
        </a:spcAft>
        <a:defRPr sz="16000">
          <a:solidFill>
            <a:srgbClr val="C3D603"/>
          </a:solidFill>
          <a:latin typeface="Verdana" charset="0"/>
          <a:ea typeface="ＭＳ Ｐゴシック" charset="-128"/>
          <a:cs typeface="ＭＳ Ｐゴシック" charset="-128"/>
        </a:defRPr>
      </a:lvl2pPr>
      <a:lvl3pPr algn="l" rtl="0" eaLnBrk="0" fontAlgn="base" hangingPunct="0">
        <a:spcBef>
          <a:spcPct val="0"/>
        </a:spcBef>
        <a:spcAft>
          <a:spcPct val="0"/>
        </a:spcAft>
        <a:defRPr sz="16000">
          <a:solidFill>
            <a:srgbClr val="C3D603"/>
          </a:solidFill>
          <a:latin typeface="Verdana" charset="0"/>
          <a:ea typeface="ＭＳ Ｐゴシック" charset="-128"/>
          <a:cs typeface="ＭＳ Ｐゴシック" charset="-128"/>
        </a:defRPr>
      </a:lvl3pPr>
      <a:lvl4pPr algn="l" rtl="0" eaLnBrk="0" fontAlgn="base" hangingPunct="0">
        <a:spcBef>
          <a:spcPct val="0"/>
        </a:spcBef>
        <a:spcAft>
          <a:spcPct val="0"/>
        </a:spcAft>
        <a:defRPr sz="16000">
          <a:solidFill>
            <a:srgbClr val="C3D603"/>
          </a:solidFill>
          <a:latin typeface="Verdana" charset="0"/>
          <a:ea typeface="ＭＳ Ｐゴシック" charset="-128"/>
          <a:cs typeface="ＭＳ Ｐゴシック" charset="-128"/>
        </a:defRPr>
      </a:lvl4pPr>
      <a:lvl5pPr algn="l" rtl="0" eaLnBrk="0" fontAlgn="base" hangingPunct="0">
        <a:spcBef>
          <a:spcPct val="0"/>
        </a:spcBef>
        <a:spcAft>
          <a:spcPct val="0"/>
        </a:spcAft>
        <a:defRPr sz="16000">
          <a:solidFill>
            <a:srgbClr val="C3D603"/>
          </a:solidFill>
          <a:latin typeface="Verdana" charset="0"/>
          <a:ea typeface="ＭＳ Ｐゴシック" charset="-128"/>
          <a:cs typeface="ＭＳ Ｐゴシック" charset="-128"/>
        </a:defRPr>
      </a:lvl5pPr>
      <a:lvl6pPr marL="457200" algn="l" rtl="0" fontAlgn="base">
        <a:spcBef>
          <a:spcPct val="0"/>
        </a:spcBef>
        <a:spcAft>
          <a:spcPct val="0"/>
        </a:spcAft>
        <a:defRPr sz="16000">
          <a:solidFill>
            <a:srgbClr val="C3D603"/>
          </a:solidFill>
          <a:latin typeface="Verdana" charset="0"/>
        </a:defRPr>
      </a:lvl6pPr>
      <a:lvl7pPr marL="914400" algn="l" rtl="0" fontAlgn="base">
        <a:spcBef>
          <a:spcPct val="0"/>
        </a:spcBef>
        <a:spcAft>
          <a:spcPct val="0"/>
        </a:spcAft>
        <a:defRPr sz="16000">
          <a:solidFill>
            <a:srgbClr val="C3D603"/>
          </a:solidFill>
          <a:latin typeface="Verdana" charset="0"/>
        </a:defRPr>
      </a:lvl7pPr>
      <a:lvl8pPr marL="1371600" algn="l" rtl="0" fontAlgn="base">
        <a:spcBef>
          <a:spcPct val="0"/>
        </a:spcBef>
        <a:spcAft>
          <a:spcPct val="0"/>
        </a:spcAft>
        <a:defRPr sz="16000">
          <a:solidFill>
            <a:srgbClr val="C3D603"/>
          </a:solidFill>
          <a:latin typeface="Verdana" charset="0"/>
        </a:defRPr>
      </a:lvl8pPr>
      <a:lvl9pPr marL="1828800" algn="l" rtl="0" fontAlgn="base">
        <a:spcBef>
          <a:spcPct val="0"/>
        </a:spcBef>
        <a:spcAft>
          <a:spcPct val="0"/>
        </a:spcAft>
        <a:defRPr sz="16000">
          <a:solidFill>
            <a:srgbClr val="C3D603"/>
          </a:solidFill>
          <a:latin typeface="Verdana" charset="0"/>
        </a:defRPr>
      </a:lvl9pPr>
    </p:titleStyle>
    <p:bodyStyle>
      <a:lvl1pPr marL="342900" indent="-342900" algn="l" rtl="0" eaLnBrk="0" fontAlgn="base" hangingPunct="0">
        <a:spcBef>
          <a:spcPct val="0"/>
        </a:spcBef>
        <a:spcAft>
          <a:spcPct val="0"/>
        </a:spcAft>
        <a:defRPr sz="4000">
          <a:solidFill>
            <a:srgbClr val="FFFFFF"/>
          </a:solidFill>
          <a:latin typeface="+mn-lt"/>
          <a:ea typeface="ＭＳ Ｐゴシック" charset="-128"/>
          <a:cs typeface="ＭＳ Ｐゴシック" charset="-128"/>
        </a:defRPr>
      </a:lvl1pPr>
      <a:lvl2pPr marL="198438" indent="-196850" algn="l" rtl="0" eaLnBrk="0" fontAlgn="base" hangingPunct="0">
        <a:lnSpc>
          <a:spcPts val="2400"/>
        </a:lnSpc>
        <a:spcBef>
          <a:spcPct val="50000"/>
        </a:spcBef>
        <a:spcAft>
          <a:spcPct val="0"/>
        </a:spcAft>
        <a:buClr>
          <a:srgbClr val="C3D603"/>
        </a:buClr>
        <a:buNone/>
        <a:defRPr>
          <a:solidFill>
            <a:srgbClr val="000000"/>
          </a:solidFill>
          <a:latin typeface="+mn-lt"/>
          <a:ea typeface="ＭＳ Ｐゴシック" charset="-128"/>
        </a:defRPr>
      </a:lvl2pPr>
      <a:lvl3pPr marL="381000" indent="-180975" algn="l" rtl="0" eaLnBrk="0" fontAlgn="base" hangingPunct="0">
        <a:lnSpc>
          <a:spcPts val="2000"/>
        </a:lnSpc>
        <a:spcBef>
          <a:spcPct val="50000"/>
        </a:spcBef>
        <a:spcAft>
          <a:spcPct val="0"/>
        </a:spcAft>
        <a:buClr>
          <a:srgbClr val="C3D603"/>
        </a:buClr>
        <a:buFont typeface="Verdana" charset="0"/>
        <a:buChar char="–"/>
        <a:defRPr sz="1600">
          <a:solidFill>
            <a:srgbClr val="000000"/>
          </a:solidFill>
          <a:latin typeface="+mn-lt"/>
          <a:ea typeface="ＭＳ Ｐゴシック" charset="-128"/>
        </a:defRPr>
      </a:lvl3pPr>
      <a:lvl4pPr marL="525463" indent="-142875" algn="l" rtl="0" eaLnBrk="0" fontAlgn="base" hangingPunct="0">
        <a:lnSpc>
          <a:spcPts val="1800"/>
        </a:lnSpc>
        <a:spcBef>
          <a:spcPct val="50000"/>
        </a:spcBef>
        <a:spcAft>
          <a:spcPct val="0"/>
        </a:spcAft>
        <a:buClr>
          <a:srgbClr val="C3D603"/>
        </a:buClr>
        <a:buChar char="•"/>
        <a:defRPr sz="1500">
          <a:solidFill>
            <a:srgbClr val="000000"/>
          </a:solidFill>
          <a:latin typeface="+mn-lt"/>
          <a:ea typeface="ＭＳ Ｐゴシック" charset="-128"/>
        </a:defRPr>
      </a:lvl4pPr>
      <a:lvl5pPr marL="715963" indent="-188913" algn="l" rtl="0" eaLnBrk="0" fontAlgn="base" hangingPunct="0">
        <a:lnSpc>
          <a:spcPts val="1700"/>
        </a:lnSpc>
        <a:spcBef>
          <a:spcPct val="50000"/>
        </a:spcBef>
        <a:spcAft>
          <a:spcPct val="0"/>
        </a:spcAft>
        <a:buClr>
          <a:srgbClr val="C3D603"/>
        </a:buClr>
        <a:buFont typeface="Verdana" charset="0"/>
        <a:buChar char="–"/>
        <a:defRPr sz="1400">
          <a:solidFill>
            <a:srgbClr val="000000"/>
          </a:solidFill>
          <a:latin typeface="+mn-lt"/>
          <a:ea typeface="ＭＳ Ｐゴシック" charset="-128"/>
        </a:defRPr>
      </a:lvl5pPr>
      <a:lvl6pPr marL="1173163" indent="-188913" algn="l" rtl="0" fontAlgn="base">
        <a:lnSpc>
          <a:spcPts val="1700"/>
        </a:lnSpc>
        <a:spcBef>
          <a:spcPct val="50000"/>
        </a:spcBef>
        <a:spcAft>
          <a:spcPct val="0"/>
        </a:spcAft>
        <a:buClr>
          <a:srgbClr val="C3D603"/>
        </a:buClr>
        <a:buFont typeface="Verdana" charset="0"/>
        <a:buChar char="–"/>
        <a:defRPr sz="1400">
          <a:solidFill>
            <a:srgbClr val="000000"/>
          </a:solidFill>
          <a:latin typeface="+mn-lt"/>
          <a:ea typeface="ＭＳ Ｐゴシック" charset="-128"/>
        </a:defRPr>
      </a:lvl6pPr>
      <a:lvl7pPr marL="1630363" indent="-188913" algn="l" rtl="0" fontAlgn="base">
        <a:lnSpc>
          <a:spcPts val="1700"/>
        </a:lnSpc>
        <a:spcBef>
          <a:spcPct val="50000"/>
        </a:spcBef>
        <a:spcAft>
          <a:spcPct val="0"/>
        </a:spcAft>
        <a:buClr>
          <a:srgbClr val="C3D603"/>
        </a:buClr>
        <a:buFont typeface="Verdana" charset="0"/>
        <a:buChar char="–"/>
        <a:defRPr sz="1400">
          <a:solidFill>
            <a:srgbClr val="000000"/>
          </a:solidFill>
          <a:latin typeface="+mn-lt"/>
          <a:ea typeface="ＭＳ Ｐゴシック" charset="-128"/>
        </a:defRPr>
      </a:lvl7pPr>
      <a:lvl8pPr marL="2087563" indent="-188913" algn="l" rtl="0" fontAlgn="base">
        <a:lnSpc>
          <a:spcPts val="1700"/>
        </a:lnSpc>
        <a:spcBef>
          <a:spcPct val="50000"/>
        </a:spcBef>
        <a:spcAft>
          <a:spcPct val="0"/>
        </a:spcAft>
        <a:buClr>
          <a:srgbClr val="C3D603"/>
        </a:buClr>
        <a:buFont typeface="Verdana" charset="0"/>
        <a:buChar char="–"/>
        <a:defRPr sz="1400">
          <a:solidFill>
            <a:srgbClr val="000000"/>
          </a:solidFill>
          <a:latin typeface="+mn-lt"/>
          <a:ea typeface="ＭＳ Ｐゴシック" charset="-128"/>
        </a:defRPr>
      </a:lvl8pPr>
      <a:lvl9pPr marL="2544763" indent="-188913" algn="l" rtl="0" fontAlgn="base">
        <a:lnSpc>
          <a:spcPts val="1700"/>
        </a:lnSpc>
        <a:spcBef>
          <a:spcPct val="50000"/>
        </a:spcBef>
        <a:spcAft>
          <a:spcPct val="0"/>
        </a:spcAft>
        <a:buClr>
          <a:srgbClr val="C3D603"/>
        </a:buClr>
        <a:buFont typeface="Verdana" charset="0"/>
        <a:buChar char="–"/>
        <a:defRPr sz="1400">
          <a:solidFill>
            <a:srgbClr val="000000"/>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29" name="Rectangle 9"/>
          <p:cNvSpPr>
            <a:spLocks noChangeAspect="1" noChangeArrowheads="1"/>
          </p:cNvSpPr>
          <p:nvPr/>
        </p:nvSpPr>
        <p:spPr bwMode="auto">
          <a:xfrm>
            <a:off x="0" y="0"/>
            <a:ext cx="9144000" cy="6858000"/>
          </a:xfrm>
          <a:prstGeom prst="rect">
            <a:avLst/>
          </a:prstGeom>
          <a:solidFill>
            <a:srgbClr val="747678"/>
          </a:solidFill>
          <a:ln w="9525">
            <a:noFill/>
            <a:miter lim="800000"/>
            <a:headEnd/>
            <a:tailEnd/>
          </a:ln>
          <a:effectLst/>
        </p:spPr>
        <p:txBody>
          <a:bodyPr wrap="none" anchor="ctr"/>
          <a:lstStyle/>
          <a:p>
            <a:endParaRPr lang="en-US"/>
          </a:p>
        </p:txBody>
      </p:sp>
      <p:sp>
        <p:nvSpPr>
          <p:cNvPr id="28675" name="Rectangle 3"/>
          <p:cNvSpPr>
            <a:spLocks noGrp="1" noChangeArrowheads="1"/>
          </p:cNvSpPr>
          <p:nvPr>
            <p:ph type="title"/>
          </p:nvPr>
        </p:nvSpPr>
        <p:spPr bwMode="ltGray">
          <a:xfrm>
            <a:off x="292100" y="-109538"/>
            <a:ext cx="8421688" cy="224313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t>#</a:t>
            </a:r>
          </a:p>
        </p:txBody>
      </p:sp>
      <p:sp>
        <p:nvSpPr>
          <p:cNvPr id="28676" name="Rectangle 4"/>
          <p:cNvSpPr>
            <a:spLocks noGrp="1" noChangeArrowheads="1"/>
          </p:cNvSpPr>
          <p:nvPr>
            <p:ph type="body" idx="1"/>
          </p:nvPr>
        </p:nvSpPr>
        <p:spPr bwMode="ltGray">
          <a:xfrm>
            <a:off x="431800" y="2276475"/>
            <a:ext cx="5997588" cy="1439863"/>
          </a:xfrm>
          <a:prstGeom prst="rect">
            <a:avLst/>
          </a:prstGeom>
          <a:noFill/>
          <a:ln w="9525">
            <a:noFill/>
            <a:miter lim="800000"/>
            <a:headEnd/>
            <a:tailEnd/>
          </a:ln>
        </p:spPr>
        <p:txBody>
          <a:bodyPr vert="horz" wrap="square" lIns="0" tIns="0" rIns="144000" bIns="0" numCol="1" anchor="t" anchorCtr="0" compatLnSpc="1">
            <a:prstTxWarp prst="textNoShape">
              <a:avLst/>
            </a:prstTxWarp>
          </a:bodyPr>
          <a:lstStyle/>
          <a:p>
            <a:pPr lvl="0"/>
            <a:r>
              <a:rPr lang="en-US" dirty="0"/>
              <a:t>Click to edit Module title</a:t>
            </a:r>
          </a:p>
        </p:txBody>
      </p:sp>
      <p:pic>
        <p:nvPicPr>
          <p:cNvPr id="28680" name="Picture 15" descr="Div2r"/>
          <p:cNvPicPr>
            <a:picLocks noChangeAspect="1" noChangeArrowheads="1"/>
          </p:cNvPicPr>
          <p:nvPr/>
        </p:nvPicPr>
        <p:blipFill>
          <a:blip r:embed="rId3"/>
          <a:srcRect/>
          <a:stretch>
            <a:fillRect/>
          </a:stretch>
        </p:blipFill>
        <p:spPr bwMode="auto">
          <a:xfrm>
            <a:off x="5865813" y="-34925"/>
            <a:ext cx="1227137" cy="6919913"/>
          </a:xfrm>
          <a:prstGeom prst="rect">
            <a:avLst/>
          </a:prstGeom>
          <a:noFill/>
          <a:ln w="9525">
            <a:noFill/>
            <a:miter lim="800000"/>
            <a:headEnd/>
            <a:tailEnd/>
          </a:ln>
        </p:spPr>
      </p:pic>
      <p:sp>
        <p:nvSpPr>
          <p:cNvPr id="10" name="TextBox 9"/>
          <p:cNvSpPr txBox="1"/>
          <p:nvPr/>
        </p:nvSpPr>
        <p:spPr>
          <a:xfrm>
            <a:off x="428596" y="6429396"/>
            <a:ext cx="214314" cy="214314"/>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algn="l" rtl="0" fontAlgn="base">
              <a:spcBef>
                <a:spcPct val="0"/>
              </a:spcBef>
              <a:spcAft>
                <a:spcPct val="0"/>
              </a:spcAft>
            </a:pPr>
            <a:fld id="{094E7B24-26D1-4A6C-A4C2-E36B3DAE516C}" type="slidenum">
              <a:rPr lang="en-US" sz="800" kern="1200" smtClean="0">
                <a:solidFill>
                  <a:schemeClr val="bg1">
                    <a:lumMod val="75000"/>
                  </a:schemeClr>
                </a:solidFill>
                <a:latin typeface="Arial" charset="0"/>
                <a:ea typeface="ＭＳ Ｐゴシック" charset="-128"/>
                <a:cs typeface="+mn-cs"/>
              </a:rPr>
              <a:pPr algn="l" rtl="0" fontAlgn="base">
                <a:spcBef>
                  <a:spcPct val="0"/>
                </a:spcBef>
                <a:spcAft>
                  <a:spcPct val="0"/>
                </a:spcAft>
              </a:pPr>
              <a:t>‹#›</a:t>
            </a:fld>
            <a:endParaRPr lang="en-US" sz="800" kern="1200" dirty="0">
              <a:solidFill>
                <a:schemeClr val="bg1">
                  <a:lumMod val="75000"/>
                </a:schemeClr>
              </a:solidFill>
              <a:latin typeface="Arial" charset="0"/>
              <a:ea typeface="ＭＳ Ｐゴシック" charset="-128"/>
              <a:cs typeface="+mn-cs"/>
            </a:endParaRPr>
          </a:p>
        </p:txBody>
      </p:sp>
    </p:spTree>
  </p:cSld>
  <p:clrMap bg1="lt1" tx1="dk1" bg2="lt2" tx2="dk2" accent1="accent1" accent2="accent2" accent3="accent3" accent4="accent4" accent5="accent5" accent6="accent6" hlink="hlink" folHlink="folHlink"/>
  <p:sldLayoutIdLst>
    <p:sldLayoutId id="2147484101" r:id="rId1"/>
  </p:sldLayoutIdLst>
  <p:hf sldNum="0" hdr="0"/>
  <p:txStyles>
    <p:titleStyle>
      <a:lvl1pPr algn="l" rtl="0" eaLnBrk="0" fontAlgn="base" hangingPunct="0">
        <a:spcBef>
          <a:spcPct val="0"/>
        </a:spcBef>
        <a:spcAft>
          <a:spcPct val="0"/>
        </a:spcAft>
        <a:defRPr sz="16000">
          <a:solidFill>
            <a:srgbClr val="C3D603"/>
          </a:solidFill>
          <a:latin typeface="+mj-lt"/>
          <a:ea typeface="ＭＳ Ｐゴシック" charset="-128"/>
          <a:cs typeface="ＭＳ Ｐゴシック" charset="-128"/>
        </a:defRPr>
      </a:lvl1pPr>
      <a:lvl2pPr algn="l" rtl="0" eaLnBrk="0" fontAlgn="base" hangingPunct="0">
        <a:spcBef>
          <a:spcPct val="0"/>
        </a:spcBef>
        <a:spcAft>
          <a:spcPct val="0"/>
        </a:spcAft>
        <a:defRPr sz="16000">
          <a:solidFill>
            <a:srgbClr val="C3D603"/>
          </a:solidFill>
          <a:latin typeface="Verdana" charset="0"/>
          <a:ea typeface="ＭＳ Ｐゴシック" charset="-128"/>
          <a:cs typeface="ＭＳ Ｐゴシック" charset="-128"/>
        </a:defRPr>
      </a:lvl2pPr>
      <a:lvl3pPr algn="l" rtl="0" eaLnBrk="0" fontAlgn="base" hangingPunct="0">
        <a:spcBef>
          <a:spcPct val="0"/>
        </a:spcBef>
        <a:spcAft>
          <a:spcPct val="0"/>
        </a:spcAft>
        <a:defRPr sz="16000">
          <a:solidFill>
            <a:srgbClr val="C3D603"/>
          </a:solidFill>
          <a:latin typeface="Verdana" charset="0"/>
          <a:ea typeface="ＭＳ Ｐゴシック" charset="-128"/>
          <a:cs typeface="ＭＳ Ｐゴシック" charset="-128"/>
        </a:defRPr>
      </a:lvl3pPr>
      <a:lvl4pPr algn="l" rtl="0" eaLnBrk="0" fontAlgn="base" hangingPunct="0">
        <a:spcBef>
          <a:spcPct val="0"/>
        </a:spcBef>
        <a:spcAft>
          <a:spcPct val="0"/>
        </a:spcAft>
        <a:defRPr sz="16000">
          <a:solidFill>
            <a:srgbClr val="C3D603"/>
          </a:solidFill>
          <a:latin typeface="Verdana" charset="0"/>
          <a:ea typeface="ＭＳ Ｐゴシック" charset="-128"/>
          <a:cs typeface="ＭＳ Ｐゴシック" charset="-128"/>
        </a:defRPr>
      </a:lvl4pPr>
      <a:lvl5pPr algn="l" rtl="0" eaLnBrk="0" fontAlgn="base" hangingPunct="0">
        <a:spcBef>
          <a:spcPct val="0"/>
        </a:spcBef>
        <a:spcAft>
          <a:spcPct val="0"/>
        </a:spcAft>
        <a:defRPr sz="16000">
          <a:solidFill>
            <a:srgbClr val="C3D603"/>
          </a:solidFill>
          <a:latin typeface="Verdana" charset="0"/>
          <a:ea typeface="ＭＳ Ｐゴシック" charset="-128"/>
          <a:cs typeface="ＭＳ Ｐゴシック" charset="-128"/>
        </a:defRPr>
      </a:lvl5pPr>
      <a:lvl6pPr marL="457200" algn="l" rtl="0" fontAlgn="base">
        <a:spcBef>
          <a:spcPct val="0"/>
        </a:spcBef>
        <a:spcAft>
          <a:spcPct val="0"/>
        </a:spcAft>
        <a:defRPr sz="16000">
          <a:solidFill>
            <a:srgbClr val="C3D603"/>
          </a:solidFill>
          <a:latin typeface="Verdana" charset="0"/>
        </a:defRPr>
      </a:lvl6pPr>
      <a:lvl7pPr marL="914400" algn="l" rtl="0" fontAlgn="base">
        <a:spcBef>
          <a:spcPct val="0"/>
        </a:spcBef>
        <a:spcAft>
          <a:spcPct val="0"/>
        </a:spcAft>
        <a:defRPr sz="16000">
          <a:solidFill>
            <a:srgbClr val="C3D603"/>
          </a:solidFill>
          <a:latin typeface="Verdana" charset="0"/>
        </a:defRPr>
      </a:lvl7pPr>
      <a:lvl8pPr marL="1371600" algn="l" rtl="0" fontAlgn="base">
        <a:spcBef>
          <a:spcPct val="0"/>
        </a:spcBef>
        <a:spcAft>
          <a:spcPct val="0"/>
        </a:spcAft>
        <a:defRPr sz="16000">
          <a:solidFill>
            <a:srgbClr val="C3D603"/>
          </a:solidFill>
          <a:latin typeface="Verdana" charset="0"/>
        </a:defRPr>
      </a:lvl8pPr>
      <a:lvl9pPr marL="1828800" algn="l" rtl="0" fontAlgn="base">
        <a:spcBef>
          <a:spcPct val="0"/>
        </a:spcBef>
        <a:spcAft>
          <a:spcPct val="0"/>
        </a:spcAft>
        <a:defRPr sz="16000">
          <a:solidFill>
            <a:srgbClr val="C3D603"/>
          </a:solidFill>
          <a:latin typeface="Verdana" charset="0"/>
        </a:defRPr>
      </a:lvl9pPr>
    </p:titleStyle>
    <p:bodyStyle>
      <a:lvl1pPr marL="342900" indent="-342900" algn="l" rtl="0" eaLnBrk="0" fontAlgn="base" hangingPunct="0">
        <a:spcBef>
          <a:spcPct val="0"/>
        </a:spcBef>
        <a:spcAft>
          <a:spcPct val="0"/>
        </a:spcAft>
        <a:defRPr sz="4000">
          <a:solidFill>
            <a:srgbClr val="FFFFFF"/>
          </a:solidFill>
          <a:latin typeface="+mn-lt"/>
          <a:ea typeface="ＭＳ Ｐゴシック" charset="-128"/>
          <a:cs typeface="ＭＳ Ｐゴシック" charset="-128"/>
        </a:defRPr>
      </a:lvl1pPr>
      <a:lvl2pPr marL="198438" indent="-196850" algn="l" rtl="0" eaLnBrk="0" fontAlgn="base" hangingPunct="0">
        <a:lnSpc>
          <a:spcPts val="2400"/>
        </a:lnSpc>
        <a:spcBef>
          <a:spcPct val="50000"/>
        </a:spcBef>
        <a:spcAft>
          <a:spcPct val="0"/>
        </a:spcAft>
        <a:buClr>
          <a:srgbClr val="C3D603"/>
        </a:buClr>
        <a:buChar char="•"/>
        <a:defRPr>
          <a:solidFill>
            <a:srgbClr val="000000"/>
          </a:solidFill>
          <a:latin typeface="+mn-lt"/>
          <a:ea typeface="ＭＳ Ｐゴシック" charset="-128"/>
        </a:defRPr>
      </a:lvl2pPr>
      <a:lvl3pPr marL="381000" indent="-180975" algn="l" rtl="0" eaLnBrk="0" fontAlgn="base" hangingPunct="0">
        <a:lnSpc>
          <a:spcPts val="2000"/>
        </a:lnSpc>
        <a:spcBef>
          <a:spcPct val="50000"/>
        </a:spcBef>
        <a:spcAft>
          <a:spcPct val="0"/>
        </a:spcAft>
        <a:buClr>
          <a:srgbClr val="C3D603"/>
        </a:buClr>
        <a:buFont typeface="Verdana" charset="0"/>
        <a:buChar char="–"/>
        <a:defRPr sz="1600">
          <a:solidFill>
            <a:srgbClr val="000000"/>
          </a:solidFill>
          <a:latin typeface="+mn-lt"/>
          <a:ea typeface="ＭＳ Ｐゴシック" charset="-128"/>
        </a:defRPr>
      </a:lvl3pPr>
      <a:lvl4pPr marL="525463" indent="-142875" algn="l" rtl="0" eaLnBrk="0" fontAlgn="base" hangingPunct="0">
        <a:lnSpc>
          <a:spcPts val="1800"/>
        </a:lnSpc>
        <a:spcBef>
          <a:spcPct val="50000"/>
        </a:spcBef>
        <a:spcAft>
          <a:spcPct val="0"/>
        </a:spcAft>
        <a:buClr>
          <a:srgbClr val="C3D603"/>
        </a:buClr>
        <a:buChar char="•"/>
        <a:defRPr sz="1500">
          <a:solidFill>
            <a:srgbClr val="000000"/>
          </a:solidFill>
          <a:latin typeface="+mn-lt"/>
          <a:ea typeface="ＭＳ Ｐゴシック" charset="-128"/>
        </a:defRPr>
      </a:lvl4pPr>
      <a:lvl5pPr marL="715963" indent="-188913" algn="l" rtl="0" eaLnBrk="0" fontAlgn="base" hangingPunct="0">
        <a:lnSpc>
          <a:spcPts val="1700"/>
        </a:lnSpc>
        <a:spcBef>
          <a:spcPct val="50000"/>
        </a:spcBef>
        <a:spcAft>
          <a:spcPct val="0"/>
        </a:spcAft>
        <a:buClr>
          <a:srgbClr val="C3D603"/>
        </a:buClr>
        <a:buFont typeface="Verdana" charset="0"/>
        <a:buChar char="–"/>
        <a:defRPr sz="1400">
          <a:solidFill>
            <a:srgbClr val="000000"/>
          </a:solidFill>
          <a:latin typeface="+mn-lt"/>
          <a:ea typeface="ＭＳ Ｐゴシック" charset="-128"/>
        </a:defRPr>
      </a:lvl5pPr>
      <a:lvl6pPr marL="1173163" indent="-188913" algn="l" rtl="0" fontAlgn="base">
        <a:lnSpc>
          <a:spcPts val="1700"/>
        </a:lnSpc>
        <a:spcBef>
          <a:spcPct val="50000"/>
        </a:spcBef>
        <a:spcAft>
          <a:spcPct val="0"/>
        </a:spcAft>
        <a:buClr>
          <a:srgbClr val="C3D603"/>
        </a:buClr>
        <a:buFont typeface="Verdana" charset="0"/>
        <a:buChar char="–"/>
        <a:defRPr sz="1400">
          <a:solidFill>
            <a:srgbClr val="000000"/>
          </a:solidFill>
          <a:latin typeface="+mn-lt"/>
          <a:ea typeface="ＭＳ Ｐゴシック" charset="-128"/>
        </a:defRPr>
      </a:lvl6pPr>
      <a:lvl7pPr marL="1630363" indent="-188913" algn="l" rtl="0" fontAlgn="base">
        <a:lnSpc>
          <a:spcPts val="1700"/>
        </a:lnSpc>
        <a:spcBef>
          <a:spcPct val="50000"/>
        </a:spcBef>
        <a:spcAft>
          <a:spcPct val="0"/>
        </a:spcAft>
        <a:buClr>
          <a:srgbClr val="C3D603"/>
        </a:buClr>
        <a:buFont typeface="Verdana" charset="0"/>
        <a:buChar char="–"/>
        <a:defRPr sz="1400">
          <a:solidFill>
            <a:srgbClr val="000000"/>
          </a:solidFill>
          <a:latin typeface="+mn-lt"/>
          <a:ea typeface="ＭＳ Ｐゴシック" charset="-128"/>
        </a:defRPr>
      </a:lvl7pPr>
      <a:lvl8pPr marL="2087563" indent="-188913" algn="l" rtl="0" fontAlgn="base">
        <a:lnSpc>
          <a:spcPts val="1700"/>
        </a:lnSpc>
        <a:spcBef>
          <a:spcPct val="50000"/>
        </a:spcBef>
        <a:spcAft>
          <a:spcPct val="0"/>
        </a:spcAft>
        <a:buClr>
          <a:srgbClr val="C3D603"/>
        </a:buClr>
        <a:buFont typeface="Verdana" charset="0"/>
        <a:buChar char="–"/>
        <a:defRPr sz="1400">
          <a:solidFill>
            <a:srgbClr val="000000"/>
          </a:solidFill>
          <a:latin typeface="+mn-lt"/>
          <a:ea typeface="ＭＳ Ｐゴシック" charset="-128"/>
        </a:defRPr>
      </a:lvl8pPr>
      <a:lvl9pPr marL="2544763" indent="-188913" algn="l" rtl="0" fontAlgn="base">
        <a:lnSpc>
          <a:spcPts val="1700"/>
        </a:lnSpc>
        <a:spcBef>
          <a:spcPct val="50000"/>
        </a:spcBef>
        <a:spcAft>
          <a:spcPct val="0"/>
        </a:spcAft>
        <a:buClr>
          <a:srgbClr val="C3D603"/>
        </a:buClr>
        <a:buFont typeface="Verdana" charset="0"/>
        <a:buChar char="–"/>
        <a:defRPr sz="1400">
          <a:solidFill>
            <a:srgbClr val="000000"/>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2649" name="Rectangle 9"/>
          <p:cNvSpPr>
            <a:spLocks noChangeAspect="1" noChangeArrowheads="1"/>
          </p:cNvSpPr>
          <p:nvPr/>
        </p:nvSpPr>
        <p:spPr bwMode="auto">
          <a:xfrm>
            <a:off x="0" y="0"/>
            <a:ext cx="9144000" cy="6858000"/>
          </a:xfrm>
          <a:prstGeom prst="rect">
            <a:avLst/>
          </a:prstGeom>
          <a:solidFill>
            <a:srgbClr val="747678"/>
          </a:solidFill>
          <a:ln w="9525">
            <a:noFill/>
            <a:miter lim="800000"/>
            <a:headEnd/>
            <a:tailEnd/>
          </a:ln>
          <a:effectLst/>
        </p:spPr>
        <p:txBody>
          <a:bodyPr wrap="none" anchor="ctr"/>
          <a:lstStyle/>
          <a:p>
            <a:endParaRPr lang="en-US"/>
          </a:p>
        </p:txBody>
      </p:sp>
      <p:sp>
        <p:nvSpPr>
          <p:cNvPr id="40963" name="Rectangle 3"/>
          <p:cNvSpPr>
            <a:spLocks noGrp="1" noChangeArrowheads="1"/>
          </p:cNvSpPr>
          <p:nvPr>
            <p:ph type="title"/>
          </p:nvPr>
        </p:nvSpPr>
        <p:spPr bwMode="ltGray">
          <a:xfrm>
            <a:off x="292100" y="-109538"/>
            <a:ext cx="8421688" cy="224313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t>#</a:t>
            </a:r>
          </a:p>
        </p:txBody>
      </p:sp>
      <p:pic>
        <p:nvPicPr>
          <p:cNvPr id="40968" name="Picture 13" descr="Div3r"/>
          <p:cNvPicPr>
            <a:picLocks noChangeAspect="1" noChangeArrowheads="1"/>
          </p:cNvPicPr>
          <p:nvPr/>
        </p:nvPicPr>
        <p:blipFill>
          <a:blip r:embed="rId3"/>
          <a:srcRect/>
          <a:stretch>
            <a:fillRect/>
          </a:stretch>
        </p:blipFill>
        <p:spPr bwMode="auto">
          <a:xfrm>
            <a:off x="0" y="2278063"/>
            <a:ext cx="9174163" cy="3584575"/>
          </a:xfrm>
          <a:prstGeom prst="rect">
            <a:avLst/>
          </a:prstGeom>
          <a:noFill/>
          <a:ln w="9525">
            <a:noFill/>
            <a:miter lim="800000"/>
            <a:headEnd/>
            <a:tailEnd/>
          </a:ln>
        </p:spPr>
      </p:pic>
      <p:sp>
        <p:nvSpPr>
          <p:cNvPr id="40964" name="Rectangle 4"/>
          <p:cNvSpPr>
            <a:spLocks noGrp="1" noChangeArrowheads="1"/>
          </p:cNvSpPr>
          <p:nvPr>
            <p:ph type="body" idx="1"/>
          </p:nvPr>
        </p:nvSpPr>
        <p:spPr bwMode="ltGray">
          <a:xfrm>
            <a:off x="431800" y="2276475"/>
            <a:ext cx="7354910" cy="1439863"/>
          </a:xfrm>
          <a:prstGeom prst="rect">
            <a:avLst/>
          </a:prstGeom>
          <a:noFill/>
          <a:ln w="9525">
            <a:noFill/>
            <a:miter lim="800000"/>
            <a:headEnd/>
            <a:tailEnd/>
          </a:ln>
        </p:spPr>
        <p:txBody>
          <a:bodyPr vert="horz" wrap="square" lIns="0" tIns="0" rIns="144000" bIns="0" numCol="1" anchor="t" anchorCtr="0" compatLnSpc="1">
            <a:prstTxWarp prst="textNoShape">
              <a:avLst/>
            </a:prstTxWarp>
          </a:bodyPr>
          <a:lstStyle/>
          <a:p>
            <a:pPr lvl="0"/>
            <a:r>
              <a:rPr lang="en-US" dirty="0"/>
              <a:t>Click to edit Module title</a:t>
            </a:r>
          </a:p>
        </p:txBody>
      </p:sp>
      <p:sp>
        <p:nvSpPr>
          <p:cNvPr id="10" name="TextBox 9"/>
          <p:cNvSpPr txBox="1"/>
          <p:nvPr/>
        </p:nvSpPr>
        <p:spPr>
          <a:xfrm>
            <a:off x="428596" y="6429396"/>
            <a:ext cx="214314" cy="214314"/>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algn="l" rtl="0" fontAlgn="base">
              <a:spcBef>
                <a:spcPct val="0"/>
              </a:spcBef>
              <a:spcAft>
                <a:spcPct val="0"/>
              </a:spcAft>
            </a:pPr>
            <a:fld id="{094E7B24-26D1-4A6C-A4C2-E36B3DAE516C}" type="slidenum">
              <a:rPr lang="en-US" sz="800" kern="1200" smtClean="0">
                <a:solidFill>
                  <a:schemeClr val="bg1">
                    <a:lumMod val="75000"/>
                  </a:schemeClr>
                </a:solidFill>
                <a:latin typeface="Arial" charset="0"/>
                <a:ea typeface="ＭＳ Ｐゴシック" charset="-128"/>
                <a:cs typeface="+mn-cs"/>
              </a:rPr>
              <a:pPr algn="l" rtl="0" fontAlgn="base">
                <a:spcBef>
                  <a:spcPct val="0"/>
                </a:spcBef>
                <a:spcAft>
                  <a:spcPct val="0"/>
                </a:spcAft>
              </a:pPr>
              <a:t>‹#›</a:t>
            </a:fld>
            <a:endParaRPr lang="en-US" sz="800" kern="1200" dirty="0">
              <a:solidFill>
                <a:schemeClr val="bg1">
                  <a:lumMod val="75000"/>
                </a:schemeClr>
              </a:solidFill>
              <a:latin typeface="Arial" charset="0"/>
              <a:ea typeface="ＭＳ Ｐゴシック" charset="-128"/>
              <a:cs typeface="+mn-cs"/>
            </a:endParaRPr>
          </a:p>
        </p:txBody>
      </p:sp>
    </p:spTree>
  </p:cSld>
  <p:clrMap bg1="lt1" tx1="dk1" bg2="lt2" tx2="dk2" accent1="accent1" accent2="accent2" accent3="accent3" accent4="accent4" accent5="accent5" accent6="accent6" hlink="hlink" folHlink="folHlink"/>
  <p:sldLayoutIdLst>
    <p:sldLayoutId id="2147484113" r:id="rId1"/>
  </p:sldLayoutIdLst>
  <p:hf sldNum="0" hdr="0"/>
  <p:txStyles>
    <p:titleStyle>
      <a:lvl1pPr algn="l" rtl="0" eaLnBrk="0" fontAlgn="base" hangingPunct="0">
        <a:spcBef>
          <a:spcPct val="0"/>
        </a:spcBef>
        <a:spcAft>
          <a:spcPct val="0"/>
        </a:spcAft>
        <a:defRPr sz="16000">
          <a:solidFill>
            <a:srgbClr val="C3D603"/>
          </a:solidFill>
          <a:latin typeface="+mj-lt"/>
          <a:ea typeface="ＭＳ Ｐゴシック" charset="-128"/>
          <a:cs typeface="ＭＳ Ｐゴシック" charset="-128"/>
        </a:defRPr>
      </a:lvl1pPr>
      <a:lvl2pPr algn="l" rtl="0" eaLnBrk="0" fontAlgn="base" hangingPunct="0">
        <a:spcBef>
          <a:spcPct val="0"/>
        </a:spcBef>
        <a:spcAft>
          <a:spcPct val="0"/>
        </a:spcAft>
        <a:defRPr sz="16000">
          <a:solidFill>
            <a:srgbClr val="C3D603"/>
          </a:solidFill>
          <a:latin typeface="Verdana" charset="0"/>
          <a:ea typeface="ＭＳ Ｐゴシック" charset="-128"/>
          <a:cs typeface="ＭＳ Ｐゴシック" charset="-128"/>
        </a:defRPr>
      </a:lvl2pPr>
      <a:lvl3pPr algn="l" rtl="0" eaLnBrk="0" fontAlgn="base" hangingPunct="0">
        <a:spcBef>
          <a:spcPct val="0"/>
        </a:spcBef>
        <a:spcAft>
          <a:spcPct val="0"/>
        </a:spcAft>
        <a:defRPr sz="16000">
          <a:solidFill>
            <a:srgbClr val="C3D603"/>
          </a:solidFill>
          <a:latin typeface="Verdana" charset="0"/>
          <a:ea typeface="ＭＳ Ｐゴシック" charset="-128"/>
          <a:cs typeface="ＭＳ Ｐゴシック" charset="-128"/>
        </a:defRPr>
      </a:lvl3pPr>
      <a:lvl4pPr algn="l" rtl="0" eaLnBrk="0" fontAlgn="base" hangingPunct="0">
        <a:spcBef>
          <a:spcPct val="0"/>
        </a:spcBef>
        <a:spcAft>
          <a:spcPct val="0"/>
        </a:spcAft>
        <a:defRPr sz="16000">
          <a:solidFill>
            <a:srgbClr val="C3D603"/>
          </a:solidFill>
          <a:latin typeface="Verdana" charset="0"/>
          <a:ea typeface="ＭＳ Ｐゴシック" charset="-128"/>
          <a:cs typeface="ＭＳ Ｐゴシック" charset="-128"/>
        </a:defRPr>
      </a:lvl4pPr>
      <a:lvl5pPr algn="l" rtl="0" eaLnBrk="0" fontAlgn="base" hangingPunct="0">
        <a:spcBef>
          <a:spcPct val="0"/>
        </a:spcBef>
        <a:spcAft>
          <a:spcPct val="0"/>
        </a:spcAft>
        <a:defRPr sz="16000">
          <a:solidFill>
            <a:srgbClr val="C3D603"/>
          </a:solidFill>
          <a:latin typeface="Verdana" charset="0"/>
          <a:ea typeface="ＭＳ Ｐゴシック" charset="-128"/>
          <a:cs typeface="ＭＳ Ｐゴシック" charset="-128"/>
        </a:defRPr>
      </a:lvl5pPr>
      <a:lvl6pPr marL="457200" algn="l" rtl="0" fontAlgn="base">
        <a:spcBef>
          <a:spcPct val="0"/>
        </a:spcBef>
        <a:spcAft>
          <a:spcPct val="0"/>
        </a:spcAft>
        <a:defRPr sz="16000">
          <a:solidFill>
            <a:srgbClr val="C3D603"/>
          </a:solidFill>
          <a:latin typeface="Verdana" charset="0"/>
        </a:defRPr>
      </a:lvl6pPr>
      <a:lvl7pPr marL="914400" algn="l" rtl="0" fontAlgn="base">
        <a:spcBef>
          <a:spcPct val="0"/>
        </a:spcBef>
        <a:spcAft>
          <a:spcPct val="0"/>
        </a:spcAft>
        <a:defRPr sz="16000">
          <a:solidFill>
            <a:srgbClr val="C3D603"/>
          </a:solidFill>
          <a:latin typeface="Verdana" charset="0"/>
        </a:defRPr>
      </a:lvl7pPr>
      <a:lvl8pPr marL="1371600" algn="l" rtl="0" fontAlgn="base">
        <a:spcBef>
          <a:spcPct val="0"/>
        </a:spcBef>
        <a:spcAft>
          <a:spcPct val="0"/>
        </a:spcAft>
        <a:defRPr sz="16000">
          <a:solidFill>
            <a:srgbClr val="C3D603"/>
          </a:solidFill>
          <a:latin typeface="Verdana" charset="0"/>
        </a:defRPr>
      </a:lvl8pPr>
      <a:lvl9pPr marL="1828800" algn="l" rtl="0" fontAlgn="base">
        <a:spcBef>
          <a:spcPct val="0"/>
        </a:spcBef>
        <a:spcAft>
          <a:spcPct val="0"/>
        </a:spcAft>
        <a:defRPr sz="16000">
          <a:solidFill>
            <a:srgbClr val="C3D603"/>
          </a:solidFill>
          <a:latin typeface="Verdana" charset="0"/>
        </a:defRPr>
      </a:lvl9pPr>
    </p:titleStyle>
    <p:bodyStyle>
      <a:lvl1pPr marL="342900" indent="-342900" algn="l" rtl="0" eaLnBrk="0" fontAlgn="base" hangingPunct="0">
        <a:spcBef>
          <a:spcPct val="0"/>
        </a:spcBef>
        <a:spcAft>
          <a:spcPct val="0"/>
        </a:spcAft>
        <a:defRPr sz="4000">
          <a:solidFill>
            <a:srgbClr val="FFFFFF"/>
          </a:solidFill>
          <a:latin typeface="+mn-lt"/>
          <a:ea typeface="ＭＳ Ｐゴシック" charset="-128"/>
          <a:cs typeface="ＭＳ Ｐゴシック" charset="-128"/>
        </a:defRPr>
      </a:lvl1pPr>
      <a:lvl2pPr marL="198438" indent="-196850" algn="l" rtl="0" eaLnBrk="0" fontAlgn="base" hangingPunct="0">
        <a:lnSpc>
          <a:spcPts val="2400"/>
        </a:lnSpc>
        <a:spcBef>
          <a:spcPct val="50000"/>
        </a:spcBef>
        <a:spcAft>
          <a:spcPct val="0"/>
        </a:spcAft>
        <a:buClr>
          <a:srgbClr val="C3D603"/>
        </a:buClr>
        <a:buChar char="•"/>
        <a:defRPr>
          <a:solidFill>
            <a:srgbClr val="000000"/>
          </a:solidFill>
          <a:latin typeface="+mn-lt"/>
          <a:ea typeface="ＭＳ Ｐゴシック" charset="-128"/>
        </a:defRPr>
      </a:lvl2pPr>
      <a:lvl3pPr marL="381000" indent="-180975" algn="l" rtl="0" eaLnBrk="0" fontAlgn="base" hangingPunct="0">
        <a:lnSpc>
          <a:spcPts val="2000"/>
        </a:lnSpc>
        <a:spcBef>
          <a:spcPct val="50000"/>
        </a:spcBef>
        <a:spcAft>
          <a:spcPct val="0"/>
        </a:spcAft>
        <a:buClr>
          <a:srgbClr val="C3D603"/>
        </a:buClr>
        <a:buFont typeface="Verdana" charset="0"/>
        <a:buChar char="–"/>
        <a:defRPr sz="1600">
          <a:solidFill>
            <a:srgbClr val="000000"/>
          </a:solidFill>
          <a:latin typeface="+mn-lt"/>
          <a:ea typeface="ＭＳ Ｐゴシック" charset="-128"/>
        </a:defRPr>
      </a:lvl3pPr>
      <a:lvl4pPr marL="525463" indent="-142875" algn="l" rtl="0" eaLnBrk="0" fontAlgn="base" hangingPunct="0">
        <a:lnSpc>
          <a:spcPts val="1800"/>
        </a:lnSpc>
        <a:spcBef>
          <a:spcPct val="50000"/>
        </a:spcBef>
        <a:spcAft>
          <a:spcPct val="0"/>
        </a:spcAft>
        <a:buClr>
          <a:srgbClr val="C3D603"/>
        </a:buClr>
        <a:buChar char="•"/>
        <a:defRPr sz="1500">
          <a:solidFill>
            <a:srgbClr val="000000"/>
          </a:solidFill>
          <a:latin typeface="+mn-lt"/>
          <a:ea typeface="ＭＳ Ｐゴシック" charset="-128"/>
        </a:defRPr>
      </a:lvl4pPr>
      <a:lvl5pPr marL="715963" indent="-188913" algn="l" rtl="0" eaLnBrk="0" fontAlgn="base" hangingPunct="0">
        <a:lnSpc>
          <a:spcPts val="1700"/>
        </a:lnSpc>
        <a:spcBef>
          <a:spcPct val="50000"/>
        </a:spcBef>
        <a:spcAft>
          <a:spcPct val="0"/>
        </a:spcAft>
        <a:buClr>
          <a:srgbClr val="C3D603"/>
        </a:buClr>
        <a:buFont typeface="Verdana" charset="0"/>
        <a:buChar char="–"/>
        <a:defRPr sz="1400">
          <a:solidFill>
            <a:srgbClr val="000000"/>
          </a:solidFill>
          <a:latin typeface="+mn-lt"/>
          <a:ea typeface="ＭＳ Ｐゴシック" charset="-128"/>
        </a:defRPr>
      </a:lvl5pPr>
      <a:lvl6pPr marL="1173163" indent="-188913" algn="l" rtl="0" fontAlgn="base">
        <a:lnSpc>
          <a:spcPts val="1700"/>
        </a:lnSpc>
        <a:spcBef>
          <a:spcPct val="50000"/>
        </a:spcBef>
        <a:spcAft>
          <a:spcPct val="0"/>
        </a:spcAft>
        <a:buClr>
          <a:srgbClr val="C3D603"/>
        </a:buClr>
        <a:buFont typeface="Verdana" charset="0"/>
        <a:buChar char="–"/>
        <a:defRPr sz="1400">
          <a:solidFill>
            <a:srgbClr val="000000"/>
          </a:solidFill>
          <a:latin typeface="+mn-lt"/>
          <a:ea typeface="ＭＳ Ｐゴシック" charset="-128"/>
        </a:defRPr>
      </a:lvl6pPr>
      <a:lvl7pPr marL="1630363" indent="-188913" algn="l" rtl="0" fontAlgn="base">
        <a:lnSpc>
          <a:spcPts val="1700"/>
        </a:lnSpc>
        <a:spcBef>
          <a:spcPct val="50000"/>
        </a:spcBef>
        <a:spcAft>
          <a:spcPct val="0"/>
        </a:spcAft>
        <a:buClr>
          <a:srgbClr val="C3D603"/>
        </a:buClr>
        <a:buFont typeface="Verdana" charset="0"/>
        <a:buChar char="–"/>
        <a:defRPr sz="1400">
          <a:solidFill>
            <a:srgbClr val="000000"/>
          </a:solidFill>
          <a:latin typeface="+mn-lt"/>
          <a:ea typeface="ＭＳ Ｐゴシック" charset="-128"/>
        </a:defRPr>
      </a:lvl7pPr>
      <a:lvl8pPr marL="2087563" indent="-188913" algn="l" rtl="0" fontAlgn="base">
        <a:lnSpc>
          <a:spcPts val="1700"/>
        </a:lnSpc>
        <a:spcBef>
          <a:spcPct val="50000"/>
        </a:spcBef>
        <a:spcAft>
          <a:spcPct val="0"/>
        </a:spcAft>
        <a:buClr>
          <a:srgbClr val="C3D603"/>
        </a:buClr>
        <a:buFont typeface="Verdana" charset="0"/>
        <a:buChar char="–"/>
        <a:defRPr sz="1400">
          <a:solidFill>
            <a:srgbClr val="000000"/>
          </a:solidFill>
          <a:latin typeface="+mn-lt"/>
          <a:ea typeface="ＭＳ Ｐゴシック" charset="-128"/>
        </a:defRPr>
      </a:lvl8pPr>
      <a:lvl9pPr marL="2544763" indent="-188913" algn="l" rtl="0" fontAlgn="base">
        <a:lnSpc>
          <a:spcPts val="1700"/>
        </a:lnSpc>
        <a:spcBef>
          <a:spcPct val="50000"/>
        </a:spcBef>
        <a:spcAft>
          <a:spcPct val="0"/>
        </a:spcAft>
        <a:buClr>
          <a:srgbClr val="C3D603"/>
        </a:buClr>
        <a:buFont typeface="Verdana" charset="0"/>
        <a:buChar char="–"/>
        <a:defRPr sz="1400">
          <a:solidFill>
            <a:srgbClr val="000000"/>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4697" name="Rectangle 9"/>
          <p:cNvSpPr>
            <a:spLocks noChangeAspect="1" noChangeArrowheads="1"/>
          </p:cNvSpPr>
          <p:nvPr/>
        </p:nvSpPr>
        <p:spPr bwMode="auto">
          <a:xfrm>
            <a:off x="0" y="0"/>
            <a:ext cx="9144000" cy="6858000"/>
          </a:xfrm>
          <a:prstGeom prst="rect">
            <a:avLst/>
          </a:prstGeom>
          <a:solidFill>
            <a:srgbClr val="747678"/>
          </a:solidFill>
          <a:ln w="9525">
            <a:noFill/>
            <a:miter lim="800000"/>
            <a:headEnd/>
            <a:tailEnd/>
          </a:ln>
          <a:effectLst/>
        </p:spPr>
        <p:txBody>
          <a:bodyPr wrap="none" anchor="ctr"/>
          <a:lstStyle/>
          <a:p>
            <a:endParaRPr lang="en-US"/>
          </a:p>
        </p:txBody>
      </p:sp>
      <p:sp>
        <p:nvSpPr>
          <p:cNvPr id="53251" name="Rectangle 3"/>
          <p:cNvSpPr>
            <a:spLocks noGrp="1" noChangeArrowheads="1"/>
          </p:cNvSpPr>
          <p:nvPr>
            <p:ph type="title"/>
          </p:nvPr>
        </p:nvSpPr>
        <p:spPr bwMode="ltGray">
          <a:xfrm>
            <a:off x="292100" y="-109538"/>
            <a:ext cx="8421688" cy="224313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t>#</a:t>
            </a:r>
          </a:p>
        </p:txBody>
      </p:sp>
      <p:pic>
        <p:nvPicPr>
          <p:cNvPr id="53256" name="Picture 15" descr="Div4r"/>
          <p:cNvPicPr>
            <a:picLocks noChangeAspect="1" noChangeArrowheads="1"/>
          </p:cNvPicPr>
          <p:nvPr/>
        </p:nvPicPr>
        <p:blipFill>
          <a:blip r:embed="rId3"/>
          <a:srcRect/>
          <a:stretch>
            <a:fillRect/>
          </a:stretch>
        </p:blipFill>
        <p:spPr bwMode="auto">
          <a:xfrm>
            <a:off x="0" y="474663"/>
            <a:ext cx="9177338" cy="4462462"/>
          </a:xfrm>
          <a:prstGeom prst="rect">
            <a:avLst/>
          </a:prstGeom>
          <a:noFill/>
          <a:ln w="9525">
            <a:noFill/>
            <a:miter lim="800000"/>
            <a:headEnd/>
            <a:tailEnd/>
          </a:ln>
        </p:spPr>
      </p:pic>
      <p:sp>
        <p:nvSpPr>
          <p:cNvPr id="53252" name="Rectangle 4"/>
          <p:cNvSpPr>
            <a:spLocks noGrp="1" noChangeArrowheads="1"/>
          </p:cNvSpPr>
          <p:nvPr>
            <p:ph type="body" idx="1"/>
          </p:nvPr>
        </p:nvSpPr>
        <p:spPr bwMode="ltGray">
          <a:xfrm>
            <a:off x="431800" y="2276475"/>
            <a:ext cx="6783406" cy="1439863"/>
          </a:xfrm>
          <a:prstGeom prst="rect">
            <a:avLst/>
          </a:prstGeom>
          <a:noFill/>
          <a:ln w="9525">
            <a:noFill/>
            <a:miter lim="800000"/>
            <a:headEnd/>
            <a:tailEnd/>
          </a:ln>
        </p:spPr>
        <p:txBody>
          <a:bodyPr vert="horz" wrap="square" lIns="0" tIns="0" rIns="144000" bIns="0" numCol="1" anchor="t" anchorCtr="0" compatLnSpc="1">
            <a:prstTxWarp prst="textNoShape">
              <a:avLst/>
            </a:prstTxWarp>
          </a:bodyPr>
          <a:lstStyle/>
          <a:p>
            <a:pPr lvl="0"/>
            <a:r>
              <a:rPr lang="en-US" dirty="0"/>
              <a:t>Click to edit Module title</a:t>
            </a:r>
          </a:p>
        </p:txBody>
      </p:sp>
      <p:sp>
        <p:nvSpPr>
          <p:cNvPr id="10" name="TextBox 9"/>
          <p:cNvSpPr txBox="1"/>
          <p:nvPr/>
        </p:nvSpPr>
        <p:spPr>
          <a:xfrm>
            <a:off x="428596" y="6429396"/>
            <a:ext cx="214314" cy="214314"/>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algn="l" rtl="0" fontAlgn="base">
              <a:spcBef>
                <a:spcPct val="0"/>
              </a:spcBef>
              <a:spcAft>
                <a:spcPct val="0"/>
              </a:spcAft>
            </a:pPr>
            <a:fld id="{094E7B24-26D1-4A6C-A4C2-E36B3DAE516C}" type="slidenum">
              <a:rPr lang="en-US" sz="800" kern="1200" smtClean="0">
                <a:solidFill>
                  <a:schemeClr val="bg1">
                    <a:lumMod val="75000"/>
                  </a:schemeClr>
                </a:solidFill>
                <a:latin typeface="Arial" charset="0"/>
                <a:ea typeface="ＭＳ Ｐゴシック" charset="-128"/>
                <a:cs typeface="+mn-cs"/>
              </a:rPr>
              <a:pPr algn="l" rtl="0" fontAlgn="base">
                <a:spcBef>
                  <a:spcPct val="0"/>
                </a:spcBef>
                <a:spcAft>
                  <a:spcPct val="0"/>
                </a:spcAft>
              </a:pPr>
              <a:t>‹#›</a:t>
            </a:fld>
            <a:endParaRPr lang="en-US" sz="800" kern="1200" dirty="0">
              <a:solidFill>
                <a:schemeClr val="bg1">
                  <a:lumMod val="75000"/>
                </a:schemeClr>
              </a:solidFill>
              <a:latin typeface="Arial" charset="0"/>
              <a:ea typeface="ＭＳ Ｐゴシック" charset="-128"/>
              <a:cs typeface="+mn-cs"/>
            </a:endParaRPr>
          </a:p>
        </p:txBody>
      </p:sp>
    </p:spTree>
  </p:cSld>
  <p:clrMap bg1="lt1" tx1="dk1" bg2="lt2" tx2="dk2" accent1="accent1" accent2="accent2" accent3="accent3" accent4="accent4" accent5="accent5" accent6="accent6" hlink="hlink" folHlink="folHlink"/>
  <p:sldLayoutIdLst>
    <p:sldLayoutId id="2147484125" r:id="rId1"/>
  </p:sldLayoutIdLst>
  <p:hf sldNum="0" hdr="0"/>
  <p:txStyles>
    <p:titleStyle>
      <a:lvl1pPr algn="l" rtl="0" eaLnBrk="0" fontAlgn="base" hangingPunct="0">
        <a:spcBef>
          <a:spcPct val="0"/>
        </a:spcBef>
        <a:spcAft>
          <a:spcPct val="0"/>
        </a:spcAft>
        <a:defRPr sz="16000">
          <a:solidFill>
            <a:srgbClr val="C3D603"/>
          </a:solidFill>
          <a:latin typeface="+mj-lt"/>
          <a:ea typeface="ＭＳ Ｐゴシック" charset="-128"/>
          <a:cs typeface="ＭＳ Ｐゴシック" charset="-128"/>
        </a:defRPr>
      </a:lvl1pPr>
      <a:lvl2pPr algn="l" rtl="0" eaLnBrk="0" fontAlgn="base" hangingPunct="0">
        <a:spcBef>
          <a:spcPct val="0"/>
        </a:spcBef>
        <a:spcAft>
          <a:spcPct val="0"/>
        </a:spcAft>
        <a:defRPr sz="16000">
          <a:solidFill>
            <a:srgbClr val="C3D603"/>
          </a:solidFill>
          <a:latin typeface="Verdana" charset="0"/>
          <a:ea typeface="ＭＳ Ｐゴシック" charset="-128"/>
          <a:cs typeface="ＭＳ Ｐゴシック" charset="-128"/>
        </a:defRPr>
      </a:lvl2pPr>
      <a:lvl3pPr algn="l" rtl="0" eaLnBrk="0" fontAlgn="base" hangingPunct="0">
        <a:spcBef>
          <a:spcPct val="0"/>
        </a:spcBef>
        <a:spcAft>
          <a:spcPct val="0"/>
        </a:spcAft>
        <a:defRPr sz="16000">
          <a:solidFill>
            <a:srgbClr val="C3D603"/>
          </a:solidFill>
          <a:latin typeface="Verdana" charset="0"/>
          <a:ea typeface="ＭＳ Ｐゴシック" charset="-128"/>
          <a:cs typeface="ＭＳ Ｐゴシック" charset="-128"/>
        </a:defRPr>
      </a:lvl3pPr>
      <a:lvl4pPr algn="l" rtl="0" eaLnBrk="0" fontAlgn="base" hangingPunct="0">
        <a:spcBef>
          <a:spcPct val="0"/>
        </a:spcBef>
        <a:spcAft>
          <a:spcPct val="0"/>
        </a:spcAft>
        <a:defRPr sz="16000">
          <a:solidFill>
            <a:srgbClr val="C3D603"/>
          </a:solidFill>
          <a:latin typeface="Verdana" charset="0"/>
          <a:ea typeface="ＭＳ Ｐゴシック" charset="-128"/>
          <a:cs typeface="ＭＳ Ｐゴシック" charset="-128"/>
        </a:defRPr>
      </a:lvl4pPr>
      <a:lvl5pPr algn="l" rtl="0" eaLnBrk="0" fontAlgn="base" hangingPunct="0">
        <a:spcBef>
          <a:spcPct val="0"/>
        </a:spcBef>
        <a:spcAft>
          <a:spcPct val="0"/>
        </a:spcAft>
        <a:defRPr sz="16000">
          <a:solidFill>
            <a:srgbClr val="C3D603"/>
          </a:solidFill>
          <a:latin typeface="Verdana" charset="0"/>
          <a:ea typeface="ＭＳ Ｐゴシック" charset="-128"/>
          <a:cs typeface="ＭＳ Ｐゴシック" charset="-128"/>
        </a:defRPr>
      </a:lvl5pPr>
      <a:lvl6pPr marL="457200" algn="l" rtl="0" fontAlgn="base">
        <a:spcBef>
          <a:spcPct val="0"/>
        </a:spcBef>
        <a:spcAft>
          <a:spcPct val="0"/>
        </a:spcAft>
        <a:defRPr sz="16000">
          <a:solidFill>
            <a:srgbClr val="C3D603"/>
          </a:solidFill>
          <a:latin typeface="Verdana" charset="0"/>
        </a:defRPr>
      </a:lvl6pPr>
      <a:lvl7pPr marL="914400" algn="l" rtl="0" fontAlgn="base">
        <a:spcBef>
          <a:spcPct val="0"/>
        </a:spcBef>
        <a:spcAft>
          <a:spcPct val="0"/>
        </a:spcAft>
        <a:defRPr sz="16000">
          <a:solidFill>
            <a:srgbClr val="C3D603"/>
          </a:solidFill>
          <a:latin typeface="Verdana" charset="0"/>
        </a:defRPr>
      </a:lvl7pPr>
      <a:lvl8pPr marL="1371600" algn="l" rtl="0" fontAlgn="base">
        <a:spcBef>
          <a:spcPct val="0"/>
        </a:spcBef>
        <a:spcAft>
          <a:spcPct val="0"/>
        </a:spcAft>
        <a:defRPr sz="16000">
          <a:solidFill>
            <a:srgbClr val="C3D603"/>
          </a:solidFill>
          <a:latin typeface="Verdana" charset="0"/>
        </a:defRPr>
      </a:lvl8pPr>
      <a:lvl9pPr marL="1828800" algn="l" rtl="0" fontAlgn="base">
        <a:spcBef>
          <a:spcPct val="0"/>
        </a:spcBef>
        <a:spcAft>
          <a:spcPct val="0"/>
        </a:spcAft>
        <a:defRPr sz="16000">
          <a:solidFill>
            <a:srgbClr val="C3D603"/>
          </a:solidFill>
          <a:latin typeface="Verdana" charset="0"/>
        </a:defRPr>
      </a:lvl9pPr>
    </p:titleStyle>
    <p:bodyStyle>
      <a:lvl1pPr marL="342900" indent="-342900" algn="l" rtl="0" eaLnBrk="0" fontAlgn="base" hangingPunct="0">
        <a:spcBef>
          <a:spcPct val="0"/>
        </a:spcBef>
        <a:spcAft>
          <a:spcPct val="0"/>
        </a:spcAft>
        <a:defRPr sz="4000">
          <a:solidFill>
            <a:srgbClr val="FFFFFF"/>
          </a:solidFill>
          <a:latin typeface="+mn-lt"/>
          <a:ea typeface="ＭＳ Ｐゴシック" charset="-128"/>
          <a:cs typeface="ＭＳ Ｐゴシック" charset="-128"/>
        </a:defRPr>
      </a:lvl1pPr>
      <a:lvl2pPr marL="198438" indent="-196850" algn="l" rtl="0" eaLnBrk="0" fontAlgn="base" hangingPunct="0">
        <a:lnSpc>
          <a:spcPts val="2400"/>
        </a:lnSpc>
        <a:spcBef>
          <a:spcPct val="50000"/>
        </a:spcBef>
        <a:spcAft>
          <a:spcPct val="0"/>
        </a:spcAft>
        <a:buClr>
          <a:srgbClr val="C3D603"/>
        </a:buClr>
        <a:buChar char="•"/>
        <a:defRPr>
          <a:solidFill>
            <a:srgbClr val="000000"/>
          </a:solidFill>
          <a:latin typeface="+mn-lt"/>
          <a:ea typeface="ＭＳ Ｐゴシック" charset="-128"/>
        </a:defRPr>
      </a:lvl2pPr>
      <a:lvl3pPr marL="381000" indent="-180975" algn="l" rtl="0" eaLnBrk="0" fontAlgn="base" hangingPunct="0">
        <a:lnSpc>
          <a:spcPts val="2000"/>
        </a:lnSpc>
        <a:spcBef>
          <a:spcPct val="50000"/>
        </a:spcBef>
        <a:spcAft>
          <a:spcPct val="0"/>
        </a:spcAft>
        <a:buClr>
          <a:srgbClr val="C3D603"/>
        </a:buClr>
        <a:buFont typeface="Verdana" charset="0"/>
        <a:buChar char="–"/>
        <a:defRPr sz="1600">
          <a:solidFill>
            <a:srgbClr val="000000"/>
          </a:solidFill>
          <a:latin typeface="+mn-lt"/>
          <a:ea typeface="ＭＳ Ｐゴシック" charset="-128"/>
        </a:defRPr>
      </a:lvl3pPr>
      <a:lvl4pPr marL="525463" indent="-142875" algn="l" rtl="0" eaLnBrk="0" fontAlgn="base" hangingPunct="0">
        <a:lnSpc>
          <a:spcPts val="1800"/>
        </a:lnSpc>
        <a:spcBef>
          <a:spcPct val="50000"/>
        </a:spcBef>
        <a:spcAft>
          <a:spcPct val="0"/>
        </a:spcAft>
        <a:buClr>
          <a:srgbClr val="C3D603"/>
        </a:buClr>
        <a:buChar char="•"/>
        <a:defRPr sz="1500">
          <a:solidFill>
            <a:srgbClr val="000000"/>
          </a:solidFill>
          <a:latin typeface="+mn-lt"/>
          <a:ea typeface="ＭＳ Ｐゴシック" charset="-128"/>
        </a:defRPr>
      </a:lvl4pPr>
      <a:lvl5pPr marL="715963" indent="-188913" algn="l" rtl="0" eaLnBrk="0" fontAlgn="base" hangingPunct="0">
        <a:lnSpc>
          <a:spcPts val="1700"/>
        </a:lnSpc>
        <a:spcBef>
          <a:spcPct val="50000"/>
        </a:spcBef>
        <a:spcAft>
          <a:spcPct val="0"/>
        </a:spcAft>
        <a:buClr>
          <a:srgbClr val="C3D603"/>
        </a:buClr>
        <a:buFont typeface="Verdana" charset="0"/>
        <a:buChar char="–"/>
        <a:defRPr sz="1400">
          <a:solidFill>
            <a:srgbClr val="000000"/>
          </a:solidFill>
          <a:latin typeface="+mn-lt"/>
          <a:ea typeface="ＭＳ Ｐゴシック" charset="-128"/>
        </a:defRPr>
      </a:lvl5pPr>
      <a:lvl6pPr marL="1173163" indent="-188913" algn="l" rtl="0" fontAlgn="base">
        <a:lnSpc>
          <a:spcPts val="1700"/>
        </a:lnSpc>
        <a:spcBef>
          <a:spcPct val="50000"/>
        </a:spcBef>
        <a:spcAft>
          <a:spcPct val="0"/>
        </a:spcAft>
        <a:buClr>
          <a:srgbClr val="C3D603"/>
        </a:buClr>
        <a:buFont typeface="Verdana" charset="0"/>
        <a:buChar char="–"/>
        <a:defRPr sz="1400">
          <a:solidFill>
            <a:srgbClr val="000000"/>
          </a:solidFill>
          <a:latin typeface="+mn-lt"/>
          <a:ea typeface="ＭＳ Ｐゴシック" charset="-128"/>
        </a:defRPr>
      </a:lvl6pPr>
      <a:lvl7pPr marL="1630363" indent="-188913" algn="l" rtl="0" fontAlgn="base">
        <a:lnSpc>
          <a:spcPts val="1700"/>
        </a:lnSpc>
        <a:spcBef>
          <a:spcPct val="50000"/>
        </a:spcBef>
        <a:spcAft>
          <a:spcPct val="0"/>
        </a:spcAft>
        <a:buClr>
          <a:srgbClr val="C3D603"/>
        </a:buClr>
        <a:buFont typeface="Verdana" charset="0"/>
        <a:buChar char="–"/>
        <a:defRPr sz="1400">
          <a:solidFill>
            <a:srgbClr val="000000"/>
          </a:solidFill>
          <a:latin typeface="+mn-lt"/>
          <a:ea typeface="ＭＳ Ｐゴシック" charset="-128"/>
        </a:defRPr>
      </a:lvl7pPr>
      <a:lvl8pPr marL="2087563" indent="-188913" algn="l" rtl="0" fontAlgn="base">
        <a:lnSpc>
          <a:spcPts val="1700"/>
        </a:lnSpc>
        <a:spcBef>
          <a:spcPct val="50000"/>
        </a:spcBef>
        <a:spcAft>
          <a:spcPct val="0"/>
        </a:spcAft>
        <a:buClr>
          <a:srgbClr val="C3D603"/>
        </a:buClr>
        <a:buFont typeface="Verdana" charset="0"/>
        <a:buChar char="–"/>
        <a:defRPr sz="1400">
          <a:solidFill>
            <a:srgbClr val="000000"/>
          </a:solidFill>
          <a:latin typeface="+mn-lt"/>
          <a:ea typeface="ＭＳ Ｐゴシック" charset="-128"/>
        </a:defRPr>
      </a:lvl8pPr>
      <a:lvl9pPr marL="2544763" indent="-188913" algn="l" rtl="0" fontAlgn="base">
        <a:lnSpc>
          <a:spcPts val="1700"/>
        </a:lnSpc>
        <a:spcBef>
          <a:spcPct val="50000"/>
        </a:spcBef>
        <a:spcAft>
          <a:spcPct val="0"/>
        </a:spcAft>
        <a:buClr>
          <a:srgbClr val="C3D603"/>
        </a:buClr>
        <a:buFont typeface="Verdana" charset="0"/>
        <a:buChar char="–"/>
        <a:defRPr sz="1400">
          <a:solidFill>
            <a:srgbClr val="000000"/>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6745" name="Rectangle 9"/>
          <p:cNvSpPr>
            <a:spLocks noChangeAspect="1" noChangeArrowheads="1"/>
          </p:cNvSpPr>
          <p:nvPr/>
        </p:nvSpPr>
        <p:spPr bwMode="auto">
          <a:xfrm>
            <a:off x="0" y="0"/>
            <a:ext cx="9144000" cy="6858000"/>
          </a:xfrm>
          <a:prstGeom prst="rect">
            <a:avLst/>
          </a:prstGeom>
          <a:solidFill>
            <a:srgbClr val="747678"/>
          </a:solidFill>
          <a:ln w="9525">
            <a:noFill/>
            <a:miter lim="800000"/>
            <a:headEnd/>
            <a:tailEnd/>
          </a:ln>
          <a:effectLst/>
        </p:spPr>
        <p:txBody>
          <a:bodyPr wrap="none" anchor="ctr"/>
          <a:lstStyle/>
          <a:p>
            <a:endParaRPr lang="en-US"/>
          </a:p>
        </p:txBody>
      </p:sp>
      <p:sp>
        <p:nvSpPr>
          <p:cNvPr id="65539" name="Rectangle 3"/>
          <p:cNvSpPr>
            <a:spLocks noGrp="1" noChangeArrowheads="1"/>
          </p:cNvSpPr>
          <p:nvPr>
            <p:ph type="title"/>
          </p:nvPr>
        </p:nvSpPr>
        <p:spPr bwMode="ltGray">
          <a:xfrm>
            <a:off x="292100" y="-109538"/>
            <a:ext cx="8421688" cy="224313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t>#</a:t>
            </a:r>
          </a:p>
        </p:txBody>
      </p:sp>
      <p:sp>
        <p:nvSpPr>
          <p:cNvPr id="65540" name="Rectangle 4"/>
          <p:cNvSpPr>
            <a:spLocks noGrp="1" noChangeArrowheads="1"/>
          </p:cNvSpPr>
          <p:nvPr>
            <p:ph type="body" idx="1"/>
          </p:nvPr>
        </p:nvSpPr>
        <p:spPr bwMode="ltGray">
          <a:xfrm>
            <a:off x="431800" y="2276475"/>
            <a:ext cx="8283604" cy="1439863"/>
          </a:xfrm>
          <a:prstGeom prst="rect">
            <a:avLst/>
          </a:prstGeom>
          <a:noFill/>
          <a:ln w="9525">
            <a:noFill/>
            <a:miter lim="800000"/>
            <a:headEnd/>
            <a:tailEnd/>
          </a:ln>
        </p:spPr>
        <p:txBody>
          <a:bodyPr vert="horz" wrap="square" lIns="0" tIns="0" rIns="144000" bIns="0" numCol="1" anchor="t" anchorCtr="0" compatLnSpc="1">
            <a:prstTxWarp prst="textNoShape">
              <a:avLst/>
            </a:prstTxWarp>
          </a:bodyPr>
          <a:lstStyle/>
          <a:p>
            <a:pPr lvl="0"/>
            <a:r>
              <a:rPr lang="en-US" dirty="0"/>
              <a:t>Click to edit Module title</a:t>
            </a:r>
          </a:p>
        </p:txBody>
      </p:sp>
      <p:pic>
        <p:nvPicPr>
          <p:cNvPr id="65544" name="Picture 14" descr="Div5r"/>
          <p:cNvPicPr>
            <a:picLocks noChangeAspect="1" noChangeArrowheads="1"/>
          </p:cNvPicPr>
          <p:nvPr/>
        </p:nvPicPr>
        <p:blipFill>
          <a:blip r:embed="rId3"/>
          <a:srcRect/>
          <a:stretch>
            <a:fillRect/>
          </a:stretch>
        </p:blipFill>
        <p:spPr bwMode="auto">
          <a:xfrm>
            <a:off x="0" y="3860800"/>
            <a:ext cx="9177338" cy="1304925"/>
          </a:xfrm>
          <a:prstGeom prst="rect">
            <a:avLst/>
          </a:prstGeom>
          <a:noFill/>
          <a:ln w="9525">
            <a:noFill/>
            <a:miter lim="800000"/>
            <a:headEnd/>
            <a:tailEnd/>
          </a:ln>
        </p:spPr>
      </p:pic>
      <p:sp>
        <p:nvSpPr>
          <p:cNvPr id="10" name="TextBox 9"/>
          <p:cNvSpPr txBox="1"/>
          <p:nvPr/>
        </p:nvSpPr>
        <p:spPr>
          <a:xfrm>
            <a:off x="428596" y="6429396"/>
            <a:ext cx="214314" cy="214314"/>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algn="l" rtl="0" fontAlgn="base">
              <a:spcBef>
                <a:spcPct val="0"/>
              </a:spcBef>
              <a:spcAft>
                <a:spcPct val="0"/>
              </a:spcAft>
            </a:pPr>
            <a:fld id="{094E7B24-26D1-4A6C-A4C2-E36B3DAE516C}" type="slidenum">
              <a:rPr lang="en-US" sz="800" kern="1200" smtClean="0">
                <a:solidFill>
                  <a:schemeClr val="bg1">
                    <a:lumMod val="75000"/>
                  </a:schemeClr>
                </a:solidFill>
                <a:latin typeface="Arial" charset="0"/>
                <a:ea typeface="ＭＳ Ｐゴシック" charset="-128"/>
                <a:cs typeface="+mn-cs"/>
              </a:rPr>
              <a:pPr algn="l" rtl="0" fontAlgn="base">
                <a:spcBef>
                  <a:spcPct val="0"/>
                </a:spcBef>
                <a:spcAft>
                  <a:spcPct val="0"/>
                </a:spcAft>
              </a:pPr>
              <a:t>‹#›</a:t>
            </a:fld>
            <a:endParaRPr lang="en-US" sz="800" kern="1200" dirty="0">
              <a:solidFill>
                <a:schemeClr val="bg1">
                  <a:lumMod val="75000"/>
                </a:schemeClr>
              </a:solidFill>
              <a:latin typeface="Arial" charset="0"/>
              <a:ea typeface="ＭＳ Ｐゴシック" charset="-128"/>
              <a:cs typeface="+mn-cs"/>
            </a:endParaRPr>
          </a:p>
        </p:txBody>
      </p:sp>
    </p:spTree>
  </p:cSld>
  <p:clrMap bg1="lt1" tx1="dk1" bg2="lt2" tx2="dk2" accent1="accent1" accent2="accent2" accent3="accent3" accent4="accent4" accent5="accent5" accent6="accent6" hlink="hlink" folHlink="folHlink"/>
  <p:sldLayoutIdLst>
    <p:sldLayoutId id="2147484137" r:id="rId1"/>
  </p:sldLayoutIdLst>
  <p:hf sldNum="0" hdr="0"/>
  <p:txStyles>
    <p:titleStyle>
      <a:lvl1pPr algn="l" rtl="0" eaLnBrk="0" fontAlgn="base" hangingPunct="0">
        <a:spcBef>
          <a:spcPct val="0"/>
        </a:spcBef>
        <a:spcAft>
          <a:spcPct val="0"/>
        </a:spcAft>
        <a:defRPr sz="16000">
          <a:solidFill>
            <a:srgbClr val="C3D603"/>
          </a:solidFill>
          <a:latin typeface="+mj-lt"/>
          <a:ea typeface="ＭＳ Ｐゴシック" charset="-128"/>
          <a:cs typeface="ＭＳ Ｐゴシック" charset="-128"/>
        </a:defRPr>
      </a:lvl1pPr>
      <a:lvl2pPr algn="l" rtl="0" eaLnBrk="0" fontAlgn="base" hangingPunct="0">
        <a:spcBef>
          <a:spcPct val="0"/>
        </a:spcBef>
        <a:spcAft>
          <a:spcPct val="0"/>
        </a:spcAft>
        <a:defRPr sz="16000">
          <a:solidFill>
            <a:srgbClr val="C3D603"/>
          </a:solidFill>
          <a:latin typeface="Verdana" charset="0"/>
          <a:ea typeface="ＭＳ Ｐゴシック" charset="-128"/>
          <a:cs typeface="ＭＳ Ｐゴシック" charset="-128"/>
        </a:defRPr>
      </a:lvl2pPr>
      <a:lvl3pPr algn="l" rtl="0" eaLnBrk="0" fontAlgn="base" hangingPunct="0">
        <a:spcBef>
          <a:spcPct val="0"/>
        </a:spcBef>
        <a:spcAft>
          <a:spcPct val="0"/>
        </a:spcAft>
        <a:defRPr sz="16000">
          <a:solidFill>
            <a:srgbClr val="C3D603"/>
          </a:solidFill>
          <a:latin typeface="Verdana" charset="0"/>
          <a:ea typeface="ＭＳ Ｐゴシック" charset="-128"/>
          <a:cs typeface="ＭＳ Ｐゴシック" charset="-128"/>
        </a:defRPr>
      </a:lvl3pPr>
      <a:lvl4pPr algn="l" rtl="0" eaLnBrk="0" fontAlgn="base" hangingPunct="0">
        <a:spcBef>
          <a:spcPct val="0"/>
        </a:spcBef>
        <a:spcAft>
          <a:spcPct val="0"/>
        </a:spcAft>
        <a:defRPr sz="16000">
          <a:solidFill>
            <a:srgbClr val="C3D603"/>
          </a:solidFill>
          <a:latin typeface="Verdana" charset="0"/>
          <a:ea typeface="ＭＳ Ｐゴシック" charset="-128"/>
          <a:cs typeface="ＭＳ Ｐゴシック" charset="-128"/>
        </a:defRPr>
      </a:lvl4pPr>
      <a:lvl5pPr algn="l" rtl="0" eaLnBrk="0" fontAlgn="base" hangingPunct="0">
        <a:spcBef>
          <a:spcPct val="0"/>
        </a:spcBef>
        <a:spcAft>
          <a:spcPct val="0"/>
        </a:spcAft>
        <a:defRPr sz="16000">
          <a:solidFill>
            <a:srgbClr val="C3D603"/>
          </a:solidFill>
          <a:latin typeface="Verdana" charset="0"/>
          <a:ea typeface="ＭＳ Ｐゴシック" charset="-128"/>
          <a:cs typeface="ＭＳ Ｐゴシック" charset="-128"/>
        </a:defRPr>
      </a:lvl5pPr>
      <a:lvl6pPr marL="457200" algn="l" rtl="0" fontAlgn="base">
        <a:spcBef>
          <a:spcPct val="0"/>
        </a:spcBef>
        <a:spcAft>
          <a:spcPct val="0"/>
        </a:spcAft>
        <a:defRPr sz="16000">
          <a:solidFill>
            <a:srgbClr val="C3D603"/>
          </a:solidFill>
          <a:latin typeface="Verdana" charset="0"/>
        </a:defRPr>
      </a:lvl6pPr>
      <a:lvl7pPr marL="914400" algn="l" rtl="0" fontAlgn="base">
        <a:spcBef>
          <a:spcPct val="0"/>
        </a:spcBef>
        <a:spcAft>
          <a:spcPct val="0"/>
        </a:spcAft>
        <a:defRPr sz="16000">
          <a:solidFill>
            <a:srgbClr val="C3D603"/>
          </a:solidFill>
          <a:latin typeface="Verdana" charset="0"/>
        </a:defRPr>
      </a:lvl7pPr>
      <a:lvl8pPr marL="1371600" algn="l" rtl="0" fontAlgn="base">
        <a:spcBef>
          <a:spcPct val="0"/>
        </a:spcBef>
        <a:spcAft>
          <a:spcPct val="0"/>
        </a:spcAft>
        <a:defRPr sz="16000">
          <a:solidFill>
            <a:srgbClr val="C3D603"/>
          </a:solidFill>
          <a:latin typeface="Verdana" charset="0"/>
        </a:defRPr>
      </a:lvl8pPr>
      <a:lvl9pPr marL="1828800" algn="l" rtl="0" fontAlgn="base">
        <a:spcBef>
          <a:spcPct val="0"/>
        </a:spcBef>
        <a:spcAft>
          <a:spcPct val="0"/>
        </a:spcAft>
        <a:defRPr sz="16000">
          <a:solidFill>
            <a:srgbClr val="C3D603"/>
          </a:solidFill>
          <a:latin typeface="Verdana" charset="0"/>
        </a:defRPr>
      </a:lvl9pPr>
    </p:titleStyle>
    <p:bodyStyle>
      <a:lvl1pPr marL="342900" indent="-342900" algn="l" rtl="0" eaLnBrk="0" fontAlgn="base" hangingPunct="0">
        <a:spcBef>
          <a:spcPct val="0"/>
        </a:spcBef>
        <a:spcAft>
          <a:spcPct val="0"/>
        </a:spcAft>
        <a:defRPr sz="4000">
          <a:solidFill>
            <a:srgbClr val="FFFFFF"/>
          </a:solidFill>
          <a:latin typeface="+mn-lt"/>
          <a:ea typeface="ＭＳ Ｐゴシック" charset="-128"/>
          <a:cs typeface="ＭＳ Ｐゴシック" charset="-128"/>
        </a:defRPr>
      </a:lvl1pPr>
      <a:lvl2pPr marL="198438" indent="-196850" algn="l" rtl="0" eaLnBrk="0" fontAlgn="base" hangingPunct="0">
        <a:lnSpc>
          <a:spcPts val="2400"/>
        </a:lnSpc>
        <a:spcBef>
          <a:spcPct val="50000"/>
        </a:spcBef>
        <a:spcAft>
          <a:spcPct val="0"/>
        </a:spcAft>
        <a:buClr>
          <a:srgbClr val="C3D603"/>
        </a:buClr>
        <a:buChar char="•"/>
        <a:defRPr>
          <a:solidFill>
            <a:srgbClr val="000000"/>
          </a:solidFill>
          <a:latin typeface="+mn-lt"/>
          <a:ea typeface="ＭＳ Ｐゴシック" charset="-128"/>
        </a:defRPr>
      </a:lvl2pPr>
      <a:lvl3pPr marL="381000" indent="-180975" algn="l" rtl="0" eaLnBrk="0" fontAlgn="base" hangingPunct="0">
        <a:lnSpc>
          <a:spcPts val="2000"/>
        </a:lnSpc>
        <a:spcBef>
          <a:spcPct val="50000"/>
        </a:spcBef>
        <a:spcAft>
          <a:spcPct val="0"/>
        </a:spcAft>
        <a:buClr>
          <a:srgbClr val="C3D603"/>
        </a:buClr>
        <a:buFont typeface="Verdana" charset="0"/>
        <a:buChar char="–"/>
        <a:defRPr sz="1600">
          <a:solidFill>
            <a:srgbClr val="000000"/>
          </a:solidFill>
          <a:latin typeface="+mn-lt"/>
          <a:ea typeface="ＭＳ Ｐゴシック" charset="-128"/>
        </a:defRPr>
      </a:lvl3pPr>
      <a:lvl4pPr marL="525463" indent="-142875" algn="l" rtl="0" eaLnBrk="0" fontAlgn="base" hangingPunct="0">
        <a:lnSpc>
          <a:spcPts val="1800"/>
        </a:lnSpc>
        <a:spcBef>
          <a:spcPct val="50000"/>
        </a:spcBef>
        <a:spcAft>
          <a:spcPct val="0"/>
        </a:spcAft>
        <a:buClr>
          <a:srgbClr val="C3D603"/>
        </a:buClr>
        <a:buChar char="•"/>
        <a:defRPr sz="1500">
          <a:solidFill>
            <a:srgbClr val="000000"/>
          </a:solidFill>
          <a:latin typeface="+mn-lt"/>
          <a:ea typeface="ＭＳ Ｐゴシック" charset="-128"/>
        </a:defRPr>
      </a:lvl4pPr>
      <a:lvl5pPr marL="715963" indent="-188913" algn="l" rtl="0" eaLnBrk="0" fontAlgn="base" hangingPunct="0">
        <a:lnSpc>
          <a:spcPts val="1700"/>
        </a:lnSpc>
        <a:spcBef>
          <a:spcPct val="50000"/>
        </a:spcBef>
        <a:spcAft>
          <a:spcPct val="0"/>
        </a:spcAft>
        <a:buClr>
          <a:srgbClr val="C3D603"/>
        </a:buClr>
        <a:buFont typeface="Verdana" charset="0"/>
        <a:buChar char="–"/>
        <a:defRPr sz="1400">
          <a:solidFill>
            <a:srgbClr val="000000"/>
          </a:solidFill>
          <a:latin typeface="+mn-lt"/>
          <a:ea typeface="ＭＳ Ｐゴシック" charset="-128"/>
        </a:defRPr>
      </a:lvl5pPr>
      <a:lvl6pPr marL="1173163" indent="-188913" algn="l" rtl="0" fontAlgn="base">
        <a:lnSpc>
          <a:spcPts val="1700"/>
        </a:lnSpc>
        <a:spcBef>
          <a:spcPct val="50000"/>
        </a:spcBef>
        <a:spcAft>
          <a:spcPct val="0"/>
        </a:spcAft>
        <a:buClr>
          <a:srgbClr val="C3D603"/>
        </a:buClr>
        <a:buFont typeface="Verdana" charset="0"/>
        <a:buChar char="–"/>
        <a:defRPr sz="1400">
          <a:solidFill>
            <a:srgbClr val="000000"/>
          </a:solidFill>
          <a:latin typeface="+mn-lt"/>
          <a:ea typeface="ＭＳ Ｐゴシック" charset="-128"/>
        </a:defRPr>
      </a:lvl6pPr>
      <a:lvl7pPr marL="1630363" indent="-188913" algn="l" rtl="0" fontAlgn="base">
        <a:lnSpc>
          <a:spcPts val="1700"/>
        </a:lnSpc>
        <a:spcBef>
          <a:spcPct val="50000"/>
        </a:spcBef>
        <a:spcAft>
          <a:spcPct val="0"/>
        </a:spcAft>
        <a:buClr>
          <a:srgbClr val="C3D603"/>
        </a:buClr>
        <a:buFont typeface="Verdana" charset="0"/>
        <a:buChar char="–"/>
        <a:defRPr sz="1400">
          <a:solidFill>
            <a:srgbClr val="000000"/>
          </a:solidFill>
          <a:latin typeface="+mn-lt"/>
          <a:ea typeface="ＭＳ Ｐゴシック" charset="-128"/>
        </a:defRPr>
      </a:lvl7pPr>
      <a:lvl8pPr marL="2087563" indent="-188913" algn="l" rtl="0" fontAlgn="base">
        <a:lnSpc>
          <a:spcPts val="1700"/>
        </a:lnSpc>
        <a:spcBef>
          <a:spcPct val="50000"/>
        </a:spcBef>
        <a:spcAft>
          <a:spcPct val="0"/>
        </a:spcAft>
        <a:buClr>
          <a:srgbClr val="C3D603"/>
        </a:buClr>
        <a:buFont typeface="Verdana" charset="0"/>
        <a:buChar char="–"/>
        <a:defRPr sz="1400">
          <a:solidFill>
            <a:srgbClr val="000000"/>
          </a:solidFill>
          <a:latin typeface="+mn-lt"/>
          <a:ea typeface="ＭＳ Ｐゴシック" charset="-128"/>
        </a:defRPr>
      </a:lvl8pPr>
      <a:lvl9pPr marL="2544763" indent="-188913" algn="l" rtl="0" fontAlgn="base">
        <a:lnSpc>
          <a:spcPts val="1700"/>
        </a:lnSpc>
        <a:spcBef>
          <a:spcPct val="50000"/>
        </a:spcBef>
        <a:spcAft>
          <a:spcPct val="0"/>
        </a:spcAft>
        <a:buClr>
          <a:srgbClr val="C3D603"/>
        </a:buClr>
        <a:buFont typeface="Verdana" charset="0"/>
        <a:buChar char="–"/>
        <a:defRPr sz="1400">
          <a:solidFill>
            <a:srgbClr val="000000"/>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pic>
        <p:nvPicPr>
          <p:cNvPr id="1026" name="Picture 8" descr="image001"/>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363557" y="1988840"/>
            <a:ext cx="4234824" cy="1728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userDrawn="1"/>
        </p:nvSpPr>
        <p:spPr>
          <a:xfrm>
            <a:off x="3364845" y="3717032"/>
            <a:ext cx="2232248" cy="369332"/>
          </a:xfrm>
          <a:prstGeom prst="rect">
            <a:avLst/>
          </a:prstGeom>
          <a:noFill/>
        </p:spPr>
        <p:txBody>
          <a:bodyPr wrap="square" rtlCol="0">
            <a:spAutoFit/>
          </a:bodyPr>
          <a:lstStyle/>
          <a:p>
            <a:r>
              <a:rPr lang="en-US" b="0" cap="none" spc="0" dirty="0">
                <a:ln w="0"/>
                <a:solidFill>
                  <a:schemeClr val="accent2">
                    <a:lumMod val="75000"/>
                  </a:schemeClr>
                </a:solidFill>
                <a:effectLst>
                  <a:outerShdw blurRad="38100" dist="25400" dir="5400000" algn="ctr" rotWithShape="0">
                    <a:srgbClr val="6E747A">
                      <a:alpha val="43000"/>
                    </a:srgbClr>
                  </a:outerShdw>
                </a:effectLst>
              </a:rPr>
              <a:t>Learning Services</a:t>
            </a:r>
          </a:p>
        </p:txBody>
      </p:sp>
    </p:spTree>
  </p:cSld>
  <p:clrMap bg1="lt1" tx1="dk1" bg2="lt2" tx2="dk2" accent1="accent1" accent2="accent2" accent3="accent3" accent4="accent4" accent5="accent5" accent6="accent6" hlink="hlink" folHlink="folHlink"/>
  <p:sldLayoutIdLst>
    <p:sldLayoutId id="2147484075" r:id="rId1"/>
  </p:sldLayoutIdLst>
  <p:hf sldNum="0" hdr="0"/>
  <p:txStyles>
    <p:titleStyle>
      <a:lvl1pPr algn="l" rtl="0" eaLnBrk="0" fontAlgn="base" hangingPunct="0">
        <a:spcBef>
          <a:spcPct val="0"/>
        </a:spcBef>
        <a:spcAft>
          <a:spcPct val="0"/>
        </a:spcAft>
        <a:defRPr sz="1000">
          <a:solidFill>
            <a:srgbClr val="000000"/>
          </a:solidFill>
          <a:latin typeface="+mj-lt"/>
          <a:ea typeface="ＭＳ Ｐゴシック" charset="-128"/>
          <a:cs typeface="ＭＳ Ｐゴシック" charset="-128"/>
        </a:defRPr>
      </a:lvl1pPr>
      <a:lvl2pPr algn="l" rtl="0" eaLnBrk="0" fontAlgn="base" hangingPunct="0">
        <a:spcBef>
          <a:spcPct val="0"/>
        </a:spcBef>
        <a:spcAft>
          <a:spcPct val="0"/>
        </a:spcAft>
        <a:defRPr sz="1000">
          <a:solidFill>
            <a:srgbClr val="000000"/>
          </a:solidFill>
          <a:latin typeface="Verdana" charset="0"/>
          <a:ea typeface="ＭＳ Ｐゴシック" charset="-128"/>
          <a:cs typeface="ＭＳ Ｐゴシック" charset="-128"/>
        </a:defRPr>
      </a:lvl2pPr>
      <a:lvl3pPr algn="l" rtl="0" eaLnBrk="0" fontAlgn="base" hangingPunct="0">
        <a:spcBef>
          <a:spcPct val="0"/>
        </a:spcBef>
        <a:spcAft>
          <a:spcPct val="0"/>
        </a:spcAft>
        <a:defRPr sz="1000">
          <a:solidFill>
            <a:srgbClr val="000000"/>
          </a:solidFill>
          <a:latin typeface="Verdana" charset="0"/>
          <a:ea typeface="ＭＳ Ｐゴシック" charset="-128"/>
          <a:cs typeface="ＭＳ Ｐゴシック" charset="-128"/>
        </a:defRPr>
      </a:lvl3pPr>
      <a:lvl4pPr algn="l" rtl="0" eaLnBrk="0" fontAlgn="base" hangingPunct="0">
        <a:spcBef>
          <a:spcPct val="0"/>
        </a:spcBef>
        <a:spcAft>
          <a:spcPct val="0"/>
        </a:spcAft>
        <a:defRPr sz="1000">
          <a:solidFill>
            <a:srgbClr val="000000"/>
          </a:solidFill>
          <a:latin typeface="Verdana" charset="0"/>
          <a:ea typeface="ＭＳ Ｐゴシック" charset="-128"/>
          <a:cs typeface="ＭＳ Ｐゴシック" charset="-128"/>
        </a:defRPr>
      </a:lvl4pPr>
      <a:lvl5pPr algn="l" rtl="0" eaLnBrk="0" fontAlgn="base" hangingPunct="0">
        <a:spcBef>
          <a:spcPct val="0"/>
        </a:spcBef>
        <a:spcAft>
          <a:spcPct val="0"/>
        </a:spcAft>
        <a:defRPr sz="1000">
          <a:solidFill>
            <a:srgbClr val="000000"/>
          </a:solidFill>
          <a:latin typeface="Verdana" charset="0"/>
          <a:ea typeface="ＭＳ Ｐゴシック" charset="-128"/>
          <a:cs typeface="ＭＳ Ｐゴシック" charset="-128"/>
        </a:defRPr>
      </a:lvl5pPr>
      <a:lvl6pPr marL="457200" algn="l" rtl="0" fontAlgn="base">
        <a:spcBef>
          <a:spcPct val="0"/>
        </a:spcBef>
        <a:spcAft>
          <a:spcPct val="0"/>
        </a:spcAft>
        <a:defRPr sz="1000">
          <a:solidFill>
            <a:srgbClr val="000000"/>
          </a:solidFill>
          <a:latin typeface="Verdana" charset="0"/>
        </a:defRPr>
      </a:lvl6pPr>
      <a:lvl7pPr marL="914400" algn="l" rtl="0" fontAlgn="base">
        <a:spcBef>
          <a:spcPct val="0"/>
        </a:spcBef>
        <a:spcAft>
          <a:spcPct val="0"/>
        </a:spcAft>
        <a:defRPr sz="1000">
          <a:solidFill>
            <a:srgbClr val="000000"/>
          </a:solidFill>
          <a:latin typeface="Verdana" charset="0"/>
        </a:defRPr>
      </a:lvl7pPr>
      <a:lvl8pPr marL="1371600" algn="l" rtl="0" fontAlgn="base">
        <a:spcBef>
          <a:spcPct val="0"/>
        </a:spcBef>
        <a:spcAft>
          <a:spcPct val="0"/>
        </a:spcAft>
        <a:defRPr sz="1000">
          <a:solidFill>
            <a:srgbClr val="000000"/>
          </a:solidFill>
          <a:latin typeface="Verdana" charset="0"/>
        </a:defRPr>
      </a:lvl8pPr>
      <a:lvl9pPr marL="1828800" algn="l" rtl="0" fontAlgn="base">
        <a:spcBef>
          <a:spcPct val="0"/>
        </a:spcBef>
        <a:spcAft>
          <a:spcPct val="0"/>
        </a:spcAft>
        <a:defRPr sz="1000">
          <a:solidFill>
            <a:srgbClr val="000000"/>
          </a:solidFill>
          <a:latin typeface="Verdana" charset="0"/>
        </a:defRPr>
      </a:lvl9pPr>
    </p:titleStyle>
    <p:bodyStyle>
      <a:lvl1pPr marL="342900" indent="-342900" algn="l" rtl="0" eaLnBrk="0" fontAlgn="base" hangingPunct="0">
        <a:lnSpc>
          <a:spcPts val="2400"/>
        </a:lnSpc>
        <a:spcBef>
          <a:spcPct val="50000"/>
        </a:spcBef>
        <a:spcAft>
          <a:spcPct val="0"/>
        </a:spcAft>
        <a:defRPr sz="800">
          <a:solidFill>
            <a:srgbClr val="000000"/>
          </a:solidFill>
          <a:latin typeface="+mn-lt"/>
          <a:ea typeface="ＭＳ Ｐゴシック" charset="-128"/>
          <a:cs typeface="ＭＳ Ｐゴシック" charset="-128"/>
        </a:defRPr>
      </a:lvl1pPr>
      <a:lvl2pPr marL="198438" indent="-196850" algn="l" rtl="0" eaLnBrk="0" fontAlgn="base" hangingPunct="0">
        <a:lnSpc>
          <a:spcPts val="2400"/>
        </a:lnSpc>
        <a:spcBef>
          <a:spcPct val="50000"/>
        </a:spcBef>
        <a:spcAft>
          <a:spcPct val="0"/>
        </a:spcAft>
        <a:buClr>
          <a:srgbClr val="C3D603"/>
        </a:buClr>
        <a:buChar char="•"/>
        <a:defRPr sz="800">
          <a:solidFill>
            <a:srgbClr val="000000"/>
          </a:solidFill>
          <a:latin typeface="+mn-lt"/>
          <a:ea typeface="ＭＳ Ｐゴシック" charset="-128"/>
        </a:defRPr>
      </a:lvl2pPr>
      <a:lvl3pPr marL="381000" indent="-180975" algn="l" rtl="0" eaLnBrk="0" fontAlgn="base" hangingPunct="0">
        <a:lnSpc>
          <a:spcPts val="2000"/>
        </a:lnSpc>
        <a:spcBef>
          <a:spcPct val="50000"/>
        </a:spcBef>
        <a:spcAft>
          <a:spcPct val="0"/>
        </a:spcAft>
        <a:buClr>
          <a:srgbClr val="C3D603"/>
        </a:buClr>
        <a:buFont typeface="Verdana" charset="0"/>
        <a:buChar char="–"/>
        <a:defRPr sz="800">
          <a:solidFill>
            <a:srgbClr val="000000"/>
          </a:solidFill>
          <a:latin typeface="+mn-lt"/>
          <a:ea typeface="ＭＳ Ｐゴシック" charset="-128"/>
        </a:defRPr>
      </a:lvl3pPr>
      <a:lvl4pPr marL="525463" indent="-142875" algn="l" rtl="0" eaLnBrk="0" fontAlgn="base" hangingPunct="0">
        <a:lnSpc>
          <a:spcPts val="1800"/>
        </a:lnSpc>
        <a:spcBef>
          <a:spcPct val="50000"/>
        </a:spcBef>
        <a:spcAft>
          <a:spcPct val="0"/>
        </a:spcAft>
        <a:buClr>
          <a:srgbClr val="C3D603"/>
        </a:buClr>
        <a:buChar char="•"/>
        <a:defRPr sz="800">
          <a:solidFill>
            <a:srgbClr val="000000"/>
          </a:solidFill>
          <a:latin typeface="+mn-lt"/>
          <a:ea typeface="ＭＳ Ｐゴシック" charset="-128"/>
        </a:defRPr>
      </a:lvl4pPr>
      <a:lvl5pPr marL="715963" indent="-188913" algn="l" rtl="0" eaLnBrk="0" fontAlgn="base" hangingPunct="0">
        <a:lnSpc>
          <a:spcPts val="1700"/>
        </a:lnSpc>
        <a:spcBef>
          <a:spcPct val="50000"/>
        </a:spcBef>
        <a:spcAft>
          <a:spcPct val="0"/>
        </a:spcAft>
        <a:buClr>
          <a:srgbClr val="C3D603"/>
        </a:buClr>
        <a:buFont typeface="Verdana" charset="0"/>
        <a:buChar char="–"/>
        <a:defRPr sz="800">
          <a:solidFill>
            <a:srgbClr val="000000"/>
          </a:solidFill>
          <a:latin typeface="+mn-lt"/>
          <a:ea typeface="ＭＳ Ｐゴシック" charset="-128"/>
        </a:defRPr>
      </a:lvl5pPr>
      <a:lvl6pPr marL="1173163" indent="-188913" algn="l" rtl="0" fontAlgn="base">
        <a:lnSpc>
          <a:spcPts val="1700"/>
        </a:lnSpc>
        <a:spcBef>
          <a:spcPct val="50000"/>
        </a:spcBef>
        <a:spcAft>
          <a:spcPct val="0"/>
        </a:spcAft>
        <a:buClr>
          <a:srgbClr val="C3D603"/>
        </a:buClr>
        <a:buFont typeface="Verdana" charset="0"/>
        <a:buChar char="–"/>
        <a:defRPr sz="800">
          <a:solidFill>
            <a:srgbClr val="000000"/>
          </a:solidFill>
          <a:latin typeface="+mn-lt"/>
          <a:ea typeface="ＭＳ Ｐゴシック" charset="-128"/>
        </a:defRPr>
      </a:lvl6pPr>
      <a:lvl7pPr marL="1630363" indent="-188913" algn="l" rtl="0" fontAlgn="base">
        <a:lnSpc>
          <a:spcPts val="1700"/>
        </a:lnSpc>
        <a:spcBef>
          <a:spcPct val="50000"/>
        </a:spcBef>
        <a:spcAft>
          <a:spcPct val="0"/>
        </a:spcAft>
        <a:buClr>
          <a:srgbClr val="C3D603"/>
        </a:buClr>
        <a:buFont typeface="Verdana" charset="0"/>
        <a:buChar char="–"/>
        <a:defRPr sz="800">
          <a:solidFill>
            <a:srgbClr val="000000"/>
          </a:solidFill>
          <a:latin typeface="+mn-lt"/>
          <a:ea typeface="ＭＳ Ｐゴシック" charset="-128"/>
        </a:defRPr>
      </a:lvl7pPr>
      <a:lvl8pPr marL="2087563" indent="-188913" algn="l" rtl="0" fontAlgn="base">
        <a:lnSpc>
          <a:spcPts val="1700"/>
        </a:lnSpc>
        <a:spcBef>
          <a:spcPct val="50000"/>
        </a:spcBef>
        <a:spcAft>
          <a:spcPct val="0"/>
        </a:spcAft>
        <a:buClr>
          <a:srgbClr val="C3D603"/>
        </a:buClr>
        <a:buFont typeface="Verdana" charset="0"/>
        <a:buChar char="–"/>
        <a:defRPr sz="800">
          <a:solidFill>
            <a:srgbClr val="000000"/>
          </a:solidFill>
          <a:latin typeface="+mn-lt"/>
          <a:ea typeface="ＭＳ Ｐゴシック" charset="-128"/>
        </a:defRPr>
      </a:lvl8pPr>
      <a:lvl9pPr marL="2544763" indent="-188913" algn="l" rtl="0" fontAlgn="base">
        <a:lnSpc>
          <a:spcPts val="1700"/>
        </a:lnSpc>
        <a:spcBef>
          <a:spcPct val="50000"/>
        </a:spcBef>
        <a:spcAft>
          <a:spcPct val="0"/>
        </a:spcAft>
        <a:buClr>
          <a:srgbClr val="C3D603"/>
        </a:buClr>
        <a:buFont typeface="Verdana" charset="0"/>
        <a:buChar char="–"/>
        <a:defRPr sz="800">
          <a:solidFill>
            <a:srgbClr val="000000"/>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3563" name="Rectangle 11"/>
          <p:cNvSpPr>
            <a:spLocks noChangeAspect="1" noChangeArrowheads="1"/>
          </p:cNvSpPr>
          <p:nvPr/>
        </p:nvSpPr>
        <p:spPr bwMode="auto">
          <a:xfrm>
            <a:off x="0" y="0"/>
            <a:ext cx="9144000" cy="6858000"/>
          </a:xfrm>
          <a:prstGeom prst="rect">
            <a:avLst/>
          </a:prstGeom>
          <a:solidFill>
            <a:srgbClr val="747678"/>
          </a:solidFill>
          <a:ln w="9525">
            <a:noFill/>
            <a:miter lim="800000"/>
            <a:headEnd/>
            <a:tailEnd/>
          </a:ln>
          <a:effectLst/>
        </p:spPr>
        <p:txBody>
          <a:bodyPr wrap="none" anchor="ctr"/>
          <a:lstStyle/>
          <a:p>
            <a:endParaRPr lang="en-US">
              <a:solidFill>
                <a:srgbClr val="000000"/>
              </a:solidFill>
            </a:endParaRPr>
          </a:p>
        </p:txBody>
      </p:sp>
      <p:sp>
        <p:nvSpPr>
          <p:cNvPr id="16387" name="Rectangle 3"/>
          <p:cNvSpPr>
            <a:spLocks noGrp="1" noChangeArrowheads="1"/>
          </p:cNvSpPr>
          <p:nvPr>
            <p:ph type="title"/>
          </p:nvPr>
        </p:nvSpPr>
        <p:spPr bwMode="ltGray">
          <a:xfrm>
            <a:off x="292100" y="-109538"/>
            <a:ext cx="8421688" cy="2243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dirty="0"/>
              <a:t>#</a:t>
            </a:r>
          </a:p>
        </p:txBody>
      </p:sp>
      <p:sp>
        <p:nvSpPr>
          <p:cNvPr id="16388" name="Rectangle 4"/>
          <p:cNvSpPr>
            <a:spLocks noGrp="1" noChangeArrowheads="1"/>
          </p:cNvSpPr>
          <p:nvPr>
            <p:ph type="body" idx="1"/>
          </p:nvPr>
        </p:nvSpPr>
        <p:spPr bwMode="ltGray">
          <a:xfrm>
            <a:off x="431800" y="2276475"/>
            <a:ext cx="8283604" cy="143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144000" bIns="0" numCol="1" anchor="t" anchorCtr="0" compatLnSpc="1">
            <a:prstTxWarp prst="textNoShape">
              <a:avLst/>
            </a:prstTxWarp>
          </a:bodyPr>
          <a:lstStyle/>
          <a:p>
            <a:pPr lvl="0"/>
            <a:r>
              <a:rPr lang="en-US" dirty="0"/>
              <a:t>Click to edit Module title</a:t>
            </a:r>
          </a:p>
        </p:txBody>
      </p:sp>
      <p:pic>
        <p:nvPicPr>
          <p:cNvPr id="16392" name="Picture 16" descr="Div1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903663"/>
            <a:ext cx="9194800" cy="190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p:nvPr/>
        </p:nvSpPr>
        <p:spPr>
          <a:xfrm>
            <a:off x="428596" y="6429396"/>
            <a:ext cx="214314" cy="214314"/>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fld id="{094E7B24-26D1-4A6C-A4C2-E36B3DAE516C}" type="slidenum">
              <a:rPr lang="en-US" sz="800" smtClean="0">
                <a:solidFill>
                  <a:srgbClr val="FFFFFF">
                    <a:lumMod val="75000"/>
                  </a:srgbClr>
                </a:solidFill>
              </a:rPr>
              <a:pPr/>
              <a:t>‹#›</a:t>
            </a:fld>
            <a:endParaRPr lang="en-US" sz="800" dirty="0">
              <a:solidFill>
                <a:srgbClr val="FFFFFF">
                  <a:lumMod val="75000"/>
                </a:srgbClr>
              </a:solidFill>
            </a:endParaRPr>
          </a:p>
        </p:txBody>
      </p:sp>
    </p:spTree>
    <p:extLst>
      <p:ext uri="{BB962C8B-B14F-4D97-AF65-F5344CB8AC3E}">
        <p14:creationId xmlns:p14="http://schemas.microsoft.com/office/powerpoint/2010/main" val="986801161"/>
      </p:ext>
    </p:extLst>
  </p:cSld>
  <p:clrMap bg1="lt1" tx1="dk1" bg2="lt2" tx2="dk2" accent1="accent1" accent2="accent2" accent3="accent3" accent4="accent4" accent5="accent5" accent6="accent6" hlink="hlink" folHlink="folHlink"/>
  <p:sldLayoutIdLst>
    <p:sldLayoutId id="2147484139" r:id="rId1"/>
  </p:sldLayoutIdLst>
  <p:hf sldNum="0" hdr="0"/>
  <p:txStyles>
    <p:titleStyle>
      <a:lvl1pPr algn="l" rtl="0" eaLnBrk="0" fontAlgn="base" hangingPunct="0">
        <a:spcBef>
          <a:spcPct val="0"/>
        </a:spcBef>
        <a:spcAft>
          <a:spcPct val="0"/>
        </a:spcAft>
        <a:defRPr sz="16000">
          <a:solidFill>
            <a:srgbClr val="C3D603"/>
          </a:solidFill>
          <a:latin typeface="+mj-lt"/>
          <a:ea typeface="ＭＳ Ｐゴシック" charset="-128"/>
          <a:cs typeface="ＭＳ Ｐゴシック" charset="-128"/>
        </a:defRPr>
      </a:lvl1pPr>
      <a:lvl2pPr algn="l" rtl="0" eaLnBrk="0" fontAlgn="base" hangingPunct="0">
        <a:spcBef>
          <a:spcPct val="0"/>
        </a:spcBef>
        <a:spcAft>
          <a:spcPct val="0"/>
        </a:spcAft>
        <a:defRPr sz="16000">
          <a:solidFill>
            <a:srgbClr val="C3D603"/>
          </a:solidFill>
          <a:latin typeface="Verdana" charset="0"/>
          <a:ea typeface="ＭＳ Ｐゴシック" charset="-128"/>
          <a:cs typeface="ＭＳ Ｐゴシック" charset="-128"/>
        </a:defRPr>
      </a:lvl2pPr>
      <a:lvl3pPr algn="l" rtl="0" eaLnBrk="0" fontAlgn="base" hangingPunct="0">
        <a:spcBef>
          <a:spcPct val="0"/>
        </a:spcBef>
        <a:spcAft>
          <a:spcPct val="0"/>
        </a:spcAft>
        <a:defRPr sz="16000">
          <a:solidFill>
            <a:srgbClr val="C3D603"/>
          </a:solidFill>
          <a:latin typeface="Verdana" charset="0"/>
          <a:ea typeface="ＭＳ Ｐゴシック" charset="-128"/>
          <a:cs typeface="ＭＳ Ｐゴシック" charset="-128"/>
        </a:defRPr>
      </a:lvl3pPr>
      <a:lvl4pPr algn="l" rtl="0" eaLnBrk="0" fontAlgn="base" hangingPunct="0">
        <a:spcBef>
          <a:spcPct val="0"/>
        </a:spcBef>
        <a:spcAft>
          <a:spcPct val="0"/>
        </a:spcAft>
        <a:defRPr sz="16000">
          <a:solidFill>
            <a:srgbClr val="C3D603"/>
          </a:solidFill>
          <a:latin typeface="Verdana" charset="0"/>
          <a:ea typeface="ＭＳ Ｐゴシック" charset="-128"/>
          <a:cs typeface="ＭＳ Ｐゴシック" charset="-128"/>
        </a:defRPr>
      </a:lvl4pPr>
      <a:lvl5pPr algn="l" rtl="0" eaLnBrk="0" fontAlgn="base" hangingPunct="0">
        <a:spcBef>
          <a:spcPct val="0"/>
        </a:spcBef>
        <a:spcAft>
          <a:spcPct val="0"/>
        </a:spcAft>
        <a:defRPr sz="16000">
          <a:solidFill>
            <a:srgbClr val="C3D603"/>
          </a:solidFill>
          <a:latin typeface="Verdana" charset="0"/>
          <a:ea typeface="ＭＳ Ｐゴシック" charset="-128"/>
          <a:cs typeface="ＭＳ Ｐゴシック" charset="-128"/>
        </a:defRPr>
      </a:lvl5pPr>
      <a:lvl6pPr marL="457200" algn="l" rtl="0" fontAlgn="base">
        <a:spcBef>
          <a:spcPct val="0"/>
        </a:spcBef>
        <a:spcAft>
          <a:spcPct val="0"/>
        </a:spcAft>
        <a:defRPr sz="16000">
          <a:solidFill>
            <a:srgbClr val="C3D603"/>
          </a:solidFill>
          <a:latin typeface="Verdana" charset="0"/>
        </a:defRPr>
      </a:lvl6pPr>
      <a:lvl7pPr marL="914400" algn="l" rtl="0" fontAlgn="base">
        <a:spcBef>
          <a:spcPct val="0"/>
        </a:spcBef>
        <a:spcAft>
          <a:spcPct val="0"/>
        </a:spcAft>
        <a:defRPr sz="16000">
          <a:solidFill>
            <a:srgbClr val="C3D603"/>
          </a:solidFill>
          <a:latin typeface="Verdana" charset="0"/>
        </a:defRPr>
      </a:lvl7pPr>
      <a:lvl8pPr marL="1371600" algn="l" rtl="0" fontAlgn="base">
        <a:spcBef>
          <a:spcPct val="0"/>
        </a:spcBef>
        <a:spcAft>
          <a:spcPct val="0"/>
        </a:spcAft>
        <a:defRPr sz="16000">
          <a:solidFill>
            <a:srgbClr val="C3D603"/>
          </a:solidFill>
          <a:latin typeface="Verdana" charset="0"/>
        </a:defRPr>
      </a:lvl8pPr>
      <a:lvl9pPr marL="1828800" algn="l" rtl="0" fontAlgn="base">
        <a:spcBef>
          <a:spcPct val="0"/>
        </a:spcBef>
        <a:spcAft>
          <a:spcPct val="0"/>
        </a:spcAft>
        <a:defRPr sz="16000">
          <a:solidFill>
            <a:srgbClr val="C3D603"/>
          </a:solidFill>
          <a:latin typeface="Verdana" charset="0"/>
        </a:defRPr>
      </a:lvl9pPr>
    </p:titleStyle>
    <p:bodyStyle>
      <a:lvl1pPr marL="342900" indent="-342900" algn="l" rtl="0" eaLnBrk="0" fontAlgn="base" hangingPunct="0">
        <a:spcBef>
          <a:spcPct val="0"/>
        </a:spcBef>
        <a:spcAft>
          <a:spcPct val="0"/>
        </a:spcAft>
        <a:defRPr sz="4000">
          <a:solidFill>
            <a:srgbClr val="FFFFFF"/>
          </a:solidFill>
          <a:latin typeface="+mn-lt"/>
          <a:ea typeface="ＭＳ Ｐゴシック" charset="-128"/>
          <a:cs typeface="ＭＳ Ｐゴシック" charset="-128"/>
        </a:defRPr>
      </a:lvl1pPr>
      <a:lvl2pPr marL="198438" indent="-196850" algn="l" rtl="0" eaLnBrk="0" fontAlgn="base" hangingPunct="0">
        <a:lnSpc>
          <a:spcPts val="2400"/>
        </a:lnSpc>
        <a:spcBef>
          <a:spcPct val="50000"/>
        </a:spcBef>
        <a:spcAft>
          <a:spcPct val="0"/>
        </a:spcAft>
        <a:buClr>
          <a:srgbClr val="C3D603"/>
        </a:buClr>
        <a:buNone/>
        <a:defRPr>
          <a:solidFill>
            <a:srgbClr val="000000"/>
          </a:solidFill>
          <a:latin typeface="+mn-lt"/>
          <a:ea typeface="ＭＳ Ｐゴシック" charset="-128"/>
        </a:defRPr>
      </a:lvl2pPr>
      <a:lvl3pPr marL="381000" indent="-180975" algn="l" rtl="0" eaLnBrk="0" fontAlgn="base" hangingPunct="0">
        <a:lnSpc>
          <a:spcPts val="2000"/>
        </a:lnSpc>
        <a:spcBef>
          <a:spcPct val="50000"/>
        </a:spcBef>
        <a:spcAft>
          <a:spcPct val="0"/>
        </a:spcAft>
        <a:buClr>
          <a:srgbClr val="C3D603"/>
        </a:buClr>
        <a:buFont typeface="Verdana" charset="0"/>
        <a:buChar char="–"/>
        <a:defRPr sz="1600">
          <a:solidFill>
            <a:srgbClr val="000000"/>
          </a:solidFill>
          <a:latin typeface="+mn-lt"/>
          <a:ea typeface="ＭＳ Ｐゴシック" charset="-128"/>
        </a:defRPr>
      </a:lvl3pPr>
      <a:lvl4pPr marL="525463" indent="-142875" algn="l" rtl="0" eaLnBrk="0" fontAlgn="base" hangingPunct="0">
        <a:lnSpc>
          <a:spcPts val="1800"/>
        </a:lnSpc>
        <a:spcBef>
          <a:spcPct val="50000"/>
        </a:spcBef>
        <a:spcAft>
          <a:spcPct val="0"/>
        </a:spcAft>
        <a:buClr>
          <a:srgbClr val="C3D603"/>
        </a:buClr>
        <a:buChar char="•"/>
        <a:defRPr sz="1500">
          <a:solidFill>
            <a:srgbClr val="000000"/>
          </a:solidFill>
          <a:latin typeface="+mn-lt"/>
          <a:ea typeface="ＭＳ Ｐゴシック" charset="-128"/>
        </a:defRPr>
      </a:lvl4pPr>
      <a:lvl5pPr marL="715963" indent="-188913" algn="l" rtl="0" eaLnBrk="0" fontAlgn="base" hangingPunct="0">
        <a:lnSpc>
          <a:spcPts val="1700"/>
        </a:lnSpc>
        <a:spcBef>
          <a:spcPct val="50000"/>
        </a:spcBef>
        <a:spcAft>
          <a:spcPct val="0"/>
        </a:spcAft>
        <a:buClr>
          <a:srgbClr val="C3D603"/>
        </a:buClr>
        <a:buFont typeface="Verdana" charset="0"/>
        <a:buChar char="–"/>
        <a:defRPr sz="1400">
          <a:solidFill>
            <a:srgbClr val="000000"/>
          </a:solidFill>
          <a:latin typeface="+mn-lt"/>
          <a:ea typeface="ＭＳ Ｐゴシック" charset="-128"/>
        </a:defRPr>
      </a:lvl5pPr>
      <a:lvl6pPr marL="1173163" indent="-188913" algn="l" rtl="0" fontAlgn="base">
        <a:lnSpc>
          <a:spcPts val="1700"/>
        </a:lnSpc>
        <a:spcBef>
          <a:spcPct val="50000"/>
        </a:spcBef>
        <a:spcAft>
          <a:spcPct val="0"/>
        </a:spcAft>
        <a:buClr>
          <a:srgbClr val="C3D603"/>
        </a:buClr>
        <a:buFont typeface="Verdana" charset="0"/>
        <a:buChar char="–"/>
        <a:defRPr sz="1400">
          <a:solidFill>
            <a:srgbClr val="000000"/>
          </a:solidFill>
          <a:latin typeface="+mn-lt"/>
          <a:ea typeface="ＭＳ Ｐゴシック" charset="-128"/>
        </a:defRPr>
      </a:lvl6pPr>
      <a:lvl7pPr marL="1630363" indent="-188913" algn="l" rtl="0" fontAlgn="base">
        <a:lnSpc>
          <a:spcPts val="1700"/>
        </a:lnSpc>
        <a:spcBef>
          <a:spcPct val="50000"/>
        </a:spcBef>
        <a:spcAft>
          <a:spcPct val="0"/>
        </a:spcAft>
        <a:buClr>
          <a:srgbClr val="C3D603"/>
        </a:buClr>
        <a:buFont typeface="Verdana" charset="0"/>
        <a:buChar char="–"/>
        <a:defRPr sz="1400">
          <a:solidFill>
            <a:srgbClr val="000000"/>
          </a:solidFill>
          <a:latin typeface="+mn-lt"/>
          <a:ea typeface="ＭＳ Ｐゴシック" charset="-128"/>
        </a:defRPr>
      </a:lvl7pPr>
      <a:lvl8pPr marL="2087563" indent="-188913" algn="l" rtl="0" fontAlgn="base">
        <a:lnSpc>
          <a:spcPts val="1700"/>
        </a:lnSpc>
        <a:spcBef>
          <a:spcPct val="50000"/>
        </a:spcBef>
        <a:spcAft>
          <a:spcPct val="0"/>
        </a:spcAft>
        <a:buClr>
          <a:srgbClr val="C3D603"/>
        </a:buClr>
        <a:buFont typeface="Verdana" charset="0"/>
        <a:buChar char="–"/>
        <a:defRPr sz="1400">
          <a:solidFill>
            <a:srgbClr val="000000"/>
          </a:solidFill>
          <a:latin typeface="+mn-lt"/>
          <a:ea typeface="ＭＳ Ｐゴシック" charset="-128"/>
        </a:defRPr>
      </a:lvl8pPr>
      <a:lvl9pPr marL="2544763" indent="-188913" algn="l" rtl="0" fontAlgn="base">
        <a:lnSpc>
          <a:spcPts val="1700"/>
        </a:lnSpc>
        <a:spcBef>
          <a:spcPct val="50000"/>
        </a:spcBef>
        <a:spcAft>
          <a:spcPct val="0"/>
        </a:spcAft>
        <a:buClr>
          <a:srgbClr val="C3D603"/>
        </a:buClr>
        <a:buFont typeface="Verdana" charset="0"/>
        <a:buChar char="–"/>
        <a:defRPr sz="1400">
          <a:solidFill>
            <a:srgbClr val="000000"/>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bwMode="blackWhite">
      <p:bgPr>
        <a:solidFill>
          <a:srgbClr val="FFFFFF"/>
        </a:solidFill>
        <a:effectLst/>
      </p:bgPr>
    </p:bg>
    <p:spTree>
      <p:nvGrpSpPr>
        <p:cNvPr id="1" name=""/>
        <p:cNvGrpSpPr/>
        <p:nvPr/>
      </p:nvGrpSpPr>
      <p:grpSpPr>
        <a:xfrm>
          <a:off x="0" y="0"/>
          <a:ext cx="0" cy="0"/>
          <a:chOff x="0" y="0"/>
          <a:chExt cx="0" cy="0"/>
        </a:xfrm>
      </p:grpSpPr>
      <p:pic>
        <p:nvPicPr>
          <p:cNvPr id="1026" name="Picture 29" descr="dv1457052_7"/>
          <p:cNvPicPr>
            <a:picLocks noChangeAspect="1" noChangeArrowheads="1"/>
          </p:cNvPicPr>
          <p:nvPr/>
        </p:nvPicPr>
        <p:blipFill>
          <a:blip r:embed="rId13"/>
          <a:srcRect r="6250" b="11111"/>
          <a:stretch>
            <a:fillRect/>
          </a:stretch>
        </p:blipFill>
        <p:spPr bwMode="auto">
          <a:xfrm>
            <a:off x="0" y="0"/>
            <a:ext cx="9144000" cy="1143000"/>
          </a:xfrm>
          <a:prstGeom prst="rect">
            <a:avLst/>
          </a:prstGeom>
          <a:noFill/>
          <a:ln w="9525">
            <a:noFill/>
            <a:miter lim="800000"/>
            <a:headEnd/>
            <a:tailEnd/>
          </a:ln>
        </p:spPr>
      </p:pic>
      <p:sp>
        <p:nvSpPr>
          <p:cNvPr id="1027" name="Rectangle 5"/>
          <p:cNvSpPr>
            <a:spLocks noGrp="1" noChangeArrowheads="1"/>
          </p:cNvSpPr>
          <p:nvPr>
            <p:ph type="title"/>
          </p:nvPr>
        </p:nvSpPr>
        <p:spPr bwMode="gray">
          <a:xfrm>
            <a:off x="381000" y="0"/>
            <a:ext cx="7086600"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GB" dirty="0"/>
              <a:t>Click to edit Master title style</a:t>
            </a:r>
          </a:p>
        </p:txBody>
      </p:sp>
      <p:sp>
        <p:nvSpPr>
          <p:cNvPr id="1028" name="Rectangle 6"/>
          <p:cNvSpPr>
            <a:spLocks noGrp="1" noChangeArrowheads="1"/>
          </p:cNvSpPr>
          <p:nvPr>
            <p:ph type="body" idx="1"/>
          </p:nvPr>
        </p:nvSpPr>
        <p:spPr bwMode="auto">
          <a:xfrm>
            <a:off x="381000" y="1371600"/>
            <a:ext cx="8458200" cy="5181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p:txBody>
      </p:sp>
      <p:pic>
        <p:nvPicPr>
          <p:cNvPr id="1029" name="Picture 6" descr="invs_train_R_wht_ppt.png"/>
          <p:cNvPicPr>
            <a:picLocks noChangeAspect="1"/>
          </p:cNvPicPr>
          <p:nvPr/>
        </p:nvPicPr>
        <p:blipFill>
          <a:blip r:embed="rId14"/>
          <a:srcRect/>
          <a:stretch>
            <a:fillRect/>
          </a:stretch>
        </p:blipFill>
        <p:spPr bwMode="auto">
          <a:xfrm>
            <a:off x="7543800" y="190500"/>
            <a:ext cx="1219200" cy="800100"/>
          </a:xfrm>
          <a:prstGeom prst="rect">
            <a:avLst/>
          </a:prstGeom>
          <a:noFill/>
          <a:ln w="9525">
            <a:noFill/>
            <a:miter lim="800000"/>
            <a:headEnd/>
            <a:tailEnd/>
          </a:ln>
        </p:spPr>
      </p:pic>
    </p:spTree>
    <p:extLst>
      <p:ext uri="{BB962C8B-B14F-4D97-AF65-F5344CB8AC3E}">
        <p14:creationId xmlns:p14="http://schemas.microsoft.com/office/powerpoint/2010/main" val="1730544734"/>
      </p:ext>
    </p:extLst>
  </p:cSld>
  <p:clrMap bg1="lt1" tx1="dk1" bg2="lt2" tx2="dk2" accent1="accent1" accent2="accent2" accent3="accent3" accent4="accent4" accent5="accent5" accent6="accent6" hlink="hlink" folHlink="folHlink"/>
  <p:sldLayoutIdLst>
    <p:sldLayoutId id="2147484141" r:id="rId1"/>
    <p:sldLayoutId id="2147484142" r:id="rId2"/>
    <p:sldLayoutId id="2147484143" r:id="rId3"/>
    <p:sldLayoutId id="2147484144" r:id="rId4"/>
    <p:sldLayoutId id="2147484145" r:id="rId5"/>
    <p:sldLayoutId id="2147484146" r:id="rId6"/>
    <p:sldLayoutId id="2147484147" r:id="rId7"/>
    <p:sldLayoutId id="2147484148" r:id="rId8"/>
    <p:sldLayoutId id="2147484149" r:id="rId9"/>
    <p:sldLayoutId id="2147484150" r:id="rId10"/>
    <p:sldLayoutId id="2147484151" r:id="rId11"/>
  </p:sldLayoutIdLst>
  <p:transition>
    <p:wipe dir="r"/>
  </p:transition>
  <p:hf sldNum="0" hdr="0"/>
  <p:txStyles>
    <p:titleStyle>
      <a:lvl1pPr algn="l" rtl="0" eaLnBrk="0" fontAlgn="base" hangingPunct="0">
        <a:spcBef>
          <a:spcPct val="0"/>
        </a:spcBef>
        <a:spcAft>
          <a:spcPct val="0"/>
        </a:spcAft>
        <a:defRPr sz="3600">
          <a:solidFill>
            <a:srgbClr val="FFFFFF"/>
          </a:solidFill>
          <a:latin typeface="+mj-lt"/>
          <a:ea typeface="+mj-ea"/>
          <a:cs typeface="+mj-cs"/>
        </a:defRPr>
      </a:lvl1pPr>
      <a:lvl2pPr algn="l" rtl="0" eaLnBrk="0" fontAlgn="base" hangingPunct="0">
        <a:spcBef>
          <a:spcPct val="0"/>
        </a:spcBef>
        <a:spcAft>
          <a:spcPct val="0"/>
        </a:spcAft>
        <a:defRPr sz="3600">
          <a:solidFill>
            <a:srgbClr val="FFFFFF"/>
          </a:solidFill>
          <a:latin typeface="Arial" charset="0"/>
        </a:defRPr>
      </a:lvl2pPr>
      <a:lvl3pPr algn="l" rtl="0" eaLnBrk="0" fontAlgn="base" hangingPunct="0">
        <a:spcBef>
          <a:spcPct val="0"/>
        </a:spcBef>
        <a:spcAft>
          <a:spcPct val="0"/>
        </a:spcAft>
        <a:defRPr sz="3600">
          <a:solidFill>
            <a:srgbClr val="FFFFFF"/>
          </a:solidFill>
          <a:latin typeface="Arial" charset="0"/>
        </a:defRPr>
      </a:lvl3pPr>
      <a:lvl4pPr algn="l" rtl="0" eaLnBrk="0" fontAlgn="base" hangingPunct="0">
        <a:spcBef>
          <a:spcPct val="0"/>
        </a:spcBef>
        <a:spcAft>
          <a:spcPct val="0"/>
        </a:spcAft>
        <a:defRPr sz="3600">
          <a:solidFill>
            <a:srgbClr val="FFFFFF"/>
          </a:solidFill>
          <a:latin typeface="Arial" charset="0"/>
        </a:defRPr>
      </a:lvl4pPr>
      <a:lvl5pPr algn="l" rtl="0" eaLnBrk="0" fontAlgn="base" hangingPunct="0">
        <a:spcBef>
          <a:spcPct val="0"/>
        </a:spcBef>
        <a:spcAft>
          <a:spcPct val="0"/>
        </a:spcAft>
        <a:defRPr sz="3600">
          <a:solidFill>
            <a:srgbClr val="FFFFFF"/>
          </a:solidFill>
          <a:latin typeface="Arial" charset="0"/>
        </a:defRPr>
      </a:lvl5pPr>
      <a:lvl6pPr marL="457200" algn="l" rtl="0" eaLnBrk="0" fontAlgn="base" hangingPunct="0">
        <a:spcBef>
          <a:spcPct val="0"/>
        </a:spcBef>
        <a:spcAft>
          <a:spcPct val="0"/>
        </a:spcAft>
        <a:defRPr sz="3600">
          <a:solidFill>
            <a:srgbClr val="FFFFFF"/>
          </a:solidFill>
          <a:latin typeface="Arial" charset="0"/>
        </a:defRPr>
      </a:lvl6pPr>
      <a:lvl7pPr marL="914400" algn="l" rtl="0" eaLnBrk="0" fontAlgn="base" hangingPunct="0">
        <a:spcBef>
          <a:spcPct val="0"/>
        </a:spcBef>
        <a:spcAft>
          <a:spcPct val="0"/>
        </a:spcAft>
        <a:defRPr sz="3600">
          <a:solidFill>
            <a:srgbClr val="FFFFFF"/>
          </a:solidFill>
          <a:latin typeface="Arial" charset="0"/>
        </a:defRPr>
      </a:lvl7pPr>
      <a:lvl8pPr marL="1371600" algn="l" rtl="0" eaLnBrk="0" fontAlgn="base" hangingPunct="0">
        <a:spcBef>
          <a:spcPct val="0"/>
        </a:spcBef>
        <a:spcAft>
          <a:spcPct val="0"/>
        </a:spcAft>
        <a:defRPr sz="3600">
          <a:solidFill>
            <a:srgbClr val="FFFFFF"/>
          </a:solidFill>
          <a:latin typeface="Arial" charset="0"/>
        </a:defRPr>
      </a:lvl8pPr>
      <a:lvl9pPr marL="1828800" algn="l" rtl="0" eaLnBrk="0" fontAlgn="base" hangingPunct="0">
        <a:spcBef>
          <a:spcPct val="0"/>
        </a:spcBef>
        <a:spcAft>
          <a:spcPct val="0"/>
        </a:spcAft>
        <a:defRPr sz="3600">
          <a:solidFill>
            <a:srgbClr val="FFFFFF"/>
          </a:solidFill>
          <a:latin typeface="Arial" charset="0"/>
        </a:defRPr>
      </a:lvl9pPr>
    </p:titleStyle>
    <p:bodyStyle>
      <a:lvl1pPr marL="404813" indent="-404813" algn="l" rtl="0" eaLnBrk="0" fontAlgn="base" hangingPunct="0">
        <a:lnSpc>
          <a:spcPct val="90000"/>
        </a:lnSpc>
        <a:spcBef>
          <a:spcPct val="20000"/>
        </a:spcBef>
        <a:spcAft>
          <a:spcPct val="0"/>
        </a:spcAft>
        <a:buClr>
          <a:schemeClr val="hlink"/>
        </a:buClr>
        <a:buSzPct val="85000"/>
        <a:buFont typeface="Arial" charset="0"/>
        <a:buChar char="►"/>
        <a:defRPr sz="3200">
          <a:solidFill>
            <a:schemeClr val="tx1"/>
          </a:solidFill>
          <a:latin typeface="+mn-lt"/>
          <a:ea typeface="+mn-ea"/>
          <a:cs typeface="+mn-cs"/>
        </a:defRPr>
      </a:lvl1pPr>
      <a:lvl2pPr marL="850900" indent="-273050" algn="l" rtl="0" eaLnBrk="0" fontAlgn="base" hangingPunct="0">
        <a:lnSpc>
          <a:spcPct val="90000"/>
        </a:lnSpc>
        <a:spcBef>
          <a:spcPct val="10000"/>
        </a:spcBef>
        <a:spcAft>
          <a:spcPct val="0"/>
        </a:spcAft>
        <a:buClr>
          <a:srgbClr val="800080"/>
        </a:buClr>
        <a:buSzPct val="120000"/>
        <a:buFont typeface="Arial" charset="0"/>
        <a:buChar char="▪"/>
        <a:defRPr sz="2800">
          <a:solidFill>
            <a:schemeClr val="tx1"/>
          </a:solidFill>
          <a:latin typeface="+mn-lt"/>
        </a:defRPr>
      </a:lvl2pPr>
      <a:lvl3pPr marL="1209675" indent="-244475" algn="l" rtl="0" eaLnBrk="0" fontAlgn="base" hangingPunct="0">
        <a:spcBef>
          <a:spcPct val="20000"/>
        </a:spcBef>
        <a:spcAft>
          <a:spcPct val="0"/>
        </a:spcAft>
        <a:buClr>
          <a:srgbClr val="333399"/>
        </a:buClr>
        <a:buSzPct val="120000"/>
        <a:buChar char="•"/>
        <a:defRPr sz="2000">
          <a:solidFill>
            <a:schemeClr val="tx1"/>
          </a:solidFill>
          <a:latin typeface="+mn-lt"/>
        </a:defRPr>
      </a:lvl3pPr>
      <a:lvl4pPr marL="1601788" indent="-277813" algn="l" rtl="0" eaLnBrk="0" fontAlgn="base" hangingPunct="0">
        <a:lnSpc>
          <a:spcPct val="90000"/>
        </a:lnSpc>
        <a:spcBef>
          <a:spcPct val="20000"/>
        </a:spcBef>
        <a:spcAft>
          <a:spcPct val="0"/>
        </a:spcAft>
        <a:buClr>
          <a:srgbClr val="FF3300"/>
        </a:buClr>
        <a:buChar char="–"/>
        <a:defRPr sz="2400">
          <a:solidFill>
            <a:schemeClr val="tx1"/>
          </a:solidFill>
          <a:latin typeface="+mn-lt"/>
        </a:defRPr>
      </a:lvl4pPr>
      <a:lvl5pPr marL="2022475" indent="-190500" algn="l" rtl="0" eaLnBrk="0" fontAlgn="base" hangingPunct="0">
        <a:spcBef>
          <a:spcPct val="20000"/>
        </a:spcBef>
        <a:spcAft>
          <a:spcPct val="0"/>
        </a:spcAft>
        <a:buChar char="–"/>
        <a:defRPr sz="2000">
          <a:solidFill>
            <a:srgbClr val="FFCC00"/>
          </a:solidFill>
          <a:latin typeface="+mn-lt"/>
        </a:defRPr>
      </a:lvl5pPr>
      <a:lvl6pPr marL="2479675" indent="-190500" algn="l" rtl="0" eaLnBrk="0" fontAlgn="base" hangingPunct="0">
        <a:spcBef>
          <a:spcPct val="20000"/>
        </a:spcBef>
        <a:spcAft>
          <a:spcPct val="0"/>
        </a:spcAft>
        <a:buChar char="–"/>
        <a:defRPr>
          <a:solidFill>
            <a:srgbClr val="FFCC00"/>
          </a:solidFill>
          <a:latin typeface="+mn-lt"/>
        </a:defRPr>
      </a:lvl6pPr>
      <a:lvl7pPr marL="2936875" indent="-190500" algn="l" rtl="0" eaLnBrk="0" fontAlgn="base" hangingPunct="0">
        <a:spcBef>
          <a:spcPct val="20000"/>
        </a:spcBef>
        <a:spcAft>
          <a:spcPct val="0"/>
        </a:spcAft>
        <a:buChar char="–"/>
        <a:defRPr>
          <a:solidFill>
            <a:srgbClr val="FFCC00"/>
          </a:solidFill>
          <a:latin typeface="+mn-lt"/>
        </a:defRPr>
      </a:lvl7pPr>
      <a:lvl8pPr marL="3394075" indent="-190500" algn="l" rtl="0" eaLnBrk="0" fontAlgn="base" hangingPunct="0">
        <a:spcBef>
          <a:spcPct val="20000"/>
        </a:spcBef>
        <a:spcAft>
          <a:spcPct val="0"/>
        </a:spcAft>
        <a:buChar char="–"/>
        <a:defRPr>
          <a:solidFill>
            <a:srgbClr val="FFCC00"/>
          </a:solidFill>
          <a:latin typeface="+mn-lt"/>
        </a:defRPr>
      </a:lvl8pPr>
      <a:lvl9pPr marL="3851275" indent="-190500" algn="l" rtl="0" eaLnBrk="0" fontAlgn="base" hangingPunct="0">
        <a:spcBef>
          <a:spcPct val="20000"/>
        </a:spcBef>
        <a:spcAft>
          <a:spcPct val="0"/>
        </a:spcAft>
        <a:buChar char="–"/>
        <a:defRPr>
          <a:solidFill>
            <a:srgbClr val="FFCC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6.xml"/><Relationship Id="rId4" Type="http://schemas.openxmlformats.org/officeDocument/2006/relationships/image" Target="../media/image30.jpeg"/></Relationships>
</file>

<file path=ppt/slides/_rels/slide1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6.xml"/><Relationship Id="rId1" Type="http://schemas.openxmlformats.org/officeDocument/2006/relationships/themeOverride" Target="../theme/themeOverride3.xml"/><Relationship Id="rId5" Type="http://schemas.openxmlformats.org/officeDocument/2006/relationships/image" Target="../media/image34.png"/><Relationship Id="rId4" Type="http://schemas.openxmlformats.org/officeDocument/2006/relationships/image" Target="../media/image33.pn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36.pn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35.png"/><Relationship Id="rId5" Type="http://schemas.openxmlformats.org/officeDocument/2006/relationships/image" Target="../media/image22.png"/><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6.xml"/><Relationship Id="rId1" Type="http://schemas.openxmlformats.org/officeDocument/2006/relationships/themeOverride" Target="../theme/themeOverride4.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image" Target="../media/image22.png"/><Relationship Id="rId2" Type="http://schemas.openxmlformats.org/officeDocument/2006/relationships/slideLayout" Target="../slideLayouts/slideLayout6.xml"/><Relationship Id="rId1" Type="http://schemas.openxmlformats.org/officeDocument/2006/relationships/themeOverride" Target="../theme/themeOverride5.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5.png"/></Relationships>
</file>

<file path=ppt/slides/_rels/slide24.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6.xml"/><Relationship Id="rId1" Type="http://schemas.openxmlformats.org/officeDocument/2006/relationships/themeOverride" Target="../theme/themeOverride6.xml"/></Relationships>
</file>

<file path=ppt/slides/_rels/slide2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slideLayout" Target="../slideLayouts/slideLayout6.xml"/><Relationship Id="rId1" Type="http://schemas.openxmlformats.org/officeDocument/2006/relationships/themeOverride" Target="../theme/themeOverride7.xml"/><Relationship Id="rId4" Type="http://schemas.openxmlformats.org/officeDocument/2006/relationships/image" Target="../media/image51.png"/></Relationships>
</file>

<file path=ppt/slides/_rels/slide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53.pn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52.png"/><Relationship Id="rId5" Type="http://schemas.openxmlformats.org/officeDocument/2006/relationships/image" Target="../media/image22.png"/><Relationship Id="rId4" Type="http://schemas.openxmlformats.org/officeDocument/2006/relationships/image" Target="../media/image21.png"/></Relationships>
</file>

<file path=ppt/slides/_rels/slide3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slideLayout" Target="../slideLayouts/slideLayout6.xml"/><Relationship Id="rId1" Type="http://schemas.openxmlformats.org/officeDocument/2006/relationships/themeOverride" Target="../theme/themeOverride1.xml"/></Relationships>
</file>

<file path=ppt/slides/_rels/slide40.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hyperlink" Target="file:///C:\Users\Administrator\Documents\MES_1.htm" TargetMode="Externa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6.xml"/><Relationship Id="rId1" Type="http://schemas.openxmlformats.org/officeDocument/2006/relationships/themeOverride" Target="../theme/themeOverride2.xml"/><Relationship Id="rId5" Type="http://schemas.openxmlformats.org/officeDocument/2006/relationships/image" Target="../media/image15.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23.png"/><Relationship Id="rId11" Type="http://schemas.openxmlformats.org/officeDocument/2006/relationships/image" Target="../media/image27.png"/><Relationship Id="rId5" Type="http://schemas.openxmlformats.org/officeDocument/2006/relationships/image" Target="../media/image22.png"/><Relationship Id="rId10" Type="http://schemas.openxmlformats.org/officeDocument/2006/relationships/image" Target="../media/image14.png"/><Relationship Id="rId4" Type="http://schemas.openxmlformats.org/officeDocument/2006/relationships/image" Target="../media/image21.png"/><Relationship Id="rId9"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3</a:t>
            </a:r>
          </a:p>
        </p:txBody>
      </p:sp>
      <p:sp>
        <p:nvSpPr>
          <p:cNvPr id="4" name="Content Placeholder 3"/>
          <p:cNvSpPr>
            <a:spLocks noGrp="1"/>
          </p:cNvSpPr>
          <p:nvPr>
            <p:ph idx="1"/>
          </p:nvPr>
        </p:nvSpPr>
        <p:spPr/>
        <p:txBody>
          <a:bodyPr/>
          <a:lstStyle/>
          <a:p>
            <a:r>
              <a:rPr lang="en-US" dirty="0"/>
              <a:t>Define the Basic Operations Model</a:t>
            </a:r>
          </a:p>
        </p:txBody>
      </p:sp>
    </p:spTree>
    <p:extLst>
      <p:ext uri="{BB962C8B-B14F-4D97-AF65-F5344CB8AC3E}">
        <p14:creationId xmlns:p14="http://schemas.microsoft.com/office/powerpoint/2010/main" val="10205616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Setting up Galaxy</a:t>
            </a:r>
          </a:p>
        </p:txBody>
      </p:sp>
      <p:sp>
        <p:nvSpPr>
          <p:cNvPr id="3" name="Date Placeholder 2"/>
          <p:cNvSpPr>
            <a:spLocks noGrp="1"/>
          </p:cNvSpPr>
          <p:nvPr>
            <p:ph type="dt" sz="half" idx="2"/>
          </p:nvPr>
        </p:nvSpPr>
        <p:spPr/>
        <p:txBody>
          <a:bodyPr/>
          <a:lstStyle/>
          <a:p>
            <a:r>
              <a:rPr lang="en-US"/>
              <a:t>© Invensys 2013</a:t>
            </a:r>
            <a:endParaRPr lang="en-US" dirty="0"/>
          </a:p>
        </p:txBody>
      </p:sp>
      <p:sp>
        <p:nvSpPr>
          <p:cNvPr id="4" name="Footer Placeholder 3"/>
          <p:cNvSpPr>
            <a:spLocks noGrp="1"/>
          </p:cNvSpPr>
          <p:nvPr>
            <p:ph type="ftr" sz="quarter" idx="3"/>
          </p:nvPr>
        </p:nvSpPr>
        <p:spPr/>
        <p:txBody>
          <a:bodyPr/>
          <a:lstStyle/>
          <a:p>
            <a:r>
              <a:rPr lang="en-US"/>
              <a:t>Invensys proprietary &amp; confidential</a:t>
            </a:r>
          </a:p>
        </p:txBody>
      </p:sp>
      <p:pic>
        <p:nvPicPr>
          <p:cNvPr id="5122" name="Picture 2"/>
          <p:cNvPicPr>
            <a:picLocks noChangeAspect="1" noChangeArrowheads="1"/>
          </p:cNvPicPr>
          <p:nvPr/>
        </p:nvPicPr>
        <p:blipFill>
          <a:blip r:embed="rId2"/>
          <a:srcRect/>
          <a:stretch>
            <a:fillRect/>
          </a:stretch>
        </p:blipFill>
        <p:spPr bwMode="auto">
          <a:xfrm>
            <a:off x="467544" y="1556792"/>
            <a:ext cx="3676650" cy="1638300"/>
          </a:xfrm>
          <a:prstGeom prst="rect">
            <a:avLst/>
          </a:prstGeom>
          <a:noFill/>
          <a:ln w="9525">
            <a:noFill/>
            <a:miter lim="800000"/>
            <a:headEnd/>
            <a:tailEnd/>
          </a:ln>
        </p:spPr>
      </p:pic>
      <p:pic>
        <p:nvPicPr>
          <p:cNvPr id="5123" name="Picture 3"/>
          <p:cNvPicPr>
            <a:picLocks noChangeAspect="1" noChangeArrowheads="1"/>
          </p:cNvPicPr>
          <p:nvPr/>
        </p:nvPicPr>
        <p:blipFill>
          <a:blip r:embed="rId3"/>
          <a:srcRect/>
          <a:stretch>
            <a:fillRect/>
          </a:stretch>
        </p:blipFill>
        <p:spPr bwMode="auto">
          <a:xfrm>
            <a:off x="3707904" y="3501008"/>
            <a:ext cx="4410075" cy="2647950"/>
          </a:xfrm>
          <a:prstGeom prst="rect">
            <a:avLst/>
          </a:prstGeom>
          <a:noFill/>
          <a:ln w="9525">
            <a:noFill/>
            <a:miter lim="800000"/>
            <a:headEnd/>
            <a:tailEnd/>
          </a:ln>
        </p:spPr>
      </p:pic>
      <p:sp>
        <p:nvSpPr>
          <p:cNvPr id="7" name="TextBox 6"/>
          <p:cNvSpPr txBox="1"/>
          <p:nvPr/>
        </p:nvSpPr>
        <p:spPr>
          <a:xfrm>
            <a:off x="395536" y="1196752"/>
            <a:ext cx="3583032" cy="369332"/>
          </a:xfrm>
          <a:prstGeom prst="rect">
            <a:avLst/>
          </a:prstGeom>
          <a:noFill/>
        </p:spPr>
        <p:txBody>
          <a:bodyPr wrap="none" rtlCol="0">
            <a:spAutoFit/>
          </a:bodyPr>
          <a:lstStyle/>
          <a:p>
            <a:r>
              <a:rPr lang="en-US" dirty="0"/>
              <a:t>Create new galaxy called </a:t>
            </a:r>
            <a:r>
              <a:rPr lang="en-US" dirty="0" err="1"/>
              <a:t>ICPlant</a:t>
            </a:r>
            <a:endParaRPr lang="en-US" dirty="0"/>
          </a:p>
        </p:txBody>
      </p:sp>
      <p:sp>
        <p:nvSpPr>
          <p:cNvPr id="9" name="Rounded Rectangular Callout 8"/>
          <p:cNvSpPr/>
          <p:nvPr/>
        </p:nvSpPr>
        <p:spPr bwMode="auto">
          <a:xfrm>
            <a:off x="5292080" y="1412776"/>
            <a:ext cx="2016224" cy="720080"/>
          </a:xfrm>
          <a:prstGeom prst="wedgeRoundRectCallout">
            <a:avLst>
              <a:gd name="adj1" fmla="val -139800"/>
              <a:gd name="adj2" fmla="val 71702"/>
              <a:gd name="adj3" fmla="val 16667"/>
            </a:avLst>
          </a:prstGeom>
          <a:solidFill>
            <a:schemeClr val="accent1"/>
          </a:solidFill>
          <a:ln w="9525" cap="flat" cmpd="sng" algn="ctr">
            <a:solidFill>
              <a:srgbClr val="C3D60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Galaxy</a:t>
            </a:r>
            <a:r>
              <a:rPr kumimoji="0" lang="en-US" sz="1800" b="0" i="0" u="none" strike="noStrike" cap="none" normalizeH="0" dirty="0">
                <a:ln>
                  <a:noFill/>
                </a:ln>
                <a:solidFill>
                  <a:schemeClr val="tx1"/>
                </a:solidFill>
                <a:effectLst/>
                <a:latin typeface="Arial" charset="0"/>
              </a:rPr>
              <a:t> Name: </a:t>
            </a:r>
            <a:r>
              <a:rPr kumimoji="0" lang="en-US" sz="1800" b="0" i="0" u="none" strike="noStrike" cap="none" normalizeH="0" dirty="0" err="1">
                <a:ln>
                  <a:noFill/>
                </a:ln>
                <a:solidFill>
                  <a:schemeClr val="tx1"/>
                </a:solidFill>
                <a:effectLst/>
                <a:latin typeface="Arial" charset="0"/>
              </a:rPr>
              <a:t>ICPlant</a:t>
            </a:r>
            <a:endParaRPr kumimoji="0" lang="en-US" sz="1800" b="0" i="0" u="none" strike="noStrike" cap="none" normalizeH="0" baseline="0" dirty="0">
              <a:ln>
                <a:noFill/>
              </a:ln>
              <a:solidFill>
                <a:schemeClr val="tx1"/>
              </a:solidFill>
              <a:effectLst/>
              <a:latin typeface="Arial" charset="0"/>
            </a:endParaRPr>
          </a:p>
        </p:txBody>
      </p:sp>
      <p:sp>
        <p:nvSpPr>
          <p:cNvPr id="10" name="Rounded Rectangular Callout 9"/>
          <p:cNvSpPr/>
          <p:nvPr/>
        </p:nvSpPr>
        <p:spPr bwMode="auto">
          <a:xfrm>
            <a:off x="5292080" y="2276872"/>
            <a:ext cx="3312368" cy="720080"/>
          </a:xfrm>
          <a:prstGeom prst="wedgeRoundRectCallout">
            <a:avLst>
              <a:gd name="adj1" fmla="val -99220"/>
              <a:gd name="adj2" fmla="val -3754"/>
              <a:gd name="adj3" fmla="val 16667"/>
            </a:avLst>
          </a:prstGeom>
          <a:solidFill>
            <a:schemeClr val="accent1"/>
          </a:solidFill>
          <a:ln w="9525" cap="flat" cmpd="sng" algn="ctr">
            <a:solidFill>
              <a:srgbClr val="C3D60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Template:</a:t>
            </a:r>
          </a:p>
          <a:p>
            <a:pPr marL="0" marR="0" indent="0" algn="l" defTabSz="914400" rtl="0" eaLnBrk="1" fontAlgn="base" latinLnBrk="0" hangingPunct="1">
              <a:lnSpc>
                <a:spcPct val="100000"/>
              </a:lnSpc>
              <a:spcBef>
                <a:spcPct val="0"/>
              </a:spcBef>
              <a:spcAft>
                <a:spcPct val="0"/>
              </a:spcAft>
              <a:buClrTx/>
              <a:buSzTx/>
              <a:buFontTx/>
              <a:buNone/>
              <a:tabLst/>
            </a:pPr>
            <a:r>
              <a:rPr lang="en-US" dirty="0"/>
              <a:t>Base Application Server</a:t>
            </a:r>
            <a:endParaRPr kumimoji="0" lang="en-US" sz="1800" b="0" i="0" u="none" strike="noStrike" cap="none" normalizeH="0" baseline="0" dirty="0">
              <a:ln>
                <a:noFill/>
              </a:ln>
              <a:solidFill>
                <a:schemeClr val="tx1"/>
              </a:solidFill>
              <a:effectLst/>
              <a:latin typeface="Arial" charset="0"/>
            </a:endParaRPr>
          </a:p>
        </p:txBody>
      </p:sp>
      <p:pic>
        <p:nvPicPr>
          <p:cNvPr id="5124" name="Picture 4" descr="C:\Users\Sachin\AppData\Local\Microsoft\Windows\Temporary Internet Files\Content.IE5\2SWE3MO7\MC900439344[1].jpg"/>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2555776" y="2852936"/>
            <a:ext cx="864096" cy="86409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5124"/>
                                        </p:tgtEl>
                                        <p:attrNameLst>
                                          <p:attrName>style.visibility</p:attrName>
                                        </p:attrNameLst>
                                      </p:cBhvr>
                                      <p:to>
                                        <p:strVal val="visible"/>
                                      </p:to>
                                    </p:set>
                                    <p:animEffect transition="in" filter="dissolve">
                                      <p:cBhvr>
                                        <p:cTn id="15" dur="500"/>
                                        <p:tgtEl>
                                          <p:spTgt spid="5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Setting up Galaxy – Import Plant Objects</a:t>
            </a:r>
          </a:p>
        </p:txBody>
      </p:sp>
      <p:sp>
        <p:nvSpPr>
          <p:cNvPr id="3" name="Date Placeholder 2"/>
          <p:cNvSpPr>
            <a:spLocks noGrp="1"/>
          </p:cNvSpPr>
          <p:nvPr>
            <p:ph type="dt" sz="half" idx="2"/>
          </p:nvPr>
        </p:nvSpPr>
        <p:spPr/>
        <p:txBody>
          <a:bodyPr/>
          <a:lstStyle/>
          <a:p>
            <a:r>
              <a:rPr lang="en-US"/>
              <a:t>© Invensys 2013</a:t>
            </a:r>
            <a:endParaRPr lang="en-US" dirty="0"/>
          </a:p>
        </p:txBody>
      </p:sp>
      <p:sp>
        <p:nvSpPr>
          <p:cNvPr id="4" name="Footer Placeholder 3"/>
          <p:cNvSpPr>
            <a:spLocks noGrp="1"/>
          </p:cNvSpPr>
          <p:nvPr>
            <p:ph type="ftr" sz="quarter" idx="3"/>
          </p:nvPr>
        </p:nvSpPr>
        <p:spPr/>
        <p:txBody>
          <a:bodyPr/>
          <a:lstStyle/>
          <a:p>
            <a:r>
              <a:rPr lang="en-US"/>
              <a:t>Invensys proprietary &amp; confidential</a:t>
            </a:r>
          </a:p>
        </p:txBody>
      </p:sp>
      <p:pic>
        <p:nvPicPr>
          <p:cNvPr id="6146" name="Picture 2"/>
          <p:cNvPicPr>
            <a:picLocks noChangeAspect="1" noChangeArrowheads="1"/>
          </p:cNvPicPr>
          <p:nvPr/>
        </p:nvPicPr>
        <p:blipFill>
          <a:blip r:embed="rId2"/>
          <a:srcRect/>
          <a:stretch>
            <a:fillRect/>
          </a:stretch>
        </p:blipFill>
        <p:spPr bwMode="auto">
          <a:xfrm>
            <a:off x="467544" y="1412776"/>
            <a:ext cx="3524250" cy="3886200"/>
          </a:xfrm>
          <a:prstGeom prst="rect">
            <a:avLst/>
          </a:prstGeom>
          <a:noFill/>
          <a:ln w="9525">
            <a:noFill/>
            <a:miter lim="800000"/>
            <a:headEnd/>
            <a:tailEnd/>
          </a:ln>
        </p:spPr>
      </p:pic>
      <p:sp>
        <p:nvSpPr>
          <p:cNvPr id="7" name="Pentagon 6"/>
          <p:cNvSpPr/>
          <p:nvPr/>
        </p:nvSpPr>
        <p:spPr bwMode="auto">
          <a:xfrm flipH="1">
            <a:off x="3494116" y="3114464"/>
            <a:ext cx="288032" cy="144016"/>
          </a:xfrm>
          <a:prstGeom prst="homePlate">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pic>
        <p:nvPicPr>
          <p:cNvPr id="6148" name="Picture 4"/>
          <p:cNvPicPr>
            <a:picLocks noChangeAspect="1" noChangeArrowheads="1"/>
          </p:cNvPicPr>
          <p:nvPr/>
        </p:nvPicPr>
        <p:blipFill>
          <a:blip r:embed="rId3"/>
          <a:srcRect/>
          <a:stretch>
            <a:fillRect/>
          </a:stretch>
        </p:blipFill>
        <p:spPr bwMode="auto">
          <a:xfrm>
            <a:off x="2555776" y="4797152"/>
            <a:ext cx="6238875" cy="1485900"/>
          </a:xfrm>
          <a:prstGeom prst="rect">
            <a:avLst/>
          </a:prstGeom>
          <a:noFill/>
          <a:ln w="9525">
            <a:noFill/>
            <a:miter lim="800000"/>
            <a:headEnd/>
            <a:tailEnd/>
          </a:ln>
        </p:spPr>
      </p:pic>
      <p:sp>
        <p:nvSpPr>
          <p:cNvPr id="10" name="Pentagon 9"/>
          <p:cNvSpPr/>
          <p:nvPr/>
        </p:nvSpPr>
        <p:spPr bwMode="auto">
          <a:xfrm flipH="1">
            <a:off x="6084168" y="5805264"/>
            <a:ext cx="288032" cy="144016"/>
          </a:xfrm>
          <a:prstGeom prst="homePlate">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dissolv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192"/>
          <p:cNvGrpSpPr/>
          <p:nvPr/>
        </p:nvGrpSpPr>
        <p:grpSpPr>
          <a:xfrm>
            <a:off x="1066006" y="4114800"/>
            <a:ext cx="1580406" cy="1754188"/>
            <a:chOff x="1066006" y="4114800"/>
            <a:chExt cx="1580406" cy="1754188"/>
          </a:xfrm>
        </p:grpSpPr>
        <p:cxnSp>
          <p:nvCxnSpPr>
            <p:cNvPr id="76" name="Straight Connector 75"/>
            <p:cNvCxnSpPr/>
            <p:nvPr/>
          </p:nvCxnSpPr>
          <p:spPr bwMode="auto">
            <a:xfrm rot="5400000" flipH="1" flipV="1">
              <a:off x="875506" y="4305300"/>
              <a:ext cx="381794" cy="794"/>
            </a:xfrm>
            <a:prstGeom prst="line">
              <a:avLst/>
            </a:prstGeom>
            <a:noFill/>
            <a:ln w="9525" cap="flat" cmpd="sng" algn="ctr">
              <a:solidFill>
                <a:schemeClr val="tx1"/>
              </a:solidFill>
              <a:prstDash val="dash"/>
              <a:round/>
              <a:headEnd type="none" w="med" len="med"/>
              <a:tailEnd type="none" w="med" len="med"/>
            </a:ln>
            <a:effectLst/>
          </p:spPr>
        </p:cxnSp>
        <p:cxnSp>
          <p:nvCxnSpPr>
            <p:cNvPr id="79" name="Straight Connector 78"/>
            <p:cNvCxnSpPr/>
            <p:nvPr/>
          </p:nvCxnSpPr>
          <p:spPr bwMode="auto">
            <a:xfrm rot="10800000">
              <a:off x="1066800" y="4495800"/>
              <a:ext cx="228600" cy="1588"/>
            </a:xfrm>
            <a:prstGeom prst="line">
              <a:avLst/>
            </a:prstGeom>
            <a:noFill/>
            <a:ln w="9525" cap="flat" cmpd="sng" algn="ctr">
              <a:solidFill>
                <a:schemeClr val="tx1"/>
              </a:solidFill>
              <a:prstDash val="dash"/>
              <a:round/>
              <a:headEnd type="none" w="med" len="med"/>
              <a:tailEnd type="none" w="med" len="med"/>
            </a:ln>
            <a:effectLst/>
          </p:spPr>
        </p:cxnSp>
        <p:cxnSp>
          <p:nvCxnSpPr>
            <p:cNvPr id="102" name="Straight Connector 101"/>
            <p:cNvCxnSpPr/>
            <p:nvPr/>
          </p:nvCxnSpPr>
          <p:spPr bwMode="auto">
            <a:xfrm rot="10800000">
              <a:off x="1524000" y="4952206"/>
              <a:ext cx="228600" cy="1588"/>
            </a:xfrm>
            <a:prstGeom prst="line">
              <a:avLst/>
            </a:prstGeom>
            <a:noFill/>
            <a:ln w="9525" cap="flat" cmpd="sng" algn="ctr">
              <a:solidFill>
                <a:schemeClr val="tx1"/>
              </a:solidFill>
              <a:prstDash val="dash"/>
              <a:round/>
              <a:headEnd type="none" w="med" len="med"/>
              <a:tailEnd type="none" w="med" len="med"/>
            </a:ln>
            <a:effectLst/>
          </p:spPr>
        </p:cxnSp>
        <p:cxnSp>
          <p:nvCxnSpPr>
            <p:cNvPr id="106" name="Straight Connector 105"/>
            <p:cNvCxnSpPr/>
            <p:nvPr/>
          </p:nvCxnSpPr>
          <p:spPr bwMode="auto">
            <a:xfrm rot="10800000">
              <a:off x="1981201" y="5410200"/>
              <a:ext cx="228600" cy="1588"/>
            </a:xfrm>
            <a:prstGeom prst="line">
              <a:avLst/>
            </a:prstGeom>
            <a:noFill/>
            <a:ln w="9525" cap="flat" cmpd="sng" algn="ctr">
              <a:solidFill>
                <a:schemeClr val="tx1"/>
              </a:solidFill>
              <a:prstDash val="dash"/>
              <a:round/>
              <a:headEnd type="none" w="med" len="med"/>
              <a:tailEnd type="none" w="med" len="med"/>
            </a:ln>
            <a:effectLst/>
          </p:spPr>
        </p:cxnSp>
        <p:cxnSp>
          <p:nvCxnSpPr>
            <p:cNvPr id="110" name="Straight Connector 109"/>
            <p:cNvCxnSpPr/>
            <p:nvPr/>
          </p:nvCxnSpPr>
          <p:spPr bwMode="auto">
            <a:xfrm rot="10800000">
              <a:off x="2417812" y="5867400"/>
              <a:ext cx="228600" cy="1588"/>
            </a:xfrm>
            <a:prstGeom prst="line">
              <a:avLst/>
            </a:prstGeom>
            <a:noFill/>
            <a:ln w="9525" cap="flat" cmpd="sng" algn="ctr">
              <a:solidFill>
                <a:schemeClr val="tx1"/>
              </a:solidFill>
              <a:prstDash val="dash"/>
              <a:round/>
              <a:headEnd type="none" w="med" len="med"/>
              <a:tailEnd type="none" w="med" len="med"/>
            </a:ln>
            <a:effectLst/>
          </p:spPr>
        </p:cxnSp>
        <p:cxnSp>
          <p:nvCxnSpPr>
            <p:cNvPr id="111" name="Straight Connector 110"/>
            <p:cNvCxnSpPr/>
            <p:nvPr/>
          </p:nvCxnSpPr>
          <p:spPr bwMode="auto">
            <a:xfrm rot="5400000" flipH="1" flipV="1">
              <a:off x="1370806" y="4799806"/>
              <a:ext cx="304800" cy="1588"/>
            </a:xfrm>
            <a:prstGeom prst="line">
              <a:avLst/>
            </a:prstGeom>
            <a:noFill/>
            <a:ln w="9525" cap="flat" cmpd="sng" algn="ctr">
              <a:solidFill>
                <a:schemeClr val="tx1"/>
              </a:solidFill>
              <a:prstDash val="dash"/>
              <a:round/>
              <a:headEnd type="none" w="med" len="med"/>
              <a:tailEnd type="none" w="med" len="med"/>
            </a:ln>
            <a:effectLst/>
          </p:spPr>
        </p:cxnSp>
        <p:cxnSp>
          <p:nvCxnSpPr>
            <p:cNvPr id="116" name="Straight Connector 115"/>
            <p:cNvCxnSpPr/>
            <p:nvPr/>
          </p:nvCxnSpPr>
          <p:spPr bwMode="auto">
            <a:xfrm rot="5400000" flipH="1" flipV="1">
              <a:off x="1809006" y="5257006"/>
              <a:ext cx="304800" cy="1588"/>
            </a:xfrm>
            <a:prstGeom prst="line">
              <a:avLst/>
            </a:prstGeom>
            <a:noFill/>
            <a:ln w="9525" cap="flat" cmpd="sng" algn="ctr">
              <a:solidFill>
                <a:schemeClr val="tx1"/>
              </a:solidFill>
              <a:prstDash val="dash"/>
              <a:round/>
              <a:headEnd type="none" w="med" len="med"/>
              <a:tailEnd type="none" w="med" len="med"/>
            </a:ln>
            <a:effectLst/>
          </p:spPr>
        </p:cxnSp>
        <p:cxnSp>
          <p:nvCxnSpPr>
            <p:cNvPr id="117" name="Straight Connector 116"/>
            <p:cNvCxnSpPr/>
            <p:nvPr/>
          </p:nvCxnSpPr>
          <p:spPr bwMode="auto">
            <a:xfrm rot="5400000" flipH="1" flipV="1">
              <a:off x="2267000" y="5713412"/>
              <a:ext cx="304800" cy="3176"/>
            </a:xfrm>
            <a:prstGeom prst="line">
              <a:avLst/>
            </a:prstGeom>
            <a:noFill/>
            <a:ln w="9525" cap="flat" cmpd="sng" algn="ctr">
              <a:solidFill>
                <a:schemeClr val="tx1"/>
              </a:solidFill>
              <a:prstDash val="dash"/>
              <a:round/>
              <a:headEnd type="none" w="med" len="med"/>
              <a:tailEnd type="none" w="med" len="med"/>
            </a:ln>
            <a:effectLst/>
          </p:spPr>
        </p:cxnSp>
      </p:grpSp>
      <p:grpSp>
        <p:nvGrpSpPr>
          <p:cNvPr id="9" name="Group 37"/>
          <p:cNvGrpSpPr/>
          <p:nvPr/>
        </p:nvGrpSpPr>
        <p:grpSpPr>
          <a:xfrm>
            <a:off x="1981200" y="2667000"/>
            <a:ext cx="304800" cy="609600"/>
            <a:chOff x="2286000" y="3581400"/>
            <a:chExt cx="304800" cy="609600"/>
          </a:xfrm>
        </p:grpSpPr>
        <p:sp>
          <p:nvSpPr>
            <p:cNvPr id="37" name="Rectangle 36"/>
            <p:cNvSpPr/>
            <p:nvPr/>
          </p:nvSpPr>
          <p:spPr bwMode="auto">
            <a:xfrm>
              <a:off x="2286000" y="3581400"/>
              <a:ext cx="304800" cy="609600"/>
            </a:xfrm>
            <a:prstGeom prst="rect">
              <a:avLst/>
            </a:prstGeom>
            <a:noFill/>
            <a:ln>
              <a:noFill/>
              <a:headEnd type="none" w="med" len="med"/>
              <a:tailEnd type="none" w="med" len="med"/>
            </a:ln>
            <a:effectLst/>
          </p:spPr>
          <p:style>
            <a:lnRef idx="1">
              <a:schemeClr val="accent4"/>
            </a:lnRef>
            <a:fillRef idx="1001">
              <a:schemeClr val="lt1"/>
            </a:fillRef>
            <a:effectRef idx="1">
              <a:schemeClr val="accent4"/>
            </a:effectRef>
            <a:fontRef idx="minor">
              <a:schemeClr val="dk1"/>
            </a:fontRef>
          </p:style>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400" b="0" i="0" u="none" strike="noStrike" cap="none" normalizeH="0" baseline="0" dirty="0">
                <a:ln>
                  <a:noFill/>
                </a:ln>
                <a:noFill/>
              </a:endParaRPr>
            </a:p>
          </p:txBody>
        </p:sp>
        <p:sp>
          <p:nvSpPr>
            <p:cNvPr id="32" name="Right Arrow 31"/>
            <p:cNvSpPr/>
            <p:nvPr/>
          </p:nvSpPr>
          <p:spPr bwMode="auto">
            <a:xfrm>
              <a:off x="2324100" y="3581400"/>
              <a:ext cx="228600" cy="609600"/>
            </a:xfrm>
            <a:prstGeom prst="rightArrow">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endParaRPr>
            </a:p>
          </p:txBody>
        </p:sp>
      </p:grpSp>
      <p:grpSp>
        <p:nvGrpSpPr>
          <p:cNvPr id="10" name="Group 38"/>
          <p:cNvGrpSpPr/>
          <p:nvPr/>
        </p:nvGrpSpPr>
        <p:grpSpPr>
          <a:xfrm>
            <a:off x="3962400" y="2743200"/>
            <a:ext cx="304800" cy="609600"/>
            <a:chOff x="2286000" y="3581400"/>
            <a:chExt cx="304800" cy="609600"/>
          </a:xfrm>
        </p:grpSpPr>
        <p:sp>
          <p:nvSpPr>
            <p:cNvPr id="40" name="Rectangle 39"/>
            <p:cNvSpPr/>
            <p:nvPr/>
          </p:nvSpPr>
          <p:spPr bwMode="auto">
            <a:xfrm>
              <a:off x="2286000" y="3581400"/>
              <a:ext cx="304800" cy="609600"/>
            </a:xfrm>
            <a:prstGeom prst="rect">
              <a:avLst/>
            </a:prstGeom>
            <a:noFill/>
            <a:ln>
              <a:noFill/>
              <a:headEnd type="none" w="med" len="med"/>
              <a:tailEnd type="none" w="med" len="med"/>
            </a:ln>
            <a:effectLst/>
          </p:spPr>
          <p:style>
            <a:lnRef idx="1">
              <a:schemeClr val="accent4"/>
            </a:lnRef>
            <a:fillRef idx="1001">
              <a:schemeClr val="lt1"/>
            </a:fillRef>
            <a:effectRef idx="1">
              <a:schemeClr val="accent4"/>
            </a:effectRef>
            <a:fontRef idx="minor">
              <a:schemeClr val="dk1"/>
            </a:fontRef>
          </p:style>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400" b="0" i="0" u="none" strike="noStrike" cap="none" normalizeH="0" baseline="0" dirty="0">
                <a:ln>
                  <a:noFill/>
                </a:ln>
                <a:noFill/>
              </a:endParaRPr>
            </a:p>
          </p:txBody>
        </p:sp>
        <p:sp>
          <p:nvSpPr>
            <p:cNvPr id="41" name="Right Arrow 40"/>
            <p:cNvSpPr/>
            <p:nvPr/>
          </p:nvSpPr>
          <p:spPr bwMode="auto">
            <a:xfrm>
              <a:off x="2324100" y="3581400"/>
              <a:ext cx="228600" cy="609600"/>
            </a:xfrm>
            <a:prstGeom prst="rightArrow">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endParaRPr>
            </a:p>
          </p:txBody>
        </p:sp>
      </p:grpSp>
      <p:grpSp>
        <p:nvGrpSpPr>
          <p:cNvPr id="11" name="Group 41"/>
          <p:cNvGrpSpPr/>
          <p:nvPr/>
        </p:nvGrpSpPr>
        <p:grpSpPr>
          <a:xfrm>
            <a:off x="5791200" y="2895600"/>
            <a:ext cx="304800" cy="609600"/>
            <a:chOff x="2286000" y="3581400"/>
            <a:chExt cx="304800" cy="609600"/>
          </a:xfrm>
        </p:grpSpPr>
        <p:sp>
          <p:nvSpPr>
            <p:cNvPr id="43" name="Rectangle 42"/>
            <p:cNvSpPr/>
            <p:nvPr/>
          </p:nvSpPr>
          <p:spPr bwMode="auto">
            <a:xfrm>
              <a:off x="2286000" y="3581400"/>
              <a:ext cx="304800" cy="609600"/>
            </a:xfrm>
            <a:prstGeom prst="rect">
              <a:avLst/>
            </a:prstGeom>
            <a:noFill/>
            <a:ln>
              <a:noFill/>
              <a:headEnd type="none" w="med" len="med"/>
              <a:tailEnd type="none" w="med" len="med"/>
            </a:ln>
            <a:effectLst/>
          </p:spPr>
          <p:style>
            <a:lnRef idx="1">
              <a:schemeClr val="accent4"/>
            </a:lnRef>
            <a:fillRef idx="1001">
              <a:schemeClr val="lt1"/>
            </a:fillRef>
            <a:effectRef idx="1">
              <a:schemeClr val="accent4"/>
            </a:effectRef>
            <a:fontRef idx="minor">
              <a:schemeClr val="dk1"/>
            </a:fontRef>
          </p:style>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400" b="0" i="0" u="none" strike="noStrike" cap="none" normalizeH="0" baseline="0" dirty="0">
                <a:ln>
                  <a:noFill/>
                </a:ln>
                <a:noFill/>
              </a:endParaRPr>
            </a:p>
          </p:txBody>
        </p:sp>
        <p:sp>
          <p:nvSpPr>
            <p:cNvPr id="44" name="Right Arrow 43"/>
            <p:cNvSpPr/>
            <p:nvPr/>
          </p:nvSpPr>
          <p:spPr bwMode="auto">
            <a:xfrm>
              <a:off x="2324100" y="3581400"/>
              <a:ext cx="228600" cy="609600"/>
            </a:xfrm>
            <a:prstGeom prst="rightArrow">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endParaRPr>
            </a:p>
          </p:txBody>
        </p:sp>
      </p:grpSp>
      <p:grpSp>
        <p:nvGrpSpPr>
          <p:cNvPr id="12" name="Group 44"/>
          <p:cNvGrpSpPr/>
          <p:nvPr/>
        </p:nvGrpSpPr>
        <p:grpSpPr>
          <a:xfrm>
            <a:off x="7467600" y="2971800"/>
            <a:ext cx="304800" cy="609600"/>
            <a:chOff x="2286000" y="3581400"/>
            <a:chExt cx="304800" cy="609600"/>
          </a:xfrm>
        </p:grpSpPr>
        <p:sp>
          <p:nvSpPr>
            <p:cNvPr id="46" name="Rectangle 45"/>
            <p:cNvSpPr/>
            <p:nvPr/>
          </p:nvSpPr>
          <p:spPr bwMode="auto">
            <a:xfrm>
              <a:off x="2286000" y="3581400"/>
              <a:ext cx="304800" cy="609600"/>
            </a:xfrm>
            <a:prstGeom prst="rect">
              <a:avLst/>
            </a:prstGeom>
            <a:noFill/>
            <a:ln>
              <a:noFill/>
              <a:headEnd type="none" w="med" len="med"/>
              <a:tailEnd type="none" w="med" len="med"/>
            </a:ln>
            <a:effectLst/>
          </p:spPr>
          <p:style>
            <a:lnRef idx="1">
              <a:schemeClr val="accent4"/>
            </a:lnRef>
            <a:fillRef idx="1001">
              <a:schemeClr val="lt1"/>
            </a:fillRef>
            <a:effectRef idx="1">
              <a:schemeClr val="accent4"/>
            </a:effectRef>
            <a:fontRef idx="minor">
              <a:schemeClr val="dk1"/>
            </a:fontRef>
          </p:style>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400" b="0" i="0" u="none" strike="noStrike" cap="none" normalizeH="0" baseline="0" dirty="0">
                <a:ln>
                  <a:noFill/>
                </a:ln>
                <a:noFill/>
              </a:endParaRPr>
            </a:p>
          </p:txBody>
        </p:sp>
        <p:sp>
          <p:nvSpPr>
            <p:cNvPr id="47" name="Right Arrow 46"/>
            <p:cNvSpPr/>
            <p:nvPr/>
          </p:nvSpPr>
          <p:spPr bwMode="auto">
            <a:xfrm>
              <a:off x="2324100" y="3581400"/>
              <a:ext cx="228600" cy="609600"/>
            </a:xfrm>
            <a:prstGeom prst="rightArrow">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endParaRPr>
            </a:p>
          </p:txBody>
        </p:sp>
      </p:grpSp>
      <p:sp>
        <p:nvSpPr>
          <p:cNvPr id="3" name="Rounded Rectangle 2"/>
          <p:cNvSpPr/>
          <p:nvPr/>
        </p:nvSpPr>
        <p:spPr bwMode="auto">
          <a:xfrm>
            <a:off x="152400" y="1828800"/>
            <a:ext cx="1828800" cy="2057400"/>
          </a:xfrm>
          <a:prstGeom prst="roundRect">
            <a:avLst>
              <a:gd name="adj" fmla="val 6904"/>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t" anchorCtr="0" compatLnSpc="1">
            <a:prstTxWarp prst="textNoShape">
              <a:avLst/>
            </a:prstTxWarp>
            <a:noAutofit/>
          </a:bodyPr>
          <a:lstStyle/>
          <a:p>
            <a:pPr marL="0" marR="0" indent="0" defTabSz="914400" rtl="0" eaLnBrk="0" fontAlgn="base" latinLnBrk="0" hangingPunct="0">
              <a:lnSpc>
                <a:spcPct val="90000"/>
              </a:lnSpc>
              <a:spcBef>
                <a:spcPct val="0"/>
              </a:spcBef>
              <a:spcAft>
                <a:spcPct val="0"/>
              </a:spcAft>
              <a:buClrTx/>
              <a:buSzTx/>
              <a:buFontTx/>
              <a:buNone/>
              <a:tabLst/>
            </a:pPr>
            <a:r>
              <a:rPr kumimoji="0" lang="en-US" sz="1100" b="0" i="0" u="none" strike="noStrike" cap="none" normalizeH="0" baseline="0" dirty="0">
                <a:ln>
                  <a:noFill/>
                </a:ln>
                <a:solidFill>
                  <a:schemeClr val="tx1"/>
                </a:solidFill>
                <a:effectLst/>
              </a:rPr>
              <a:t>Plant</a:t>
            </a:r>
          </a:p>
        </p:txBody>
      </p:sp>
      <p:sp>
        <p:nvSpPr>
          <p:cNvPr id="2" name="Title 1"/>
          <p:cNvSpPr>
            <a:spLocks noGrp="1"/>
          </p:cNvSpPr>
          <p:nvPr>
            <p:ph type="title"/>
          </p:nvPr>
        </p:nvSpPr>
        <p:spPr/>
        <p:txBody>
          <a:bodyPr/>
          <a:lstStyle/>
          <a:p>
            <a:r>
              <a:rPr lang="en-US" dirty="0"/>
              <a:t>Entities</a:t>
            </a:r>
          </a:p>
        </p:txBody>
      </p:sp>
      <p:sp>
        <p:nvSpPr>
          <p:cNvPr id="4" name="Rounded Rectangle 3"/>
          <p:cNvSpPr/>
          <p:nvPr/>
        </p:nvSpPr>
        <p:spPr bwMode="auto">
          <a:xfrm>
            <a:off x="228600" y="2133600"/>
            <a:ext cx="1676400" cy="1676400"/>
          </a:xfrm>
          <a:prstGeom prst="roundRect">
            <a:avLst>
              <a:gd name="adj" fmla="val 7363"/>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t" anchorCtr="0" compatLnSpc="1">
            <a:prstTxWarp prst="textNoShape">
              <a:avLst/>
            </a:prstTxWarp>
            <a:noAutofit/>
          </a:bodyPr>
          <a:lstStyle/>
          <a:p>
            <a:pPr marL="0" marR="0" indent="0" defTabSz="914400" rtl="0" eaLnBrk="0" fontAlgn="base" latinLnBrk="0" hangingPunct="0">
              <a:lnSpc>
                <a:spcPct val="90000"/>
              </a:lnSpc>
              <a:spcBef>
                <a:spcPct val="0"/>
              </a:spcBef>
              <a:spcAft>
                <a:spcPct val="0"/>
              </a:spcAft>
              <a:buClrTx/>
              <a:buSzTx/>
              <a:buFontTx/>
              <a:buNone/>
              <a:tabLst/>
            </a:pPr>
            <a:r>
              <a:rPr kumimoji="0" lang="en-US" sz="1100" b="0" i="0" u="none" strike="noStrike" cap="none" normalizeH="0" baseline="0" dirty="0">
                <a:ln>
                  <a:noFill/>
                </a:ln>
                <a:solidFill>
                  <a:schemeClr val="tx1"/>
                </a:solidFill>
                <a:effectLst/>
              </a:rPr>
              <a:t>Area</a:t>
            </a:r>
          </a:p>
        </p:txBody>
      </p:sp>
      <p:sp>
        <p:nvSpPr>
          <p:cNvPr id="5" name="Rounded Rectangle 4"/>
          <p:cNvSpPr/>
          <p:nvPr/>
        </p:nvSpPr>
        <p:spPr bwMode="auto">
          <a:xfrm>
            <a:off x="2362200" y="2438400"/>
            <a:ext cx="1524000" cy="1295400"/>
          </a:xfrm>
          <a:prstGeom prst="roundRect">
            <a:avLst>
              <a:gd name="adj" fmla="val 9053"/>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0" anchor="t" anchorCtr="0" compatLnSpc="1">
            <a:prstTxWarp prst="textNoShape">
              <a:avLst/>
            </a:prstTxWarp>
            <a:noAutofit/>
          </a:bodyPr>
          <a:lstStyle/>
          <a:p>
            <a:pPr marL="0" marR="0" indent="0" defTabSz="914400" rtl="0" eaLnBrk="0" fontAlgn="base" latinLnBrk="0" hangingPunct="0">
              <a:lnSpc>
                <a:spcPct val="90000"/>
              </a:lnSpc>
              <a:spcBef>
                <a:spcPct val="0"/>
              </a:spcBef>
              <a:spcAft>
                <a:spcPct val="0"/>
              </a:spcAft>
              <a:buClrTx/>
              <a:buSzTx/>
              <a:buFontTx/>
              <a:buNone/>
              <a:tabLst/>
            </a:pPr>
            <a:r>
              <a:rPr kumimoji="0" lang="en-US" sz="1100" b="0" i="0" u="none" strike="noStrike" cap="none" normalizeH="0" baseline="0" dirty="0">
                <a:ln>
                  <a:noFill/>
                </a:ln>
                <a:solidFill>
                  <a:schemeClr val="tx1"/>
                </a:solidFill>
                <a:effectLst/>
              </a:rPr>
              <a:t>Production Line</a:t>
            </a:r>
          </a:p>
        </p:txBody>
      </p:sp>
      <p:sp>
        <p:nvSpPr>
          <p:cNvPr id="6" name="Rounded Rectangle 5"/>
          <p:cNvSpPr/>
          <p:nvPr/>
        </p:nvSpPr>
        <p:spPr bwMode="auto">
          <a:xfrm>
            <a:off x="4343400" y="2743200"/>
            <a:ext cx="1371600" cy="914400"/>
          </a:xfrm>
          <a:prstGeom prst="roundRect">
            <a:avLst>
              <a:gd name="adj" fmla="val 12742"/>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t" anchorCtr="0" compatLnSpc="1">
            <a:prstTxWarp prst="textNoShape">
              <a:avLst/>
            </a:prstTxWarp>
            <a:noAutofit/>
          </a:bodyPr>
          <a:lstStyle/>
          <a:p>
            <a:pPr marL="0" marR="0" indent="0" defTabSz="914400" rtl="0" eaLnBrk="0" fontAlgn="base" latinLnBrk="0" hangingPunct="0">
              <a:lnSpc>
                <a:spcPct val="90000"/>
              </a:lnSpc>
              <a:spcBef>
                <a:spcPct val="0"/>
              </a:spcBef>
              <a:spcAft>
                <a:spcPct val="0"/>
              </a:spcAft>
              <a:buClrTx/>
              <a:buSzTx/>
              <a:buFontTx/>
              <a:buNone/>
              <a:tabLst/>
            </a:pPr>
            <a:r>
              <a:rPr kumimoji="0" lang="en-US" sz="1100" b="0" i="0" u="none" strike="noStrike" cap="none" normalizeH="0" baseline="0" dirty="0">
                <a:ln>
                  <a:noFill/>
                </a:ln>
                <a:solidFill>
                  <a:schemeClr val="tx1"/>
                </a:solidFill>
                <a:effectLst/>
              </a:rPr>
              <a:t>Machine</a:t>
            </a:r>
          </a:p>
        </p:txBody>
      </p:sp>
      <p:sp>
        <p:nvSpPr>
          <p:cNvPr id="7" name="Rounded Rectangle 6"/>
          <p:cNvSpPr/>
          <p:nvPr/>
        </p:nvSpPr>
        <p:spPr bwMode="auto">
          <a:xfrm>
            <a:off x="6172200" y="3048000"/>
            <a:ext cx="1219200" cy="533400"/>
          </a:xfrm>
          <a:prstGeom prst="roundRect">
            <a:avLst>
              <a:gd name="adj" fmla="val 23961"/>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t" anchorCtr="0" compatLnSpc="1">
            <a:prstTxWarp prst="textNoShape">
              <a:avLst/>
            </a:prstTxWarp>
            <a:noAutofit/>
          </a:bodyPr>
          <a:lstStyle/>
          <a:p>
            <a:pPr marL="0" marR="0" indent="0" defTabSz="914400" rtl="0" eaLnBrk="0" fontAlgn="base" latinLnBrk="0" hangingPunct="0">
              <a:lnSpc>
                <a:spcPct val="90000"/>
              </a:lnSpc>
              <a:spcBef>
                <a:spcPct val="0"/>
              </a:spcBef>
              <a:spcAft>
                <a:spcPct val="0"/>
              </a:spcAft>
              <a:buClrTx/>
              <a:buSzTx/>
              <a:buFontTx/>
              <a:buNone/>
              <a:tabLst/>
            </a:pPr>
            <a:r>
              <a:rPr lang="en-US" sz="1100" dirty="0">
                <a:solidFill>
                  <a:schemeClr val="tx1"/>
                </a:solidFill>
              </a:rPr>
              <a:t>Module</a:t>
            </a:r>
            <a:endParaRPr kumimoji="0" lang="en-US" sz="1100" b="0" i="0" u="none" strike="noStrike" cap="none" normalizeH="0" baseline="0" dirty="0">
              <a:ln>
                <a:noFill/>
              </a:ln>
              <a:solidFill>
                <a:schemeClr val="tx1"/>
              </a:solidFill>
              <a:effectLst/>
            </a:endParaRPr>
          </a:p>
        </p:txBody>
      </p:sp>
      <p:grpSp>
        <p:nvGrpSpPr>
          <p:cNvPr id="14" name="Group 98"/>
          <p:cNvGrpSpPr/>
          <p:nvPr/>
        </p:nvGrpSpPr>
        <p:grpSpPr>
          <a:xfrm>
            <a:off x="1752600" y="4707970"/>
            <a:ext cx="1143000" cy="473630"/>
            <a:chOff x="1295399" y="4648200"/>
            <a:chExt cx="1143000" cy="473630"/>
          </a:xfrm>
        </p:grpSpPr>
        <p:pic>
          <p:nvPicPr>
            <p:cNvPr id="100" name="Picture 3" descr="D:\Users\Eric Enet\Desktop\Training\SP3 - Part 1 [BETA]\area_lg.bmp"/>
            <p:cNvPicPr>
              <a:picLocks noChangeAspect="1" noChangeArrowheads="1"/>
            </p:cNvPicPr>
            <p:nvPr/>
          </p:nvPicPr>
          <p:blipFill>
            <a:blip r:embed="rId4"/>
            <a:stretch>
              <a:fillRect/>
            </a:stretch>
          </p:blipFill>
          <p:spPr bwMode="auto">
            <a:xfrm>
              <a:off x="1295399" y="4664630"/>
              <a:ext cx="457200" cy="457200"/>
            </a:xfrm>
            <a:prstGeom prst="rect">
              <a:avLst/>
            </a:prstGeom>
            <a:noFill/>
          </p:spPr>
        </p:pic>
        <p:sp>
          <p:nvSpPr>
            <p:cNvPr id="101" name="TextBox 100"/>
            <p:cNvSpPr txBox="1"/>
            <p:nvPr/>
          </p:nvSpPr>
          <p:spPr>
            <a:xfrm>
              <a:off x="1655812" y="4648200"/>
              <a:ext cx="782587" cy="457200"/>
            </a:xfrm>
            <a:prstGeom prst="rect">
              <a:avLst/>
            </a:prstGeom>
            <a:noFill/>
          </p:spPr>
          <p:txBody>
            <a:bodyPr wrap="none" rtlCol="0" anchor="ctr">
              <a:noAutofit/>
            </a:bodyPr>
            <a:lstStyle/>
            <a:p>
              <a:r>
                <a:rPr lang="en-US" sz="1600" dirty="0">
                  <a:latin typeface="+mn-lt"/>
                </a:rPr>
                <a:t>Production Line</a:t>
              </a:r>
            </a:p>
          </p:txBody>
        </p:sp>
      </p:grpSp>
      <p:grpSp>
        <p:nvGrpSpPr>
          <p:cNvPr id="15" name="Group 102"/>
          <p:cNvGrpSpPr/>
          <p:nvPr/>
        </p:nvGrpSpPr>
        <p:grpSpPr>
          <a:xfrm>
            <a:off x="2189209" y="5150328"/>
            <a:ext cx="1163591" cy="488472"/>
            <a:chOff x="1295396" y="4648200"/>
            <a:chExt cx="1163591" cy="488472"/>
          </a:xfrm>
        </p:grpSpPr>
        <p:pic>
          <p:nvPicPr>
            <p:cNvPr id="104" name="Picture 3" descr="D:\Users\Eric Enet\Desktop\Training\SP3 - Part 1 [BETA]\area_lg.bmp"/>
            <p:cNvPicPr>
              <a:picLocks noChangeAspect="1" noChangeArrowheads="1"/>
            </p:cNvPicPr>
            <p:nvPr/>
          </p:nvPicPr>
          <p:blipFill>
            <a:blip r:embed="rId4"/>
            <a:stretch>
              <a:fillRect/>
            </a:stretch>
          </p:blipFill>
          <p:spPr bwMode="auto">
            <a:xfrm>
              <a:off x="1295396" y="4679472"/>
              <a:ext cx="457200" cy="457200"/>
            </a:xfrm>
            <a:prstGeom prst="rect">
              <a:avLst/>
            </a:prstGeom>
            <a:noFill/>
          </p:spPr>
        </p:pic>
        <p:sp>
          <p:nvSpPr>
            <p:cNvPr id="105" name="TextBox 104"/>
            <p:cNvSpPr txBox="1"/>
            <p:nvPr/>
          </p:nvSpPr>
          <p:spPr>
            <a:xfrm>
              <a:off x="1676400" y="4648200"/>
              <a:ext cx="782587" cy="457200"/>
            </a:xfrm>
            <a:prstGeom prst="rect">
              <a:avLst/>
            </a:prstGeom>
            <a:noFill/>
          </p:spPr>
          <p:txBody>
            <a:bodyPr wrap="none" rtlCol="0" anchor="ctr">
              <a:noAutofit/>
            </a:bodyPr>
            <a:lstStyle/>
            <a:p>
              <a:r>
                <a:rPr lang="en-US" sz="1600" dirty="0">
                  <a:latin typeface="+mn-lt"/>
                </a:rPr>
                <a:t>Machine</a:t>
              </a:r>
            </a:p>
          </p:txBody>
        </p:sp>
      </p:grpSp>
      <p:grpSp>
        <p:nvGrpSpPr>
          <p:cNvPr id="16" name="Group 106"/>
          <p:cNvGrpSpPr/>
          <p:nvPr/>
        </p:nvGrpSpPr>
        <p:grpSpPr>
          <a:xfrm>
            <a:off x="2646409" y="5562600"/>
            <a:ext cx="1163591" cy="533400"/>
            <a:chOff x="1295396" y="4648200"/>
            <a:chExt cx="1163591" cy="533400"/>
          </a:xfrm>
        </p:grpSpPr>
        <p:pic>
          <p:nvPicPr>
            <p:cNvPr id="108" name="Picture 3" descr="D:\Users\Eric Enet\Desktop\Training\SP3 - Part 1 [BETA]\area_lg.bmp"/>
            <p:cNvPicPr>
              <a:picLocks noChangeAspect="1" noChangeArrowheads="1"/>
            </p:cNvPicPr>
            <p:nvPr/>
          </p:nvPicPr>
          <p:blipFill>
            <a:blip r:embed="rId4"/>
            <a:stretch>
              <a:fillRect/>
            </a:stretch>
          </p:blipFill>
          <p:spPr bwMode="auto">
            <a:xfrm>
              <a:off x="1295396" y="4724400"/>
              <a:ext cx="457200" cy="457200"/>
            </a:xfrm>
            <a:prstGeom prst="rect">
              <a:avLst/>
            </a:prstGeom>
            <a:noFill/>
          </p:spPr>
        </p:pic>
        <p:sp>
          <p:nvSpPr>
            <p:cNvPr id="109" name="TextBox 108"/>
            <p:cNvSpPr txBox="1"/>
            <p:nvPr/>
          </p:nvSpPr>
          <p:spPr>
            <a:xfrm>
              <a:off x="1676400" y="4648200"/>
              <a:ext cx="782587" cy="457200"/>
            </a:xfrm>
            <a:prstGeom prst="rect">
              <a:avLst/>
            </a:prstGeom>
            <a:noFill/>
          </p:spPr>
          <p:txBody>
            <a:bodyPr wrap="none" rtlCol="0" anchor="ctr">
              <a:noAutofit/>
            </a:bodyPr>
            <a:lstStyle/>
            <a:p>
              <a:r>
                <a:rPr lang="en-US" sz="1600" dirty="0">
                  <a:latin typeface="+mn-lt"/>
                </a:rPr>
                <a:t>Module</a:t>
              </a:r>
            </a:p>
          </p:txBody>
        </p:sp>
      </p:grpSp>
      <p:grpSp>
        <p:nvGrpSpPr>
          <p:cNvPr id="200" name="Group 199"/>
          <p:cNvGrpSpPr/>
          <p:nvPr/>
        </p:nvGrpSpPr>
        <p:grpSpPr>
          <a:xfrm>
            <a:off x="2699792" y="2869312"/>
            <a:ext cx="1175779" cy="487680"/>
            <a:chOff x="2883408" y="2743200"/>
            <a:chExt cx="1175779" cy="487680"/>
          </a:xfrm>
        </p:grpSpPr>
        <p:sp>
          <p:nvSpPr>
            <p:cNvPr id="150" name="TextBox 149"/>
            <p:cNvSpPr txBox="1"/>
            <p:nvPr/>
          </p:nvSpPr>
          <p:spPr>
            <a:xfrm>
              <a:off x="3276600" y="2743200"/>
              <a:ext cx="782587" cy="457200"/>
            </a:xfrm>
            <a:prstGeom prst="rect">
              <a:avLst/>
            </a:prstGeom>
            <a:noFill/>
          </p:spPr>
          <p:txBody>
            <a:bodyPr wrap="none" rtlCol="0" anchor="ctr">
              <a:noAutofit/>
            </a:bodyPr>
            <a:lstStyle/>
            <a:p>
              <a:r>
                <a:rPr lang="en-US" sz="1600" dirty="0">
                  <a:latin typeface="+mn-lt"/>
                </a:rPr>
                <a:t>Area</a:t>
              </a:r>
            </a:p>
          </p:txBody>
        </p:sp>
        <p:pic>
          <p:nvPicPr>
            <p:cNvPr id="198" name="Picture 3" descr="D:\Users\Eric Enet\Desktop\Training\SP3 - Part 1 [BETA]\area_lg.bmp"/>
            <p:cNvPicPr>
              <a:picLocks noChangeAspect="1" noChangeArrowheads="1"/>
            </p:cNvPicPr>
            <p:nvPr/>
          </p:nvPicPr>
          <p:blipFill>
            <a:blip r:embed="rId4"/>
            <a:stretch>
              <a:fillRect/>
            </a:stretch>
          </p:blipFill>
          <p:spPr bwMode="auto">
            <a:xfrm>
              <a:off x="2883408" y="2773680"/>
              <a:ext cx="457200" cy="457200"/>
            </a:xfrm>
            <a:prstGeom prst="rect">
              <a:avLst/>
            </a:prstGeom>
            <a:noFill/>
          </p:spPr>
        </p:pic>
      </p:grpSp>
      <p:grpSp>
        <p:nvGrpSpPr>
          <p:cNvPr id="29" name="Group 58"/>
          <p:cNvGrpSpPr/>
          <p:nvPr/>
        </p:nvGrpSpPr>
        <p:grpSpPr>
          <a:xfrm>
            <a:off x="1295400" y="4267200"/>
            <a:ext cx="1163590" cy="457200"/>
            <a:chOff x="1295396" y="4648200"/>
            <a:chExt cx="1163590" cy="457200"/>
          </a:xfrm>
        </p:grpSpPr>
        <p:pic>
          <p:nvPicPr>
            <p:cNvPr id="1027" name="Picture 3" descr="D:\Users\Eric Enet\Desktop\Training\SP3 - Part 1 [BETA]\area_lg.bmp"/>
            <p:cNvPicPr>
              <a:picLocks noChangeAspect="1" noChangeArrowheads="1"/>
            </p:cNvPicPr>
            <p:nvPr/>
          </p:nvPicPr>
          <p:blipFill>
            <a:blip r:embed="rId4"/>
            <a:stretch>
              <a:fillRect/>
            </a:stretch>
          </p:blipFill>
          <p:spPr bwMode="auto">
            <a:xfrm>
              <a:off x="1295396" y="4648200"/>
              <a:ext cx="457200" cy="457200"/>
            </a:xfrm>
            <a:prstGeom prst="rect">
              <a:avLst/>
            </a:prstGeom>
            <a:noFill/>
          </p:spPr>
        </p:pic>
        <p:sp>
          <p:nvSpPr>
            <p:cNvPr id="58" name="TextBox 57"/>
            <p:cNvSpPr txBox="1"/>
            <p:nvPr/>
          </p:nvSpPr>
          <p:spPr>
            <a:xfrm>
              <a:off x="1676399" y="4648200"/>
              <a:ext cx="782587" cy="457200"/>
            </a:xfrm>
            <a:prstGeom prst="rect">
              <a:avLst/>
            </a:prstGeom>
            <a:noFill/>
          </p:spPr>
          <p:txBody>
            <a:bodyPr wrap="none" rtlCol="0" anchor="ctr">
              <a:noAutofit/>
            </a:bodyPr>
            <a:lstStyle/>
            <a:p>
              <a:r>
                <a:rPr lang="en-US" sz="1600" dirty="0">
                  <a:latin typeface="+mn-lt"/>
                </a:rPr>
                <a:t>Area</a:t>
              </a:r>
            </a:p>
          </p:txBody>
        </p:sp>
      </p:grpSp>
      <p:grpSp>
        <p:nvGrpSpPr>
          <p:cNvPr id="201" name="Group 200"/>
          <p:cNvGrpSpPr/>
          <p:nvPr/>
        </p:nvGrpSpPr>
        <p:grpSpPr>
          <a:xfrm>
            <a:off x="4355976" y="3034664"/>
            <a:ext cx="1188720" cy="466344"/>
            <a:chOff x="4754880" y="2886456"/>
            <a:chExt cx="1188720" cy="466344"/>
          </a:xfrm>
        </p:grpSpPr>
        <p:sp>
          <p:nvSpPr>
            <p:cNvPr id="154" name="TextBox 153"/>
            <p:cNvSpPr txBox="1"/>
            <p:nvPr/>
          </p:nvSpPr>
          <p:spPr>
            <a:xfrm>
              <a:off x="5161013" y="2895600"/>
              <a:ext cx="782587" cy="457200"/>
            </a:xfrm>
            <a:prstGeom prst="rect">
              <a:avLst/>
            </a:prstGeom>
            <a:noFill/>
          </p:spPr>
          <p:txBody>
            <a:bodyPr wrap="none" rtlCol="0" anchor="ctr">
              <a:noAutofit/>
            </a:bodyPr>
            <a:lstStyle/>
            <a:p>
              <a:r>
                <a:rPr lang="en-US" sz="1600" dirty="0">
                  <a:latin typeface="+mn-lt"/>
                </a:rPr>
                <a:t>Production Line</a:t>
              </a:r>
            </a:p>
          </p:txBody>
        </p:sp>
        <p:pic>
          <p:nvPicPr>
            <p:cNvPr id="196" name="Picture 3" descr="D:\Users\Eric Enet\Desktop\Training\SP3 - Part 1 [BETA]\area_lg.bmp"/>
            <p:cNvPicPr>
              <a:picLocks noChangeAspect="1" noChangeArrowheads="1"/>
            </p:cNvPicPr>
            <p:nvPr/>
          </p:nvPicPr>
          <p:blipFill>
            <a:blip r:embed="rId4"/>
            <a:stretch>
              <a:fillRect/>
            </a:stretch>
          </p:blipFill>
          <p:spPr bwMode="auto">
            <a:xfrm>
              <a:off x="4754880" y="2886456"/>
              <a:ext cx="457200" cy="457200"/>
            </a:xfrm>
            <a:prstGeom prst="rect">
              <a:avLst/>
            </a:prstGeom>
            <a:noFill/>
          </p:spPr>
        </p:pic>
      </p:grpSp>
      <p:grpSp>
        <p:nvGrpSpPr>
          <p:cNvPr id="203" name="Group 202"/>
          <p:cNvGrpSpPr/>
          <p:nvPr/>
        </p:nvGrpSpPr>
        <p:grpSpPr>
          <a:xfrm>
            <a:off x="7812360" y="3187824"/>
            <a:ext cx="1163587" cy="457200"/>
            <a:chOff x="8153400" y="3124200"/>
            <a:chExt cx="1163587" cy="457200"/>
          </a:xfrm>
        </p:grpSpPr>
        <p:sp>
          <p:nvSpPr>
            <p:cNvPr id="174" name="TextBox 173"/>
            <p:cNvSpPr txBox="1"/>
            <p:nvPr/>
          </p:nvSpPr>
          <p:spPr>
            <a:xfrm>
              <a:off x="8534400" y="3124200"/>
              <a:ext cx="782587" cy="457200"/>
            </a:xfrm>
            <a:prstGeom prst="rect">
              <a:avLst/>
            </a:prstGeom>
            <a:noFill/>
          </p:spPr>
          <p:txBody>
            <a:bodyPr wrap="none" rtlCol="0" anchor="ctr">
              <a:noAutofit/>
            </a:bodyPr>
            <a:lstStyle/>
            <a:p>
              <a:r>
                <a:rPr lang="en-US" sz="1600" dirty="0">
                  <a:latin typeface="+mn-lt"/>
                </a:rPr>
                <a:t>Module</a:t>
              </a:r>
            </a:p>
          </p:txBody>
        </p:sp>
        <p:pic>
          <p:nvPicPr>
            <p:cNvPr id="197" name="Picture 3" descr="D:\Users\Eric Enet\Desktop\Training\SP3 - Part 1 [BETA]\area_lg.bmp"/>
            <p:cNvPicPr>
              <a:picLocks noChangeAspect="1" noChangeArrowheads="1"/>
            </p:cNvPicPr>
            <p:nvPr/>
          </p:nvPicPr>
          <p:blipFill>
            <a:blip r:embed="rId4"/>
            <a:stretch>
              <a:fillRect/>
            </a:stretch>
          </p:blipFill>
          <p:spPr bwMode="auto">
            <a:xfrm>
              <a:off x="8153400" y="3124200"/>
              <a:ext cx="457200" cy="457200"/>
            </a:xfrm>
            <a:prstGeom prst="rect">
              <a:avLst/>
            </a:prstGeom>
            <a:noFill/>
          </p:spPr>
        </p:pic>
      </p:grpSp>
      <p:grpSp>
        <p:nvGrpSpPr>
          <p:cNvPr id="202" name="Group 201"/>
          <p:cNvGrpSpPr/>
          <p:nvPr/>
        </p:nvGrpSpPr>
        <p:grpSpPr>
          <a:xfrm>
            <a:off x="6425904" y="3097528"/>
            <a:ext cx="1170432" cy="475488"/>
            <a:chOff x="6525768" y="2971800"/>
            <a:chExt cx="1170432" cy="475488"/>
          </a:xfrm>
        </p:grpSpPr>
        <p:sp>
          <p:nvSpPr>
            <p:cNvPr id="164" name="TextBox 163"/>
            <p:cNvSpPr txBox="1"/>
            <p:nvPr/>
          </p:nvSpPr>
          <p:spPr>
            <a:xfrm>
              <a:off x="6913613" y="2971800"/>
              <a:ext cx="782587" cy="457200"/>
            </a:xfrm>
            <a:prstGeom prst="rect">
              <a:avLst/>
            </a:prstGeom>
            <a:noFill/>
          </p:spPr>
          <p:txBody>
            <a:bodyPr wrap="none" rtlCol="0" anchor="ctr">
              <a:noAutofit/>
            </a:bodyPr>
            <a:lstStyle/>
            <a:p>
              <a:r>
                <a:rPr lang="en-US" sz="1600" dirty="0">
                  <a:latin typeface="+mn-lt"/>
                </a:rPr>
                <a:t>Machine</a:t>
              </a:r>
            </a:p>
          </p:txBody>
        </p:sp>
        <p:pic>
          <p:nvPicPr>
            <p:cNvPr id="199" name="Picture 3" descr="D:\Users\Eric Enet\Desktop\Training\SP3 - Part 1 [BETA]\area_lg.bmp"/>
            <p:cNvPicPr>
              <a:picLocks noChangeAspect="1" noChangeArrowheads="1"/>
            </p:cNvPicPr>
            <p:nvPr/>
          </p:nvPicPr>
          <p:blipFill>
            <a:blip r:embed="rId4"/>
            <a:stretch>
              <a:fillRect/>
            </a:stretch>
          </p:blipFill>
          <p:spPr bwMode="auto">
            <a:xfrm>
              <a:off x="6525768" y="2990088"/>
              <a:ext cx="457200" cy="457200"/>
            </a:xfrm>
            <a:prstGeom prst="rect">
              <a:avLst/>
            </a:prstGeom>
            <a:noFill/>
          </p:spPr>
        </p:pic>
      </p:grpSp>
      <p:grpSp>
        <p:nvGrpSpPr>
          <p:cNvPr id="204" name="Group 203"/>
          <p:cNvGrpSpPr/>
          <p:nvPr/>
        </p:nvGrpSpPr>
        <p:grpSpPr>
          <a:xfrm>
            <a:off x="755576" y="2755776"/>
            <a:ext cx="1163587" cy="457200"/>
            <a:chOff x="8153400" y="3124200"/>
            <a:chExt cx="1163587" cy="457200"/>
          </a:xfrm>
        </p:grpSpPr>
        <p:sp>
          <p:nvSpPr>
            <p:cNvPr id="205" name="TextBox 204"/>
            <p:cNvSpPr txBox="1"/>
            <p:nvPr/>
          </p:nvSpPr>
          <p:spPr>
            <a:xfrm>
              <a:off x="8534400" y="3124200"/>
              <a:ext cx="782587" cy="457200"/>
            </a:xfrm>
            <a:prstGeom prst="rect">
              <a:avLst/>
            </a:prstGeom>
            <a:noFill/>
          </p:spPr>
          <p:txBody>
            <a:bodyPr wrap="none" rtlCol="0" anchor="ctr">
              <a:noAutofit/>
            </a:bodyPr>
            <a:lstStyle/>
            <a:p>
              <a:r>
                <a:rPr lang="en-US" sz="1600" dirty="0">
                  <a:latin typeface="+mn-lt"/>
                </a:rPr>
                <a:t>Plant</a:t>
              </a:r>
            </a:p>
          </p:txBody>
        </p:sp>
        <p:pic>
          <p:nvPicPr>
            <p:cNvPr id="206" name="Picture 3" descr="D:\Users\Eric Enet\Desktop\Training\SP3 - Part 1 [BETA]\area_lg.bmp"/>
            <p:cNvPicPr>
              <a:picLocks noChangeAspect="1" noChangeArrowheads="1"/>
            </p:cNvPicPr>
            <p:nvPr/>
          </p:nvPicPr>
          <p:blipFill>
            <a:blip r:embed="rId4"/>
            <a:stretch>
              <a:fillRect/>
            </a:stretch>
          </p:blipFill>
          <p:spPr bwMode="auto">
            <a:xfrm>
              <a:off x="8153400" y="3124200"/>
              <a:ext cx="457200" cy="457200"/>
            </a:xfrm>
            <a:prstGeom prst="rect">
              <a:avLst/>
            </a:prstGeom>
            <a:noFill/>
          </p:spPr>
        </p:pic>
      </p:grpSp>
      <p:grpSp>
        <p:nvGrpSpPr>
          <p:cNvPr id="207" name="Group 58"/>
          <p:cNvGrpSpPr/>
          <p:nvPr/>
        </p:nvGrpSpPr>
        <p:grpSpPr>
          <a:xfrm>
            <a:off x="847344" y="3779520"/>
            <a:ext cx="1163590" cy="457200"/>
            <a:chOff x="1295396" y="4648200"/>
            <a:chExt cx="1163590" cy="457200"/>
          </a:xfrm>
        </p:grpSpPr>
        <p:pic>
          <p:nvPicPr>
            <p:cNvPr id="208" name="Picture 3" descr="D:\Users\Eric Enet\Desktop\Training\SP3 - Part 1 [BETA]\area_lg.bmp"/>
            <p:cNvPicPr>
              <a:picLocks noChangeAspect="1" noChangeArrowheads="1"/>
            </p:cNvPicPr>
            <p:nvPr/>
          </p:nvPicPr>
          <p:blipFill>
            <a:blip r:embed="rId4"/>
            <a:stretch>
              <a:fillRect/>
            </a:stretch>
          </p:blipFill>
          <p:spPr bwMode="auto">
            <a:xfrm>
              <a:off x="1295396" y="4648200"/>
              <a:ext cx="457200" cy="457200"/>
            </a:xfrm>
            <a:prstGeom prst="rect">
              <a:avLst/>
            </a:prstGeom>
            <a:noFill/>
          </p:spPr>
        </p:pic>
        <p:sp>
          <p:nvSpPr>
            <p:cNvPr id="209" name="TextBox 208"/>
            <p:cNvSpPr txBox="1"/>
            <p:nvPr/>
          </p:nvSpPr>
          <p:spPr>
            <a:xfrm>
              <a:off x="1676399" y="4648200"/>
              <a:ext cx="782587" cy="457200"/>
            </a:xfrm>
            <a:prstGeom prst="rect">
              <a:avLst/>
            </a:prstGeom>
            <a:noFill/>
          </p:spPr>
          <p:txBody>
            <a:bodyPr wrap="none" rtlCol="0" anchor="ctr">
              <a:noAutofit/>
            </a:bodyPr>
            <a:lstStyle/>
            <a:p>
              <a:r>
                <a:rPr lang="en-US" sz="1600" dirty="0">
                  <a:latin typeface="+mn-lt"/>
                </a:rPr>
                <a:t>Plant</a:t>
              </a:r>
            </a:p>
          </p:txBody>
        </p:sp>
      </p:grpSp>
      <p:pic>
        <p:nvPicPr>
          <p:cNvPr id="205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63380" y="3445365"/>
            <a:ext cx="4667730" cy="2466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Right Arrow 12"/>
          <p:cNvSpPr/>
          <p:nvPr/>
        </p:nvSpPr>
        <p:spPr bwMode="auto">
          <a:xfrm flipH="1">
            <a:off x="3999354" y="4597152"/>
            <a:ext cx="1076702" cy="632048"/>
          </a:xfrm>
          <a:prstGeom prst="rightArrow">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7" name="Rounded Rectangle 16"/>
          <p:cNvSpPr/>
          <p:nvPr/>
        </p:nvSpPr>
        <p:spPr bwMode="auto">
          <a:xfrm>
            <a:off x="6516216" y="5411788"/>
            <a:ext cx="1080120" cy="379412"/>
          </a:xfrm>
          <a:prstGeom prst="roundRect">
            <a:avLst/>
          </a:prstGeom>
          <a:noFill/>
          <a:ln w="381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8" name="Date Placeholder 17"/>
          <p:cNvSpPr>
            <a:spLocks noGrp="1"/>
          </p:cNvSpPr>
          <p:nvPr>
            <p:ph type="dt" sz="half" idx="2"/>
          </p:nvPr>
        </p:nvSpPr>
        <p:spPr/>
        <p:txBody>
          <a:bodyPr/>
          <a:lstStyle/>
          <a:p>
            <a:r>
              <a:rPr lang="en-US"/>
              <a:t>© Invensys 2013</a:t>
            </a:r>
            <a:endParaRPr lang="en-US" dirty="0"/>
          </a:p>
        </p:txBody>
      </p:sp>
      <p:sp>
        <p:nvSpPr>
          <p:cNvPr id="19" name="Footer Placeholder 18"/>
          <p:cNvSpPr>
            <a:spLocks noGrp="1"/>
          </p:cNvSpPr>
          <p:nvPr>
            <p:ph type="ftr" sz="quarter" idx="3"/>
          </p:nvPr>
        </p:nvSpPr>
        <p:spPr/>
        <p:txBody>
          <a:bodyPr/>
          <a:lstStyle/>
          <a:p>
            <a:r>
              <a:rPr lang="en-US"/>
              <a:t>Invensys proprietary &amp; confidential</a:t>
            </a:r>
          </a:p>
        </p:txBody>
      </p:sp>
    </p:spTree>
    <p:extLst>
      <p:ext uri="{BB962C8B-B14F-4D97-AF65-F5344CB8AC3E}">
        <p14:creationId xmlns:p14="http://schemas.microsoft.com/office/powerpoint/2010/main" val="4168954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1"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63" presetClass="path" presetSubtype="0" accel="50000" decel="50000" fill="hold" grpId="0" nodeType="afterEffect">
                                  <p:stCondLst>
                                    <p:cond delay="0"/>
                                  </p:stCondLst>
                                  <p:childTnLst>
                                    <p:animMotion origin="layout" path="M 3.33333E-6 -4.44444E-6 L 0.225 -4.44444E-6 " pathEditMode="relative" rAng="0" ptsTypes="AA">
                                      <p:cBhvr>
                                        <p:cTn id="12" dur="1000" fill="hold"/>
                                        <p:tgtEl>
                                          <p:spTgt spid="4"/>
                                        </p:tgtEl>
                                        <p:attrNameLst>
                                          <p:attrName>ppt_x</p:attrName>
                                          <p:attrName>ppt_y</p:attrName>
                                        </p:attrNameLst>
                                      </p:cBhvr>
                                      <p:rCtr x="112" y="0"/>
                                    </p:animMotion>
                                  </p:childTnLst>
                                </p:cTn>
                              </p:par>
                              <p:par>
                                <p:cTn id="13" presetID="12" presetClass="entr" presetSubtype="8"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slide(fromLeft)">
                                      <p:cBhvr>
                                        <p:cTn id="15" dur="500"/>
                                        <p:tgtEl>
                                          <p:spTgt spid="9"/>
                                        </p:tgtEl>
                                      </p:cBhvr>
                                    </p:animEffect>
                                  </p:childTnLst>
                                </p:cTn>
                              </p:par>
                            </p:childTnLst>
                          </p:cTn>
                        </p:par>
                        <p:par>
                          <p:cTn id="16" fill="hold">
                            <p:stCondLst>
                              <p:cond delay="1500"/>
                            </p:stCondLst>
                            <p:childTnLst>
                              <p:par>
                                <p:cTn id="17" presetID="53" presetClass="entr" presetSubtype="0" fill="hold" grpId="1" nodeType="after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fltVal val="0"/>
                                          </p:val>
                                        </p:tav>
                                        <p:tav tm="100000">
                                          <p:val>
                                            <p:strVal val="#ppt_h"/>
                                          </p:val>
                                        </p:tav>
                                      </p:tavLst>
                                    </p:anim>
                                    <p:animEffect transition="in" filter="fade">
                                      <p:cBhvr>
                                        <p:cTn id="21" dur="500"/>
                                        <p:tgtEl>
                                          <p:spTgt spid="5"/>
                                        </p:tgtEl>
                                      </p:cBhvr>
                                    </p:animEffect>
                                  </p:childTnLst>
                                </p:cTn>
                              </p:par>
                            </p:childTnLst>
                          </p:cTn>
                        </p:par>
                        <p:par>
                          <p:cTn id="22" fill="hold">
                            <p:stCondLst>
                              <p:cond delay="2000"/>
                            </p:stCondLst>
                            <p:childTnLst>
                              <p:par>
                                <p:cTn id="23" presetID="63" presetClass="path" presetSubtype="0" accel="50000" decel="50000" fill="hold" grpId="0" nodeType="afterEffect">
                                  <p:stCondLst>
                                    <p:cond delay="0"/>
                                  </p:stCondLst>
                                  <p:childTnLst>
                                    <p:animMotion origin="layout" path="M 3.33333E-6 3.33333E-6 L 0.2085 -0.00047 " pathEditMode="relative" rAng="0" ptsTypes="AA">
                                      <p:cBhvr>
                                        <p:cTn id="24" dur="1000" fill="hold"/>
                                        <p:tgtEl>
                                          <p:spTgt spid="5"/>
                                        </p:tgtEl>
                                        <p:attrNameLst>
                                          <p:attrName>ppt_x</p:attrName>
                                          <p:attrName>ppt_y</p:attrName>
                                        </p:attrNameLst>
                                      </p:cBhvr>
                                      <p:rCtr x="104" y="0"/>
                                    </p:animMotion>
                                  </p:childTnLst>
                                </p:cTn>
                              </p:par>
                              <p:par>
                                <p:cTn id="25" presetID="12" presetClass="entr" presetSubtype="8"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slide(fromLeft)">
                                      <p:cBhvr>
                                        <p:cTn id="27" dur="500"/>
                                        <p:tgtEl>
                                          <p:spTgt spid="10"/>
                                        </p:tgtEl>
                                      </p:cBhvr>
                                    </p:animEffect>
                                  </p:childTnLst>
                                </p:cTn>
                              </p:par>
                            </p:childTnLst>
                          </p:cTn>
                        </p:par>
                        <p:par>
                          <p:cTn id="28" fill="hold">
                            <p:stCondLst>
                              <p:cond delay="3000"/>
                            </p:stCondLst>
                            <p:childTnLst>
                              <p:par>
                                <p:cTn id="29" presetID="53" presetClass="entr" presetSubtype="0" fill="hold" grpId="1"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500" fill="hold"/>
                                        <p:tgtEl>
                                          <p:spTgt spid="6"/>
                                        </p:tgtEl>
                                        <p:attrNameLst>
                                          <p:attrName>ppt_w</p:attrName>
                                        </p:attrNameLst>
                                      </p:cBhvr>
                                      <p:tavLst>
                                        <p:tav tm="0">
                                          <p:val>
                                            <p:fltVal val="0"/>
                                          </p:val>
                                        </p:tav>
                                        <p:tav tm="100000">
                                          <p:val>
                                            <p:strVal val="#ppt_w"/>
                                          </p:val>
                                        </p:tav>
                                      </p:tavLst>
                                    </p:anim>
                                    <p:anim calcmode="lin" valueType="num">
                                      <p:cBhvr>
                                        <p:cTn id="32" dur="500" fill="hold"/>
                                        <p:tgtEl>
                                          <p:spTgt spid="6"/>
                                        </p:tgtEl>
                                        <p:attrNameLst>
                                          <p:attrName>ppt_h</p:attrName>
                                        </p:attrNameLst>
                                      </p:cBhvr>
                                      <p:tavLst>
                                        <p:tav tm="0">
                                          <p:val>
                                            <p:fltVal val="0"/>
                                          </p:val>
                                        </p:tav>
                                        <p:tav tm="100000">
                                          <p:val>
                                            <p:strVal val="#ppt_h"/>
                                          </p:val>
                                        </p:tav>
                                      </p:tavLst>
                                    </p:anim>
                                    <p:animEffect transition="in" filter="fade">
                                      <p:cBhvr>
                                        <p:cTn id="33" dur="500"/>
                                        <p:tgtEl>
                                          <p:spTgt spid="6"/>
                                        </p:tgtEl>
                                      </p:cBhvr>
                                    </p:animEffect>
                                  </p:childTnLst>
                                </p:cTn>
                              </p:par>
                            </p:childTnLst>
                          </p:cTn>
                        </p:par>
                        <p:par>
                          <p:cTn id="34" fill="hold">
                            <p:stCondLst>
                              <p:cond delay="3500"/>
                            </p:stCondLst>
                            <p:childTnLst>
                              <p:par>
                                <p:cTn id="35" presetID="63" presetClass="path" presetSubtype="0" accel="50000" decel="50000" fill="hold" grpId="0" nodeType="afterEffect">
                                  <p:stCondLst>
                                    <p:cond delay="0"/>
                                  </p:stCondLst>
                                  <p:childTnLst>
                                    <p:animMotion origin="layout" path="M -3.33333E-6 1.11111E-6 L 0.19167 1.11111E-6 " pathEditMode="relative" rAng="0" ptsTypes="AA">
                                      <p:cBhvr>
                                        <p:cTn id="36" dur="1000" fill="hold"/>
                                        <p:tgtEl>
                                          <p:spTgt spid="6"/>
                                        </p:tgtEl>
                                        <p:attrNameLst>
                                          <p:attrName>ppt_x</p:attrName>
                                          <p:attrName>ppt_y</p:attrName>
                                        </p:attrNameLst>
                                      </p:cBhvr>
                                      <p:rCtr x="96" y="0"/>
                                    </p:animMotion>
                                  </p:childTnLst>
                                </p:cTn>
                              </p:par>
                              <p:par>
                                <p:cTn id="37" presetID="12" presetClass="entr" presetSubtype="8" fill="hold" nodeType="with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slide(fromLeft)">
                                      <p:cBhvr>
                                        <p:cTn id="39" dur="500"/>
                                        <p:tgtEl>
                                          <p:spTgt spid="11"/>
                                        </p:tgtEl>
                                      </p:cBhvr>
                                    </p:animEffect>
                                  </p:childTnLst>
                                </p:cTn>
                              </p:par>
                            </p:childTnLst>
                          </p:cTn>
                        </p:par>
                        <p:par>
                          <p:cTn id="40" fill="hold">
                            <p:stCondLst>
                              <p:cond delay="4500"/>
                            </p:stCondLst>
                            <p:childTnLst>
                              <p:par>
                                <p:cTn id="41" presetID="53" presetClass="entr" presetSubtype="0" fill="hold" grpId="1" nodeType="afterEffect">
                                  <p:stCondLst>
                                    <p:cond delay="0"/>
                                  </p:stCondLst>
                                  <p:childTnLst>
                                    <p:set>
                                      <p:cBhvr>
                                        <p:cTn id="42" dur="1" fill="hold">
                                          <p:stCondLst>
                                            <p:cond delay="0"/>
                                          </p:stCondLst>
                                        </p:cTn>
                                        <p:tgtEl>
                                          <p:spTgt spid="7"/>
                                        </p:tgtEl>
                                        <p:attrNameLst>
                                          <p:attrName>style.visibility</p:attrName>
                                        </p:attrNameLst>
                                      </p:cBhvr>
                                      <p:to>
                                        <p:strVal val="visible"/>
                                      </p:to>
                                    </p:set>
                                    <p:anim calcmode="lin" valueType="num">
                                      <p:cBhvr>
                                        <p:cTn id="43" dur="500" fill="hold"/>
                                        <p:tgtEl>
                                          <p:spTgt spid="7"/>
                                        </p:tgtEl>
                                        <p:attrNameLst>
                                          <p:attrName>ppt_w</p:attrName>
                                        </p:attrNameLst>
                                      </p:cBhvr>
                                      <p:tavLst>
                                        <p:tav tm="0">
                                          <p:val>
                                            <p:fltVal val="0"/>
                                          </p:val>
                                        </p:tav>
                                        <p:tav tm="100000">
                                          <p:val>
                                            <p:strVal val="#ppt_w"/>
                                          </p:val>
                                        </p:tav>
                                      </p:tavLst>
                                    </p:anim>
                                    <p:anim calcmode="lin" valueType="num">
                                      <p:cBhvr>
                                        <p:cTn id="44" dur="500" fill="hold"/>
                                        <p:tgtEl>
                                          <p:spTgt spid="7"/>
                                        </p:tgtEl>
                                        <p:attrNameLst>
                                          <p:attrName>ppt_h</p:attrName>
                                        </p:attrNameLst>
                                      </p:cBhvr>
                                      <p:tavLst>
                                        <p:tav tm="0">
                                          <p:val>
                                            <p:fltVal val="0"/>
                                          </p:val>
                                        </p:tav>
                                        <p:tav tm="100000">
                                          <p:val>
                                            <p:strVal val="#ppt_h"/>
                                          </p:val>
                                        </p:tav>
                                      </p:tavLst>
                                    </p:anim>
                                    <p:animEffect transition="in" filter="fade">
                                      <p:cBhvr>
                                        <p:cTn id="45" dur="500"/>
                                        <p:tgtEl>
                                          <p:spTgt spid="7"/>
                                        </p:tgtEl>
                                      </p:cBhvr>
                                    </p:animEffect>
                                  </p:childTnLst>
                                </p:cTn>
                              </p:par>
                            </p:childTnLst>
                          </p:cTn>
                        </p:par>
                        <p:par>
                          <p:cTn id="46" fill="hold">
                            <p:stCondLst>
                              <p:cond delay="5000"/>
                            </p:stCondLst>
                            <p:childTnLst>
                              <p:par>
                                <p:cTn id="47" presetID="63" presetClass="path" presetSubtype="0" accel="50000" decel="50000" fill="hold" grpId="0" nodeType="afterEffect">
                                  <p:stCondLst>
                                    <p:cond delay="0"/>
                                  </p:stCondLst>
                                  <p:childTnLst>
                                    <p:animMotion origin="layout" path="M 1.11022E-16 2.22222E-6 L 0.175 -0.00023 " pathEditMode="relative" rAng="0" ptsTypes="AA">
                                      <p:cBhvr>
                                        <p:cTn id="48" dur="1000" fill="hold"/>
                                        <p:tgtEl>
                                          <p:spTgt spid="7"/>
                                        </p:tgtEl>
                                        <p:attrNameLst>
                                          <p:attrName>ppt_x</p:attrName>
                                          <p:attrName>ppt_y</p:attrName>
                                        </p:attrNameLst>
                                      </p:cBhvr>
                                      <p:rCtr x="87" y="0"/>
                                    </p:animMotion>
                                  </p:childTnLst>
                                </p:cTn>
                              </p:par>
                              <p:par>
                                <p:cTn id="49" presetID="12" presetClass="entr" presetSubtype="8" fill="hold" nodeType="withEffect">
                                  <p:stCondLst>
                                    <p:cond delay="0"/>
                                  </p:stCondLst>
                                  <p:childTnLst>
                                    <p:set>
                                      <p:cBhvr>
                                        <p:cTn id="50" dur="1" fill="hold">
                                          <p:stCondLst>
                                            <p:cond delay="0"/>
                                          </p:stCondLst>
                                        </p:cTn>
                                        <p:tgtEl>
                                          <p:spTgt spid="12"/>
                                        </p:tgtEl>
                                        <p:attrNameLst>
                                          <p:attrName>style.visibility</p:attrName>
                                        </p:attrNameLst>
                                      </p:cBhvr>
                                      <p:to>
                                        <p:strVal val="visible"/>
                                      </p:to>
                                    </p:set>
                                    <p:animEffect transition="in" filter="slide(fromLeft)">
                                      <p:cBhvr>
                                        <p:cTn id="51" dur="500"/>
                                        <p:tgtEl>
                                          <p:spTgt spid="12"/>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xit" presetSubtype="0" fill="hold" grpId="0" nodeType="clickEffect">
                                  <p:stCondLst>
                                    <p:cond delay="0"/>
                                  </p:stCondLst>
                                  <p:childTnLst>
                                    <p:animEffect transition="out" filter="fade">
                                      <p:cBhvr>
                                        <p:cTn id="55" dur="1000"/>
                                        <p:tgtEl>
                                          <p:spTgt spid="3"/>
                                        </p:tgtEl>
                                      </p:cBhvr>
                                    </p:animEffect>
                                    <p:set>
                                      <p:cBhvr>
                                        <p:cTn id="56" dur="1" fill="hold">
                                          <p:stCondLst>
                                            <p:cond delay="999"/>
                                          </p:stCondLst>
                                        </p:cTn>
                                        <p:tgtEl>
                                          <p:spTgt spid="3"/>
                                        </p:tgtEl>
                                        <p:attrNameLst>
                                          <p:attrName>style.visibility</p:attrName>
                                        </p:attrNameLst>
                                      </p:cBhvr>
                                      <p:to>
                                        <p:strVal val="hidden"/>
                                      </p:to>
                                    </p:set>
                                  </p:childTnLst>
                                </p:cTn>
                              </p:par>
                              <p:par>
                                <p:cTn id="57" presetID="10" presetClass="exit" presetSubtype="0" fill="hold" grpId="2" nodeType="withEffect">
                                  <p:stCondLst>
                                    <p:cond delay="0"/>
                                  </p:stCondLst>
                                  <p:childTnLst>
                                    <p:animEffect transition="out" filter="fade">
                                      <p:cBhvr>
                                        <p:cTn id="58" dur="1000"/>
                                        <p:tgtEl>
                                          <p:spTgt spid="4"/>
                                        </p:tgtEl>
                                      </p:cBhvr>
                                    </p:animEffect>
                                    <p:set>
                                      <p:cBhvr>
                                        <p:cTn id="59" dur="1" fill="hold">
                                          <p:stCondLst>
                                            <p:cond delay="999"/>
                                          </p:stCondLst>
                                        </p:cTn>
                                        <p:tgtEl>
                                          <p:spTgt spid="4"/>
                                        </p:tgtEl>
                                        <p:attrNameLst>
                                          <p:attrName>style.visibility</p:attrName>
                                        </p:attrNameLst>
                                      </p:cBhvr>
                                      <p:to>
                                        <p:strVal val="hidden"/>
                                      </p:to>
                                    </p:set>
                                  </p:childTnLst>
                                </p:cTn>
                              </p:par>
                              <p:par>
                                <p:cTn id="60" presetID="10" presetClass="exit" presetSubtype="0" fill="hold" grpId="2" nodeType="withEffect">
                                  <p:stCondLst>
                                    <p:cond delay="0"/>
                                  </p:stCondLst>
                                  <p:childTnLst>
                                    <p:animEffect transition="out" filter="fade">
                                      <p:cBhvr>
                                        <p:cTn id="61" dur="1000"/>
                                        <p:tgtEl>
                                          <p:spTgt spid="5"/>
                                        </p:tgtEl>
                                      </p:cBhvr>
                                    </p:animEffect>
                                    <p:set>
                                      <p:cBhvr>
                                        <p:cTn id="62" dur="1" fill="hold">
                                          <p:stCondLst>
                                            <p:cond delay="999"/>
                                          </p:stCondLst>
                                        </p:cTn>
                                        <p:tgtEl>
                                          <p:spTgt spid="5"/>
                                        </p:tgtEl>
                                        <p:attrNameLst>
                                          <p:attrName>style.visibility</p:attrName>
                                        </p:attrNameLst>
                                      </p:cBhvr>
                                      <p:to>
                                        <p:strVal val="hidden"/>
                                      </p:to>
                                    </p:set>
                                  </p:childTnLst>
                                </p:cTn>
                              </p:par>
                              <p:par>
                                <p:cTn id="63" presetID="10" presetClass="exit" presetSubtype="0" fill="hold" grpId="2" nodeType="withEffect">
                                  <p:stCondLst>
                                    <p:cond delay="0"/>
                                  </p:stCondLst>
                                  <p:childTnLst>
                                    <p:animEffect transition="out" filter="fade">
                                      <p:cBhvr>
                                        <p:cTn id="64" dur="1000"/>
                                        <p:tgtEl>
                                          <p:spTgt spid="6"/>
                                        </p:tgtEl>
                                      </p:cBhvr>
                                    </p:animEffect>
                                    <p:set>
                                      <p:cBhvr>
                                        <p:cTn id="65" dur="1" fill="hold">
                                          <p:stCondLst>
                                            <p:cond delay="999"/>
                                          </p:stCondLst>
                                        </p:cTn>
                                        <p:tgtEl>
                                          <p:spTgt spid="6"/>
                                        </p:tgtEl>
                                        <p:attrNameLst>
                                          <p:attrName>style.visibility</p:attrName>
                                        </p:attrNameLst>
                                      </p:cBhvr>
                                      <p:to>
                                        <p:strVal val="hidden"/>
                                      </p:to>
                                    </p:set>
                                  </p:childTnLst>
                                </p:cTn>
                              </p:par>
                              <p:par>
                                <p:cTn id="66" presetID="10" presetClass="exit" presetSubtype="0" fill="hold" grpId="2" nodeType="withEffect">
                                  <p:stCondLst>
                                    <p:cond delay="0"/>
                                  </p:stCondLst>
                                  <p:childTnLst>
                                    <p:animEffect transition="out" filter="fade">
                                      <p:cBhvr>
                                        <p:cTn id="67" dur="1000"/>
                                        <p:tgtEl>
                                          <p:spTgt spid="7"/>
                                        </p:tgtEl>
                                      </p:cBhvr>
                                    </p:animEffect>
                                    <p:set>
                                      <p:cBhvr>
                                        <p:cTn id="68" dur="1" fill="hold">
                                          <p:stCondLst>
                                            <p:cond delay="999"/>
                                          </p:stCondLst>
                                        </p:cTn>
                                        <p:tgtEl>
                                          <p:spTgt spid="7"/>
                                        </p:tgtEl>
                                        <p:attrNameLst>
                                          <p:attrName>style.visibility</p:attrName>
                                        </p:attrNameLst>
                                      </p:cBhvr>
                                      <p:to>
                                        <p:strVal val="hidden"/>
                                      </p:to>
                                    </p:set>
                                  </p:childTnLst>
                                </p:cTn>
                              </p:par>
                              <p:par>
                                <p:cTn id="69" presetID="10" presetClass="exit" presetSubtype="0" fill="hold" nodeType="withEffect">
                                  <p:stCondLst>
                                    <p:cond delay="0"/>
                                  </p:stCondLst>
                                  <p:childTnLst>
                                    <p:animEffect transition="out" filter="fade">
                                      <p:cBhvr>
                                        <p:cTn id="70" dur="1000"/>
                                        <p:tgtEl>
                                          <p:spTgt spid="9"/>
                                        </p:tgtEl>
                                      </p:cBhvr>
                                    </p:animEffect>
                                    <p:set>
                                      <p:cBhvr>
                                        <p:cTn id="71" dur="1" fill="hold">
                                          <p:stCondLst>
                                            <p:cond delay="999"/>
                                          </p:stCondLst>
                                        </p:cTn>
                                        <p:tgtEl>
                                          <p:spTgt spid="9"/>
                                        </p:tgtEl>
                                        <p:attrNameLst>
                                          <p:attrName>style.visibility</p:attrName>
                                        </p:attrNameLst>
                                      </p:cBhvr>
                                      <p:to>
                                        <p:strVal val="hidden"/>
                                      </p:to>
                                    </p:set>
                                  </p:childTnLst>
                                </p:cTn>
                              </p:par>
                              <p:par>
                                <p:cTn id="72" presetID="10" presetClass="exit" presetSubtype="0" fill="hold" nodeType="withEffect">
                                  <p:stCondLst>
                                    <p:cond delay="0"/>
                                  </p:stCondLst>
                                  <p:childTnLst>
                                    <p:animEffect transition="out" filter="fade">
                                      <p:cBhvr>
                                        <p:cTn id="73" dur="1000"/>
                                        <p:tgtEl>
                                          <p:spTgt spid="10"/>
                                        </p:tgtEl>
                                      </p:cBhvr>
                                    </p:animEffect>
                                    <p:set>
                                      <p:cBhvr>
                                        <p:cTn id="74" dur="1" fill="hold">
                                          <p:stCondLst>
                                            <p:cond delay="999"/>
                                          </p:stCondLst>
                                        </p:cTn>
                                        <p:tgtEl>
                                          <p:spTgt spid="10"/>
                                        </p:tgtEl>
                                        <p:attrNameLst>
                                          <p:attrName>style.visibility</p:attrName>
                                        </p:attrNameLst>
                                      </p:cBhvr>
                                      <p:to>
                                        <p:strVal val="hidden"/>
                                      </p:to>
                                    </p:set>
                                  </p:childTnLst>
                                </p:cTn>
                              </p:par>
                              <p:par>
                                <p:cTn id="75" presetID="10" presetClass="exit" presetSubtype="0" fill="hold" nodeType="withEffect">
                                  <p:stCondLst>
                                    <p:cond delay="0"/>
                                  </p:stCondLst>
                                  <p:childTnLst>
                                    <p:animEffect transition="out" filter="fade">
                                      <p:cBhvr>
                                        <p:cTn id="76" dur="1000"/>
                                        <p:tgtEl>
                                          <p:spTgt spid="11"/>
                                        </p:tgtEl>
                                      </p:cBhvr>
                                    </p:animEffect>
                                    <p:set>
                                      <p:cBhvr>
                                        <p:cTn id="77" dur="1" fill="hold">
                                          <p:stCondLst>
                                            <p:cond delay="999"/>
                                          </p:stCondLst>
                                        </p:cTn>
                                        <p:tgtEl>
                                          <p:spTgt spid="11"/>
                                        </p:tgtEl>
                                        <p:attrNameLst>
                                          <p:attrName>style.visibility</p:attrName>
                                        </p:attrNameLst>
                                      </p:cBhvr>
                                      <p:to>
                                        <p:strVal val="hidden"/>
                                      </p:to>
                                    </p:set>
                                  </p:childTnLst>
                                </p:cTn>
                              </p:par>
                              <p:par>
                                <p:cTn id="78" presetID="10" presetClass="exit" presetSubtype="0" fill="hold" nodeType="withEffect">
                                  <p:stCondLst>
                                    <p:cond delay="0"/>
                                  </p:stCondLst>
                                  <p:childTnLst>
                                    <p:animEffect transition="out" filter="fade">
                                      <p:cBhvr>
                                        <p:cTn id="79" dur="1000"/>
                                        <p:tgtEl>
                                          <p:spTgt spid="12"/>
                                        </p:tgtEl>
                                      </p:cBhvr>
                                    </p:animEffect>
                                    <p:set>
                                      <p:cBhvr>
                                        <p:cTn id="80" dur="1" fill="hold">
                                          <p:stCondLst>
                                            <p:cond delay="999"/>
                                          </p:stCondLst>
                                        </p:cTn>
                                        <p:tgtEl>
                                          <p:spTgt spid="12"/>
                                        </p:tgtEl>
                                        <p:attrNameLst>
                                          <p:attrName>style.visibility</p:attrName>
                                        </p:attrNameLst>
                                      </p:cBhvr>
                                      <p:to>
                                        <p:strVal val="hidden"/>
                                      </p:to>
                                    </p:set>
                                  </p:childTnLst>
                                </p:cTn>
                              </p:par>
                            </p:childTnLst>
                          </p:cTn>
                        </p:par>
                        <p:par>
                          <p:cTn id="81" fill="hold">
                            <p:stCondLst>
                              <p:cond delay="1000"/>
                            </p:stCondLst>
                            <p:childTnLst>
                              <p:par>
                                <p:cTn id="82" presetID="10" presetClass="entr" presetSubtype="0" fill="hold" nodeType="afterEffect">
                                  <p:stCondLst>
                                    <p:cond delay="0"/>
                                  </p:stCondLst>
                                  <p:childTnLst>
                                    <p:set>
                                      <p:cBhvr>
                                        <p:cTn id="83" dur="1" fill="hold">
                                          <p:stCondLst>
                                            <p:cond delay="0"/>
                                          </p:stCondLst>
                                        </p:cTn>
                                        <p:tgtEl>
                                          <p:spTgt spid="204"/>
                                        </p:tgtEl>
                                        <p:attrNameLst>
                                          <p:attrName>style.visibility</p:attrName>
                                        </p:attrNameLst>
                                      </p:cBhvr>
                                      <p:to>
                                        <p:strVal val="visible"/>
                                      </p:to>
                                    </p:set>
                                    <p:animEffect transition="in" filter="fade">
                                      <p:cBhvr>
                                        <p:cTn id="84" dur="1000"/>
                                        <p:tgtEl>
                                          <p:spTgt spid="204"/>
                                        </p:tgtEl>
                                      </p:cBhvr>
                                    </p:animEffect>
                                  </p:childTnLst>
                                </p:cTn>
                              </p:par>
                              <p:par>
                                <p:cTn id="85" presetID="10" presetClass="entr" presetSubtype="0" fill="hold" nodeType="withEffect">
                                  <p:stCondLst>
                                    <p:cond delay="0"/>
                                  </p:stCondLst>
                                  <p:childTnLst>
                                    <p:set>
                                      <p:cBhvr>
                                        <p:cTn id="86" dur="1" fill="hold">
                                          <p:stCondLst>
                                            <p:cond delay="0"/>
                                          </p:stCondLst>
                                        </p:cTn>
                                        <p:tgtEl>
                                          <p:spTgt spid="200"/>
                                        </p:tgtEl>
                                        <p:attrNameLst>
                                          <p:attrName>style.visibility</p:attrName>
                                        </p:attrNameLst>
                                      </p:cBhvr>
                                      <p:to>
                                        <p:strVal val="visible"/>
                                      </p:to>
                                    </p:set>
                                    <p:animEffect transition="in" filter="fade">
                                      <p:cBhvr>
                                        <p:cTn id="87" dur="1000"/>
                                        <p:tgtEl>
                                          <p:spTgt spid="200"/>
                                        </p:tgtEl>
                                      </p:cBhvr>
                                    </p:animEffect>
                                  </p:childTnLst>
                                </p:cTn>
                              </p:par>
                              <p:par>
                                <p:cTn id="88" presetID="10" presetClass="entr" presetSubtype="0" fill="hold" nodeType="withEffect">
                                  <p:stCondLst>
                                    <p:cond delay="0"/>
                                  </p:stCondLst>
                                  <p:childTnLst>
                                    <p:set>
                                      <p:cBhvr>
                                        <p:cTn id="89" dur="1" fill="hold">
                                          <p:stCondLst>
                                            <p:cond delay="0"/>
                                          </p:stCondLst>
                                        </p:cTn>
                                        <p:tgtEl>
                                          <p:spTgt spid="201"/>
                                        </p:tgtEl>
                                        <p:attrNameLst>
                                          <p:attrName>style.visibility</p:attrName>
                                        </p:attrNameLst>
                                      </p:cBhvr>
                                      <p:to>
                                        <p:strVal val="visible"/>
                                      </p:to>
                                    </p:set>
                                    <p:animEffect transition="in" filter="fade">
                                      <p:cBhvr>
                                        <p:cTn id="90" dur="1000"/>
                                        <p:tgtEl>
                                          <p:spTgt spid="201"/>
                                        </p:tgtEl>
                                      </p:cBhvr>
                                    </p:animEffect>
                                  </p:childTnLst>
                                </p:cTn>
                              </p:par>
                              <p:par>
                                <p:cTn id="91" presetID="10" presetClass="entr" presetSubtype="0" fill="hold" nodeType="withEffect">
                                  <p:stCondLst>
                                    <p:cond delay="0"/>
                                  </p:stCondLst>
                                  <p:childTnLst>
                                    <p:set>
                                      <p:cBhvr>
                                        <p:cTn id="92" dur="1" fill="hold">
                                          <p:stCondLst>
                                            <p:cond delay="0"/>
                                          </p:stCondLst>
                                        </p:cTn>
                                        <p:tgtEl>
                                          <p:spTgt spid="202"/>
                                        </p:tgtEl>
                                        <p:attrNameLst>
                                          <p:attrName>style.visibility</p:attrName>
                                        </p:attrNameLst>
                                      </p:cBhvr>
                                      <p:to>
                                        <p:strVal val="visible"/>
                                      </p:to>
                                    </p:set>
                                    <p:animEffect transition="in" filter="fade">
                                      <p:cBhvr>
                                        <p:cTn id="93" dur="1000"/>
                                        <p:tgtEl>
                                          <p:spTgt spid="202"/>
                                        </p:tgtEl>
                                      </p:cBhvr>
                                    </p:animEffect>
                                  </p:childTnLst>
                                </p:cTn>
                              </p:par>
                              <p:par>
                                <p:cTn id="94" presetID="10" presetClass="entr" presetSubtype="0" fill="hold" nodeType="withEffect">
                                  <p:stCondLst>
                                    <p:cond delay="0"/>
                                  </p:stCondLst>
                                  <p:childTnLst>
                                    <p:set>
                                      <p:cBhvr>
                                        <p:cTn id="95" dur="1" fill="hold">
                                          <p:stCondLst>
                                            <p:cond delay="0"/>
                                          </p:stCondLst>
                                        </p:cTn>
                                        <p:tgtEl>
                                          <p:spTgt spid="203"/>
                                        </p:tgtEl>
                                        <p:attrNameLst>
                                          <p:attrName>style.visibility</p:attrName>
                                        </p:attrNameLst>
                                      </p:cBhvr>
                                      <p:to>
                                        <p:strVal val="visible"/>
                                      </p:to>
                                    </p:set>
                                    <p:animEffect transition="in" filter="fade">
                                      <p:cBhvr>
                                        <p:cTn id="96" dur="1000"/>
                                        <p:tgtEl>
                                          <p:spTgt spid="203"/>
                                        </p:tgtEl>
                                      </p:cBhvr>
                                    </p:animEffect>
                                  </p:childTnLst>
                                </p:cTn>
                              </p:par>
                            </p:childTnLst>
                          </p:cTn>
                        </p:par>
                        <p:par>
                          <p:cTn id="97" fill="hold">
                            <p:stCondLst>
                              <p:cond delay="2000"/>
                            </p:stCondLst>
                            <p:childTnLst>
                              <p:par>
                                <p:cTn id="98" presetID="42" presetClass="path" presetSubtype="0" accel="50000" decel="50000" fill="hold" nodeType="afterEffect">
                                  <p:stCondLst>
                                    <p:cond delay="0"/>
                                  </p:stCondLst>
                                  <p:childTnLst>
                                    <p:animMotion origin="layout" path="M 0.0151 -0.00185 L 0.00382 0.1426 " pathEditMode="fixed" rAng="0" ptsTypes="AA">
                                      <p:cBhvr>
                                        <p:cTn id="99" dur="2000" fill="hold"/>
                                        <p:tgtEl>
                                          <p:spTgt spid="204"/>
                                        </p:tgtEl>
                                        <p:attrNameLst>
                                          <p:attrName>ppt_x</p:attrName>
                                          <p:attrName>ppt_y</p:attrName>
                                        </p:attrNameLst>
                                      </p:cBhvr>
                                      <p:rCtr x="-6" y="72"/>
                                    </p:animMotion>
                                  </p:childTnLst>
                                </p:cTn>
                              </p:par>
                              <p:par>
                                <p:cTn id="100" presetID="42" presetClass="path" presetSubtype="0" accel="50000" decel="50000" fill="hold" nodeType="withEffect">
                                  <p:stCondLst>
                                    <p:cond delay="0"/>
                                  </p:stCondLst>
                                  <p:childTnLst>
                                    <p:animMotion origin="layout" path="M 0.01804 -0.01619 L -0.15955 0.20165 " pathEditMode="fixed" rAng="0" ptsTypes="AA">
                                      <p:cBhvr>
                                        <p:cTn id="101" dur="2000" fill="hold"/>
                                        <p:tgtEl>
                                          <p:spTgt spid="200"/>
                                        </p:tgtEl>
                                        <p:attrNameLst>
                                          <p:attrName>ppt_x</p:attrName>
                                          <p:attrName>ppt_y</p:attrName>
                                        </p:attrNameLst>
                                      </p:cBhvr>
                                      <p:rCtr x="-89" y="109"/>
                                    </p:animMotion>
                                  </p:childTnLst>
                                </p:cTn>
                              </p:par>
                              <p:par>
                                <p:cTn id="102" presetID="42" presetClass="path" presetSubtype="0" accel="50000" decel="50000" fill="hold" nodeType="withEffect">
                                  <p:stCondLst>
                                    <p:cond delay="0"/>
                                  </p:stCondLst>
                                  <p:childTnLst>
                                    <p:animMotion origin="layout" path="M 0.04358 -0.02154 L -0.28299 0.24582 " pathEditMode="fixed" rAng="0" ptsTypes="AA">
                                      <p:cBhvr>
                                        <p:cTn id="103" dur="2000" fill="hold"/>
                                        <p:tgtEl>
                                          <p:spTgt spid="201"/>
                                        </p:tgtEl>
                                        <p:attrNameLst>
                                          <p:attrName>ppt_x</p:attrName>
                                          <p:attrName>ppt_y</p:attrName>
                                        </p:attrNameLst>
                                      </p:cBhvr>
                                      <p:rCtr x="-163" y="134"/>
                                    </p:animMotion>
                                  </p:childTnLst>
                                </p:cTn>
                              </p:par>
                              <p:par>
                                <p:cTn id="104" presetID="42" presetClass="path" presetSubtype="0" accel="50000" decel="50000" fill="hold" nodeType="withEffect">
                                  <p:stCondLst>
                                    <p:cond delay="0"/>
                                  </p:stCondLst>
                                  <p:childTnLst>
                                    <p:animMotion origin="layout" path="M 0.01094 -0.01829 L -0.45833 0.30253 " pathEditMode="fixed" rAng="0" ptsTypes="AA">
                                      <p:cBhvr>
                                        <p:cTn id="105" dur="2000" fill="hold"/>
                                        <p:tgtEl>
                                          <p:spTgt spid="202"/>
                                        </p:tgtEl>
                                        <p:attrNameLst>
                                          <p:attrName>ppt_x</p:attrName>
                                          <p:attrName>ppt_y</p:attrName>
                                        </p:attrNameLst>
                                      </p:cBhvr>
                                      <p:rCtr x="-235" y="160"/>
                                    </p:animMotion>
                                  </p:childTnLst>
                                </p:cTn>
                              </p:par>
                              <p:par>
                                <p:cTn id="106" presetID="42" presetClass="path" presetSubtype="0" accel="50000" decel="50000" fill="hold" nodeType="withEffect">
                                  <p:stCondLst>
                                    <p:cond delay="0"/>
                                  </p:stCondLst>
                                  <p:childTnLst>
                                    <p:animMotion origin="layout" path="M 0.03733 -0.00927 L -0.55955 0.34628 " pathEditMode="fixed" rAng="0" ptsTypes="AA">
                                      <p:cBhvr>
                                        <p:cTn id="107" dur="2000" fill="hold"/>
                                        <p:tgtEl>
                                          <p:spTgt spid="203"/>
                                        </p:tgtEl>
                                        <p:attrNameLst>
                                          <p:attrName>ppt_x</p:attrName>
                                          <p:attrName>ppt_y</p:attrName>
                                        </p:attrNameLst>
                                      </p:cBhvr>
                                      <p:rCtr x="-298" y="178"/>
                                    </p:animMotion>
                                  </p:childTnLst>
                                </p:cTn>
                              </p:par>
                              <p:par>
                                <p:cTn id="108" presetID="10" presetClass="entr" presetSubtype="0" fill="hold" nodeType="withEffect">
                                  <p:stCondLst>
                                    <p:cond delay="0"/>
                                  </p:stCondLst>
                                  <p:childTnLst>
                                    <p:set>
                                      <p:cBhvr>
                                        <p:cTn id="109" dur="1" fill="hold">
                                          <p:stCondLst>
                                            <p:cond delay="0"/>
                                          </p:stCondLst>
                                        </p:cTn>
                                        <p:tgtEl>
                                          <p:spTgt spid="8"/>
                                        </p:tgtEl>
                                        <p:attrNameLst>
                                          <p:attrName>style.visibility</p:attrName>
                                        </p:attrNameLst>
                                      </p:cBhvr>
                                      <p:to>
                                        <p:strVal val="visible"/>
                                      </p:to>
                                    </p:set>
                                    <p:animEffect transition="in" filter="fade">
                                      <p:cBhvr>
                                        <p:cTn id="110" dur="2000"/>
                                        <p:tgtEl>
                                          <p:spTgt spid="8"/>
                                        </p:tgtEl>
                                      </p:cBhvr>
                                    </p:animEffect>
                                  </p:childTnLst>
                                </p:cTn>
                              </p:par>
                            </p:childTnLst>
                          </p:cTn>
                        </p:par>
                        <p:par>
                          <p:cTn id="111" fill="hold">
                            <p:stCondLst>
                              <p:cond delay="4000"/>
                            </p:stCondLst>
                            <p:childTnLst>
                              <p:par>
                                <p:cTn id="112" presetID="10" presetClass="exit" presetSubtype="0" fill="hold" nodeType="afterEffect">
                                  <p:stCondLst>
                                    <p:cond delay="0"/>
                                  </p:stCondLst>
                                  <p:childTnLst>
                                    <p:animEffect transition="out" filter="fade">
                                      <p:cBhvr>
                                        <p:cTn id="113" dur="1000"/>
                                        <p:tgtEl>
                                          <p:spTgt spid="204"/>
                                        </p:tgtEl>
                                      </p:cBhvr>
                                    </p:animEffect>
                                    <p:set>
                                      <p:cBhvr>
                                        <p:cTn id="114" dur="1" fill="hold">
                                          <p:stCondLst>
                                            <p:cond delay="999"/>
                                          </p:stCondLst>
                                        </p:cTn>
                                        <p:tgtEl>
                                          <p:spTgt spid="204"/>
                                        </p:tgtEl>
                                        <p:attrNameLst>
                                          <p:attrName>style.visibility</p:attrName>
                                        </p:attrNameLst>
                                      </p:cBhvr>
                                      <p:to>
                                        <p:strVal val="hidden"/>
                                      </p:to>
                                    </p:set>
                                  </p:childTnLst>
                                </p:cTn>
                              </p:par>
                              <p:par>
                                <p:cTn id="115" presetID="10" presetClass="exit" presetSubtype="0" fill="hold" nodeType="withEffect">
                                  <p:stCondLst>
                                    <p:cond delay="0"/>
                                  </p:stCondLst>
                                  <p:childTnLst>
                                    <p:animEffect transition="out" filter="fade">
                                      <p:cBhvr>
                                        <p:cTn id="116" dur="1000"/>
                                        <p:tgtEl>
                                          <p:spTgt spid="200"/>
                                        </p:tgtEl>
                                      </p:cBhvr>
                                    </p:animEffect>
                                    <p:set>
                                      <p:cBhvr>
                                        <p:cTn id="117" dur="1" fill="hold">
                                          <p:stCondLst>
                                            <p:cond delay="999"/>
                                          </p:stCondLst>
                                        </p:cTn>
                                        <p:tgtEl>
                                          <p:spTgt spid="200"/>
                                        </p:tgtEl>
                                        <p:attrNameLst>
                                          <p:attrName>style.visibility</p:attrName>
                                        </p:attrNameLst>
                                      </p:cBhvr>
                                      <p:to>
                                        <p:strVal val="hidden"/>
                                      </p:to>
                                    </p:set>
                                  </p:childTnLst>
                                </p:cTn>
                              </p:par>
                              <p:par>
                                <p:cTn id="118" presetID="10" presetClass="exit" presetSubtype="0" fill="hold" nodeType="withEffect">
                                  <p:stCondLst>
                                    <p:cond delay="0"/>
                                  </p:stCondLst>
                                  <p:childTnLst>
                                    <p:animEffect transition="out" filter="fade">
                                      <p:cBhvr>
                                        <p:cTn id="119" dur="1000"/>
                                        <p:tgtEl>
                                          <p:spTgt spid="201"/>
                                        </p:tgtEl>
                                      </p:cBhvr>
                                    </p:animEffect>
                                    <p:set>
                                      <p:cBhvr>
                                        <p:cTn id="120" dur="1" fill="hold">
                                          <p:stCondLst>
                                            <p:cond delay="999"/>
                                          </p:stCondLst>
                                        </p:cTn>
                                        <p:tgtEl>
                                          <p:spTgt spid="201"/>
                                        </p:tgtEl>
                                        <p:attrNameLst>
                                          <p:attrName>style.visibility</p:attrName>
                                        </p:attrNameLst>
                                      </p:cBhvr>
                                      <p:to>
                                        <p:strVal val="hidden"/>
                                      </p:to>
                                    </p:set>
                                  </p:childTnLst>
                                </p:cTn>
                              </p:par>
                              <p:par>
                                <p:cTn id="121" presetID="10" presetClass="exit" presetSubtype="0" fill="hold" nodeType="withEffect">
                                  <p:stCondLst>
                                    <p:cond delay="0"/>
                                  </p:stCondLst>
                                  <p:childTnLst>
                                    <p:animEffect transition="out" filter="fade">
                                      <p:cBhvr>
                                        <p:cTn id="122" dur="1000"/>
                                        <p:tgtEl>
                                          <p:spTgt spid="202"/>
                                        </p:tgtEl>
                                      </p:cBhvr>
                                    </p:animEffect>
                                    <p:set>
                                      <p:cBhvr>
                                        <p:cTn id="123" dur="1" fill="hold">
                                          <p:stCondLst>
                                            <p:cond delay="999"/>
                                          </p:stCondLst>
                                        </p:cTn>
                                        <p:tgtEl>
                                          <p:spTgt spid="202"/>
                                        </p:tgtEl>
                                        <p:attrNameLst>
                                          <p:attrName>style.visibility</p:attrName>
                                        </p:attrNameLst>
                                      </p:cBhvr>
                                      <p:to>
                                        <p:strVal val="hidden"/>
                                      </p:to>
                                    </p:set>
                                  </p:childTnLst>
                                </p:cTn>
                              </p:par>
                              <p:par>
                                <p:cTn id="124" presetID="10" presetClass="exit" presetSubtype="0" fill="hold" nodeType="withEffect">
                                  <p:stCondLst>
                                    <p:cond delay="0"/>
                                  </p:stCondLst>
                                  <p:childTnLst>
                                    <p:animEffect transition="out" filter="fade">
                                      <p:cBhvr>
                                        <p:cTn id="125" dur="1000"/>
                                        <p:tgtEl>
                                          <p:spTgt spid="203"/>
                                        </p:tgtEl>
                                      </p:cBhvr>
                                    </p:animEffect>
                                    <p:set>
                                      <p:cBhvr>
                                        <p:cTn id="126" dur="1" fill="hold">
                                          <p:stCondLst>
                                            <p:cond delay="999"/>
                                          </p:stCondLst>
                                        </p:cTn>
                                        <p:tgtEl>
                                          <p:spTgt spid="203"/>
                                        </p:tgtEl>
                                        <p:attrNameLst>
                                          <p:attrName>style.visibility</p:attrName>
                                        </p:attrNameLst>
                                      </p:cBhvr>
                                      <p:to>
                                        <p:strVal val="hidden"/>
                                      </p:to>
                                    </p:set>
                                  </p:childTnLst>
                                </p:cTn>
                              </p:par>
                              <p:par>
                                <p:cTn id="127" presetID="10" presetClass="entr" presetSubtype="0" fill="hold" nodeType="withEffect">
                                  <p:stCondLst>
                                    <p:cond delay="0"/>
                                  </p:stCondLst>
                                  <p:childTnLst>
                                    <p:set>
                                      <p:cBhvr>
                                        <p:cTn id="128" dur="1" fill="hold">
                                          <p:stCondLst>
                                            <p:cond delay="0"/>
                                          </p:stCondLst>
                                        </p:cTn>
                                        <p:tgtEl>
                                          <p:spTgt spid="207"/>
                                        </p:tgtEl>
                                        <p:attrNameLst>
                                          <p:attrName>style.visibility</p:attrName>
                                        </p:attrNameLst>
                                      </p:cBhvr>
                                      <p:to>
                                        <p:strVal val="visible"/>
                                      </p:to>
                                    </p:set>
                                    <p:animEffect transition="in" filter="fade">
                                      <p:cBhvr>
                                        <p:cTn id="129" dur="1000"/>
                                        <p:tgtEl>
                                          <p:spTgt spid="207"/>
                                        </p:tgtEl>
                                      </p:cBhvr>
                                    </p:animEffect>
                                  </p:childTnLst>
                                </p:cTn>
                              </p:par>
                              <p:par>
                                <p:cTn id="130" presetID="10" presetClass="entr" presetSubtype="0" fill="hold" nodeType="withEffect">
                                  <p:stCondLst>
                                    <p:cond delay="0"/>
                                  </p:stCondLst>
                                  <p:childTnLst>
                                    <p:set>
                                      <p:cBhvr>
                                        <p:cTn id="131" dur="1" fill="hold">
                                          <p:stCondLst>
                                            <p:cond delay="0"/>
                                          </p:stCondLst>
                                        </p:cTn>
                                        <p:tgtEl>
                                          <p:spTgt spid="29"/>
                                        </p:tgtEl>
                                        <p:attrNameLst>
                                          <p:attrName>style.visibility</p:attrName>
                                        </p:attrNameLst>
                                      </p:cBhvr>
                                      <p:to>
                                        <p:strVal val="visible"/>
                                      </p:to>
                                    </p:set>
                                    <p:animEffect transition="in" filter="fade">
                                      <p:cBhvr>
                                        <p:cTn id="132" dur="1000"/>
                                        <p:tgtEl>
                                          <p:spTgt spid="29"/>
                                        </p:tgtEl>
                                      </p:cBhvr>
                                    </p:animEffect>
                                  </p:childTnLst>
                                </p:cTn>
                              </p:par>
                              <p:par>
                                <p:cTn id="133" presetID="10" presetClass="entr" presetSubtype="0" fill="hold" nodeType="withEffect">
                                  <p:stCondLst>
                                    <p:cond delay="0"/>
                                  </p:stCondLst>
                                  <p:childTnLst>
                                    <p:set>
                                      <p:cBhvr>
                                        <p:cTn id="134" dur="1" fill="hold">
                                          <p:stCondLst>
                                            <p:cond delay="0"/>
                                          </p:stCondLst>
                                        </p:cTn>
                                        <p:tgtEl>
                                          <p:spTgt spid="14"/>
                                        </p:tgtEl>
                                        <p:attrNameLst>
                                          <p:attrName>style.visibility</p:attrName>
                                        </p:attrNameLst>
                                      </p:cBhvr>
                                      <p:to>
                                        <p:strVal val="visible"/>
                                      </p:to>
                                    </p:set>
                                    <p:animEffect transition="in" filter="fade">
                                      <p:cBhvr>
                                        <p:cTn id="135" dur="1000"/>
                                        <p:tgtEl>
                                          <p:spTgt spid="14"/>
                                        </p:tgtEl>
                                      </p:cBhvr>
                                    </p:animEffect>
                                  </p:childTnLst>
                                </p:cTn>
                              </p:par>
                              <p:par>
                                <p:cTn id="136" presetID="10" presetClass="entr" presetSubtype="0" fill="hold" nodeType="withEffect">
                                  <p:stCondLst>
                                    <p:cond delay="0"/>
                                  </p:stCondLst>
                                  <p:childTnLst>
                                    <p:set>
                                      <p:cBhvr>
                                        <p:cTn id="137" dur="1" fill="hold">
                                          <p:stCondLst>
                                            <p:cond delay="0"/>
                                          </p:stCondLst>
                                        </p:cTn>
                                        <p:tgtEl>
                                          <p:spTgt spid="15"/>
                                        </p:tgtEl>
                                        <p:attrNameLst>
                                          <p:attrName>style.visibility</p:attrName>
                                        </p:attrNameLst>
                                      </p:cBhvr>
                                      <p:to>
                                        <p:strVal val="visible"/>
                                      </p:to>
                                    </p:set>
                                    <p:animEffect transition="in" filter="fade">
                                      <p:cBhvr>
                                        <p:cTn id="138" dur="1000"/>
                                        <p:tgtEl>
                                          <p:spTgt spid="15"/>
                                        </p:tgtEl>
                                      </p:cBhvr>
                                    </p:animEffect>
                                  </p:childTnLst>
                                </p:cTn>
                              </p:par>
                              <p:par>
                                <p:cTn id="139" presetID="10" presetClass="entr" presetSubtype="0" fill="hold" nodeType="withEffect">
                                  <p:stCondLst>
                                    <p:cond delay="0"/>
                                  </p:stCondLst>
                                  <p:childTnLst>
                                    <p:set>
                                      <p:cBhvr>
                                        <p:cTn id="140" dur="1" fill="hold">
                                          <p:stCondLst>
                                            <p:cond delay="0"/>
                                          </p:stCondLst>
                                        </p:cTn>
                                        <p:tgtEl>
                                          <p:spTgt spid="16"/>
                                        </p:tgtEl>
                                        <p:attrNameLst>
                                          <p:attrName>style.visibility</p:attrName>
                                        </p:attrNameLst>
                                      </p:cBhvr>
                                      <p:to>
                                        <p:strVal val="visible"/>
                                      </p:to>
                                    </p:set>
                                    <p:animEffect transition="in" filter="fade">
                                      <p:cBhvr>
                                        <p:cTn id="141" dur="1000"/>
                                        <p:tgtEl>
                                          <p:spTgt spid="16"/>
                                        </p:tgtEl>
                                      </p:cBhvr>
                                    </p:animEffect>
                                  </p:childTnLst>
                                </p:cTn>
                              </p:par>
                            </p:childTnLst>
                          </p:cTn>
                        </p:par>
                      </p:childTnLst>
                    </p:cTn>
                  </p:par>
                  <p:par>
                    <p:cTn id="142" fill="hold">
                      <p:stCondLst>
                        <p:cond delay="indefinite"/>
                      </p:stCondLst>
                      <p:childTnLst>
                        <p:par>
                          <p:cTn id="143" fill="hold">
                            <p:stCondLst>
                              <p:cond delay="0"/>
                            </p:stCondLst>
                            <p:childTnLst>
                              <p:par>
                                <p:cTn id="144" presetID="9" presetClass="entr" presetSubtype="0" fill="hold" nodeType="clickEffect">
                                  <p:stCondLst>
                                    <p:cond delay="0"/>
                                  </p:stCondLst>
                                  <p:childTnLst>
                                    <p:set>
                                      <p:cBhvr>
                                        <p:cTn id="145" dur="1" fill="hold">
                                          <p:stCondLst>
                                            <p:cond delay="0"/>
                                          </p:stCondLst>
                                        </p:cTn>
                                        <p:tgtEl>
                                          <p:spTgt spid="2052"/>
                                        </p:tgtEl>
                                        <p:attrNameLst>
                                          <p:attrName>style.visibility</p:attrName>
                                        </p:attrNameLst>
                                      </p:cBhvr>
                                      <p:to>
                                        <p:strVal val="visible"/>
                                      </p:to>
                                    </p:set>
                                    <p:animEffect transition="in" filter="dissolve">
                                      <p:cBhvr>
                                        <p:cTn id="146" dur="500"/>
                                        <p:tgtEl>
                                          <p:spTgt spid="2052"/>
                                        </p:tgtEl>
                                      </p:cBhvr>
                                    </p:animEffect>
                                  </p:childTnLst>
                                </p:cTn>
                              </p:par>
                            </p:childTnLst>
                          </p:cTn>
                        </p:par>
                        <p:par>
                          <p:cTn id="147" fill="hold">
                            <p:stCondLst>
                              <p:cond delay="500"/>
                            </p:stCondLst>
                            <p:childTnLst>
                              <p:par>
                                <p:cTn id="148" presetID="22" presetClass="entr" presetSubtype="2" fill="hold" grpId="0" nodeType="afterEffect">
                                  <p:stCondLst>
                                    <p:cond delay="0"/>
                                  </p:stCondLst>
                                  <p:childTnLst>
                                    <p:set>
                                      <p:cBhvr>
                                        <p:cTn id="149" dur="1" fill="hold">
                                          <p:stCondLst>
                                            <p:cond delay="0"/>
                                          </p:stCondLst>
                                        </p:cTn>
                                        <p:tgtEl>
                                          <p:spTgt spid="13"/>
                                        </p:tgtEl>
                                        <p:attrNameLst>
                                          <p:attrName>style.visibility</p:attrName>
                                        </p:attrNameLst>
                                      </p:cBhvr>
                                      <p:to>
                                        <p:strVal val="visible"/>
                                      </p:to>
                                    </p:set>
                                    <p:animEffect transition="in" filter="wipe(right)">
                                      <p:cBhvr>
                                        <p:cTn id="150" dur="500"/>
                                        <p:tgtEl>
                                          <p:spTgt spid="13"/>
                                        </p:tgtEl>
                                      </p:cBhvr>
                                    </p:animEffect>
                                  </p:childTnLst>
                                </p:cTn>
                              </p:par>
                            </p:childTnLst>
                          </p:cTn>
                        </p:par>
                      </p:childTnLst>
                    </p:cTn>
                  </p:par>
                  <p:par>
                    <p:cTn id="151" fill="hold">
                      <p:stCondLst>
                        <p:cond delay="indefinite"/>
                      </p:stCondLst>
                      <p:childTnLst>
                        <p:par>
                          <p:cTn id="152" fill="hold">
                            <p:stCondLst>
                              <p:cond delay="0"/>
                            </p:stCondLst>
                            <p:childTnLst>
                              <p:par>
                                <p:cTn id="153" presetID="9" presetClass="entr" presetSubtype="0" fill="hold" grpId="0" nodeType="clickEffect">
                                  <p:stCondLst>
                                    <p:cond delay="0"/>
                                  </p:stCondLst>
                                  <p:childTnLst>
                                    <p:set>
                                      <p:cBhvr>
                                        <p:cTn id="154" dur="1" fill="hold">
                                          <p:stCondLst>
                                            <p:cond delay="0"/>
                                          </p:stCondLst>
                                        </p:cTn>
                                        <p:tgtEl>
                                          <p:spTgt spid="17"/>
                                        </p:tgtEl>
                                        <p:attrNameLst>
                                          <p:attrName>style.visibility</p:attrName>
                                        </p:attrNameLst>
                                      </p:cBhvr>
                                      <p:to>
                                        <p:strVal val="visible"/>
                                      </p:to>
                                    </p:set>
                                    <p:animEffect transition="in" filter="dissolve">
                                      <p:cBhvr>
                                        <p:cTn id="15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4" grpId="1" animBg="1"/>
      <p:bldP spid="4" grpId="2" animBg="1"/>
      <p:bldP spid="5" grpId="0" animBg="1"/>
      <p:bldP spid="5" grpId="1" animBg="1"/>
      <p:bldP spid="5" grpId="2" animBg="1"/>
      <p:bldP spid="6" grpId="0" animBg="1"/>
      <p:bldP spid="6" grpId="1" animBg="1"/>
      <p:bldP spid="6" grpId="2" animBg="1"/>
      <p:bldP spid="7" grpId="0" animBg="1"/>
      <p:bldP spid="7" grpId="1" animBg="1"/>
      <p:bldP spid="7" grpId="2" animBg="1"/>
      <p:bldP spid="13" grpId="0" animBg="1"/>
      <p:bldP spid="1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Lab 3</a:t>
            </a:r>
            <a:br>
              <a:rPr lang="en-US" dirty="0"/>
            </a:br>
            <a:r>
              <a:rPr lang="en-US" dirty="0"/>
              <a:t>Defining the MES Entity Model</a:t>
            </a:r>
          </a:p>
        </p:txBody>
      </p:sp>
      <p:sp>
        <p:nvSpPr>
          <p:cNvPr id="3" name="Date Placeholder 2"/>
          <p:cNvSpPr>
            <a:spLocks noGrp="1"/>
          </p:cNvSpPr>
          <p:nvPr>
            <p:ph type="dt" sz="half" idx="2"/>
          </p:nvPr>
        </p:nvSpPr>
        <p:spPr/>
        <p:txBody>
          <a:bodyPr/>
          <a:lstStyle/>
          <a:p>
            <a:r>
              <a:rPr lang="en-US"/>
              <a:t>© Invensys 2013</a:t>
            </a:r>
            <a:endParaRPr lang="en-US" dirty="0"/>
          </a:p>
        </p:txBody>
      </p:sp>
      <p:sp>
        <p:nvSpPr>
          <p:cNvPr id="4" name="Footer Placeholder 3"/>
          <p:cNvSpPr>
            <a:spLocks noGrp="1"/>
          </p:cNvSpPr>
          <p:nvPr>
            <p:ph type="ftr" sz="quarter" idx="3"/>
          </p:nvPr>
        </p:nvSpPr>
        <p:spPr/>
        <p:txBody>
          <a:bodyPr/>
          <a:lstStyle/>
          <a:p>
            <a:r>
              <a:rPr lang="en-US"/>
              <a:t>Invensys proprietary &amp; confidential</a:t>
            </a:r>
          </a:p>
        </p:txBody>
      </p:sp>
      <p:grpSp>
        <p:nvGrpSpPr>
          <p:cNvPr id="5" name="Timer"/>
          <p:cNvGrpSpPr/>
          <p:nvPr/>
        </p:nvGrpSpPr>
        <p:grpSpPr>
          <a:xfrm>
            <a:off x="7643834" y="71414"/>
            <a:ext cx="1428760" cy="660399"/>
            <a:chOff x="7500958" y="5214950"/>
            <a:chExt cx="1428760" cy="660399"/>
          </a:xfrm>
        </p:grpSpPr>
        <p:sp>
          <p:nvSpPr>
            <p:cNvPr id="6" name="Rounded Rectangle 5"/>
            <p:cNvSpPr/>
            <p:nvPr/>
          </p:nvSpPr>
          <p:spPr bwMode="auto">
            <a:xfrm>
              <a:off x="8001024" y="5357826"/>
              <a:ext cx="928694" cy="35719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r>
                <a:rPr lang="en-US" sz="1400" dirty="0">
                  <a:solidFill>
                    <a:schemeClr val="tx1"/>
                  </a:solidFill>
                </a:rPr>
                <a:t>15</a:t>
              </a:r>
              <a:r>
                <a:rPr kumimoji="0" lang="en-US" sz="1400" i="0" u="none" strike="noStrike" cap="none" normalizeH="0" baseline="0" dirty="0">
                  <a:ln>
                    <a:noFill/>
                  </a:ln>
                  <a:solidFill>
                    <a:schemeClr val="tx1"/>
                  </a:solidFill>
                  <a:effectLst/>
                </a:rPr>
                <a:t> min</a:t>
              </a:r>
            </a:p>
          </p:txBody>
        </p:sp>
        <p:pic>
          <p:nvPicPr>
            <p:cNvPr id="7" name="Picture 9" descr="95"/>
            <p:cNvPicPr>
              <a:picLocks noChangeAspect="1" noChangeArrowheads="1"/>
            </p:cNvPicPr>
            <p:nvPr/>
          </p:nvPicPr>
          <p:blipFill>
            <a:blip r:embed="rId3" cstate="print"/>
            <a:srcRect/>
            <a:stretch>
              <a:fillRect/>
            </a:stretch>
          </p:blipFill>
          <p:spPr bwMode="auto">
            <a:xfrm>
              <a:off x="7500958" y="5214950"/>
              <a:ext cx="660400" cy="660399"/>
            </a:xfrm>
            <a:prstGeom prst="rect">
              <a:avLst/>
            </a:prstGeom>
            <a:noFill/>
            <a:ln w="9525">
              <a:noFill/>
              <a:miter lim="800000"/>
              <a:headEnd/>
              <a:tailEnd/>
            </a:ln>
          </p:spPr>
        </p:pic>
      </p:grpSp>
      <p:grpSp>
        <p:nvGrpSpPr>
          <p:cNvPr id="8" name="Lab Logo"/>
          <p:cNvGrpSpPr/>
          <p:nvPr/>
        </p:nvGrpSpPr>
        <p:grpSpPr>
          <a:xfrm>
            <a:off x="4071934" y="5857892"/>
            <a:ext cx="1071547" cy="888988"/>
            <a:chOff x="517514" y="1414462"/>
            <a:chExt cx="1071547" cy="888988"/>
          </a:xfrm>
        </p:grpSpPr>
        <p:pic>
          <p:nvPicPr>
            <p:cNvPr id="9" name="Picture 20" descr="InTouch PC (On)"/>
            <p:cNvPicPr>
              <a:picLocks noChangeAspect="1" noChangeArrowheads="1"/>
            </p:cNvPicPr>
            <p:nvPr/>
          </p:nvPicPr>
          <p:blipFill>
            <a:blip r:embed="rId4" cstate="print"/>
            <a:srcRect/>
            <a:stretch>
              <a:fillRect/>
            </a:stretch>
          </p:blipFill>
          <p:spPr bwMode="auto">
            <a:xfrm>
              <a:off x="517514" y="1414462"/>
              <a:ext cx="872942" cy="728654"/>
            </a:xfrm>
            <a:prstGeom prst="rect">
              <a:avLst/>
            </a:prstGeom>
            <a:noFill/>
            <a:ln w="9525">
              <a:noFill/>
              <a:miter lim="800000"/>
              <a:headEnd/>
              <a:tailEnd/>
            </a:ln>
          </p:spPr>
        </p:pic>
        <p:pic>
          <p:nvPicPr>
            <p:cNvPr id="10" name="Picture 9" descr="146"/>
            <p:cNvPicPr>
              <a:picLocks noChangeAspect="1" noChangeArrowheads="1"/>
            </p:cNvPicPr>
            <p:nvPr/>
          </p:nvPicPr>
          <p:blipFill>
            <a:blip r:embed="rId5" cstate="print"/>
            <a:srcRect/>
            <a:stretch>
              <a:fillRect/>
            </a:stretch>
          </p:blipFill>
          <p:spPr bwMode="auto">
            <a:xfrm>
              <a:off x="1000100" y="1714488"/>
              <a:ext cx="588961" cy="588962"/>
            </a:xfrm>
            <a:prstGeom prst="rect">
              <a:avLst/>
            </a:prstGeom>
            <a:noFill/>
            <a:ln w="9525">
              <a:noFill/>
              <a:miter lim="800000"/>
              <a:headEnd/>
              <a:tailEnd/>
            </a:ln>
          </p:spPr>
        </p:pic>
      </p:grpSp>
      <p:pic>
        <p:nvPicPr>
          <p:cNvPr id="205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5536" y="1988840"/>
            <a:ext cx="3000375" cy="3143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ounded Rectangle 10"/>
          <p:cNvSpPr/>
          <p:nvPr/>
        </p:nvSpPr>
        <p:spPr bwMode="auto">
          <a:xfrm>
            <a:off x="1281934" y="3501008"/>
            <a:ext cx="2016224" cy="182880"/>
          </a:xfrm>
          <a:prstGeom prst="roundRect">
            <a:avLst/>
          </a:prstGeom>
          <a:noFill/>
          <a:ln w="2857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3" name="Rounded Rectangle 12"/>
          <p:cNvSpPr/>
          <p:nvPr/>
        </p:nvSpPr>
        <p:spPr bwMode="auto">
          <a:xfrm>
            <a:off x="1281934" y="3807316"/>
            <a:ext cx="2016224" cy="182880"/>
          </a:xfrm>
          <a:prstGeom prst="roundRect">
            <a:avLst/>
          </a:prstGeom>
          <a:noFill/>
          <a:ln w="2857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4" name="Rounded Rectangle 13"/>
          <p:cNvSpPr/>
          <p:nvPr/>
        </p:nvSpPr>
        <p:spPr bwMode="auto">
          <a:xfrm>
            <a:off x="1281934" y="4113624"/>
            <a:ext cx="2016224" cy="182880"/>
          </a:xfrm>
          <a:prstGeom prst="roundRect">
            <a:avLst/>
          </a:prstGeom>
          <a:noFill/>
          <a:ln w="2857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pic>
        <p:nvPicPr>
          <p:cNvPr id="2053"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84168" y="2811398"/>
            <a:ext cx="2343150" cy="156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Right Arrow 20"/>
          <p:cNvSpPr/>
          <p:nvPr/>
        </p:nvSpPr>
        <p:spPr bwMode="auto">
          <a:xfrm>
            <a:off x="4071934" y="3367864"/>
            <a:ext cx="1076702" cy="632048"/>
          </a:xfrm>
          <a:prstGeom prst="rightArrow">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w="9525" cap="flat" cmpd="sng" algn="ctr">
            <a:solidFill>
              <a:srgbClr val="9BBB59">
                <a:shade val="95000"/>
                <a:satMod val="105000"/>
              </a:srgbClr>
            </a:solidFill>
            <a:prstDash val="solid"/>
            <a:headEnd type="none" w="med" len="med"/>
            <a:tailEnd type="none" w="med" len="med"/>
          </a:ln>
          <a:effectLst>
            <a:outerShdw blurRad="40000" dist="23000" dir="5400000" rotWithShape="0">
              <a:srgbClr val="000000">
                <a:alpha val="35000"/>
              </a:srgbClr>
            </a:outerShdw>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Arial" charset="0"/>
              <a:ea typeface="+mn-ea"/>
              <a:cs typeface="+mn-cs"/>
            </a:endParaRPr>
          </a:p>
        </p:txBody>
      </p:sp>
    </p:spTree>
    <p:extLst>
      <p:ext uri="{BB962C8B-B14F-4D97-AF65-F5344CB8AC3E}">
        <p14:creationId xmlns:p14="http://schemas.microsoft.com/office/powerpoint/2010/main" val="3855573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ssolve">
                                      <p:cBhvr>
                                        <p:cTn id="7" dur="500"/>
                                        <p:tgtEl>
                                          <p:spTgt spid="11"/>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dissolve">
                                      <p:cBhvr>
                                        <p:cTn id="11" dur="500"/>
                                        <p:tgtEl>
                                          <p:spTgt spid="13"/>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dissolve">
                                      <p:cBhvr>
                                        <p:cTn id="15" dur="500"/>
                                        <p:tgtEl>
                                          <p:spTgt spid="14"/>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left)">
                                      <p:cBhvr>
                                        <p:cTn id="19" dur="500"/>
                                        <p:tgtEl>
                                          <p:spTgt spid="21"/>
                                        </p:tgtEl>
                                      </p:cBhvr>
                                    </p:animEffect>
                                  </p:childTnLst>
                                </p:cTn>
                              </p:par>
                            </p:childTnLst>
                          </p:cTn>
                        </p:par>
                        <p:par>
                          <p:cTn id="20" fill="hold">
                            <p:stCondLst>
                              <p:cond delay="2000"/>
                            </p:stCondLst>
                            <p:childTnLst>
                              <p:par>
                                <p:cTn id="21" presetID="9" presetClass="entr" presetSubtype="0" fill="hold" nodeType="afterEffect">
                                  <p:stCondLst>
                                    <p:cond delay="0"/>
                                  </p:stCondLst>
                                  <p:childTnLst>
                                    <p:set>
                                      <p:cBhvr>
                                        <p:cTn id="22" dur="1" fill="hold">
                                          <p:stCondLst>
                                            <p:cond delay="0"/>
                                          </p:stCondLst>
                                        </p:cTn>
                                        <p:tgtEl>
                                          <p:spTgt spid="2053"/>
                                        </p:tgtEl>
                                        <p:attrNameLst>
                                          <p:attrName>style.visibility</p:attrName>
                                        </p:attrNameLst>
                                      </p:cBhvr>
                                      <p:to>
                                        <p:strVal val="visible"/>
                                      </p:to>
                                    </p:set>
                                    <p:animEffect transition="in" filter="dissolve">
                                      <p:cBhvr>
                                        <p:cTn id="23" dur="500"/>
                                        <p:tgtEl>
                                          <p:spTgt spid="20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P spid="2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Setting up Galaxy-Import MES Objects</a:t>
            </a:r>
          </a:p>
        </p:txBody>
      </p:sp>
      <p:sp>
        <p:nvSpPr>
          <p:cNvPr id="3" name="Date Placeholder 2"/>
          <p:cNvSpPr>
            <a:spLocks noGrp="1"/>
          </p:cNvSpPr>
          <p:nvPr>
            <p:ph type="dt" sz="half" idx="2"/>
          </p:nvPr>
        </p:nvSpPr>
        <p:spPr/>
        <p:txBody>
          <a:bodyPr/>
          <a:lstStyle/>
          <a:p>
            <a:r>
              <a:rPr lang="en-US"/>
              <a:t>© Invensys 2013</a:t>
            </a:r>
            <a:endParaRPr lang="en-US" dirty="0"/>
          </a:p>
        </p:txBody>
      </p:sp>
      <p:sp>
        <p:nvSpPr>
          <p:cNvPr id="4" name="Footer Placeholder 3"/>
          <p:cNvSpPr>
            <a:spLocks noGrp="1"/>
          </p:cNvSpPr>
          <p:nvPr>
            <p:ph type="ftr" sz="quarter" idx="3"/>
          </p:nvPr>
        </p:nvSpPr>
        <p:spPr/>
        <p:txBody>
          <a:bodyPr/>
          <a:lstStyle/>
          <a:p>
            <a:r>
              <a:rPr lang="en-US"/>
              <a:t>Invensys proprietary &amp; confidential</a:t>
            </a:r>
          </a:p>
        </p:txBody>
      </p:sp>
      <p:pic>
        <p:nvPicPr>
          <p:cNvPr id="7170" name="Picture 2"/>
          <p:cNvPicPr>
            <a:picLocks noChangeAspect="1" noChangeArrowheads="1"/>
          </p:cNvPicPr>
          <p:nvPr/>
        </p:nvPicPr>
        <p:blipFill>
          <a:blip r:embed="rId2"/>
          <a:srcRect/>
          <a:stretch>
            <a:fillRect/>
          </a:stretch>
        </p:blipFill>
        <p:spPr bwMode="auto">
          <a:xfrm>
            <a:off x="611560" y="1196752"/>
            <a:ext cx="7704856" cy="5109165"/>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Setting up Galaxy-Create Instances</a:t>
            </a:r>
          </a:p>
        </p:txBody>
      </p:sp>
      <p:sp>
        <p:nvSpPr>
          <p:cNvPr id="3" name="Date Placeholder 2"/>
          <p:cNvSpPr>
            <a:spLocks noGrp="1"/>
          </p:cNvSpPr>
          <p:nvPr>
            <p:ph type="dt" sz="half" idx="2"/>
          </p:nvPr>
        </p:nvSpPr>
        <p:spPr/>
        <p:txBody>
          <a:bodyPr/>
          <a:lstStyle/>
          <a:p>
            <a:r>
              <a:rPr lang="en-US"/>
              <a:t>© Invensys 2013</a:t>
            </a:r>
            <a:endParaRPr lang="en-US" dirty="0"/>
          </a:p>
        </p:txBody>
      </p:sp>
      <p:sp>
        <p:nvSpPr>
          <p:cNvPr id="4" name="Footer Placeholder 3"/>
          <p:cNvSpPr>
            <a:spLocks noGrp="1"/>
          </p:cNvSpPr>
          <p:nvPr>
            <p:ph type="ftr" sz="quarter" idx="3"/>
          </p:nvPr>
        </p:nvSpPr>
        <p:spPr/>
        <p:txBody>
          <a:bodyPr/>
          <a:lstStyle/>
          <a:p>
            <a:r>
              <a:rPr lang="en-US"/>
              <a:t>Invensys proprietary &amp; confidential</a:t>
            </a:r>
          </a:p>
        </p:txBody>
      </p:sp>
      <p:pic>
        <p:nvPicPr>
          <p:cNvPr id="9218" name="Picture 2"/>
          <p:cNvPicPr>
            <a:picLocks noChangeAspect="1" noChangeArrowheads="1"/>
          </p:cNvPicPr>
          <p:nvPr/>
        </p:nvPicPr>
        <p:blipFill>
          <a:blip r:embed="rId2"/>
          <a:srcRect/>
          <a:stretch>
            <a:fillRect/>
          </a:stretch>
        </p:blipFill>
        <p:spPr bwMode="auto">
          <a:xfrm>
            <a:off x="467545" y="1052736"/>
            <a:ext cx="6120680" cy="2882995"/>
          </a:xfrm>
          <a:prstGeom prst="rect">
            <a:avLst/>
          </a:prstGeom>
          <a:noFill/>
          <a:ln w="9525">
            <a:noFill/>
            <a:miter lim="800000"/>
            <a:headEnd/>
            <a:tailEnd/>
          </a:ln>
        </p:spPr>
      </p:pic>
      <p:sp>
        <p:nvSpPr>
          <p:cNvPr id="7" name="Pentagon 6"/>
          <p:cNvSpPr/>
          <p:nvPr/>
        </p:nvSpPr>
        <p:spPr bwMode="auto">
          <a:xfrm flipH="1">
            <a:off x="6444208" y="3717032"/>
            <a:ext cx="288032" cy="144016"/>
          </a:xfrm>
          <a:prstGeom prst="homePlate">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pic>
        <p:nvPicPr>
          <p:cNvPr id="9219" name="Picture 3"/>
          <p:cNvPicPr>
            <a:picLocks noChangeAspect="1" noChangeArrowheads="1"/>
          </p:cNvPicPr>
          <p:nvPr/>
        </p:nvPicPr>
        <p:blipFill>
          <a:blip r:embed="rId3"/>
          <a:srcRect/>
          <a:stretch>
            <a:fillRect/>
          </a:stretch>
        </p:blipFill>
        <p:spPr bwMode="auto">
          <a:xfrm>
            <a:off x="539552" y="4005064"/>
            <a:ext cx="2667000" cy="2057400"/>
          </a:xfrm>
          <a:prstGeom prst="rect">
            <a:avLst/>
          </a:prstGeom>
          <a:noFill/>
          <a:ln w="9525">
            <a:noFill/>
            <a:miter lim="800000"/>
            <a:headEnd/>
            <a:tailEnd/>
          </a:ln>
        </p:spPr>
      </p:pic>
      <p:sp>
        <p:nvSpPr>
          <p:cNvPr id="9" name="Left Arrow 8"/>
          <p:cNvSpPr/>
          <p:nvPr/>
        </p:nvSpPr>
        <p:spPr bwMode="auto">
          <a:xfrm>
            <a:off x="2464768" y="4986672"/>
            <a:ext cx="1368152" cy="288032"/>
          </a:xfrm>
          <a:prstGeom prst="leftArrow">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Setting up Galaxy-Create Instances</a:t>
            </a:r>
          </a:p>
        </p:txBody>
      </p:sp>
      <p:sp>
        <p:nvSpPr>
          <p:cNvPr id="3" name="Date Placeholder 2"/>
          <p:cNvSpPr>
            <a:spLocks noGrp="1"/>
          </p:cNvSpPr>
          <p:nvPr>
            <p:ph type="dt" sz="half" idx="2"/>
          </p:nvPr>
        </p:nvSpPr>
        <p:spPr/>
        <p:txBody>
          <a:bodyPr/>
          <a:lstStyle/>
          <a:p>
            <a:r>
              <a:rPr lang="en-US"/>
              <a:t>© Invensys 2013</a:t>
            </a:r>
            <a:endParaRPr lang="en-US" dirty="0"/>
          </a:p>
        </p:txBody>
      </p:sp>
      <p:sp>
        <p:nvSpPr>
          <p:cNvPr id="4" name="Footer Placeholder 3"/>
          <p:cNvSpPr>
            <a:spLocks noGrp="1"/>
          </p:cNvSpPr>
          <p:nvPr>
            <p:ph type="ftr" sz="quarter" idx="3"/>
          </p:nvPr>
        </p:nvSpPr>
        <p:spPr/>
        <p:txBody>
          <a:bodyPr/>
          <a:lstStyle/>
          <a:p>
            <a:r>
              <a:rPr lang="en-US"/>
              <a:t>Invensys proprietary &amp; confidential</a:t>
            </a:r>
          </a:p>
        </p:txBody>
      </p:sp>
      <p:pic>
        <p:nvPicPr>
          <p:cNvPr id="10242" name="Picture 2"/>
          <p:cNvPicPr>
            <a:picLocks noChangeAspect="1" noChangeArrowheads="1"/>
          </p:cNvPicPr>
          <p:nvPr/>
        </p:nvPicPr>
        <p:blipFill>
          <a:blip r:embed="rId2"/>
          <a:srcRect/>
          <a:stretch>
            <a:fillRect/>
          </a:stretch>
        </p:blipFill>
        <p:spPr bwMode="auto">
          <a:xfrm>
            <a:off x="611559" y="1268760"/>
            <a:ext cx="3539243" cy="2808312"/>
          </a:xfrm>
          <a:prstGeom prst="rect">
            <a:avLst/>
          </a:prstGeom>
          <a:noFill/>
          <a:ln w="9525">
            <a:noFill/>
            <a:miter lim="800000"/>
            <a:headEnd/>
            <a:tailEnd/>
          </a:ln>
        </p:spPr>
      </p:pic>
      <p:sp>
        <p:nvSpPr>
          <p:cNvPr id="6" name="Striped Right Arrow 5"/>
          <p:cNvSpPr/>
          <p:nvPr/>
        </p:nvSpPr>
        <p:spPr bwMode="auto">
          <a:xfrm rot="5400000">
            <a:off x="2231740" y="2528900"/>
            <a:ext cx="1080120" cy="288032"/>
          </a:xfrm>
          <a:prstGeom prst="stripedRight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pic>
        <p:nvPicPr>
          <p:cNvPr id="10243" name="Picture 3"/>
          <p:cNvPicPr>
            <a:picLocks noChangeAspect="1" noChangeArrowheads="1"/>
          </p:cNvPicPr>
          <p:nvPr/>
        </p:nvPicPr>
        <p:blipFill>
          <a:blip r:embed="rId3"/>
          <a:srcRect/>
          <a:stretch>
            <a:fillRect/>
          </a:stretch>
        </p:blipFill>
        <p:spPr bwMode="auto">
          <a:xfrm>
            <a:off x="4499992" y="2996952"/>
            <a:ext cx="4327056" cy="3384376"/>
          </a:xfrm>
          <a:prstGeom prst="rect">
            <a:avLst/>
          </a:prstGeom>
          <a:noFill/>
          <a:ln w="9525">
            <a:noFill/>
            <a:miter lim="800000"/>
            <a:headEnd/>
            <a:tailEnd/>
          </a:ln>
        </p:spPr>
      </p:pic>
      <p:sp>
        <p:nvSpPr>
          <p:cNvPr id="8" name="Curved Right Arrow 7"/>
          <p:cNvSpPr/>
          <p:nvPr/>
        </p:nvSpPr>
        <p:spPr bwMode="auto">
          <a:xfrm rot="19635711">
            <a:off x="3203848" y="4221088"/>
            <a:ext cx="576064" cy="1368152"/>
          </a:xfrm>
          <a:prstGeom prst="curvedRightArrow">
            <a:avLst/>
          </a:prstGeom>
          <a:solidFill>
            <a:schemeClr val="accent1"/>
          </a:solidFill>
          <a:ln w="9525" cap="flat" cmpd="sng" algn="ctr">
            <a:solidFill>
              <a:srgbClr val="C3D60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9" name="Left Arrow 8"/>
          <p:cNvSpPr/>
          <p:nvPr/>
        </p:nvSpPr>
        <p:spPr bwMode="auto">
          <a:xfrm>
            <a:off x="7775848" y="5229200"/>
            <a:ext cx="828600" cy="288032"/>
          </a:xfrm>
          <a:prstGeom prst="leftArrow">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Setting up Galaxy-Create Instances</a:t>
            </a:r>
          </a:p>
        </p:txBody>
      </p:sp>
      <p:sp>
        <p:nvSpPr>
          <p:cNvPr id="3" name="Date Placeholder 2"/>
          <p:cNvSpPr>
            <a:spLocks noGrp="1"/>
          </p:cNvSpPr>
          <p:nvPr>
            <p:ph type="dt" sz="half" idx="2"/>
          </p:nvPr>
        </p:nvSpPr>
        <p:spPr/>
        <p:txBody>
          <a:bodyPr/>
          <a:lstStyle/>
          <a:p>
            <a:r>
              <a:rPr lang="en-US"/>
              <a:t>© Invensys 2013</a:t>
            </a:r>
            <a:endParaRPr lang="en-US" dirty="0"/>
          </a:p>
        </p:txBody>
      </p:sp>
      <p:sp>
        <p:nvSpPr>
          <p:cNvPr id="4" name="Footer Placeholder 3"/>
          <p:cNvSpPr>
            <a:spLocks noGrp="1"/>
          </p:cNvSpPr>
          <p:nvPr>
            <p:ph type="ftr" sz="quarter" idx="3"/>
          </p:nvPr>
        </p:nvSpPr>
        <p:spPr/>
        <p:txBody>
          <a:bodyPr/>
          <a:lstStyle/>
          <a:p>
            <a:r>
              <a:rPr lang="en-US"/>
              <a:t>Invensys proprietary &amp; confidential</a:t>
            </a:r>
          </a:p>
        </p:txBody>
      </p:sp>
      <p:pic>
        <p:nvPicPr>
          <p:cNvPr id="11266" name="Picture 2"/>
          <p:cNvPicPr>
            <a:picLocks noChangeAspect="1" noChangeArrowheads="1"/>
          </p:cNvPicPr>
          <p:nvPr/>
        </p:nvPicPr>
        <p:blipFill>
          <a:blip r:embed="rId2"/>
          <a:srcRect/>
          <a:stretch>
            <a:fillRect/>
          </a:stretch>
        </p:blipFill>
        <p:spPr bwMode="auto">
          <a:xfrm>
            <a:off x="827584" y="1196752"/>
            <a:ext cx="6336704" cy="4846451"/>
          </a:xfrm>
          <a:prstGeom prst="rect">
            <a:avLst/>
          </a:prstGeom>
          <a:noFill/>
          <a:ln w="9525">
            <a:noFill/>
            <a:miter lim="800000"/>
            <a:headEnd/>
            <a:tailEnd/>
          </a:ln>
        </p:spPr>
      </p:pic>
      <p:sp>
        <p:nvSpPr>
          <p:cNvPr id="6" name="Rounded Rectangular Callout 5"/>
          <p:cNvSpPr/>
          <p:nvPr/>
        </p:nvSpPr>
        <p:spPr bwMode="auto">
          <a:xfrm>
            <a:off x="5724128" y="1268760"/>
            <a:ext cx="2952328" cy="1944216"/>
          </a:xfrm>
          <a:prstGeom prst="wedgeRoundRectCallout">
            <a:avLst>
              <a:gd name="adj1" fmla="val -93999"/>
              <a:gd name="adj2" fmla="val 73406"/>
              <a:gd name="adj3" fmla="val 16667"/>
            </a:avLst>
          </a:prstGeom>
          <a:solidFill>
            <a:schemeClr val="accent1"/>
          </a:solidFill>
          <a:ln w="9525" cap="flat" cmpd="sng" algn="ctr">
            <a:solidFill>
              <a:srgbClr val="C3D60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Create Instance of </a:t>
            </a:r>
            <a:r>
              <a:rPr kumimoji="0" lang="en-US" sz="1800" b="0" i="0" u="none" strike="noStrike" cap="none" normalizeH="0" baseline="0" dirty="0" err="1">
                <a:ln>
                  <a:noFill/>
                </a:ln>
                <a:solidFill>
                  <a:schemeClr val="tx1"/>
                </a:solidFill>
                <a:effectLst/>
                <a:latin typeface="Arial" charset="0"/>
              </a:rPr>
              <a:t>prodCapability</a:t>
            </a:r>
            <a:r>
              <a:rPr kumimoji="0" lang="en-US" sz="1800" b="0" i="0" u="none" strike="noStrike" cap="none" normalizeH="0" baseline="0" dirty="0">
                <a:ln>
                  <a:noFill/>
                </a:ln>
                <a:solidFill>
                  <a:schemeClr val="tx1"/>
                </a:solidFill>
                <a:effectLst/>
                <a:latin typeface="Arial" charset="0"/>
              </a:rPr>
              <a:t> and assign bellow all production Unit. Rename as you want.</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Setting up Galaxy-Create Instances</a:t>
            </a:r>
          </a:p>
        </p:txBody>
      </p:sp>
      <p:sp>
        <p:nvSpPr>
          <p:cNvPr id="3" name="Date Placeholder 2"/>
          <p:cNvSpPr>
            <a:spLocks noGrp="1"/>
          </p:cNvSpPr>
          <p:nvPr>
            <p:ph type="dt" sz="half" idx="2"/>
          </p:nvPr>
        </p:nvSpPr>
        <p:spPr/>
        <p:txBody>
          <a:bodyPr/>
          <a:lstStyle/>
          <a:p>
            <a:r>
              <a:rPr lang="en-US"/>
              <a:t>© Invensys 2013</a:t>
            </a:r>
            <a:endParaRPr lang="en-US" dirty="0"/>
          </a:p>
        </p:txBody>
      </p:sp>
      <p:sp>
        <p:nvSpPr>
          <p:cNvPr id="4" name="Footer Placeholder 3"/>
          <p:cNvSpPr>
            <a:spLocks noGrp="1"/>
          </p:cNvSpPr>
          <p:nvPr>
            <p:ph type="ftr" sz="quarter" idx="3"/>
          </p:nvPr>
        </p:nvSpPr>
        <p:spPr/>
        <p:txBody>
          <a:bodyPr/>
          <a:lstStyle/>
          <a:p>
            <a:r>
              <a:rPr lang="en-US"/>
              <a:t>Invensys proprietary &amp; confidential</a:t>
            </a:r>
          </a:p>
        </p:txBody>
      </p:sp>
      <p:pic>
        <p:nvPicPr>
          <p:cNvPr id="12290" name="Picture 2"/>
          <p:cNvPicPr>
            <a:picLocks noChangeAspect="1" noChangeArrowheads="1"/>
          </p:cNvPicPr>
          <p:nvPr/>
        </p:nvPicPr>
        <p:blipFill>
          <a:blip r:embed="rId2"/>
          <a:srcRect/>
          <a:stretch>
            <a:fillRect/>
          </a:stretch>
        </p:blipFill>
        <p:spPr bwMode="auto">
          <a:xfrm>
            <a:off x="467544" y="980728"/>
            <a:ext cx="5819775" cy="4857750"/>
          </a:xfrm>
          <a:prstGeom prst="rect">
            <a:avLst/>
          </a:prstGeom>
          <a:noFill/>
          <a:ln w="9525">
            <a:noFill/>
            <a:miter lim="800000"/>
            <a:headEnd/>
            <a:tailEnd/>
          </a:ln>
        </p:spPr>
      </p:pic>
      <p:sp>
        <p:nvSpPr>
          <p:cNvPr id="6" name="Rounded Rectangular Callout 5"/>
          <p:cNvSpPr/>
          <p:nvPr/>
        </p:nvSpPr>
        <p:spPr bwMode="auto">
          <a:xfrm>
            <a:off x="7236296" y="1412776"/>
            <a:ext cx="1584176" cy="1080120"/>
          </a:xfrm>
          <a:prstGeom prst="wedgeRoundRectCallout">
            <a:avLst>
              <a:gd name="adj1" fmla="val -155515"/>
              <a:gd name="adj2" fmla="val 152065"/>
              <a:gd name="adj3" fmla="val 16667"/>
            </a:avLst>
          </a:prstGeom>
          <a:solidFill>
            <a:schemeClr val="accent1"/>
          </a:solidFill>
          <a:ln w="9525" cap="flat" cmpd="sng" algn="ctr">
            <a:solidFill>
              <a:srgbClr val="C3D60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n-US" dirty="0"/>
              <a:t>Rename</a:t>
            </a:r>
          </a:p>
          <a:p>
            <a:pPr marL="0" marR="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Contained</a:t>
            </a:r>
            <a:r>
              <a:rPr kumimoji="0" lang="en-US" sz="1800" b="0" i="0" u="none" strike="noStrike" cap="none" normalizeH="0" dirty="0">
                <a:ln>
                  <a:noFill/>
                </a:ln>
                <a:solidFill>
                  <a:schemeClr val="tx1"/>
                </a:solidFill>
                <a:effectLst/>
                <a:latin typeface="Arial" charset="0"/>
              </a:rPr>
              <a:t> Name</a:t>
            </a:r>
            <a:endParaRPr kumimoji="0" lang="en-US" sz="1800" b="0" i="0" u="none" strike="noStrike" cap="none" normalizeH="0" baseline="0" dirty="0">
              <a:ln>
                <a:noFill/>
              </a:ln>
              <a:solidFill>
                <a:schemeClr val="tx1"/>
              </a:solidFill>
              <a:effectLst/>
              <a:latin typeface="Arial" charset="0"/>
            </a:endParaRPr>
          </a:p>
        </p:txBody>
      </p:sp>
      <p:pic>
        <p:nvPicPr>
          <p:cNvPr id="12291" name="Picture 3"/>
          <p:cNvPicPr>
            <a:picLocks noChangeAspect="1" noChangeArrowheads="1"/>
          </p:cNvPicPr>
          <p:nvPr/>
        </p:nvPicPr>
        <p:blipFill>
          <a:blip r:embed="rId3"/>
          <a:srcRect/>
          <a:stretch>
            <a:fillRect/>
          </a:stretch>
        </p:blipFill>
        <p:spPr bwMode="auto">
          <a:xfrm>
            <a:off x="467544" y="980728"/>
            <a:ext cx="5832648" cy="5184576"/>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500"/>
                                        <p:tgtEl>
                                          <p:spTgt spid="6"/>
                                        </p:tgtEl>
                                      </p:cBhvr>
                                    </p:animEffect>
                                  </p:childTnLst>
                                  <p:subTnLst>
                                    <p:set>
                                      <p:cBhvr override="childStyle">
                                        <p:cTn dur="1" fill="hold" display="0" masterRel="nextClick" afterEffect="1"/>
                                        <p:tgtEl>
                                          <p:spTgt spid="6"/>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2291"/>
                                        </p:tgtEl>
                                        <p:attrNameLst>
                                          <p:attrName>style.visibility</p:attrName>
                                        </p:attrNameLst>
                                      </p:cBhvr>
                                      <p:to>
                                        <p:strVal val="visible"/>
                                      </p:to>
                                    </p:set>
                                    <p:animEffect transition="in" filter="blinds(horizontal)">
                                      <p:cBhvr>
                                        <p:cTn id="12" dur="500"/>
                                        <p:tgtEl>
                                          <p:spTgt spid="122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Setting up Galaxy-Create Instances</a:t>
            </a:r>
          </a:p>
        </p:txBody>
      </p:sp>
      <p:sp>
        <p:nvSpPr>
          <p:cNvPr id="3" name="Date Placeholder 2"/>
          <p:cNvSpPr>
            <a:spLocks noGrp="1"/>
          </p:cNvSpPr>
          <p:nvPr>
            <p:ph type="dt" sz="half" idx="2"/>
          </p:nvPr>
        </p:nvSpPr>
        <p:spPr/>
        <p:txBody>
          <a:bodyPr/>
          <a:lstStyle/>
          <a:p>
            <a:r>
              <a:rPr lang="en-US"/>
              <a:t>© Invensys 2013</a:t>
            </a:r>
            <a:endParaRPr lang="en-US" dirty="0"/>
          </a:p>
        </p:txBody>
      </p:sp>
      <p:sp>
        <p:nvSpPr>
          <p:cNvPr id="4" name="Footer Placeholder 3"/>
          <p:cNvSpPr>
            <a:spLocks noGrp="1"/>
          </p:cNvSpPr>
          <p:nvPr>
            <p:ph type="ftr" sz="quarter" idx="3"/>
          </p:nvPr>
        </p:nvSpPr>
        <p:spPr/>
        <p:txBody>
          <a:bodyPr/>
          <a:lstStyle/>
          <a:p>
            <a:r>
              <a:rPr lang="en-US"/>
              <a:t>Invensys proprietary &amp; confidential</a:t>
            </a:r>
          </a:p>
        </p:txBody>
      </p:sp>
      <p:pic>
        <p:nvPicPr>
          <p:cNvPr id="12290" name="Picture 2"/>
          <p:cNvPicPr>
            <a:picLocks noChangeAspect="1" noChangeArrowheads="1"/>
          </p:cNvPicPr>
          <p:nvPr/>
        </p:nvPicPr>
        <p:blipFill>
          <a:blip r:embed="rId2"/>
          <a:srcRect/>
          <a:stretch>
            <a:fillRect/>
          </a:stretch>
        </p:blipFill>
        <p:spPr bwMode="auto">
          <a:xfrm>
            <a:off x="467544" y="980728"/>
            <a:ext cx="5819775" cy="4857750"/>
          </a:xfrm>
          <a:prstGeom prst="rect">
            <a:avLst/>
          </a:prstGeom>
          <a:noFill/>
          <a:ln w="9525">
            <a:noFill/>
            <a:miter lim="800000"/>
            <a:headEnd/>
            <a:tailEnd/>
          </a:ln>
        </p:spPr>
      </p:pic>
      <p:sp>
        <p:nvSpPr>
          <p:cNvPr id="6" name="Rounded Rectangular Callout 5"/>
          <p:cNvSpPr/>
          <p:nvPr/>
        </p:nvSpPr>
        <p:spPr bwMode="auto">
          <a:xfrm>
            <a:off x="7236296" y="1412776"/>
            <a:ext cx="1584176" cy="1080120"/>
          </a:xfrm>
          <a:prstGeom prst="wedgeRoundRectCallout">
            <a:avLst>
              <a:gd name="adj1" fmla="val -152169"/>
              <a:gd name="adj2" fmla="val 60046"/>
              <a:gd name="adj3" fmla="val 16667"/>
            </a:avLst>
          </a:prstGeom>
          <a:solidFill>
            <a:schemeClr val="accent1"/>
          </a:solidFill>
          <a:ln w="9525" cap="flat" cmpd="sng" algn="ctr">
            <a:solidFill>
              <a:srgbClr val="C3D60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n-US" dirty="0"/>
              <a:t>Rebuild the MES Entity Model</a:t>
            </a:r>
            <a:endParaRPr kumimoji="0" lang="en-US" sz="1800" b="0" i="0" u="none" strike="noStrike" cap="none" normalizeH="0" baseline="0" dirty="0">
              <a:ln>
                <a:noFill/>
              </a:ln>
              <a:solidFill>
                <a:schemeClr val="tx1"/>
              </a:solidFill>
              <a:effectLst/>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500"/>
                                        <p:tgtEl>
                                          <p:spTgt spid="6"/>
                                        </p:tgtEl>
                                      </p:cBhvr>
                                    </p:animEffect>
                                  </p:childTnLst>
                                  <p:subTnLst>
                                    <p:set>
                                      <p:cBhvr override="childStyle">
                                        <p:cTn dur="1" fill="hold" display="0" masterRel="nextClick" afterEffect="1"/>
                                        <p:tgtEl>
                                          <p:spTgt spid="6"/>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Wonderware</a:t>
            </a:r>
            <a:r>
              <a:rPr lang="en-US" dirty="0"/>
              <a:t> MES 4.0 - Operations</a:t>
            </a:r>
          </a:p>
        </p:txBody>
      </p:sp>
      <p:sp>
        <p:nvSpPr>
          <p:cNvPr id="3" name="Date Placeholder 2"/>
          <p:cNvSpPr>
            <a:spLocks noGrp="1"/>
          </p:cNvSpPr>
          <p:nvPr>
            <p:ph type="dt" sz="half" idx="2"/>
          </p:nvPr>
        </p:nvSpPr>
        <p:spPr/>
        <p:txBody>
          <a:bodyPr/>
          <a:lstStyle/>
          <a:p>
            <a:r>
              <a:rPr lang="en-US"/>
              <a:t>© Invensys 2013</a:t>
            </a:r>
            <a:endParaRPr lang="en-US" dirty="0"/>
          </a:p>
        </p:txBody>
      </p:sp>
      <p:sp>
        <p:nvSpPr>
          <p:cNvPr id="4" name="Footer Placeholder 3"/>
          <p:cNvSpPr>
            <a:spLocks noGrp="1"/>
          </p:cNvSpPr>
          <p:nvPr>
            <p:ph type="ftr" sz="quarter" idx="3"/>
          </p:nvPr>
        </p:nvSpPr>
        <p:spPr/>
        <p:txBody>
          <a:bodyPr/>
          <a:lstStyle/>
          <a:p>
            <a:r>
              <a:rPr lang="en-US"/>
              <a:t>Invensys proprietary &amp; confidential</a:t>
            </a:r>
          </a:p>
        </p:txBody>
      </p:sp>
      <p:sp>
        <p:nvSpPr>
          <p:cNvPr id="5" name="Line 7"/>
          <p:cNvSpPr>
            <a:spLocks noChangeShapeType="1"/>
          </p:cNvSpPr>
          <p:nvPr/>
        </p:nvSpPr>
        <p:spPr bwMode="auto">
          <a:xfrm>
            <a:off x="457200" y="1600200"/>
            <a:ext cx="4114800" cy="0"/>
          </a:xfrm>
          <a:prstGeom prst="line">
            <a:avLst/>
          </a:prstGeom>
          <a:noFill/>
          <a:ln w="76200">
            <a:solidFill>
              <a:schemeClr val="tx1"/>
            </a:solidFill>
            <a:round/>
            <a:headEnd/>
            <a:tailEnd/>
          </a:ln>
          <a:effectLst>
            <a:outerShdw blurRad="50800" dist="38100" dir="2700000" algn="tl" rotWithShape="0">
              <a:prstClr val="black">
                <a:alpha val="40000"/>
              </a:prstClr>
            </a:outerShdw>
          </a:effectLst>
        </p:spPr>
        <p:txBody>
          <a:bodyPr>
            <a:spAutoFit/>
          </a:bodyPr>
          <a:lstStyle/>
          <a:p>
            <a:endParaRPr lang="en-US">
              <a:solidFill>
                <a:srgbClr val="000000"/>
              </a:solidFill>
            </a:endParaRPr>
          </a:p>
        </p:txBody>
      </p:sp>
      <p:sp>
        <p:nvSpPr>
          <p:cNvPr id="6" name="TextBox 5"/>
          <p:cNvSpPr txBox="1"/>
          <p:nvPr/>
        </p:nvSpPr>
        <p:spPr>
          <a:xfrm>
            <a:off x="457200" y="1772816"/>
            <a:ext cx="4114800" cy="1656184"/>
          </a:xfrm>
          <a:prstGeom prst="rect">
            <a:avLst/>
          </a:prstGeom>
          <a:noFill/>
        </p:spPr>
        <p:txBody>
          <a:bodyPr wrap="square" rtlCol="0">
            <a:noAutofit/>
          </a:bodyPr>
          <a:lstStyle/>
          <a:p>
            <a:r>
              <a:rPr lang="en-US" sz="2400" dirty="0">
                <a:solidFill>
                  <a:srgbClr val="000000"/>
                </a:solidFill>
                <a:latin typeface="Verdana"/>
              </a:rPr>
              <a:t>Module 3:</a:t>
            </a:r>
          </a:p>
          <a:p>
            <a:r>
              <a:rPr lang="en-US" sz="2400" dirty="0">
                <a:solidFill>
                  <a:srgbClr val="000000"/>
                </a:solidFill>
                <a:latin typeface="Verdana"/>
              </a:rPr>
              <a:t>Define the Basic Operations Model</a:t>
            </a:r>
          </a:p>
        </p:txBody>
      </p:sp>
      <p:sp>
        <p:nvSpPr>
          <p:cNvPr id="7" name="TextBox 6"/>
          <p:cNvSpPr txBox="1"/>
          <p:nvPr/>
        </p:nvSpPr>
        <p:spPr>
          <a:xfrm>
            <a:off x="4572000" y="1772816"/>
            <a:ext cx="4114800" cy="4176464"/>
          </a:xfrm>
          <a:prstGeom prst="rect">
            <a:avLst/>
          </a:prstGeom>
          <a:noFill/>
        </p:spPr>
        <p:txBody>
          <a:bodyPr wrap="square" rtlCol="0">
            <a:noAutofit/>
          </a:bodyPr>
          <a:lstStyle/>
          <a:p>
            <a:pPr marL="1028700" indent="-1028700">
              <a:spcAft>
                <a:spcPts val="1000"/>
              </a:spcAft>
            </a:pPr>
            <a:r>
              <a:rPr lang="en-US" sz="1600" b="1" dirty="0">
                <a:solidFill>
                  <a:srgbClr val="000000"/>
                </a:solidFill>
                <a:latin typeface="Verdana"/>
              </a:rPr>
              <a:t>Contents</a:t>
            </a:r>
            <a:endParaRPr lang="en-US" sz="1400" b="1" dirty="0">
              <a:solidFill>
                <a:srgbClr val="000000"/>
              </a:solidFill>
              <a:latin typeface="Verdana"/>
            </a:endParaRPr>
          </a:p>
          <a:p>
            <a:pPr marL="1028700" indent="-1028700">
              <a:spcAft>
                <a:spcPts val="1000"/>
              </a:spcAft>
            </a:pPr>
            <a:r>
              <a:rPr lang="en-US" sz="1400" dirty="0">
                <a:solidFill>
                  <a:srgbClr val="000000"/>
                </a:solidFill>
                <a:latin typeface="Verdana"/>
              </a:rPr>
              <a:t>Section 1:	Modeling Overview</a:t>
            </a:r>
          </a:p>
          <a:p>
            <a:pPr marL="1257300" lvl="1" indent="-800100">
              <a:spcAft>
                <a:spcPts val="1000"/>
              </a:spcAft>
            </a:pPr>
            <a:r>
              <a:rPr lang="en-US" sz="1400" dirty="0">
                <a:solidFill>
                  <a:srgbClr val="000000"/>
                </a:solidFill>
                <a:latin typeface="Verdana"/>
              </a:rPr>
              <a:t>Lab 2 –	Setting Up the Galaxy</a:t>
            </a:r>
          </a:p>
          <a:p>
            <a:pPr marL="1028700" indent="-1028700">
              <a:spcAft>
                <a:spcPts val="1000"/>
              </a:spcAft>
            </a:pPr>
            <a:r>
              <a:rPr lang="en-US" sz="1400" dirty="0">
                <a:solidFill>
                  <a:srgbClr val="000000"/>
                </a:solidFill>
                <a:latin typeface="Verdana"/>
              </a:rPr>
              <a:t>Section 2:	Entity Model</a:t>
            </a:r>
          </a:p>
          <a:p>
            <a:pPr marL="1257300" lvl="1" indent="-800100">
              <a:spcAft>
                <a:spcPts val="1000"/>
              </a:spcAft>
            </a:pPr>
            <a:r>
              <a:rPr lang="en-US" sz="1400" dirty="0">
                <a:solidFill>
                  <a:srgbClr val="000000"/>
                </a:solidFill>
                <a:latin typeface="Verdana"/>
              </a:rPr>
              <a:t>Lab 3 –	Defining the MES Entity Model</a:t>
            </a:r>
          </a:p>
          <a:p>
            <a:pPr marL="1028700" indent="-1028700">
              <a:spcAft>
                <a:spcPts val="1000"/>
              </a:spcAft>
            </a:pPr>
            <a:r>
              <a:rPr lang="en-US" sz="1400" dirty="0">
                <a:solidFill>
                  <a:srgbClr val="000000"/>
                </a:solidFill>
                <a:latin typeface="Verdana"/>
              </a:rPr>
              <a:t>Section 3:	Entity Capabilities</a:t>
            </a:r>
          </a:p>
          <a:p>
            <a:pPr marL="1028700" indent="-1028700">
              <a:spcAft>
                <a:spcPts val="1000"/>
              </a:spcAft>
            </a:pPr>
            <a:r>
              <a:rPr lang="en-US" sz="1400" dirty="0">
                <a:solidFill>
                  <a:srgbClr val="000000"/>
                </a:solidFill>
                <a:latin typeface="Verdana"/>
              </a:rPr>
              <a:t>Section 4:	Product and Process Definition</a:t>
            </a:r>
          </a:p>
          <a:p>
            <a:pPr marL="1257300" lvl="1" indent="-800100">
              <a:spcAft>
                <a:spcPts val="1000"/>
              </a:spcAft>
            </a:pPr>
            <a:r>
              <a:rPr lang="en-US" sz="1400" dirty="0">
                <a:solidFill>
                  <a:srgbClr val="000000"/>
                </a:solidFill>
                <a:latin typeface="Verdana"/>
              </a:rPr>
              <a:t>Lab 4 –	Defining Products and Processes</a:t>
            </a:r>
          </a:p>
          <a:p>
            <a:pPr marL="1028700" indent="-1028700">
              <a:spcAft>
                <a:spcPts val="1000"/>
              </a:spcAft>
            </a:pPr>
            <a:r>
              <a:rPr lang="en-US" sz="1400" dirty="0">
                <a:solidFill>
                  <a:srgbClr val="000000"/>
                </a:solidFill>
                <a:latin typeface="Verdana"/>
              </a:rPr>
              <a:t>Section 5:	Work Order Execution</a:t>
            </a:r>
          </a:p>
          <a:p>
            <a:pPr marL="1257300" lvl="1" indent="-800100">
              <a:spcAft>
                <a:spcPts val="1000"/>
              </a:spcAft>
            </a:pPr>
            <a:r>
              <a:rPr lang="en-US" sz="1400" dirty="0">
                <a:solidFill>
                  <a:srgbClr val="000000"/>
                </a:solidFill>
                <a:latin typeface="Verdana"/>
              </a:rPr>
              <a:t>Lab 5 –	Tracking Work Order Execution</a:t>
            </a:r>
          </a:p>
          <a:p>
            <a:pPr marL="1028700" lvl="0" indent="-1028700">
              <a:spcAft>
                <a:spcPts val="1000"/>
              </a:spcAft>
            </a:pPr>
            <a:endParaRPr lang="en-US" sz="1400" dirty="0">
              <a:solidFill>
                <a:srgbClr val="000000"/>
              </a:solidFill>
              <a:latin typeface="Verdana"/>
            </a:endParaRPr>
          </a:p>
        </p:txBody>
      </p:sp>
    </p:spTree>
    <p:extLst>
      <p:ext uri="{BB962C8B-B14F-4D97-AF65-F5344CB8AC3E}">
        <p14:creationId xmlns:p14="http://schemas.microsoft.com/office/powerpoint/2010/main" val="38740773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Setting up Galaxy- Group to entity rights</a:t>
            </a:r>
          </a:p>
        </p:txBody>
      </p:sp>
      <p:sp>
        <p:nvSpPr>
          <p:cNvPr id="3" name="Date Placeholder 2"/>
          <p:cNvSpPr>
            <a:spLocks noGrp="1"/>
          </p:cNvSpPr>
          <p:nvPr>
            <p:ph type="dt" sz="half" idx="2"/>
          </p:nvPr>
        </p:nvSpPr>
        <p:spPr/>
        <p:txBody>
          <a:bodyPr/>
          <a:lstStyle/>
          <a:p>
            <a:r>
              <a:rPr lang="en-US"/>
              <a:t>© Invensys 2013</a:t>
            </a:r>
            <a:endParaRPr lang="en-US" dirty="0"/>
          </a:p>
        </p:txBody>
      </p:sp>
      <p:sp>
        <p:nvSpPr>
          <p:cNvPr id="4" name="Footer Placeholder 3"/>
          <p:cNvSpPr>
            <a:spLocks noGrp="1"/>
          </p:cNvSpPr>
          <p:nvPr>
            <p:ph type="ftr" sz="quarter" idx="3"/>
          </p:nvPr>
        </p:nvSpPr>
        <p:spPr/>
        <p:txBody>
          <a:bodyPr/>
          <a:lstStyle/>
          <a:p>
            <a:r>
              <a:rPr lang="en-US"/>
              <a:t>Invensys proprietary &amp; confidential</a:t>
            </a:r>
          </a:p>
        </p:txBody>
      </p:sp>
      <p:pic>
        <p:nvPicPr>
          <p:cNvPr id="13314" name="Picture 2"/>
          <p:cNvPicPr>
            <a:picLocks noChangeAspect="1" noChangeArrowheads="1"/>
          </p:cNvPicPr>
          <p:nvPr/>
        </p:nvPicPr>
        <p:blipFill>
          <a:blip r:embed="rId2"/>
          <a:srcRect/>
          <a:stretch>
            <a:fillRect/>
          </a:stretch>
        </p:blipFill>
        <p:spPr bwMode="auto">
          <a:xfrm>
            <a:off x="0" y="975320"/>
            <a:ext cx="9144000" cy="5334000"/>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US" dirty="0"/>
              <a:t>Defining Items and Processes</a:t>
            </a:r>
          </a:p>
        </p:txBody>
      </p:sp>
      <p:sp>
        <p:nvSpPr>
          <p:cNvPr id="8" name="Rounded Rectangle 7"/>
          <p:cNvSpPr/>
          <p:nvPr/>
        </p:nvSpPr>
        <p:spPr bwMode="auto">
          <a:xfrm>
            <a:off x="4788024" y="3345552"/>
            <a:ext cx="1005840" cy="731520"/>
          </a:xfrm>
          <a:prstGeom prst="roundRect">
            <a:avLst>
              <a:gd name="adj" fmla="val 24909"/>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0" tIns="45720" rIns="0" bIns="45720" numCol="1" rtlCol="0" anchor="ctr" anchorCtr="0" compatLnSpc="1">
            <a:prstTxWarp prst="textNoShape">
              <a:avLst/>
            </a:prstTxWarp>
            <a:noAutofit/>
          </a:bodyPr>
          <a:lstStyle/>
          <a:p>
            <a:pPr marL="0" marR="0" indent="0" algn="ctr" defTabSz="914400" rtl="0" eaLnBrk="0" fontAlgn="base" latinLnBrk="0" hangingPunct="0">
              <a:lnSpc>
                <a:spcPct val="90000"/>
              </a:lnSpc>
              <a:spcBef>
                <a:spcPct val="0"/>
              </a:spcBef>
              <a:spcAft>
                <a:spcPct val="0"/>
              </a:spcAft>
              <a:buClrTx/>
              <a:buSzTx/>
              <a:buFontTx/>
              <a:buNone/>
              <a:tabLst/>
            </a:pPr>
            <a:r>
              <a:rPr lang="en-US" sz="1100" b="1" dirty="0">
                <a:solidFill>
                  <a:schemeClr val="bg1"/>
                </a:solidFill>
                <a:effectLst>
                  <a:outerShdw blurRad="38100" dist="38100" dir="2700000" algn="tl">
                    <a:srgbClr val="000000">
                      <a:alpha val="43137"/>
                    </a:srgbClr>
                  </a:outerShdw>
                </a:effectLst>
                <a:cs typeface="Arial" pitchFamily="34" charset="0"/>
              </a:rPr>
              <a:t>Operation</a:t>
            </a:r>
          </a:p>
          <a:p>
            <a:pPr marL="0" marR="0" indent="0" algn="ctr" defTabSz="914400" rtl="0" eaLnBrk="0" fontAlgn="base" latinLnBrk="0" hangingPunct="0">
              <a:lnSpc>
                <a:spcPct val="90000"/>
              </a:lnSpc>
              <a:spcBef>
                <a:spcPct val="0"/>
              </a:spcBef>
              <a:spcAft>
                <a:spcPct val="0"/>
              </a:spcAft>
              <a:buClrTx/>
              <a:buSzTx/>
              <a:buFontTx/>
              <a:buNone/>
              <a:tabLst/>
            </a:pPr>
            <a:r>
              <a:rPr kumimoji="0" lang="en-US" sz="1100" b="1" i="0" u="none" strike="noStrike" cap="none" normalizeH="0" baseline="0" dirty="0">
                <a:ln>
                  <a:noFill/>
                </a:ln>
                <a:solidFill>
                  <a:schemeClr val="bg1"/>
                </a:solidFill>
                <a:effectLst>
                  <a:outerShdw blurRad="38100" dist="38100" dir="2700000" algn="tl">
                    <a:srgbClr val="000000">
                      <a:alpha val="43137"/>
                    </a:srgbClr>
                  </a:outerShdw>
                </a:effectLst>
                <a:cs typeface="Arial" pitchFamily="34" charset="0"/>
              </a:rPr>
              <a:t>1,n</a:t>
            </a:r>
          </a:p>
        </p:txBody>
      </p:sp>
      <p:sp>
        <p:nvSpPr>
          <p:cNvPr id="9" name="Rounded Rectangle 8"/>
          <p:cNvSpPr/>
          <p:nvPr/>
        </p:nvSpPr>
        <p:spPr bwMode="auto">
          <a:xfrm>
            <a:off x="6514053" y="3345552"/>
            <a:ext cx="1005840" cy="731520"/>
          </a:xfrm>
          <a:prstGeom prst="roundRect">
            <a:avLst>
              <a:gd name="adj" fmla="val 24909"/>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90000"/>
              </a:lnSpc>
              <a:spcBef>
                <a:spcPct val="0"/>
              </a:spcBef>
              <a:spcAft>
                <a:spcPct val="0"/>
              </a:spcAft>
              <a:buClrTx/>
              <a:buSzTx/>
              <a:buFontTx/>
              <a:buNone/>
              <a:tabLst/>
            </a:pPr>
            <a:r>
              <a:rPr lang="en-US" sz="1100" b="1" dirty="0">
                <a:solidFill>
                  <a:schemeClr val="bg1"/>
                </a:solidFill>
                <a:effectLst>
                  <a:outerShdw blurRad="38100" dist="38100" dir="2700000" algn="tl">
                    <a:srgbClr val="000000">
                      <a:alpha val="43137"/>
                    </a:srgbClr>
                  </a:outerShdw>
                </a:effectLst>
                <a:cs typeface="Arial" pitchFamily="34" charset="0"/>
              </a:rPr>
              <a:t>Process</a:t>
            </a:r>
          </a:p>
          <a:p>
            <a:pPr marL="0" marR="0" indent="0" algn="ctr" defTabSz="914400" rtl="0" eaLnBrk="0" fontAlgn="base" latinLnBrk="0" hangingPunct="0">
              <a:lnSpc>
                <a:spcPct val="90000"/>
              </a:lnSpc>
              <a:spcBef>
                <a:spcPct val="0"/>
              </a:spcBef>
              <a:spcAft>
                <a:spcPct val="0"/>
              </a:spcAft>
              <a:buClrTx/>
              <a:buSzTx/>
              <a:buFontTx/>
              <a:buNone/>
              <a:tabLst/>
            </a:pPr>
            <a:r>
              <a:rPr kumimoji="0" lang="en-US" sz="1100" b="1" i="0" u="none" strike="noStrike" cap="none" normalizeH="0" baseline="0" dirty="0">
                <a:ln>
                  <a:noFill/>
                </a:ln>
                <a:solidFill>
                  <a:schemeClr val="bg1"/>
                </a:solidFill>
                <a:effectLst>
                  <a:outerShdw blurRad="38100" dist="38100" dir="2700000" algn="tl">
                    <a:srgbClr val="000000">
                      <a:alpha val="43137"/>
                    </a:srgbClr>
                  </a:outerShdw>
                </a:effectLst>
                <a:cs typeface="Arial" pitchFamily="34" charset="0"/>
              </a:rPr>
              <a:t>1,n</a:t>
            </a:r>
          </a:p>
        </p:txBody>
      </p:sp>
      <p:sp>
        <p:nvSpPr>
          <p:cNvPr id="10" name="Rounded Rectangle 9"/>
          <p:cNvSpPr/>
          <p:nvPr/>
        </p:nvSpPr>
        <p:spPr bwMode="auto">
          <a:xfrm>
            <a:off x="6513944" y="2132856"/>
            <a:ext cx="1005840" cy="731520"/>
          </a:xfrm>
          <a:prstGeom prst="roundRect">
            <a:avLst>
              <a:gd name="adj" fmla="val 24909"/>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90000"/>
              </a:lnSpc>
              <a:spcBef>
                <a:spcPct val="0"/>
              </a:spcBef>
              <a:spcAft>
                <a:spcPct val="0"/>
              </a:spcAft>
              <a:buClrTx/>
              <a:buSzTx/>
              <a:buFontTx/>
              <a:buNone/>
              <a:tabLst/>
            </a:pPr>
            <a:r>
              <a:rPr lang="en-US" sz="1100" b="1" dirty="0">
                <a:solidFill>
                  <a:schemeClr val="bg1"/>
                </a:solidFill>
                <a:effectLst>
                  <a:outerShdw blurRad="38100" dist="38100" dir="2700000" algn="tl">
                    <a:srgbClr val="000000">
                      <a:alpha val="43137"/>
                    </a:srgbClr>
                  </a:outerShdw>
                </a:effectLst>
                <a:cs typeface="Arial" pitchFamily="34" charset="0"/>
              </a:rPr>
              <a:t>Item</a:t>
            </a:r>
          </a:p>
          <a:p>
            <a:pPr marL="0" marR="0" indent="0" algn="ctr" defTabSz="914400" rtl="0" eaLnBrk="0" fontAlgn="base" latinLnBrk="0" hangingPunct="0">
              <a:lnSpc>
                <a:spcPct val="90000"/>
              </a:lnSpc>
              <a:spcBef>
                <a:spcPct val="0"/>
              </a:spcBef>
              <a:spcAft>
                <a:spcPct val="0"/>
              </a:spcAft>
              <a:buClrTx/>
              <a:buSzTx/>
              <a:buFontTx/>
              <a:buNone/>
              <a:tabLst/>
            </a:pPr>
            <a:r>
              <a:rPr kumimoji="0" lang="en-US" sz="1100" b="1" i="0" u="none" strike="noStrike" cap="none" normalizeH="0" baseline="0" dirty="0">
                <a:ln>
                  <a:noFill/>
                </a:ln>
                <a:solidFill>
                  <a:schemeClr val="bg1"/>
                </a:solidFill>
                <a:effectLst>
                  <a:outerShdw blurRad="38100" dist="38100" dir="2700000" algn="tl">
                    <a:srgbClr val="000000">
                      <a:alpha val="43137"/>
                    </a:srgbClr>
                  </a:outerShdw>
                </a:effectLst>
                <a:cs typeface="Arial" pitchFamily="34" charset="0"/>
              </a:rPr>
              <a:t>1,n</a:t>
            </a:r>
          </a:p>
        </p:txBody>
      </p:sp>
      <p:sp>
        <p:nvSpPr>
          <p:cNvPr id="11" name="Rounded Rectangle 10"/>
          <p:cNvSpPr/>
          <p:nvPr/>
        </p:nvSpPr>
        <p:spPr bwMode="auto">
          <a:xfrm>
            <a:off x="7884368" y="3345552"/>
            <a:ext cx="1005840" cy="731520"/>
          </a:xfrm>
          <a:prstGeom prst="roundRect">
            <a:avLst>
              <a:gd name="adj" fmla="val 24909"/>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90000"/>
              </a:lnSpc>
              <a:spcBef>
                <a:spcPct val="0"/>
              </a:spcBef>
              <a:spcAft>
                <a:spcPct val="0"/>
              </a:spcAft>
              <a:buClrTx/>
              <a:buSzTx/>
              <a:buFontTx/>
              <a:buNone/>
              <a:tabLst/>
            </a:pPr>
            <a:r>
              <a:rPr lang="en-US" sz="1100" b="1" dirty="0">
                <a:solidFill>
                  <a:schemeClr val="bg1"/>
                </a:solidFill>
                <a:effectLst>
                  <a:outerShdw blurRad="38100" dist="38100" dir="2700000" algn="tl">
                    <a:srgbClr val="000000">
                      <a:alpha val="43137"/>
                    </a:srgbClr>
                  </a:outerShdw>
                </a:effectLst>
                <a:cs typeface="Arial" pitchFamily="34" charset="0"/>
              </a:rPr>
              <a:t>Process Class</a:t>
            </a:r>
          </a:p>
          <a:p>
            <a:pPr marL="0" marR="0" indent="0" algn="ctr" defTabSz="914400" rtl="0" eaLnBrk="0" fontAlgn="base" latinLnBrk="0" hangingPunct="0">
              <a:lnSpc>
                <a:spcPct val="90000"/>
              </a:lnSpc>
              <a:spcBef>
                <a:spcPct val="0"/>
              </a:spcBef>
              <a:spcAft>
                <a:spcPct val="0"/>
              </a:spcAft>
              <a:buClrTx/>
              <a:buSzTx/>
              <a:buFontTx/>
              <a:buNone/>
              <a:tabLst/>
            </a:pPr>
            <a:r>
              <a:rPr kumimoji="0" lang="en-US" sz="1100" b="1" i="0" u="none" strike="noStrike" cap="none" normalizeH="0" baseline="0" dirty="0">
                <a:ln>
                  <a:noFill/>
                </a:ln>
                <a:solidFill>
                  <a:schemeClr val="bg1"/>
                </a:solidFill>
                <a:effectLst>
                  <a:outerShdw blurRad="38100" dist="38100" dir="2700000" algn="tl">
                    <a:srgbClr val="000000">
                      <a:alpha val="43137"/>
                    </a:srgbClr>
                  </a:outerShdw>
                </a:effectLst>
                <a:cs typeface="Arial" pitchFamily="34" charset="0"/>
              </a:rPr>
              <a:t>1,n</a:t>
            </a:r>
          </a:p>
        </p:txBody>
      </p:sp>
      <p:sp>
        <p:nvSpPr>
          <p:cNvPr id="13" name="Rounded Rectangle 12"/>
          <p:cNvSpPr/>
          <p:nvPr/>
        </p:nvSpPr>
        <p:spPr bwMode="auto">
          <a:xfrm>
            <a:off x="7884368" y="2132856"/>
            <a:ext cx="1005840" cy="731520"/>
          </a:xfrm>
          <a:prstGeom prst="roundRect">
            <a:avLst>
              <a:gd name="adj" fmla="val 24909"/>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90000"/>
              </a:lnSpc>
              <a:spcBef>
                <a:spcPct val="0"/>
              </a:spcBef>
              <a:spcAft>
                <a:spcPct val="0"/>
              </a:spcAft>
              <a:buClrTx/>
              <a:buSzTx/>
              <a:buFontTx/>
              <a:buNone/>
              <a:tabLst/>
            </a:pPr>
            <a:r>
              <a:rPr lang="en-US" sz="1100" b="1" dirty="0">
                <a:solidFill>
                  <a:schemeClr val="bg1"/>
                </a:solidFill>
                <a:effectLst>
                  <a:outerShdw blurRad="38100" dist="38100" dir="2700000" algn="tl">
                    <a:srgbClr val="000000">
                      <a:alpha val="43137"/>
                    </a:srgbClr>
                  </a:outerShdw>
                </a:effectLst>
                <a:cs typeface="Arial" pitchFamily="34" charset="0"/>
              </a:rPr>
              <a:t>Item Class</a:t>
            </a:r>
          </a:p>
          <a:p>
            <a:pPr marL="0" marR="0" indent="0" algn="ctr" defTabSz="914400" rtl="0" eaLnBrk="0" fontAlgn="base" latinLnBrk="0" hangingPunct="0">
              <a:lnSpc>
                <a:spcPct val="90000"/>
              </a:lnSpc>
              <a:spcBef>
                <a:spcPct val="0"/>
              </a:spcBef>
              <a:spcAft>
                <a:spcPct val="0"/>
              </a:spcAft>
              <a:buClrTx/>
              <a:buSzTx/>
              <a:buFontTx/>
              <a:buNone/>
              <a:tabLst/>
            </a:pPr>
            <a:r>
              <a:rPr kumimoji="0" lang="en-US" sz="1100" b="1" i="0" u="none" strike="noStrike" cap="none" normalizeH="0" baseline="0" dirty="0">
                <a:ln>
                  <a:noFill/>
                </a:ln>
                <a:solidFill>
                  <a:schemeClr val="bg1"/>
                </a:solidFill>
                <a:effectLst>
                  <a:outerShdw blurRad="38100" dist="38100" dir="2700000" algn="tl">
                    <a:srgbClr val="000000">
                      <a:alpha val="43137"/>
                    </a:srgbClr>
                  </a:outerShdw>
                </a:effectLst>
                <a:cs typeface="Arial" pitchFamily="34" charset="0"/>
              </a:rPr>
              <a:t>1,n</a:t>
            </a:r>
          </a:p>
        </p:txBody>
      </p:sp>
      <p:cxnSp>
        <p:nvCxnSpPr>
          <p:cNvPr id="26" name="Straight Arrow Connector 25"/>
          <p:cNvCxnSpPr>
            <a:stCxn id="38" idx="0"/>
            <a:endCxn id="8" idx="2"/>
          </p:cNvCxnSpPr>
          <p:nvPr/>
        </p:nvCxnSpPr>
        <p:spPr bwMode="auto">
          <a:xfrm flipV="1">
            <a:off x="4860032" y="4077072"/>
            <a:ext cx="430912" cy="360040"/>
          </a:xfrm>
          <a:prstGeom prst="straightConnector1">
            <a:avLst/>
          </a:prstGeom>
          <a:noFill/>
          <a:ln w="9525" cap="flat" cmpd="sng" algn="ctr">
            <a:solidFill>
              <a:schemeClr val="tx1"/>
            </a:solidFill>
            <a:prstDash val="solid"/>
            <a:round/>
            <a:headEnd type="none" w="med" len="med"/>
            <a:tailEnd type="arrow"/>
          </a:ln>
          <a:effectLst/>
        </p:spPr>
      </p:cxnSp>
      <p:cxnSp>
        <p:nvCxnSpPr>
          <p:cNvPr id="29" name="Straight Arrow Connector 28"/>
          <p:cNvCxnSpPr>
            <a:stCxn id="9" idx="1"/>
            <a:endCxn id="8" idx="3"/>
          </p:cNvCxnSpPr>
          <p:nvPr/>
        </p:nvCxnSpPr>
        <p:spPr bwMode="auto">
          <a:xfrm flipH="1">
            <a:off x="5793864" y="3711312"/>
            <a:ext cx="720189" cy="0"/>
          </a:xfrm>
          <a:prstGeom prst="straightConnector1">
            <a:avLst/>
          </a:prstGeom>
          <a:noFill/>
          <a:ln w="9525" cap="flat" cmpd="sng" algn="ctr">
            <a:solidFill>
              <a:schemeClr val="tx1"/>
            </a:solidFill>
            <a:prstDash val="solid"/>
            <a:round/>
            <a:headEnd type="none" w="med" len="med"/>
            <a:tailEnd type="arrow"/>
          </a:ln>
          <a:effectLst/>
        </p:spPr>
      </p:cxnSp>
      <p:cxnSp>
        <p:nvCxnSpPr>
          <p:cNvPr id="31" name="Straight Arrow Connector 30"/>
          <p:cNvCxnSpPr>
            <a:stCxn id="11" idx="1"/>
            <a:endCxn id="9" idx="3"/>
          </p:cNvCxnSpPr>
          <p:nvPr/>
        </p:nvCxnSpPr>
        <p:spPr bwMode="auto">
          <a:xfrm flipH="1">
            <a:off x="7519893" y="3711312"/>
            <a:ext cx="364475" cy="0"/>
          </a:xfrm>
          <a:prstGeom prst="straightConnector1">
            <a:avLst/>
          </a:prstGeom>
          <a:noFill/>
          <a:ln w="9525" cap="flat" cmpd="sng" algn="ctr">
            <a:solidFill>
              <a:schemeClr val="tx1"/>
            </a:solidFill>
            <a:prstDash val="solid"/>
            <a:round/>
            <a:headEnd type="none" w="med" len="med"/>
            <a:tailEnd type="arrow"/>
          </a:ln>
          <a:effectLst/>
        </p:spPr>
      </p:cxnSp>
      <p:cxnSp>
        <p:nvCxnSpPr>
          <p:cNvPr id="33" name="Straight Arrow Connector 32"/>
          <p:cNvCxnSpPr>
            <a:stCxn id="13" idx="1"/>
            <a:endCxn id="10" idx="3"/>
          </p:cNvCxnSpPr>
          <p:nvPr/>
        </p:nvCxnSpPr>
        <p:spPr bwMode="auto">
          <a:xfrm flipH="1">
            <a:off x="7519784" y="2498616"/>
            <a:ext cx="364584" cy="0"/>
          </a:xfrm>
          <a:prstGeom prst="straightConnector1">
            <a:avLst/>
          </a:prstGeom>
          <a:noFill/>
          <a:ln w="9525" cap="flat" cmpd="sng" algn="ctr">
            <a:solidFill>
              <a:schemeClr val="tx1"/>
            </a:solidFill>
            <a:prstDash val="solid"/>
            <a:round/>
            <a:headEnd type="none" w="med" len="med"/>
            <a:tailEnd type="arrow"/>
          </a:ln>
          <a:effectLst/>
        </p:spPr>
      </p:cxnSp>
      <p:cxnSp>
        <p:nvCxnSpPr>
          <p:cNvPr id="95" name="Straight Arrow Connector 94"/>
          <p:cNvCxnSpPr>
            <a:stCxn id="10" idx="2"/>
            <a:endCxn id="9" idx="0"/>
          </p:cNvCxnSpPr>
          <p:nvPr/>
        </p:nvCxnSpPr>
        <p:spPr bwMode="auto">
          <a:xfrm>
            <a:off x="7016864" y="2864376"/>
            <a:ext cx="109" cy="481176"/>
          </a:xfrm>
          <a:prstGeom prst="straightConnector1">
            <a:avLst/>
          </a:prstGeom>
          <a:noFill/>
          <a:ln w="9525" cap="flat" cmpd="sng" algn="ctr">
            <a:solidFill>
              <a:schemeClr val="tx1"/>
            </a:solidFill>
            <a:prstDash val="solid"/>
            <a:round/>
            <a:headEnd type="none" w="med" len="med"/>
            <a:tailEnd type="arrow"/>
          </a:ln>
          <a:effectLst/>
        </p:spPr>
      </p:cxnSp>
      <p:sp>
        <p:nvSpPr>
          <p:cNvPr id="38" name="Rounded Rectangle 37"/>
          <p:cNvSpPr/>
          <p:nvPr/>
        </p:nvSpPr>
        <p:spPr bwMode="auto">
          <a:xfrm>
            <a:off x="4211960" y="4437112"/>
            <a:ext cx="1296144" cy="361568"/>
          </a:xfrm>
          <a:prstGeom prst="roundRect">
            <a:avLst>
              <a:gd name="adj" fmla="val 24909"/>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ctr" anchorCtr="0" compatLnSpc="1">
            <a:prstTxWarp prst="textNoShape">
              <a:avLst/>
            </a:prstTxWarp>
            <a:noAutofit/>
          </a:bodyPr>
          <a:lstStyle/>
          <a:p>
            <a:pPr marL="0" marR="0" indent="0" algn="r" defTabSz="914400" rtl="0" eaLnBrk="0" fontAlgn="base" latinLnBrk="0" hangingPunct="0">
              <a:lnSpc>
                <a:spcPct val="90000"/>
              </a:lnSpc>
              <a:spcBef>
                <a:spcPct val="0"/>
              </a:spcBef>
              <a:spcAft>
                <a:spcPct val="0"/>
              </a:spcAft>
              <a:buClrTx/>
              <a:buSzTx/>
              <a:buFontTx/>
              <a:buNone/>
              <a:tabLst/>
            </a:pPr>
            <a:r>
              <a:rPr kumimoji="0" lang="en-US" sz="1000" i="0" u="none" strike="noStrike" cap="none" normalizeH="0" baseline="0" dirty="0" err="1">
                <a:ln>
                  <a:noFill/>
                </a:ln>
                <a:solidFill>
                  <a:schemeClr val="tx1"/>
                </a:solidFill>
                <a:cs typeface="Arial" pitchFamily="34" charset="0"/>
              </a:rPr>
              <a:t>Sched</a:t>
            </a:r>
            <a:r>
              <a:rPr kumimoji="0" lang="en-US" sz="1000" i="0" u="none" strike="noStrike" cap="none" normalizeH="0" baseline="0" dirty="0">
                <a:ln>
                  <a:noFill/>
                </a:ln>
                <a:solidFill>
                  <a:schemeClr val="tx1"/>
                </a:solidFill>
                <a:cs typeface="Arial" pitchFamily="34" charset="0"/>
              </a:rPr>
              <a:t> Jobs</a:t>
            </a:r>
          </a:p>
        </p:txBody>
      </p:sp>
      <p:sp>
        <p:nvSpPr>
          <p:cNvPr id="4" name="Rounded Rectangle 3"/>
          <p:cNvSpPr/>
          <p:nvPr/>
        </p:nvSpPr>
        <p:spPr bwMode="auto">
          <a:xfrm>
            <a:off x="3186102" y="4437112"/>
            <a:ext cx="1386154" cy="1008112"/>
          </a:xfrm>
          <a:prstGeom prst="roundRect">
            <a:avLst>
              <a:gd name="adj" fmla="val 24909"/>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90000"/>
              </a:lnSpc>
              <a:spcBef>
                <a:spcPct val="0"/>
              </a:spcBef>
              <a:spcAft>
                <a:spcPct val="0"/>
              </a:spcAft>
              <a:buClrTx/>
              <a:buSzTx/>
              <a:buFontTx/>
              <a:buNone/>
              <a:tabLst/>
            </a:pPr>
            <a:r>
              <a:rPr kumimoji="0" lang="en-US" sz="1100" b="1" i="0" u="none" strike="noStrike" cap="none" normalizeH="0" baseline="0" dirty="0">
                <a:ln>
                  <a:noFill/>
                </a:ln>
                <a:solidFill>
                  <a:schemeClr val="bg1"/>
                </a:solidFill>
                <a:effectLst>
                  <a:outerShdw blurRad="38100" dist="38100" dir="2700000" algn="tl">
                    <a:srgbClr val="000000">
                      <a:alpha val="43137"/>
                    </a:srgbClr>
                  </a:outerShdw>
                </a:effectLst>
                <a:cs typeface="Arial" pitchFamily="34" charset="0"/>
              </a:rPr>
              <a:t>Entities</a:t>
            </a:r>
          </a:p>
          <a:p>
            <a:pPr marL="0" marR="0" indent="0" algn="ctr" defTabSz="914400" rtl="0" eaLnBrk="0" fontAlgn="base" latinLnBrk="0" hangingPunct="0">
              <a:lnSpc>
                <a:spcPct val="90000"/>
              </a:lnSpc>
              <a:spcBef>
                <a:spcPct val="0"/>
              </a:spcBef>
              <a:spcAft>
                <a:spcPct val="0"/>
              </a:spcAft>
              <a:buClrTx/>
              <a:buSzTx/>
              <a:buFontTx/>
              <a:buNone/>
              <a:tabLst/>
            </a:pPr>
            <a:r>
              <a:rPr lang="en-US" sz="1100" b="1" dirty="0">
                <a:solidFill>
                  <a:schemeClr val="bg1"/>
                </a:solidFill>
                <a:effectLst>
                  <a:outerShdw blurRad="38100" dist="38100" dir="2700000" algn="tl">
                    <a:srgbClr val="000000">
                      <a:alpha val="43137"/>
                    </a:srgbClr>
                  </a:outerShdw>
                </a:effectLst>
                <a:cs typeface="Arial" pitchFamily="34" charset="0"/>
              </a:rPr>
              <a:t>1,n</a:t>
            </a:r>
            <a:endParaRPr kumimoji="0" lang="en-US" sz="1100" b="1" i="0" u="none" strike="noStrike" cap="none" normalizeH="0" baseline="0" dirty="0">
              <a:ln>
                <a:noFill/>
              </a:ln>
              <a:solidFill>
                <a:schemeClr val="bg1"/>
              </a:solidFill>
              <a:effectLst>
                <a:outerShdw blurRad="38100" dist="38100" dir="2700000" algn="tl">
                  <a:srgbClr val="000000">
                    <a:alpha val="43137"/>
                  </a:srgbClr>
                </a:outerShdw>
              </a:effectLst>
              <a:cs typeface="Arial" pitchFamily="34" charset="0"/>
            </a:endParaRPr>
          </a:p>
        </p:txBody>
      </p:sp>
      <p:sp>
        <p:nvSpPr>
          <p:cNvPr id="2" name="Date Placeholder 1"/>
          <p:cNvSpPr>
            <a:spLocks noGrp="1"/>
          </p:cNvSpPr>
          <p:nvPr>
            <p:ph type="dt" sz="half" idx="2"/>
          </p:nvPr>
        </p:nvSpPr>
        <p:spPr/>
        <p:txBody>
          <a:bodyPr/>
          <a:lstStyle/>
          <a:p>
            <a:r>
              <a:rPr lang="en-US"/>
              <a:t>© Invensys 2013</a:t>
            </a:r>
            <a:endParaRPr lang="en-US" dirty="0"/>
          </a:p>
        </p:txBody>
      </p:sp>
      <p:sp>
        <p:nvSpPr>
          <p:cNvPr id="3" name="Footer Placeholder 2"/>
          <p:cNvSpPr>
            <a:spLocks noGrp="1"/>
          </p:cNvSpPr>
          <p:nvPr>
            <p:ph type="ftr" sz="quarter" idx="3"/>
          </p:nvPr>
        </p:nvSpPr>
        <p:spPr/>
        <p:txBody>
          <a:bodyPr/>
          <a:lstStyle/>
          <a:p>
            <a:r>
              <a:rPr lang="en-US"/>
              <a:t>Invensys proprietary &amp; confidential</a:t>
            </a:r>
          </a:p>
        </p:txBody>
      </p:sp>
    </p:spTree>
    <p:extLst>
      <p:ext uri="{BB962C8B-B14F-4D97-AF65-F5344CB8AC3E}">
        <p14:creationId xmlns:p14="http://schemas.microsoft.com/office/powerpoint/2010/main" val="1309919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dissolve">
                                      <p:cBhvr>
                                        <p:cTn id="12" dur="500"/>
                                        <p:tgtEl>
                                          <p:spTgt spid="13"/>
                                        </p:tgtEl>
                                      </p:cBhvr>
                                    </p:animEffect>
                                  </p:childTnLst>
                                </p:cTn>
                              </p:par>
                            </p:childTnLst>
                          </p:cTn>
                        </p:par>
                        <p:par>
                          <p:cTn id="13" fill="hold">
                            <p:stCondLst>
                              <p:cond delay="500"/>
                            </p:stCondLst>
                            <p:childTnLst>
                              <p:par>
                                <p:cTn id="14" presetID="22" presetClass="entr" presetSubtype="2" fill="hold" nodeType="afterEffect">
                                  <p:stCondLst>
                                    <p:cond delay="0"/>
                                  </p:stCondLst>
                                  <p:childTnLst>
                                    <p:set>
                                      <p:cBhvr>
                                        <p:cTn id="15" dur="1" fill="hold">
                                          <p:stCondLst>
                                            <p:cond delay="0"/>
                                          </p:stCondLst>
                                        </p:cTn>
                                        <p:tgtEl>
                                          <p:spTgt spid="33"/>
                                        </p:tgtEl>
                                        <p:attrNameLst>
                                          <p:attrName>style.visibility</p:attrName>
                                        </p:attrNameLst>
                                      </p:cBhvr>
                                      <p:to>
                                        <p:strVal val="visible"/>
                                      </p:to>
                                    </p:set>
                                    <p:animEffect transition="in" filter="wipe(right)">
                                      <p:cBhvr>
                                        <p:cTn id="16" dur="500"/>
                                        <p:tgtEl>
                                          <p:spTgt spid="33"/>
                                        </p:tgtEl>
                                      </p:cBhvr>
                                    </p:animEffect>
                                  </p:childTnLst>
                                </p:cTn>
                              </p:par>
                            </p:childTnLst>
                          </p:cTn>
                        </p:par>
                        <p:par>
                          <p:cTn id="17" fill="hold">
                            <p:stCondLst>
                              <p:cond delay="1000"/>
                            </p:stCondLst>
                            <p:childTnLst>
                              <p:par>
                                <p:cTn id="18" presetID="9" presetClass="entr" presetSubtype="0"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dissolve">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dissolve">
                                      <p:cBhvr>
                                        <p:cTn id="25" dur="500"/>
                                        <p:tgtEl>
                                          <p:spTgt spid="11"/>
                                        </p:tgtEl>
                                      </p:cBhvr>
                                    </p:animEffect>
                                  </p:childTnLst>
                                </p:cTn>
                              </p:par>
                            </p:childTnLst>
                          </p:cTn>
                        </p:par>
                        <p:par>
                          <p:cTn id="26" fill="hold">
                            <p:stCondLst>
                              <p:cond delay="500"/>
                            </p:stCondLst>
                            <p:childTnLst>
                              <p:par>
                                <p:cTn id="27" presetID="22" presetClass="entr" presetSubtype="2"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right)">
                                      <p:cBhvr>
                                        <p:cTn id="29" dur="500"/>
                                        <p:tgtEl>
                                          <p:spTgt spid="31"/>
                                        </p:tgtEl>
                                      </p:cBhvr>
                                    </p:animEffect>
                                  </p:childTnLst>
                                </p:cTn>
                              </p:par>
                            </p:childTnLst>
                          </p:cTn>
                        </p:par>
                        <p:par>
                          <p:cTn id="30" fill="hold">
                            <p:stCondLst>
                              <p:cond delay="1000"/>
                            </p:stCondLst>
                            <p:childTnLst>
                              <p:par>
                                <p:cTn id="31" presetID="9"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dissolve">
                                      <p:cBhvr>
                                        <p:cTn id="33" dur="500"/>
                                        <p:tgtEl>
                                          <p:spTgt spid="9"/>
                                        </p:tgtEl>
                                      </p:cBhvr>
                                    </p:animEffect>
                                  </p:childTnLst>
                                </p:cTn>
                              </p:par>
                            </p:childTnLst>
                          </p:cTn>
                        </p:par>
                        <p:par>
                          <p:cTn id="34" fill="hold">
                            <p:stCondLst>
                              <p:cond delay="1500"/>
                            </p:stCondLst>
                            <p:childTnLst>
                              <p:par>
                                <p:cTn id="35" presetID="22" presetClass="entr" presetSubtype="1" fill="hold" nodeType="afterEffect">
                                  <p:stCondLst>
                                    <p:cond delay="0"/>
                                  </p:stCondLst>
                                  <p:childTnLst>
                                    <p:set>
                                      <p:cBhvr>
                                        <p:cTn id="36" dur="1" fill="hold">
                                          <p:stCondLst>
                                            <p:cond delay="0"/>
                                          </p:stCondLst>
                                        </p:cTn>
                                        <p:tgtEl>
                                          <p:spTgt spid="95"/>
                                        </p:tgtEl>
                                        <p:attrNameLst>
                                          <p:attrName>style.visibility</p:attrName>
                                        </p:attrNameLst>
                                      </p:cBhvr>
                                      <p:to>
                                        <p:strVal val="visible"/>
                                      </p:to>
                                    </p:set>
                                    <p:animEffect transition="in" filter="wipe(up)">
                                      <p:cBhvr>
                                        <p:cTn id="37" dur="500"/>
                                        <p:tgtEl>
                                          <p:spTgt spid="95"/>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2" fill="hold" nodeType="click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wipe(right)">
                                      <p:cBhvr>
                                        <p:cTn id="42" dur="500"/>
                                        <p:tgtEl>
                                          <p:spTgt spid="29"/>
                                        </p:tgtEl>
                                      </p:cBhvr>
                                    </p:animEffect>
                                  </p:childTnLst>
                                </p:cTn>
                              </p:par>
                            </p:childTnLst>
                          </p:cTn>
                        </p:par>
                        <p:par>
                          <p:cTn id="43" fill="hold">
                            <p:stCondLst>
                              <p:cond delay="500"/>
                            </p:stCondLst>
                            <p:childTnLst>
                              <p:par>
                                <p:cTn id="44" presetID="9" presetClass="entr" presetSubtype="0"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dissolve">
                                      <p:cBhvr>
                                        <p:cTn id="46" dur="500"/>
                                        <p:tgtEl>
                                          <p:spTgt spid="8"/>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wipe(left)">
                                      <p:cBhvr>
                                        <p:cTn id="51" dur="500"/>
                                        <p:tgtEl>
                                          <p:spTgt spid="38"/>
                                        </p:tgtEl>
                                      </p:cBhvr>
                                    </p:animEffect>
                                  </p:childTnLst>
                                </p:cTn>
                              </p:par>
                            </p:childTnLst>
                          </p:cTn>
                        </p:par>
                        <p:par>
                          <p:cTn id="52" fill="hold">
                            <p:stCondLst>
                              <p:cond delay="500"/>
                            </p:stCondLst>
                            <p:childTnLst>
                              <p:par>
                                <p:cTn id="53" presetID="22" presetClass="entr" presetSubtype="8" fill="hold"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wipe(left)">
                                      <p:cBhvr>
                                        <p:cTn id="55"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3" grpId="0" animBg="1"/>
      <p:bldP spid="38" grpId="0" animBg="1"/>
      <p:bldP spid="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ITEM Class and Items</a:t>
            </a:r>
          </a:p>
        </p:txBody>
      </p:sp>
      <p:sp>
        <p:nvSpPr>
          <p:cNvPr id="3" name="Date Placeholder 2"/>
          <p:cNvSpPr>
            <a:spLocks noGrp="1"/>
          </p:cNvSpPr>
          <p:nvPr>
            <p:ph type="dt" sz="half" idx="2"/>
          </p:nvPr>
        </p:nvSpPr>
        <p:spPr/>
        <p:txBody>
          <a:bodyPr/>
          <a:lstStyle/>
          <a:p>
            <a:r>
              <a:rPr lang="en-US"/>
              <a:t>© Invensys 2013</a:t>
            </a:r>
            <a:endParaRPr lang="en-US" dirty="0"/>
          </a:p>
        </p:txBody>
      </p:sp>
      <p:sp>
        <p:nvSpPr>
          <p:cNvPr id="4" name="Footer Placeholder 3"/>
          <p:cNvSpPr>
            <a:spLocks noGrp="1"/>
          </p:cNvSpPr>
          <p:nvPr>
            <p:ph type="ftr" sz="quarter" idx="3"/>
          </p:nvPr>
        </p:nvSpPr>
        <p:spPr/>
        <p:txBody>
          <a:bodyPr/>
          <a:lstStyle/>
          <a:p>
            <a:r>
              <a:rPr lang="en-US"/>
              <a:t>Invensys proprietary &amp; confidential</a:t>
            </a:r>
          </a:p>
        </p:txBody>
      </p:sp>
      <p:graphicFrame>
        <p:nvGraphicFramePr>
          <p:cNvPr id="5" name="Diagram 4"/>
          <p:cNvGraphicFramePr/>
          <p:nvPr/>
        </p:nvGraphicFramePr>
        <p:xfrm>
          <a:off x="539552" y="980728"/>
          <a:ext cx="8208912" cy="48245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0055" y="1772816"/>
            <a:ext cx="8248650" cy="4029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a:t>Lab 4</a:t>
            </a:r>
            <a:br>
              <a:rPr lang="en-US" dirty="0"/>
            </a:br>
            <a:r>
              <a:rPr lang="en-US" dirty="0"/>
              <a:t>Defining Products and Processes</a:t>
            </a:r>
          </a:p>
        </p:txBody>
      </p:sp>
      <p:sp>
        <p:nvSpPr>
          <p:cNvPr id="3" name="Date Placeholder 2"/>
          <p:cNvSpPr>
            <a:spLocks noGrp="1"/>
          </p:cNvSpPr>
          <p:nvPr>
            <p:ph type="dt" sz="half" idx="2"/>
          </p:nvPr>
        </p:nvSpPr>
        <p:spPr/>
        <p:txBody>
          <a:bodyPr/>
          <a:lstStyle/>
          <a:p>
            <a:r>
              <a:rPr lang="en-US"/>
              <a:t>© Invensys 2013</a:t>
            </a:r>
            <a:endParaRPr lang="en-US" dirty="0"/>
          </a:p>
        </p:txBody>
      </p:sp>
      <p:sp>
        <p:nvSpPr>
          <p:cNvPr id="4" name="Footer Placeholder 3"/>
          <p:cNvSpPr>
            <a:spLocks noGrp="1"/>
          </p:cNvSpPr>
          <p:nvPr>
            <p:ph type="ftr" sz="quarter" idx="3"/>
          </p:nvPr>
        </p:nvSpPr>
        <p:spPr/>
        <p:txBody>
          <a:bodyPr/>
          <a:lstStyle/>
          <a:p>
            <a:r>
              <a:rPr lang="en-US"/>
              <a:t>Invensys proprietary &amp; confidential</a:t>
            </a:r>
          </a:p>
        </p:txBody>
      </p:sp>
      <p:grpSp>
        <p:nvGrpSpPr>
          <p:cNvPr id="5" name="Timer"/>
          <p:cNvGrpSpPr/>
          <p:nvPr/>
        </p:nvGrpSpPr>
        <p:grpSpPr>
          <a:xfrm>
            <a:off x="7643834" y="71414"/>
            <a:ext cx="1428760" cy="660399"/>
            <a:chOff x="7500958" y="5214950"/>
            <a:chExt cx="1428760" cy="660399"/>
          </a:xfrm>
        </p:grpSpPr>
        <p:sp>
          <p:nvSpPr>
            <p:cNvPr id="6" name="Rounded Rectangle 5"/>
            <p:cNvSpPr/>
            <p:nvPr/>
          </p:nvSpPr>
          <p:spPr bwMode="auto">
            <a:xfrm>
              <a:off x="8001024" y="5357826"/>
              <a:ext cx="928694" cy="35719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r>
                <a:rPr lang="en-US" sz="1400" dirty="0">
                  <a:solidFill>
                    <a:schemeClr val="tx1"/>
                  </a:solidFill>
                </a:rPr>
                <a:t>40</a:t>
              </a:r>
              <a:r>
                <a:rPr kumimoji="0" lang="en-US" sz="1400" i="0" u="none" strike="noStrike" cap="none" normalizeH="0" baseline="0" dirty="0">
                  <a:ln>
                    <a:noFill/>
                  </a:ln>
                  <a:solidFill>
                    <a:schemeClr val="tx1"/>
                  </a:solidFill>
                  <a:effectLst/>
                </a:rPr>
                <a:t> min</a:t>
              </a:r>
            </a:p>
          </p:txBody>
        </p:sp>
        <p:pic>
          <p:nvPicPr>
            <p:cNvPr id="7" name="Picture 9" descr="95"/>
            <p:cNvPicPr>
              <a:picLocks noChangeAspect="1" noChangeArrowheads="1"/>
            </p:cNvPicPr>
            <p:nvPr/>
          </p:nvPicPr>
          <p:blipFill>
            <a:blip r:embed="rId5" cstate="print"/>
            <a:srcRect/>
            <a:stretch>
              <a:fillRect/>
            </a:stretch>
          </p:blipFill>
          <p:spPr bwMode="auto">
            <a:xfrm>
              <a:off x="7500958" y="5214950"/>
              <a:ext cx="660400" cy="660399"/>
            </a:xfrm>
            <a:prstGeom prst="rect">
              <a:avLst/>
            </a:prstGeom>
            <a:noFill/>
            <a:ln w="9525">
              <a:noFill/>
              <a:miter lim="800000"/>
              <a:headEnd/>
              <a:tailEnd/>
            </a:ln>
          </p:spPr>
        </p:pic>
      </p:grpSp>
      <p:grpSp>
        <p:nvGrpSpPr>
          <p:cNvPr id="8" name="Lab Logo"/>
          <p:cNvGrpSpPr/>
          <p:nvPr/>
        </p:nvGrpSpPr>
        <p:grpSpPr>
          <a:xfrm>
            <a:off x="4071934" y="5857892"/>
            <a:ext cx="1071547" cy="888988"/>
            <a:chOff x="517514" y="1414462"/>
            <a:chExt cx="1071547" cy="888988"/>
          </a:xfrm>
        </p:grpSpPr>
        <p:pic>
          <p:nvPicPr>
            <p:cNvPr id="9" name="Picture 20" descr="InTouch PC (On)"/>
            <p:cNvPicPr>
              <a:picLocks noChangeAspect="1" noChangeArrowheads="1"/>
            </p:cNvPicPr>
            <p:nvPr/>
          </p:nvPicPr>
          <p:blipFill>
            <a:blip r:embed="rId6" cstate="print"/>
            <a:srcRect/>
            <a:stretch>
              <a:fillRect/>
            </a:stretch>
          </p:blipFill>
          <p:spPr bwMode="auto">
            <a:xfrm>
              <a:off x="517514" y="1414462"/>
              <a:ext cx="872942" cy="728654"/>
            </a:xfrm>
            <a:prstGeom prst="rect">
              <a:avLst/>
            </a:prstGeom>
            <a:noFill/>
            <a:ln w="9525">
              <a:noFill/>
              <a:miter lim="800000"/>
              <a:headEnd/>
              <a:tailEnd/>
            </a:ln>
          </p:spPr>
        </p:pic>
        <p:pic>
          <p:nvPicPr>
            <p:cNvPr id="10" name="Picture 9" descr="146"/>
            <p:cNvPicPr>
              <a:picLocks noChangeAspect="1" noChangeArrowheads="1"/>
            </p:cNvPicPr>
            <p:nvPr/>
          </p:nvPicPr>
          <p:blipFill>
            <a:blip r:embed="rId7" cstate="print"/>
            <a:srcRect/>
            <a:stretch>
              <a:fillRect/>
            </a:stretch>
          </p:blipFill>
          <p:spPr bwMode="auto">
            <a:xfrm>
              <a:off x="1000100" y="1714488"/>
              <a:ext cx="588961" cy="588962"/>
            </a:xfrm>
            <a:prstGeom prst="rect">
              <a:avLst/>
            </a:prstGeom>
            <a:noFill/>
            <a:ln w="9525">
              <a:noFill/>
              <a:miter lim="800000"/>
              <a:headEnd/>
              <a:tailEnd/>
            </a:ln>
          </p:spPr>
        </p:pic>
      </p:grpSp>
      <p:sp>
        <p:nvSpPr>
          <p:cNvPr id="13" name="Rounded Rectangle 12"/>
          <p:cNvSpPr/>
          <p:nvPr/>
        </p:nvSpPr>
        <p:spPr bwMode="auto">
          <a:xfrm>
            <a:off x="1219200" y="4158198"/>
            <a:ext cx="838200" cy="304800"/>
          </a:xfrm>
          <a:prstGeom prst="round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rtlCol="0" anchor="ctr" anchorCtr="0" compatLnSpc="1">
            <a:prstTxWarp prst="textNoShape">
              <a:avLst/>
            </a:prstTxWarp>
            <a:noAutofit/>
          </a:bodyPr>
          <a:lstStyle/>
          <a:p>
            <a:pPr algn="ctr" eaLnBrk="0" hangingPunct="0">
              <a:lnSpc>
                <a:spcPct val="90000"/>
              </a:lnSpc>
            </a:pPr>
            <a:r>
              <a:rPr lang="en-US" sz="800" b="1" dirty="0">
                <a:solidFill>
                  <a:prstClr val="white"/>
                </a:solidFill>
                <a:effectLst>
                  <a:outerShdw blurRad="38100" dist="38100" dir="2700000" algn="tl">
                    <a:srgbClr val="000000">
                      <a:alpha val="43137"/>
                    </a:srgbClr>
                  </a:outerShdw>
                </a:effectLst>
                <a:latin typeface="Arial" charset="0"/>
              </a:rPr>
              <a:t>Chocolate Concentrate</a:t>
            </a:r>
          </a:p>
        </p:txBody>
      </p:sp>
      <p:cxnSp>
        <p:nvCxnSpPr>
          <p:cNvPr id="14" name="Elbow Connector 13"/>
          <p:cNvCxnSpPr/>
          <p:nvPr/>
        </p:nvCxnSpPr>
        <p:spPr bwMode="auto">
          <a:xfrm flipV="1">
            <a:off x="1097280" y="3929125"/>
            <a:ext cx="2011680" cy="576072"/>
          </a:xfrm>
          <a:prstGeom prst="bentConnector3">
            <a:avLst>
              <a:gd name="adj1" fmla="val 75726"/>
            </a:avLst>
          </a:prstGeom>
          <a:ln>
            <a:headEnd type="none" w="med" len="med"/>
            <a:tailEnd type="triangle" w="lg" len="sm"/>
          </a:ln>
        </p:spPr>
        <p:style>
          <a:lnRef idx="2">
            <a:schemeClr val="accent2"/>
          </a:lnRef>
          <a:fillRef idx="0">
            <a:schemeClr val="accent2"/>
          </a:fillRef>
          <a:effectRef idx="1">
            <a:schemeClr val="accent2"/>
          </a:effectRef>
          <a:fontRef idx="minor">
            <a:schemeClr val="tx1"/>
          </a:fontRef>
        </p:style>
      </p:cxnSp>
      <p:sp>
        <p:nvSpPr>
          <p:cNvPr id="15" name="Rounded Rectangle 14"/>
          <p:cNvSpPr/>
          <p:nvPr/>
        </p:nvSpPr>
        <p:spPr bwMode="auto">
          <a:xfrm>
            <a:off x="1943104" y="4670169"/>
            <a:ext cx="838200" cy="304800"/>
          </a:xfrm>
          <a:prstGeom prst="round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rtlCol="0" anchor="ctr" anchorCtr="0" compatLnSpc="1">
            <a:prstTxWarp prst="textNoShape">
              <a:avLst/>
            </a:prstTxWarp>
            <a:noAutofit/>
          </a:bodyPr>
          <a:lstStyle/>
          <a:p>
            <a:pPr algn="ctr" eaLnBrk="0" hangingPunct="0">
              <a:lnSpc>
                <a:spcPct val="90000"/>
              </a:lnSpc>
            </a:pPr>
            <a:r>
              <a:rPr lang="en-US" sz="800" b="1" dirty="0">
                <a:solidFill>
                  <a:prstClr val="white"/>
                </a:solidFill>
                <a:effectLst>
                  <a:outerShdw blurRad="38100" dist="38100" dir="2700000" algn="tl">
                    <a:srgbClr val="000000">
                      <a:alpha val="43137"/>
                    </a:srgbClr>
                  </a:outerShdw>
                </a:effectLst>
                <a:latin typeface="Arial" charset="0"/>
              </a:rPr>
              <a:t>Corn Syrup</a:t>
            </a:r>
          </a:p>
        </p:txBody>
      </p:sp>
      <p:cxnSp>
        <p:nvCxnSpPr>
          <p:cNvPr id="16" name="Elbow Connector 15"/>
          <p:cNvCxnSpPr/>
          <p:nvPr/>
        </p:nvCxnSpPr>
        <p:spPr bwMode="auto">
          <a:xfrm flipV="1">
            <a:off x="1874520" y="4112005"/>
            <a:ext cx="1234440" cy="905256"/>
          </a:xfrm>
          <a:prstGeom prst="bentConnector3">
            <a:avLst>
              <a:gd name="adj1" fmla="val 82302"/>
            </a:avLst>
          </a:prstGeom>
          <a:ln>
            <a:headEnd type="none" w="med" len="med"/>
            <a:tailEnd type="triangle" w="lg" len="sm"/>
          </a:ln>
        </p:spPr>
        <p:style>
          <a:lnRef idx="2">
            <a:schemeClr val="accent2"/>
          </a:lnRef>
          <a:fillRef idx="0">
            <a:schemeClr val="accent2"/>
          </a:fillRef>
          <a:effectRef idx="1">
            <a:schemeClr val="accent2"/>
          </a:effectRef>
          <a:fontRef idx="minor">
            <a:schemeClr val="tx1"/>
          </a:fontRef>
        </p:style>
      </p:cxnSp>
      <p:sp>
        <p:nvSpPr>
          <p:cNvPr id="17" name="Rounded Rectangle 16"/>
          <p:cNvSpPr/>
          <p:nvPr/>
        </p:nvSpPr>
        <p:spPr bwMode="auto">
          <a:xfrm>
            <a:off x="3374575" y="3931303"/>
            <a:ext cx="725714" cy="304800"/>
          </a:xfrm>
          <a:prstGeom prst="round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rtlCol="0" anchor="ctr" anchorCtr="0" compatLnSpc="1">
            <a:prstTxWarp prst="textNoShape">
              <a:avLst/>
            </a:prstTxWarp>
            <a:noAutofit/>
          </a:bodyPr>
          <a:lstStyle/>
          <a:p>
            <a:pPr algn="ctr" eaLnBrk="0" hangingPunct="0">
              <a:lnSpc>
                <a:spcPct val="90000"/>
              </a:lnSpc>
            </a:pPr>
            <a:r>
              <a:rPr lang="en-US" sz="800" b="1" dirty="0">
                <a:solidFill>
                  <a:prstClr val="white"/>
                </a:solidFill>
                <a:effectLst>
                  <a:outerShdw blurRad="38100" dist="38100" dir="2700000" algn="tl">
                    <a:srgbClr val="000000">
                      <a:alpha val="43137"/>
                    </a:srgbClr>
                  </a:outerShdw>
                </a:effectLst>
                <a:latin typeface="Arial" charset="0"/>
              </a:rPr>
              <a:t>Chocolate Pre-Mix</a:t>
            </a:r>
          </a:p>
        </p:txBody>
      </p:sp>
      <p:cxnSp>
        <p:nvCxnSpPr>
          <p:cNvPr id="18" name="Elbow Connector 17"/>
          <p:cNvCxnSpPr/>
          <p:nvPr/>
        </p:nvCxnSpPr>
        <p:spPr bwMode="auto">
          <a:xfrm>
            <a:off x="3562352" y="3879589"/>
            <a:ext cx="685800" cy="1588"/>
          </a:xfrm>
          <a:prstGeom prst="bentConnector3">
            <a:avLst>
              <a:gd name="adj1" fmla="val 50000"/>
            </a:avLst>
          </a:prstGeom>
          <a:ln>
            <a:headEnd type="none" w="med" len="med"/>
            <a:tailEnd type="triangle" w="lg" len="sm"/>
          </a:ln>
        </p:spPr>
        <p:style>
          <a:lnRef idx="2">
            <a:schemeClr val="accent2"/>
          </a:lnRef>
          <a:fillRef idx="0">
            <a:schemeClr val="accent2"/>
          </a:fillRef>
          <a:effectRef idx="1">
            <a:schemeClr val="accent2"/>
          </a:effectRef>
          <a:fontRef idx="minor">
            <a:schemeClr val="tx1"/>
          </a:fontRef>
        </p:style>
      </p:cxnSp>
      <p:sp>
        <p:nvSpPr>
          <p:cNvPr id="19" name="Rounded Rectangle 18"/>
          <p:cNvSpPr/>
          <p:nvPr/>
        </p:nvSpPr>
        <p:spPr bwMode="auto">
          <a:xfrm>
            <a:off x="1828800" y="3441445"/>
            <a:ext cx="609600" cy="304800"/>
          </a:xfrm>
          <a:prstGeom prst="round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rtlCol="0" anchor="ctr" anchorCtr="0" compatLnSpc="1">
            <a:prstTxWarp prst="textNoShape">
              <a:avLst/>
            </a:prstTxWarp>
            <a:noAutofit/>
          </a:bodyPr>
          <a:lstStyle/>
          <a:p>
            <a:pPr algn="ctr" eaLnBrk="0" hangingPunct="0">
              <a:lnSpc>
                <a:spcPct val="90000"/>
              </a:lnSpc>
            </a:pPr>
            <a:r>
              <a:rPr lang="en-US" sz="800" b="1" dirty="0">
                <a:solidFill>
                  <a:prstClr val="white"/>
                </a:solidFill>
                <a:effectLst>
                  <a:outerShdw blurRad="38100" dist="38100" dir="2700000" algn="tl">
                    <a:srgbClr val="000000">
                      <a:alpha val="43137"/>
                    </a:srgbClr>
                  </a:outerShdw>
                </a:effectLst>
                <a:latin typeface="Arial" charset="0"/>
              </a:rPr>
              <a:t>Raw Milk</a:t>
            </a:r>
          </a:p>
        </p:txBody>
      </p:sp>
      <p:cxnSp>
        <p:nvCxnSpPr>
          <p:cNvPr id="20" name="Elbow Connector 19"/>
          <p:cNvCxnSpPr/>
          <p:nvPr/>
        </p:nvCxnSpPr>
        <p:spPr bwMode="auto">
          <a:xfrm rot="16200000" flipH="1">
            <a:off x="3996688" y="3401729"/>
            <a:ext cx="384048" cy="109728"/>
          </a:xfrm>
          <a:prstGeom prst="bentConnector3">
            <a:avLst>
              <a:gd name="adj1" fmla="val 100898"/>
            </a:avLst>
          </a:prstGeom>
          <a:ln>
            <a:headEnd type="none" w="med" len="med"/>
            <a:tailEnd type="triangle" w="lg" len="sm"/>
          </a:ln>
        </p:spPr>
        <p:style>
          <a:lnRef idx="2">
            <a:schemeClr val="accent2"/>
          </a:lnRef>
          <a:fillRef idx="0">
            <a:schemeClr val="accent2"/>
          </a:fillRef>
          <a:effectRef idx="1">
            <a:schemeClr val="accent2"/>
          </a:effectRef>
          <a:fontRef idx="minor">
            <a:schemeClr val="tx1"/>
          </a:fontRef>
        </p:style>
      </p:cxnSp>
      <p:cxnSp>
        <p:nvCxnSpPr>
          <p:cNvPr id="21" name="Elbow Connector 20"/>
          <p:cNvCxnSpPr/>
          <p:nvPr/>
        </p:nvCxnSpPr>
        <p:spPr bwMode="auto">
          <a:xfrm flipV="1">
            <a:off x="1676400" y="3276912"/>
            <a:ext cx="2443162" cy="731520"/>
          </a:xfrm>
          <a:prstGeom prst="bentConnector3">
            <a:avLst>
              <a:gd name="adj1" fmla="val 33236"/>
            </a:avLst>
          </a:prstGeom>
          <a:ln>
            <a:headEnd type="none" w="med" len="med"/>
            <a:tailEnd type="none" w="lg" len="sm"/>
          </a:ln>
        </p:spPr>
        <p:style>
          <a:lnRef idx="2">
            <a:schemeClr val="accent2"/>
          </a:lnRef>
          <a:fillRef idx="0">
            <a:schemeClr val="accent2"/>
          </a:fillRef>
          <a:effectRef idx="1">
            <a:schemeClr val="accent2"/>
          </a:effectRef>
          <a:fontRef idx="minor">
            <a:schemeClr val="tx1"/>
          </a:fontRef>
        </p:style>
      </p:cxnSp>
      <p:sp>
        <p:nvSpPr>
          <p:cNvPr id="22" name="Rounded Rectangle 21"/>
          <p:cNvSpPr/>
          <p:nvPr/>
        </p:nvSpPr>
        <p:spPr bwMode="auto">
          <a:xfrm>
            <a:off x="4495800" y="3931979"/>
            <a:ext cx="652264" cy="304800"/>
          </a:xfrm>
          <a:prstGeom prst="round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0" tIns="45720" rIns="0" bIns="45720" numCol="1" rtlCol="0" anchor="ctr" anchorCtr="0" compatLnSpc="1">
            <a:prstTxWarp prst="textNoShape">
              <a:avLst/>
            </a:prstTxWarp>
            <a:noAutofit/>
          </a:bodyPr>
          <a:lstStyle/>
          <a:p>
            <a:pPr algn="ctr" eaLnBrk="0" hangingPunct="0">
              <a:lnSpc>
                <a:spcPct val="90000"/>
              </a:lnSpc>
            </a:pPr>
            <a:r>
              <a:rPr lang="en-US" sz="800" b="1" dirty="0">
                <a:solidFill>
                  <a:prstClr val="white"/>
                </a:solidFill>
                <a:effectLst>
                  <a:outerShdw blurRad="38100" dist="38100" dir="2700000" algn="tl">
                    <a:srgbClr val="000000">
                      <a:alpha val="43137"/>
                    </a:srgbClr>
                  </a:outerShdw>
                </a:effectLst>
                <a:latin typeface="Arial" charset="0"/>
              </a:rPr>
              <a:t>Raw  Ice Cream Mix</a:t>
            </a:r>
          </a:p>
        </p:txBody>
      </p:sp>
      <p:cxnSp>
        <p:nvCxnSpPr>
          <p:cNvPr id="23" name="Elbow Connector 22"/>
          <p:cNvCxnSpPr/>
          <p:nvPr/>
        </p:nvCxnSpPr>
        <p:spPr bwMode="auto">
          <a:xfrm>
            <a:off x="4714876" y="3886740"/>
            <a:ext cx="521208" cy="1588"/>
          </a:xfrm>
          <a:prstGeom prst="bentConnector3">
            <a:avLst>
              <a:gd name="adj1" fmla="val 50000"/>
            </a:avLst>
          </a:prstGeom>
          <a:ln>
            <a:headEnd type="none" w="med" len="med"/>
            <a:tailEnd type="triangle" w="lg" len="sm"/>
          </a:ln>
        </p:spPr>
        <p:style>
          <a:lnRef idx="2">
            <a:schemeClr val="accent2"/>
          </a:lnRef>
          <a:fillRef idx="0">
            <a:schemeClr val="accent2"/>
          </a:fillRef>
          <a:effectRef idx="1">
            <a:schemeClr val="accent2"/>
          </a:effectRef>
          <a:fontRef idx="minor">
            <a:schemeClr val="tx1"/>
          </a:fontRef>
        </p:style>
      </p:cxnSp>
      <p:cxnSp>
        <p:nvCxnSpPr>
          <p:cNvPr id="24" name="Elbow Connector 23"/>
          <p:cNvCxnSpPr/>
          <p:nvPr/>
        </p:nvCxnSpPr>
        <p:spPr bwMode="auto">
          <a:xfrm rot="5400000">
            <a:off x="5336761" y="4333242"/>
            <a:ext cx="475488" cy="1588"/>
          </a:xfrm>
          <a:prstGeom prst="bentConnector3">
            <a:avLst>
              <a:gd name="adj1" fmla="val 50000"/>
            </a:avLst>
          </a:prstGeom>
          <a:ln>
            <a:headEnd type="none" w="med" len="med"/>
            <a:tailEnd type="triangle" w="lg" len="sm"/>
          </a:ln>
        </p:spPr>
        <p:style>
          <a:lnRef idx="2">
            <a:schemeClr val="accent2"/>
          </a:lnRef>
          <a:fillRef idx="0">
            <a:schemeClr val="accent2"/>
          </a:fillRef>
          <a:effectRef idx="1">
            <a:schemeClr val="accent2"/>
          </a:effectRef>
          <a:fontRef idx="minor">
            <a:schemeClr val="tx1"/>
          </a:fontRef>
        </p:style>
      </p:cxnSp>
      <p:sp>
        <p:nvSpPr>
          <p:cNvPr id="26" name="Rounded Rectangle 25"/>
          <p:cNvSpPr/>
          <p:nvPr/>
        </p:nvSpPr>
        <p:spPr bwMode="auto">
          <a:xfrm>
            <a:off x="5724128" y="4204320"/>
            <a:ext cx="720080" cy="304800"/>
          </a:xfrm>
          <a:prstGeom prst="round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0" tIns="45720" rIns="0" bIns="45720" numCol="1" rtlCol="0" anchor="ctr" anchorCtr="0" compatLnSpc="1">
            <a:prstTxWarp prst="textNoShape">
              <a:avLst/>
            </a:prstTxWarp>
            <a:noAutofit/>
          </a:bodyPr>
          <a:lstStyle/>
          <a:p>
            <a:pPr algn="ctr" eaLnBrk="0" hangingPunct="0">
              <a:lnSpc>
                <a:spcPct val="90000"/>
              </a:lnSpc>
            </a:pPr>
            <a:r>
              <a:rPr lang="en-US" sz="800" b="1" dirty="0" err="1">
                <a:solidFill>
                  <a:prstClr val="white"/>
                </a:solidFill>
                <a:effectLst>
                  <a:outerShdw blurRad="38100" dist="38100" dir="2700000" algn="tl">
                    <a:srgbClr val="000000">
                      <a:alpha val="43137"/>
                    </a:srgbClr>
                  </a:outerShdw>
                </a:effectLst>
                <a:latin typeface="Arial" charset="0"/>
              </a:rPr>
              <a:t>Chcocolate</a:t>
            </a:r>
            <a:r>
              <a:rPr lang="en-US" sz="800" b="1" dirty="0">
                <a:solidFill>
                  <a:prstClr val="white"/>
                </a:solidFill>
                <a:effectLst>
                  <a:outerShdw blurRad="38100" dist="38100" dir="2700000" algn="tl">
                    <a:srgbClr val="000000">
                      <a:alpha val="43137"/>
                    </a:srgbClr>
                  </a:outerShdw>
                </a:effectLst>
                <a:latin typeface="Arial" charset="0"/>
              </a:rPr>
              <a:t> Ice Cream</a:t>
            </a:r>
          </a:p>
        </p:txBody>
      </p:sp>
    </p:spTree>
    <p:extLst>
      <p:ext uri="{BB962C8B-B14F-4D97-AF65-F5344CB8AC3E}">
        <p14:creationId xmlns:p14="http://schemas.microsoft.com/office/powerpoint/2010/main" val="129521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dissolve">
                                      <p:cBhvr>
                                        <p:cTn id="7" dur="500"/>
                                        <p:tgtEl>
                                          <p:spTgt spid="13"/>
                                        </p:tgtEl>
                                      </p:cBhvr>
                                    </p:animEffect>
                                  </p:childTnLst>
                                </p:cTn>
                              </p:par>
                              <p:par>
                                <p:cTn id="8" presetID="22" presetClass="entr" presetSubtype="8"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wipe(left)">
                                      <p:cBhvr>
                                        <p:cTn id="10" dur="500"/>
                                        <p:tgtEl>
                                          <p:spTgt spid="14"/>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dissolve">
                                      <p:cBhvr>
                                        <p:cTn id="13" dur="500"/>
                                        <p:tgtEl>
                                          <p:spTgt spid="15"/>
                                        </p:tgtEl>
                                      </p:cBhvr>
                                    </p:animEffect>
                                  </p:childTnLst>
                                </p:cTn>
                              </p:par>
                              <p:par>
                                <p:cTn id="14" presetID="22" presetClass="entr" presetSubtype="8" fill="hold"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wipe(left)">
                                      <p:cBhvr>
                                        <p:cTn id="16" dur="500"/>
                                        <p:tgtEl>
                                          <p:spTgt spid="16"/>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dissolve">
                                      <p:cBhvr>
                                        <p:cTn id="19" dur="500"/>
                                        <p:tgtEl>
                                          <p:spTgt spid="17"/>
                                        </p:tgtEl>
                                      </p:cBhvr>
                                    </p:animEffect>
                                  </p:childTnLst>
                                </p:cTn>
                              </p:par>
                              <p:par>
                                <p:cTn id="20" presetID="22" presetClass="entr" presetSubtype="8"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wipe(left)">
                                      <p:cBhvr>
                                        <p:cTn id="22" dur="500"/>
                                        <p:tgtEl>
                                          <p:spTgt spid="18"/>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dissolve">
                                      <p:cBhvr>
                                        <p:cTn id="25" dur="500"/>
                                        <p:tgtEl>
                                          <p:spTgt spid="19"/>
                                        </p:tgtEl>
                                      </p:cBhvr>
                                    </p:animEffect>
                                  </p:childTnLst>
                                </p:cTn>
                              </p:par>
                              <p:par>
                                <p:cTn id="26" presetID="22" presetClass="entr" presetSubtype="8" fill="hold" nodeType="with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wipe(left)">
                                      <p:cBhvr>
                                        <p:cTn id="28" dur="500"/>
                                        <p:tgtEl>
                                          <p:spTgt spid="21"/>
                                        </p:tgtEl>
                                      </p:cBhvr>
                                    </p:animEffect>
                                  </p:childTnLst>
                                </p:cTn>
                              </p:par>
                              <p:par>
                                <p:cTn id="29" presetID="22" presetClass="entr" presetSubtype="8"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wipe(left)">
                                      <p:cBhvr>
                                        <p:cTn id="31" dur="500"/>
                                        <p:tgtEl>
                                          <p:spTgt spid="20"/>
                                        </p:tgtEl>
                                      </p:cBhvr>
                                    </p:animEffect>
                                  </p:childTnLst>
                                </p:cTn>
                              </p:par>
                              <p:par>
                                <p:cTn id="32" presetID="9" presetClass="entr" presetSubtype="0" fill="hold" grpId="0" nodeType="with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dissolve">
                                      <p:cBhvr>
                                        <p:cTn id="34" dur="500"/>
                                        <p:tgtEl>
                                          <p:spTgt spid="22"/>
                                        </p:tgtEl>
                                      </p:cBhvr>
                                    </p:animEffect>
                                  </p:childTnLst>
                                </p:cTn>
                              </p:par>
                              <p:par>
                                <p:cTn id="35" presetID="22" presetClass="entr" presetSubtype="8" fill="hold" nodeType="with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wipe(left)">
                                      <p:cBhvr>
                                        <p:cTn id="37" dur="500"/>
                                        <p:tgtEl>
                                          <p:spTgt spid="23"/>
                                        </p:tgtEl>
                                      </p:cBhvr>
                                    </p:animEffect>
                                  </p:childTnLst>
                                </p:cTn>
                              </p:par>
                              <p:par>
                                <p:cTn id="38" presetID="22" presetClass="entr" presetSubtype="1" fill="hold" nodeType="with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wipe(up)">
                                      <p:cBhvr>
                                        <p:cTn id="40" dur="500"/>
                                        <p:tgtEl>
                                          <p:spTgt spid="24"/>
                                        </p:tgtEl>
                                      </p:cBhvr>
                                    </p:animEffect>
                                  </p:childTnLst>
                                </p:cTn>
                              </p:par>
                              <p:par>
                                <p:cTn id="41" presetID="9" presetClass="entr" presetSubtype="0" fill="hold" grpId="0" nodeType="with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dissolve">
                                      <p:cBhvr>
                                        <p:cTn id="4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P spid="17" grpId="0" animBg="1"/>
      <p:bldP spid="19" grpId="0" animBg="1"/>
      <p:bldP spid="22" grpId="0" animBg="1"/>
      <p:bldP spid="2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Work order and Jobs</a:t>
            </a:r>
          </a:p>
        </p:txBody>
      </p:sp>
      <p:sp>
        <p:nvSpPr>
          <p:cNvPr id="3" name="Date Placeholder 2"/>
          <p:cNvSpPr>
            <a:spLocks noGrp="1"/>
          </p:cNvSpPr>
          <p:nvPr>
            <p:ph type="dt" sz="half" idx="2"/>
          </p:nvPr>
        </p:nvSpPr>
        <p:spPr/>
        <p:txBody>
          <a:bodyPr/>
          <a:lstStyle/>
          <a:p>
            <a:r>
              <a:rPr lang="en-US"/>
              <a:t>© Invensys 2013</a:t>
            </a:r>
            <a:endParaRPr lang="en-US" dirty="0"/>
          </a:p>
        </p:txBody>
      </p:sp>
      <p:sp>
        <p:nvSpPr>
          <p:cNvPr id="4" name="Footer Placeholder 3"/>
          <p:cNvSpPr>
            <a:spLocks noGrp="1"/>
          </p:cNvSpPr>
          <p:nvPr>
            <p:ph type="ftr" sz="quarter" idx="3"/>
          </p:nvPr>
        </p:nvSpPr>
        <p:spPr/>
        <p:txBody>
          <a:bodyPr/>
          <a:lstStyle/>
          <a:p>
            <a:r>
              <a:rPr lang="en-US"/>
              <a:t>Invensys proprietary &amp; confidential</a:t>
            </a:r>
          </a:p>
        </p:txBody>
      </p:sp>
      <p:pic>
        <p:nvPicPr>
          <p:cNvPr id="1026" name="Picture 2"/>
          <p:cNvPicPr>
            <a:picLocks noChangeAspect="1" noChangeArrowheads="1"/>
          </p:cNvPicPr>
          <p:nvPr/>
        </p:nvPicPr>
        <p:blipFill>
          <a:blip r:embed="rId2"/>
          <a:srcRect/>
          <a:stretch>
            <a:fillRect/>
          </a:stretch>
        </p:blipFill>
        <p:spPr bwMode="auto">
          <a:xfrm>
            <a:off x="9525" y="1519236"/>
            <a:ext cx="9134475" cy="1695450"/>
          </a:xfrm>
          <a:prstGeom prst="rect">
            <a:avLst/>
          </a:prstGeom>
          <a:noFill/>
          <a:ln w="9525">
            <a:noFill/>
            <a:miter lim="800000"/>
            <a:headEnd/>
            <a:tailEnd/>
          </a:ln>
          <a:effec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Production </a:t>
            </a:r>
            <a:r>
              <a:rPr lang="en-US" dirty="0" err="1"/>
              <a:t>Cunters</a:t>
            </a:r>
            <a:endParaRPr lang="en-US" dirty="0"/>
          </a:p>
        </p:txBody>
      </p:sp>
      <p:sp>
        <p:nvSpPr>
          <p:cNvPr id="3" name="Date Placeholder 2"/>
          <p:cNvSpPr>
            <a:spLocks noGrp="1"/>
          </p:cNvSpPr>
          <p:nvPr>
            <p:ph type="dt" sz="half" idx="2"/>
          </p:nvPr>
        </p:nvSpPr>
        <p:spPr/>
        <p:txBody>
          <a:bodyPr/>
          <a:lstStyle/>
          <a:p>
            <a:r>
              <a:rPr lang="en-US"/>
              <a:t>© Invensys 2013</a:t>
            </a:r>
            <a:endParaRPr lang="en-US" dirty="0"/>
          </a:p>
        </p:txBody>
      </p:sp>
      <p:sp>
        <p:nvSpPr>
          <p:cNvPr id="4" name="Footer Placeholder 3"/>
          <p:cNvSpPr>
            <a:spLocks noGrp="1"/>
          </p:cNvSpPr>
          <p:nvPr>
            <p:ph type="ftr" sz="quarter" idx="3"/>
          </p:nvPr>
        </p:nvSpPr>
        <p:spPr/>
        <p:txBody>
          <a:bodyPr/>
          <a:lstStyle/>
          <a:p>
            <a:r>
              <a:rPr lang="en-US"/>
              <a:t>Invensys proprietary &amp; confidential</a:t>
            </a:r>
          </a:p>
        </p:txBody>
      </p:sp>
      <p:pic>
        <p:nvPicPr>
          <p:cNvPr id="2050" name="Picture 2"/>
          <p:cNvPicPr>
            <a:picLocks noChangeAspect="1" noChangeArrowheads="1"/>
          </p:cNvPicPr>
          <p:nvPr/>
        </p:nvPicPr>
        <p:blipFill>
          <a:blip r:embed="rId2"/>
          <a:srcRect/>
          <a:stretch>
            <a:fillRect/>
          </a:stretch>
        </p:blipFill>
        <p:spPr bwMode="auto">
          <a:xfrm>
            <a:off x="47625" y="1733550"/>
            <a:ext cx="9048750" cy="3390900"/>
          </a:xfrm>
          <a:prstGeom prst="rect">
            <a:avLst/>
          </a:prstGeom>
          <a:noFill/>
          <a:ln w="9525">
            <a:noFill/>
            <a:miter lim="800000"/>
            <a:headEnd/>
            <a:tailEnd/>
          </a:ln>
          <a:effec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2"/>
          </p:nvPr>
        </p:nvSpPr>
        <p:spPr/>
        <p:txBody>
          <a:bodyPr/>
          <a:lstStyle/>
          <a:p>
            <a:r>
              <a:rPr lang="en-US"/>
              <a:t>© Invensys 2013</a:t>
            </a:r>
            <a:endParaRPr lang="en-US" dirty="0"/>
          </a:p>
        </p:txBody>
      </p:sp>
      <p:sp>
        <p:nvSpPr>
          <p:cNvPr id="4" name="Footer Placeholder 3"/>
          <p:cNvSpPr>
            <a:spLocks noGrp="1"/>
          </p:cNvSpPr>
          <p:nvPr>
            <p:ph type="ftr" sz="quarter" idx="3"/>
          </p:nvPr>
        </p:nvSpPr>
        <p:spPr/>
        <p:txBody>
          <a:bodyPr/>
          <a:lstStyle/>
          <a:p>
            <a:r>
              <a:rPr lang="en-US"/>
              <a:t>Invensys proprietary &amp; confidential</a:t>
            </a:r>
          </a:p>
        </p:txBody>
      </p:sp>
      <p:pic>
        <p:nvPicPr>
          <p:cNvPr id="4098" name="Picture 2"/>
          <p:cNvPicPr>
            <a:picLocks noChangeAspect="1" noChangeArrowheads="1"/>
          </p:cNvPicPr>
          <p:nvPr/>
        </p:nvPicPr>
        <p:blipFill>
          <a:blip r:embed="rId2"/>
          <a:srcRect/>
          <a:stretch>
            <a:fillRect/>
          </a:stretch>
        </p:blipFill>
        <p:spPr bwMode="auto">
          <a:xfrm>
            <a:off x="95250" y="623888"/>
            <a:ext cx="8953500" cy="5610225"/>
          </a:xfrm>
          <a:prstGeom prst="rect">
            <a:avLst/>
          </a:prstGeom>
          <a:noFill/>
          <a:ln w="9525">
            <a:noFill/>
            <a:miter lim="800000"/>
            <a:headEnd/>
            <a:tailEnd/>
          </a:ln>
          <a:effec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2"/>
          </p:nvPr>
        </p:nvSpPr>
        <p:spPr/>
        <p:txBody>
          <a:bodyPr/>
          <a:lstStyle/>
          <a:p>
            <a:r>
              <a:rPr lang="en-US"/>
              <a:t>© Invensys 2013</a:t>
            </a:r>
            <a:endParaRPr lang="en-US" dirty="0"/>
          </a:p>
        </p:txBody>
      </p:sp>
      <p:sp>
        <p:nvSpPr>
          <p:cNvPr id="4" name="Footer Placeholder 3"/>
          <p:cNvSpPr>
            <a:spLocks noGrp="1"/>
          </p:cNvSpPr>
          <p:nvPr>
            <p:ph type="ftr" sz="quarter" idx="3"/>
          </p:nvPr>
        </p:nvSpPr>
        <p:spPr/>
        <p:txBody>
          <a:bodyPr/>
          <a:lstStyle/>
          <a:p>
            <a:r>
              <a:rPr lang="en-US"/>
              <a:t>Invensys proprietary &amp; confidential</a:t>
            </a:r>
          </a:p>
        </p:txBody>
      </p:sp>
      <p:pic>
        <p:nvPicPr>
          <p:cNvPr id="3074" name="Picture 2"/>
          <p:cNvPicPr>
            <a:picLocks noChangeAspect="1" noChangeArrowheads="1"/>
          </p:cNvPicPr>
          <p:nvPr/>
        </p:nvPicPr>
        <p:blipFill>
          <a:blip r:embed="rId2"/>
          <a:srcRect/>
          <a:stretch>
            <a:fillRect/>
          </a:stretch>
        </p:blipFill>
        <p:spPr bwMode="auto">
          <a:xfrm>
            <a:off x="133381" y="1243009"/>
            <a:ext cx="8867775" cy="1685925"/>
          </a:xfrm>
          <a:prstGeom prst="rect">
            <a:avLst/>
          </a:prstGeom>
          <a:noFill/>
          <a:ln w="9525">
            <a:noFill/>
            <a:miter lim="800000"/>
            <a:headEnd/>
            <a:tailEnd/>
          </a:ln>
          <a:effec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ounded Rectangle 18"/>
          <p:cNvSpPr/>
          <p:nvPr/>
        </p:nvSpPr>
        <p:spPr bwMode="auto">
          <a:xfrm>
            <a:off x="4211960" y="4867632"/>
            <a:ext cx="1296144" cy="361568"/>
          </a:xfrm>
          <a:prstGeom prst="roundRect">
            <a:avLst>
              <a:gd name="adj" fmla="val 24909"/>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ctr" anchorCtr="0" compatLnSpc="1">
            <a:prstTxWarp prst="textNoShape">
              <a:avLst/>
            </a:prstTxWarp>
            <a:noAutofit/>
          </a:bodyPr>
          <a:lstStyle/>
          <a:p>
            <a:pPr marL="0" marR="0" indent="0" algn="r" defTabSz="914400" rtl="0" eaLnBrk="0" fontAlgn="base" latinLnBrk="0" hangingPunct="0">
              <a:lnSpc>
                <a:spcPct val="90000"/>
              </a:lnSpc>
              <a:spcBef>
                <a:spcPct val="0"/>
              </a:spcBef>
              <a:spcAft>
                <a:spcPct val="0"/>
              </a:spcAft>
              <a:buClrTx/>
              <a:buSzTx/>
              <a:buFontTx/>
              <a:buNone/>
              <a:tabLst/>
            </a:pPr>
            <a:r>
              <a:rPr kumimoji="0" lang="en-US" sz="1000" i="0" u="none" strike="noStrike" cap="none" normalizeH="0" baseline="0" dirty="0">
                <a:ln>
                  <a:noFill/>
                </a:ln>
                <a:solidFill>
                  <a:schemeClr val="tx1"/>
                </a:solidFill>
                <a:cs typeface="Arial" pitchFamily="34" charset="0"/>
              </a:rPr>
              <a:t>Run Jobs</a:t>
            </a:r>
          </a:p>
        </p:txBody>
      </p:sp>
      <p:sp>
        <p:nvSpPr>
          <p:cNvPr id="12" name="Title 11"/>
          <p:cNvSpPr>
            <a:spLocks noGrp="1"/>
          </p:cNvSpPr>
          <p:nvPr>
            <p:ph type="title"/>
          </p:nvPr>
        </p:nvSpPr>
        <p:spPr/>
        <p:txBody>
          <a:bodyPr/>
          <a:lstStyle/>
          <a:p>
            <a:r>
              <a:rPr lang="en-US" dirty="0"/>
              <a:t>Creating Work Orders</a:t>
            </a:r>
          </a:p>
        </p:txBody>
      </p:sp>
      <p:sp>
        <p:nvSpPr>
          <p:cNvPr id="8" name="Rounded Rectangle 7"/>
          <p:cNvSpPr/>
          <p:nvPr/>
        </p:nvSpPr>
        <p:spPr bwMode="auto">
          <a:xfrm>
            <a:off x="4788024" y="3345552"/>
            <a:ext cx="1005840" cy="731520"/>
          </a:xfrm>
          <a:prstGeom prst="roundRect">
            <a:avLst>
              <a:gd name="adj" fmla="val 24909"/>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0" tIns="45720" rIns="0" bIns="45720" numCol="1" rtlCol="0" anchor="ctr" anchorCtr="0" compatLnSpc="1">
            <a:prstTxWarp prst="textNoShape">
              <a:avLst/>
            </a:prstTxWarp>
            <a:noAutofit/>
          </a:bodyPr>
          <a:lstStyle/>
          <a:p>
            <a:pPr marL="0" marR="0" indent="0" algn="ctr" defTabSz="914400" rtl="0" eaLnBrk="0" fontAlgn="base" latinLnBrk="0" hangingPunct="0">
              <a:lnSpc>
                <a:spcPct val="90000"/>
              </a:lnSpc>
              <a:spcBef>
                <a:spcPct val="0"/>
              </a:spcBef>
              <a:spcAft>
                <a:spcPct val="0"/>
              </a:spcAft>
              <a:buClrTx/>
              <a:buSzTx/>
              <a:buFontTx/>
              <a:buNone/>
              <a:tabLst/>
            </a:pPr>
            <a:r>
              <a:rPr lang="en-US" sz="1100" b="1" dirty="0">
                <a:solidFill>
                  <a:schemeClr val="bg1"/>
                </a:solidFill>
                <a:effectLst>
                  <a:outerShdw blurRad="38100" dist="38100" dir="2700000" algn="tl">
                    <a:srgbClr val="000000">
                      <a:alpha val="43137"/>
                    </a:srgbClr>
                  </a:outerShdw>
                </a:effectLst>
                <a:cs typeface="Arial" pitchFamily="34" charset="0"/>
              </a:rPr>
              <a:t>Operation</a:t>
            </a:r>
          </a:p>
          <a:p>
            <a:pPr marL="0" marR="0" indent="0" algn="ctr" defTabSz="914400" rtl="0" eaLnBrk="0" fontAlgn="base" latinLnBrk="0" hangingPunct="0">
              <a:lnSpc>
                <a:spcPct val="90000"/>
              </a:lnSpc>
              <a:spcBef>
                <a:spcPct val="0"/>
              </a:spcBef>
              <a:spcAft>
                <a:spcPct val="0"/>
              </a:spcAft>
              <a:buClrTx/>
              <a:buSzTx/>
              <a:buFontTx/>
              <a:buNone/>
              <a:tabLst/>
            </a:pPr>
            <a:r>
              <a:rPr kumimoji="0" lang="en-US" sz="1100" b="1" i="0" u="none" strike="noStrike" cap="none" normalizeH="0" baseline="0" dirty="0">
                <a:ln>
                  <a:noFill/>
                </a:ln>
                <a:solidFill>
                  <a:schemeClr val="bg1"/>
                </a:solidFill>
                <a:effectLst>
                  <a:outerShdw blurRad="38100" dist="38100" dir="2700000" algn="tl">
                    <a:srgbClr val="000000">
                      <a:alpha val="43137"/>
                    </a:srgbClr>
                  </a:outerShdw>
                </a:effectLst>
                <a:cs typeface="Arial" pitchFamily="34" charset="0"/>
              </a:rPr>
              <a:t>1,n</a:t>
            </a:r>
          </a:p>
        </p:txBody>
      </p:sp>
      <p:sp>
        <p:nvSpPr>
          <p:cNvPr id="9" name="Rounded Rectangle 8"/>
          <p:cNvSpPr/>
          <p:nvPr/>
        </p:nvSpPr>
        <p:spPr bwMode="auto">
          <a:xfrm>
            <a:off x="6514053" y="3345552"/>
            <a:ext cx="1005840" cy="731520"/>
          </a:xfrm>
          <a:prstGeom prst="roundRect">
            <a:avLst>
              <a:gd name="adj" fmla="val 24909"/>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90000"/>
              </a:lnSpc>
              <a:spcBef>
                <a:spcPct val="0"/>
              </a:spcBef>
              <a:spcAft>
                <a:spcPct val="0"/>
              </a:spcAft>
              <a:buClrTx/>
              <a:buSzTx/>
              <a:buFontTx/>
              <a:buNone/>
              <a:tabLst/>
            </a:pPr>
            <a:r>
              <a:rPr lang="en-US" sz="1100" b="1" dirty="0">
                <a:solidFill>
                  <a:schemeClr val="bg1"/>
                </a:solidFill>
                <a:effectLst>
                  <a:outerShdw blurRad="38100" dist="38100" dir="2700000" algn="tl">
                    <a:srgbClr val="000000">
                      <a:alpha val="43137"/>
                    </a:srgbClr>
                  </a:outerShdw>
                </a:effectLst>
                <a:cs typeface="Arial" pitchFamily="34" charset="0"/>
              </a:rPr>
              <a:t>Process</a:t>
            </a:r>
          </a:p>
          <a:p>
            <a:pPr marL="0" marR="0" indent="0" algn="ctr" defTabSz="914400" rtl="0" eaLnBrk="0" fontAlgn="base" latinLnBrk="0" hangingPunct="0">
              <a:lnSpc>
                <a:spcPct val="90000"/>
              </a:lnSpc>
              <a:spcBef>
                <a:spcPct val="0"/>
              </a:spcBef>
              <a:spcAft>
                <a:spcPct val="0"/>
              </a:spcAft>
              <a:buClrTx/>
              <a:buSzTx/>
              <a:buFontTx/>
              <a:buNone/>
              <a:tabLst/>
            </a:pPr>
            <a:r>
              <a:rPr kumimoji="0" lang="en-US" sz="1100" b="1" i="0" u="none" strike="noStrike" cap="none" normalizeH="0" baseline="0" dirty="0">
                <a:ln>
                  <a:noFill/>
                </a:ln>
                <a:solidFill>
                  <a:schemeClr val="bg1"/>
                </a:solidFill>
                <a:effectLst>
                  <a:outerShdw blurRad="38100" dist="38100" dir="2700000" algn="tl">
                    <a:srgbClr val="000000">
                      <a:alpha val="43137"/>
                    </a:srgbClr>
                  </a:outerShdw>
                </a:effectLst>
                <a:cs typeface="Arial" pitchFamily="34" charset="0"/>
              </a:rPr>
              <a:t>1,n</a:t>
            </a:r>
          </a:p>
        </p:txBody>
      </p:sp>
      <p:sp>
        <p:nvSpPr>
          <p:cNvPr id="10" name="Rounded Rectangle 9"/>
          <p:cNvSpPr/>
          <p:nvPr/>
        </p:nvSpPr>
        <p:spPr bwMode="auto">
          <a:xfrm>
            <a:off x="6513944" y="2132856"/>
            <a:ext cx="1005840" cy="731520"/>
          </a:xfrm>
          <a:prstGeom prst="roundRect">
            <a:avLst>
              <a:gd name="adj" fmla="val 24909"/>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90000"/>
              </a:lnSpc>
              <a:spcBef>
                <a:spcPct val="0"/>
              </a:spcBef>
              <a:spcAft>
                <a:spcPct val="0"/>
              </a:spcAft>
              <a:buClrTx/>
              <a:buSzTx/>
              <a:buFontTx/>
              <a:buNone/>
              <a:tabLst/>
            </a:pPr>
            <a:r>
              <a:rPr lang="en-US" sz="1100" b="1" dirty="0">
                <a:solidFill>
                  <a:schemeClr val="bg1"/>
                </a:solidFill>
                <a:effectLst>
                  <a:outerShdw blurRad="38100" dist="38100" dir="2700000" algn="tl">
                    <a:srgbClr val="000000">
                      <a:alpha val="43137"/>
                    </a:srgbClr>
                  </a:outerShdw>
                </a:effectLst>
                <a:cs typeface="Arial" pitchFamily="34" charset="0"/>
              </a:rPr>
              <a:t>Item</a:t>
            </a:r>
          </a:p>
          <a:p>
            <a:pPr marL="0" marR="0" indent="0" algn="ctr" defTabSz="914400" rtl="0" eaLnBrk="0" fontAlgn="base" latinLnBrk="0" hangingPunct="0">
              <a:lnSpc>
                <a:spcPct val="90000"/>
              </a:lnSpc>
              <a:spcBef>
                <a:spcPct val="0"/>
              </a:spcBef>
              <a:spcAft>
                <a:spcPct val="0"/>
              </a:spcAft>
              <a:buClrTx/>
              <a:buSzTx/>
              <a:buFontTx/>
              <a:buNone/>
              <a:tabLst/>
            </a:pPr>
            <a:r>
              <a:rPr kumimoji="0" lang="en-US" sz="1100" b="1" i="0" u="none" strike="noStrike" cap="none" normalizeH="0" baseline="0" dirty="0">
                <a:ln>
                  <a:noFill/>
                </a:ln>
                <a:solidFill>
                  <a:schemeClr val="bg1"/>
                </a:solidFill>
                <a:effectLst>
                  <a:outerShdw blurRad="38100" dist="38100" dir="2700000" algn="tl">
                    <a:srgbClr val="000000">
                      <a:alpha val="43137"/>
                    </a:srgbClr>
                  </a:outerShdw>
                </a:effectLst>
                <a:cs typeface="Arial" pitchFamily="34" charset="0"/>
              </a:rPr>
              <a:t>1,n</a:t>
            </a:r>
          </a:p>
        </p:txBody>
      </p:sp>
      <p:sp>
        <p:nvSpPr>
          <p:cNvPr id="11" name="Rounded Rectangle 10"/>
          <p:cNvSpPr/>
          <p:nvPr/>
        </p:nvSpPr>
        <p:spPr bwMode="auto">
          <a:xfrm>
            <a:off x="7884368" y="3345552"/>
            <a:ext cx="1005840" cy="731520"/>
          </a:xfrm>
          <a:prstGeom prst="roundRect">
            <a:avLst>
              <a:gd name="adj" fmla="val 24909"/>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90000"/>
              </a:lnSpc>
              <a:spcBef>
                <a:spcPct val="0"/>
              </a:spcBef>
              <a:spcAft>
                <a:spcPct val="0"/>
              </a:spcAft>
              <a:buClrTx/>
              <a:buSzTx/>
              <a:buFontTx/>
              <a:buNone/>
              <a:tabLst/>
            </a:pPr>
            <a:r>
              <a:rPr lang="en-US" sz="1100" b="1" dirty="0">
                <a:solidFill>
                  <a:schemeClr val="bg1"/>
                </a:solidFill>
                <a:effectLst>
                  <a:outerShdw blurRad="38100" dist="38100" dir="2700000" algn="tl">
                    <a:srgbClr val="000000">
                      <a:alpha val="43137"/>
                    </a:srgbClr>
                  </a:outerShdw>
                </a:effectLst>
                <a:cs typeface="Arial" pitchFamily="34" charset="0"/>
              </a:rPr>
              <a:t>Process Class</a:t>
            </a:r>
          </a:p>
          <a:p>
            <a:pPr marL="0" marR="0" indent="0" algn="ctr" defTabSz="914400" rtl="0" eaLnBrk="0" fontAlgn="base" latinLnBrk="0" hangingPunct="0">
              <a:lnSpc>
                <a:spcPct val="90000"/>
              </a:lnSpc>
              <a:spcBef>
                <a:spcPct val="0"/>
              </a:spcBef>
              <a:spcAft>
                <a:spcPct val="0"/>
              </a:spcAft>
              <a:buClrTx/>
              <a:buSzTx/>
              <a:buFontTx/>
              <a:buNone/>
              <a:tabLst/>
            </a:pPr>
            <a:r>
              <a:rPr kumimoji="0" lang="en-US" sz="1100" b="1" i="0" u="none" strike="noStrike" cap="none" normalizeH="0" baseline="0" dirty="0">
                <a:ln>
                  <a:noFill/>
                </a:ln>
                <a:solidFill>
                  <a:schemeClr val="bg1"/>
                </a:solidFill>
                <a:effectLst>
                  <a:outerShdw blurRad="38100" dist="38100" dir="2700000" algn="tl">
                    <a:srgbClr val="000000">
                      <a:alpha val="43137"/>
                    </a:srgbClr>
                  </a:outerShdw>
                </a:effectLst>
                <a:cs typeface="Arial" pitchFamily="34" charset="0"/>
              </a:rPr>
              <a:t>1,n</a:t>
            </a:r>
          </a:p>
        </p:txBody>
      </p:sp>
      <p:sp>
        <p:nvSpPr>
          <p:cNvPr id="13" name="Rounded Rectangle 12"/>
          <p:cNvSpPr/>
          <p:nvPr/>
        </p:nvSpPr>
        <p:spPr bwMode="auto">
          <a:xfrm>
            <a:off x="7884368" y="2132856"/>
            <a:ext cx="1005840" cy="731520"/>
          </a:xfrm>
          <a:prstGeom prst="roundRect">
            <a:avLst>
              <a:gd name="adj" fmla="val 24909"/>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90000"/>
              </a:lnSpc>
              <a:spcBef>
                <a:spcPct val="0"/>
              </a:spcBef>
              <a:spcAft>
                <a:spcPct val="0"/>
              </a:spcAft>
              <a:buClrTx/>
              <a:buSzTx/>
              <a:buFontTx/>
              <a:buNone/>
              <a:tabLst/>
            </a:pPr>
            <a:r>
              <a:rPr lang="en-US" sz="1100" b="1" dirty="0">
                <a:solidFill>
                  <a:schemeClr val="bg1"/>
                </a:solidFill>
                <a:effectLst>
                  <a:outerShdw blurRad="38100" dist="38100" dir="2700000" algn="tl">
                    <a:srgbClr val="000000">
                      <a:alpha val="43137"/>
                    </a:srgbClr>
                  </a:outerShdw>
                </a:effectLst>
                <a:cs typeface="Arial" pitchFamily="34" charset="0"/>
              </a:rPr>
              <a:t>Item Class</a:t>
            </a:r>
          </a:p>
          <a:p>
            <a:pPr marL="0" marR="0" indent="0" algn="ctr" defTabSz="914400" rtl="0" eaLnBrk="0" fontAlgn="base" latinLnBrk="0" hangingPunct="0">
              <a:lnSpc>
                <a:spcPct val="90000"/>
              </a:lnSpc>
              <a:spcBef>
                <a:spcPct val="0"/>
              </a:spcBef>
              <a:spcAft>
                <a:spcPct val="0"/>
              </a:spcAft>
              <a:buClrTx/>
              <a:buSzTx/>
              <a:buFontTx/>
              <a:buNone/>
              <a:tabLst/>
            </a:pPr>
            <a:r>
              <a:rPr kumimoji="0" lang="en-US" sz="1100" b="1" i="0" u="none" strike="noStrike" cap="none" normalizeH="0" baseline="0" dirty="0">
                <a:ln>
                  <a:noFill/>
                </a:ln>
                <a:solidFill>
                  <a:schemeClr val="bg1"/>
                </a:solidFill>
                <a:effectLst>
                  <a:outerShdw blurRad="38100" dist="38100" dir="2700000" algn="tl">
                    <a:srgbClr val="000000">
                      <a:alpha val="43137"/>
                    </a:srgbClr>
                  </a:outerShdw>
                </a:effectLst>
                <a:cs typeface="Arial" pitchFamily="34" charset="0"/>
              </a:rPr>
              <a:t>1,n</a:t>
            </a:r>
          </a:p>
        </p:txBody>
      </p:sp>
      <p:cxnSp>
        <p:nvCxnSpPr>
          <p:cNvPr id="26" name="Straight Arrow Connector 25"/>
          <p:cNvCxnSpPr>
            <a:stCxn id="38" idx="0"/>
            <a:endCxn id="8" idx="2"/>
          </p:cNvCxnSpPr>
          <p:nvPr/>
        </p:nvCxnSpPr>
        <p:spPr bwMode="auto">
          <a:xfrm flipV="1">
            <a:off x="4860032" y="4077072"/>
            <a:ext cx="430912" cy="360040"/>
          </a:xfrm>
          <a:prstGeom prst="straightConnector1">
            <a:avLst/>
          </a:prstGeom>
          <a:noFill/>
          <a:ln w="9525" cap="flat" cmpd="sng" algn="ctr">
            <a:solidFill>
              <a:schemeClr val="tx1"/>
            </a:solidFill>
            <a:prstDash val="solid"/>
            <a:round/>
            <a:headEnd type="none" w="med" len="med"/>
            <a:tailEnd type="arrow"/>
          </a:ln>
          <a:effectLst/>
        </p:spPr>
      </p:cxnSp>
      <p:cxnSp>
        <p:nvCxnSpPr>
          <p:cNvPr id="29" name="Straight Arrow Connector 28"/>
          <p:cNvCxnSpPr>
            <a:stCxn id="9" idx="1"/>
            <a:endCxn id="8" idx="3"/>
          </p:cNvCxnSpPr>
          <p:nvPr/>
        </p:nvCxnSpPr>
        <p:spPr bwMode="auto">
          <a:xfrm flipH="1">
            <a:off x="5793864" y="3711312"/>
            <a:ext cx="720189" cy="0"/>
          </a:xfrm>
          <a:prstGeom prst="straightConnector1">
            <a:avLst/>
          </a:prstGeom>
          <a:noFill/>
          <a:ln w="9525" cap="flat" cmpd="sng" algn="ctr">
            <a:solidFill>
              <a:schemeClr val="tx1"/>
            </a:solidFill>
            <a:prstDash val="solid"/>
            <a:round/>
            <a:headEnd type="none" w="med" len="med"/>
            <a:tailEnd type="arrow"/>
          </a:ln>
          <a:effectLst/>
        </p:spPr>
      </p:cxnSp>
      <p:cxnSp>
        <p:nvCxnSpPr>
          <p:cNvPr id="31" name="Straight Arrow Connector 30"/>
          <p:cNvCxnSpPr>
            <a:stCxn id="11" idx="1"/>
            <a:endCxn id="9" idx="3"/>
          </p:cNvCxnSpPr>
          <p:nvPr/>
        </p:nvCxnSpPr>
        <p:spPr bwMode="auto">
          <a:xfrm flipH="1">
            <a:off x="7519893" y="3711312"/>
            <a:ext cx="364475" cy="0"/>
          </a:xfrm>
          <a:prstGeom prst="straightConnector1">
            <a:avLst/>
          </a:prstGeom>
          <a:noFill/>
          <a:ln w="9525" cap="flat" cmpd="sng" algn="ctr">
            <a:solidFill>
              <a:schemeClr val="tx1"/>
            </a:solidFill>
            <a:prstDash val="solid"/>
            <a:round/>
            <a:headEnd type="none" w="med" len="med"/>
            <a:tailEnd type="arrow"/>
          </a:ln>
          <a:effectLst/>
        </p:spPr>
      </p:cxnSp>
      <p:cxnSp>
        <p:nvCxnSpPr>
          <p:cNvPr id="33" name="Straight Arrow Connector 32"/>
          <p:cNvCxnSpPr>
            <a:stCxn id="13" idx="1"/>
            <a:endCxn id="10" idx="3"/>
          </p:cNvCxnSpPr>
          <p:nvPr/>
        </p:nvCxnSpPr>
        <p:spPr bwMode="auto">
          <a:xfrm flipH="1">
            <a:off x="7519784" y="2498616"/>
            <a:ext cx="364584" cy="0"/>
          </a:xfrm>
          <a:prstGeom prst="straightConnector1">
            <a:avLst/>
          </a:prstGeom>
          <a:noFill/>
          <a:ln w="9525" cap="flat" cmpd="sng" algn="ctr">
            <a:solidFill>
              <a:schemeClr val="tx1"/>
            </a:solidFill>
            <a:prstDash val="solid"/>
            <a:round/>
            <a:headEnd type="none" w="med" len="med"/>
            <a:tailEnd type="arrow"/>
          </a:ln>
          <a:effectLst/>
        </p:spPr>
      </p:cxnSp>
      <p:cxnSp>
        <p:nvCxnSpPr>
          <p:cNvPr id="95" name="Straight Arrow Connector 94"/>
          <p:cNvCxnSpPr>
            <a:stCxn id="10" idx="2"/>
            <a:endCxn id="9" idx="0"/>
          </p:cNvCxnSpPr>
          <p:nvPr/>
        </p:nvCxnSpPr>
        <p:spPr bwMode="auto">
          <a:xfrm>
            <a:off x="7016864" y="2864376"/>
            <a:ext cx="109" cy="481176"/>
          </a:xfrm>
          <a:prstGeom prst="straightConnector1">
            <a:avLst/>
          </a:prstGeom>
          <a:noFill/>
          <a:ln w="9525" cap="flat" cmpd="sng" algn="ctr">
            <a:solidFill>
              <a:schemeClr val="tx1"/>
            </a:solidFill>
            <a:prstDash val="solid"/>
            <a:round/>
            <a:headEnd type="none" w="med" len="med"/>
            <a:tailEnd type="arrow"/>
          </a:ln>
          <a:effectLst/>
        </p:spPr>
      </p:cxnSp>
      <p:sp>
        <p:nvSpPr>
          <p:cNvPr id="38" name="Rounded Rectangle 37"/>
          <p:cNvSpPr/>
          <p:nvPr/>
        </p:nvSpPr>
        <p:spPr bwMode="auto">
          <a:xfrm>
            <a:off x="4211960" y="4437112"/>
            <a:ext cx="1296144" cy="361568"/>
          </a:xfrm>
          <a:prstGeom prst="roundRect">
            <a:avLst>
              <a:gd name="adj" fmla="val 24909"/>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ctr" anchorCtr="0" compatLnSpc="1">
            <a:prstTxWarp prst="textNoShape">
              <a:avLst/>
            </a:prstTxWarp>
            <a:noAutofit/>
          </a:bodyPr>
          <a:lstStyle/>
          <a:p>
            <a:pPr marL="0" marR="0" indent="0" algn="r" defTabSz="914400" rtl="0" eaLnBrk="0" fontAlgn="base" latinLnBrk="0" hangingPunct="0">
              <a:lnSpc>
                <a:spcPct val="90000"/>
              </a:lnSpc>
              <a:spcBef>
                <a:spcPct val="0"/>
              </a:spcBef>
              <a:spcAft>
                <a:spcPct val="0"/>
              </a:spcAft>
              <a:buClrTx/>
              <a:buSzTx/>
              <a:buFontTx/>
              <a:buNone/>
              <a:tabLst/>
            </a:pPr>
            <a:r>
              <a:rPr kumimoji="0" lang="en-US" sz="1000" i="0" u="none" strike="noStrike" cap="none" normalizeH="0" baseline="0" dirty="0" err="1">
                <a:ln>
                  <a:noFill/>
                </a:ln>
                <a:solidFill>
                  <a:schemeClr val="tx1"/>
                </a:solidFill>
                <a:cs typeface="Arial" pitchFamily="34" charset="0"/>
              </a:rPr>
              <a:t>Sched</a:t>
            </a:r>
            <a:r>
              <a:rPr kumimoji="0" lang="en-US" sz="1000" i="0" u="none" strike="noStrike" cap="none" normalizeH="0" baseline="0" dirty="0">
                <a:ln>
                  <a:noFill/>
                </a:ln>
                <a:solidFill>
                  <a:schemeClr val="tx1"/>
                </a:solidFill>
                <a:cs typeface="Arial" pitchFamily="34" charset="0"/>
              </a:rPr>
              <a:t> Jobs</a:t>
            </a:r>
          </a:p>
        </p:txBody>
      </p:sp>
      <p:sp>
        <p:nvSpPr>
          <p:cNvPr id="4" name="Rounded Rectangle 3"/>
          <p:cNvSpPr/>
          <p:nvPr/>
        </p:nvSpPr>
        <p:spPr bwMode="auto">
          <a:xfrm>
            <a:off x="3186102" y="4437112"/>
            <a:ext cx="1386154" cy="1008112"/>
          </a:xfrm>
          <a:prstGeom prst="roundRect">
            <a:avLst>
              <a:gd name="adj" fmla="val 24909"/>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90000"/>
              </a:lnSpc>
              <a:spcBef>
                <a:spcPct val="0"/>
              </a:spcBef>
              <a:spcAft>
                <a:spcPct val="0"/>
              </a:spcAft>
              <a:buClrTx/>
              <a:buSzTx/>
              <a:buFontTx/>
              <a:buNone/>
              <a:tabLst/>
            </a:pPr>
            <a:r>
              <a:rPr kumimoji="0" lang="en-US" sz="1100" b="1" i="0" u="none" strike="noStrike" cap="none" normalizeH="0" baseline="0" dirty="0">
                <a:ln>
                  <a:noFill/>
                </a:ln>
                <a:solidFill>
                  <a:schemeClr val="bg1"/>
                </a:solidFill>
                <a:effectLst>
                  <a:outerShdw blurRad="38100" dist="38100" dir="2700000" algn="tl">
                    <a:srgbClr val="000000">
                      <a:alpha val="43137"/>
                    </a:srgbClr>
                  </a:outerShdw>
                </a:effectLst>
                <a:cs typeface="Arial" pitchFamily="34" charset="0"/>
              </a:rPr>
              <a:t>Entities</a:t>
            </a:r>
          </a:p>
          <a:p>
            <a:pPr marL="0" marR="0" indent="0" algn="ctr" defTabSz="914400" rtl="0" eaLnBrk="0" fontAlgn="base" latinLnBrk="0" hangingPunct="0">
              <a:lnSpc>
                <a:spcPct val="90000"/>
              </a:lnSpc>
              <a:spcBef>
                <a:spcPct val="0"/>
              </a:spcBef>
              <a:spcAft>
                <a:spcPct val="0"/>
              </a:spcAft>
              <a:buClrTx/>
              <a:buSzTx/>
              <a:buFontTx/>
              <a:buNone/>
              <a:tabLst/>
            </a:pPr>
            <a:r>
              <a:rPr lang="en-US" sz="1100" b="1" dirty="0">
                <a:solidFill>
                  <a:schemeClr val="bg1"/>
                </a:solidFill>
                <a:effectLst>
                  <a:outerShdw blurRad="38100" dist="38100" dir="2700000" algn="tl">
                    <a:srgbClr val="000000">
                      <a:alpha val="43137"/>
                    </a:srgbClr>
                  </a:outerShdw>
                </a:effectLst>
                <a:cs typeface="Arial" pitchFamily="34" charset="0"/>
              </a:rPr>
              <a:t>1,n</a:t>
            </a:r>
            <a:endParaRPr kumimoji="0" lang="en-US" sz="1100" b="1" i="0" u="none" strike="noStrike" cap="none" normalizeH="0" baseline="0" dirty="0">
              <a:ln>
                <a:noFill/>
              </a:ln>
              <a:solidFill>
                <a:schemeClr val="bg1"/>
              </a:solidFill>
              <a:effectLst>
                <a:outerShdw blurRad="38100" dist="38100" dir="2700000" algn="tl">
                  <a:srgbClr val="000000">
                    <a:alpha val="43137"/>
                  </a:srgbClr>
                </a:outerShdw>
              </a:effectLst>
              <a:cs typeface="Arial" pitchFamily="34" charset="0"/>
            </a:endParaRPr>
          </a:p>
        </p:txBody>
      </p:sp>
      <p:sp>
        <p:nvSpPr>
          <p:cNvPr id="15" name="Flowchart: Document 14"/>
          <p:cNvSpPr/>
          <p:nvPr/>
        </p:nvSpPr>
        <p:spPr bwMode="auto">
          <a:xfrm>
            <a:off x="4157464" y="2708920"/>
            <a:ext cx="685800" cy="533400"/>
          </a:xfrm>
          <a:prstGeom prst="flowChartDocument">
            <a:avLst/>
          </a:prstGeom>
          <a:ln>
            <a:headEnd type="none" w="med" len="med"/>
            <a:tailEnd type="none" w="med" len="med"/>
          </a:ln>
        </p:spPr>
        <p:style>
          <a:lnRef idx="0">
            <a:schemeClr val="dk1"/>
          </a:lnRef>
          <a:fillRef idx="3">
            <a:schemeClr val="dk1"/>
          </a:fillRef>
          <a:effectRef idx="3">
            <a:schemeClr val="dk1"/>
          </a:effectRef>
          <a:fontRef idx="minor">
            <a:schemeClr val="lt1"/>
          </a:fontRef>
        </p:style>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90000"/>
              </a:lnSpc>
              <a:spcBef>
                <a:spcPct val="0"/>
              </a:spcBef>
              <a:spcAft>
                <a:spcPct val="0"/>
              </a:spcAft>
              <a:buClrTx/>
              <a:buSzTx/>
              <a:buFontTx/>
              <a:buNone/>
              <a:tabLst/>
            </a:pPr>
            <a:r>
              <a:rPr kumimoji="0" lang="en-US" sz="1100" b="1" i="0" u="none" strike="noStrike" cap="none" normalizeH="0" baseline="0" dirty="0">
                <a:ln>
                  <a:noFill/>
                </a:ln>
                <a:solidFill>
                  <a:schemeClr val="bg1"/>
                </a:solidFill>
                <a:effectLst>
                  <a:outerShdw blurRad="38100" dist="38100" dir="2700000" algn="tl">
                    <a:srgbClr val="000000">
                      <a:alpha val="43137"/>
                    </a:srgbClr>
                  </a:outerShdw>
                </a:effectLst>
              </a:rPr>
              <a:t>Jobs</a:t>
            </a:r>
          </a:p>
        </p:txBody>
      </p:sp>
      <p:sp>
        <p:nvSpPr>
          <p:cNvPr id="16" name="Flowchart: Document 15"/>
          <p:cNvSpPr/>
          <p:nvPr/>
        </p:nvSpPr>
        <p:spPr bwMode="auto">
          <a:xfrm>
            <a:off x="6153958" y="2996952"/>
            <a:ext cx="685800" cy="533400"/>
          </a:xfrm>
          <a:prstGeom prst="flowChartDocument">
            <a:avLst/>
          </a:prstGeom>
          <a:ln>
            <a:headEnd type="none" w="med" len="med"/>
            <a:tailEnd type="none" w="med" len="med"/>
          </a:ln>
        </p:spPr>
        <p:style>
          <a:lnRef idx="0">
            <a:schemeClr val="dk1"/>
          </a:lnRef>
          <a:fillRef idx="3">
            <a:schemeClr val="dk1"/>
          </a:fillRef>
          <a:effectRef idx="3">
            <a:schemeClr val="dk1"/>
          </a:effectRef>
          <a:fontRef idx="minor">
            <a:schemeClr val="lt1"/>
          </a:fontRef>
        </p:style>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90000"/>
              </a:lnSpc>
              <a:spcBef>
                <a:spcPct val="0"/>
              </a:spcBef>
              <a:spcAft>
                <a:spcPct val="0"/>
              </a:spcAft>
              <a:buClrTx/>
              <a:buSzTx/>
              <a:buFontTx/>
              <a:buNone/>
              <a:tabLst/>
            </a:pPr>
            <a:r>
              <a:rPr kumimoji="0" lang="en-US" sz="1100" b="1" i="0" u="none" strike="noStrike" cap="none" normalizeH="0" baseline="0" dirty="0">
                <a:ln>
                  <a:noFill/>
                </a:ln>
                <a:solidFill>
                  <a:schemeClr val="bg1"/>
                </a:solidFill>
                <a:effectLst>
                  <a:outerShdw blurRad="38100" dist="38100" dir="2700000" algn="tl">
                    <a:srgbClr val="000000">
                      <a:alpha val="43137"/>
                    </a:srgbClr>
                  </a:outerShdw>
                </a:effectLst>
              </a:rPr>
              <a:t>Work Order</a:t>
            </a:r>
          </a:p>
        </p:txBody>
      </p:sp>
      <p:sp>
        <p:nvSpPr>
          <p:cNvPr id="17" name="Flowchart: Document 16"/>
          <p:cNvSpPr/>
          <p:nvPr/>
        </p:nvSpPr>
        <p:spPr bwMode="auto">
          <a:xfrm>
            <a:off x="4309864" y="2861320"/>
            <a:ext cx="685800" cy="533400"/>
          </a:xfrm>
          <a:prstGeom prst="flowChartDocument">
            <a:avLst/>
          </a:prstGeom>
          <a:ln>
            <a:headEnd type="none" w="med" len="med"/>
            <a:tailEnd type="none" w="med" len="med"/>
          </a:ln>
        </p:spPr>
        <p:style>
          <a:lnRef idx="0">
            <a:schemeClr val="dk1"/>
          </a:lnRef>
          <a:fillRef idx="3">
            <a:schemeClr val="dk1"/>
          </a:fillRef>
          <a:effectRef idx="3">
            <a:schemeClr val="dk1"/>
          </a:effectRef>
          <a:fontRef idx="minor">
            <a:schemeClr val="lt1"/>
          </a:fontRef>
        </p:style>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90000"/>
              </a:lnSpc>
              <a:spcBef>
                <a:spcPct val="0"/>
              </a:spcBef>
              <a:spcAft>
                <a:spcPct val="0"/>
              </a:spcAft>
              <a:buClrTx/>
              <a:buSzTx/>
              <a:buFontTx/>
              <a:buNone/>
              <a:tabLst/>
            </a:pPr>
            <a:r>
              <a:rPr kumimoji="0" lang="en-US" sz="1100" b="1" i="0" u="none" strike="noStrike" cap="none" normalizeH="0" baseline="0" dirty="0">
                <a:ln>
                  <a:noFill/>
                </a:ln>
                <a:solidFill>
                  <a:schemeClr val="bg1"/>
                </a:solidFill>
                <a:effectLst>
                  <a:outerShdw blurRad="38100" dist="38100" dir="2700000" algn="tl">
                    <a:srgbClr val="000000">
                      <a:alpha val="43137"/>
                    </a:srgbClr>
                  </a:outerShdw>
                </a:effectLst>
              </a:rPr>
              <a:t>Jobs</a:t>
            </a:r>
          </a:p>
        </p:txBody>
      </p:sp>
      <p:sp>
        <p:nvSpPr>
          <p:cNvPr id="18" name="Flowchart: Document 17"/>
          <p:cNvSpPr/>
          <p:nvPr/>
        </p:nvSpPr>
        <p:spPr bwMode="auto">
          <a:xfrm>
            <a:off x="4462264" y="3013720"/>
            <a:ext cx="685800" cy="533400"/>
          </a:xfrm>
          <a:prstGeom prst="flowChartDocument">
            <a:avLst/>
          </a:prstGeom>
          <a:ln>
            <a:headEnd type="none" w="med" len="med"/>
            <a:tailEnd type="none" w="med" len="med"/>
          </a:ln>
        </p:spPr>
        <p:style>
          <a:lnRef idx="0">
            <a:schemeClr val="dk1"/>
          </a:lnRef>
          <a:fillRef idx="3">
            <a:schemeClr val="dk1"/>
          </a:fillRef>
          <a:effectRef idx="3">
            <a:schemeClr val="dk1"/>
          </a:effectRef>
          <a:fontRef idx="minor">
            <a:schemeClr val="lt1"/>
          </a:fontRef>
        </p:style>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90000"/>
              </a:lnSpc>
              <a:spcBef>
                <a:spcPct val="0"/>
              </a:spcBef>
              <a:spcAft>
                <a:spcPct val="0"/>
              </a:spcAft>
              <a:buClrTx/>
              <a:buSzTx/>
              <a:buFontTx/>
              <a:buNone/>
              <a:tabLst/>
            </a:pPr>
            <a:r>
              <a:rPr kumimoji="0" lang="en-US" sz="1100" b="1" i="0" u="none" strike="noStrike" cap="none" normalizeH="0" baseline="0" dirty="0">
                <a:ln>
                  <a:noFill/>
                </a:ln>
                <a:solidFill>
                  <a:schemeClr val="bg1"/>
                </a:solidFill>
                <a:effectLst>
                  <a:outerShdw blurRad="38100" dist="38100" dir="2700000" algn="tl">
                    <a:srgbClr val="000000">
                      <a:alpha val="43137"/>
                    </a:srgbClr>
                  </a:outerShdw>
                </a:effectLst>
              </a:rPr>
              <a:t>Jobs</a:t>
            </a:r>
          </a:p>
        </p:txBody>
      </p:sp>
      <p:sp>
        <p:nvSpPr>
          <p:cNvPr id="2" name="Date Placeholder 1"/>
          <p:cNvSpPr>
            <a:spLocks noGrp="1"/>
          </p:cNvSpPr>
          <p:nvPr>
            <p:ph type="dt" sz="half" idx="2"/>
          </p:nvPr>
        </p:nvSpPr>
        <p:spPr/>
        <p:txBody>
          <a:bodyPr/>
          <a:lstStyle/>
          <a:p>
            <a:r>
              <a:rPr lang="en-US"/>
              <a:t>© Invensys 2013</a:t>
            </a:r>
            <a:endParaRPr lang="en-US" dirty="0"/>
          </a:p>
        </p:txBody>
      </p:sp>
      <p:sp>
        <p:nvSpPr>
          <p:cNvPr id="3" name="Footer Placeholder 2"/>
          <p:cNvSpPr>
            <a:spLocks noGrp="1"/>
          </p:cNvSpPr>
          <p:nvPr>
            <p:ph type="ftr" sz="quarter" idx="3"/>
          </p:nvPr>
        </p:nvSpPr>
        <p:spPr/>
        <p:txBody>
          <a:bodyPr/>
          <a:lstStyle/>
          <a:p>
            <a:r>
              <a:rPr lang="en-US"/>
              <a:t>Invensys proprietary &amp; confidential</a:t>
            </a:r>
          </a:p>
        </p:txBody>
      </p:sp>
    </p:spTree>
    <p:extLst>
      <p:ext uri="{BB962C8B-B14F-4D97-AF65-F5344CB8AC3E}">
        <p14:creationId xmlns:p14="http://schemas.microsoft.com/office/powerpoint/2010/main" val="1200175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dissolve">
                                      <p:cBhvr>
                                        <p:cTn id="13" dur="500"/>
                                        <p:tgtEl>
                                          <p:spTgt spid="18"/>
                                        </p:tgtEl>
                                      </p:cBhvr>
                                    </p:animEffect>
                                  </p:childTnLst>
                                </p:cTn>
                              </p:par>
                            </p:childTnLst>
                          </p:cTn>
                        </p:par>
                        <p:par>
                          <p:cTn id="14" fill="hold">
                            <p:stCondLst>
                              <p:cond delay="500"/>
                            </p:stCondLst>
                            <p:childTnLst>
                              <p:par>
                                <p:cTn id="15" presetID="9" presetClass="entr" presetSubtype="0"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dissolve">
                                      <p:cBhvr>
                                        <p:cTn id="17" dur="500"/>
                                        <p:tgtEl>
                                          <p:spTgt spid="17"/>
                                        </p:tgtEl>
                                      </p:cBhvr>
                                    </p:animEffect>
                                  </p:childTnLst>
                                </p:cTn>
                              </p:par>
                            </p:childTnLst>
                          </p:cTn>
                        </p:par>
                        <p:par>
                          <p:cTn id="18" fill="hold">
                            <p:stCondLst>
                              <p:cond delay="1000"/>
                            </p:stCondLst>
                            <p:childTnLst>
                              <p:par>
                                <p:cTn id="19" presetID="9" presetClass="entr" presetSubtype="0" fill="hold" grpId="0" nodeType="after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dissolve">
                                      <p:cBhvr>
                                        <p:cTn id="21" dur="500"/>
                                        <p:tgtEl>
                                          <p:spTgt spid="15"/>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dissolve">
                                      <p:cBhvr>
                                        <p:cTn id="2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5" grpId="0" animBg="1"/>
      <p:bldP spid="16" grpId="0" animBg="1"/>
      <p:bldP spid="17" grpId="0" animBg="1"/>
      <p:bldP spid="1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ounded Rectangle 24"/>
          <p:cNvSpPr/>
          <p:nvPr/>
        </p:nvSpPr>
        <p:spPr bwMode="auto">
          <a:xfrm>
            <a:off x="205680" y="1124744"/>
            <a:ext cx="8686800" cy="2569840"/>
          </a:xfrm>
          <a:prstGeom prst="roundRect">
            <a:avLst>
              <a:gd name="adj" fmla="val 6411"/>
            </a:avLst>
          </a:prstGeom>
          <a:ln>
            <a:no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b" anchorCtr="0" compatLnSpc="1">
            <a:prstTxWarp prst="textNoShape">
              <a:avLst/>
            </a:prstTxWarp>
            <a:noAutofit/>
          </a:bodyPr>
          <a:lstStyle/>
          <a:p>
            <a:pPr marL="0" marR="0" indent="0" algn="r" defTabSz="914400" rtl="0" eaLnBrk="0" fontAlgn="base" latinLnBrk="0" hangingPunct="0">
              <a:lnSpc>
                <a:spcPct val="90000"/>
              </a:lnSpc>
              <a:spcBef>
                <a:spcPct val="0"/>
              </a:spcBef>
              <a:spcAft>
                <a:spcPct val="0"/>
              </a:spcAft>
              <a:buClrTx/>
              <a:buSzTx/>
              <a:buFontTx/>
              <a:buNone/>
              <a:tabLst/>
            </a:pPr>
            <a:r>
              <a:rPr kumimoji="0" lang="en-US" sz="1100" b="1" i="0" u="none" strike="noStrike" cap="none" normalizeH="0" baseline="0" dirty="0">
                <a:ln>
                  <a:noFill/>
                </a:ln>
                <a:solidFill>
                  <a:schemeClr val="tx1"/>
                </a:solidFill>
                <a:effectLst>
                  <a:outerShdw blurRad="38100" dist="38100" dir="2700000" algn="tl">
                    <a:srgbClr val="000000">
                      <a:alpha val="43137"/>
                    </a:srgbClr>
                  </a:outerShdw>
                </a:effectLst>
              </a:rPr>
              <a:t>Configuration</a:t>
            </a:r>
          </a:p>
        </p:txBody>
      </p:sp>
      <p:sp>
        <p:nvSpPr>
          <p:cNvPr id="29" name="Rounded Rectangle 28"/>
          <p:cNvSpPr/>
          <p:nvPr/>
        </p:nvSpPr>
        <p:spPr bwMode="auto">
          <a:xfrm>
            <a:off x="739080" y="1281336"/>
            <a:ext cx="7620000" cy="1676400"/>
          </a:xfrm>
          <a:prstGeom prst="round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40" tIns="45720" rIns="91440" bIns="45720" numCol="1" rtlCol="0" anchor="t" anchorCtr="0" compatLnSpc="1">
            <a:prstTxWarp prst="textNoShape">
              <a:avLst/>
            </a:prstTxWarp>
            <a:noAutofit/>
          </a:bodyPr>
          <a:lstStyle/>
          <a:p>
            <a:pPr marL="0" marR="0" indent="0" defTabSz="914400" rtl="0" eaLnBrk="0" fontAlgn="base" latinLnBrk="0" hangingPunct="0">
              <a:lnSpc>
                <a:spcPct val="90000"/>
              </a:lnSpc>
              <a:spcBef>
                <a:spcPct val="0"/>
              </a:spcBef>
              <a:spcAft>
                <a:spcPct val="0"/>
              </a:spcAft>
              <a:buClrTx/>
              <a:buSzTx/>
              <a:buFontTx/>
              <a:buNone/>
              <a:tabLst/>
            </a:pPr>
            <a:r>
              <a:rPr kumimoji="0" lang="en-US" sz="1400" b="1" i="0" u="none" strike="noStrike" cap="none" normalizeH="0" baseline="0" dirty="0">
                <a:ln>
                  <a:noFill/>
                </a:ln>
                <a:solidFill>
                  <a:schemeClr val="bg1"/>
                </a:solidFill>
                <a:effectLst/>
              </a:rPr>
              <a:t>Process</a:t>
            </a:r>
          </a:p>
        </p:txBody>
      </p:sp>
      <p:sp>
        <p:nvSpPr>
          <p:cNvPr id="2" name="Title 1"/>
          <p:cNvSpPr>
            <a:spLocks noGrp="1"/>
          </p:cNvSpPr>
          <p:nvPr>
            <p:ph type="title"/>
          </p:nvPr>
        </p:nvSpPr>
        <p:spPr/>
        <p:txBody>
          <a:bodyPr/>
          <a:lstStyle/>
          <a:p>
            <a:r>
              <a:rPr lang="en-US" dirty="0"/>
              <a:t>Jobs</a:t>
            </a:r>
          </a:p>
        </p:txBody>
      </p:sp>
      <p:sp>
        <p:nvSpPr>
          <p:cNvPr id="4" name="Rectangle 3"/>
          <p:cNvSpPr/>
          <p:nvPr/>
        </p:nvSpPr>
        <p:spPr bwMode="auto">
          <a:xfrm>
            <a:off x="1424880" y="1662336"/>
            <a:ext cx="1371600" cy="1066800"/>
          </a:xfrm>
          <a:prstGeom prst="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t" anchorCtr="0" compatLnSpc="1">
            <a:prstTxWarp prst="textNoShape">
              <a:avLst/>
            </a:prstTxWarp>
            <a:noAutofit/>
          </a:bodyPr>
          <a:lstStyle/>
          <a:p>
            <a:pPr marL="0" marR="0" indent="0" algn="ctr" defTabSz="914400" rtl="0" eaLnBrk="0" fontAlgn="base" latinLnBrk="0" hangingPunct="0">
              <a:lnSpc>
                <a:spcPct val="90000"/>
              </a:lnSpc>
              <a:spcBef>
                <a:spcPct val="0"/>
              </a:spcBef>
              <a:spcAft>
                <a:spcPct val="0"/>
              </a:spcAft>
              <a:buClrTx/>
              <a:buSzTx/>
              <a:buFontTx/>
              <a:buNone/>
              <a:tabLst/>
            </a:pPr>
            <a:r>
              <a:rPr kumimoji="0" lang="en-US" sz="1100" b="1" i="0" u="none" strike="noStrike" cap="none" normalizeH="0" baseline="0" dirty="0">
                <a:ln>
                  <a:noFill/>
                </a:ln>
                <a:solidFill>
                  <a:schemeClr val="tx1"/>
                </a:solidFill>
                <a:effectLst/>
              </a:rPr>
              <a:t>Op100</a:t>
            </a:r>
          </a:p>
        </p:txBody>
      </p:sp>
      <p:sp>
        <p:nvSpPr>
          <p:cNvPr id="30" name="Rectangle 29"/>
          <p:cNvSpPr/>
          <p:nvPr/>
        </p:nvSpPr>
        <p:spPr bwMode="auto">
          <a:xfrm>
            <a:off x="1577280" y="1890936"/>
            <a:ext cx="1066800" cy="685800"/>
          </a:xfrm>
          <a:prstGeom prst="rect">
            <a:avLst/>
          </a:prstGeom>
          <a:solidFill>
            <a:srgbClr val="FFFF00"/>
          </a:solidFill>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90000"/>
              </a:lnSpc>
              <a:spcBef>
                <a:spcPct val="0"/>
              </a:spcBef>
              <a:spcAft>
                <a:spcPct val="0"/>
              </a:spcAft>
              <a:buClrTx/>
              <a:buSzTx/>
              <a:buFontTx/>
              <a:buNone/>
              <a:tabLst/>
            </a:pPr>
            <a:r>
              <a:rPr kumimoji="0" lang="en-US" sz="1100" b="1" i="0" u="none" strike="noStrike" cap="none" normalizeH="0" baseline="0" dirty="0">
                <a:ln>
                  <a:noFill/>
                </a:ln>
                <a:solidFill>
                  <a:schemeClr val="tx1"/>
                </a:solidFill>
                <a:effectLst/>
              </a:rPr>
              <a:t>Station1</a:t>
            </a:r>
          </a:p>
        </p:txBody>
      </p:sp>
      <p:sp>
        <p:nvSpPr>
          <p:cNvPr id="31" name="Rectangle 30"/>
          <p:cNvSpPr/>
          <p:nvPr/>
        </p:nvSpPr>
        <p:spPr bwMode="auto">
          <a:xfrm>
            <a:off x="3863280" y="1662336"/>
            <a:ext cx="1371600" cy="1066800"/>
          </a:xfrm>
          <a:prstGeom prst="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t" anchorCtr="0" compatLnSpc="1">
            <a:prstTxWarp prst="textNoShape">
              <a:avLst/>
            </a:prstTxWarp>
            <a:noAutofit/>
          </a:bodyPr>
          <a:lstStyle/>
          <a:p>
            <a:pPr marL="0" marR="0" indent="0" algn="ctr" defTabSz="914400" rtl="0" eaLnBrk="0" fontAlgn="base" latinLnBrk="0" hangingPunct="0">
              <a:lnSpc>
                <a:spcPct val="90000"/>
              </a:lnSpc>
              <a:spcBef>
                <a:spcPct val="0"/>
              </a:spcBef>
              <a:spcAft>
                <a:spcPct val="0"/>
              </a:spcAft>
              <a:buClrTx/>
              <a:buSzTx/>
              <a:buFontTx/>
              <a:buNone/>
              <a:tabLst/>
            </a:pPr>
            <a:r>
              <a:rPr kumimoji="0" lang="en-US" sz="1100" b="1" i="0" u="none" strike="noStrike" cap="none" normalizeH="0" baseline="0" dirty="0">
                <a:ln>
                  <a:noFill/>
                </a:ln>
                <a:solidFill>
                  <a:schemeClr val="tx1"/>
                </a:solidFill>
                <a:effectLst/>
              </a:rPr>
              <a:t>Op200</a:t>
            </a:r>
          </a:p>
        </p:txBody>
      </p:sp>
      <p:sp>
        <p:nvSpPr>
          <p:cNvPr id="35" name="Rectangle 34"/>
          <p:cNvSpPr/>
          <p:nvPr/>
        </p:nvSpPr>
        <p:spPr bwMode="auto">
          <a:xfrm>
            <a:off x="4015680" y="1890936"/>
            <a:ext cx="1066800" cy="685800"/>
          </a:xfrm>
          <a:prstGeom prst="rect">
            <a:avLst/>
          </a:prstGeom>
          <a:solidFill>
            <a:srgbClr val="FFFF00"/>
          </a:solidFill>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90000"/>
              </a:lnSpc>
              <a:spcBef>
                <a:spcPct val="0"/>
              </a:spcBef>
              <a:spcAft>
                <a:spcPct val="0"/>
              </a:spcAft>
              <a:buClrTx/>
              <a:buSzTx/>
              <a:buFontTx/>
              <a:buNone/>
              <a:tabLst/>
            </a:pPr>
            <a:r>
              <a:rPr kumimoji="0" lang="en-US" sz="1100" b="1" i="0" u="none" strike="noStrike" cap="none" normalizeH="0" baseline="0" dirty="0">
                <a:ln>
                  <a:noFill/>
                </a:ln>
                <a:solidFill>
                  <a:schemeClr val="tx1"/>
                </a:solidFill>
                <a:effectLst/>
              </a:rPr>
              <a:t>Station2</a:t>
            </a:r>
          </a:p>
        </p:txBody>
      </p:sp>
      <p:sp>
        <p:nvSpPr>
          <p:cNvPr id="36" name="Rectangle 35"/>
          <p:cNvSpPr/>
          <p:nvPr/>
        </p:nvSpPr>
        <p:spPr bwMode="auto">
          <a:xfrm>
            <a:off x="6301680" y="1662336"/>
            <a:ext cx="1371600" cy="1066800"/>
          </a:xfrm>
          <a:prstGeom prst="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t" anchorCtr="0" compatLnSpc="1">
            <a:prstTxWarp prst="textNoShape">
              <a:avLst/>
            </a:prstTxWarp>
            <a:noAutofit/>
          </a:bodyPr>
          <a:lstStyle/>
          <a:p>
            <a:pPr marL="0" marR="0" indent="0" algn="ctr" defTabSz="914400" rtl="0" eaLnBrk="0" fontAlgn="base" latinLnBrk="0" hangingPunct="0">
              <a:lnSpc>
                <a:spcPct val="90000"/>
              </a:lnSpc>
              <a:spcBef>
                <a:spcPct val="0"/>
              </a:spcBef>
              <a:spcAft>
                <a:spcPct val="0"/>
              </a:spcAft>
              <a:buClrTx/>
              <a:buSzTx/>
              <a:buFontTx/>
              <a:buNone/>
              <a:tabLst/>
            </a:pPr>
            <a:r>
              <a:rPr kumimoji="0" lang="en-US" sz="1100" b="1" i="0" u="none" strike="noStrike" cap="none" normalizeH="0" baseline="0" dirty="0">
                <a:ln>
                  <a:noFill/>
                </a:ln>
                <a:solidFill>
                  <a:schemeClr val="tx1"/>
                </a:solidFill>
                <a:effectLst/>
              </a:rPr>
              <a:t>Op300</a:t>
            </a:r>
          </a:p>
        </p:txBody>
      </p:sp>
      <p:sp>
        <p:nvSpPr>
          <p:cNvPr id="37" name="Rectangle 36"/>
          <p:cNvSpPr/>
          <p:nvPr/>
        </p:nvSpPr>
        <p:spPr bwMode="auto">
          <a:xfrm>
            <a:off x="6454080" y="1890936"/>
            <a:ext cx="1066800" cy="685800"/>
          </a:xfrm>
          <a:prstGeom prst="rect">
            <a:avLst/>
          </a:prstGeom>
          <a:solidFill>
            <a:srgbClr val="FFFF00"/>
          </a:solidFill>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90000"/>
              </a:lnSpc>
              <a:spcBef>
                <a:spcPct val="0"/>
              </a:spcBef>
              <a:spcAft>
                <a:spcPct val="0"/>
              </a:spcAft>
              <a:buClrTx/>
              <a:buSzTx/>
              <a:buFontTx/>
              <a:buNone/>
              <a:tabLst/>
            </a:pPr>
            <a:r>
              <a:rPr kumimoji="0" lang="en-US" sz="1100" b="1" i="0" u="none" strike="noStrike" cap="none" normalizeH="0" baseline="0" dirty="0">
                <a:ln>
                  <a:noFill/>
                </a:ln>
                <a:solidFill>
                  <a:schemeClr val="tx1"/>
                </a:solidFill>
                <a:effectLst/>
              </a:rPr>
              <a:t>Station3</a:t>
            </a:r>
          </a:p>
        </p:txBody>
      </p:sp>
      <p:cxnSp>
        <p:nvCxnSpPr>
          <p:cNvPr id="39" name="Elbow Connector 38"/>
          <p:cNvCxnSpPr>
            <a:stCxn id="4" idx="3"/>
            <a:endCxn id="31" idx="1"/>
          </p:cNvCxnSpPr>
          <p:nvPr/>
        </p:nvCxnSpPr>
        <p:spPr bwMode="auto">
          <a:xfrm>
            <a:off x="2796480" y="2195736"/>
            <a:ext cx="1066800" cy="1588"/>
          </a:xfrm>
          <a:prstGeom prst="bentConnector3">
            <a:avLst>
              <a:gd name="adj1" fmla="val 50000"/>
            </a:avLst>
          </a:prstGeom>
          <a:noFill/>
          <a:ln w="25400" cap="flat" cmpd="sng" algn="ctr">
            <a:solidFill>
              <a:schemeClr val="tx1"/>
            </a:solidFill>
            <a:prstDash val="solid"/>
            <a:round/>
            <a:headEnd type="none" w="med" len="med"/>
            <a:tailEnd type="triangle" w="lg" len="lg"/>
          </a:ln>
          <a:effectLst/>
        </p:spPr>
      </p:cxnSp>
      <p:cxnSp>
        <p:nvCxnSpPr>
          <p:cNvPr id="41" name="Elbow Connector 40"/>
          <p:cNvCxnSpPr>
            <a:stCxn id="31" idx="3"/>
            <a:endCxn id="36" idx="1"/>
          </p:cNvCxnSpPr>
          <p:nvPr/>
        </p:nvCxnSpPr>
        <p:spPr bwMode="auto">
          <a:xfrm>
            <a:off x="5234880" y="2195736"/>
            <a:ext cx="1066800" cy="1588"/>
          </a:xfrm>
          <a:prstGeom prst="bentConnector3">
            <a:avLst>
              <a:gd name="adj1" fmla="val 50000"/>
            </a:avLst>
          </a:prstGeom>
          <a:noFill/>
          <a:ln w="25400" cap="flat" cmpd="sng" algn="ctr">
            <a:solidFill>
              <a:schemeClr val="tx1"/>
            </a:solidFill>
            <a:prstDash val="solid"/>
            <a:round/>
            <a:headEnd type="none" w="med" len="med"/>
            <a:tailEnd type="triangle" w="lg" len="lg"/>
          </a:ln>
          <a:effectLst/>
        </p:spPr>
      </p:cxnSp>
      <p:sp>
        <p:nvSpPr>
          <p:cNvPr id="52" name="Rounded Rectangle 51"/>
          <p:cNvSpPr/>
          <p:nvPr/>
        </p:nvSpPr>
        <p:spPr bwMode="auto">
          <a:xfrm>
            <a:off x="205680" y="3826104"/>
            <a:ext cx="8686800" cy="2267192"/>
          </a:xfrm>
          <a:prstGeom prst="roundRect">
            <a:avLst>
              <a:gd name="adj" fmla="val 7362"/>
            </a:avLst>
          </a:prstGeom>
          <a:ln>
            <a:noFill/>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b" anchorCtr="0" compatLnSpc="1">
            <a:prstTxWarp prst="textNoShape">
              <a:avLst/>
            </a:prstTxWarp>
            <a:noAutofit/>
          </a:bodyPr>
          <a:lstStyle/>
          <a:p>
            <a:pPr marL="0" marR="0" indent="0" algn="r" defTabSz="914400" rtl="0" eaLnBrk="0" fontAlgn="base" latinLnBrk="0" hangingPunct="0">
              <a:lnSpc>
                <a:spcPct val="90000"/>
              </a:lnSpc>
              <a:spcBef>
                <a:spcPct val="0"/>
              </a:spcBef>
              <a:spcAft>
                <a:spcPct val="0"/>
              </a:spcAft>
              <a:buClrTx/>
              <a:buSzTx/>
              <a:buFontTx/>
              <a:buNone/>
              <a:tabLst/>
            </a:pPr>
            <a:r>
              <a:rPr kumimoji="0" lang="en-US" sz="1100" b="1" i="0" u="none" strike="noStrike" cap="none" normalizeH="0" baseline="0" dirty="0">
                <a:ln>
                  <a:noFill/>
                </a:ln>
                <a:solidFill>
                  <a:schemeClr val="tx1"/>
                </a:solidFill>
                <a:effectLst>
                  <a:outerShdw blurRad="38100" dist="38100" dir="2700000" algn="tl">
                    <a:srgbClr val="000000">
                      <a:alpha val="43137"/>
                    </a:srgbClr>
                  </a:outerShdw>
                </a:effectLst>
              </a:rPr>
              <a:t>Runtime</a:t>
            </a:r>
          </a:p>
        </p:txBody>
      </p:sp>
      <p:sp>
        <p:nvSpPr>
          <p:cNvPr id="53" name="Rounded Rectangle 52"/>
          <p:cNvSpPr/>
          <p:nvPr/>
        </p:nvSpPr>
        <p:spPr bwMode="auto">
          <a:xfrm>
            <a:off x="739080" y="4054704"/>
            <a:ext cx="7620000" cy="1676400"/>
          </a:xfrm>
          <a:prstGeom prst="roundRect">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noAutofit/>
          </a:bodyPr>
          <a:lstStyle/>
          <a:p>
            <a:pPr marL="0" marR="0" indent="0" defTabSz="914400" rtl="0" eaLnBrk="0" fontAlgn="base" latinLnBrk="0" hangingPunct="0">
              <a:lnSpc>
                <a:spcPct val="90000"/>
              </a:lnSpc>
              <a:spcBef>
                <a:spcPct val="0"/>
              </a:spcBef>
              <a:spcAft>
                <a:spcPct val="0"/>
              </a:spcAft>
              <a:buClrTx/>
              <a:buSzTx/>
              <a:buFontTx/>
              <a:buNone/>
              <a:tabLst/>
            </a:pPr>
            <a:r>
              <a:rPr lang="en-US" sz="1400" b="1" dirty="0">
                <a:solidFill>
                  <a:srgbClr val="C00000"/>
                </a:solidFill>
              </a:rPr>
              <a:t>WO-1</a:t>
            </a:r>
            <a:endParaRPr kumimoji="0" lang="en-US" sz="1400" b="1" i="0" u="none" strike="noStrike" cap="none" normalizeH="0" baseline="0" dirty="0">
              <a:ln>
                <a:noFill/>
              </a:ln>
              <a:solidFill>
                <a:srgbClr val="C00000"/>
              </a:solidFill>
              <a:effectLst/>
            </a:endParaRPr>
          </a:p>
        </p:txBody>
      </p:sp>
      <p:sp>
        <p:nvSpPr>
          <p:cNvPr id="54" name="Rectangle 53"/>
          <p:cNvSpPr/>
          <p:nvPr/>
        </p:nvSpPr>
        <p:spPr bwMode="auto">
          <a:xfrm>
            <a:off x="1424880" y="4435704"/>
            <a:ext cx="1371600" cy="1066800"/>
          </a:xfrm>
          <a:prstGeom prst="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t" anchorCtr="0" compatLnSpc="1">
            <a:prstTxWarp prst="textNoShape">
              <a:avLst/>
            </a:prstTxWarp>
            <a:noAutofit/>
          </a:bodyPr>
          <a:lstStyle/>
          <a:p>
            <a:pPr marL="0" marR="0" indent="0" algn="ctr" defTabSz="914400" rtl="0" eaLnBrk="0" fontAlgn="base" latinLnBrk="0" hangingPunct="0">
              <a:lnSpc>
                <a:spcPct val="90000"/>
              </a:lnSpc>
              <a:spcBef>
                <a:spcPct val="0"/>
              </a:spcBef>
              <a:spcAft>
                <a:spcPct val="0"/>
              </a:spcAft>
              <a:buClrTx/>
              <a:buSzTx/>
              <a:buFontTx/>
              <a:buNone/>
              <a:tabLst/>
            </a:pPr>
            <a:r>
              <a:rPr kumimoji="0" lang="en-US" sz="1100" b="1" i="0" u="none" strike="noStrike" cap="none" normalizeH="0" baseline="0" dirty="0">
                <a:ln>
                  <a:noFill/>
                </a:ln>
                <a:solidFill>
                  <a:schemeClr val="tx1"/>
                </a:solidFill>
                <a:effectLst/>
              </a:rPr>
              <a:t>Op100</a:t>
            </a:r>
          </a:p>
        </p:txBody>
      </p:sp>
      <p:sp>
        <p:nvSpPr>
          <p:cNvPr id="55" name="Rectangle 54"/>
          <p:cNvSpPr/>
          <p:nvPr/>
        </p:nvSpPr>
        <p:spPr bwMode="auto">
          <a:xfrm>
            <a:off x="1577280" y="4664304"/>
            <a:ext cx="1066800" cy="685800"/>
          </a:xfrm>
          <a:prstGeom prst="rect">
            <a:avLst/>
          </a:prstGeom>
          <a:solidFill>
            <a:srgbClr val="FFFF00"/>
          </a:solidFill>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90000"/>
              </a:lnSpc>
              <a:spcBef>
                <a:spcPct val="0"/>
              </a:spcBef>
              <a:spcAft>
                <a:spcPct val="0"/>
              </a:spcAft>
              <a:buClrTx/>
              <a:buSzTx/>
              <a:buFontTx/>
              <a:buNone/>
              <a:tabLst/>
            </a:pPr>
            <a:r>
              <a:rPr kumimoji="0" lang="en-US" sz="1100" b="1" i="0" u="none" strike="noStrike" cap="none" normalizeH="0" baseline="0" dirty="0">
                <a:ln>
                  <a:noFill/>
                </a:ln>
                <a:solidFill>
                  <a:schemeClr val="tx1"/>
                </a:solidFill>
                <a:effectLst/>
              </a:rPr>
              <a:t>Job in</a:t>
            </a:r>
          </a:p>
          <a:p>
            <a:pPr marL="0" marR="0" indent="0" algn="ctr" defTabSz="914400" rtl="0" eaLnBrk="0" fontAlgn="base" latinLnBrk="0" hangingPunct="0">
              <a:lnSpc>
                <a:spcPct val="90000"/>
              </a:lnSpc>
              <a:spcBef>
                <a:spcPct val="0"/>
              </a:spcBef>
              <a:spcAft>
                <a:spcPct val="0"/>
              </a:spcAft>
              <a:buClrTx/>
              <a:buSzTx/>
              <a:buFontTx/>
              <a:buNone/>
              <a:tabLst/>
            </a:pPr>
            <a:r>
              <a:rPr kumimoji="0" lang="en-US" sz="1100" b="1" i="0" u="none" strike="noStrike" cap="none" normalizeH="0" baseline="0" dirty="0">
                <a:ln>
                  <a:noFill/>
                </a:ln>
                <a:solidFill>
                  <a:schemeClr val="tx1"/>
                </a:solidFill>
                <a:effectLst/>
              </a:rPr>
              <a:t>Station1</a:t>
            </a:r>
          </a:p>
        </p:txBody>
      </p:sp>
      <p:sp>
        <p:nvSpPr>
          <p:cNvPr id="56" name="Rectangle 55"/>
          <p:cNvSpPr/>
          <p:nvPr/>
        </p:nvSpPr>
        <p:spPr bwMode="auto">
          <a:xfrm>
            <a:off x="3863280" y="4435704"/>
            <a:ext cx="1371600" cy="1066800"/>
          </a:xfrm>
          <a:prstGeom prst="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t" anchorCtr="0" compatLnSpc="1">
            <a:prstTxWarp prst="textNoShape">
              <a:avLst/>
            </a:prstTxWarp>
            <a:noAutofit/>
          </a:bodyPr>
          <a:lstStyle/>
          <a:p>
            <a:pPr marL="0" marR="0" indent="0" algn="ctr" defTabSz="914400" rtl="0" eaLnBrk="0" fontAlgn="base" latinLnBrk="0" hangingPunct="0">
              <a:lnSpc>
                <a:spcPct val="90000"/>
              </a:lnSpc>
              <a:spcBef>
                <a:spcPct val="0"/>
              </a:spcBef>
              <a:spcAft>
                <a:spcPct val="0"/>
              </a:spcAft>
              <a:buClrTx/>
              <a:buSzTx/>
              <a:buFontTx/>
              <a:buNone/>
              <a:tabLst/>
            </a:pPr>
            <a:r>
              <a:rPr kumimoji="0" lang="en-US" sz="1100" b="1" i="0" u="none" strike="noStrike" cap="none" normalizeH="0" baseline="0" dirty="0">
                <a:ln>
                  <a:noFill/>
                </a:ln>
                <a:solidFill>
                  <a:schemeClr val="tx1"/>
                </a:solidFill>
                <a:effectLst/>
              </a:rPr>
              <a:t>Op200</a:t>
            </a:r>
          </a:p>
        </p:txBody>
      </p:sp>
      <p:sp>
        <p:nvSpPr>
          <p:cNvPr id="57" name="Rectangle 56"/>
          <p:cNvSpPr/>
          <p:nvPr/>
        </p:nvSpPr>
        <p:spPr bwMode="auto">
          <a:xfrm>
            <a:off x="4015680" y="4664304"/>
            <a:ext cx="1066800" cy="685800"/>
          </a:xfrm>
          <a:prstGeom prst="rect">
            <a:avLst/>
          </a:prstGeom>
          <a:solidFill>
            <a:srgbClr val="00FFCC"/>
          </a:solidFill>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90000"/>
              </a:lnSpc>
              <a:spcBef>
                <a:spcPct val="0"/>
              </a:spcBef>
              <a:spcAft>
                <a:spcPct val="0"/>
              </a:spcAft>
              <a:buClrTx/>
              <a:buSzTx/>
              <a:buFontTx/>
              <a:buNone/>
              <a:tabLst/>
            </a:pPr>
            <a:r>
              <a:rPr kumimoji="0" lang="en-US" sz="1100" b="1" i="0" u="none" strike="noStrike" cap="none" normalizeH="0" baseline="0" dirty="0">
                <a:ln>
                  <a:noFill/>
                </a:ln>
                <a:solidFill>
                  <a:schemeClr val="tx1"/>
                </a:solidFill>
                <a:effectLst/>
              </a:rPr>
              <a:t>Job in</a:t>
            </a:r>
          </a:p>
          <a:p>
            <a:pPr marL="0" marR="0" indent="0" algn="ctr" defTabSz="914400" rtl="0" eaLnBrk="0" fontAlgn="base" latinLnBrk="0" hangingPunct="0">
              <a:lnSpc>
                <a:spcPct val="90000"/>
              </a:lnSpc>
              <a:spcBef>
                <a:spcPct val="0"/>
              </a:spcBef>
              <a:spcAft>
                <a:spcPct val="0"/>
              </a:spcAft>
              <a:buClrTx/>
              <a:buSzTx/>
              <a:buFontTx/>
              <a:buNone/>
              <a:tabLst/>
            </a:pPr>
            <a:r>
              <a:rPr kumimoji="0" lang="en-US" sz="1100" b="1" i="0" u="none" strike="noStrike" cap="none" normalizeH="0" baseline="0" dirty="0">
                <a:ln>
                  <a:noFill/>
                </a:ln>
                <a:solidFill>
                  <a:schemeClr val="tx1"/>
                </a:solidFill>
                <a:effectLst/>
              </a:rPr>
              <a:t>Station2</a:t>
            </a:r>
          </a:p>
        </p:txBody>
      </p:sp>
      <p:sp>
        <p:nvSpPr>
          <p:cNvPr id="58" name="Rectangle 57"/>
          <p:cNvSpPr/>
          <p:nvPr/>
        </p:nvSpPr>
        <p:spPr bwMode="auto">
          <a:xfrm>
            <a:off x="6301680" y="4435704"/>
            <a:ext cx="1371600" cy="1066800"/>
          </a:xfrm>
          <a:prstGeom prst="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t" anchorCtr="0" compatLnSpc="1">
            <a:prstTxWarp prst="textNoShape">
              <a:avLst/>
            </a:prstTxWarp>
            <a:noAutofit/>
          </a:bodyPr>
          <a:lstStyle/>
          <a:p>
            <a:pPr marL="0" marR="0" indent="0" algn="ctr" defTabSz="914400" rtl="0" eaLnBrk="0" fontAlgn="base" latinLnBrk="0" hangingPunct="0">
              <a:lnSpc>
                <a:spcPct val="90000"/>
              </a:lnSpc>
              <a:spcBef>
                <a:spcPct val="0"/>
              </a:spcBef>
              <a:spcAft>
                <a:spcPct val="0"/>
              </a:spcAft>
              <a:buClrTx/>
              <a:buSzTx/>
              <a:buFontTx/>
              <a:buNone/>
              <a:tabLst/>
            </a:pPr>
            <a:r>
              <a:rPr kumimoji="0" lang="en-US" sz="1100" b="1" i="0" u="none" strike="noStrike" cap="none" normalizeH="0" baseline="0" dirty="0">
                <a:ln>
                  <a:noFill/>
                </a:ln>
                <a:solidFill>
                  <a:schemeClr val="tx1"/>
                </a:solidFill>
                <a:effectLst/>
              </a:rPr>
              <a:t>Op300</a:t>
            </a:r>
          </a:p>
        </p:txBody>
      </p:sp>
      <p:sp>
        <p:nvSpPr>
          <p:cNvPr id="59" name="Rectangle 58"/>
          <p:cNvSpPr/>
          <p:nvPr/>
        </p:nvSpPr>
        <p:spPr bwMode="auto">
          <a:xfrm>
            <a:off x="6454080" y="4664304"/>
            <a:ext cx="1066800" cy="685800"/>
          </a:xfrm>
          <a:prstGeom prst="rect">
            <a:avLst/>
          </a:prstGeom>
          <a:solidFill>
            <a:srgbClr val="00FFCC"/>
          </a:solidFill>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90000"/>
              </a:lnSpc>
              <a:spcBef>
                <a:spcPct val="0"/>
              </a:spcBef>
              <a:spcAft>
                <a:spcPct val="0"/>
              </a:spcAft>
              <a:buClrTx/>
              <a:buSzTx/>
              <a:buFontTx/>
              <a:buNone/>
              <a:tabLst/>
            </a:pPr>
            <a:r>
              <a:rPr kumimoji="0" lang="en-US" sz="1100" b="1" i="0" u="none" strike="noStrike" cap="none" normalizeH="0" baseline="0" dirty="0">
                <a:ln>
                  <a:noFill/>
                </a:ln>
                <a:solidFill>
                  <a:schemeClr val="tx1"/>
                </a:solidFill>
                <a:effectLst/>
              </a:rPr>
              <a:t>Job in</a:t>
            </a:r>
          </a:p>
          <a:p>
            <a:pPr marL="0" marR="0" indent="0" algn="ctr" defTabSz="914400" rtl="0" eaLnBrk="0" fontAlgn="base" latinLnBrk="0" hangingPunct="0">
              <a:lnSpc>
                <a:spcPct val="90000"/>
              </a:lnSpc>
              <a:spcBef>
                <a:spcPct val="0"/>
              </a:spcBef>
              <a:spcAft>
                <a:spcPct val="0"/>
              </a:spcAft>
              <a:buClrTx/>
              <a:buSzTx/>
              <a:buFontTx/>
              <a:buNone/>
              <a:tabLst/>
            </a:pPr>
            <a:r>
              <a:rPr kumimoji="0" lang="en-US" sz="1100" b="1" i="0" u="none" strike="noStrike" cap="none" normalizeH="0" baseline="0" dirty="0">
                <a:ln>
                  <a:noFill/>
                </a:ln>
                <a:solidFill>
                  <a:schemeClr val="tx1"/>
                </a:solidFill>
                <a:effectLst/>
              </a:rPr>
              <a:t>Station3</a:t>
            </a:r>
          </a:p>
        </p:txBody>
      </p:sp>
      <p:cxnSp>
        <p:nvCxnSpPr>
          <p:cNvPr id="60" name="Elbow Connector 59"/>
          <p:cNvCxnSpPr>
            <a:stCxn id="54" idx="3"/>
            <a:endCxn id="56" idx="1"/>
          </p:cNvCxnSpPr>
          <p:nvPr/>
        </p:nvCxnSpPr>
        <p:spPr bwMode="auto">
          <a:xfrm>
            <a:off x="2796480" y="4969104"/>
            <a:ext cx="1066800" cy="1588"/>
          </a:xfrm>
          <a:prstGeom prst="bentConnector3">
            <a:avLst>
              <a:gd name="adj1" fmla="val 50000"/>
            </a:avLst>
          </a:prstGeom>
          <a:noFill/>
          <a:ln w="25400" cap="flat" cmpd="sng" algn="ctr">
            <a:solidFill>
              <a:schemeClr val="tx1"/>
            </a:solidFill>
            <a:prstDash val="solid"/>
            <a:round/>
            <a:headEnd type="none" w="med" len="med"/>
            <a:tailEnd type="triangle" w="lg" len="lg"/>
          </a:ln>
          <a:effectLst/>
        </p:spPr>
      </p:cxnSp>
      <p:cxnSp>
        <p:nvCxnSpPr>
          <p:cNvPr id="61" name="Elbow Connector 60"/>
          <p:cNvCxnSpPr>
            <a:stCxn id="56" idx="3"/>
            <a:endCxn id="58" idx="1"/>
          </p:cNvCxnSpPr>
          <p:nvPr/>
        </p:nvCxnSpPr>
        <p:spPr bwMode="auto">
          <a:xfrm>
            <a:off x="5234880" y="4969104"/>
            <a:ext cx="1066800" cy="1588"/>
          </a:xfrm>
          <a:prstGeom prst="bentConnector3">
            <a:avLst>
              <a:gd name="adj1" fmla="val 50000"/>
            </a:avLst>
          </a:prstGeom>
          <a:noFill/>
          <a:ln w="25400" cap="flat" cmpd="sng" algn="ctr">
            <a:solidFill>
              <a:schemeClr val="tx1"/>
            </a:solidFill>
            <a:prstDash val="solid"/>
            <a:round/>
            <a:headEnd type="none" w="med" len="med"/>
            <a:tailEnd type="triangle" w="lg" len="lg"/>
          </a:ln>
          <a:effectLst/>
        </p:spPr>
      </p:cxnSp>
      <p:sp>
        <p:nvSpPr>
          <p:cNvPr id="34" name="Right Arrow 33"/>
          <p:cNvSpPr/>
          <p:nvPr/>
        </p:nvSpPr>
        <p:spPr bwMode="auto">
          <a:xfrm rot="5400000">
            <a:off x="4241440" y="3720444"/>
            <a:ext cx="670520" cy="457200"/>
          </a:xfrm>
          <a:prstGeom prst="right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endParaRPr>
          </a:p>
        </p:txBody>
      </p:sp>
      <p:sp>
        <p:nvSpPr>
          <p:cNvPr id="15364" name="Document"/>
          <p:cNvSpPr>
            <a:spLocks noEditPoints="1" noChangeArrowheads="1"/>
          </p:cNvSpPr>
          <p:nvPr/>
        </p:nvSpPr>
        <p:spPr bwMode="auto">
          <a:xfrm>
            <a:off x="4096072" y="2902496"/>
            <a:ext cx="961256" cy="648072"/>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977 w 21600"/>
              <a:gd name="T17" fmla="*/ 818 h 21600"/>
              <a:gd name="T18" fmla="*/ 20622 w 21600"/>
              <a:gd name="T19" fmla="*/ 16429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ln>
            <a:headEnd/>
            <a:tailEnd/>
          </a:ln>
        </p:spPr>
        <p:style>
          <a:lnRef idx="0">
            <a:schemeClr val="accent2"/>
          </a:lnRef>
          <a:fillRef idx="3">
            <a:schemeClr val="accent2"/>
          </a:fillRef>
          <a:effectRef idx="3">
            <a:schemeClr val="accent2"/>
          </a:effectRef>
          <a:fontRef idx="minor">
            <a:schemeClr val="lt1"/>
          </a:fontRef>
        </p:style>
        <p:txBody>
          <a:bodyPr vert="horz" wrap="square" lIns="0" tIns="45720" rIns="0" bIns="45720" numCol="1" anchor="ctr" anchorCtr="0" compatLnSpc="1">
            <a:prstTxWarp prst="textNoShape">
              <a:avLst/>
            </a:prstTxWarp>
          </a:bodyPr>
          <a:lstStyle/>
          <a:p>
            <a:pPr algn="ctr"/>
            <a:r>
              <a:rPr lang="en-US" sz="1600" b="1" dirty="0"/>
              <a:t>WO-1</a:t>
            </a:r>
          </a:p>
        </p:txBody>
      </p:sp>
      <p:sp>
        <p:nvSpPr>
          <p:cNvPr id="63" name="Rectangle 62"/>
          <p:cNvSpPr/>
          <p:nvPr/>
        </p:nvSpPr>
        <p:spPr bwMode="auto">
          <a:xfrm>
            <a:off x="1577280" y="4664304"/>
            <a:ext cx="1066800" cy="685800"/>
          </a:xfrm>
          <a:prstGeom prst="rect">
            <a:avLst/>
          </a:prstGeom>
          <a:solidFill>
            <a:srgbClr val="33CC33">
              <a:alpha val="99000"/>
            </a:srgbClr>
          </a:solidFill>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90000"/>
              </a:lnSpc>
              <a:spcBef>
                <a:spcPct val="0"/>
              </a:spcBef>
              <a:spcAft>
                <a:spcPct val="0"/>
              </a:spcAft>
              <a:buClrTx/>
              <a:buSzTx/>
              <a:buFontTx/>
              <a:buNone/>
              <a:tabLst/>
            </a:pPr>
            <a:r>
              <a:rPr kumimoji="0" lang="en-US" sz="1100" b="1" i="0" u="none" strike="noStrike" cap="none" normalizeH="0" baseline="0" dirty="0">
                <a:ln>
                  <a:noFill/>
                </a:ln>
                <a:solidFill>
                  <a:schemeClr val="tx1"/>
                </a:solidFill>
                <a:effectLst/>
              </a:rPr>
              <a:t>Job in</a:t>
            </a:r>
          </a:p>
          <a:p>
            <a:pPr marL="0" marR="0" indent="0" algn="ctr" defTabSz="914400" rtl="0" eaLnBrk="0" fontAlgn="base" latinLnBrk="0" hangingPunct="0">
              <a:lnSpc>
                <a:spcPct val="90000"/>
              </a:lnSpc>
              <a:spcBef>
                <a:spcPct val="0"/>
              </a:spcBef>
              <a:spcAft>
                <a:spcPct val="0"/>
              </a:spcAft>
              <a:buClrTx/>
              <a:buSzTx/>
              <a:buFontTx/>
              <a:buNone/>
              <a:tabLst/>
            </a:pPr>
            <a:r>
              <a:rPr kumimoji="0" lang="en-US" sz="1100" b="1" i="0" u="none" strike="noStrike" cap="none" normalizeH="0" baseline="0" dirty="0">
                <a:ln>
                  <a:noFill/>
                </a:ln>
                <a:solidFill>
                  <a:schemeClr val="tx1"/>
                </a:solidFill>
                <a:effectLst/>
              </a:rPr>
              <a:t>Station1</a:t>
            </a:r>
          </a:p>
        </p:txBody>
      </p:sp>
      <p:sp>
        <p:nvSpPr>
          <p:cNvPr id="64" name="Rectangle 63"/>
          <p:cNvSpPr/>
          <p:nvPr/>
        </p:nvSpPr>
        <p:spPr bwMode="auto">
          <a:xfrm>
            <a:off x="1577280" y="4664304"/>
            <a:ext cx="1066800" cy="685800"/>
          </a:xfrm>
          <a:prstGeom prst="rect">
            <a:avLst/>
          </a:prstGeom>
          <a:solidFill>
            <a:srgbClr val="0033CC">
              <a:alpha val="98824"/>
            </a:srgbClr>
          </a:solidFill>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90000"/>
              </a:lnSpc>
              <a:spcBef>
                <a:spcPct val="0"/>
              </a:spcBef>
              <a:spcAft>
                <a:spcPct val="0"/>
              </a:spcAft>
              <a:buClrTx/>
              <a:buSzTx/>
              <a:buFontTx/>
              <a:buNone/>
              <a:tabLst/>
            </a:pPr>
            <a:r>
              <a:rPr kumimoji="0" lang="en-US" sz="1100" b="1" i="0" u="none" strike="noStrike" cap="none" normalizeH="0" baseline="0" dirty="0">
                <a:ln>
                  <a:noFill/>
                </a:ln>
                <a:solidFill>
                  <a:schemeClr val="tx1"/>
                </a:solidFill>
                <a:effectLst/>
              </a:rPr>
              <a:t>Job in</a:t>
            </a:r>
          </a:p>
          <a:p>
            <a:pPr marL="0" marR="0" indent="0" algn="ctr" defTabSz="914400" rtl="0" eaLnBrk="0" fontAlgn="base" latinLnBrk="0" hangingPunct="0">
              <a:lnSpc>
                <a:spcPct val="90000"/>
              </a:lnSpc>
              <a:spcBef>
                <a:spcPct val="0"/>
              </a:spcBef>
              <a:spcAft>
                <a:spcPct val="0"/>
              </a:spcAft>
              <a:buClrTx/>
              <a:buSzTx/>
              <a:buFontTx/>
              <a:buNone/>
              <a:tabLst/>
            </a:pPr>
            <a:r>
              <a:rPr kumimoji="0" lang="en-US" sz="1100" b="1" i="0" u="none" strike="noStrike" cap="none" normalizeH="0" baseline="0" dirty="0">
                <a:ln>
                  <a:noFill/>
                </a:ln>
                <a:solidFill>
                  <a:schemeClr val="tx1"/>
                </a:solidFill>
                <a:effectLst/>
              </a:rPr>
              <a:t>Station1</a:t>
            </a:r>
          </a:p>
        </p:txBody>
      </p:sp>
      <p:sp>
        <p:nvSpPr>
          <p:cNvPr id="65" name="Rectangle 64"/>
          <p:cNvSpPr/>
          <p:nvPr/>
        </p:nvSpPr>
        <p:spPr bwMode="auto">
          <a:xfrm>
            <a:off x="4015680" y="4664304"/>
            <a:ext cx="1066800" cy="685800"/>
          </a:xfrm>
          <a:prstGeom prst="rect">
            <a:avLst/>
          </a:prstGeom>
          <a:solidFill>
            <a:srgbClr val="FFFF00"/>
          </a:solidFill>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90000"/>
              </a:lnSpc>
              <a:spcBef>
                <a:spcPct val="0"/>
              </a:spcBef>
              <a:spcAft>
                <a:spcPct val="0"/>
              </a:spcAft>
              <a:buClrTx/>
              <a:buSzTx/>
              <a:buFontTx/>
              <a:buNone/>
              <a:tabLst/>
            </a:pPr>
            <a:r>
              <a:rPr kumimoji="0" lang="en-US" sz="1100" b="1" i="0" u="none" strike="noStrike" cap="none" normalizeH="0" baseline="0" dirty="0">
                <a:ln>
                  <a:noFill/>
                </a:ln>
                <a:solidFill>
                  <a:schemeClr val="tx1"/>
                </a:solidFill>
                <a:effectLst/>
              </a:rPr>
              <a:t>Job in</a:t>
            </a:r>
          </a:p>
          <a:p>
            <a:pPr marL="0" marR="0" indent="0" algn="ctr" defTabSz="914400" rtl="0" eaLnBrk="0" fontAlgn="base" latinLnBrk="0" hangingPunct="0">
              <a:lnSpc>
                <a:spcPct val="90000"/>
              </a:lnSpc>
              <a:spcBef>
                <a:spcPct val="0"/>
              </a:spcBef>
              <a:spcAft>
                <a:spcPct val="0"/>
              </a:spcAft>
              <a:buClrTx/>
              <a:buSzTx/>
              <a:buFontTx/>
              <a:buNone/>
              <a:tabLst/>
            </a:pPr>
            <a:r>
              <a:rPr kumimoji="0" lang="en-US" sz="1100" b="1" i="0" u="none" strike="noStrike" cap="none" normalizeH="0" baseline="0" dirty="0">
                <a:ln>
                  <a:noFill/>
                </a:ln>
                <a:solidFill>
                  <a:schemeClr val="tx1"/>
                </a:solidFill>
                <a:effectLst/>
              </a:rPr>
              <a:t>Station2</a:t>
            </a:r>
          </a:p>
        </p:txBody>
      </p:sp>
      <p:sp>
        <p:nvSpPr>
          <p:cNvPr id="66" name="Rectangle 65"/>
          <p:cNvSpPr/>
          <p:nvPr/>
        </p:nvSpPr>
        <p:spPr bwMode="auto">
          <a:xfrm>
            <a:off x="4015680" y="4664304"/>
            <a:ext cx="1066800" cy="685800"/>
          </a:xfrm>
          <a:prstGeom prst="rect">
            <a:avLst/>
          </a:prstGeom>
          <a:solidFill>
            <a:srgbClr val="33CC33"/>
          </a:solidFill>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90000"/>
              </a:lnSpc>
              <a:spcBef>
                <a:spcPct val="0"/>
              </a:spcBef>
              <a:spcAft>
                <a:spcPct val="0"/>
              </a:spcAft>
              <a:buClrTx/>
              <a:buSzTx/>
              <a:buFontTx/>
              <a:buNone/>
              <a:tabLst/>
            </a:pPr>
            <a:r>
              <a:rPr kumimoji="0" lang="en-US" sz="1100" b="1" i="0" u="none" strike="noStrike" cap="none" normalizeH="0" baseline="0" dirty="0">
                <a:ln>
                  <a:noFill/>
                </a:ln>
                <a:solidFill>
                  <a:schemeClr val="tx1"/>
                </a:solidFill>
                <a:effectLst/>
              </a:rPr>
              <a:t>Job in</a:t>
            </a:r>
          </a:p>
          <a:p>
            <a:pPr marL="0" marR="0" indent="0" algn="ctr" defTabSz="914400" rtl="0" eaLnBrk="0" fontAlgn="base" latinLnBrk="0" hangingPunct="0">
              <a:lnSpc>
                <a:spcPct val="90000"/>
              </a:lnSpc>
              <a:spcBef>
                <a:spcPct val="0"/>
              </a:spcBef>
              <a:spcAft>
                <a:spcPct val="0"/>
              </a:spcAft>
              <a:buClrTx/>
              <a:buSzTx/>
              <a:buFontTx/>
              <a:buNone/>
              <a:tabLst/>
            </a:pPr>
            <a:r>
              <a:rPr kumimoji="0" lang="en-US" sz="1100" b="1" i="0" u="none" strike="noStrike" cap="none" normalizeH="0" baseline="0" dirty="0">
                <a:ln>
                  <a:noFill/>
                </a:ln>
                <a:solidFill>
                  <a:schemeClr val="tx1"/>
                </a:solidFill>
                <a:effectLst/>
              </a:rPr>
              <a:t>Station2</a:t>
            </a:r>
          </a:p>
        </p:txBody>
      </p:sp>
      <p:sp>
        <p:nvSpPr>
          <p:cNvPr id="67" name="Rectangle 66"/>
          <p:cNvSpPr/>
          <p:nvPr/>
        </p:nvSpPr>
        <p:spPr bwMode="auto">
          <a:xfrm>
            <a:off x="4015680" y="4664304"/>
            <a:ext cx="1066800" cy="685800"/>
          </a:xfrm>
          <a:prstGeom prst="rect">
            <a:avLst/>
          </a:prstGeom>
          <a:solidFill>
            <a:srgbClr val="0033CC"/>
          </a:solidFill>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90000"/>
              </a:lnSpc>
              <a:spcBef>
                <a:spcPct val="0"/>
              </a:spcBef>
              <a:spcAft>
                <a:spcPct val="0"/>
              </a:spcAft>
              <a:buClrTx/>
              <a:buSzTx/>
              <a:buFontTx/>
              <a:buNone/>
              <a:tabLst/>
            </a:pPr>
            <a:r>
              <a:rPr kumimoji="0" lang="en-US" sz="1100" b="1" i="0" u="none" strike="noStrike" cap="none" normalizeH="0" baseline="0" dirty="0">
                <a:ln>
                  <a:noFill/>
                </a:ln>
                <a:solidFill>
                  <a:schemeClr val="tx1"/>
                </a:solidFill>
                <a:effectLst/>
              </a:rPr>
              <a:t>Job in</a:t>
            </a:r>
          </a:p>
          <a:p>
            <a:pPr marL="0" marR="0" indent="0" algn="ctr" defTabSz="914400" rtl="0" eaLnBrk="0" fontAlgn="base" latinLnBrk="0" hangingPunct="0">
              <a:lnSpc>
                <a:spcPct val="90000"/>
              </a:lnSpc>
              <a:spcBef>
                <a:spcPct val="0"/>
              </a:spcBef>
              <a:spcAft>
                <a:spcPct val="0"/>
              </a:spcAft>
              <a:buClrTx/>
              <a:buSzTx/>
              <a:buFontTx/>
              <a:buNone/>
              <a:tabLst/>
            </a:pPr>
            <a:r>
              <a:rPr kumimoji="0" lang="en-US" sz="1100" b="1" i="0" u="none" strike="noStrike" cap="none" normalizeH="0" baseline="0" dirty="0">
                <a:ln>
                  <a:noFill/>
                </a:ln>
                <a:solidFill>
                  <a:schemeClr val="tx1"/>
                </a:solidFill>
                <a:effectLst/>
              </a:rPr>
              <a:t>Station2</a:t>
            </a:r>
          </a:p>
        </p:txBody>
      </p:sp>
      <p:sp>
        <p:nvSpPr>
          <p:cNvPr id="68" name="Rectangle 67"/>
          <p:cNvSpPr/>
          <p:nvPr/>
        </p:nvSpPr>
        <p:spPr bwMode="auto">
          <a:xfrm>
            <a:off x="6454080" y="4664304"/>
            <a:ext cx="1066800" cy="685800"/>
          </a:xfrm>
          <a:prstGeom prst="rect">
            <a:avLst/>
          </a:prstGeom>
          <a:solidFill>
            <a:srgbClr val="FFFF00"/>
          </a:solidFill>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90000"/>
              </a:lnSpc>
              <a:spcBef>
                <a:spcPct val="0"/>
              </a:spcBef>
              <a:spcAft>
                <a:spcPct val="0"/>
              </a:spcAft>
              <a:buClrTx/>
              <a:buSzTx/>
              <a:buFontTx/>
              <a:buNone/>
              <a:tabLst/>
            </a:pPr>
            <a:r>
              <a:rPr kumimoji="0" lang="en-US" sz="1100" b="1" i="0" u="none" strike="noStrike" cap="none" normalizeH="0" baseline="0" dirty="0">
                <a:ln>
                  <a:noFill/>
                </a:ln>
                <a:solidFill>
                  <a:schemeClr val="tx1"/>
                </a:solidFill>
                <a:effectLst/>
              </a:rPr>
              <a:t>Job in</a:t>
            </a:r>
          </a:p>
          <a:p>
            <a:pPr marL="0" marR="0" indent="0" algn="ctr" defTabSz="914400" rtl="0" eaLnBrk="0" fontAlgn="base" latinLnBrk="0" hangingPunct="0">
              <a:lnSpc>
                <a:spcPct val="90000"/>
              </a:lnSpc>
              <a:spcBef>
                <a:spcPct val="0"/>
              </a:spcBef>
              <a:spcAft>
                <a:spcPct val="0"/>
              </a:spcAft>
              <a:buClrTx/>
              <a:buSzTx/>
              <a:buFontTx/>
              <a:buNone/>
              <a:tabLst/>
            </a:pPr>
            <a:r>
              <a:rPr kumimoji="0" lang="en-US" sz="1100" b="1" i="0" u="none" strike="noStrike" cap="none" normalizeH="0" baseline="0" dirty="0">
                <a:ln>
                  <a:noFill/>
                </a:ln>
                <a:solidFill>
                  <a:schemeClr val="tx1"/>
                </a:solidFill>
                <a:effectLst/>
              </a:rPr>
              <a:t>Station3</a:t>
            </a:r>
          </a:p>
        </p:txBody>
      </p:sp>
      <p:pic>
        <p:nvPicPr>
          <p:cNvPr id="15365" name="Picture 5"/>
          <p:cNvPicPr>
            <a:picLocks noChangeAspect="1" noChangeArrowheads="1"/>
          </p:cNvPicPr>
          <p:nvPr/>
        </p:nvPicPr>
        <p:blipFill>
          <a:blip r:embed="rId3"/>
          <a:srcRect/>
          <a:stretch>
            <a:fillRect/>
          </a:stretch>
        </p:blipFill>
        <p:spPr bwMode="auto">
          <a:xfrm>
            <a:off x="1882080" y="5578704"/>
            <a:ext cx="457200" cy="457200"/>
          </a:xfrm>
          <a:prstGeom prst="rect">
            <a:avLst/>
          </a:prstGeom>
          <a:noFill/>
          <a:ln w="9525">
            <a:noFill/>
            <a:miter lim="800000"/>
            <a:headEnd/>
            <a:tailEnd/>
          </a:ln>
          <a:effectLst/>
        </p:spPr>
      </p:pic>
      <p:pic>
        <p:nvPicPr>
          <p:cNvPr id="69" name="Picture 5"/>
          <p:cNvPicPr>
            <a:picLocks noChangeAspect="1" noChangeArrowheads="1"/>
          </p:cNvPicPr>
          <p:nvPr/>
        </p:nvPicPr>
        <p:blipFill>
          <a:blip r:embed="rId3"/>
          <a:srcRect/>
          <a:stretch>
            <a:fillRect/>
          </a:stretch>
        </p:blipFill>
        <p:spPr bwMode="auto">
          <a:xfrm>
            <a:off x="4320480" y="5578704"/>
            <a:ext cx="457200" cy="457200"/>
          </a:xfrm>
          <a:prstGeom prst="rect">
            <a:avLst/>
          </a:prstGeom>
          <a:noFill/>
          <a:ln w="9525">
            <a:noFill/>
            <a:miter lim="800000"/>
            <a:headEnd/>
            <a:tailEnd/>
          </a:ln>
          <a:effectLst/>
        </p:spPr>
      </p:pic>
      <p:pic>
        <p:nvPicPr>
          <p:cNvPr id="15366" name="Picture 6"/>
          <p:cNvPicPr>
            <a:picLocks noChangeAspect="1" noChangeArrowheads="1"/>
          </p:cNvPicPr>
          <p:nvPr/>
        </p:nvPicPr>
        <p:blipFill>
          <a:blip r:embed="rId4"/>
          <a:srcRect/>
          <a:stretch>
            <a:fillRect/>
          </a:stretch>
        </p:blipFill>
        <p:spPr bwMode="auto">
          <a:xfrm>
            <a:off x="1882080" y="5578704"/>
            <a:ext cx="457200" cy="457200"/>
          </a:xfrm>
          <a:prstGeom prst="rect">
            <a:avLst/>
          </a:prstGeom>
          <a:noFill/>
          <a:ln w="9525">
            <a:noFill/>
            <a:miter lim="800000"/>
            <a:headEnd/>
            <a:tailEnd/>
          </a:ln>
          <a:effectLst/>
        </p:spPr>
      </p:pic>
      <p:pic>
        <p:nvPicPr>
          <p:cNvPr id="70" name="Picture 6"/>
          <p:cNvPicPr>
            <a:picLocks noChangeAspect="1" noChangeArrowheads="1"/>
          </p:cNvPicPr>
          <p:nvPr/>
        </p:nvPicPr>
        <p:blipFill>
          <a:blip r:embed="rId4"/>
          <a:srcRect/>
          <a:stretch>
            <a:fillRect/>
          </a:stretch>
        </p:blipFill>
        <p:spPr bwMode="auto">
          <a:xfrm>
            <a:off x="4320480" y="5578704"/>
            <a:ext cx="457200" cy="457200"/>
          </a:xfrm>
          <a:prstGeom prst="rect">
            <a:avLst/>
          </a:prstGeom>
          <a:noFill/>
          <a:ln w="9525">
            <a:noFill/>
            <a:miter lim="800000"/>
            <a:headEnd/>
            <a:tailEnd/>
          </a:ln>
          <a:effectLst/>
        </p:spPr>
      </p:pic>
      <p:sp>
        <p:nvSpPr>
          <p:cNvPr id="3" name="Date Placeholder 2"/>
          <p:cNvSpPr>
            <a:spLocks noGrp="1"/>
          </p:cNvSpPr>
          <p:nvPr>
            <p:ph type="dt" sz="half" idx="2"/>
          </p:nvPr>
        </p:nvSpPr>
        <p:spPr/>
        <p:txBody>
          <a:bodyPr/>
          <a:lstStyle/>
          <a:p>
            <a:r>
              <a:rPr lang="en-US"/>
              <a:t>© Invensys 2013</a:t>
            </a:r>
            <a:endParaRPr lang="en-US" dirty="0"/>
          </a:p>
        </p:txBody>
      </p:sp>
      <p:sp>
        <p:nvSpPr>
          <p:cNvPr id="5" name="Footer Placeholder 4"/>
          <p:cNvSpPr>
            <a:spLocks noGrp="1"/>
          </p:cNvSpPr>
          <p:nvPr>
            <p:ph type="ftr" sz="quarter" idx="3"/>
          </p:nvPr>
        </p:nvSpPr>
        <p:spPr/>
        <p:txBody>
          <a:bodyPr/>
          <a:lstStyle/>
          <a:p>
            <a:r>
              <a:rPr lang="en-US"/>
              <a:t>Invensys proprietary &amp; confidential</a:t>
            </a:r>
          </a:p>
        </p:txBody>
      </p:sp>
    </p:spTree>
    <p:extLst>
      <p:ext uri="{BB962C8B-B14F-4D97-AF65-F5344CB8AC3E}">
        <p14:creationId xmlns:p14="http://schemas.microsoft.com/office/powerpoint/2010/main" val="1885196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dissolve">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anim calcmode="lin" valueType="num">
                                      <p:cBhvr>
                                        <p:cTn id="12" dur="1000" fill="hold"/>
                                        <p:tgtEl>
                                          <p:spTgt spid="29"/>
                                        </p:tgtEl>
                                        <p:attrNameLst>
                                          <p:attrName>ppt_w</p:attrName>
                                        </p:attrNameLst>
                                      </p:cBhvr>
                                      <p:tavLst>
                                        <p:tav tm="0">
                                          <p:val>
                                            <p:fltVal val="0"/>
                                          </p:val>
                                        </p:tav>
                                        <p:tav tm="100000">
                                          <p:val>
                                            <p:strVal val="#ppt_w"/>
                                          </p:val>
                                        </p:tav>
                                      </p:tavLst>
                                    </p:anim>
                                    <p:anim calcmode="lin" valueType="num">
                                      <p:cBhvr>
                                        <p:cTn id="13" dur="1000" fill="hold"/>
                                        <p:tgtEl>
                                          <p:spTgt spid="29"/>
                                        </p:tgtEl>
                                        <p:attrNameLst>
                                          <p:attrName>ppt_h</p:attrName>
                                        </p:attrNameLst>
                                      </p:cBhvr>
                                      <p:tavLst>
                                        <p:tav tm="0">
                                          <p:val>
                                            <p:fltVal val="0"/>
                                          </p:val>
                                        </p:tav>
                                        <p:tav tm="100000">
                                          <p:val>
                                            <p:strVal val="#ppt_h"/>
                                          </p:val>
                                        </p:tav>
                                      </p:tavLst>
                                    </p:anim>
                                    <p:animEffect transition="in" filter="fade">
                                      <p:cBhvr>
                                        <p:cTn id="14" dur="1000"/>
                                        <p:tgtEl>
                                          <p:spTgt spid="29"/>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 fill="hold"/>
                                        <p:tgtEl>
                                          <p:spTgt spid="4"/>
                                        </p:tgtEl>
                                        <p:attrNameLst>
                                          <p:attrName>ppt_w</p:attrName>
                                        </p:attrNameLst>
                                      </p:cBhvr>
                                      <p:tavLst>
                                        <p:tav tm="0">
                                          <p:val>
                                            <p:fltVal val="0"/>
                                          </p:val>
                                        </p:tav>
                                        <p:tav tm="100000">
                                          <p:val>
                                            <p:strVal val="#ppt_w"/>
                                          </p:val>
                                        </p:tav>
                                      </p:tavLst>
                                    </p:anim>
                                    <p:anim calcmode="lin" valueType="num">
                                      <p:cBhvr>
                                        <p:cTn id="20" dur="500" fill="hold"/>
                                        <p:tgtEl>
                                          <p:spTgt spid="4"/>
                                        </p:tgtEl>
                                        <p:attrNameLst>
                                          <p:attrName>ppt_h</p:attrName>
                                        </p:attrNameLst>
                                      </p:cBhvr>
                                      <p:tavLst>
                                        <p:tav tm="0">
                                          <p:val>
                                            <p:fltVal val="0"/>
                                          </p:val>
                                        </p:tav>
                                        <p:tav tm="100000">
                                          <p:val>
                                            <p:strVal val="#ppt_h"/>
                                          </p:val>
                                        </p:tav>
                                      </p:tavLst>
                                    </p:anim>
                                    <p:animEffect transition="in" filter="fade">
                                      <p:cBhvr>
                                        <p:cTn id="21" dur="500"/>
                                        <p:tgtEl>
                                          <p:spTgt spid="4"/>
                                        </p:tgtEl>
                                      </p:cBhvr>
                                    </p:animEffect>
                                  </p:childTnLst>
                                </p:cTn>
                              </p:par>
                            </p:childTnLst>
                          </p:cTn>
                        </p:par>
                        <p:par>
                          <p:cTn id="22" fill="hold">
                            <p:stCondLst>
                              <p:cond delay="500"/>
                            </p:stCondLst>
                            <p:childTnLst>
                              <p:par>
                                <p:cTn id="23" presetID="53" presetClass="entr" presetSubtype="0"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 calcmode="lin" valueType="num">
                                      <p:cBhvr>
                                        <p:cTn id="25" dur="500" fill="hold"/>
                                        <p:tgtEl>
                                          <p:spTgt spid="31"/>
                                        </p:tgtEl>
                                        <p:attrNameLst>
                                          <p:attrName>ppt_w</p:attrName>
                                        </p:attrNameLst>
                                      </p:cBhvr>
                                      <p:tavLst>
                                        <p:tav tm="0">
                                          <p:val>
                                            <p:fltVal val="0"/>
                                          </p:val>
                                        </p:tav>
                                        <p:tav tm="100000">
                                          <p:val>
                                            <p:strVal val="#ppt_w"/>
                                          </p:val>
                                        </p:tav>
                                      </p:tavLst>
                                    </p:anim>
                                    <p:anim calcmode="lin" valueType="num">
                                      <p:cBhvr>
                                        <p:cTn id="26" dur="500" fill="hold"/>
                                        <p:tgtEl>
                                          <p:spTgt spid="31"/>
                                        </p:tgtEl>
                                        <p:attrNameLst>
                                          <p:attrName>ppt_h</p:attrName>
                                        </p:attrNameLst>
                                      </p:cBhvr>
                                      <p:tavLst>
                                        <p:tav tm="0">
                                          <p:val>
                                            <p:fltVal val="0"/>
                                          </p:val>
                                        </p:tav>
                                        <p:tav tm="100000">
                                          <p:val>
                                            <p:strVal val="#ppt_h"/>
                                          </p:val>
                                        </p:tav>
                                      </p:tavLst>
                                    </p:anim>
                                    <p:animEffect transition="in" filter="fade">
                                      <p:cBhvr>
                                        <p:cTn id="27" dur="500"/>
                                        <p:tgtEl>
                                          <p:spTgt spid="31"/>
                                        </p:tgtEl>
                                      </p:cBhvr>
                                    </p:animEffect>
                                  </p:childTnLst>
                                </p:cTn>
                              </p:par>
                            </p:childTnLst>
                          </p:cTn>
                        </p:par>
                        <p:par>
                          <p:cTn id="28" fill="hold">
                            <p:stCondLst>
                              <p:cond delay="1000"/>
                            </p:stCondLst>
                            <p:childTnLst>
                              <p:par>
                                <p:cTn id="29" presetID="53" presetClass="entr" presetSubtype="0"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 calcmode="lin" valueType="num">
                                      <p:cBhvr>
                                        <p:cTn id="31" dur="500" fill="hold"/>
                                        <p:tgtEl>
                                          <p:spTgt spid="36"/>
                                        </p:tgtEl>
                                        <p:attrNameLst>
                                          <p:attrName>ppt_w</p:attrName>
                                        </p:attrNameLst>
                                      </p:cBhvr>
                                      <p:tavLst>
                                        <p:tav tm="0">
                                          <p:val>
                                            <p:fltVal val="0"/>
                                          </p:val>
                                        </p:tav>
                                        <p:tav tm="100000">
                                          <p:val>
                                            <p:strVal val="#ppt_w"/>
                                          </p:val>
                                        </p:tav>
                                      </p:tavLst>
                                    </p:anim>
                                    <p:anim calcmode="lin" valueType="num">
                                      <p:cBhvr>
                                        <p:cTn id="32" dur="500" fill="hold"/>
                                        <p:tgtEl>
                                          <p:spTgt spid="36"/>
                                        </p:tgtEl>
                                        <p:attrNameLst>
                                          <p:attrName>ppt_h</p:attrName>
                                        </p:attrNameLst>
                                      </p:cBhvr>
                                      <p:tavLst>
                                        <p:tav tm="0">
                                          <p:val>
                                            <p:fltVal val="0"/>
                                          </p:val>
                                        </p:tav>
                                        <p:tav tm="100000">
                                          <p:val>
                                            <p:strVal val="#ppt_h"/>
                                          </p:val>
                                        </p:tav>
                                      </p:tavLst>
                                    </p:anim>
                                    <p:animEffect transition="in" filter="fade">
                                      <p:cBhvr>
                                        <p:cTn id="33" dur="500"/>
                                        <p:tgtEl>
                                          <p:spTgt spid="36"/>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0" fill="hold" grpId="0" nodeType="clickEffect">
                                  <p:stCondLst>
                                    <p:cond delay="0"/>
                                  </p:stCondLst>
                                  <p:childTnLst>
                                    <p:set>
                                      <p:cBhvr>
                                        <p:cTn id="37" dur="1" fill="hold">
                                          <p:stCondLst>
                                            <p:cond delay="0"/>
                                          </p:stCondLst>
                                        </p:cTn>
                                        <p:tgtEl>
                                          <p:spTgt spid="30"/>
                                        </p:tgtEl>
                                        <p:attrNameLst>
                                          <p:attrName>style.visibility</p:attrName>
                                        </p:attrNameLst>
                                      </p:cBhvr>
                                      <p:to>
                                        <p:strVal val="visible"/>
                                      </p:to>
                                    </p:set>
                                    <p:anim calcmode="lin" valueType="num">
                                      <p:cBhvr>
                                        <p:cTn id="38" dur="500" fill="hold"/>
                                        <p:tgtEl>
                                          <p:spTgt spid="30"/>
                                        </p:tgtEl>
                                        <p:attrNameLst>
                                          <p:attrName>ppt_w</p:attrName>
                                        </p:attrNameLst>
                                      </p:cBhvr>
                                      <p:tavLst>
                                        <p:tav tm="0">
                                          <p:val>
                                            <p:fltVal val="0"/>
                                          </p:val>
                                        </p:tav>
                                        <p:tav tm="100000">
                                          <p:val>
                                            <p:strVal val="#ppt_w"/>
                                          </p:val>
                                        </p:tav>
                                      </p:tavLst>
                                    </p:anim>
                                    <p:anim calcmode="lin" valueType="num">
                                      <p:cBhvr>
                                        <p:cTn id="39" dur="500" fill="hold"/>
                                        <p:tgtEl>
                                          <p:spTgt spid="30"/>
                                        </p:tgtEl>
                                        <p:attrNameLst>
                                          <p:attrName>ppt_h</p:attrName>
                                        </p:attrNameLst>
                                      </p:cBhvr>
                                      <p:tavLst>
                                        <p:tav tm="0">
                                          <p:val>
                                            <p:fltVal val="0"/>
                                          </p:val>
                                        </p:tav>
                                        <p:tav tm="100000">
                                          <p:val>
                                            <p:strVal val="#ppt_h"/>
                                          </p:val>
                                        </p:tav>
                                      </p:tavLst>
                                    </p:anim>
                                    <p:animEffect transition="in" filter="fade">
                                      <p:cBhvr>
                                        <p:cTn id="40" dur="500"/>
                                        <p:tgtEl>
                                          <p:spTgt spid="30"/>
                                        </p:tgtEl>
                                      </p:cBhvr>
                                    </p:animEffect>
                                  </p:childTnLst>
                                </p:cTn>
                              </p:par>
                            </p:childTnLst>
                          </p:cTn>
                        </p:par>
                        <p:par>
                          <p:cTn id="41" fill="hold">
                            <p:stCondLst>
                              <p:cond delay="500"/>
                            </p:stCondLst>
                            <p:childTnLst>
                              <p:par>
                                <p:cTn id="42" presetID="53" presetClass="entr" presetSubtype="0" fill="hold" grpId="0"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p:cTn id="44" dur="500" fill="hold"/>
                                        <p:tgtEl>
                                          <p:spTgt spid="35"/>
                                        </p:tgtEl>
                                        <p:attrNameLst>
                                          <p:attrName>ppt_w</p:attrName>
                                        </p:attrNameLst>
                                      </p:cBhvr>
                                      <p:tavLst>
                                        <p:tav tm="0">
                                          <p:val>
                                            <p:fltVal val="0"/>
                                          </p:val>
                                        </p:tav>
                                        <p:tav tm="100000">
                                          <p:val>
                                            <p:strVal val="#ppt_w"/>
                                          </p:val>
                                        </p:tav>
                                      </p:tavLst>
                                    </p:anim>
                                    <p:anim calcmode="lin" valueType="num">
                                      <p:cBhvr>
                                        <p:cTn id="45" dur="500" fill="hold"/>
                                        <p:tgtEl>
                                          <p:spTgt spid="35"/>
                                        </p:tgtEl>
                                        <p:attrNameLst>
                                          <p:attrName>ppt_h</p:attrName>
                                        </p:attrNameLst>
                                      </p:cBhvr>
                                      <p:tavLst>
                                        <p:tav tm="0">
                                          <p:val>
                                            <p:fltVal val="0"/>
                                          </p:val>
                                        </p:tav>
                                        <p:tav tm="100000">
                                          <p:val>
                                            <p:strVal val="#ppt_h"/>
                                          </p:val>
                                        </p:tav>
                                      </p:tavLst>
                                    </p:anim>
                                    <p:animEffect transition="in" filter="fade">
                                      <p:cBhvr>
                                        <p:cTn id="46" dur="500"/>
                                        <p:tgtEl>
                                          <p:spTgt spid="35"/>
                                        </p:tgtEl>
                                      </p:cBhvr>
                                    </p:animEffect>
                                  </p:childTnLst>
                                </p:cTn>
                              </p:par>
                            </p:childTnLst>
                          </p:cTn>
                        </p:par>
                        <p:par>
                          <p:cTn id="47" fill="hold">
                            <p:stCondLst>
                              <p:cond delay="1000"/>
                            </p:stCondLst>
                            <p:childTnLst>
                              <p:par>
                                <p:cTn id="48" presetID="53" presetClass="entr" presetSubtype="0" fill="hold" grpId="0" nodeType="afterEffect">
                                  <p:stCondLst>
                                    <p:cond delay="0"/>
                                  </p:stCondLst>
                                  <p:childTnLst>
                                    <p:set>
                                      <p:cBhvr>
                                        <p:cTn id="49" dur="1" fill="hold">
                                          <p:stCondLst>
                                            <p:cond delay="0"/>
                                          </p:stCondLst>
                                        </p:cTn>
                                        <p:tgtEl>
                                          <p:spTgt spid="37"/>
                                        </p:tgtEl>
                                        <p:attrNameLst>
                                          <p:attrName>style.visibility</p:attrName>
                                        </p:attrNameLst>
                                      </p:cBhvr>
                                      <p:to>
                                        <p:strVal val="visible"/>
                                      </p:to>
                                    </p:set>
                                    <p:anim calcmode="lin" valueType="num">
                                      <p:cBhvr>
                                        <p:cTn id="50" dur="500" fill="hold"/>
                                        <p:tgtEl>
                                          <p:spTgt spid="37"/>
                                        </p:tgtEl>
                                        <p:attrNameLst>
                                          <p:attrName>ppt_w</p:attrName>
                                        </p:attrNameLst>
                                      </p:cBhvr>
                                      <p:tavLst>
                                        <p:tav tm="0">
                                          <p:val>
                                            <p:fltVal val="0"/>
                                          </p:val>
                                        </p:tav>
                                        <p:tav tm="100000">
                                          <p:val>
                                            <p:strVal val="#ppt_w"/>
                                          </p:val>
                                        </p:tav>
                                      </p:tavLst>
                                    </p:anim>
                                    <p:anim calcmode="lin" valueType="num">
                                      <p:cBhvr>
                                        <p:cTn id="51" dur="500" fill="hold"/>
                                        <p:tgtEl>
                                          <p:spTgt spid="37"/>
                                        </p:tgtEl>
                                        <p:attrNameLst>
                                          <p:attrName>ppt_h</p:attrName>
                                        </p:attrNameLst>
                                      </p:cBhvr>
                                      <p:tavLst>
                                        <p:tav tm="0">
                                          <p:val>
                                            <p:fltVal val="0"/>
                                          </p:val>
                                        </p:tav>
                                        <p:tav tm="100000">
                                          <p:val>
                                            <p:strVal val="#ppt_h"/>
                                          </p:val>
                                        </p:tav>
                                      </p:tavLst>
                                    </p:anim>
                                    <p:animEffect transition="in" filter="fade">
                                      <p:cBhvr>
                                        <p:cTn id="52" dur="500"/>
                                        <p:tgtEl>
                                          <p:spTgt spid="37"/>
                                        </p:tgtEl>
                                      </p:cBhvr>
                                    </p:animEffect>
                                  </p:childTnLst>
                                </p:cTn>
                              </p:par>
                            </p:childTnLst>
                          </p:cTn>
                        </p:par>
                        <p:par>
                          <p:cTn id="53" fill="hold">
                            <p:stCondLst>
                              <p:cond delay="1500"/>
                            </p:stCondLst>
                            <p:childTnLst>
                              <p:par>
                                <p:cTn id="54" presetID="17" presetClass="entr" presetSubtype="8" fill="hold" nodeType="afterEffect">
                                  <p:stCondLst>
                                    <p:cond delay="0"/>
                                  </p:stCondLst>
                                  <p:childTnLst>
                                    <p:set>
                                      <p:cBhvr>
                                        <p:cTn id="55" dur="1" fill="hold">
                                          <p:stCondLst>
                                            <p:cond delay="0"/>
                                          </p:stCondLst>
                                        </p:cTn>
                                        <p:tgtEl>
                                          <p:spTgt spid="39"/>
                                        </p:tgtEl>
                                        <p:attrNameLst>
                                          <p:attrName>style.visibility</p:attrName>
                                        </p:attrNameLst>
                                      </p:cBhvr>
                                      <p:to>
                                        <p:strVal val="visible"/>
                                      </p:to>
                                    </p:set>
                                    <p:anim calcmode="lin" valueType="num">
                                      <p:cBhvr>
                                        <p:cTn id="56" dur="500" fill="hold"/>
                                        <p:tgtEl>
                                          <p:spTgt spid="39"/>
                                        </p:tgtEl>
                                        <p:attrNameLst>
                                          <p:attrName>ppt_x</p:attrName>
                                        </p:attrNameLst>
                                      </p:cBhvr>
                                      <p:tavLst>
                                        <p:tav tm="0">
                                          <p:val>
                                            <p:strVal val="#ppt_x-#ppt_w/2"/>
                                          </p:val>
                                        </p:tav>
                                        <p:tav tm="100000">
                                          <p:val>
                                            <p:strVal val="#ppt_x"/>
                                          </p:val>
                                        </p:tav>
                                      </p:tavLst>
                                    </p:anim>
                                    <p:anim calcmode="lin" valueType="num">
                                      <p:cBhvr>
                                        <p:cTn id="57" dur="500" fill="hold"/>
                                        <p:tgtEl>
                                          <p:spTgt spid="39"/>
                                        </p:tgtEl>
                                        <p:attrNameLst>
                                          <p:attrName>ppt_y</p:attrName>
                                        </p:attrNameLst>
                                      </p:cBhvr>
                                      <p:tavLst>
                                        <p:tav tm="0">
                                          <p:val>
                                            <p:strVal val="#ppt_y"/>
                                          </p:val>
                                        </p:tav>
                                        <p:tav tm="100000">
                                          <p:val>
                                            <p:strVal val="#ppt_y"/>
                                          </p:val>
                                        </p:tav>
                                      </p:tavLst>
                                    </p:anim>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strVal val="#ppt_h"/>
                                          </p:val>
                                        </p:tav>
                                        <p:tav tm="100000">
                                          <p:val>
                                            <p:strVal val="#ppt_h"/>
                                          </p:val>
                                        </p:tav>
                                      </p:tavLst>
                                    </p:anim>
                                  </p:childTnLst>
                                </p:cTn>
                              </p:par>
                            </p:childTnLst>
                          </p:cTn>
                        </p:par>
                        <p:par>
                          <p:cTn id="60" fill="hold">
                            <p:stCondLst>
                              <p:cond delay="2000"/>
                            </p:stCondLst>
                            <p:childTnLst>
                              <p:par>
                                <p:cTn id="61" presetID="17" presetClass="entr" presetSubtype="8" fill="hold" nodeType="afterEffect">
                                  <p:stCondLst>
                                    <p:cond delay="0"/>
                                  </p:stCondLst>
                                  <p:childTnLst>
                                    <p:set>
                                      <p:cBhvr>
                                        <p:cTn id="62" dur="1" fill="hold">
                                          <p:stCondLst>
                                            <p:cond delay="0"/>
                                          </p:stCondLst>
                                        </p:cTn>
                                        <p:tgtEl>
                                          <p:spTgt spid="41"/>
                                        </p:tgtEl>
                                        <p:attrNameLst>
                                          <p:attrName>style.visibility</p:attrName>
                                        </p:attrNameLst>
                                      </p:cBhvr>
                                      <p:to>
                                        <p:strVal val="visible"/>
                                      </p:to>
                                    </p:set>
                                    <p:anim calcmode="lin" valueType="num">
                                      <p:cBhvr>
                                        <p:cTn id="63" dur="500" fill="hold"/>
                                        <p:tgtEl>
                                          <p:spTgt spid="41"/>
                                        </p:tgtEl>
                                        <p:attrNameLst>
                                          <p:attrName>ppt_x</p:attrName>
                                        </p:attrNameLst>
                                      </p:cBhvr>
                                      <p:tavLst>
                                        <p:tav tm="0">
                                          <p:val>
                                            <p:strVal val="#ppt_x-#ppt_w/2"/>
                                          </p:val>
                                        </p:tav>
                                        <p:tav tm="100000">
                                          <p:val>
                                            <p:strVal val="#ppt_x"/>
                                          </p:val>
                                        </p:tav>
                                      </p:tavLst>
                                    </p:anim>
                                    <p:anim calcmode="lin" valueType="num">
                                      <p:cBhvr>
                                        <p:cTn id="64" dur="500" fill="hold"/>
                                        <p:tgtEl>
                                          <p:spTgt spid="41"/>
                                        </p:tgtEl>
                                        <p:attrNameLst>
                                          <p:attrName>ppt_y</p:attrName>
                                        </p:attrNameLst>
                                      </p:cBhvr>
                                      <p:tavLst>
                                        <p:tav tm="0">
                                          <p:val>
                                            <p:strVal val="#ppt_y"/>
                                          </p:val>
                                        </p:tav>
                                        <p:tav tm="100000">
                                          <p:val>
                                            <p:strVal val="#ppt_y"/>
                                          </p:val>
                                        </p:tav>
                                      </p:tavLst>
                                    </p:anim>
                                    <p:anim calcmode="lin" valueType="num">
                                      <p:cBhvr>
                                        <p:cTn id="65" dur="500" fill="hold"/>
                                        <p:tgtEl>
                                          <p:spTgt spid="41"/>
                                        </p:tgtEl>
                                        <p:attrNameLst>
                                          <p:attrName>ppt_w</p:attrName>
                                        </p:attrNameLst>
                                      </p:cBhvr>
                                      <p:tavLst>
                                        <p:tav tm="0">
                                          <p:val>
                                            <p:fltVal val="0"/>
                                          </p:val>
                                        </p:tav>
                                        <p:tav tm="100000">
                                          <p:val>
                                            <p:strVal val="#ppt_w"/>
                                          </p:val>
                                        </p:tav>
                                      </p:tavLst>
                                    </p:anim>
                                    <p:anim calcmode="lin" valueType="num">
                                      <p:cBhvr>
                                        <p:cTn id="66" dur="500" fill="hold"/>
                                        <p:tgtEl>
                                          <p:spTgt spid="41"/>
                                        </p:tgtEl>
                                        <p:attrNameLst>
                                          <p:attrName>ppt_h</p:attrName>
                                        </p:attrNameLst>
                                      </p:cBhvr>
                                      <p:tavLst>
                                        <p:tav tm="0">
                                          <p:val>
                                            <p:strVal val="#ppt_h"/>
                                          </p:val>
                                        </p:tav>
                                        <p:tav tm="100000">
                                          <p:val>
                                            <p:strVal val="#ppt_h"/>
                                          </p:val>
                                        </p:tav>
                                      </p:tavLst>
                                    </p:anim>
                                  </p:childTnLst>
                                </p:cTn>
                              </p:par>
                            </p:childTnLst>
                          </p:cTn>
                        </p:par>
                      </p:childTnLst>
                    </p:cTn>
                  </p:par>
                  <p:par>
                    <p:cTn id="67" fill="hold">
                      <p:stCondLst>
                        <p:cond delay="indefinite"/>
                      </p:stCondLst>
                      <p:childTnLst>
                        <p:par>
                          <p:cTn id="68" fill="hold">
                            <p:stCondLst>
                              <p:cond delay="0"/>
                            </p:stCondLst>
                            <p:childTnLst>
                              <p:par>
                                <p:cTn id="69" presetID="9" presetClass="entr" presetSubtype="0" fill="hold" grpId="0" nodeType="clickEffect">
                                  <p:stCondLst>
                                    <p:cond delay="0"/>
                                  </p:stCondLst>
                                  <p:childTnLst>
                                    <p:set>
                                      <p:cBhvr>
                                        <p:cTn id="70" dur="1" fill="hold">
                                          <p:stCondLst>
                                            <p:cond delay="0"/>
                                          </p:stCondLst>
                                        </p:cTn>
                                        <p:tgtEl>
                                          <p:spTgt spid="15364"/>
                                        </p:tgtEl>
                                        <p:attrNameLst>
                                          <p:attrName>style.visibility</p:attrName>
                                        </p:attrNameLst>
                                      </p:cBhvr>
                                      <p:to>
                                        <p:strVal val="visible"/>
                                      </p:to>
                                    </p:set>
                                    <p:animEffect transition="in" filter="dissolve">
                                      <p:cBhvr>
                                        <p:cTn id="71" dur="500"/>
                                        <p:tgtEl>
                                          <p:spTgt spid="15364"/>
                                        </p:tgtEl>
                                      </p:cBhvr>
                                    </p:animEffect>
                                  </p:childTnLst>
                                </p:cTn>
                              </p:par>
                            </p:childTnLst>
                          </p:cTn>
                        </p:par>
                      </p:childTnLst>
                    </p:cTn>
                  </p:par>
                  <p:par>
                    <p:cTn id="72" fill="hold">
                      <p:stCondLst>
                        <p:cond delay="indefinite"/>
                      </p:stCondLst>
                      <p:childTnLst>
                        <p:par>
                          <p:cTn id="73" fill="hold">
                            <p:stCondLst>
                              <p:cond delay="0"/>
                            </p:stCondLst>
                            <p:childTnLst>
                              <p:par>
                                <p:cTn id="74" presetID="17" presetClass="entr" presetSubtype="1" fill="hold" grpId="0" nodeType="clickEffect">
                                  <p:stCondLst>
                                    <p:cond delay="0"/>
                                  </p:stCondLst>
                                  <p:childTnLst>
                                    <p:set>
                                      <p:cBhvr>
                                        <p:cTn id="75" dur="1" fill="hold">
                                          <p:stCondLst>
                                            <p:cond delay="0"/>
                                          </p:stCondLst>
                                        </p:cTn>
                                        <p:tgtEl>
                                          <p:spTgt spid="34"/>
                                        </p:tgtEl>
                                        <p:attrNameLst>
                                          <p:attrName>style.visibility</p:attrName>
                                        </p:attrNameLst>
                                      </p:cBhvr>
                                      <p:to>
                                        <p:strVal val="visible"/>
                                      </p:to>
                                    </p:set>
                                    <p:anim calcmode="lin" valueType="num">
                                      <p:cBhvr>
                                        <p:cTn id="76" dur="500" fill="hold"/>
                                        <p:tgtEl>
                                          <p:spTgt spid="34"/>
                                        </p:tgtEl>
                                        <p:attrNameLst>
                                          <p:attrName>ppt_x</p:attrName>
                                        </p:attrNameLst>
                                      </p:cBhvr>
                                      <p:tavLst>
                                        <p:tav tm="0">
                                          <p:val>
                                            <p:strVal val="#ppt_x"/>
                                          </p:val>
                                        </p:tav>
                                        <p:tav tm="100000">
                                          <p:val>
                                            <p:strVal val="#ppt_x"/>
                                          </p:val>
                                        </p:tav>
                                      </p:tavLst>
                                    </p:anim>
                                    <p:anim calcmode="lin" valueType="num">
                                      <p:cBhvr>
                                        <p:cTn id="77" dur="500" fill="hold"/>
                                        <p:tgtEl>
                                          <p:spTgt spid="34"/>
                                        </p:tgtEl>
                                        <p:attrNameLst>
                                          <p:attrName>ppt_y</p:attrName>
                                        </p:attrNameLst>
                                      </p:cBhvr>
                                      <p:tavLst>
                                        <p:tav tm="0">
                                          <p:val>
                                            <p:strVal val="#ppt_y-#ppt_h/2"/>
                                          </p:val>
                                        </p:tav>
                                        <p:tav tm="100000">
                                          <p:val>
                                            <p:strVal val="#ppt_y"/>
                                          </p:val>
                                        </p:tav>
                                      </p:tavLst>
                                    </p:anim>
                                    <p:anim calcmode="lin" valueType="num">
                                      <p:cBhvr>
                                        <p:cTn id="78" dur="500" fill="hold"/>
                                        <p:tgtEl>
                                          <p:spTgt spid="34"/>
                                        </p:tgtEl>
                                        <p:attrNameLst>
                                          <p:attrName>ppt_w</p:attrName>
                                        </p:attrNameLst>
                                      </p:cBhvr>
                                      <p:tavLst>
                                        <p:tav tm="0">
                                          <p:val>
                                            <p:strVal val="#ppt_w"/>
                                          </p:val>
                                        </p:tav>
                                        <p:tav tm="100000">
                                          <p:val>
                                            <p:strVal val="#ppt_w"/>
                                          </p:val>
                                        </p:tav>
                                      </p:tavLst>
                                    </p:anim>
                                    <p:anim calcmode="lin" valueType="num">
                                      <p:cBhvr>
                                        <p:cTn id="79" dur="500" fill="hold"/>
                                        <p:tgtEl>
                                          <p:spTgt spid="34"/>
                                        </p:tgtEl>
                                        <p:attrNameLst>
                                          <p:attrName>ppt_h</p:attrName>
                                        </p:attrNameLst>
                                      </p:cBhvr>
                                      <p:tavLst>
                                        <p:tav tm="0">
                                          <p:val>
                                            <p:fltVal val="0"/>
                                          </p:val>
                                        </p:tav>
                                        <p:tav tm="100000">
                                          <p:val>
                                            <p:strVal val="#ppt_h"/>
                                          </p:val>
                                        </p:tav>
                                      </p:tavLst>
                                    </p:anim>
                                  </p:childTnLst>
                                </p:cTn>
                              </p:par>
                            </p:childTnLst>
                          </p:cTn>
                        </p:par>
                        <p:par>
                          <p:cTn id="80" fill="hold">
                            <p:stCondLst>
                              <p:cond delay="500"/>
                            </p:stCondLst>
                            <p:childTnLst>
                              <p:par>
                                <p:cTn id="81" presetID="9" presetClass="entr" presetSubtype="0" fill="hold" grpId="0" nodeType="afterEffect">
                                  <p:stCondLst>
                                    <p:cond delay="0"/>
                                  </p:stCondLst>
                                  <p:childTnLst>
                                    <p:set>
                                      <p:cBhvr>
                                        <p:cTn id="82" dur="1" fill="hold">
                                          <p:stCondLst>
                                            <p:cond delay="0"/>
                                          </p:stCondLst>
                                        </p:cTn>
                                        <p:tgtEl>
                                          <p:spTgt spid="52"/>
                                        </p:tgtEl>
                                        <p:attrNameLst>
                                          <p:attrName>style.visibility</p:attrName>
                                        </p:attrNameLst>
                                      </p:cBhvr>
                                      <p:to>
                                        <p:strVal val="visible"/>
                                      </p:to>
                                    </p:set>
                                    <p:animEffect transition="in" filter="dissolve">
                                      <p:cBhvr>
                                        <p:cTn id="83" dur="500"/>
                                        <p:tgtEl>
                                          <p:spTgt spid="52"/>
                                        </p:tgtEl>
                                      </p:cBhvr>
                                    </p:animEffect>
                                  </p:childTnLst>
                                </p:cTn>
                              </p:par>
                            </p:childTnLst>
                          </p:cTn>
                        </p:par>
                        <p:par>
                          <p:cTn id="84" fill="hold">
                            <p:stCondLst>
                              <p:cond delay="1000"/>
                            </p:stCondLst>
                            <p:childTnLst>
                              <p:par>
                                <p:cTn id="85" presetID="9" presetClass="entr" presetSubtype="0" fill="hold" grpId="0" nodeType="afterEffect">
                                  <p:stCondLst>
                                    <p:cond delay="0"/>
                                  </p:stCondLst>
                                  <p:childTnLst>
                                    <p:set>
                                      <p:cBhvr>
                                        <p:cTn id="86" dur="1" fill="hold">
                                          <p:stCondLst>
                                            <p:cond delay="0"/>
                                          </p:stCondLst>
                                        </p:cTn>
                                        <p:tgtEl>
                                          <p:spTgt spid="54"/>
                                        </p:tgtEl>
                                        <p:attrNameLst>
                                          <p:attrName>style.visibility</p:attrName>
                                        </p:attrNameLst>
                                      </p:cBhvr>
                                      <p:to>
                                        <p:strVal val="visible"/>
                                      </p:to>
                                    </p:set>
                                    <p:animEffect transition="in" filter="dissolve">
                                      <p:cBhvr>
                                        <p:cTn id="87" dur="500"/>
                                        <p:tgtEl>
                                          <p:spTgt spid="54"/>
                                        </p:tgtEl>
                                      </p:cBhvr>
                                    </p:animEffect>
                                  </p:childTnLst>
                                </p:cTn>
                              </p:par>
                              <p:par>
                                <p:cTn id="88" presetID="9" presetClass="entr" presetSubtype="0" fill="hold" grpId="0" nodeType="withEffect">
                                  <p:stCondLst>
                                    <p:cond delay="0"/>
                                  </p:stCondLst>
                                  <p:childTnLst>
                                    <p:set>
                                      <p:cBhvr>
                                        <p:cTn id="89" dur="1" fill="hold">
                                          <p:stCondLst>
                                            <p:cond delay="0"/>
                                          </p:stCondLst>
                                        </p:cTn>
                                        <p:tgtEl>
                                          <p:spTgt spid="55"/>
                                        </p:tgtEl>
                                        <p:attrNameLst>
                                          <p:attrName>style.visibility</p:attrName>
                                        </p:attrNameLst>
                                      </p:cBhvr>
                                      <p:to>
                                        <p:strVal val="visible"/>
                                      </p:to>
                                    </p:set>
                                    <p:animEffect transition="in" filter="dissolve">
                                      <p:cBhvr>
                                        <p:cTn id="90" dur="500"/>
                                        <p:tgtEl>
                                          <p:spTgt spid="55"/>
                                        </p:tgtEl>
                                      </p:cBhvr>
                                    </p:animEffect>
                                  </p:childTnLst>
                                </p:cTn>
                              </p:par>
                            </p:childTnLst>
                          </p:cTn>
                        </p:par>
                        <p:par>
                          <p:cTn id="91" fill="hold">
                            <p:stCondLst>
                              <p:cond delay="1500"/>
                            </p:stCondLst>
                            <p:childTnLst>
                              <p:par>
                                <p:cTn id="92" presetID="17" presetClass="entr" presetSubtype="8" fill="hold" nodeType="afterEffect">
                                  <p:stCondLst>
                                    <p:cond delay="0"/>
                                  </p:stCondLst>
                                  <p:childTnLst>
                                    <p:set>
                                      <p:cBhvr>
                                        <p:cTn id="93" dur="1" fill="hold">
                                          <p:stCondLst>
                                            <p:cond delay="0"/>
                                          </p:stCondLst>
                                        </p:cTn>
                                        <p:tgtEl>
                                          <p:spTgt spid="60"/>
                                        </p:tgtEl>
                                        <p:attrNameLst>
                                          <p:attrName>style.visibility</p:attrName>
                                        </p:attrNameLst>
                                      </p:cBhvr>
                                      <p:to>
                                        <p:strVal val="visible"/>
                                      </p:to>
                                    </p:set>
                                    <p:anim calcmode="lin" valueType="num">
                                      <p:cBhvr>
                                        <p:cTn id="94" dur="500" fill="hold"/>
                                        <p:tgtEl>
                                          <p:spTgt spid="60"/>
                                        </p:tgtEl>
                                        <p:attrNameLst>
                                          <p:attrName>ppt_x</p:attrName>
                                        </p:attrNameLst>
                                      </p:cBhvr>
                                      <p:tavLst>
                                        <p:tav tm="0">
                                          <p:val>
                                            <p:strVal val="#ppt_x-#ppt_w/2"/>
                                          </p:val>
                                        </p:tav>
                                        <p:tav tm="100000">
                                          <p:val>
                                            <p:strVal val="#ppt_x"/>
                                          </p:val>
                                        </p:tav>
                                      </p:tavLst>
                                    </p:anim>
                                    <p:anim calcmode="lin" valueType="num">
                                      <p:cBhvr>
                                        <p:cTn id="95" dur="500" fill="hold"/>
                                        <p:tgtEl>
                                          <p:spTgt spid="60"/>
                                        </p:tgtEl>
                                        <p:attrNameLst>
                                          <p:attrName>ppt_y</p:attrName>
                                        </p:attrNameLst>
                                      </p:cBhvr>
                                      <p:tavLst>
                                        <p:tav tm="0">
                                          <p:val>
                                            <p:strVal val="#ppt_y"/>
                                          </p:val>
                                        </p:tav>
                                        <p:tav tm="100000">
                                          <p:val>
                                            <p:strVal val="#ppt_y"/>
                                          </p:val>
                                        </p:tav>
                                      </p:tavLst>
                                    </p:anim>
                                    <p:anim calcmode="lin" valueType="num">
                                      <p:cBhvr>
                                        <p:cTn id="96" dur="500" fill="hold"/>
                                        <p:tgtEl>
                                          <p:spTgt spid="60"/>
                                        </p:tgtEl>
                                        <p:attrNameLst>
                                          <p:attrName>ppt_w</p:attrName>
                                        </p:attrNameLst>
                                      </p:cBhvr>
                                      <p:tavLst>
                                        <p:tav tm="0">
                                          <p:val>
                                            <p:fltVal val="0"/>
                                          </p:val>
                                        </p:tav>
                                        <p:tav tm="100000">
                                          <p:val>
                                            <p:strVal val="#ppt_w"/>
                                          </p:val>
                                        </p:tav>
                                      </p:tavLst>
                                    </p:anim>
                                    <p:anim calcmode="lin" valueType="num">
                                      <p:cBhvr>
                                        <p:cTn id="97" dur="500" fill="hold"/>
                                        <p:tgtEl>
                                          <p:spTgt spid="60"/>
                                        </p:tgtEl>
                                        <p:attrNameLst>
                                          <p:attrName>ppt_h</p:attrName>
                                        </p:attrNameLst>
                                      </p:cBhvr>
                                      <p:tavLst>
                                        <p:tav tm="0">
                                          <p:val>
                                            <p:strVal val="#ppt_h"/>
                                          </p:val>
                                        </p:tav>
                                        <p:tav tm="100000">
                                          <p:val>
                                            <p:strVal val="#ppt_h"/>
                                          </p:val>
                                        </p:tav>
                                      </p:tavLst>
                                    </p:anim>
                                  </p:childTnLst>
                                </p:cTn>
                              </p:par>
                            </p:childTnLst>
                          </p:cTn>
                        </p:par>
                        <p:par>
                          <p:cTn id="98" fill="hold">
                            <p:stCondLst>
                              <p:cond delay="2000"/>
                            </p:stCondLst>
                            <p:childTnLst>
                              <p:par>
                                <p:cTn id="99" presetID="9" presetClass="entr" presetSubtype="0"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Effect transition="in" filter="dissolve">
                                      <p:cBhvr>
                                        <p:cTn id="101" dur="500"/>
                                        <p:tgtEl>
                                          <p:spTgt spid="56"/>
                                        </p:tgtEl>
                                      </p:cBhvr>
                                    </p:animEffect>
                                  </p:childTnLst>
                                </p:cTn>
                              </p:par>
                              <p:par>
                                <p:cTn id="102" presetID="9" presetClass="entr" presetSubtype="0" fill="hold" grpId="0" nodeType="withEffect">
                                  <p:stCondLst>
                                    <p:cond delay="0"/>
                                  </p:stCondLst>
                                  <p:childTnLst>
                                    <p:set>
                                      <p:cBhvr>
                                        <p:cTn id="103" dur="1" fill="hold">
                                          <p:stCondLst>
                                            <p:cond delay="0"/>
                                          </p:stCondLst>
                                        </p:cTn>
                                        <p:tgtEl>
                                          <p:spTgt spid="57"/>
                                        </p:tgtEl>
                                        <p:attrNameLst>
                                          <p:attrName>style.visibility</p:attrName>
                                        </p:attrNameLst>
                                      </p:cBhvr>
                                      <p:to>
                                        <p:strVal val="visible"/>
                                      </p:to>
                                    </p:set>
                                    <p:animEffect transition="in" filter="dissolve">
                                      <p:cBhvr>
                                        <p:cTn id="104" dur="500"/>
                                        <p:tgtEl>
                                          <p:spTgt spid="57"/>
                                        </p:tgtEl>
                                      </p:cBhvr>
                                    </p:animEffect>
                                  </p:childTnLst>
                                </p:cTn>
                              </p:par>
                            </p:childTnLst>
                          </p:cTn>
                        </p:par>
                        <p:par>
                          <p:cTn id="105" fill="hold">
                            <p:stCondLst>
                              <p:cond delay="2500"/>
                            </p:stCondLst>
                            <p:childTnLst>
                              <p:par>
                                <p:cTn id="106" presetID="17" presetClass="entr" presetSubtype="8" fill="hold" nodeType="afterEffect">
                                  <p:stCondLst>
                                    <p:cond delay="0"/>
                                  </p:stCondLst>
                                  <p:childTnLst>
                                    <p:set>
                                      <p:cBhvr>
                                        <p:cTn id="107" dur="1" fill="hold">
                                          <p:stCondLst>
                                            <p:cond delay="0"/>
                                          </p:stCondLst>
                                        </p:cTn>
                                        <p:tgtEl>
                                          <p:spTgt spid="61"/>
                                        </p:tgtEl>
                                        <p:attrNameLst>
                                          <p:attrName>style.visibility</p:attrName>
                                        </p:attrNameLst>
                                      </p:cBhvr>
                                      <p:to>
                                        <p:strVal val="visible"/>
                                      </p:to>
                                    </p:set>
                                    <p:anim calcmode="lin" valueType="num">
                                      <p:cBhvr>
                                        <p:cTn id="108" dur="500" fill="hold"/>
                                        <p:tgtEl>
                                          <p:spTgt spid="61"/>
                                        </p:tgtEl>
                                        <p:attrNameLst>
                                          <p:attrName>ppt_x</p:attrName>
                                        </p:attrNameLst>
                                      </p:cBhvr>
                                      <p:tavLst>
                                        <p:tav tm="0">
                                          <p:val>
                                            <p:strVal val="#ppt_x-#ppt_w/2"/>
                                          </p:val>
                                        </p:tav>
                                        <p:tav tm="100000">
                                          <p:val>
                                            <p:strVal val="#ppt_x"/>
                                          </p:val>
                                        </p:tav>
                                      </p:tavLst>
                                    </p:anim>
                                    <p:anim calcmode="lin" valueType="num">
                                      <p:cBhvr>
                                        <p:cTn id="109" dur="500" fill="hold"/>
                                        <p:tgtEl>
                                          <p:spTgt spid="61"/>
                                        </p:tgtEl>
                                        <p:attrNameLst>
                                          <p:attrName>ppt_y</p:attrName>
                                        </p:attrNameLst>
                                      </p:cBhvr>
                                      <p:tavLst>
                                        <p:tav tm="0">
                                          <p:val>
                                            <p:strVal val="#ppt_y"/>
                                          </p:val>
                                        </p:tav>
                                        <p:tav tm="100000">
                                          <p:val>
                                            <p:strVal val="#ppt_y"/>
                                          </p:val>
                                        </p:tav>
                                      </p:tavLst>
                                    </p:anim>
                                    <p:anim calcmode="lin" valueType="num">
                                      <p:cBhvr>
                                        <p:cTn id="110" dur="500" fill="hold"/>
                                        <p:tgtEl>
                                          <p:spTgt spid="61"/>
                                        </p:tgtEl>
                                        <p:attrNameLst>
                                          <p:attrName>ppt_w</p:attrName>
                                        </p:attrNameLst>
                                      </p:cBhvr>
                                      <p:tavLst>
                                        <p:tav tm="0">
                                          <p:val>
                                            <p:fltVal val="0"/>
                                          </p:val>
                                        </p:tav>
                                        <p:tav tm="100000">
                                          <p:val>
                                            <p:strVal val="#ppt_w"/>
                                          </p:val>
                                        </p:tav>
                                      </p:tavLst>
                                    </p:anim>
                                    <p:anim calcmode="lin" valueType="num">
                                      <p:cBhvr>
                                        <p:cTn id="111" dur="500" fill="hold"/>
                                        <p:tgtEl>
                                          <p:spTgt spid="61"/>
                                        </p:tgtEl>
                                        <p:attrNameLst>
                                          <p:attrName>ppt_h</p:attrName>
                                        </p:attrNameLst>
                                      </p:cBhvr>
                                      <p:tavLst>
                                        <p:tav tm="0">
                                          <p:val>
                                            <p:strVal val="#ppt_h"/>
                                          </p:val>
                                        </p:tav>
                                        <p:tav tm="100000">
                                          <p:val>
                                            <p:strVal val="#ppt_h"/>
                                          </p:val>
                                        </p:tav>
                                      </p:tavLst>
                                    </p:anim>
                                  </p:childTnLst>
                                </p:cTn>
                              </p:par>
                            </p:childTnLst>
                          </p:cTn>
                        </p:par>
                        <p:par>
                          <p:cTn id="112" fill="hold">
                            <p:stCondLst>
                              <p:cond delay="3000"/>
                            </p:stCondLst>
                            <p:childTnLst>
                              <p:par>
                                <p:cTn id="113" presetID="9" presetClass="entr" presetSubtype="0" fill="hold" grpId="0" nodeType="afterEffect">
                                  <p:stCondLst>
                                    <p:cond delay="0"/>
                                  </p:stCondLst>
                                  <p:childTnLst>
                                    <p:set>
                                      <p:cBhvr>
                                        <p:cTn id="114" dur="1" fill="hold">
                                          <p:stCondLst>
                                            <p:cond delay="0"/>
                                          </p:stCondLst>
                                        </p:cTn>
                                        <p:tgtEl>
                                          <p:spTgt spid="58"/>
                                        </p:tgtEl>
                                        <p:attrNameLst>
                                          <p:attrName>style.visibility</p:attrName>
                                        </p:attrNameLst>
                                      </p:cBhvr>
                                      <p:to>
                                        <p:strVal val="visible"/>
                                      </p:to>
                                    </p:set>
                                    <p:animEffect transition="in" filter="dissolve">
                                      <p:cBhvr>
                                        <p:cTn id="115" dur="500"/>
                                        <p:tgtEl>
                                          <p:spTgt spid="58"/>
                                        </p:tgtEl>
                                      </p:cBhvr>
                                    </p:animEffect>
                                  </p:childTnLst>
                                </p:cTn>
                              </p:par>
                              <p:par>
                                <p:cTn id="116" presetID="9" presetClass="entr" presetSubtype="0" fill="hold" grpId="0" nodeType="withEffect">
                                  <p:stCondLst>
                                    <p:cond delay="0"/>
                                  </p:stCondLst>
                                  <p:childTnLst>
                                    <p:set>
                                      <p:cBhvr>
                                        <p:cTn id="117" dur="1" fill="hold">
                                          <p:stCondLst>
                                            <p:cond delay="0"/>
                                          </p:stCondLst>
                                        </p:cTn>
                                        <p:tgtEl>
                                          <p:spTgt spid="59"/>
                                        </p:tgtEl>
                                        <p:attrNameLst>
                                          <p:attrName>style.visibility</p:attrName>
                                        </p:attrNameLst>
                                      </p:cBhvr>
                                      <p:to>
                                        <p:strVal val="visible"/>
                                      </p:to>
                                    </p:set>
                                    <p:animEffect transition="in" filter="dissolve">
                                      <p:cBhvr>
                                        <p:cTn id="118" dur="500"/>
                                        <p:tgtEl>
                                          <p:spTgt spid="59"/>
                                        </p:tgtEl>
                                      </p:cBhvr>
                                    </p:animEffect>
                                  </p:childTnLst>
                                </p:cTn>
                              </p:par>
                            </p:childTnLst>
                          </p:cTn>
                        </p:par>
                      </p:childTnLst>
                    </p:cTn>
                  </p:par>
                  <p:par>
                    <p:cTn id="119" fill="hold">
                      <p:stCondLst>
                        <p:cond delay="indefinite"/>
                      </p:stCondLst>
                      <p:childTnLst>
                        <p:par>
                          <p:cTn id="120" fill="hold">
                            <p:stCondLst>
                              <p:cond delay="0"/>
                            </p:stCondLst>
                            <p:childTnLst>
                              <p:par>
                                <p:cTn id="121" presetID="20" presetClass="entr" presetSubtype="0" fill="hold" grpId="0" nodeType="clickEffect">
                                  <p:stCondLst>
                                    <p:cond delay="0"/>
                                  </p:stCondLst>
                                  <p:childTnLst>
                                    <p:set>
                                      <p:cBhvr>
                                        <p:cTn id="122" dur="1" fill="hold">
                                          <p:stCondLst>
                                            <p:cond delay="0"/>
                                          </p:stCondLst>
                                        </p:cTn>
                                        <p:tgtEl>
                                          <p:spTgt spid="53"/>
                                        </p:tgtEl>
                                        <p:attrNameLst>
                                          <p:attrName>style.visibility</p:attrName>
                                        </p:attrNameLst>
                                      </p:cBhvr>
                                      <p:to>
                                        <p:strVal val="visible"/>
                                      </p:to>
                                    </p:set>
                                    <p:animEffect transition="in" filter="wedge">
                                      <p:cBhvr>
                                        <p:cTn id="123" dur="1000"/>
                                        <p:tgtEl>
                                          <p:spTgt spid="53"/>
                                        </p:tgtEl>
                                      </p:cBhvr>
                                    </p:animEffect>
                                  </p:childTnLst>
                                </p:cTn>
                              </p:par>
                            </p:childTnLst>
                          </p:cTn>
                        </p:par>
                      </p:childTnLst>
                    </p:cTn>
                  </p:par>
                  <p:par>
                    <p:cTn id="124" fill="hold">
                      <p:stCondLst>
                        <p:cond delay="indefinite"/>
                      </p:stCondLst>
                      <p:childTnLst>
                        <p:par>
                          <p:cTn id="125" fill="hold">
                            <p:stCondLst>
                              <p:cond delay="0"/>
                            </p:stCondLst>
                            <p:childTnLst>
                              <p:par>
                                <p:cTn id="126" presetID="53" presetClass="entr" presetSubtype="0" fill="hold" nodeType="clickEffect">
                                  <p:stCondLst>
                                    <p:cond delay="0"/>
                                  </p:stCondLst>
                                  <p:childTnLst>
                                    <p:set>
                                      <p:cBhvr>
                                        <p:cTn id="127" dur="1" fill="hold">
                                          <p:stCondLst>
                                            <p:cond delay="0"/>
                                          </p:stCondLst>
                                        </p:cTn>
                                        <p:tgtEl>
                                          <p:spTgt spid="15365"/>
                                        </p:tgtEl>
                                        <p:attrNameLst>
                                          <p:attrName>style.visibility</p:attrName>
                                        </p:attrNameLst>
                                      </p:cBhvr>
                                      <p:to>
                                        <p:strVal val="visible"/>
                                      </p:to>
                                    </p:set>
                                    <p:anim calcmode="lin" valueType="num">
                                      <p:cBhvr>
                                        <p:cTn id="128" dur="500" fill="hold"/>
                                        <p:tgtEl>
                                          <p:spTgt spid="15365"/>
                                        </p:tgtEl>
                                        <p:attrNameLst>
                                          <p:attrName>ppt_w</p:attrName>
                                        </p:attrNameLst>
                                      </p:cBhvr>
                                      <p:tavLst>
                                        <p:tav tm="0">
                                          <p:val>
                                            <p:fltVal val="0"/>
                                          </p:val>
                                        </p:tav>
                                        <p:tav tm="100000">
                                          <p:val>
                                            <p:strVal val="#ppt_w"/>
                                          </p:val>
                                        </p:tav>
                                      </p:tavLst>
                                    </p:anim>
                                    <p:anim calcmode="lin" valueType="num">
                                      <p:cBhvr>
                                        <p:cTn id="129" dur="500" fill="hold"/>
                                        <p:tgtEl>
                                          <p:spTgt spid="15365"/>
                                        </p:tgtEl>
                                        <p:attrNameLst>
                                          <p:attrName>ppt_h</p:attrName>
                                        </p:attrNameLst>
                                      </p:cBhvr>
                                      <p:tavLst>
                                        <p:tav tm="0">
                                          <p:val>
                                            <p:fltVal val="0"/>
                                          </p:val>
                                        </p:tav>
                                        <p:tav tm="100000">
                                          <p:val>
                                            <p:strVal val="#ppt_h"/>
                                          </p:val>
                                        </p:tav>
                                      </p:tavLst>
                                    </p:anim>
                                    <p:animEffect transition="in" filter="fade">
                                      <p:cBhvr>
                                        <p:cTn id="130" dur="500"/>
                                        <p:tgtEl>
                                          <p:spTgt spid="15365"/>
                                        </p:tgtEl>
                                      </p:cBhvr>
                                    </p:animEffect>
                                  </p:childTnLst>
                                </p:cTn>
                              </p:par>
                            </p:childTnLst>
                          </p:cTn>
                        </p:par>
                        <p:par>
                          <p:cTn id="131" fill="hold">
                            <p:stCondLst>
                              <p:cond delay="500"/>
                            </p:stCondLst>
                            <p:childTnLst>
                              <p:par>
                                <p:cTn id="132" presetID="10" presetClass="entr" presetSubtype="0" fill="hold" grpId="0" nodeType="afterEffect">
                                  <p:stCondLst>
                                    <p:cond delay="0"/>
                                  </p:stCondLst>
                                  <p:childTnLst>
                                    <p:set>
                                      <p:cBhvr>
                                        <p:cTn id="133" dur="1" fill="hold">
                                          <p:stCondLst>
                                            <p:cond delay="0"/>
                                          </p:stCondLst>
                                        </p:cTn>
                                        <p:tgtEl>
                                          <p:spTgt spid="63"/>
                                        </p:tgtEl>
                                        <p:attrNameLst>
                                          <p:attrName>style.visibility</p:attrName>
                                        </p:attrNameLst>
                                      </p:cBhvr>
                                      <p:to>
                                        <p:strVal val="visible"/>
                                      </p:to>
                                    </p:set>
                                    <p:animEffect transition="in" filter="fade">
                                      <p:cBhvr>
                                        <p:cTn id="134" dur="500"/>
                                        <p:tgtEl>
                                          <p:spTgt spid="63"/>
                                        </p:tgtEl>
                                      </p:cBhvr>
                                    </p:animEffect>
                                  </p:childTnLst>
                                </p:cTn>
                              </p:par>
                            </p:childTnLst>
                          </p:cTn>
                        </p:par>
                      </p:childTnLst>
                    </p:cTn>
                  </p:par>
                  <p:par>
                    <p:cTn id="135" fill="hold">
                      <p:stCondLst>
                        <p:cond delay="indefinite"/>
                      </p:stCondLst>
                      <p:childTnLst>
                        <p:par>
                          <p:cTn id="136" fill="hold">
                            <p:stCondLst>
                              <p:cond delay="0"/>
                            </p:stCondLst>
                            <p:childTnLst>
                              <p:par>
                                <p:cTn id="137" presetID="53" presetClass="entr" presetSubtype="0" fill="hold" nodeType="clickEffect">
                                  <p:stCondLst>
                                    <p:cond delay="0"/>
                                  </p:stCondLst>
                                  <p:childTnLst>
                                    <p:set>
                                      <p:cBhvr>
                                        <p:cTn id="138" dur="1" fill="hold">
                                          <p:stCondLst>
                                            <p:cond delay="0"/>
                                          </p:stCondLst>
                                        </p:cTn>
                                        <p:tgtEl>
                                          <p:spTgt spid="15366"/>
                                        </p:tgtEl>
                                        <p:attrNameLst>
                                          <p:attrName>style.visibility</p:attrName>
                                        </p:attrNameLst>
                                      </p:cBhvr>
                                      <p:to>
                                        <p:strVal val="visible"/>
                                      </p:to>
                                    </p:set>
                                    <p:anim calcmode="lin" valueType="num">
                                      <p:cBhvr>
                                        <p:cTn id="139" dur="500" fill="hold"/>
                                        <p:tgtEl>
                                          <p:spTgt spid="15366"/>
                                        </p:tgtEl>
                                        <p:attrNameLst>
                                          <p:attrName>ppt_w</p:attrName>
                                        </p:attrNameLst>
                                      </p:cBhvr>
                                      <p:tavLst>
                                        <p:tav tm="0">
                                          <p:val>
                                            <p:fltVal val="0"/>
                                          </p:val>
                                        </p:tav>
                                        <p:tav tm="100000">
                                          <p:val>
                                            <p:strVal val="#ppt_w"/>
                                          </p:val>
                                        </p:tav>
                                      </p:tavLst>
                                    </p:anim>
                                    <p:anim calcmode="lin" valueType="num">
                                      <p:cBhvr>
                                        <p:cTn id="140" dur="500" fill="hold"/>
                                        <p:tgtEl>
                                          <p:spTgt spid="15366"/>
                                        </p:tgtEl>
                                        <p:attrNameLst>
                                          <p:attrName>ppt_h</p:attrName>
                                        </p:attrNameLst>
                                      </p:cBhvr>
                                      <p:tavLst>
                                        <p:tav tm="0">
                                          <p:val>
                                            <p:fltVal val="0"/>
                                          </p:val>
                                        </p:tav>
                                        <p:tav tm="100000">
                                          <p:val>
                                            <p:strVal val="#ppt_h"/>
                                          </p:val>
                                        </p:tav>
                                      </p:tavLst>
                                    </p:anim>
                                    <p:animEffect transition="in" filter="fade">
                                      <p:cBhvr>
                                        <p:cTn id="141" dur="500"/>
                                        <p:tgtEl>
                                          <p:spTgt spid="15366"/>
                                        </p:tgtEl>
                                      </p:cBhvr>
                                    </p:animEffect>
                                  </p:childTnLst>
                                </p:cTn>
                              </p:par>
                            </p:childTnLst>
                          </p:cTn>
                        </p:par>
                        <p:par>
                          <p:cTn id="142" fill="hold">
                            <p:stCondLst>
                              <p:cond delay="500"/>
                            </p:stCondLst>
                            <p:childTnLst>
                              <p:par>
                                <p:cTn id="143" presetID="10" presetClass="entr" presetSubtype="0" fill="hold" grpId="0" nodeType="afterEffect">
                                  <p:stCondLst>
                                    <p:cond delay="0"/>
                                  </p:stCondLst>
                                  <p:childTnLst>
                                    <p:set>
                                      <p:cBhvr>
                                        <p:cTn id="144" dur="1" fill="hold">
                                          <p:stCondLst>
                                            <p:cond delay="0"/>
                                          </p:stCondLst>
                                        </p:cTn>
                                        <p:tgtEl>
                                          <p:spTgt spid="64"/>
                                        </p:tgtEl>
                                        <p:attrNameLst>
                                          <p:attrName>style.visibility</p:attrName>
                                        </p:attrNameLst>
                                      </p:cBhvr>
                                      <p:to>
                                        <p:strVal val="visible"/>
                                      </p:to>
                                    </p:set>
                                    <p:animEffect transition="in" filter="fade">
                                      <p:cBhvr>
                                        <p:cTn id="145" dur="500"/>
                                        <p:tgtEl>
                                          <p:spTgt spid="64"/>
                                        </p:tgtEl>
                                      </p:cBhvr>
                                    </p:animEffect>
                                  </p:childTnLst>
                                </p:cTn>
                              </p:par>
                            </p:childTnLst>
                          </p:cTn>
                        </p:par>
                      </p:childTnLst>
                    </p:cTn>
                  </p:par>
                  <p:par>
                    <p:cTn id="146" fill="hold">
                      <p:stCondLst>
                        <p:cond delay="indefinite"/>
                      </p:stCondLst>
                      <p:childTnLst>
                        <p:par>
                          <p:cTn id="147" fill="hold">
                            <p:stCondLst>
                              <p:cond delay="0"/>
                            </p:stCondLst>
                            <p:childTnLst>
                              <p:par>
                                <p:cTn id="148" presetID="10" presetClass="entr" presetSubtype="0" fill="hold" grpId="0" nodeType="clickEffect">
                                  <p:stCondLst>
                                    <p:cond delay="0"/>
                                  </p:stCondLst>
                                  <p:childTnLst>
                                    <p:set>
                                      <p:cBhvr>
                                        <p:cTn id="149" dur="1" fill="hold">
                                          <p:stCondLst>
                                            <p:cond delay="0"/>
                                          </p:stCondLst>
                                        </p:cTn>
                                        <p:tgtEl>
                                          <p:spTgt spid="65"/>
                                        </p:tgtEl>
                                        <p:attrNameLst>
                                          <p:attrName>style.visibility</p:attrName>
                                        </p:attrNameLst>
                                      </p:cBhvr>
                                      <p:to>
                                        <p:strVal val="visible"/>
                                      </p:to>
                                    </p:set>
                                    <p:animEffect transition="in" filter="fade">
                                      <p:cBhvr>
                                        <p:cTn id="150" dur="500"/>
                                        <p:tgtEl>
                                          <p:spTgt spid="65"/>
                                        </p:tgtEl>
                                      </p:cBhvr>
                                    </p:animEffect>
                                  </p:childTnLst>
                                </p:cTn>
                              </p:par>
                            </p:childTnLst>
                          </p:cTn>
                        </p:par>
                      </p:childTnLst>
                    </p:cTn>
                  </p:par>
                  <p:par>
                    <p:cTn id="151" fill="hold">
                      <p:stCondLst>
                        <p:cond delay="indefinite"/>
                      </p:stCondLst>
                      <p:childTnLst>
                        <p:par>
                          <p:cTn id="152" fill="hold">
                            <p:stCondLst>
                              <p:cond delay="0"/>
                            </p:stCondLst>
                            <p:childTnLst>
                              <p:par>
                                <p:cTn id="153" presetID="53" presetClass="entr" presetSubtype="0" fill="hold" nodeType="clickEffect">
                                  <p:stCondLst>
                                    <p:cond delay="0"/>
                                  </p:stCondLst>
                                  <p:childTnLst>
                                    <p:set>
                                      <p:cBhvr>
                                        <p:cTn id="154" dur="1" fill="hold">
                                          <p:stCondLst>
                                            <p:cond delay="0"/>
                                          </p:stCondLst>
                                        </p:cTn>
                                        <p:tgtEl>
                                          <p:spTgt spid="69"/>
                                        </p:tgtEl>
                                        <p:attrNameLst>
                                          <p:attrName>style.visibility</p:attrName>
                                        </p:attrNameLst>
                                      </p:cBhvr>
                                      <p:to>
                                        <p:strVal val="visible"/>
                                      </p:to>
                                    </p:set>
                                    <p:anim calcmode="lin" valueType="num">
                                      <p:cBhvr>
                                        <p:cTn id="155" dur="500" fill="hold"/>
                                        <p:tgtEl>
                                          <p:spTgt spid="69"/>
                                        </p:tgtEl>
                                        <p:attrNameLst>
                                          <p:attrName>ppt_w</p:attrName>
                                        </p:attrNameLst>
                                      </p:cBhvr>
                                      <p:tavLst>
                                        <p:tav tm="0">
                                          <p:val>
                                            <p:fltVal val="0"/>
                                          </p:val>
                                        </p:tav>
                                        <p:tav tm="100000">
                                          <p:val>
                                            <p:strVal val="#ppt_w"/>
                                          </p:val>
                                        </p:tav>
                                      </p:tavLst>
                                    </p:anim>
                                    <p:anim calcmode="lin" valueType="num">
                                      <p:cBhvr>
                                        <p:cTn id="156" dur="500" fill="hold"/>
                                        <p:tgtEl>
                                          <p:spTgt spid="69"/>
                                        </p:tgtEl>
                                        <p:attrNameLst>
                                          <p:attrName>ppt_h</p:attrName>
                                        </p:attrNameLst>
                                      </p:cBhvr>
                                      <p:tavLst>
                                        <p:tav tm="0">
                                          <p:val>
                                            <p:fltVal val="0"/>
                                          </p:val>
                                        </p:tav>
                                        <p:tav tm="100000">
                                          <p:val>
                                            <p:strVal val="#ppt_h"/>
                                          </p:val>
                                        </p:tav>
                                      </p:tavLst>
                                    </p:anim>
                                    <p:animEffect transition="in" filter="fade">
                                      <p:cBhvr>
                                        <p:cTn id="157" dur="500"/>
                                        <p:tgtEl>
                                          <p:spTgt spid="69"/>
                                        </p:tgtEl>
                                      </p:cBhvr>
                                    </p:animEffect>
                                  </p:childTnLst>
                                </p:cTn>
                              </p:par>
                            </p:childTnLst>
                          </p:cTn>
                        </p:par>
                        <p:par>
                          <p:cTn id="158" fill="hold">
                            <p:stCondLst>
                              <p:cond delay="500"/>
                            </p:stCondLst>
                            <p:childTnLst>
                              <p:par>
                                <p:cTn id="159" presetID="10" presetClass="entr" presetSubtype="0" fill="hold" grpId="0" nodeType="afterEffect">
                                  <p:stCondLst>
                                    <p:cond delay="0"/>
                                  </p:stCondLst>
                                  <p:childTnLst>
                                    <p:set>
                                      <p:cBhvr>
                                        <p:cTn id="160" dur="1" fill="hold">
                                          <p:stCondLst>
                                            <p:cond delay="0"/>
                                          </p:stCondLst>
                                        </p:cTn>
                                        <p:tgtEl>
                                          <p:spTgt spid="66"/>
                                        </p:tgtEl>
                                        <p:attrNameLst>
                                          <p:attrName>style.visibility</p:attrName>
                                        </p:attrNameLst>
                                      </p:cBhvr>
                                      <p:to>
                                        <p:strVal val="visible"/>
                                      </p:to>
                                    </p:set>
                                    <p:animEffect transition="in" filter="fade">
                                      <p:cBhvr>
                                        <p:cTn id="161" dur="500"/>
                                        <p:tgtEl>
                                          <p:spTgt spid="66"/>
                                        </p:tgtEl>
                                      </p:cBhvr>
                                    </p:animEffect>
                                  </p:childTnLst>
                                </p:cTn>
                              </p:par>
                            </p:childTnLst>
                          </p:cTn>
                        </p:par>
                      </p:childTnLst>
                    </p:cTn>
                  </p:par>
                  <p:par>
                    <p:cTn id="162" fill="hold">
                      <p:stCondLst>
                        <p:cond delay="indefinite"/>
                      </p:stCondLst>
                      <p:childTnLst>
                        <p:par>
                          <p:cTn id="163" fill="hold">
                            <p:stCondLst>
                              <p:cond delay="0"/>
                            </p:stCondLst>
                            <p:childTnLst>
                              <p:par>
                                <p:cTn id="164" presetID="53" presetClass="entr" presetSubtype="0" fill="hold" nodeType="clickEffect">
                                  <p:stCondLst>
                                    <p:cond delay="0"/>
                                  </p:stCondLst>
                                  <p:childTnLst>
                                    <p:set>
                                      <p:cBhvr>
                                        <p:cTn id="165" dur="1" fill="hold">
                                          <p:stCondLst>
                                            <p:cond delay="0"/>
                                          </p:stCondLst>
                                        </p:cTn>
                                        <p:tgtEl>
                                          <p:spTgt spid="70"/>
                                        </p:tgtEl>
                                        <p:attrNameLst>
                                          <p:attrName>style.visibility</p:attrName>
                                        </p:attrNameLst>
                                      </p:cBhvr>
                                      <p:to>
                                        <p:strVal val="visible"/>
                                      </p:to>
                                    </p:set>
                                    <p:anim calcmode="lin" valueType="num">
                                      <p:cBhvr>
                                        <p:cTn id="166" dur="500" fill="hold"/>
                                        <p:tgtEl>
                                          <p:spTgt spid="70"/>
                                        </p:tgtEl>
                                        <p:attrNameLst>
                                          <p:attrName>ppt_w</p:attrName>
                                        </p:attrNameLst>
                                      </p:cBhvr>
                                      <p:tavLst>
                                        <p:tav tm="0">
                                          <p:val>
                                            <p:fltVal val="0"/>
                                          </p:val>
                                        </p:tav>
                                        <p:tav tm="100000">
                                          <p:val>
                                            <p:strVal val="#ppt_w"/>
                                          </p:val>
                                        </p:tav>
                                      </p:tavLst>
                                    </p:anim>
                                    <p:anim calcmode="lin" valueType="num">
                                      <p:cBhvr>
                                        <p:cTn id="167" dur="500" fill="hold"/>
                                        <p:tgtEl>
                                          <p:spTgt spid="70"/>
                                        </p:tgtEl>
                                        <p:attrNameLst>
                                          <p:attrName>ppt_h</p:attrName>
                                        </p:attrNameLst>
                                      </p:cBhvr>
                                      <p:tavLst>
                                        <p:tav tm="0">
                                          <p:val>
                                            <p:fltVal val="0"/>
                                          </p:val>
                                        </p:tav>
                                        <p:tav tm="100000">
                                          <p:val>
                                            <p:strVal val="#ppt_h"/>
                                          </p:val>
                                        </p:tav>
                                      </p:tavLst>
                                    </p:anim>
                                    <p:animEffect transition="in" filter="fade">
                                      <p:cBhvr>
                                        <p:cTn id="168" dur="500"/>
                                        <p:tgtEl>
                                          <p:spTgt spid="70"/>
                                        </p:tgtEl>
                                      </p:cBhvr>
                                    </p:animEffect>
                                  </p:childTnLst>
                                </p:cTn>
                              </p:par>
                            </p:childTnLst>
                          </p:cTn>
                        </p:par>
                        <p:par>
                          <p:cTn id="169" fill="hold">
                            <p:stCondLst>
                              <p:cond delay="500"/>
                            </p:stCondLst>
                            <p:childTnLst>
                              <p:par>
                                <p:cTn id="170" presetID="10" presetClass="entr" presetSubtype="0" fill="hold" grpId="0" nodeType="afterEffect">
                                  <p:stCondLst>
                                    <p:cond delay="0"/>
                                  </p:stCondLst>
                                  <p:childTnLst>
                                    <p:set>
                                      <p:cBhvr>
                                        <p:cTn id="171" dur="1" fill="hold">
                                          <p:stCondLst>
                                            <p:cond delay="0"/>
                                          </p:stCondLst>
                                        </p:cTn>
                                        <p:tgtEl>
                                          <p:spTgt spid="67"/>
                                        </p:tgtEl>
                                        <p:attrNameLst>
                                          <p:attrName>style.visibility</p:attrName>
                                        </p:attrNameLst>
                                      </p:cBhvr>
                                      <p:to>
                                        <p:strVal val="visible"/>
                                      </p:to>
                                    </p:set>
                                    <p:animEffect transition="in" filter="fade">
                                      <p:cBhvr>
                                        <p:cTn id="172" dur="500"/>
                                        <p:tgtEl>
                                          <p:spTgt spid="67"/>
                                        </p:tgtEl>
                                      </p:cBhvr>
                                    </p:animEffect>
                                  </p:childTnLst>
                                </p:cTn>
                              </p:par>
                            </p:childTnLst>
                          </p:cTn>
                        </p:par>
                      </p:childTnLst>
                    </p:cTn>
                  </p:par>
                  <p:par>
                    <p:cTn id="173" fill="hold">
                      <p:stCondLst>
                        <p:cond delay="indefinite"/>
                      </p:stCondLst>
                      <p:childTnLst>
                        <p:par>
                          <p:cTn id="174" fill="hold">
                            <p:stCondLst>
                              <p:cond delay="0"/>
                            </p:stCondLst>
                            <p:childTnLst>
                              <p:par>
                                <p:cTn id="175" presetID="10" presetClass="entr" presetSubtype="0" fill="hold" grpId="0" nodeType="clickEffect">
                                  <p:stCondLst>
                                    <p:cond delay="0"/>
                                  </p:stCondLst>
                                  <p:childTnLst>
                                    <p:set>
                                      <p:cBhvr>
                                        <p:cTn id="176" dur="1" fill="hold">
                                          <p:stCondLst>
                                            <p:cond delay="0"/>
                                          </p:stCondLst>
                                        </p:cTn>
                                        <p:tgtEl>
                                          <p:spTgt spid="68"/>
                                        </p:tgtEl>
                                        <p:attrNameLst>
                                          <p:attrName>style.visibility</p:attrName>
                                        </p:attrNameLst>
                                      </p:cBhvr>
                                      <p:to>
                                        <p:strVal val="visible"/>
                                      </p:to>
                                    </p:set>
                                    <p:animEffect transition="in" filter="fade">
                                      <p:cBhvr>
                                        <p:cTn id="177"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9" grpId="0" animBg="1"/>
      <p:bldP spid="4" grpId="0" animBg="1"/>
      <p:bldP spid="30" grpId="0" animBg="1"/>
      <p:bldP spid="31" grpId="0" animBg="1"/>
      <p:bldP spid="35" grpId="0" animBg="1"/>
      <p:bldP spid="36" grpId="0" animBg="1"/>
      <p:bldP spid="37" grpId="0" animBg="1"/>
      <p:bldP spid="52" grpId="0" animBg="1"/>
      <p:bldP spid="53" grpId="0" animBg="1"/>
      <p:bldP spid="54" grpId="0" animBg="1"/>
      <p:bldP spid="55" grpId="0" animBg="1"/>
      <p:bldP spid="56" grpId="0" animBg="1"/>
      <p:bldP spid="57" grpId="0" animBg="1"/>
      <p:bldP spid="58" grpId="0" animBg="1"/>
      <p:bldP spid="59" grpId="0" animBg="1"/>
      <p:bldP spid="34" grpId="0" animBg="1"/>
      <p:bldP spid="15364" grpId="0" animBg="1"/>
      <p:bldP spid="63" grpId="0" animBg="1"/>
      <p:bldP spid="64" grpId="0" animBg="1"/>
      <p:bldP spid="65" grpId="0" animBg="1"/>
      <p:bldP spid="66" grpId="0" animBg="1"/>
      <p:bldP spid="67" grpId="0" animBg="1"/>
      <p:bldP spid="6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Module Objective</a:t>
            </a:r>
          </a:p>
        </p:txBody>
      </p:sp>
      <p:sp>
        <p:nvSpPr>
          <p:cNvPr id="3" name="Date Placeholder 2"/>
          <p:cNvSpPr>
            <a:spLocks noGrp="1"/>
          </p:cNvSpPr>
          <p:nvPr>
            <p:ph type="dt" sz="half" idx="2"/>
          </p:nvPr>
        </p:nvSpPr>
        <p:spPr/>
        <p:txBody>
          <a:bodyPr/>
          <a:lstStyle/>
          <a:p>
            <a:r>
              <a:rPr lang="en-US"/>
              <a:t>© Invensys 2013</a:t>
            </a:r>
            <a:endParaRPr lang="en-US" dirty="0"/>
          </a:p>
        </p:txBody>
      </p:sp>
      <p:sp>
        <p:nvSpPr>
          <p:cNvPr id="4" name="Footer Placeholder 3"/>
          <p:cNvSpPr>
            <a:spLocks noGrp="1"/>
          </p:cNvSpPr>
          <p:nvPr>
            <p:ph type="ftr" sz="quarter" idx="3"/>
          </p:nvPr>
        </p:nvSpPr>
        <p:spPr/>
        <p:txBody>
          <a:bodyPr/>
          <a:lstStyle/>
          <a:p>
            <a:r>
              <a:rPr lang="en-US"/>
              <a:t>Invensys proprietary &amp; confidential</a:t>
            </a:r>
          </a:p>
        </p:txBody>
      </p:sp>
      <p:pic>
        <p:nvPicPr>
          <p:cNvPr id="1026" name="Picture 2"/>
          <p:cNvPicPr>
            <a:picLocks noChangeAspect="1" noChangeArrowheads="1"/>
          </p:cNvPicPr>
          <p:nvPr/>
        </p:nvPicPr>
        <p:blipFill>
          <a:blip r:embed="rId2"/>
          <a:srcRect/>
          <a:stretch>
            <a:fillRect/>
          </a:stretch>
        </p:blipFill>
        <p:spPr bwMode="auto">
          <a:xfrm>
            <a:off x="539552" y="1340768"/>
            <a:ext cx="7810098" cy="1080120"/>
          </a:xfrm>
          <a:prstGeom prst="rect">
            <a:avLst/>
          </a:prstGeom>
          <a:noFill/>
          <a:ln w="9525">
            <a:noFill/>
            <a:miter lim="800000"/>
            <a:headEnd/>
            <a:tailEnd/>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Lab 5</a:t>
            </a:r>
            <a:br>
              <a:rPr lang="en-US" dirty="0"/>
            </a:br>
            <a:r>
              <a:rPr lang="en-US" dirty="0"/>
              <a:t>Tracking Work Order Execution</a:t>
            </a:r>
          </a:p>
        </p:txBody>
      </p:sp>
      <p:sp>
        <p:nvSpPr>
          <p:cNvPr id="3" name="Date Placeholder 2"/>
          <p:cNvSpPr>
            <a:spLocks noGrp="1"/>
          </p:cNvSpPr>
          <p:nvPr>
            <p:ph type="dt" sz="half" idx="2"/>
          </p:nvPr>
        </p:nvSpPr>
        <p:spPr/>
        <p:txBody>
          <a:bodyPr/>
          <a:lstStyle/>
          <a:p>
            <a:r>
              <a:rPr lang="en-US"/>
              <a:t>© Invensys 2013</a:t>
            </a:r>
            <a:endParaRPr lang="en-US" dirty="0"/>
          </a:p>
        </p:txBody>
      </p:sp>
      <p:sp>
        <p:nvSpPr>
          <p:cNvPr id="4" name="Footer Placeholder 3"/>
          <p:cNvSpPr>
            <a:spLocks noGrp="1"/>
          </p:cNvSpPr>
          <p:nvPr>
            <p:ph type="ftr" sz="quarter" idx="3"/>
          </p:nvPr>
        </p:nvSpPr>
        <p:spPr/>
        <p:txBody>
          <a:bodyPr/>
          <a:lstStyle/>
          <a:p>
            <a:r>
              <a:rPr lang="en-US"/>
              <a:t>Invensys proprietary &amp; confidential</a:t>
            </a:r>
          </a:p>
        </p:txBody>
      </p:sp>
      <p:grpSp>
        <p:nvGrpSpPr>
          <p:cNvPr id="5" name="Timer"/>
          <p:cNvGrpSpPr/>
          <p:nvPr/>
        </p:nvGrpSpPr>
        <p:grpSpPr>
          <a:xfrm>
            <a:off x="7643834" y="71414"/>
            <a:ext cx="1428760" cy="660399"/>
            <a:chOff x="7500958" y="5214950"/>
            <a:chExt cx="1428760" cy="660399"/>
          </a:xfrm>
        </p:grpSpPr>
        <p:sp>
          <p:nvSpPr>
            <p:cNvPr id="6" name="Rounded Rectangle 5"/>
            <p:cNvSpPr/>
            <p:nvPr/>
          </p:nvSpPr>
          <p:spPr bwMode="auto">
            <a:xfrm>
              <a:off x="8001024" y="5357826"/>
              <a:ext cx="928694" cy="35719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r>
                <a:rPr lang="en-US" sz="1400" dirty="0">
                  <a:solidFill>
                    <a:schemeClr val="tx1"/>
                  </a:solidFill>
                </a:rPr>
                <a:t>45</a:t>
              </a:r>
              <a:r>
                <a:rPr kumimoji="0" lang="en-US" sz="1400" i="0" u="none" strike="noStrike" cap="none" normalizeH="0" baseline="0" dirty="0">
                  <a:ln>
                    <a:noFill/>
                  </a:ln>
                  <a:solidFill>
                    <a:schemeClr val="tx1"/>
                  </a:solidFill>
                  <a:effectLst/>
                </a:rPr>
                <a:t> min</a:t>
              </a:r>
            </a:p>
          </p:txBody>
        </p:sp>
        <p:pic>
          <p:nvPicPr>
            <p:cNvPr id="7" name="Picture 9" descr="95"/>
            <p:cNvPicPr>
              <a:picLocks noChangeAspect="1" noChangeArrowheads="1"/>
            </p:cNvPicPr>
            <p:nvPr/>
          </p:nvPicPr>
          <p:blipFill>
            <a:blip r:embed="rId3" cstate="print"/>
            <a:srcRect/>
            <a:stretch>
              <a:fillRect/>
            </a:stretch>
          </p:blipFill>
          <p:spPr bwMode="auto">
            <a:xfrm>
              <a:off x="7500958" y="5214950"/>
              <a:ext cx="660400" cy="660399"/>
            </a:xfrm>
            <a:prstGeom prst="rect">
              <a:avLst/>
            </a:prstGeom>
            <a:noFill/>
            <a:ln w="9525">
              <a:noFill/>
              <a:miter lim="800000"/>
              <a:headEnd/>
              <a:tailEnd/>
            </a:ln>
          </p:spPr>
        </p:pic>
      </p:grpSp>
      <p:grpSp>
        <p:nvGrpSpPr>
          <p:cNvPr id="8" name="Lab Logo"/>
          <p:cNvGrpSpPr/>
          <p:nvPr/>
        </p:nvGrpSpPr>
        <p:grpSpPr>
          <a:xfrm>
            <a:off x="4071934" y="5857892"/>
            <a:ext cx="1071547" cy="888988"/>
            <a:chOff x="517514" y="1414462"/>
            <a:chExt cx="1071547" cy="888988"/>
          </a:xfrm>
        </p:grpSpPr>
        <p:pic>
          <p:nvPicPr>
            <p:cNvPr id="9" name="Picture 20" descr="InTouch PC (On)"/>
            <p:cNvPicPr>
              <a:picLocks noChangeAspect="1" noChangeArrowheads="1"/>
            </p:cNvPicPr>
            <p:nvPr/>
          </p:nvPicPr>
          <p:blipFill>
            <a:blip r:embed="rId4" cstate="print"/>
            <a:srcRect/>
            <a:stretch>
              <a:fillRect/>
            </a:stretch>
          </p:blipFill>
          <p:spPr bwMode="auto">
            <a:xfrm>
              <a:off x="517514" y="1414462"/>
              <a:ext cx="872942" cy="728654"/>
            </a:xfrm>
            <a:prstGeom prst="rect">
              <a:avLst/>
            </a:prstGeom>
            <a:noFill/>
            <a:ln w="9525">
              <a:noFill/>
              <a:miter lim="800000"/>
              <a:headEnd/>
              <a:tailEnd/>
            </a:ln>
          </p:spPr>
        </p:pic>
        <p:pic>
          <p:nvPicPr>
            <p:cNvPr id="10" name="Picture 9" descr="146"/>
            <p:cNvPicPr>
              <a:picLocks noChangeAspect="1" noChangeArrowheads="1"/>
            </p:cNvPicPr>
            <p:nvPr/>
          </p:nvPicPr>
          <p:blipFill>
            <a:blip r:embed="rId5" cstate="print"/>
            <a:srcRect/>
            <a:stretch>
              <a:fillRect/>
            </a:stretch>
          </p:blipFill>
          <p:spPr bwMode="auto">
            <a:xfrm>
              <a:off x="1000100" y="1714488"/>
              <a:ext cx="588961" cy="588962"/>
            </a:xfrm>
            <a:prstGeom prst="rect">
              <a:avLst/>
            </a:prstGeom>
            <a:noFill/>
            <a:ln w="9525">
              <a:noFill/>
              <a:miter lim="800000"/>
              <a:headEnd/>
              <a:tailEnd/>
            </a:ln>
          </p:spPr>
        </p:pic>
      </p:grpSp>
      <p:pic>
        <p:nvPicPr>
          <p:cNvPr id="3075"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97161" y="1894055"/>
            <a:ext cx="3675433" cy="3407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descr="D:\GeneralShare\MES 4.0 PPT\Process.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2841" y="2780928"/>
            <a:ext cx="3823095" cy="1603083"/>
          </a:xfrm>
          <a:prstGeom prst="rect">
            <a:avLst/>
          </a:prstGeom>
          <a:noFill/>
          <a:extLst>
            <a:ext uri="{909E8E84-426E-40DD-AFC4-6F175D3DCCD1}">
              <a14:hiddenFill xmlns:a14="http://schemas.microsoft.com/office/drawing/2010/main">
                <a:solidFill>
                  <a:srgbClr val="FFFFFF"/>
                </a:solidFill>
              </a14:hiddenFill>
            </a:ext>
          </a:extLst>
        </p:spPr>
      </p:pic>
      <p:sp>
        <p:nvSpPr>
          <p:cNvPr id="17" name="Right Arrow 16"/>
          <p:cNvSpPr/>
          <p:nvPr/>
        </p:nvSpPr>
        <p:spPr bwMode="auto">
          <a:xfrm>
            <a:off x="4321799" y="3559057"/>
            <a:ext cx="934752" cy="457200"/>
          </a:xfrm>
          <a:prstGeom prst="rightArrow">
            <a:avLst/>
          </a:prstGeom>
          <a:gradFill rotWithShape="1">
            <a:gsLst>
              <a:gs pos="0">
                <a:srgbClr val="C0504D">
                  <a:tint val="100000"/>
                  <a:shade val="100000"/>
                  <a:satMod val="130000"/>
                </a:srgbClr>
              </a:gs>
              <a:gs pos="100000">
                <a:srgbClr val="C0504D">
                  <a:tint val="50000"/>
                  <a:shade val="100000"/>
                  <a:satMod val="350000"/>
                </a:srgbClr>
              </a:gs>
            </a:gsLst>
            <a:lin ang="16200000" scaled="0"/>
          </a:gradFill>
          <a:ln w="9525" cap="flat" cmpd="sng" algn="ctr">
            <a:solidFill>
              <a:srgbClr val="C0504D">
                <a:shade val="95000"/>
                <a:satMod val="105000"/>
              </a:srgbClr>
            </a:solidFill>
            <a:prstDash val="solid"/>
            <a:headEnd type="none" w="med" len="med"/>
            <a:tailEnd type="none" w="med" len="med"/>
          </a:ln>
          <a:effectLst>
            <a:outerShdw blurRad="40000" dist="23000" dir="5400000" rotWithShape="0">
              <a:srgbClr val="000000">
                <a:alpha val="35000"/>
              </a:srgbClr>
            </a:outerShdw>
          </a:effectLst>
        </p:spPr>
        <p:txBody>
          <a:bodyPr vert="horz" wrap="square" lIns="91440" tIns="45720" rIns="91440" bIns="45720" numCol="1" rtlCol="0" anchor="t" anchorCtr="0" compatLnSpc="1">
            <a:prstTxWarp prst="textNoShape">
              <a:avLst/>
            </a:prstTxWarp>
            <a:noAutofit/>
          </a:bodyPr>
          <a:lstStyle/>
          <a:p>
            <a:pPr marL="0" marR="0" lvl="0" indent="0" algn="l" defTabSz="914400" rtl="0" eaLnBrk="0" fontAlgn="base" latinLnBrk="0" hangingPunct="0">
              <a:lnSpc>
                <a:spcPct val="90000"/>
              </a:lnSpc>
              <a:spcBef>
                <a:spcPct val="0"/>
              </a:spcBef>
              <a:spcAft>
                <a:spcPct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Verdana"/>
              <a:ea typeface="+mn-ea"/>
              <a:cs typeface="+mn-cs"/>
            </a:endParaRPr>
          </a:p>
        </p:txBody>
      </p:sp>
      <p:sp>
        <p:nvSpPr>
          <p:cNvPr id="18" name="Document"/>
          <p:cNvSpPr>
            <a:spLocks noEditPoints="1" noChangeArrowheads="1"/>
          </p:cNvSpPr>
          <p:nvPr/>
        </p:nvSpPr>
        <p:spPr bwMode="auto">
          <a:xfrm>
            <a:off x="4355976" y="2636912"/>
            <a:ext cx="732916" cy="720080"/>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977 w 21600"/>
              <a:gd name="T17" fmla="*/ 818 h 21600"/>
              <a:gd name="T18" fmla="*/ 20622 w 21600"/>
              <a:gd name="T19" fmla="*/ 16429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gradFill rotWithShape="1">
            <a:gsLst>
              <a:gs pos="0">
                <a:srgbClr val="C0504D">
                  <a:tint val="100000"/>
                  <a:shade val="100000"/>
                  <a:satMod val="130000"/>
                </a:srgbClr>
              </a:gs>
              <a:gs pos="100000">
                <a:srgbClr val="C0504D">
                  <a:tint val="50000"/>
                  <a:shade val="100000"/>
                  <a:satMod val="350000"/>
                </a:srgbClr>
              </a:gs>
            </a:gsLst>
            <a:lin ang="16200000" scaled="0"/>
          </a:gradFill>
          <a:ln w="9525" cap="flat" cmpd="sng" algn="ctr">
            <a:solidFill>
              <a:srgbClr val="C0504D">
                <a:shade val="95000"/>
                <a:satMod val="105000"/>
              </a:srgbClr>
            </a:solidFill>
            <a:prstDash val="solid"/>
            <a:headEnd/>
            <a:tailEnd/>
          </a:ln>
          <a:effectLst>
            <a:outerShdw blurRad="40000" dist="23000" dir="5400000" rotWithShape="0">
              <a:srgbClr val="000000">
                <a:alpha val="35000"/>
              </a:srgbClr>
            </a:outerShdw>
          </a:effectLst>
        </p:spPr>
        <p:txBody>
          <a:bodyPr vert="horz" wrap="square" lIns="0" tIns="45720" rIns="0" bIns="45720" numCol="1"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ysClr val="window" lastClr="FFFFFF"/>
                </a:solidFill>
                <a:effectLst/>
                <a:uLnTx/>
                <a:uFillTx/>
                <a:latin typeface="Verdana"/>
                <a:ea typeface="+mn-ea"/>
                <a:cs typeface="+mn-cs"/>
              </a:rPr>
              <a:t>WO</a:t>
            </a:r>
          </a:p>
        </p:txBody>
      </p:sp>
    </p:spTree>
    <p:extLst>
      <p:ext uri="{BB962C8B-B14F-4D97-AF65-F5344CB8AC3E}">
        <p14:creationId xmlns:p14="http://schemas.microsoft.com/office/powerpoint/2010/main" val="1497871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dissolve">
                                      <p:cBhvr>
                                        <p:cTn id="7" dur="500"/>
                                        <p:tgtEl>
                                          <p:spTgt spid="18"/>
                                        </p:tgtEl>
                                      </p:cBhvr>
                                    </p:animEffect>
                                  </p:childTnLst>
                                </p:cTn>
                              </p:par>
                            </p:childTnLst>
                          </p:cTn>
                        </p:par>
                        <p:par>
                          <p:cTn id="8" fill="hold">
                            <p:stCondLst>
                              <p:cond delay="500"/>
                            </p:stCondLst>
                            <p:childTnLst>
                              <p:par>
                                <p:cTn id="9" presetID="17" presetClass="entr" presetSubtype="8"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ppt_x</p:attrName>
                                        </p:attrNameLst>
                                      </p:cBhvr>
                                      <p:tavLst>
                                        <p:tav tm="0">
                                          <p:val>
                                            <p:strVal val="#ppt_x-#ppt_w/2"/>
                                          </p:val>
                                        </p:tav>
                                        <p:tav tm="100000">
                                          <p:val>
                                            <p:strVal val="#ppt_x"/>
                                          </p:val>
                                        </p:tav>
                                      </p:tavLst>
                                    </p:anim>
                                    <p:anim calcmode="lin" valueType="num">
                                      <p:cBhvr>
                                        <p:cTn id="12" dur="500" fill="hold"/>
                                        <p:tgtEl>
                                          <p:spTgt spid="17"/>
                                        </p:tgtEl>
                                        <p:attrNameLst>
                                          <p:attrName>ppt_y</p:attrName>
                                        </p:attrNameLst>
                                      </p:cBhvr>
                                      <p:tavLst>
                                        <p:tav tm="0">
                                          <p:val>
                                            <p:strVal val="#ppt_y"/>
                                          </p:val>
                                        </p:tav>
                                        <p:tav tm="100000">
                                          <p:val>
                                            <p:strVal val="#ppt_y"/>
                                          </p:val>
                                        </p:tav>
                                      </p:tavLst>
                                    </p:anim>
                                    <p:anim calcmode="lin" valueType="num">
                                      <p:cBhvr>
                                        <p:cTn id="13" dur="500" fill="hold"/>
                                        <p:tgtEl>
                                          <p:spTgt spid="17"/>
                                        </p:tgtEl>
                                        <p:attrNameLst>
                                          <p:attrName>ppt_w</p:attrName>
                                        </p:attrNameLst>
                                      </p:cBhvr>
                                      <p:tavLst>
                                        <p:tav tm="0">
                                          <p:val>
                                            <p:fltVal val="0"/>
                                          </p:val>
                                        </p:tav>
                                        <p:tav tm="100000">
                                          <p:val>
                                            <p:strVal val="#ppt_w"/>
                                          </p:val>
                                        </p:tav>
                                      </p:tavLst>
                                    </p:anim>
                                    <p:anim calcmode="lin" valueType="num">
                                      <p:cBhvr>
                                        <p:cTn id="14" dur="500" fill="hold"/>
                                        <p:tgtEl>
                                          <p:spTgt spid="17"/>
                                        </p:tgtEl>
                                        <p:attrNameLst>
                                          <p:attrName>ppt_h</p:attrName>
                                        </p:attrNameLst>
                                      </p:cBhvr>
                                      <p:tavLst>
                                        <p:tav tm="0">
                                          <p:val>
                                            <p:strVal val="#ppt_h"/>
                                          </p:val>
                                        </p:tav>
                                        <p:tav tm="100000">
                                          <p:val>
                                            <p:strVal val="#ppt_h"/>
                                          </p:val>
                                        </p:tav>
                                      </p:tavLst>
                                    </p:anim>
                                  </p:childTnLst>
                                </p:cTn>
                              </p:par>
                            </p:childTnLst>
                          </p:cTn>
                        </p:par>
                        <p:par>
                          <p:cTn id="15" fill="hold">
                            <p:stCondLst>
                              <p:cond delay="1000"/>
                            </p:stCondLst>
                            <p:childTnLst>
                              <p:par>
                                <p:cTn id="16" presetID="9" presetClass="entr" presetSubtype="0" fill="hold" nodeType="afterEffect">
                                  <p:stCondLst>
                                    <p:cond delay="0"/>
                                  </p:stCondLst>
                                  <p:childTnLst>
                                    <p:set>
                                      <p:cBhvr>
                                        <p:cTn id="17" dur="1" fill="hold">
                                          <p:stCondLst>
                                            <p:cond delay="0"/>
                                          </p:stCondLst>
                                        </p:cTn>
                                        <p:tgtEl>
                                          <p:spTgt spid="3075"/>
                                        </p:tgtEl>
                                        <p:attrNameLst>
                                          <p:attrName>style.visibility</p:attrName>
                                        </p:attrNameLst>
                                      </p:cBhvr>
                                      <p:to>
                                        <p:strVal val="visible"/>
                                      </p:to>
                                    </p:set>
                                    <p:animEffect transition="in" filter="dissolve">
                                      <p:cBhvr>
                                        <p:cTn id="18" dur="500"/>
                                        <p:tgtEl>
                                          <p:spTgt spid="30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ounded Rectangle 33"/>
          <p:cNvSpPr/>
          <p:nvPr/>
        </p:nvSpPr>
        <p:spPr bwMode="auto">
          <a:xfrm>
            <a:off x="4716016" y="1772816"/>
            <a:ext cx="4320480" cy="1411486"/>
          </a:xfrm>
          <a:prstGeom prst="roundRect">
            <a:avLst>
              <a:gd name="adj" fmla="val 8264"/>
            </a:avLst>
          </a:prstGeom>
          <a:solidFill>
            <a:schemeClr val="accent5">
              <a:lumMod val="40000"/>
              <a:lumOff val="60000"/>
            </a:schemeClr>
          </a:solidFill>
          <a:ln>
            <a:solidFill>
              <a:schemeClr val="accent5">
                <a:lumMod val="50000"/>
              </a:schemeClr>
            </a:solid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90000"/>
              </a:lnSpc>
              <a:spcBef>
                <a:spcPct val="0"/>
              </a:spcBef>
              <a:spcAft>
                <a:spcPct val="0"/>
              </a:spcAft>
              <a:buClrTx/>
              <a:buSzTx/>
              <a:buFontTx/>
              <a:buNone/>
              <a:tabLst/>
            </a:pPr>
            <a:r>
              <a:rPr lang="en-US" sz="1100" b="1" dirty="0">
                <a:solidFill>
                  <a:schemeClr val="tx1"/>
                </a:solidFill>
              </a:rPr>
              <a:t>Automation </a:t>
            </a:r>
          </a:p>
          <a:p>
            <a:pPr marL="0" marR="0" indent="0" algn="l" defTabSz="914400" rtl="0" eaLnBrk="0" fontAlgn="base" latinLnBrk="0" hangingPunct="0">
              <a:lnSpc>
                <a:spcPct val="90000"/>
              </a:lnSpc>
              <a:spcBef>
                <a:spcPct val="0"/>
              </a:spcBef>
              <a:spcAft>
                <a:spcPct val="0"/>
              </a:spcAft>
              <a:buClrTx/>
              <a:buSzTx/>
              <a:buFontTx/>
              <a:buNone/>
              <a:tabLst/>
            </a:pPr>
            <a:r>
              <a:rPr lang="en-US" sz="1100" b="1" dirty="0">
                <a:solidFill>
                  <a:schemeClr val="tx1"/>
                </a:solidFill>
              </a:rPr>
              <a:t>Object Server</a:t>
            </a:r>
            <a:endParaRPr kumimoji="0" lang="en-US" sz="1100" b="1" i="0" u="none" strike="noStrike" cap="none" normalizeH="0" baseline="0" dirty="0">
              <a:ln>
                <a:noFill/>
              </a:ln>
              <a:solidFill>
                <a:schemeClr val="tx1"/>
              </a:solidFill>
            </a:endParaRPr>
          </a:p>
        </p:txBody>
      </p:sp>
      <p:sp>
        <p:nvSpPr>
          <p:cNvPr id="23" name="Rounded Rectangle 22"/>
          <p:cNvSpPr/>
          <p:nvPr/>
        </p:nvSpPr>
        <p:spPr bwMode="auto">
          <a:xfrm>
            <a:off x="4716016" y="3616350"/>
            <a:ext cx="4297022" cy="1141298"/>
          </a:xfrm>
          <a:prstGeom prst="roundRect">
            <a:avLst>
              <a:gd name="adj" fmla="val 8264"/>
            </a:avLst>
          </a:prstGeom>
          <a:solidFill>
            <a:schemeClr val="accent5">
              <a:lumMod val="40000"/>
              <a:lumOff val="60000"/>
            </a:schemeClr>
          </a:solidFill>
          <a:ln>
            <a:solidFill>
              <a:schemeClr val="accent5">
                <a:lumMod val="50000"/>
              </a:schemeClr>
            </a:solid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90000"/>
              </a:lnSpc>
              <a:spcBef>
                <a:spcPct val="0"/>
              </a:spcBef>
              <a:spcAft>
                <a:spcPct val="0"/>
              </a:spcAft>
              <a:buClrTx/>
              <a:buSzTx/>
              <a:buFontTx/>
              <a:buNone/>
              <a:tabLst/>
            </a:pPr>
            <a:r>
              <a:rPr kumimoji="0" lang="en-US" sz="1100" b="1" i="0" u="none" strike="noStrike" cap="none" normalizeH="0" baseline="0" dirty="0">
                <a:ln>
                  <a:noFill/>
                </a:ln>
                <a:solidFill>
                  <a:schemeClr val="tx1"/>
                </a:solidFill>
              </a:rPr>
              <a:t>Middleware</a:t>
            </a:r>
          </a:p>
          <a:p>
            <a:pPr marL="0" marR="0" indent="0" algn="l" defTabSz="914400" rtl="0" eaLnBrk="0" fontAlgn="base" latinLnBrk="0" hangingPunct="0">
              <a:lnSpc>
                <a:spcPct val="90000"/>
              </a:lnSpc>
              <a:spcBef>
                <a:spcPct val="0"/>
              </a:spcBef>
              <a:spcAft>
                <a:spcPct val="0"/>
              </a:spcAft>
              <a:buClrTx/>
              <a:buSzTx/>
              <a:buFontTx/>
              <a:buNone/>
              <a:tabLst/>
            </a:pPr>
            <a:r>
              <a:rPr kumimoji="0" lang="en-US" sz="1100" b="1" i="0" u="none" strike="noStrike" cap="none" normalizeH="0" baseline="0" dirty="0">
                <a:ln>
                  <a:noFill/>
                </a:ln>
                <a:solidFill>
                  <a:schemeClr val="tx1"/>
                </a:solidFill>
              </a:rPr>
              <a:t>Server</a:t>
            </a:r>
          </a:p>
        </p:txBody>
      </p:sp>
      <p:sp>
        <p:nvSpPr>
          <p:cNvPr id="20" name="Rounded Rectangle 19"/>
          <p:cNvSpPr/>
          <p:nvPr/>
        </p:nvSpPr>
        <p:spPr bwMode="auto">
          <a:xfrm>
            <a:off x="4716016" y="5200526"/>
            <a:ext cx="4297022" cy="914444"/>
          </a:xfrm>
          <a:prstGeom prst="roundRect">
            <a:avLst>
              <a:gd name="adj" fmla="val 8264"/>
            </a:avLst>
          </a:prstGeom>
          <a:solidFill>
            <a:schemeClr val="accent5">
              <a:lumMod val="40000"/>
              <a:lumOff val="60000"/>
            </a:schemeClr>
          </a:solidFill>
          <a:ln>
            <a:solidFill>
              <a:schemeClr val="accent5">
                <a:lumMod val="50000"/>
              </a:schemeClr>
            </a:solid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90000"/>
              </a:lnSpc>
              <a:spcBef>
                <a:spcPct val="0"/>
              </a:spcBef>
              <a:spcAft>
                <a:spcPct val="0"/>
              </a:spcAft>
              <a:buClrTx/>
              <a:buSzTx/>
              <a:buFontTx/>
              <a:buNone/>
              <a:tabLst/>
            </a:pPr>
            <a:r>
              <a:rPr kumimoji="0" lang="en-US" sz="1100" b="1" i="0" u="none" strike="noStrike" cap="none" normalizeH="0" baseline="0" dirty="0">
                <a:ln>
                  <a:noFill/>
                </a:ln>
                <a:solidFill>
                  <a:schemeClr val="tx1"/>
                </a:solidFill>
              </a:rPr>
              <a:t>Database</a:t>
            </a:r>
          </a:p>
          <a:p>
            <a:pPr marL="0" marR="0" indent="0" algn="l" defTabSz="914400" rtl="0" eaLnBrk="0" fontAlgn="base" latinLnBrk="0" hangingPunct="0">
              <a:lnSpc>
                <a:spcPct val="90000"/>
              </a:lnSpc>
              <a:spcBef>
                <a:spcPct val="0"/>
              </a:spcBef>
              <a:spcAft>
                <a:spcPct val="0"/>
              </a:spcAft>
              <a:buClrTx/>
              <a:buSzTx/>
              <a:buFontTx/>
              <a:buNone/>
              <a:tabLst/>
            </a:pPr>
            <a:r>
              <a:rPr kumimoji="0" lang="en-US" sz="1100" b="1" i="0" u="none" strike="noStrike" cap="none" normalizeH="0" baseline="0" dirty="0">
                <a:ln>
                  <a:noFill/>
                </a:ln>
                <a:solidFill>
                  <a:schemeClr val="tx1"/>
                </a:solidFill>
              </a:rPr>
              <a:t>Server</a:t>
            </a:r>
          </a:p>
        </p:txBody>
      </p:sp>
      <p:sp>
        <p:nvSpPr>
          <p:cNvPr id="2" name="Title 1"/>
          <p:cNvSpPr>
            <a:spLocks noGrp="1"/>
          </p:cNvSpPr>
          <p:nvPr>
            <p:ph type="title"/>
          </p:nvPr>
        </p:nvSpPr>
        <p:spPr/>
        <p:txBody>
          <a:bodyPr/>
          <a:lstStyle/>
          <a:p>
            <a:r>
              <a:rPr lang="en-US" dirty="0"/>
              <a:t>Response Types</a:t>
            </a:r>
          </a:p>
        </p:txBody>
      </p:sp>
      <p:sp>
        <p:nvSpPr>
          <p:cNvPr id="10" name="Flowchart: Magnetic Disk 9"/>
          <p:cNvSpPr/>
          <p:nvPr/>
        </p:nvSpPr>
        <p:spPr bwMode="auto">
          <a:xfrm>
            <a:off x="6182589" y="5400590"/>
            <a:ext cx="1060032" cy="642942"/>
          </a:xfrm>
          <a:prstGeom prst="flowChartMagneticDisk">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noAutofit/>
          </a:bodyPr>
          <a:lstStyle/>
          <a:p>
            <a:pPr marL="0" marR="0" indent="0" algn="ctr" defTabSz="914400" rtl="0" eaLnBrk="0" fontAlgn="base" latinLnBrk="0" hangingPunct="0">
              <a:lnSpc>
                <a:spcPct val="90000"/>
              </a:lnSpc>
              <a:spcBef>
                <a:spcPct val="0"/>
              </a:spcBef>
              <a:spcAft>
                <a:spcPct val="0"/>
              </a:spcAft>
              <a:buClrTx/>
              <a:buSzTx/>
              <a:buFontTx/>
              <a:buNone/>
              <a:tabLst/>
            </a:pPr>
            <a:r>
              <a:rPr kumimoji="0" lang="en-US" sz="1000" b="0" i="0" u="none" strike="noStrike" cap="none" normalizeH="0" baseline="0" dirty="0">
                <a:ln>
                  <a:noFill/>
                </a:ln>
                <a:solidFill>
                  <a:schemeClr val="tx1"/>
                </a:solidFill>
                <a:effectLst/>
              </a:rPr>
              <a:t>MES</a:t>
            </a:r>
          </a:p>
          <a:p>
            <a:pPr marL="0" marR="0" indent="0" algn="ctr" defTabSz="914400" rtl="0" eaLnBrk="0" fontAlgn="base" latinLnBrk="0" hangingPunct="0">
              <a:lnSpc>
                <a:spcPct val="90000"/>
              </a:lnSpc>
              <a:spcBef>
                <a:spcPct val="0"/>
              </a:spcBef>
              <a:spcAft>
                <a:spcPct val="0"/>
              </a:spcAft>
              <a:buClrTx/>
              <a:buSzTx/>
              <a:buFontTx/>
              <a:buNone/>
              <a:tabLst/>
            </a:pPr>
            <a:r>
              <a:rPr lang="en-US" sz="1000" dirty="0">
                <a:solidFill>
                  <a:schemeClr val="tx1"/>
                </a:solidFill>
              </a:rPr>
              <a:t>Database</a:t>
            </a:r>
            <a:endParaRPr kumimoji="0" lang="en-US" sz="1000" b="0" i="0" u="none" strike="noStrike" cap="none" normalizeH="0" baseline="0" dirty="0">
              <a:ln>
                <a:noFill/>
              </a:ln>
              <a:solidFill>
                <a:schemeClr val="tx1"/>
              </a:solidFill>
              <a:effectLst/>
            </a:endParaRPr>
          </a:p>
        </p:txBody>
      </p:sp>
      <p:sp>
        <p:nvSpPr>
          <p:cNvPr id="12" name="Rectangle 11"/>
          <p:cNvSpPr/>
          <p:nvPr/>
        </p:nvSpPr>
        <p:spPr bwMode="auto">
          <a:xfrm>
            <a:off x="5891068" y="3976390"/>
            <a:ext cx="1643074" cy="490533"/>
          </a:xfrm>
          <a:prstGeom prst="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90000"/>
              </a:lnSpc>
              <a:spcBef>
                <a:spcPct val="0"/>
              </a:spcBef>
              <a:spcAft>
                <a:spcPct val="0"/>
              </a:spcAft>
              <a:buClrTx/>
              <a:buSzTx/>
              <a:buFontTx/>
              <a:buNone/>
              <a:tabLst/>
            </a:pPr>
            <a:r>
              <a:rPr kumimoji="0" lang="en-US" sz="1000" b="0" i="0" u="none" strike="noStrike" cap="none" normalizeH="0" baseline="0" dirty="0">
                <a:ln>
                  <a:noFill/>
                </a:ln>
                <a:solidFill>
                  <a:schemeClr val="tx1"/>
                </a:solidFill>
                <a:effectLst/>
              </a:rPr>
              <a:t>MES Middleware Host</a:t>
            </a:r>
          </a:p>
        </p:txBody>
      </p:sp>
      <p:cxnSp>
        <p:nvCxnSpPr>
          <p:cNvPr id="50" name="Straight Arrow Connector 49"/>
          <p:cNvCxnSpPr>
            <a:stCxn id="12" idx="2"/>
            <a:endCxn id="10" idx="1"/>
          </p:cNvCxnSpPr>
          <p:nvPr/>
        </p:nvCxnSpPr>
        <p:spPr bwMode="auto">
          <a:xfrm>
            <a:off x="6712605" y="4466923"/>
            <a:ext cx="0" cy="933667"/>
          </a:xfrm>
          <a:prstGeom prst="straightConnector1">
            <a:avLst/>
          </a:prstGeom>
          <a:ln w="28575">
            <a:headEnd type="arrow"/>
            <a:tailEnd type="arrow"/>
          </a:ln>
        </p:spPr>
        <p:style>
          <a:lnRef idx="1">
            <a:schemeClr val="accent1"/>
          </a:lnRef>
          <a:fillRef idx="0">
            <a:schemeClr val="accent1"/>
          </a:fillRef>
          <a:effectRef idx="0">
            <a:schemeClr val="accent1"/>
          </a:effectRef>
          <a:fontRef idx="minor">
            <a:schemeClr val="tx1"/>
          </a:fontRef>
        </p:style>
      </p:cxnSp>
      <p:pic>
        <p:nvPicPr>
          <p:cNvPr id="29" name="Picture 33" descr="Icon - Application Objec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1160" y="1963587"/>
            <a:ext cx="374217" cy="415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6859532" y="2118636"/>
            <a:ext cx="535724" cy="276999"/>
          </a:xfrm>
          <a:prstGeom prst="rect">
            <a:avLst/>
          </a:prstGeom>
          <a:noFill/>
        </p:spPr>
        <p:txBody>
          <a:bodyPr wrap="none" rtlCol="0">
            <a:spAutoFit/>
          </a:bodyPr>
          <a:lstStyle/>
          <a:p>
            <a:r>
              <a:rPr lang="en-US" sz="1200" dirty="0"/>
              <a:t>OCO</a:t>
            </a:r>
          </a:p>
        </p:txBody>
      </p:sp>
      <p:sp>
        <p:nvSpPr>
          <p:cNvPr id="35" name="Rectangle 34"/>
          <p:cNvSpPr/>
          <p:nvPr/>
        </p:nvSpPr>
        <p:spPr bwMode="auto">
          <a:xfrm>
            <a:off x="5891068" y="2683667"/>
            <a:ext cx="1643074" cy="346518"/>
          </a:xfrm>
          <a:prstGeom prst="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90000"/>
              </a:lnSpc>
              <a:spcBef>
                <a:spcPct val="0"/>
              </a:spcBef>
              <a:spcAft>
                <a:spcPct val="0"/>
              </a:spcAft>
              <a:buClrTx/>
              <a:buSzTx/>
              <a:buFontTx/>
              <a:buNone/>
              <a:tabLst/>
            </a:pPr>
            <a:r>
              <a:rPr kumimoji="0" lang="en-US" sz="1000" b="0" i="0" u="none" strike="noStrike" cap="none" normalizeH="0" baseline="0" dirty="0">
                <a:ln>
                  <a:noFill/>
                </a:ln>
                <a:solidFill>
                  <a:schemeClr val="tx1"/>
                </a:solidFill>
                <a:effectLst/>
              </a:rPr>
              <a:t>Middleware Proxy</a:t>
            </a:r>
          </a:p>
        </p:txBody>
      </p:sp>
      <p:cxnSp>
        <p:nvCxnSpPr>
          <p:cNvPr id="38" name="Straight Arrow Connector 37"/>
          <p:cNvCxnSpPr>
            <a:stCxn id="35" idx="2"/>
            <a:endCxn id="12" idx="0"/>
          </p:cNvCxnSpPr>
          <p:nvPr/>
        </p:nvCxnSpPr>
        <p:spPr bwMode="auto">
          <a:xfrm>
            <a:off x="6712605" y="3030185"/>
            <a:ext cx="0" cy="946205"/>
          </a:xfrm>
          <a:prstGeom prst="straightConnector1">
            <a:avLst/>
          </a:prstGeom>
          <a:ln w="28575">
            <a:headEnd type="none" w="med" len="med"/>
            <a:tailEnd type="arrow" w="med" len="med"/>
          </a:ln>
        </p:spPr>
        <p:style>
          <a:lnRef idx="1">
            <a:schemeClr val="accent1"/>
          </a:lnRef>
          <a:fillRef idx="0">
            <a:schemeClr val="accent1"/>
          </a:fillRef>
          <a:effectRef idx="0">
            <a:schemeClr val="accent1"/>
          </a:effectRef>
          <a:fontRef idx="minor">
            <a:schemeClr val="tx1"/>
          </a:fontRef>
        </p:style>
      </p:cxnSp>
      <p:pic>
        <p:nvPicPr>
          <p:cNvPr id="1027" name="Picture 3" descr="C:\Users\juang\AppData\Local\Microsoft\Windows\Temporary Internet Files\Content.IE5\AWTP0TI8\MC910216998[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43328" y="3860008"/>
            <a:ext cx="360040" cy="723295"/>
          </a:xfrm>
          <a:prstGeom prst="rect">
            <a:avLst/>
          </a:prstGeom>
          <a:noFill/>
          <a:extLst>
            <a:ext uri="{909E8E84-426E-40DD-AFC4-6F175D3DCCD1}">
              <a14:hiddenFill xmlns:a14="http://schemas.microsoft.com/office/drawing/2010/main">
                <a:solidFill>
                  <a:srgbClr val="FFFFFF"/>
                </a:solidFill>
              </a14:hiddenFill>
            </a:ext>
          </a:extLst>
        </p:spPr>
      </p:pic>
      <p:sp>
        <p:nvSpPr>
          <p:cNvPr id="51" name="TextBox 50"/>
          <p:cNvSpPr txBox="1"/>
          <p:nvPr/>
        </p:nvSpPr>
        <p:spPr>
          <a:xfrm>
            <a:off x="8349074" y="4286741"/>
            <a:ext cx="663964" cy="276999"/>
          </a:xfrm>
          <a:prstGeom prst="rect">
            <a:avLst/>
          </a:prstGeom>
          <a:noFill/>
        </p:spPr>
        <p:txBody>
          <a:bodyPr wrap="none" rtlCol="0">
            <a:spAutoFit/>
          </a:bodyPr>
          <a:lstStyle/>
          <a:p>
            <a:r>
              <a:rPr lang="en-US" sz="1200" dirty="0"/>
              <a:t>MSMQ</a:t>
            </a:r>
          </a:p>
        </p:txBody>
      </p:sp>
      <p:cxnSp>
        <p:nvCxnSpPr>
          <p:cNvPr id="21" name="Straight Arrow Connector 20"/>
          <p:cNvCxnSpPr>
            <a:stCxn id="29" idx="2"/>
            <a:endCxn id="35" idx="0"/>
          </p:cNvCxnSpPr>
          <p:nvPr/>
        </p:nvCxnSpPr>
        <p:spPr bwMode="auto">
          <a:xfrm flipH="1">
            <a:off x="6712605" y="2379105"/>
            <a:ext cx="5664" cy="304562"/>
          </a:xfrm>
          <a:prstGeom prst="straightConnector1">
            <a:avLst/>
          </a:prstGeom>
          <a:ln w="28575">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78" name="Straight Arrow Connector 77"/>
          <p:cNvCxnSpPr>
            <a:stCxn id="12" idx="3"/>
            <a:endCxn id="1027" idx="1"/>
          </p:cNvCxnSpPr>
          <p:nvPr/>
        </p:nvCxnSpPr>
        <p:spPr bwMode="auto">
          <a:xfrm flipV="1">
            <a:off x="7534142" y="4221656"/>
            <a:ext cx="509186" cy="1"/>
          </a:xfrm>
          <a:prstGeom prst="straightConnector1">
            <a:avLst/>
          </a:prstGeom>
          <a:ln w="28575">
            <a:headEnd type="arrow"/>
            <a:tailEnd type="arrow"/>
          </a:ln>
        </p:spPr>
        <p:style>
          <a:lnRef idx="1">
            <a:schemeClr val="accent1"/>
          </a:lnRef>
          <a:fillRef idx="0">
            <a:schemeClr val="accent1"/>
          </a:fillRef>
          <a:effectRef idx="0">
            <a:schemeClr val="accent1"/>
          </a:effectRef>
          <a:fontRef idx="minor">
            <a:schemeClr val="tx1"/>
          </a:fontRef>
        </p:style>
      </p:cxnSp>
      <p:sp>
        <p:nvSpPr>
          <p:cNvPr id="79" name="Rounded Rectangle 78"/>
          <p:cNvSpPr/>
          <p:nvPr/>
        </p:nvSpPr>
        <p:spPr bwMode="auto">
          <a:xfrm>
            <a:off x="107504" y="1772816"/>
            <a:ext cx="4320480" cy="1411486"/>
          </a:xfrm>
          <a:prstGeom prst="roundRect">
            <a:avLst>
              <a:gd name="adj" fmla="val 8264"/>
            </a:avLst>
          </a:prstGeom>
          <a:solidFill>
            <a:schemeClr val="accent5">
              <a:lumMod val="40000"/>
              <a:lumOff val="60000"/>
            </a:schemeClr>
          </a:solidFill>
          <a:ln>
            <a:solidFill>
              <a:schemeClr val="accent5">
                <a:lumMod val="50000"/>
              </a:schemeClr>
            </a:solid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90000"/>
              </a:lnSpc>
              <a:spcBef>
                <a:spcPct val="0"/>
              </a:spcBef>
              <a:spcAft>
                <a:spcPct val="0"/>
              </a:spcAft>
              <a:buClrTx/>
              <a:buSzTx/>
              <a:buFontTx/>
              <a:buNone/>
              <a:tabLst/>
            </a:pPr>
            <a:r>
              <a:rPr lang="en-US" sz="1100" b="1" dirty="0">
                <a:solidFill>
                  <a:schemeClr val="tx1"/>
                </a:solidFill>
              </a:rPr>
              <a:t>Automation </a:t>
            </a:r>
          </a:p>
          <a:p>
            <a:pPr marL="0" marR="0" indent="0" algn="l" defTabSz="914400" rtl="0" eaLnBrk="0" fontAlgn="base" latinLnBrk="0" hangingPunct="0">
              <a:lnSpc>
                <a:spcPct val="90000"/>
              </a:lnSpc>
              <a:spcBef>
                <a:spcPct val="0"/>
              </a:spcBef>
              <a:spcAft>
                <a:spcPct val="0"/>
              </a:spcAft>
              <a:buClrTx/>
              <a:buSzTx/>
              <a:buFontTx/>
              <a:buNone/>
              <a:tabLst/>
            </a:pPr>
            <a:r>
              <a:rPr lang="en-US" sz="1100" b="1" dirty="0">
                <a:solidFill>
                  <a:schemeClr val="tx1"/>
                </a:solidFill>
              </a:rPr>
              <a:t>Object Server</a:t>
            </a:r>
            <a:endParaRPr kumimoji="0" lang="en-US" sz="1100" b="1" i="0" u="none" strike="noStrike" cap="none" normalizeH="0" baseline="0" dirty="0">
              <a:ln>
                <a:noFill/>
              </a:ln>
              <a:solidFill>
                <a:schemeClr val="tx1"/>
              </a:solidFill>
            </a:endParaRPr>
          </a:p>
        </p:txBody>
      </p:sp>
      <p:sp>
        <p:nvSpPr>
          <p:cNvPr id="80" name="Rounded Rectangle 79"/>
          <p:cNvSpPr/>
          <p:nvPr/>
        </p:nvSpPr>
        <p:spPr bwMode="auto">
          <a:xfrm>
            <a:off x="107504" y="3616350"/>
            <a:ext cx="4297022" cy="1141298"/>
          </a:xfrm>
          <a:prstGeom prst="roundRect">
            <a:avLst>
              <a:gd name="adj" fmla="val 8264"/>
            </a:avLst>
          </a:prstGeom>
          <a:solidFill>
            <a:schemeClr val="accent5">
              <a:lumMod val="40000"/>
              <a:lumOff val="60000"/>
            </a:schemeClr>
          </a:solidFill>
          <a:ln>
            <a:solidFill>
              <a:schemeClr val="accent5">
                <a:lumMod val="50000"/>
              </a:schemeClr>
            </a:solid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90000"/>
              </a:lnSpc>
              <a:spcBef>
                <a:spcPct val="0"/>
              </a:spcBef>
              <a:spcAft>
                <a:spcPct val="0"/>
              </a:spcAft>
              <a:buClrTx/>
              <a:buSzTx/>
              <a:buFontTx/>
              <a:buNone/>
              <a:tabLst/>
            </a:pPr>
            <a:r>
              <a:rPr kumimoji="0" lang="en-US" sz="1100" b="1" i="0" u="none" strike="noStrike" cap="none" normalizeH="0" baseline="0" dirty="0">
                <a:ln>
                  <a:noFill/>
                </a:ln>
                <a:solidFill>
                  <a:schemeClr val="tx1"/>
                </a:solidFill>
              </a:rPr>
              <a:t>Middleware</a:t>
            </a:r>
          </a:p>
          <a:p>
            <a:pPr marL="0" marR="0" indent="0" algn="l" defTabSz="914400" rtl="0" eaLnBrk="0" fontAlgn="base" latinLnBrk="0" hangingPunct="0">
              <a:lnSpc>
                <a:spcPct val="90000"/>
              </a:lnSpc>
              <a:spcBef>
                <a:spcPct val="0"/>
              </a:spcBef>
              <a:spcAft>
                <a:spcPct val="0"/>
              </a:spcAft>
              <a:buClrTx/>
              <a:buSzTx/>
              <a:buFontTx/>
              <a:buNone/>
              <a:tabLst/>
            </a:pPr>
            <a:r>
              <a:rPr kumimoji="0" lang="en-US" sz="1100" b="1" i="0" u="none" strike="noStrike" cap="none" normalizeH="0" baseline="0" dirty="0">
                <a:ln>
                  <a:noFill/>
                </a:ln>
                <a:solidFill>
                  <a:schemeClr val="tx1"/>
                </a:solidFill>
              </a:rPr>
              <a:t>Server</a:t>
            </a:r>
          </a:p>
        </p:txBody>
      </p:sp>
      <p:sp>
        <p:nvSpPr>
          <p:cNvPr id="81" name="Rounded Rectangle 80"/>
          <p:cNvSpPr/>
          <p:nvPr/>
        </p:nvSpPr>
        <p:spPr bwMode="auto">
          <a:xfrm>
            <a:off x="107504" y="5200526"/>
            <a:ext cx="4297022" cy="914444"/>
          </a:xfrm>
          <a:prstGeom prst="roundRect">
            <a:avLst>
              <a:gd name="adj" fmla="val 8264"/>
            </a:avLst>
          </a:prstGeom>
          <a:solidFill>
            <a:schemeClr val="accent5">
              <a:lumMod val="40000"/>
              <a:lumOff val="60000"/>
            </a:schemeClr>
          </a:solidFill>
          <a:ln>
            <a:solidFill>
              <a:schemeClr val="accent5">
                <a:lumMod val="50000"/>
              </a:schemeClr>
            </a:solid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90000"/>
              </a:lnSpc>
              <a:spcBef>
                <a:spcPct val="0"/>
              </a:spcBef>
              <a:spcAft>
                <a:spcPct val="0"/>
              </a:spcAft>
              <a:buClrTx/>
              <a:buSzTx/>
              <a:buFontTx/>
              <a:buNone/>
              <a:tabLst/>
            </a:pPr>
            <a:r>
              <a:rPr kumimoji="0" lang="en-US" sz="1100" b="1" i="0" u="none" strike="noStrike" cap="none" normalizeH="0" baseline="0" dirty="0">
                <a:ln>
                  <a:noFill/>
                </a:ln>
                <a:solidFill>
                  <a:schemeClr val="tx1"/>
                </a:solidFill>
              </a:rPr>
              <a:t>Database</a:t>
            </a:r>
          </a:p>
          <a:p>
            <a:pPr marL="0" marR="0" indent="0" algn="l" defTabSz="914400" rtl="0" eaLnBrk="0" fontAlgn="base" latinLnBrk="0" hangingPunct="0">
              <a:lnSpc>
                <a:spcPct val="90000"/>
              </a:lnSpc>
              <a:spcBef>
                <a:spcPct val="0"/>
              </a:spcBef>
              <a:spcAft>
                <a:spcPct val="0"/>
              </a:spcAft>
              <a:buClrTx/>
              <a:buSzTx/>
              <a:buFontTx/>
              <a:buNone/>
              <a:tabLst/>
            </a:pPr>
            <a:r>
              <a:rPr kumimoji="0" lang="en-US" sz="1100" b="1" i="0" u="none" strike="noStrike" cap="none" normalizeH="0" baseline="0" dirty="0">
                <a:ln>
                  <a:noFill/>
                </a:ln>
                <a:solidFill>
                  <a:schemeClr val="tx1"/>
                </a:solidFill>
              </a:rPr>
              <a:t>Server</a:t>
            </a:r>
          </a:p>
        </p:txBody>
      </p:sp>
      <p:sp>
        <p:nvSpPr>
          <p:cNvPr id="82" name="Flowchart: Magnetic Disk 81"/>
          <p:cNvSpPr/>
          <p:nvPr/>
        </p:nvSpPr>
        <p:spPr bwMode="auto">
          <a:xfrm>
            <a:off x="1574077" y="5400590"/>
            <a:ext cx="1060032" cy="642942"/>
          </a:xfrm>
          <a:prstGeom prst="flowChartMagneticDisk">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noAutofit/>
          </a:bodyPr>
          <a:lstStyle/>
          <a:p>
            <a:pPr marL="0" marR="0" indent="0" algn="ctr" defTabSz="914400" rtl="0" eaLnBrk="0" fontAlgn="base" latinLnBrk="0" hangingPunct="0">
              <a:lnSpc>
                <a:spcPct val="90000"/>
              </a:lnSpc>
              <a:spcBef>
                <a:spcPct val="0"/>
              </a:spcBef>
              <a:spcAft>
                <a:spcPct val="0"/>
              </a:spcAft>
              <a:buClrTx/>
              <a:buSzTx/>
              <a:buFontTx/>
              <a:buNone/>
              <a:tabLst/>
            </a:pPr>
            <a:r>
              <a:rPr kumimoji="0" lang="en-US" sz="1000" b="0" i="0" u="none" strike="noStrike" cap="none" normalizeH="0" baseline="0" dirty="0">
                <a:ln>
                  <a:noFill/>
                </a:ln>
                <a:solidFill>
                  <a:schemeClr val="tx1"/>
                </a:solidFill>
                <a:effectLst/>
              </a:rPr>
              <a:t>MES</a:t>
            </a:r>
          </a:p>
          <a:p>
            <a:pPr marL="0" marR="0" indent="0" algn="ctr" defTabSz="914400" rtl="0" eaLnBrk="0" fontAlgn="base" latinLnBrk="0" hangingPunct="0">
              <a:lnSpc>
                <a:spcPct val="90000"/>
              </a:lnSpc>
              <a:spcBef>
                <a:spcPct val="0"/>
              </a:spcBef>
              <a:spcAft>
                <a:spcPct val="0"/>
              </a:spcAft>
              <a:buClrTx/>
              <a:buSzTx/>
              <a:buFontTx/>
              <a:buNone/>
              <a:tabLst/>
            </a:pPr>
            <a:r>
              <a:rPr lang="en-US" sz="1000" dirty="0">
                <a:solidFill>
                  <a:schemeClr val="tx1"/>
                </a:solidFill>
              </a:rPr>
              <a:t>Database</a:t>
            </a:r>
            <a:endParaRPr kumimoji="0" lang="en-US" sz="1000" b="0" i="0" u="none" strike="noStrike" cap="none" normalizeH="0" baseline="0" dirty="0">
              <a:ln>
                <a:noFill/>
              </a:ln>
              <a:solidFill>
                <a:schemeClr val="tx1"/>
              </a:solidFill>
              <a:effectLst/>
            </a:endParaRPr>
          </a:p>
        </p:txBody>
      </p:sp>
      <p:sp>
        <p:nvSpPr>
          <p:cNvPr id="83" name="Rectangle 82"/>
          <p:cNvSpPr/>
          <p:nvPr/>
        </p:nvSpPr>
        <p:spPr bwMode="auto">
          <a:xfrm>
            <a:off x="1282556" y="3976390"/>
            <a:ext cx="1643074" cy="490533"/>
          </a:xfrm>
          <a:prstGeom prst="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90000"/>
              </a:lnSpc>
              <a:spcBef>
                <a:spcPct val="0"/>
              </a:spcBef>
              <a:spcAft>
                <a:spcPct val="0"/>
              </a:spcAft>
              <a:buClrTx/>
              <a:buSzTx/>
              <a:buFontTx/>
              <a:buNone/>
              <a:tabLst/>
            </a:pPr>
            <a:r>
              <a:rPr kumimoji="0" lang="en-US" sz="1000" b="0" i="0" u="none" strike="noStrike" cap="none" normalizeH="0" baseline="0" dirty="0">
                <a:ln>
                  <a:noFill/>
                </a:ln>
                <a:solidFill>
                  <a:schemeClr val="tx1"/>
                </a:solidFill>
                <a:effectLst/>
              </a:rPr>
              <a:t>MES Middleware Host</a:t>
            </a:r>
          </a:p>
        </p:txBody>
      </p:sp>
      <p:cxnSp>
        <p:nvCxnSpPr>
          <p:cNvPr id="84" name="Straight Arrow Connector 83"/>
          <p:cNvCxnSpPr>
            <a:stCxn id="83" idx="2"/>
            <a:endCxn id="82" idx="1"/>
          </p:cNvCxnSpPr>
          <p:nvPr/>
        </p:nvCxnSpPr>
        <p:spPr bwMode="auto">
          <a:xfrm>
            <a:off x="2104093" y="4466923"/>
            <a:ext cx="0" cy="933667"/>
          </a:xfrm>
          <a:prstGeom prst="straightConnector1">
            <a:avLst/>
          </a:prstGeom>
          <a:ln w="28575">
            <a:headEnd type="arrow"/>
            <a:tailEnd type="arrow"/>
          </a:ln>
        </p:spPr>
        <p:style>
          <a:lnRef idx="1">
            <a:schemeClr val="accent1"/>
          </a:lnRef>
          <a:fillRef idx="0">
            <a:schemeClr val="accent1"/>
          </a:fillRef>
          <a:effectRef idx="0">
            <a:schemeClr val="accent1"/>
          </a:effectRef>
          <a:fontRef idx="minor">
            <a:schemeClr val="tx1"/>
          </a:fontRef>
        </p:style>
      </p:cxnSp>
      <p:pic>
        <p:nvPicPr>
          <p:cNvPr id="85" name="Picture 33" descr="Icon - Application Objec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2648" y="1963587"/>
            <a:ext cx="374217" cy="415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6" name="TextBox 85"/>
          <p:cNvSpPr txBox="1"/>
          <p:nvPr/>
        </p:nvSpPr>
        <p:spPr>
          <a:xfrm>
            <a:off x="2251020" y="2118636"/>
            <a:ext cx="535724" cy="276999"/>
          </a:xfrm>
          <a:prstGeom prst="rect">
            <a:avLst/>
          </a:prstGeom>
          <a:noFill/>
        </p:spPr>
        <p:txBody>
          <a:bodyPr wrap="none" rtlCol="0">
            <a:spAutoFit/>
          </a:bodyPr>
          <a:lstStyle/>
          <a:p>
            <a:r>
              <a:rPr lang="en-US" sz="1200" dirty="0"/>
              <a:t>OCO</a:t>
            </a:r>
          </a:p>
        </p:txBody>
      </p:sp>
      <p:sp>
        <p:nvSpPr>
          <p:cNvPr id="87" name="Rectangle 86"/>
          <p:cNvSpPr/>
          <p:nvPr/>
        </p:nvSpPr>
        <p:spPr bwMode="auto">
          <a:xfrm>
            <a:off x="1282556" y="2683667"/>
            <a:ext cx="1643074" cy="346518"/>
          </a:xfrm>
          <a:prstGeom prst="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90000"/>
              </a:lnSpc>
              <a:spcBef>
                <a:spcPct val="0"/>
              </a:spcBef>
              <a:spcAft>
                <a:spcPct val="0"/>
              </a:spcAft>
              <a:buClrTx/>
              <a:buSzTx/>
              <a:buFontTx/>
              <a:buNone/>
              <a:tabLst/>
            </a:pPr>
            <a:r>
              <a:rPr kumimoji="0" lang="en-US" sz="1000" b="0" i="0" u="none" strike="noStrike" cap="none" normalizeH="0" baseline="0" dirty="0">
                <a:ln>
                  <a:noFill/>
                </a:ln>
                <a:solidFill>
                  <a:schemeClr val="tx1"/>
                </a:solidFill>
                <a:effectLst/>
              </a:rPr>
              <a:t>Middleware Proxy</a:t>
            </a:r>
          </a:p>
        </p:txBody>
      </p:sp>
      <p:cxnSp>
        <p:nvCxnSpPr>
          <p:cNvPr id="88" name="Straight Arrow Connector 87"/>
          <p:cNvCxnSpPr/>
          <p:nvPr/>
        </p:nvCxnSpPr>
        <p:spPr bwMode="auto">
          <a:xfrm>
            <a:off x="2043336" y="3030185"/>
            <a:ext cx="0" cy="946205"/>
          </a:xfrm>
          <a:prstGeom prst="straightConnector1">
            <a:avLst/>
          </a:prstGeom>
          <a:ln w="28575">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91" name="Straight Arrow Connector 90"/>
          <p:cNvCxnSpPr/>
          <p:nvPr/>
        </p:nvCxnSpPr>
        <p:spPr bwMode="auto">
          <a:xfrm flipH="1">
            <a:off x="2037672" y="2379105"/>
            <a:ext cx="5664" cy="304562"/>
          </a:xfrm>
          <a:prstGeom prst="straightConnector1">
            <a:avLst/>
          </a:prstGeom>
          <a:ln w="28575">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1259632" y="1340768"/>
            <a:ext cx="1705723" cy="338554"/>
          </a:xfrm>
          <a:prstGeom prst="rect">
            <a:avLst/>
          </a:prstGeom>
          <a:noFill/>
        </p:spPr>
        <p:txBody>
          <a:bodyPr wrap="none" rtlCol="0">
            <a:spAutoFit/>
          </a:bodyPr>
          <a:lstStyle/>
          <a:p>
            <a:r>
              <a:rPr lang="en-US" sz="1600" dirty="0">
                <a:latin typeface="+mn-lt"/>
              </a:rPr>
              <a:t>With Response</a:t>
            </a:r>
          </a:p>
        </p:txBody>
      </p:sp>
      <p:sp>
        <p:nvSpPr>
          <p:cNvPr id="93" name="TextBox 92"/>
          <p:cNvSpPr txBox="1"/>
          <p:nvPr/>
        </p:nvSpPr>
        <p:spPr>
          <a:xfrm>
            <a:off x="5699601" y="1340768"/>
            <a:ext cx="2040751" cy="338554"/>
          </a:xfrm>
          <a:prstGeom prst="rect">
            <a:avLst/>
          </a:prstGeom>
          <a:noFill/>
        </p:spPr>
        <p:txBody>
          <a:bodyPr wrap="none" rtlCol="0">
            <a:spAutoFit/>
          </a:bodyPr>
          <a:lstStyle/>
          <a:p>
            <a:r>
              <a:rPr lang="en-US" sz="1600" dirty="0">
                <a:latin typeface="+mn-lt"/>
              </a:rPr>
              <a:t>Without Response</a:t>
            </a:r>
          </a:p>
        </p:txBody>
      </p:sp>
      <p:cxnSp>
        <p:nvCxnSpPr>
          <p:cNvPr id="94" name="Straight Arrow Connector 93"/>
          <p:cNvCxnSpPr/>
          <p:nvPr/>
        </p:nvCxnSpPr>
        <p:spPr bwMode="auto">
          <a:xfrm>
            <a:off x="2195736" y="3026491"/>
            <a:ext cx="0" cy="946205"/>
          </a:xfrm>
          <a:prstGeom prst="straightConnector1">
            <a:avLst/>
          </a:prstGeom>
          <a:ln w="28575">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bwMode="auto">
          <a:xfrm flipH="1">
            <a:off x="2190072" y="2356972"/>
            <a:ext cx="5664" cy="304562"/>
          </a:xfrm>
          <a:prstGeom prst="straightConnector1">
            <a:avLst/>
          </a:prstGeom>
          <a:ln w="28575">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96" name="Document"/>
          <p:cNvSpPr>
            <a:spLocks noEditPoints="1" noChangeArrowheads="1"/>
          </p:cNvSpPr>
          <p:nvPr/>
        </p:nvSpPr>
        <p:spPr bwMode="auto">
          <a:xfrm>
            <a:off x="7036482" y="5301208"/>
            <a:ext cx="674133" cy="454496"/>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977 w 21600"/>
              <a:gd name="T17" fmla="*/ 818 h 21600"/>
              <a:gd name="T18" fmla="*/ 20622 w 21600"/>
              <a:gd name="T19" fmla="*/ 16429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ln>
            <a:headEnd/>
            <a:tailEnd/>
          </a:ln>
        </p:spPr>
        <p:style>
          <a:lnRef idx="1">
            <a:schemeClr val="accent5"/>
          </a:lnRef>
          <a:fillRef idx="2">
            <a:schemeClr val="accent5"/>
          </a:fillRef>
          <a:effectRef idx="1">
            <a:schemeClr val="accent5"/>
          </a:effectRef>
          <a:fontRef idx="minor">
            <a:schemeClr val="dk1"/>
          </a:fontRef>
        </p:style>
        <p:txBody>
          <a:bodyPr vert="horz" wrap="square" lIns="0" tIns="45720" rIns="0" bIns="45720" numCol="1" anchor="ctr" anchorCtr="0" compatLnSpc="1">
            <a:prstTxWarp prst="textNoShape">
              <a:avLst/>
            </a:prstTxWarp>
          </a:bodyPr>
          <a:lstStyle/>
          <a:p>
            <a:pPr algn="ctr"/>
            <a:r>
              <a:rPr lang="en-US" sz="800" dirty="0">
                <a:solidFill>
                  <a:schemeClr val="tx1"/>
                </a:solidFill>
              </a:rPr>
              <a:t>Rejected Messages</a:t>
            </a:r>
          </a:p>
        </p:txBody>
      </p:sp>
      <p:sp>
        <p:nvSpPr>
          <p:cNvPr id="4" name="Date Placeholder 3"/>
          <p:cNvSpPr>
            <a:spLocks noGrp="1"/>
          </p:cNvSpPr>
          <p:nvPr>
            <p:ph type="dt" sz="half" idx="2"/>
          </p:nvPr>
        </p:nvSpPr>
        <p:spPr/>
        <p:txBody>
          <a:bodyPr/>
          <a:lstStyle/>
          <a:p>
            <a:r>
              <a:rPr lang="en-US"/>
              <a:t>© Invensys 2013</a:t>
            </a:r>
            <a:endParaRPr lang="en-US" dirty="0"/>
          </a:p>
        </p:txBody>
      </p:sp>
      <p:sp>
        <p:nvSpPr>
          <p:cNvPr id="5" name="Footer Placeholder 4"/>
          <p:cNvSpPr>
            <a:spLocks noGrp="1"/>
          </p:cNvSpPr>
          <p:nvPr>
            <p:ph type="ftr" sz="quarter" idx="3"/>
          </p:nvPr>
        </p:nvSpPr>
        <p:spPr/>
        <p:txBody>
          <a:bodyPr/>
          <a:lstStyle/>
          <a:p>
            <a:r>
              <a:rPr lang="en-US"/>
              <a:t>Invensys proprietary &amp; confidential</a:t>
            </a:r>
          </a:p>
        </p:txBody>
      </p:sp>
    </p:spTree>
    <p:extLst>
      <p:ext uri="{BB962C8B-B14F-4D97-AF65-F5344CB8AC3E}">
        <p14:creationId xmlns:p14="http://schemas.microsoft.com/office/powerpoint/2010/main" val="241764679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dissolve">
                                      <p:cBhvr>
                                        <p:cTn id="7" dur="500"/>
                                        <p:tgtEl>
                                          <p:spTgt spid="2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79"/>
                                        </p:tgtEl>
                                        <p:attrNameLst>
                                          <p:attrName>style.visibility</p:attrName>
                                        </p:attrNameLst>
                                      </p:cBhvr>
                                      <p:to>
                                        <p:strVal val="visible"/>
                                      </p:to>
                                    </p:set>
                                    <p:animEffect transition="in" filter="dissolve">
                                      <p:cBhvr>
                                        <p:cTn id="11" dur="500"/>
                                        <p:tgtEl>
                                          <p:spTgt spid="79"/>
                                        </p:tgtEl>
                                      </p:cBhvr>
                                    </p:animEffect>
                                  </p:childTnLst>
                                </p:cTn>
                              </p:par>
                              <p:par>
                                <p:cTn id="12" presetID="9" presetClass="entr" presetSubtype="0" fill="hold" nodeType="withEffect">
                                  <p:stCondLst>
                                    <p:cond delay="0"/>
                                  </p:stCondLst>
                                  <p:childTnLst>
                                    <p:set>
                                      <p:cBhvr>
                                        <p:cTn id="13" dur="1" fill="hold">
                                          <p:stCondLst>
                                            <p:cond delay="0"/>
                                          </p:stCondLst>
                                        </p:cTn>
                                        <p:tgtEl>
                                          <p:spTgt spid="85"/>
                                        </p:tgtEl>
                                        <p:attrNameLst>
                                          <p:attrName>style.visibility</p:attrName>
                                        </p:attrNameLst>
                                      </p:cBhvr>
                                      <p:to>
                                        <p:strVal val="visible"/>
                                      </p:to>
                                    </p:set>
                                    <p:animEffect transition="in" filter="dissolve">
                                      <p:cBhvr>
                                        <p:cTn id="14" dur="500"/>
                                        <p:tgtEl>
                                          <p:spTgt spid="85"/>
                                        </p:tgtEl>
                                      </p:cBhvr>
                                    </p:animEffect>
                                  </p:childTnLst>
                                </p:cTn>
                              </p:par>
                              <p:par>
                                <p:cTn id="15" presetID="9" presetClass="entr" presetSubtype="0" fill="hold" grpId="0" nodeType="withEffect">
                                  <p:stCondLst>
                                    <p:cond delay="0"/>
                                  </p:stCondLst>
                                  <p:childTnLst>
                                    <p:set>
                                      <p:cBhvr>
                                        <p:cTn id="16" dur="1" fill="hold">
                                          <p:stCondLst>
                                            <p:cond delay="0"/>
                                          </p:stCondLst>
                                        </p:cTn>
                                        <p:tgtEl>
                                          <p:spTgt spid="86"/>
                                        </p:tgtEl>
                                        <p:attrNameLst>
                                          <p:attrName>style.visibility</p:attrName>
                                        </p:attrNameLst>
                                      </p:cBhvr>
                                      <p:to>
                                        <p:strVal val="visible"/>
                                      </p:to>
                                    </p:set>
                                    <p:animEffect transition="in" filter="dissolve">
                                      <p:cBhvr>
                                        <p:cTn id="17" dur="500"/>
                                        <p:tgtEl>
                                          <p:spTgt spid="86"/>
                                        </p:tgtEl>
                                      </p:cBhvr>
                                    </p:animEffect>
                                  </p:childTnLst>
                                </p:cTn>
                              </p:par>
                              <p:par>
                                <p:cTn id="18" presetID="9" presetClass="entr" presetSubtype="0" fill="hold" grpId="0" nodeType="withEffect">
                                  <p:stCondLst>
                                    <p:cond delay="0"/>
                                  </p:stCondLst>
                                  <p:childTnLst>
                                    <p:set>
                                      <p:cBhvr>
                                        <p:cTn id="19" dur="1" fill="hold">
                                          <p:stCondLst>
                                            <p:cond delay="0"/>
                                          </p:stCondLst>
                                        </p:cTn>
                                        <p:tgtEl>
                                          <p:spTgt spid="87"/>
                                        </p:tgtEl>
                                        <p:attrNameLst>
                                          <p:attrName>style.visibility</p:attrName>
                                        </p:attrNameLst>
                                      </p:cBhvr>
                                      <p:to>
                                        <p:strVal val="visible"/>
                                      </p:to>
                                    </p:set>
                                    <p:animEffect transition="in" filter="dissolve">
                                      <p:cBhvr>
                                        <p:cTn id="20" dur="500"/>
                                        <p:tgtEl>
                                          <p:spTgt spid="87"/>
                                        </p:tgtEl>
                                      </p:cBhvr>
                                    </p:animEffect>
                                  </p:childTnLst>
                                </p:cTn>
                              </p:par>
                            </p:childTnLst>
                          </p:cTn>
                        </p:par>
                        <p:par>
                          <p:cTn id="21" fill="hold">
                            <p:stCondLst>
                              <p:cond delay="1000"/>
                            </p:stCondLst>
                            <p:childTnLst>
                              <p:par>
                                <p:cTn id="22" presetID="9" presetClass="entr" presetSubtype="0" fill="hold" grpId="0" nodeType="afterEffect">
                                  <p:stCondLst>
                                    <p:cond delay="0"/>
                                  </p:stCondLst>
                                  <p:childTnLst>
                                    <p:set>
                                      <p:cBhvr>
                                        <p:cTn id="23" dur="1" fill="hold">
                                          <p:stCondLst>
                                            <p:cond delay="0"/>
                                          </p:stCondLst>
                                        </p:cTn>
                                        <p:tgtEl>
                                          <p:spTgt spid="80"/>
                                        </p:tgtEl>
                                        <p:attrNameLst>
                                          <p:attrName>style.visibility</p:attrName>
                                        </p:attrNameLst>
                                      </p:cBhvr>
                                      <p:to>
                                        <p:strVal val="visible"/>
                                      </p:to>
                                    </p:set>
                                    <p:animEffect transition="in" filter="dissolve">
                                      <p:cBhvr>
                                        <p:cTn id="24" dur="500"/>
                                        <p:tgtEl>
                                          <p:spTgt spid="80"/>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83"/>
                                        </p:tgtEl>
                                        <p:attrNameLst>
                                          <p:attrName>style.visibility</p:attrName>
                                        </p:attrNameLst>
                                      </p:cBhvr>
                                      <p:to>
                                        <p:strVal val="visible"/>
                                      </p:to>
                                    </p:set>
                                    <p:animEffect transition="in" filter="dissolve">
                                      <p:cBhvr>
                                        <p:cTn id="27" dur="500"/>
                                        <p:tgtEl>
                                          <p:spTgt spid="83"/>
                                        </p:tgtEl>
                                      </p:cBhvr>
                                    </p:animEffect>
                                  </p:childTnLst>
                                </p:cTn>
                              </p:par>
                            </p:childTnLst>
                          </p:cTn>
                        </p:par>
                        <p:par>
                          <p:cTn id="28" fill="hold">
                            <p:stCondLst>
                              <p:cond delay="1500"/>
                            </p:stCondLst>
                            <p:childTnLst>
                              <p:par>
                                <p:cTn id="29" presetID="9" presetClass="entr" presetSubtype="0" fill="hold" grpId="0" nodeType="afterEffect">
                                  <p:stCondLst>
                                    <p:cond delay="0"/>
                                  </p:stCondLst>
                                  <p:childTnLst>
                                    <p:set>
                                      <p:cBhvr>
                                        <p:cTn id="30" dur="1" fill="hold">
                                          <p:stCondLst>
                                            <p:cond delay="0"/>
                                          </p:stCondLst>
                                        </p:cTn>
                                        <p:tgtEl>
                                          <p:spTgt spid="81"/>
                                        </p:tgtEl>
                                        <p:attrNameLst>
                                          <p:attrName>style.visibility</p:attrName>
                                        </p:attrNameLst>
                                      </p:cBhvr>
                                      <p:to>
                                        <p:strVal val="visible"/>
                                      </p:to>
                                    </p:set>
                                    <p:animEffect transition="in" filter="dissolve">
                                      <p:cBhvr>
                                        <p:cTn id="31" dur="500"/>
                                        <p:tgtEl>
                                          <p:spTgt spid="81"/>
                                        </p:tgtEl>
                                      </p:cBhvr>
                                    </p:animEffect>
                                  </p:childTnLst>
                                </p:cTn>
                              </p:par>
                              <p:par>
                                <p:cTn id="32" presetID="9" presetClass="entr" presetSubtype="0" fill="hold" grpId="0" nodeType="withEffect">
                                  <p:stCondLst>
                                    <p:cond delay="0"/>
                                  </p:stCondLst>
                                  <p:childTnLst>
                                    <p:set>
                                      <p:cBhvr>
                                        <p:cTn id="33" dur="1" fill="hold">
                                          <p:stCondLst>
                                            <p:cond delay="0"/>
                                          </p:stCondLst>
                                        </p:cTn>
                                        <p:tgtEl>
                                          <p:spTgt spid="82"/>
                                        </p:tgtEl>
                                        <p:attrNameLst>
                                          <p:attrName>style.visibility</p:attrName>
                                        </p:attrNameLst>
                                      </p:cBhvr>
                                      <p:to>
                                        <p:strVal val="visible"/>
                                      </p:to>
                                    </p:set>
                                    <p:animEffect transition="in" filter="dissolve">
                                      <p:cBhvr>
                                        <p:cTn id="34" dur="500"/>
                                        <p:tgtEl>
                                          <p:spTgt spid="82"/>
                                        </p:tgtEl>
                                      </p:cBhvr>
                                    </p:animEffect>
                                  </p:childTnLst>
                                </p:cTn>
                              </p:par>
                            </p:childTnLst>
                          </p:cTn>
                        </p:par>
                      </p:childTnLst>
                    </p:cTn>
                  </p:par>
                  <p:par>
                    <p:cTn id="35" fill="hold">
                      <p:stCondLst>
                        <p:cond delay="indefinite"/>
                      </p:stCondLst>
                      <p:childTnLst>
                        <p:par>
                          <p:cTn id="36" fill="hold">
                            <p:stCondLst>
                              <p:cond delay="0"/>
                            </p:stCondLst>
                            <p:childTnLst>
                              <p:par>
                                <p:cTn id="37" presetID="9" presetClass="entr" presetSubtype="0" fill="hold" nodeType="click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dissolve">
                                      <p:cBhvr>
                                        <p:cTn id="39" dur="500"/>
                                        <p:tgtEl>
                                          <p:spTgt spid="91"/>
                                        </p:tgtEl>
                                      </p:cBhvr>
                                    </p:animEffect>
                                  </p:childTnLst>
                                </p:cTn>
                              </p:par>
                            </p:childTnLst>
                          </p:cTn>
                        </p:par>
                      </p:childTnLst>
                    </p:cTn>
                  </p:par>
                  <p:par>
                    <p:cTn id="40" fill="hold">
                      <p:stCondLst>
                        <p:cond delay="indefinite"/>
                      </p:stCondLst>
                      <p:childTnLst>
                        <p:par>
                          <p:cTn id="41" fill="hold">
                            <p:stCondLst>
                              <p:cond delay="0"/>
                            </p:stCondLst>
                            <p:childTnLst>
                              <p:par>
                                <p:cTn id="42" presetID="9" presetClass="entr" presetSubtype="0" fill="hold" nodeType="clickEffect">
                                  <p:stCondLst>
                                    <p:cond delay="0"/>
                                  </p:stCondLst>
                                  <p:childTnLst>
                                    <p:set>
                                      <p:cBhvr>
                                        <p:cTn id="43" dur="1" fill="hold">
                                          <p:stCondLst>
                                            <p:cond delay="0"/>
                                          </p:stCondLst>
                                        </p:cTn>
                                        <p:tgtEl>
                                          <p:spTgt spid="88"/>
                                        </p:tgtEl>
                                        <p:attrNameLst>
                                          <p:attrName>style.visibility</p:attrName>
                                        </p:attrNameLst>
                                      </p:cBhvr>
                                      <p:to>
                                        <p:strVal val="visible"/>
                                      </p:to>
                                    </p:set>
                                    <p:animEffect transition="in" filter="dissolve">
                                      <p:cBhvr>
                                        <p:cTn id="44" dur="500"/>
                                        <p:tgtEl>
                                          <p:spTgt spid="88"/>
                                        </p:tgtEl>
                                      </p:cBhvr>
                                    </p:animEffect>
                                  </p:childTnLst>
                                </p:cTn>
                              </p:par>
                            </p:childTnLst>
                          </p:cTn>
                        </p:par>
                      </p:childTnLst>
                    </p:cTn>
                  </p:par>
                  <p:par>
                    <p:cTn id="45" fill="hold">
                      <p:stCondLst>
                        <p:cond delay="indefinite"/>
                      </p:stCondLst>
                      <p:childTnLst>
                        <p:par>
                          <p:cTn id="46" fill="hold">
                            <p:stCondLst>
                              <p:cond delay="0"/>
                            </p:stCondLst>
                            <p:childTnLst>
                              <p:par>
                                <p:cTn id="47" presetID="9" presetClass="entr" presetSubtype="0" fill="hold" nodeType="clickEffect">
                                  <p:stCondLst>
                                    <p:cond delay="0"/>
                                  </p:stCondLst>
                                  <p:childTnLst>
                                    <p:set>
                                      <p:cBhvr>
                                        <p:cTn id="48" dur="1" fill="hold">
                                          <p:stCondLst>
                                            <p:cond delay="0"/>
                                          </p:stCondLst>
                                        </p:cTn>
                                        <p:tgtEl>
                                          <p:spTgt spid="84"/>
                                        </p:tgtEl>
                                        <p:attrNameLst>
                                          <p:attrName>style.visibility</p:attrName>
                                        </p:attrNameLst>
                                      </p:cBhvr>
                                      <p:to>
                                        <p:strVal val="visible"/>
                                      </p:to>
                                    </p:set>
                                    <p:animEffect transition="in" filter="dissolve">
                                      <p:cBhvr>
                                        <p:cTn id="49" dur="500"/>
                                        <p:tgtEl>
                                          <p:spTgt spid="84"/>
                                        </p:tgtEl>
                                      </p:cBhvr>
                                    </p:animEffect>
                                  </p:childTnLst>
                                </p:cTn>
                              </p:par>
                            </p:childTnLst>
                          </p:cTn>
                        </p:par>
                      </p:childTnLst>
                    </p:cTn>
                  </p:par>
                  <p:par>
                    <p:cTn id="50" fill="hold">
                      <p:stCondLst>
                        <p:cond delay="indefinite"/>
                      </p:stCondLst>
                      <p:childTnLst>
                        <p:par>
                          <p:cTn id="51" fill="hold">
                            <p:stCondLst>
                              <p:cond delay="0"/>
                            </p:stCondLst>
                            <p:childTnLst>
                              <p:par>
                                <p:cTn id="52" presetID="9" presetClass="entr" presetSubtype="0" fill="hold" nodeType="clickEffect">
                                  <p:stCondLst>
                                    <p:cond delay="0"/>
                                  </p:stCondLst>
                                  <p:childTnLst>
                                    <p:set>
                                      <p:cBhvr>
                                        <p:cTn id="53" dur="1" fill="hold">
                                          <p:stCondLst>
                                            <p:cond delay="0"/>
                                          </p:stCondLst>
                                        </p:cTn>
                                        <p:tgtEl>
                                          <p:spTgt spid="94"/>
                                        </p:tgtEl>
                                        <p:attrNameLst>
                                          <p:attrName>style.visibility</p:attrName>
                                        </p:attrNameLst>
                                      </p:cBhvr>
                                      <p:to>
                                        <p:strVal val="visible"/>
                                      </p:to>
                                    </p:set>
                                    <p:animEffect transition="in" filter="dissolve">
                                      <p:cBhvr>
                                        <p:cTn id="54" dur="500"/>
                                        <p:tgtEl>
                                          <p:spTgt spid="94"/>
                                        </p:tgtEl>
                                      </p:cBhvr>
                                    </p:animEffect>
                                  </p:childTnLst>
                                </p:cTn>
                              </p:par>
                            </p:childTnLst>
                          </p:cTn>
                        </p:par>
                      </p:childTnLst>
                    </p:cTn>
                  </p:par>
                  <p:par>
                    <p:cTn id="55" fill="hold">
                      <p:stCondLst>
                        <p:cond delay="indefinite"/>
                      </p:stCondLst>
                      <p:childTnLst>
                        <p:par>
                          <p:cTn id="56" fill="hold">
                            <p:stCondLst>
                              <p:cond delay="0"/>
                            </p:stCondLst>
                            <p:childTnLst>
                              <p:par>
                                <p:cTn id="57" presetID="9" presetClass="entr" presetSubtype="0" fill="hold" nodeType="clickEffect">
                                  <p:stCondLst>
                                    <p:cond delay="0"/>
                                  </p:stCondLst>
                                  <p:childTnLst>
                                    <p:set>
                                      <p:cBhvr>
                                        <p:cTn id="58" dur="1" fill="hold">
                                          <p:stCondLst>
                                            <p:cond delay="0"/>
                                          </p:stCondLst>
                                        </p:cTn>
                                        <p:tgtEl>
                                          <p:spTgt spid="95"/>
                                        </p:tgtEl>
                                        <p:attrNameLst>
                                          <p:attrName>style.visibility</p:attrName>
                                        </p:attrNameLst>
                                      </p:cBhvr>
                                      <p:to>
                                        <p:strVal val="visible"/>
                                      </p:to>
                                    </p:set>
                                    <p:animEffect transition="in" filter="dissolve">
                                      <p:cBhvr>
                                        <p:cTn id="59" dur="500"/>
                                        <p:tgtEl>
                                          <p:spTgt spid="95"/>
                                        </p:tgtEl>
                                      </p:cBhvr>
                                    </p:animEffect>
                                  </p:childTnLst>
                                </p:cTn>
                              </p:par>
                            </p:childTnLst>
                          </p:cTn>
                        </p:par>
                      </p:childTnLst>
                    </p:cTn>
                  </p:par>
                  <p:par>
                    <p:cTn id="60" fill="hold">
                      <p:stCondLst>
                        <p:cond delay="indefinite"/>
                      </p:stCondLst>
                      <p:childTnLst>
                        <p:par>
                          <p:cTn id="61" fill="hold">
                            <p:stCondLst>
                              <p:cond delay="0"/>
                            </p:stCondLst>
                            <p:childTnLst>
                              <p:par>
                                <p:cTn id="62" presetID="9" presetClass="entr" presetSubtype="0" fill="hold" grpId="0" nodeType="clickEffect">
                                  <p:stCondLst>
                                    <p:cond delay="0"/>
                                  </p:stCondLst>
                                  <p:childTnLst>
                                    <p:set>
                                      <p:cBhvr>
                                        <p:cTn id="63" dur="1" fill="hold">
                                          <p:stCondLst>
                                            <p:cond delay="0"/>
                                          </p:stCondLst>
                                        </p:cTn>
                                        <p:tgtEl>
                                          <p:spTgt spid="93"/>
                                        </p:tgtEl>
                                        <p:attrNameLst>
                                          <p:attrName>style.visibility</p:attrName>
                                        </p:attrNameLst>
                                      </p:cBhvr>
                                      <p:to>
                                        <p:strVal val="visible"/>
                                      </p:to>
                                    </p:set>
                                    <p:animEffect transition="in" filter="dissolve">
                                      <p:cBhvr>
                                        <p:cTn id="64" dur="500"/>
                                        <p:tgtEl>
                                          <p:spTgt spid="93"/>
                                        </p:tgtEl>
                                      </p:cBhvr>
                                    </p:animEffect>
                                  </p:childTnLst>
                                </p:cTn>
                              </p:par>
                            </p:childTnLst>
                          </p:cTn>
                        </p:par>
                        <p:par>
                          <p:cTn id="65" fill="hold">
                            <p:stCondLst>
                              <p:cond delay="500"/>
                            </p:stCondLst>
                            <p:childTnLst>
                              <p:par>
                                <p:cTn id="66" presetID="9" presetClass="entr" presetSubtype="0" fill="hold" grpId="0" nodeType="afterEffect">
                                  <p:stCondLst>
                                    <p:cond delay="0"/>
                                  </p:stCondLst>
                                  <p:childTnLst>
                                    <p:set>
                                      <p:cBhvr>
                                        <p:cTn id="67" dur="1" fill="hold">
                                          <p:stCondLst>
                                            <p:cond delay="0"/>
                                          </p:stCondLst>
                                        </p:cTn>
                                        <p:tgtEl>
                                          <p:spTgt spid="34"/>
                                        </p:tgtEl>
                                        <p:attrNameLst>
                                          <p:attrName>style.visibility</p:attrName>
                                        </p:attrNameLst>
                                      </p:cBhvr>
                                      <p:to>
                                        <p:strVal val="visible"/>
                                      </p:to>
                                    </p:set>
                                    <p:animEffect transition="in" filter="dissolve">
                                      <p:cBhvr>
                                        <p:cTn id="68" dur="500"/>
                                        <p:tgtEl>
                                          <p:spTgt spid="34"/>
                                        </p:tgtEl>
                                      </p:cBhvr>
                                    </p:animEffect>
                                  </p:childTnLst>
                                </p:cTn>
                              </p:par>
                              <p:par>
                                <p:cTn id="69" presetID="9" presetClass="entr" presetSubtype="0" fill="hold" nodeType="with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dissolve">
                                      <p:cBhvr>
                                        <p:cTn id="71" dur="500"/>
                                        <p:tgtEl>
                                          <p:spTgt spid="29"/>
                                        </p:tgtEl>
                                      </p:cBhvr>
                                    </p:animEffect>
                                  </p:childTnLst>
                                </p:cTn>
                              </p:par>
                              <p:par>
                                <p:cTn id="72" presetID="9" presetClass="entr" presetSubtype="0" fill="hold" grpId="0" nodeType="withEffect">
                                  <p:stCondLst>
                                    <p:cond delay="0"/>
                                  </p:stCondLst>
                                  <p:childTnLst>
                                    <p:set>
                                      <p:cBhvr>
                                        <p:cTn id="73" dur="1" fill="hold">
                                          <p:stCondLst>
                                            <p:cond delay="0"/>
                                          </p:stCondLst>
                                        </p:cTn>
                                        <p:tgtEl>
                                          <p:spTgt spid="3"/>
                                        </p:tgtEl>
                                        <p:attrNameLst>
                                          <p:attrName>style.visibility</p:attrName>
                                        </p:attrNameLst>
                                      </p:cBhvr>
                                      <p:to>
                                        <p:strVal val="visible"/>
                                      </p:to>
                                    </p:set>
                                    <p:animEffect transition="in" filter="dissolve">
                                      <p:cBhvr>
                                        <p:cTn id="74" dur="500"/>
                                        <p:tgtEl>
                                          <p:spTgt spid="3"/>
                                        </p:tgtEl>
                                      </p:cBhvr>
                                    </p:animEffect>
                                  </p:childTnLst>
                                </p:cTn>
                              </p:par>
                              <p:par>
                                <p:cTn id="75" presetID="9" presetClass="entr" presetSubtype="0" fill="hold" grpId="0" nodeType="withEffect">
                                  <p:stCondLst>
                                    <p:cond delay="0"/>
                                  </p:stCondLst>
                                  <p:childTnLst>
                                    <p:set>
                                      <p:cBhvr>
                                        <p:cTn id="76" dur="1" fill="hold">
                                          <p:stCondLst>
                                            <p:cond delay="0"/>
                                          </p:stCondLst>
                                        </p:cTn>
                                        <p:tgtEl>
                                          <p:spTgt spid="35"/>
                                        </p:tgtEl>
                                        <p:attrNameLst>
                                          <p:attrName>style.visibility</p:attrName>
                                        </p:attrNameLst>
                                      </p:cBhvr>
                                      <p:to>
                                        <p:strVal val="visible"/>
                                      </p:to>
                                    </p:set>
                                    <p:animEffect transition="in" filter="dissolve">
                                      <p:cBhvr>
                                        <p:cTn id="77" dur="500"/>
                                        <p:tgtEl>
                                          <p:spTgt spid="35"/>
                                        </p:tgtEl>
                                      </p:cBhvr>
                                    </p:animEffect>
                                  </p:childTnLst>
                                </p:cTn>
                              </p:par>
                            </p:childTnLst>
                          </p:cTn>
                        </p:par>
                        <p:par>
                          <p:cTn id="78" fill="hold">
                            <p:stCondLst>
                              <p:cond delay="1000"/>
                            </p:stCondLst>
                            <p:childTnLst>
                              <p:par>
                                <p:cTn id="79" presetID="9" presetClass="entr" presetSubtype="0" fill="hold" grpId="0" nodeType="afterEffect">
                                  <p:stCondLst>
                                    <p:cond delay="0"/>
                                  </p:stCondLst>
                                  <p:childTnLst>
                                    <p:set>
                                      <p:cBhvr>
                                        <p:cTn id="80" dur="1" fill="hold">
                                          <p:stCondLst>
                                            <p:cond delay="0"/>
                                          </p:stCondLst>
                                        </p:cTn>
                                        <p:tgtEl>
                                          <p:spTgt spid="23"/>
                                        </p:tgtEl>
                                        <p:attrNameLst>
                                          <p:attrName>style.visibility</p:attrName>
                                        </p:attrNameLst>
                                      </p:cBhvr>
                                      <p:to>
                                        <p:strVal val="visible"/>
                                      </p:to>
                                    </p:set>
                                    <p:animEffect transition="in" filter="dissolve">
                                      <p:cBhvr>
                                        <p:cTn id="81" dur="500"/>
                                        <p:tgtEl>
                                          <p:spTgt spid="23"/>
                                        </p:tgtEl>
                                      </p:cBhvr>
                                    </p:animEffect>
                                  </p:childTnLst>
                                </p:cTn>
                              </p:par>
                              <p:par>
                                <p:cTn id="82" presetID="9" presetClass="entr" presetSubtype="0" fill="hold" grpId="0" nodeType="withEffect">
                                  <p:stCondLst>
                                    <p:cond delay="0"/>
                                  </p:stCondLst>
                                  <p:childTnLst>
                                    <p:set>
                                      <p:cBhvr>
                                        <p:cTn id="83" dur="1" fill="hold">
                                          <p:stCondLst>
                                            <p:cond delay="0"/>
                                          </p:stCondLst>
                                        </p:cTn>
                                        <p:tgtEl>
                                          <p:spTgt spid="12"/>
                                        </p:tgtEl>
                                        <p:attrNameLst>
                                          <p:attrName>style.visibility</p:attrName>
                                        </p:attrNameLst>
                                      </p:cBhvr>
                                      <p:to>
                                        <p:strVal val="visible"/>
                                      </p:to>
                                    </p:set>
                                    <p:animEffect transition="in" filter="dissolve">
                                      <p:cBhvr>
                                        <p:cTn id="84" dur="500"/>
                                        <p:tgtEl>
                                          <p:spTgt spid="12"/>
                                        </p:tgtEl>
                                      </p:cBhvr>
                                    </p:animEffect>
                                  </p:childTnLst>
                                </p:cTn>
                              </p:par>
                            </p:childTnLst>
                          </p:cTn>
                        </p:par>
                        <p:par>
                          <p:cTn id="85" fill="hold">
                            <p:stCondLst>
                              <p:cond delay="1500"/>
                            </p:stCondLst>
                            <p:childTnLst>
                              <p:par>
                                <p:cTn id="86" presetID="9" presetClass="entr" presetSubtype="0" fill="hold" grpId="0" nodeType="afterEffect">
                                  <p:stCondLst>
                                    <p:cond delay="0"/>
                                  </p:stCondLst>
                                  <p:childTnLst>
                                    <p:set>
                                      <p:cBhvr>
                                        <p:cTn id="87" dur="1" fill="hold">
                                          <p:stCondLst>
                                            <p:cond delay="0"/>
                                          </p:stCondLst>
                                        </p:cTn>
                                        <p:tgtEl>
                                          <p:spTgt spid="20"/>
                                        </p:tgtEl>
                                        <p:attrNameLst>
                                          <p:attrName>style.visibility</p:attrName>
                                        </p:attrNameLst>
                                      </p:cBhvr>
                                      <p:to>
                                        <p:strVal val="visible"/>
                                      </p:to>
                                    </p:set>
                                    <p:animEffect transition="in" filter="dissolve">
                                      <p:cBhvr>
                                        <p:cTn id="88" dur="500"/>
                                        <p:tgtEl>
                                          <p:spTgt spid="20"/>
                                        </p:tgtEl>
                                      </p:cBhvr>
                                    </p:animEffect>
                                  </p:childTnLst>
                                </p:cTn>
                              </p:par>
                              <p:par>
                                <p:cTn id="89" presetID="9" presetClass="entr" presetSubtype="0" fill="hold" grpId="0" nodeType="withEffect">
                                  <p:stCondLst>
                                    <p:cond delay="0"/>
                                  </p:stCondLst>
                                  <p:childTnLst>
                                    <p:set>
                                      <p:cBhvr>
                                        <p:cTn id="90" dur="1" fill="hold">
                                          <p:stCondLst>
                                            <p:cond delay="0"/>
                                          </p:stCondLst>
                                        </p:cTn>
                                        <p:tgtEl>
                                          <p:spTgt spid="10"/>
                                        </p:tgtEl>
                                        <p:attrNameLst>
                                          <p:attrName>style.visibility</p:attrName>
                                        </p:attrNameLst>
                                      </p:cBhvr>
                                      <p:to>
                                        <p:strVal val="visible"/>
                                      </p:to>
                                    </p:set>
                                    <p:animEffect transition="in" filter="dissolve">
                                      <p:cBhvr>
                                        <p:cTn id="91" dur="500"/>
                                        <p:tgtEl>
                                          <p:spTgt spid="10"/>
                                        </p:tgtEl>
                                      </p:cBhvr>
                                    </p:animEffect>
                                  </p:childTnLst>
                                </p:cTn>
                              </p:par>
                            </p:childTnLst>
                          </p:cTn>
                        </p:par>
                      </p:childTnLst>
                    </p:cTn>
                  </p:par>
                  <p:par>
                    <p:cTn id="92" fill="hold">
                      <p:stCondLst>
                        <p:cond delay="indefinite"/>
                      </p:stCondLst>
                      <p:childTnLst>
                        <p:par>
                          <p:cTn id="93" fill="hold">
                            <p:stCondLst>
                              <p:cond delay="0"/>
                            </p:stCondLst>
                            <p:childTnLst>
                              <p:par>
                                <p:cTn id="94" presetID="9" presetClass="entr" presetSubtype="0" fill="hold" nodeType="clickEffect">
                                  <p:stCondLst>
                                    <p:cond delay="0"/>
                                  </p:stCondLst>
                                  <p:childTnLst>
                                    <p:set>
                                      <p:cBhvr>
                                        <p:cTn id="95" dur="1" fill="hold">
                                          <p:stCondLst>
                                            <p:cond delay="0"/>
                                          </p:stCondLst>
                                        </p:cTn>
                                        <p:tgtEl>
                                          <p:spTgt spid="21"/>
                                        </p:tgtEl>
                                        <p:attrNameLst>
                                          <p:attrName>style.visibility</p:attrName>
                                        </p:attrNameLst>
                                      </p:cBhvr>
                                      <p:to>
                                        <p:strVal val="visible"/>
                                      </p:to>
                                    </p:set>
                                    <p:animEffect transition="in" filter="dissolve">
                                      <p:cBhvr>
                                        <p:cTn id="96" dur="500"/>
                                        <p:tgtEl>
                                          <p:spTgt spid="21"/>
                                        </p:tgtEl>
                                      </p:cBhvr>
                                    </p:animEffect>
                                  </p:childTnLst>
                                </p:cTn>
                              </p:par>
                            </p:childTnLst>
                          </p:cTn>
                        </p:par>
                      </p:childTnLst>
                    </p:cTn>
                  </p:par>
                  <p:par>
                    <p:cTn id="97" fill="hold">
                      <p:stCondLst>
                        <p:cond delay="indefinite"/>
                      </p:stCondLst>
                      <p:childTnLst>
                        <p:par>
                          <p:cTn id="98" fill="hold">
                            <p:stCondLst>
                              <p:cond delay="0"/>
                            </p:stCondLst>
                            <p:childTnLst>
                              <p:par>
                                <p:cTn id="99" presetID="9" presetClass="entr" presetSubtype="0" fill="hold" nodeType="clickEffect">
                                  <p:stCondLst>
                                    <p:cond delay="0"/>
                                  </p:stCondLst>
                                  <p:childTnLst>
                                    <p:set>
                                      <p:cBhvr>
                                        <p:cTn id="100" dur="1" fill="hold">
                                          <p:stCondLst>
                                            <p:cond delay="0"/>
                                          </p:stCondLst>
                                        </p:cTn>
                                        <p:tgtEl>
                                          <p:spTgt spid="38"/>
                                        </p:tgtEl>
                                        <p:attrNameLst>
                                          <p:attrName>style.visibility</p:attrName>
                                        </p:attrNameLst>
                                      </p:cBhvr>
                                      <p:to>
                                        <p:strVal val="visible"/>
                                      </p:to>
                                    </p:set>
                                    <p:animEffect transition="in" filter="dissolve">
                                      <p:cBhvr>
                                        <p:cTn id="101" dur="500"/>
                                        <p:tgtEl>
                                          <p:spTgt spid="38"/>
                                        </p:tgtEl>
                                      </p:cBhvr>
                                    </p:animEffect>
                                  </p:childTnLst>
                                </p:cTn>
                              </p:par>
                            </p:childTnLst>
                          </p:cTn>
                        </p:par>
                      </p:childTnLst>
                    </p:cTn>
                  </p:par>
                  <p:par>
                    <p:cTn id="102" fill="hold">
                      <p:stCondLst>
                        <p:cond delay="indefinite"/>
                      </p:stCondLst>
                      <p:childTnLst>
                        <p:par>
                          <p:cTn id="103" fill="hold">
                            <p:stCondLst>
                              <p:cond delay="0"/>
                            </p:stCondLst>
                            <p:childTnLst>
                              <p:par>
                                <p:cTn id="104" presetID="9" presetClass="entr" presetSubtype="0" fill="hold" nodeType="clickEffect">
                                  <p:stCondLst>
                                    <p:cond delay="0"/>
                                  </p:stCondLst>
                                  <p:childTnLst>
                                    <p:set>
                                      <p:cBhvr>
                                        <p:cTn id="105" dur="1" fill="hold">
                                          <p:stCondLst>
                                            <p:cond delay="0"/>
                                          </p:stCondLst>
                                        </p:cTn>
                                        <p:tgtEl>
                                          <p:spTgt spid="78"/>
                                        </p:tgtEl>
                                        <p:attrNameLst>
                                          <p:attrName>style.visibility</p:attrName>
                                        </p:attrNameLst>
                                      </p:cBhvr>
                                      <p:to>
                                        <p:strVal val="visible"/>
                                      </p:to>
                                    </p:set>
                                    <p:animEffect transition="in" filter="dissolve">
                                      <p:cBhvr>
                                        <p:cTn id="106" dur="500"/>
                                        <p:tgtEl>
                                          <p:spTgt spid="78"/>
                                        </p:tgtEl>
                                      </p:cBhvr>
                                    </p:animEffect>
                                  </p:childTnLst>
                                </p:cTn>
                              </p:par>
                            </p:childTnLst>
                          </p:cTn>
                        </p:par>
                        <p:par>
                          <p:cTn id="107" fill="hold">
                            <p:stCondLst>
                              <p:cond delay="500"/>
                            </p:stCondLst>
                            <p:childTnLst>
                              <p:par>
                                <p:cTn id="108" presetID="9" presetClass="entr" presetSubtype="0" fill="hold" nodeType="afterEffect">
                                  <p:stCondLst>
                                    <p:cond delay="0"/>
                                  </p:stCondLst>
                                  <p:childTnLst>
                                    <p:set>
                                      <p:cBhvr>
                                        <p:cTn id="109" dur="1" fill="hold">
                                          <p:stCondLst>
                                            <p:cond delay="0"/>
                                          </p:stCondLst>
                                        </p:cTn>
                                        <p:tgtEl>
                                          <p:spTgt spid="1027"/>
                                        </p:tgtEl>
                                        <p:attrNameLst>
                                          <p:attrName>style.visibility</p:attrName>
                                        </p:attrNameLst>
                                      </p:cBhvr>
                                      <p:to>
                                        <p:strVal val="visible"/>
                                      </p:to>
                                    </p:set>
                                    <p:animEffect transition="in" filter="dissolve">
                                      <p:cBhvr>
                                        <p:cTn id="110" dur="500"/>
                                        <p:tgtEl>
                                          <p:spTgt spid="1027"/>
                                        </p:tgtEl>
                                      </p:cBhvr>
                                    </p:animEffect>
                                  </p:childTnLst>
                                </p:cTn>
                              </p:par>
                              <p:par>
                                <p:cTn id="111" presetID="9" presetClass="entr" presetSubtype="0" fill="hold" grpId="0" nodeType="withEffect">
                                  <p:stCondLst>
                                    <p:cond delay="0"/>
                                  </p:stCondLst>
                                  <p:childTnLst>
                                    <p:set>
                                      <p:cBhvr>
                                        <p:cTn id="112" dur="1" fill="hold">
                                          <p:stCondLst>
                                            <p:cond delay="0"/>
                                          </p:stCondLst>
                                        </p:cTn>
                                        <p:tgtEl>
                                          <p:spTgt spid="51"/>
                                        </p:tgtEl>
                                        <p:attrNameLst>
                                          <p:attrName>style.visibility</p:attrName>
                                        </p:attrNameLst>
                                      </p:cBhvr>
                                      <p:to>
                                        <p:strVal val="visible"/>
                                      </p:to>
                                    </p:set>
                                    <p:animEffect transition="in" filter="dissolve">
                                      <p:cBhvr>
                                        <p:cTn id="113" dur="500"/>
                                        <p:tgtEl>
                                          <p:spTgt spid="51"/>
                                        </p:tgtEl>
                                      </p:cBhvr>
                                    </p:animEffect>
                                  </p:childTnLst>
                                </p:cTn>
                              </p:par>
                            </p:childTnLst>
                          </p:cTn>
                        </p:par>
                      </p:childTnLst>
                    </p:cTn>
                  </p:par>
                  <p:par>
                    <p:cTn id="114" fill="hold">
                      <p:stCondLst>
                        <p:cond delay="indefinite"/>
                      </p:stCondLst>
                      <p:childTnLst>
                        <p:par>
                          <p:cTn id="115" fill="hold">
                            <p:stCondLst>
                              <p:cond delay="0"/>
                            </p:stCondLst>
                            <p:childTnLst>
                              <p:par>
                                <p:cTn id="116" presetID="9" presetClass="entr" presetSubtype="0" fill="hold" nodeType="clickEffect">
                                  <p:stCondLst>
                                    <p:cond delay="0"/>
                                  </p:stCondLst>
                                  <p:childTnLst>
                                    <p:set>
                                      <p:cBhvr>
                                        <p:cTn id="117" dur="1" fill="hold">
                                          <p:stCondLst>
                                            <p:cond delay="0"/>
                                          </p:stCondLst>
                                        </p:cTn>
                                        <p:tgtEl>
                                          <p:spTgt spid="50"/>
                                        </p:tgtEl>
                                        <p:attrNameLst>
                                          <p:attrName>style.visibility</p:attrName>
                                        </p:attrNameLst>
                                      </p:cBhvr>
                                      <p:to>
                                        <p:strVal val="visible"/>
                                      </p:to>
                                    </p:set>
                                    <p:animEffect transition="in" filter="dissolve">
                                      <p:cBhvr>
                                        <p:cTn id="118" dur="500"/>
                                        <p:tgtEl>
                                          <p:spTgt spid="50"/>
                                        </p:tgtEl>
                                      </p:cBhvr>
                                    </p:animEffect>
                                  </p:childTnLst>
                                </p:cTn>
                              </p:par>
                            </p:childTnLst>
                          </p:cTn>
                        </p:par>
                      </p:childTnLst>
                    </p:cTn>
                  </p:par>
                  <p:par>
                    <p:cTn id="119" fill="hold">
                      <p:stCondLst>
                        <p:cond delay="indefinite"/>
                      </p:stCondLst>
                      <p:childTnLst>
                        <p:par>
                          <p:cTn id="120" fill="hold">
                            <p:stCondLst>
                              <p:cond delay="0"/>
                            </p:stCondLst>
                            <p:childTnLst>
                              <p:par>
                                <p:cTn id="121" presetID="9" presetClass="entr" presetSubtype="0" fill="hold" grpId="0" nodeType="clickEffect">
                                  <p:stCondLst>
                                    <p:cond delay="0"/>
                                  </p:stCondLst>
                                  <p:childTnLst>
                                    <p:set>
                                      <p:cBhvr>
                                        <p:cTn id="122" dur="1" fill="hold">
                                          <p:stCondLst>
                                            <p:cond delay="0"/>
                                          </p:stCondLst>
                                        </p:cTn>
                                        <p:tgtEl>
                                          <p:spTgt spid="96"/>
                                        </p:tgtEl>
                                        <p:attrNameLst>
                                          <p:attrName>style.visibility</p:attrName>
                                        </p:attrNameLst>
                                      </p:cBhvr>
                                      <p:to>
                                        <p:strVal val="visible"/>
                                      </p:to>
                                    </p:set>
                                    <p:animEffect transition="in" filter="dissolve">
                                      <p:cBhvr>
                                        <p:cTn id="12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23" grpId="0" animBg="1"/>
      <p:bldP spid="20" grpId="0" animBg="1"/>
      <p:bldP spid="10" grpId="0" animBg="1"/>
      <p:bldP spid="12" grpId="0" animBg="1"/>
      <p:bldP spid="3" grpId="0"/>
      <p:bldP spid="35" grpId="0" animBg="1"/>
      <p:bldP spid="51" grpId="0"/>
      <p:bldP spid="79" grpId="0" animBg="1"/>
      <p:bldP spid="80" grpId="0" animBg="1"/>
      <p:bldP spid="81" grpId="0" animBg="1"/>
      <p:bldP spid="82" grpId="0" animBg="1"/>
      <p:bldP spid="83" grpId="0" animBg="1"/>
      <p:bldP spid="86" grpId="0"/>
      <p:bldP spid="87" grpId="0" animBg="1"/>
      <p:bldP spid="27" grpId="0"/>
      <p:bldP spid="93" grpId="0"/>
      <p:bldP spid="9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Job Commands</a:t>
            </a:r>
          </a:p>
        </p:txBody>
      </p:sp>
      <p:sp>
        <p:nvSpPr>
          <p:cNvPr id="38" name="Rounded Rectangle 37"/>
          <p:cNvSpPr/>
          <p:nvPr/>
        </p:nvSpPr>
        <p:spPr>
          <a:xfrm>
            <a:off x="179512" y="1295400"/>
            <a:ext cx="8784976" cy="914400"/>
          </a:xfrm>
          <a:prstGeom prst="roundRect">
            <a:avLst>
              <a:gd name="adj" fmla="val 6488"/>
            </a:avLst>
          </a:prstGeom>
        </p:spPr>
        <p:style>
          <a:lnRef idx="1">
            <a:schemeClr val="dk1"/>
          </a:lnRef>
          <a:fillRef idx="2">
            <a:schemeClr val="dk1"/>
          </a:fillRef>
          <a:effectRef idx="1">
            <a:schemeClr val="dk1"/>
          </a:effectRef>
          <a:fontRef idx="minor">
            <a:schemeClr val="dk1"/>
          </a:fontRef>
        </p:style>
        <p:txBody>
          <a:bodyPr lIns="91440" tIns="0" rIns="91440" bIns="0" rtlCol="0" anchor="ctr"/>
          <a:lstStyle/>
          <a:p>
            <a:r>
              <a:rPr lang="en-US" sz="1000" b="1" dirty="0" err="1">
                <a:solidFill>
                  <a:schemeClr val="tx1"/>
                </a:solidFill>
              </a:rPr>
              <a:t>OCO.JobExec.StartJob</a:t>
            </a:r>
            <a:endParaRPr lang="en-US" sz="1000" b="1" dirty="0">
              <a:solidFill>
                <a:schemeClr val="tx1"/>
              </a:solidFill>
            </a:endParaRPr>
          </a:p>
        </p:txBody>
      </p:sp>
      <p:sp>
        <p:nvSpPr>
          <p:cNvPr id="40" name="TextBox 39"/>
          <p:cNvSpPr txBox="1"/>
          <p:nvPr/>
        </p:nvSpPr>
        <p:spPr>
          <a:xfrm>
            <a:off x="2030288" y="1447800"/>
            <a:ext cx="556563" cy="276999"/>
          </a:xfrm>
          <a:prstGeom prst="rect">
            <a:avLst/>
          </a:prstGeom>
          <a:noFill/>
        </p:spPr>
        <p:txBody>
          <a:bodyPr wrap="none" rtlCol="0">
            <a:spAutoFit/>
          </a:bodyPr>
          <a:lstStyle/>
          <a:p>
            <a:r>
              <a:rPr lang="en-US" sz="1200" dirty="0">
                <a:latin typeface="Courier New" pitchFamily="49" charset="0"/>
                <a:cs typeface="Courier New" pitchFamily="49" charset="0"/>
              </a:rPr>
              <a:t>TRUE</a:t>
            </a:r>
          </a:p>
        </p:txBody>
      </p:sp>
      <p:cxnSp>
        <p:nvCxnSpPr>
          <p:cNvPr id="42" name="Straight Connector 41"/>
          <p:cNvCxnSpPr/>
          <p:nvPr/>
        </p:nvCxnSpPr>
        <p:spPr>
          <a:xfrm>
            <a:off x="2639888" y="1598612"/>
            <a:ext cx="6172200" cy="1588"/>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2030288" y="1828800"/>
            <a:ext cx="649537" cy="276999"/>
          </a:xfrm>
          <a:prstGeom prst="rect">
            <a:avLst/>
          </a:prstGeom>
          <a:noFill/>
        </p:spPr>
        <p:txBody>
          <a:bodyPr wrap="none" rtlCol="0">
            <a:spAutoFit/>
          </a:bodyPr>
          <a:lstStyle/>
          <a:p>
            <a:r>
              <a:rPr lang="en-US" sz="1200" dirty="0">
                <a:latin typeface="Courier New" pitchFamily="49" charset="0"/>
                <a:cs typeface="Courier New" pitchFamily="49" charset="0"/>
              </a:rPr>
              <a:t>FALSE</a:t>
            </a:r>
          </a:p>
        </p:txBody>
      </p:sp>
      <p:cxnSp>
        <p:nvCxnSpPr>
          <p:cNvPr id="44" name="Straight Connector 43"/>
          <p:cNvCxnSpPr/>
          <p:nvPr/>
        </p:nvCxnSpPr>
        <p:spPr>
          <a:xfrm>
            <a:off x="2639888" y="1979612"/>
            <a:ext cx="6172200" cy="1588"/>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3554288" y="1598612"/>
            <a:ext cx="2514600"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6" name="Rounded Rectangle 45"/>
          <p:cNvSpPr/>
          <p:nvPr/>
        </p:nvSpPr>
        <p:spPr>
          <a:xfrm>
            <a:off x="179512" y="2743200"/>
            <a:ext cx="8784976" cy="990600"/>
          </a:xfrm>
          <a:prstGeom prst="roundRect">
            <a:avLst>
              <a:gd name="adj" fmla="val 6488"/>
            </a:avLst>
          </a:prstGeom>
        </p:spPr>
        <p:style>
          <a:lnRef idx="1">
            <a:schemeClr val="dk1"/>
          </a:lnRef>
          <a:fillRef idx="2">
            <a:schemeClr val="dk1"/>
          </a:fillRef>
          <a:effectRef idx="1">
            <a:schemeClr val="dk1"/>
          </a:effectRef>
          <a:fontRef idx="minor">
            <a:schemeClr val="dk1"/>
          </a:fontRef>
        </p:style>
        <p:txBody>
          <a:bodyPr lIns="91440" tIns="0" rIns="91440" bIns="0" rtlCol="0" anchor="ctr"/>
          <a:lstStyle/>
          <a:p>
            <a:r>
              <a:rPr lang="en-US" sz="1000" b="1" dirty="0" err="1">
                <a:solidFill>
                  <a:schemeClr val="tx1"/>
                </a:solidFill>
              </a:rPr>
              <a:t>OCO.JobExec.Status</a:t>
            </a:r>
            <a:endParaRPr lang="en-US" sz="1000" b="1" dirty="0">
              <a:solidFill>
                <a:schemeClr val="tx1"/>
              </a:solidFill>
            </a:endParaRPr>
          </a:p>
        </p:txBody>
      </p:sp>
      <p:sp>
        <p:nvSpPr>
          <p:cNvPr id="47" name="Rounded Rectangle 46"/>
          <p:cNvSpPr/>
          <p:nvPr/>
        </p:nvSpPr>
        <p:spPr>
          <a:xfrm>
            <a:off x="6068888" y="3352800"/>
            <a:ext cx="1828800" cy="304800"/>
          </a:xfrm>
          <a:prstGeom prst="roundRect">
            <a:avLst>
              <a:gd name="adj" fmla="val 6488"/>
            </a:avLst>
          </a:prstGeom>
        </p:spPr>
        <p:style>
          <a:lnRef idx="1">
            <a:schemeClr val="accent2"/>
          </a:lnRef>
          <a:fillRef idx="3">
            <a:schemeClr val="accent2"/>
          </a:fillRef>
          <a:effectRef idx="2">
            <a:schemeClr val="accent2"/>
          </a:effectRef>
          <a:fontRef idx="minor">
            <a:schemeClr val="lt1"/>
          </a:fontRef>
        </p:style>
        <p:txBody>
          <a:bodyPr lIns="91440" tIns="0" rIns="91440" bIns="0" rtlCol="0" anchor="ctr"/>
          <a:lstStyle/>
          <a:p>
            <a:pPr algn="ctr"/>
            <a:r>
              <a:rPr lang="en-US" sz="1200" dirty="0">
                <a:solidFill>
                  <a:schemeClr val="tx1"/>
                </a:solidFill>
              </a:rPr>
              <a:t>ERROR</a:t>
            </a:r>
          </a:p>
        </p:txBody>
      </p:sp>
      <p:sp>
        <p:nvSpPr>
          <p:cNvPr id="48" name="Rounded Rectangle 47"/>
          <p:cNvSpPr/>
          <p:nvPr/>
        </p:nvSpPr>
        <p:spPr>
          <a:xfrm>
            <a:off x="6068888" y="2819400"/>
            <a:ext cx="1828800" cy="304800"/>
          </a:xfrm>
          <a:prstGeom prst="roundRect">
            <a:avLst>
              <a:gd name="adj" fmla="val 6488"/>
            </a:avLst>
          </a:prstGeom>
          <a:solidFill>
            <a:srgbClr val="FFFF00"/>
          </a:solidFill>
          <a:ln>
            <a:solidFill>
              <a:srgbClr val="FFFF00"/>
            </a:solidFill>
          </a:ln>
        </p:spPr>
        <p:style>
          <a:lnRef idx="1">
            <a:schemeClr val="accent5"/>
          </a:lnRef>
          <a:fillRef idx="3">
            <a:schemeClr val="accent5"/>
          </a:fillRef>
          <a:effectRef idx="2">
            <a:schemeClr val="accent5"/>
          </a:effectRef>
          <a:fontRef idx="minor">
            <a:schemeClr val="lt1"/>
          </a:fontRef>
        </p:style>
        <p:txBody>
          <a:bodyPr lIns="91440" tIns="0" rIns="91440" bIns="0" rtlCol="0" anchor="ctr"/>
          <a:lstStyle/>
          <a:p>
            <a:pPr algn="ctr"/>
            <a:r>
              <a:rPr lang="en-US" sz="1200" dirty="0">
                <a:solidFill>
                  <a:schemeClr val="tx1"/>
                </a:solidFill>
              </a:rPr>
              <a:t>DONE</a:t>
            </a:r>
          </a:p>
        </p:txBody>
      </p:sp>
      <p:sp>
        <p:nvSpPr>
          <p:cNvPr id="49" name="Rounded Rectangle 48"/>
          <p:cNvSpPr/>
          <p:nvPr/>
        </p:nvSpPr>
        <p:spPr>
          <a:xfrm>
            <a:off x="3554288" y="2819400"/>
            <a:ext cx="2514600" cy="304800"/>
          </a:xfrm>
          <a:prstGeom prst="roundRect">
            <a:avLst>
              <a:gd name="adj" fmla="val 6488"/>
            </a:avLst>
          </a:prstGeom>
        </p:spPr>
        <p:style>
          <a:lnRef idx="1">
            <a:schemeClr val="accent5"/>
          </a:lnRef>
          <a:fillRef idx="3">
            <a:schemeClr val="accent5"/>
          </a:fillRef>
          <a:effectRef idx="2">
            <a:schemeClr val="accent5"/>
          </a:effectRef>
          <a:fontRef idx="minor">
            <a:schemeClr val="lt1"/>
          </a:fontRef>
        </p:style>
        <p:txBody>
          <a:bodyPr lIns="91440" tIns="0" rIns="91440" bIns="0" rtlCol="0" anchor="ctr"/>
          <a:lstStyle/>
          <a:p>
            <a:pPr algn="ctr"/>
            <a:r>
              <a:rPr lang="en-US" sz="1200" dirty="0">
                <a:solidFill>
                  <a:schemeClr val="tx1"/>
                </a:solidFill>
              </a:rPr>
              <a:t>BUSY</a:t>
            </a:r>
          </a:p>
        </p:txBody>
      </p:sp>
      <p:sp>
        <p:nvSpPr>
          <p:cNvPr id="50" name="Rounded Rectangle 49"/>
          <p:cNvSpPr/>
          <p:nvPr/>
        </p:nvSpPr>
        <p:spPr>
          <a:xfrm>
            <a:off x="2639888" y="2819400"/>
            <a:ext cx="914400" cy="304800"/>
          </a:xfrm>
          <a:prstGeom prst="roundRect">
            <a:avLst>
              <a:gd name="adj" fmla="val 6488"/>
            </a:avLst>
          </a:prstGeom>
        </p:spPr>
        <p:style>
          <a:lnRef idx="1">
            <a:schemeClr val="accent3"/>
          </a:lnRef>
          <a:fillRef idx="3">
            <a:schemeClr val="accent3"/>
          </a:fillRef>
          <a:effectRef idx="2">
            <a:schemeClr val="accent3"/>
          </a:effectRef>
          <a:fontRef idx="minor">
            <a:schemeClr val="lt1"/>
          </a:fontRef>
        </p:style>
        <p:txBody>
          <a:bodyPr lIns="91440" tIns="0" rIns="91440" bIns="0" rtlCol="0" anchor="ctr"/>
          <a:lstStyle/>
          <a:p>
            <a:pPr algn="ctr"/>
            <a:r>
              <a:rPr lang="en-US" sz="1200" dirty="0">
                <a:solidFill>
                  <a:schemeClr val="tx1"/>
                </a:solidFill>
              </a:rPr>
              <a:t>READY</a:t>
            </a:r>
          </a:p>
        </p:txBody>
      </p:sp>
      <p:sp>
        <p:nvSpPr>
          <p:cNvPr id="51" name="Rounded Rectangle 50"/>
          <p:cNvSpPr/>
          <p:nvPr/>
        </p:nvSpPr>
        <p:spPr>
          <a:xfrm>
            <a:off x="2639888" y="3352800"/>
            <a:ext cx="914400" cy="304800"/>
          </a:xfrm>
          <a:prstGeom prst="roundRect">
            <a:avLst>
              <a:gd name="adj" fmla="val 6488"/>
            </a:avLst>
          </a:prstGeom>
        </p:spPr>
        <p:style>
          <a:lnRef idx="1">
            <a:schemeClr val="accent3"/>
          </a:lnRef>
          <a:fillRef idx="3">
            <a:schemeClr val="accent3"/>
          </a:fillRef>
          <a:effectRef idx="2">
            <a:schemeClr val="accent3"/>
          </a:effectRef>
          <a:fontRef idx="minor">
            <a:schemeClr val="lt1"/>
          </a:fontRef>
        </p:style>
        <p:txBody>
          <a:bodyPr lIns="91440" tIns="0" rIns="91440" bIns="0" rtlCol="0" anchor="ctr"/>
          <a:lstStyle/>
          <a:p>
            <a:pPr algn="ctr"/>
            <a:r>
              <a:rPr lang="en-US" sz="1200" dirty="0">
                <a:solidFill>
                  <a:schemeClr val="tx1"/>
                </a:solidFill>
              </a:rPr>
              <a:t>READY</a:t>
            </a:r>
          </a:p>
        </p:txBody>
      </p:sp>
      <p:sp>
        <p:nvSpPr>
          <p:cNvPr id="62" name="Rounded Rectangle 61"/>
          <p:cNvSpPr/>
          <p:nvPr/>
        </p:nvSpPr>
        <p:spPr>
          <a:xfrm>
            <a:off x="3554288" y="3352800"/>
            <a:ext cx="2514600" cy="304800"/>
          </a:xfrm>
          <a:prstGeom prst="roundRect">
            <a:avLst>
              <a:gd name="adj" fmla="val 6488"/>
            </a:avLst>
          </a:prstGeom>
        </p:spPr>
        <p:style>
          <a:lnRef idx="1">
            <a:schemeClr val="accent5"/>
          </a:lnRef>
          <a:fillRef idx="3">
            <a:schemeClr val="accent5"/>
          </a:fillRef>
          <a:effectRef idx="2">
            <a:schemeClr val="accent5"/>
          </a:effectRef>
          <a:fontRef idx="minor">
            <a:schemeClr val="lt1"/>
          </a:fontRef>
        </p:style>
        <p:txBody>
          <a:bodyPr lIns="91440" tIns="0" rIns="91440" bIns="0" rtlCol="0" anchor="ctr"/>
          <a:lstStyle/>
          <a:p>
            <a:pPr algn="ctr"/>
            <a:r>
              <a:rPr lang="en-US" sz="1200" dirty="0">
                <a:solidFill>
                  <a:schemeClr val="tx1"/>
                </a:solidFill>
              </a:rPr>
              <a:t>BUSY</a:t>
            </a:r>
          </a:p>
        </p:txBody>
      </p:sp>
      <p:sp>
        <p:nvSpPr>
          <p:cNvPr id="71" name="Rounded Rectangle 70"/>
          <p:cNvSpPr/>
          <p:nvPr/>
        </p:nvSpPr>
        <p:spPr>
          <a:xfrm>
            <a:off x="7897688" y="2819400"/>
            <a:ext cx="914400" cy="304800"/>
          </a:xfrm>
          <a:prstGeom prst="roundRect">
            <a:avLst>
              <a:gd name="adj" fmla="val 6488"/>
            </a:avLst>
          </a:prstGeom>
        </p:spPr>
        <p:style>
          <a:lnRef idx="1">
            <a:schemeClr val="accent3"/>
          </a:lnRef>
          <a:fillRef idx="3">
            <a:schemeClr val="accent3"/>
          </a:fillRef>
          <a:effectRef idx="2">
            <a:schemeClr val="accent3"/>
          </a:effectRef>
          <a:fontRef idx="minor">
            <a:schemeClr val="lt1"/>
          </a:fontRef>
        </p:style>
        <p:txBody>
          <a:bodyPr lIns="91440" tIns="0" rIns="91440" bIns="0" rtlCol="0" anchor="ctr"/>
          <a:lstStyle/>
          <a:p>
            <a:pPr algn="ctr"/>
            <a:r>
              <a:rPr lang="en-US" sz="1200" dirty="0">
                <a:solidFill>
                  <a:schemeClr val="tx1"/>
                </a:solidFill>
              </a:rPr>
              <a:t>READY</a:t>
            </a:r>
          </a:p>
        </p:txBody>
      </p:sp>
      <p:sp>
        <p:nvSpPr>
          <p:cNvPr id="72" name="Rounded Rectangle 71"/>
          <p:cNvSpPr/>
          <p:nvPr/>
        </p:nvSpPr>
        <p:spPr>
          <a:xfrm>
            <a:off x="7897688" y="3352800"/>
            <a:ext cx="914400" cy="304800"/>
          </a:xfrm>
          <a:prstGeom prst="roundRect">
            <a:avLst>
              <a:gd name="adj" fmla="val 6488"/>
            </a:avLst>
          </a:prstGeom>
        </p:spPr>
        <p:style>
          <a:lnRef idx="1">
            <a:schemeClr val="accent3"/>
          </a:lnRef>
          <a:fillRef idx="3">
            <a:schemeClr val="accent3"/>
          </a:fillRef>
          <a:effectRef idx="2">
            <a:schemeClr val="accent3"/>
          </a:effectRef>
          <a:fontRef idx="minor">
            <a:schemeClr val="lt1"/>
          </a:fontRef>
        </p:style>
        <p:txBody>
          <a:bodyPr lIns="91440" tIns="0" rIns="91440" bIns="0" rtlCol="0" anchor="ctr"/>
          <a:lstStyle/>
          <a:p>
            <a:pPr algn="ctr"/>
            <a:r>
              <a:rPr lang="en-US" sz="1200" dirty="0">
                <a:solidFill>
                  <a:schemeClr val="tx1"/>
                </a:solidFill>
              </a:rPr>
              <a:t>READY</a:t>
            </a:r>
          </a:p>
        </p:txBody>
      </p:sp>
      <p:sp>
        <p:nvSpPr>
          <p:cNvPr id="74" name="Rounded Rectangle 73"/>
          <p:cNvSpPr/>
          <p:nvPr/>
        </p:nvSpPr>
        <p:spPr>
          <a:xfrm>
            <a:off x="6145088" y="3886200"/>
            <a:ext cx="1676400" cy="334888"/>
          </a:xfrm>
          <a:prstGeom prst="roundRect">
            <a:avLst>
              <a:gd name="adj" fmla="val 6488"/>
            </a:avLst>
          </a:prstGeom>
          <a:solidFill>
            <a:srgbClr val="FFFFCC"/>
          </a:solidFill>
          <a:ln>
            <a:noFill/>
          </a:ln>
        </p:spPr>
        <p:style>
          <a:lnRef idx="1">
            <a:schemeClr val="accent5"/>
          </a:lnRef>
          <a:fillRef idx="3">
            <a:schemeClr val="accent5"/>
          </a:fillRef>
          <a:effectRef idx="2">
            <a:schemeClr val="accent5"/>
          </a:effectRef>
          <a:fontRef idx="minor">
            <a:schemeClr val="lt1"/>
          </a:fontRef>
        </p:style>
        <p:txBody>
          <a:bodyPr lIns="91440" tIns="0" rIns="91440" bIns="0" rtlCol="0" anchor="ctr"/>
          <a:lstStyle/>
          <a:p>
            <a:pPr algn="ctr"/>
            <a:r>
              <a:rPr lang="en-US" sz="1000" dirty="0">
                <a:solidFill>
                  <a:schemeClr val="tx1"/>
                </a:solidFill>
              </a:rPr>
              <a:t>This will be available for just </a:t>
            </a:r>
            <a:r>
              <a:rPr lang="en-US" sz="1000" u="sng" dirty="0">
                <a:solidFill>
                  <a:schemeClr val="tx1"/>
                </a:solidFill>
              </a:rPr>
              <a:t>one scan</a:t>
            </a:r>
            <a:r>
              <a:rPr lang="en-US" sz="1000" dirty="0">
                <a:solidFill>
                  <a:schemeClr val="tx1"/>
                </a:solidFill>
              </a:rPr>
              <a:t>.</a:t>
            </a:r>
          </a:p>
        </p:txBody>
      </p:sp>
      <p:sp>
        <p:nvSpPr>
          <p:cNvPr id="75" name="Rounded Rectangle 74"/>
          <p:cNvSpPr/>
          <p:nvPr/>
        </p:nvSpPr>
        <p:spPr>
          <a:xfrm>
            <a:off x="6145088" y="4293096"/>
            <a:ext cx="1676400" cy="1879104"/>
          </a:xfrm>
          <a:prstGeom prst="roundRect">
            <a:avLst>
              <a:gd name="adj" fmla="val 2020"/>
            </a:avLst>
          </a:prstGeom>
          <a:solidFill>
            <a:schemeClr val="accent2">
              <a:lumMod val="60000"/>
              <a:lumOff val="40000"/>
            </a:schemeClr>
          </a:solidFill>
          <a:ln>
            <a:noFill/>
          </a:ln>
        </p:spPr>
        <p:style>
          <a:lnRef idx="1">
            <a:schemeClr val="accent2"/>
          </a:lnRef>
          <a:fillRef idx="3">
            <a:schemeClr val="accent2"/>
          </a:fillRef>
          <a:effectRef idx="2">
            <a:schemeClr val="accent2"/>
          </a:effectRef>
          <a:fontRef idx="minor">
            <a:schemeClr val="lt1"/>
          </a:fontRef>
        </p:style>
        <p:txBody>
          <a:bodyPr lIns="91440" tIns="0" rIns="91440" bIns="0" rtlCol="0" anchor="ctr"/>
          <a:lstStyle/>
          <a:p>
            <a:pPr algn="ctr"/>
            <a:r>
              <a:rPr lang="en-US" sz="1000" b="1" dirty="0">
                <a:solidFill>
                  <a:schemeClr val="tx1"/>
                </a:solidFill>
              </a:rPr>
              <a:t>Without Response:</a:t>
            </a:r>
          </a:p>
          <a:p>
            <a:pPr algn="ctr"/>
            <a:r>
              <a:rPr lang="en-US" sz="1000" dirty="0">
                <a:solidFill>
                  <a:schemeClr val="tx1"/>
                </a:solidFill>
              </a:rPr>
              <a:t>Message </a:t>
            </a:r>
            <a:r>
              <a:rPr lang="en-US" sz="1000" u="sng" dirty="0">
                <a:solidFill>
                  <a:schemeClr val="tx1"/>
                </a:solidFill>
              </a:rPr>
              <a:t>not</a:t>
            </a:r>
            <a:r>
              <a:rPr lang="en-US" sz="1000" dirty="0">
                <a:solidFill>
                  <a:schemeClr val="tx1"/>
                </a:solidFill>
              </a:rPr>
              <a:t> placed onto the message queue.</a:t>
            </a:r>
          </a:p>
          <a:p>
            <a:pPr algn="ctr"/>
            <a:endParaRPr lang="en-US" sz="1000" dirty="0">
              <a:solidFill>
                <a:schemeClr val="tx1"/>
              </a:solidFill>
            </a:endParaRPr>
          </a:p>
          <a:p>
            <a:pPr algn="ctr"/>
            <a:r>
              <a:rPr lang="en-US" sz="1000" b="1" dirty="0">
                <a:solidFill>
                  <a:schemeClr val="tx1"/>
                </a:solidFill>
              </a:rPr>
              <a:t>With Response:</a:t>
            </a:r>
          </a:p>
          <a:p>
            <a:pPr algn="ctr"/>
            <a:r>
              <a:rPr lang="en-US" sz="1000" dirty="0">
                <a:solidFill>
                  <a:schemeClr val="tx1"/>
                </a:solidFill>
              </a:rPr>
              <a:t>Message not delivered or a validation error occurred.</a:t>
            </a:r>
          </a:p>
          <a:p>
            <a:pPr algn="ctr"/>
            <a:endParaRPr lang="en-US" sz="1000" dirty="0">
              <a:solidFill>
                <a:schemeClr val="tx1"/>
              </a:solidFill>
            </a:endParaRPr>
          </a:p>
          <a:p>
            <a:pPr algn="ctr"/>
            <a:r>
              <a:rPr lang="en-US" sz="1000" dirty="0">
                <a:solidFill>
                  <a:schemeClr val="tx1"/>
                </a:solidFill>
              </a:rPr>
              <a:t>The trigger will </a:t>
            </a:r>
            <a:r>
              <a:rPr lang="en-US" sz="1000" u="sng" dirty="0">
                <a:solidFill>
                  <a:schemeClr val="tx1"/>
                </a:solidFill>
              </a:rPr>
              <a:t>not</a:t>
            </a:r>
            <a:r>
              <a:rPr lang="en-US" sz="1000" dirty="0">
                <a:solidFill>
                  <a:schemeClr val="tx1"/>
                </a:solidFill>
              </a:rPr>
              <a:t> be reset.</a:t>
            </a:r>
            <a:endParaRPr lang="en-US" sz="1000" i="1" dirty="0">
              <a:solidFill>
                <a:schemeClr val="tx1"/>
              </a:solidFill>
            </a:endParaRPr>
          </a:p>
        </p:txBody>
      </p:sp>
      <p:cxnSp>
        <p:nvCxnSpPr>
          <p:cNvPr id="76" name="Straight Arrow Connector 75"/>
          <p:cNvCxnSpPr/>
          <p:nvPr/>
        </p:nvCxnSpPr>
        <p:spPr>
          <a:xfrm rot="5400000" flipH="1" flipV="1">
            <a:off x="3364582" y="2199858"/>
            <a:ext cx="381000" cy="1588"/>
          </a:xfrm>
          <a:prstGeom prst="straightConnector1">
            <a:avLst/>
          </a:prstGeom>
          <a:ln>
            <a:headEnd type="none" w="med" len="med"/>
            <a:tailEnd type="triangle" w="med" len="med"/>
          </a:ln>
        </p:spPr>
        <p:style>
          <a:lnRef idx="3">
            <a:schemeClr val="accent3"/>
          </a:lnRef>
          <a:fillRef idx="0">
            <a:schemeClr val="accent3"/>
          </a:fillRef>
          <a:effectRef idx="2">
            <a:schemeClr val="accent3"/>
          </a:effectRef>
          <a:fontRef idx="minor">
            <a:schemeClr val="tx1"/>
          </a:fontRef>
        </p:style>
      </p:cxnSp>
      <p:sp>
        <p:nvSpPr>
          <p:cNvPr id="77" name="TextBox 76"/>
          <p:cNvSpPr txBox="1"/>
          <p:nvPr/>
        </p:nvSpPr>
        <p:spPr>
          <a:xfrm>
            <a:off x="3121496" y="2343090"/>
            <a:ext cx="873583" cy="400110"/>
          </a:xfrm>
          <a:prstGeom prst="rect">
            <a:avLst/>
          </a:prstGeom>
          <a:noFill/>
        </p:spPr>
        <p:txBody>
          <a:bodyPr wrap="square" rtlCol="0">
            <a:spAutoFit/>
          </a:bodyPr>
          <a:lstStyle/>
          <a:p>
            <a:pPr algn="ctr"/>
            <a:r>
              <a:rPr lang="en-US" sz="1000" dirty="0">
                <a:latin typeface="+mn-lt"/>
              </a:rPr>
              <a:t>Trigger is</a:t>
            </a:r>
          </a:p>
          <a:p>
            <a:pPr algn="ctr"/>
            <a:r>
              <a:rPr lang="en-US" sz="1000" dirty="0">
                <a:latin typeface="+mn-lt"/>
              </a:rPr>
              <a:t>Set</a:t>
            </a:r>
          </a:p>
        </p:txBody>
      </p:sp>
      <p:cxnSp>
        <p:nvCxnSpPr>
          <p:cNvPr id="78" name="Straight Arrow Connector 77"/>
          <p:cNvCxnSpPr/>
          <p:nvPr/>
        </p:nvCxnSpPr>
        <p:spPr>
          <a:xfrm rot="16200000" flipH="1">
            <a:off x="7707982" y="2199858"/>
            <a:ext cx="381000" cy="1588"/>
          </a:xfrm>
          <a:prstGeom prst="straightConnector1">
            <a:avLst/>
          </a:prstGeom>
          <a:ln>
            <a:headEnd type="none" w="med" len="med"/>
            <a:tailEnd type="triangle" w="med" len="med"/>
          </a:ln>
        </p:spPr>
        <p:style>
          <a:lnRef idx="3">
            <a:schemeClr val="accent2"/>
          </a:lnRef>
          <a:fillRef idx="0">
            <a:schemeClr val="accent2"/>
          </a:fillRef>
          <a:effectRef idx="2">
            <a:schemeClr val="accent2"/>
          </a:effectRef>
          <a:fontRef idx="minor">
            <a:schemeClr val="tx1"/>
          </a:fontRef>
        </p:style>
      </p:cxnSp>
      <p:sp>
        <p:nvSpPr>
          <p:cNvPr id="79" name="TextBox 78"/>
          <p:cNvSpPr txBox="1"/>
          <p:nvPr/>
        </p:nvSpPr>
        <p:spPr>
          <a:xfrm>
            <a:off x="7441976" y="2362200"/>
            <a:ext cx="873583" cy="400110"/>
          </a:xfrm>
          <a:prstGeom prst="rect">
            <a:avLst/>
          </a:prstGeom>
          <a:noFill/>
        </p:spPr>
        <p:txBody>
          <a:bodyPr wrap="square" rtlCol="0">
            <a:spAutoFit/>
          </a:bodyPr>
          <a:lstStyle/>
          <a:p>
            <a:pPr algn="ctr"/>
            <a:r>
              <a:rPr lang="en-US" sz="1000" dirty="0">
                <a:latin typeface="+mn-lt"/>
              </a:rPr>
              <a:t>Trigger is Reset</a:t>
            </a:r>
          </a:p>
        </p:txBody>
      </p:sp>
      <p:cxnSp>
        <p:nvCxnSpPr>
          <p:cNvPr id="80" name="Straight Connector 79"/>
          <p:cNvCxnSpPr/>
          <p:nvPr/>
        </p:nvCxnSpPr>
        <p:spPr>
          <a:xfrm>
            <a:off x="7897688" y="1981200"/>
            <a:ext cx="914400"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rot="5400000">
            <a:off x="7707982" y="1789906"/>
            <a:ext cx="381000"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rot="5400000" flipH="1" flipV="1">
            <a:off x="3364582" y="1789906"/>
            <a:ext cx="381000"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2639888" y="1981200"/>
            <a:ext cx="914400"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6068888" y="1598612"/>
            <a:ext cx="1828800"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85" name="Rounded Rectangle 84"/>
          <p:cNvSpPr/>
          <p:nvPr/>
        </p:nvSpPr>
        <p:spPr>
          <a:xfrm>
            <a:off x="3630488" y="3886200"/>
            <a:ext cx="2362200" cy="2286000"/>
          </a:xfrm>
          <a:prstGeom prst="roundRect">
            <a:avLst>
              <a:gd name="adj" fmla="val 1942"/>
            </a:avLst>
          </a:prstGeom>
          <a:solidFill>
            <a:schemeClr val="tx2">
              <a:lumMod val="40000"/>
              <a:lumOff val="60000"/>
            </a:schemeClr>
          </a:solidFill>
          <a:ln>
            <a:noFill/>
          </a:ln>
        </p:spPr>
        <p:style>
          <a:lnRef idx="1">
            <a:schemeClr val="accent5"/>
          </a:lnRef>
          <a:fillRef idx="3">
            <a:schemeClr val="accent5"/>
          </a:fillRef>
          <a:effectRef idx="2">
            <a:schemeClr val="accent5"/>
          </a:effectRef>
          <a:fontRef idx="minor">
            <a:schemeClr val="lt1"/>
          </a:fontRef>
        </p:style>
        <p:txBody>
          <a:bodyPr lIns="91440" tIns="0" rIns="91440" bIns="0" rtlCol="0" anchor="ctr"/>
          <a:lstStyle/>
          <a:p>
            <a:pPr algn="ctr"/>
            <a:r>
              <a:rPr lang="en-US" sz="1000" dirty="0">
                <a:solidFill>
                  <a:schemeClr val="tx1"/>
                </a:solidFill>
              </a:rPr>
              <a:t>Message gets created…</a:t>
            </a:r>
          </a:p>
          <a:p>
            <a:pPr algn="ctr"/>
            <a:endParaRPr lang="en-US" sz="1000" dirty="0">
              <a:solidFill>
                <a:schemeClr val="tx1"/>
              </a:solidFill>
            </a:endParaRPr>
          </a:p>
          <a:p>
            <a:pPr algn="ctr"/>
            <a:r>
              <a:rPr lang="en-US" sz="1000" b="1" dirty="0">
                <a:solidFill>
                  <a:schemeClr val="tx1"/>
                </a:solidFill>
              </a:rPr>
              <a:t>Without Response:</a:t>
            </a:r>
          </a:p>
          <a:p>
            <a:pPr algn="ctr"/>
            <a:r>
              <a:rPr lang="en-US" sz="1000" dirty="0">
                <a:solidFill>
                  <a:schemeClr val="tx1"/>
                </a:solidFill>
              </a:rPr>
              <a:t>…and placed onto the message queue.</a:t>
            </a:r>
          </a:p>
          <a:p>
            <a:pPr algn="ctr"/>
            <a:endParaRPr lang="en-US" sz="1000" dirty="0">
              <a:solidFill>
                <a:schemeClr val="tx1"/>
              </a:solidFill>
            </a:endParaRPr>
          </a:p>
          <a:p>
            <a:pPr algn="ctr"/>
            <a:r>
              <a:rPr lang="en-US" sz="1000" b="1" dirty="0">
                <a:solidFill>
                  <a:schemeClr val="tx1"/>
                </a:solidFill>
              </a:rPr>
              <a:t>With Response:</a:t>
            </a:r>
          </a:p>
          <a:p>
            <a:pPr algn="ctr"/>
            <a:r>
              <a:rPr lang="en-US" sz="1000" dirty="0">
                <a:solidFill>
                  <a:schemeClr val="tx1"/>
                </a:solidFill>
              </a:rPr>
              <a:t>…sent, and awaits response.</a:t>
            </a:r>
          </a:p>
        </p:txBody>
      </p:sp>
      <p:sp>
        <p:nvSpPr>
          <p:cNvPr id="3" name="Date Placeholder 2"/>
          <p:cNvSpPr>
            <a:spLocks noGrp="1"/>
          </p:cNvSpPr>
          <p:nvPr>
            <p:ph type="dt" sz="half" idx="2"/>
          </p:nvPr>
        </p:nvSpPr>
        <p:spPr/>
        <p:txBody>
          <a:bodyPr/>
          <a:lstStyle/>
          <a:p>
            <a:r>
              <a:rPr lang="en-US"/>
              <a:t>© Invensys 2013</a:t>
            </a:r>
            <a:endParaRPr lang="en-US" dirty="0"/>
          </a:p>
        </p:txBody>
      </p:sp>
      <p:sp>
        <p:nvSpPr>
          <p:cNvPr id="4" name="Footer Placeholder 3"/>
          <p:cNvSpPr>
            <a:spLocks noGrp="1"/>
          </p:cNvSpPr>
          <p:nvPr>
            <p:ph type="ftr" sz="quarter" idx="3"/>
          </p:nvPr>
        </p:nvSpPr>
        <p:spPr/>
        <p:txBody>
          <a:bodyPr/>
          <a:lstStyle/>
          <a:p>
            <a:r>
              <a:rPr lang="en-US"/>
              <a:t>Invensys proprietary &amp; confidential</a:t>
            </a:r>
          </a:p>
        </p:txBody>
      </p:sp>
    </p:spTree>
    <p:extLst>
      <p:ext uri="{BB962C8B-B14F-4D97-AF65-F5344CB8AC3E}">
        <p14:creationId xmlns:p14="http://schemas.microsoft.com/office/powerpoint/2010/main" val="2880177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dissolve">
                                      <p:cBhvr>
                                        <p:cTn id="7" dur="500"/>
                                        <p:tgtEl>
                                          <p:spTgt spid="3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46"/>
                                        </p:tgtEl>
                                        <p:attrNameLst>
                                          <p:attrName>style.visibility</p:attrName>
                                        </p:attrNameLst>
                                      </p:cBhvr>
                                      <p:to>
                                        <p:strVal val="visible"/>
                                      </p:to>
                                    </p:set>
                                    <p:animEffect transition="in" filter="dissolve">
                                      <p:cBhvr>
                                        <p:cTn id="10" dur="500"/>
                                        <p:tgtEl>
                                          <p:spTgt spid="46"/>
                                        </p:tgtEl>
                                      </p:cBhvr>
                                    </p:animEffect>
                                  </p:childTnLst>
                                </p:cTn>
                              </p:par>
                            </p:childTnLst>
                          </p:cTn>
                        </p:par>
                        <p:par>
                          <p:cTn id="11" fill="hold">
                            <p:stCondLst>
                              <p:cond delay="500"/>
                            </p:stCondLst>
                            <p:childTnLst>
                              <p:par>
                                <p:cTn id="12" presetID="9" presetClass="entr" presetSubtype="0" fill="hold" grpId="0" nodeType="afterEffect">
                                  <p:stCondLst>
                                    <p:cond delay="0"/>
                                  </p:stCondLst>
                                  <p:childTnLst>
                                    <p:set>
                                      <p:cBhvr>
                                        <p:cTn id="13" dur="1" fill="hold">
                                          <p:stCondLst>
                                            <p:cond delay="0"/>
                                          </p:stCondLst>
                                        </p:cTn>
                                        <p:tgtEl>
                                          <p:spTgt spid="40"/>
                                        </p:tgtEl>
                                        <p:attrNameLst>
                                          <p:attrName>style.visibility</p:attrName>
                                        </p:attrNameLst>
                                      </p:cBhvr>
                                      <p:to>
                                        <p:strVal val="visible"/>
                                      </p:to>
                                    </p:set>
                                    <p:animEffect transition="in" filter="dissolve">
                                      <p:cBhvr>
                                        <p:cTn id="14" dur="500"/>
                                        <p:tgtEl>
                                          <p:spTgt spid="40"/>
                                        </p:tgtEl>
                                      </p:cBhvr>
                                    </p:animEffect>
                                  </p:childTnLst>
                                </p:cTn>
                              </p:par>
                              <p:par>
                                <p:cTn id="15" presetID="9" presetClass="entr" presetSubtype="0" fill="hold" grpId="0" nodeType="with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dissolve">
                                      <p:cBhvr>
                                        <p:cTn id="17" dur="500"/>
                                        <p:tgtEl>
                                          <p:spTgt spid="43"/>
                                        </p:tgtEl>
                                      </p:cBhvr>
                                    </p:animEffect>
                                  </p:childTnLst>
                                </p:cTn>
                              </p:par>
                            </p:childTnLst>
                          </p:cTn>
                        </p:par>
                        <p:par>
                          <p:cTn id="18" fill="hold">
                            <p:stCondLst>
                              <p:cond delay="1000"/>
                            </p:stCondLst>
                            <p:childTnLst>
                              <p:par>
                                <p:cTn id="19" presetID="12" presetClass="entr" presetSubtype="8" fill="hold"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slide(fromLeft)">
                                      <p:cBhvr>
                                        <p:cTn id="21" dur="500"/>
                                        <p:tgtEl>
                                          <p:spTgt spid="42"/>
                                        </p:tgtEl>
                                      </p:cBhvr>
                                    </p:animEffect>
                                  </p:childTnLst>
                                </p:cTn>
                              </p:par>
                              <p:par>
                                <p:cTn id="22" presetID="12" presetClass="entr" presetSubtype="8" fill="hold" nodeType="withEffect">
                                  <p:stCondLst>
                                    <p:cond delay="0"/>
                                  </p:stCondLst>
                                  <p:childTnLst>
                                    <p:set>
                                      <p:cBhvr>
                                        <p:cTn id="23" dur="1" fill="hold">
                                          <p:stCondLst>
                                            <p:cond delay="0"/>
                                          </p:stCondLst>
                                        </p:cTn>
                                        <p:tgtEl>
                                          <p:spTgt spid="44"/>
                                        </p:tgtEl>
                                        <p:attrNameLst>
                                          <p:attrName>style.visibility</p:attrName>
                                        </p:attrNameLst>
                                      </p:cBhvr>
                                      <p:to>
                                        <p:strVal val="visible"/>
                                      </p:to>
                                    </p:set>
                                    <p:animEffect transition="in" filter="slide(fromLeft)">
                                      <p:cBhvr>
                                        <p:cTn id="24" dur="500"/>
                                        <p:tgtEl>
                                          <p:spTgt spid="44"/>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83"/>
                                        </p:tgtEl>
                                        <p:attrNameLst>
                                          <p:attrName>style.visibility</p:attrName>
                                        </p:attrNameLst>
                                      </p:cBhvr>
                                      <p:to>
                                        <p:strVal val="visible"/>
                                      </p:to>
                                    </p:set>
                                    <p:animEffect transition="in" filter="wipe(left)">
                                      <p:cBhvr>
                                        <p:cTn id="29" dur="500"/>
                                        <p:tgtEl>
                                          <p:spTgt spid="83"/>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wipe(left)">
                                      <p:cBhvr>
                                        <p:cTn id="32" dur="500"/>
                                        <p:tgtEl>
                                          <p:spTgt spid="50"/>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51"/>
                                        </p:tgtEl>
                                        <p:attrNameLst>
                                          <p:attrName>style.visibility</p:attrName>
                                        </p:attrNameLst>
                                      </p:cBhvr>
                                      <p:to>
                                        <p:strVal val="visible"/>
                                      </p:to>
                                    </p:set>
                                    <p:animEffect transition="in" filter="wipe(left)">
                                      <p:cBhvr>
                                        <p:cTn id="35" dur="500"/>
                                        <p:tgtEl>
                                          <p:spTgt spid="51"/>
                                        </p:tgtEl>
                                      </p:cBhvr>
                                    </p:animEffect>
                                  </p:childTnLst>
                                </p:cTn>
                              </p:par>
                            </p:childTnLst>
                          </p:cTn>
                        </p:par>
                        <p:par>
                          <p:cTn id="36" fill="hold">
                            <p:stCondLst>
                              <p:cond delay="500"/>
                            </p:stCondLst>
                            <p:childTnLst>
                              <p:par>
                                <p:cTn id="37" presetID="9" presetClass="entr" presetSubtype="0" fill="hold" grpId="0" nodeType="afterEffect">
                                  <p:stCondLst>
                                    <p:cond delay="0"/>
                                  </p:stCondLst>
                                  <p:childTnLst>
                                    <p:set>
                                      <p:cBhvr>
                                        <p:cTn id="38" dur="1" fill="hold">
                                          <p:stCondLst>
                                            <p:cond delay="0"/>
                                          </p:stCondLst>
                                        </p:cTn>
                                        <p:tgtEl>
                                          <p:spTgt spid="77"/>
                                        </p:tgtEl>
                                        <p:attrNameLst>
                                          <p:attrName>style.visibility</p:attrName>
                                        </p:attrNameLst>
                                      </p:cBhvr>
                                      <p:to>
                                        <p:strVal val="visible"/>
                                      </p:to>
                                    </p:set>
                                    <p:animEffect transition="in" filter="dissolve">
                                      <p:cBhvr>
                                        <p:cTn id="39" dur="500"/>
                                        <p:tgtEl>
                                          <p:spTgt spid="77"/>
                                        </p:tgtEl>
                                      </p:cBhvr>
                                    </p:animEffect>
                                  </p:childTnLst>
                                </p:cTn>
                              </p:par>
                              <p:par>
                                <p:cTn id="40" presetID="12" presetClass="entr" presetSubtype="4" fill="hold" nodeType="withEffect">
                                  <p:stCondLst>
                                    <p:cond delay="0"/>
                                  </p:stCondLst>
                                  <p:childTnLst>
                                    <p:set>
                                      <p:cBhvr>
                                        <p:cTn id="41" dur="1" fill="hold">
                                          <p:stCondLst>
                                            <p:cond delay="0"/>
                                          </p:stCondLst>
                                        </p:cTn>
                                        <p:tgtEl>
                                          <p:spTgt spid="76"/>
                                        </p:tgtEl>
                                        <p:attrNameLst>
                                          <p:attrName>style.visibility</p:attrName>
                                        </p:attrNameLst>
                                      </p:cBhvr>
                                      <p:to>
                                        <p:strVal val="visible"/>
                                      </p:to>
                                    </p:set>
                                    <p:animEffect transition="in" filter="slide(fromBottom)">
                                      <p:cBhvr>
                                        <p:cTn id="42" dur="500"/>
                                        <p:tgtEl>
                                          <p:spTgt spid="76"/>
                                        </p:tgtEl>
                                      </p:cBhvr>
                                    </p:animEffect>
                                  </p:childTnLst>
                                </p:cTn>
                              </p:par>
                              <p:par>
                                <p:cTn id="43" presetID="22" presetClass="entr" presetSubtype="4" fill="hold" nodeType="withEffect">
                                  <p:stCondLst>
                                    <p:cond delay="0"/>
                                  </p:stCondLst>
                                  <p:childTnLst>
                                    <p:set>
                                      <p:cBhvr>
                                        <p:cTn id="44" dur="1" fill="hold">
                                          <p:stCondLst>
                                            <p:cond delay="0"/>
                                          </p:stCondLst>
                                        </p:cTn>
                                        <p:tgtEl>
                                          <p:spTgt spid="82"/>
                                        </p:tgtEl>
                                        <p:attrNameLst>
                                          <p:attrName>style.visibility</p:attrName>
                                        </p:attrNameLst>
                                      </p:cBhvr>
                                      <p:to>
                                        <p:strVal val="visible"/>
                                      </p:to>
                                    </p:set>
                                    <p:animEffect transition="in" filter="wipe(down)">
                                      <p:cBhvr>
                                        <p:cTn id="45" dur="500"/>
                                        <p:tgtEl>
                                          <p:spTgt spid="82"/>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nodeType="clickEffect">
                                  <p:stCondLst>
                                    <p:cond delay="0"/>
                                  </p:stCondLst>
                                  <p:childTnLst>
                                    <p:set>
                                      <p:cBhvr>
                                        <p:cTn id="49" dur="1" fill="hold">
                                          <p:stCondLst>
                                            <p:cond delay="0"/>
                                          </p:stCondLst>
                                        </p:cTn>
                                        <p:tgtEl>
                                          <p:spTgt spid="45"/>
                                        </p:tgtEl>
                                        <p:attrNameLst>
                                          <p:attrName>style.visibility</p:attrName>
                                        </p:attrNameLst>
                                      </p:cBhvr>
                                      <p:to>
                                        <p:strVal val="visible"/>
                                      </p:to>
                                    </p:set>
                                    <p:animEffect transition="in" filter="wipe(left)">
                                      <p:cBhvr>
                                        <p:cTn id="50" dur="500"/>
                                        <p:tgtEl>
                                          <p:spTgt spid="45"/>
                                        </p:tgtEl>
                                      </p:cBhvr>
                                    </p:animEffect>
                                  </p:childTnLst>
                                </p:cTn>
                              </p:par>
                              <p:par>
                                <p:cTn id="51" presetID="22" presetClass="entr" presetSubtype="8" fill="hold" grpId="0" nodeType="withEffect">
                                  <p:stCondLst>
                                    <p:cond delay="0"/>
                                  </p:stCondLst>
                                  <p:childTnLst>
                                    <p:set>
                                      <p:cBhvr>
                                        <p:cTn id="52" dur="1" fill="hold">
                                          <p:stCondLst>
                                            <p:cond delay="0"/>
                                          </p:stCondLst>
                                        </p:cTn>
                                        <p:tgtEl>
                                          <p:spTgt spid="49"/>
                                        </p:tgtEl>
                                        <p:attrNameLst>
                                          <p:attrName>style.visibility</p:attrName>
                                        </p:attrNameLst>
                                      </p:cBhvr>
                                      <p:to>
                                        <p:strVal val="visible"/>
                                      </p:to>
                                    </p:set>
                                    <p:animEffect transition="in" filter="wipe(left)">
                                      <p:cBhvr>
                                        <p:cTn id="53" dur="500"/>
                                        <p:tgtEl>
                                          <p:spTgt spid="49"/>
                                        </p:tgtEl>
                                      </p:cBhvr>
                                    </p:animEffect>
                                  </p:childTnLst>
                                </p:cTn>
                              </p:par>
                              <p:par>
                                <p:cTn id="54" presetID="22" presetClass="entr" presetSubtype="8" fill="hold" grpId="0" nodeType="withEffect">
                                  <p:stCondLst>
                                    <p:cond delay="0"/>
                                  </p:stCondLst>
                                  <p:childTnLst>
                                    <p:set>
                                      <p:cBhvr>
                                        <p:cTn id="55" dur="1" fill="hold">
                                          <p:stCondLst>
                                            <p:cond delay="0"/>
                                          </p:stCondLst>
                                        </p:cTn>
                                        <p:tgtEl>
                                          <p:spTgt spid="62"/>
                                        </p:tgtEl>
                                        <p:attrNameLst>
                                          <p:attrName>style.visibility</p:attrName>
                                        </p:attrNameLst>
                                      </p:cBhvr>
                                      <p:to>
                                        <p:strVal val="visible"/>
                                      </p:to>
                                    </p:set>
                                    <p:animEffect transition="in" filter="wipe(left)">
                                      <p:cBhvr>
                                        <p:cTn id="56" dur="500"/>
                                        <p:tgtEl>
                                          <p:spTgt spid="62"/>
                                        </p:tgtEl>
                                      </p:cBhvr>
                                    </p:animEffect>
                                  </p:childTnLst>
                                </p:cTn>
                              </p:par>
                              <p:par>
                                <p:cTn id="57" presetID="9" presetClass="entr" presetSubtype="0" fill="hold" grpId="0" nodeType="withEffect">
                                  <p:stCondLst>
                                    <p:cond delay="0"/>
                                  </p:stCondLst>
                                  <p:childTnLst>
                                    <p:set>
                                      <p:cBhvr>
                                        <p:cTn id="58" dur="1" fill="hold">
                                          <p:stCondLst>
                                            <p:cond delay="0"/>
                                          </p:stCondLst>
                                        </p:cTn>
                                        <p:tgtEl>
                                          <p:spTgt spid="85"/>
                                        </p:tgtEl>
                                        <p:attrNameLst>
                                          <p:attrName>style.visibility</p:attrName>
                                        </p:attrNameLst>
                                      </p:cBhvr>
                                      <p:to>
                                        <p:strVal val="visible"/>
                                      </p:to>
                                    </p:set>
                                    <p:animEffect transition="in" filter="dissolve">
                                      <p:cBhvr>
                                        <p:cTn id="59" dur="500"/>
                                        <p:tgtEl>
                                          <p:spTgt spid="85"/>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nodeType="click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left)">
                                      <p:cBhvr>
                                        <p:cTn id="64" dur="500"/>
                                        <p:tgtEl>
                                          <p:spTgt spid="84"/>
                                        </p:tgtEl>
                                      </p:cBhvr>
                                    </p:animEffect>
                                  </p:childTnLst>
                                </p:cTn>
                              </p:par>
                              <p:par>
                                <p:cTn id="65" presetID="22" presetClass="entr" presetSubtype="8" fill="hold" grpId="0" nodeType="withEffect">
                                  <p:stCondLst>
                                    <p:cond delay="0"/>
                                  </p:stCondLst>
                                  <p:childTnLst>
                                    <p:set>
                                      <p:cBhvr>
                                        <p:cTn id="66" dur="1" fill="hold">
                                          <p:stCondLst>
                                            <p:cond delay="0"/>
                                          </p:stCondLst>
                                        </p:cTn>
                                        <p:tgtEl>
                                          <p:spTgt spid="48"/>
                                        </p:tgtEl>
                                        <p:attrNameLst>
                                          <p:attrName>style.visibility</p:attrName>
                                        </p:attrNameLst>
                                      </p:cBhvr>
                                      <p:to>
                                        <p:strVal val="visible"/>
                                      </p:to>
                                    </p:set>
                                    <p:animEffect transition="in" filter="wipe(left)">
                                      <p:cBhvr>
                                        <p:cTn id="67" dur="500"/>
                                        <p:tgtEl>
                                          <p:spTgt spid="48"/>
                                        </p:tgtEl>
                                      </p:cBhvr>
                                    </p:animEffect>
                                  </p:childTnLst>
                                </p:cTn>
                              </p:par>
                              <p:par>
                                <p:cTn id="68" presetID="9" presetClass="entr" presetSubtype="0" fill="hold" grpId="0" nodeType="withEffect">
                                  <p:stCondLst>
                                    <p:cond delay="0"/>
                                  </p:stCondLst>
                                  <p:childTnLst>
                                    <p:set>
                                      <p:cBhvr>
                                        <p:cTn id="69" dur="1" fill="hold">
                                          <p:stCondLst>
                                            <p:cond delay="0"/>
                                          </p:stCondLst>
                                        </p:cTn>
                                        <p:tgtEl>
                                          <p:spTgt spid="74"/>
                                        </p:tgtEl>
                                        <p:attrNameLst>
                                          <p:attrName>style.visibility</p:attrName>
                                        </p:attrNameLst>
                                      </p:cBhvr>
                                      <p:to>
                                        <p:strVal val="visible"/>
                                      </p:to>
                                    </p:set>
                                    <p:animEffect transition="in" filter="dissolve">
                                      <p:cBhvr>
                                        <p:cTn id="70" dur="500"/>
                                        <p:tgtEl>
                                          <p:spTgt spid="74"/>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8" fill="hold" grpId="0" nodeType="clickEffect">
                                  <p:stCondLst>
                                    <p:cond delay="0"/>
                                  </p:stCondLst>
                                  <p:childTnLst>
                                    <p:set>
                                      <p:cBhvr>
                                        <p:cTn id="74" dur="1" fill="hold">
                                          <p:stCondLst>
                                            <p:cond delay="0"/>
                                          </p:stCondLst>
                                        </p:cTn>
                                        <p:tgtEl>
                                          <p:spTgt spid="47"/>
                                        </p:tgtEl>
                                        <p:attrNameLst>
                                          <p:attrName>style.visibility</p:attrName>
                                        </p:attrNameLst>
                                      </p:cBhvr>
                                      <p:to>
                                        <p:strVal val="visible"/>
                                      </p:to>
                                    </p:set>
                                    <p:animEffect transition="in" filter="wipe(left)">
                                      <p:cBhvr>
                                        <p:cTn id="75" dur="500"/>
                                        <p:tgtEl>
                                          <p:spTgt spid="47"/>
                                        </p:tgtEl>
                                      </p:cBhvr>
                                    </p:animEffect>
                                  </p:childTnLst>
                                </p:cTn>
                              </p:par>
                              <p:par>
                                <p:cTn id="76" presetID="9" presetClass="entr" presetSubtype="0" fill="hold" grpId="0" nodeType="withEffect">
                                  <p:stCondLst>
                                    <p:cond delay="0"/>
                                  </p:stCondLst>
                                  <p:childTnLst>
                                    <p:set>
                                      <p:cBhvr>
                                        <p:cTn id="77" dur="1" fill="hold">
                                          <p:stCondLst>
                                            <p:cond delay="0"/>
                                          </p:stCondLst>
                                        </p:cTn>
                                        <p:tgtEl>
                                          <p:spTgt spid="75"/>
                                        </p:tgtEl>
                                        <p:attrNameLst>
                                          <p:attrName>style.visibility</p:attrName>
                                        </p:attrNameLst>
                                      </p:cBhvr>
                                      <p:to>
                                        <p:strVal val="visible"/>
                                      </p:to>
                                    </p:set>
                                    <p:animEffect transition="in" filter="dissolve">
                                      <p:cBhvr>
                                        <p:cTn id="78" dur="500"/>
                                        <p:tgtEl>
                                          <p:spTgt spid="75"/>
                                        </p:tgtEl>
                                      </p:cBhvr>
                                    </p:animEffect>
                                  </p:childTnLst>
                                </p:cTn>
                              </p:par>
                            </p:childTnLst>
                          </p:cTn>
                        </p:par>
                      </p:childTnLst>
                    </p:cTn>
                  </p:par>
                  <p:par>
                    <p:cTn id="79" fill="hold">
                      <p:stCondLst>
                        <p:cond delay="indefinite"/>
                      </p:stCondLst>
                      <p:childTnLst>
                        <p:par>
                          <p:cTn id="80" fill="hold">
                            <p:stCondLst>
                              <p:cond delay="0"/>
                            </p:stCondLst>
                            <p:childTnLst>
                              <p:par>
                                <p:cTn id="81" presetID="9" presetClass="entr" presetSubtype="0" fill="hold" grpId="0" nodeType="clickEffect">
                                  <p:stCondLst>
                                    <p:cond delay="0"/>
                                  </p:stCondLst>
                                  <p:childTnLst>
                                    <p:set>
                                      <p:cBhvr>
                                        <p:cTn id="82" dur="1" fill="hold">
                                          <p:stCondLst>
                                            <p:cond delay="0"/>
                                          </p:stCondLst>
                                        </p:cTn>
                                        <p:tgtEl>
                                          <p:spTgt spid="79"/>
                                        </p:tgtEl>
                                        <p:attrNameLst>
                                          <p:attrName>style.visibility</p:attrName>
                                        </p:attrNameLst>
                                      </p:cBhvr>
                                      <p:to>
                                        <p:strVal val="visible"/>
                                      </p:to>
                                    </p:set>
                                    <p:animEffect transition="in" filter="dissolve">
                                      <p:cBhvr>
                                        <p:cTn id="83" dur="500"/>
                                        <p:tgtEl>
                                          <p:spTgt spid="79"/>
                                        </p:tgtEl>
                                      </p:cBhvr>
                                    </p:animEffect>
                                  </p:childTnLst>
                                </p:cTn>
                              </p:par>
                              <p:par>
                                <p:cTn id="84" presetID="12" presetClass="entr" presetSubtype="1" fill="hold" nodeType="with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slide(fromTop)">
                                      <p:cBhvr>
                                        <p:cTn id="86" dur="500"/>
                                        <p:tgtEl>
                                          <p:spTgt spid="78"/>
                                        </p:tgtEl>
                                      </p:cBhvr>
                                    </p:animEffect>
                                  </p:childTnLst>
                                </p:cTn>
                              </p:par>
                              <p:par>
                                <p:cTn id="87" presetID="22" presetClass="entr" presetSubtype="1" fill="hold" nodeType="with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wipe(up)">
                                      <p:cBhvr>
                                        <p:cTn id="89" dur="500"/>
                                        <p:tgtEl>
                                          <p:spTgt spid="81"/>
                                        </p:tgtEl>
                                      </p:cBhvr>
                                    </p:animEffect>
                                  </p:childTnLst>
                                </p:cTn>
                              </p:par>
                            </p:childTnLst>
                          </p:cTn>
                        </p:par>
                        <p:par>
                          <p:cTn id="90" fill="hold">
                            <p:stCondLst>
                              <p:cond delay="500"/>
                            </p:stCondLst>
                            <p:childTnLst>
                              <p:par>
                                <p:cTn id="91" presetID="22" presetClass="entr" presetSubtype="8" fill="hold" nodeType="afterEffect">
                                  <p:stCondLst>
                                    <p:cond delay="0"/>
                                  </p:stCondLst>
                                  <p:childTnLst>
                                    <p:set>
                                      <p:cBhvr>
                                        <p:cTn id="92" dur="1" fill="hold">
                                          <p:stCondLst>
                                            <p:cond delay="0"/>
                                          </p:stCondLst>
                                        </p:cTn>
                                        <p:tgtEl>
                                          <p:spTgt spid="80"/>
                                        </p:tgtEl>
                                        <p:attrNameLst>
                                          <p:attrName>style.visibility</p:attrName>
                                        </p:attrNameLst>
                                      </p:cBhvr>
                                      <p:to>
                                        <p:strVal val="visible"/>
                                      </p:to>
                                    </p:set>
                                    <p:animEffect transition="in" filter="wipe(left)">
                                      <p:cBhvr>
                                        <p:cTn id="93" dur="500"/>
                                        <p:tgtEl>
                                          <p:spTgt spid="80"/>
                                        </p:tgtEl>
                                      </p:cBhvr>
                                    </p:animEffect>
                                  </p:childTnLst>
                                </p:cTn>
                              </p:par>
                              <p:par>
                                <p:cTn id="94" presetID="22" presetClass="entr" presetSubtype="8" fill="hold" grpId="0" nodeType="withEffect">
                                  <p:stCondLst>
                                    <p:cond delay="0"/>
                                  </p:stCondLst>
                                  <p:childTnLst>
                                    <p:set>
                                      <p:cBhvr>
                                        <p:cTn id="95" dur="1" fill="hold">
                                          <p:stCondLst>
                                            <p:cond delay="0"/>
                                          </p:stCondLst>
                                        </p:cTn>
                                        <p:tgtEl>
                                          <p:spTgt spid="71"/>
                                        </p:tgtEl>
                                        <p:attrNameLst>
                                          <p:attrName>style.visibility</p:attrName>
                                        </p:attrNameLst>
                                      </p:cBhvr>
                                      <p:to>
                                        <p:strVal val="visible"/>
                                      </p:to>
                                    </p:set>
                                    <p:animEffect transition="in" filter="wipe(left)">
                                      <p:cBhvr>
                                        <p:cTn id="96" dur="500"/>
                                        <p:tgtEl>
                                          <p:spTgt spid="71"/>
                                        </p:tgtEl>
                                      </p:cBhvr>
                                    </p:animEffect>
                                  </p:childTnLst>
                                </p:cTn>
                              </p:par>
                              <p:par>
                                <p:cTn id="97" presetID="22" presetClass="entr" presetSubtype="8" fill="hold" grpId="0" nodeType="withEffect">
                                  <p:stCondLst>
                                    <p:cond delay="0"/>
                                  </p:stCondLst>
                                  <p:childTnLst>
                                    <p:set>
                                      <p:cBhvr>
                                        <p:cTn id="98" dur="1" fill="hold">
                                          <p:stCondLst>
                                            <p:cond delay="0"/>
                                          </p:stCondLst>
                                        </p:cTn>
                                        <p:tgtEl>
                                          <p:spTgt spid="72"/>
                                        </p:tgtEl>
                                        <p:attrNameLst>
                                          <p:attrName>style.visibility</p:attrName>
                                        </p:attrNameLst>
                                      </p:cBhvr>
                                      <p:to>
                                        <p:strVal val="visible"/>
                                      </p:to>
                                    </p:set>
                                    <p:animEffect transition="in" filter="wipe(left)">
                                      <p:cBhvr>
                                        <p:cTn id="99"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0" grpId="0"/>
      <p:bldP spid="43" grpId="0"/>
      <p:bldP spid="46" grpId="0" animBg="1"/>
      <p:bldP spid="47" grpId="0" animBg="1"/>
      <p:bldP spid="48" grpId="0" animBg="1"/>
      <p:bldP spid="49" grpId="0" animBg="1"/>
      <p:bldP spid="50" grpId="0" animBg="1"/>
      <p:bldP spid="51" grpId="0" animBg="1"/>
      <p:bldP spid="62" grpId="0" animBg="1"/>
      <p:bldP spid="71" grpId="0" animBg="1"/>
      <p:bldP spid="72" grpId="0" animBg="1"/>
      <p:bldP spid="74" grpId="0" animBg="1"/>
      <p:bldP spid="75" grpId="0" animBg="1"/>
      <p:bldP spid="77" grpId="0"/>
      <p:bldP spid="79" grpId="0"/>
      <p:bldP spid="8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ounded Rectangle 26"/>
          <p:cNvSpPr/>
          <p:nvPr/>
        </p:nvSpPr>
        <p:spPr bwMode="auto">
          <a:xfrm>
            <a:off x="4211960" y="4867632"/>
            <a:ext cx="1296144" cy="361568"/>
          </a:xfrm>
          <a:prstGeom prst="roundRect">
            <a:avLst>
              <a:gd name="adj" fmla="val 24909"/>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ctr" anchorCtr="0" compatLnSpc="1">
            <a:prstTxWarp prst="textNoShape">
              <a:avLst/>
            </a:prstTxWarp>
            <a:noAutofit/>
          </a:bodyPr>
          <a:lstStyle/>
          <a:p>
            <a:pPr marL="0" marR="0" indent="0" algn="r" defTabSz="914400" rtl="0" eaLnBrk="0" fontAlgn="base" latinLnBrk="0" hangingPunct="0">
              <a:lnSpc>
                <a:spcPct val="90000"/>
              </a:lnSpc>
              <a:spcBef>
                <a:spcPct val="0"/>
              </a:spcBef>
              <a:spcAft>
                <a:spcPct val="0"/>
              </a:spcAft>
              <a:buClrTx/>
              <a:buSzTx/>
              <a:buFontTx/>
              <a:buNone/>
              <a:tabLst/>
            </a:pPr>
            <a:r>
              <a:rPr kumimoji="0" lang="en-US" sz="1000" i="0" u="none" strike="noStrike" cap="none" normalizeH="0" baseline="0" dirty="0">
                <a:ln>
                  <a:noFill/>
                </a:ln>
                <a:solidFill>
                  <a:schemeClr val="tx1"/>
                </a:solidFill>
                <a:cs typeface="Arial" pitchFamily="34" charset="0"/>
              </a:rPr>
              <a:t>Run Jobs</a:t>
            </a:r>
          </a:p>
        </p:txBody>
      </p:sp>
      <p:sp>
        <p:nvSpPr>
          <p:cNvPr id="12" name="Title 11"/>
          <p:cNvSpPr>
            <a:spLocks noGrp="1"/>
          </p:cNvSpPr>
          <p:nvPr>
            <p:ph type="title"/>
          </p:nvPr>
        </p:nvSpPr>
        <p:spPr/>
        <p:txBody>
          <a:bodyPr/>
          <a:lstStyle/>
          <a:p>
            <a:r>
              <a:rPr lang="en-US" dirty="0"/>
              <a:t>Creating Work Orders</a:t>
            </a:r>
          </a:p>
        </p:txBody>
      </p:sp>
      <p:sp>
        <p:nvSpPr>
          <p:cNvPr id="8" name="Rounded Rectangle 7"/>
          <p:cNvSpPr/>
          <p:nvPr/>
        </p:nvSpPr>
        <p:spPr bwMode="auto">
          <a:xfrm>
            <a:off x="4788024" y="3345552"/>
            <a:ext cx="1005840" cy="731520"/>
          </a:xfrm>
          <a:prstGeom prst="roundRect">
            <a:avLst>
              <a:gd name="adj" fmla="val 24909"/>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0" tIns="45720" rIns="0" bIns="45720" numCol="1" rtlCol="0" anchor="ctr" anchorCtr="0" compatLnSpc="1">
            <a:prstTxWarp prst="textNoShape">
              <a:avLst/>
            </a:prstTxWarp>
            <a:noAutofit/>
          </a:bodyPr>
          <a:lstStyle/>
          <a:p>
            <a:pPr marL="0" marR="0" indent="0" algn="ctr" defTabSz="914400" rtl="0" eaLnBrk="0" fontAlgn="base" latinLnBrk="0" hangingPunct="0">
              <a:lnSpc>
                <a:spcPct val="90000"/>
              </a:lnSpc>
              <a:spcBef>
                <a:spcPct val="0"/>
              </a:spcBef>
              <a:spcAft>
                <a:spcPct val="0"/>
              </a:spcAft>
              <a:buClrTx/>
              <a:buSzTx/>
              <a:buFontTx/>
              <a:buNone/>
              <a:tabLst/>
            </a:pPr>
            <a:r>
              <a:rPr lang="en-US" sz="1100" b="1" dirty="0">
                <a:solidFill>
                  <a:schemeClr val="bg1"/>
                </a:solidFill>
                <a:effectLst>
                  <a:outerShdw blurRad="38100" dist="38100" dir="2700000" algn="tl">
                    <a:srgbClr val="000000">
                      <a:alpha val="43137"/>
                    </a:srgbClr>
                  </a:outerShdw>
                </a:effectLst>
                <a:cs typeface="Arial" pitchFamily="34" charset="0"/>
              </a:rPr>
              <a:t>Operation</a:t>
            </a:r>
          </a:p>
          <a:p>
            <a:pPr marL="0" marR="0" indent="0" algn="ctr" defTabSz="914400" rtl="0" eaLnBrk="0" fontAlgn="base" latinLnBrk="0" hangingPunct="0">
              <a:lnSpc>
                <a:spcPct val="90000"/>
              </a:lnSpc>
              <a:spcBef>
                <a:spcPct val="0"/>
              </a:spcBef>
              <a:spcAft>
                <a:spcPct val="0"/>
              </a:spcAft>
              <a:buClrTx/>
              <a:buSzTx/>
              <a:buFontTx/>
              <a:buNone/>
              <a:tabLst/>
            </a:pPr>
            <a:r>
              <a:rPr kumimoji="0" lang="en-US" sz="1100" b="1" i="0" u="none" strike="noStrike" cap="none" normalizeH="0" baseline="0" dirty="0">
                <a:ln>
                  <a:noFill/>
                </a:ln>
                <a:solidFill>
                  <a:schemeClr val="bg1"/>
                </a:solidFill>
                <a:effectLst>
                  <a:outerShdw blurRad="38100" dist="38100" dir="2700000" algn="tl">
                    <a:srgbClr val="000000">
                      <a:alpha val="43137"/>
                    </a:srgbClr>
                  </a:outerShdw>
                </a:effectLst>
                <a:cs typeface="Arial" pitchFamily="34" charset="0"/>
              </a:rPr>
              <a:t>1,n</a:t>
            </a:r>
          </a:p>
        </p:txBody>
      </p:sp>
      <p:sp>
        <p:nvSpPr>
          <p:cNvPr id="9" name="Rounded Rectangle 8"/>
          <p:cNvSpPr/>
          <p:nvPr/>
        </p:nvSpPr>
        <p:spPr bwMode="auto">
          <a:xfrm>
            <a:off x="6514053" y="3345552"/>
            <a:ext cx="1005840" cy="731520"/>
          </a:xfrm>
          <a:prstGeom prst="roundRect">
            <a:avLst>
              <a:gd name="adj" fmla="val 24909"/>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90000"/>
              </a:lnSpc>
              <a:spcBef>
                <a:spcPct val="0"/>
              </a:spcBef>
              <a:spcAft>
                <a:spcPct val="0"/>
              </a:spcAft>
              <a:buClrTx/>
              <a:buSzTx/>
              <a:buFontTx/>
              <a:buNone/>
              <a:tabLst/>
            </a:pPr>
            <a:r>
              <a:rPr lang="en-US" sz="1100" b="1" dirty="0">
                <a:solidFill>
                  <a:schemeClr val="bg1"/>
                </a:solidFill>
                <a:effectLst>
                  <a:outerShdw blurRad="38100" dist="38100" dir="2700000" algn="tl">
                    <a:srgbClr val="000000">
                      <a:alpha val="43137"/>
                    </a:srgbClr>
                  </a:outerShdw>
                </a:effectLst>
                <a:cs typeface="Arial" pitchFamily="34" charset="0"/>
              </a:rPr>
              <a:t>Process</a:t>
            </a:r>
          </a:p>
          <a:p>
            <a:pPr marL="0" marR="0" indent="0" algn="ctr" defTabSz="914400" rtl="0" eaLnBrk="0" fontAlgn="base" latinLnBrk="0" hangingPunct="0">
              <a:lnSpc>
                <a:spcPct val="90000"/>
              </a:lnSpc>
              <a:spcBef>
                <a:spcPct val="0"/>
              </a:spcBef>
              <a:spcAft>
                <a:spcPct val="0"/>
              </a:spcAft>
              <a:buClrTx/>
              <a:buSzTx/>
              <a:buFontTx/>
              <a:buNone/>
              <a:tabLst/>
            </a:pPr>
            <a:r>
              <a:rPr kumimoji="0" lang="en-US" sz="1100" b="1" i="0" u="none" strike="noStrike" cap="none" normalizeH="0" baseline="0" dirty="0">
                <a:ln>
                  <a:noFill/>
                </a:ln>
                <a:solidFill>
                  <a:schemeClr val="bg1"/>
                </a:solidFill>
                <a:effectLst>
                  <a:outerShdw blurRad="38100" dist="38100" dir="2700000" algn="tl">
                    <a:srgbClr val="000000">
                      <a:alpha val="43137"/>
                    </a:srgbClr>
                  </a:outerShdw>
                </a:effectLst>
                <a:cs typeface="Arial" pitchFamily="34" charset="0"/>
              </a:rPr>
              <a:t>1,n</a:t>
            </a:r>
          </a:p>
        </p:txBody>
      </p:sp>
      <p:sp>
        <p:nvSpPr>
          <p:cNvPr id="10" name="Rounded Rectangle 9"/>
          <p:cNvSpPr/>
          <p:nvPr/>
        </p:nvSpPr>
        <p:spPr bwMode="auto">
          <a:xfrm>
            <a:off x="6513944" y="2132856"/>
            <a:ext cx="1005840" cy="731520"/>
          </a:xfrm>
          <a:prstGeom prst="roundRect">
            <a:avLst>
              <a:gd name="adj" fmla="val 24909"/>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90000"/>
              </a:lnSpc>
              <a:spcBef>
                <a:spcPct val="0"/>
              </a:spcBef>
              <a:spcAft>
                <a:spcPct val="0"/>
              </a:spcAft>
              <a:buClrTx/>
              <a:buSzTx/>
              <a:buFontTx/>
              <a:buNone/>
              <a:tabLst/>
            </a:pPr>
            <a:r>
              <a:rPr lang="en-US" sz="1100" b="1" dirty="0">
                <a:solidFill>
                  <a:schemeClr val="bg1"/>
                </a:solidFill>
                <a:effectLst>
                  <a:outerShdw blurRad="38100" dist="38100" dir="2700000" algn="tl">
                    <a:srgbClr val="000000">
                      <a:alpha val="43137"/>
                    </a:srgbClr>
                  </a:outerShdw>
                </a:effectLst>
                <a:cs typeface="Arial" pitchFamily="34" charset="0"/>
              </a:rPr>
              <a:t>Item</a:t>
            </a:r>
          </a:p>
          <a:p>
            <a:pPr marL="0" marR="0" indent="0" algn="ctr" defTabSz="914400" rtl="0" eaLnBrk="0" fontAlgn="base" latinLnBrk="0" hangingPunct="0">
              <a:lnSpc>
                <a:spcPct val="90000"/>
              </a:lnSpc>
              <a:spcBef>
                <a:spcPct val="0"/>
              </a:spcBef>
              <a:spcAft>
                <a:spcPct val="0"/>
              </a:spcAft>
              <a:buClrTx/>
              <a:buSzTx/>
              <a:buFontTx/>
              <a:buNone/>
              <a:tabLst/>
            </a:pPr>
            <a:r>
              <a:rPr kumimoji="0" lang="en-US" sz="1100" b="1" i="0" u="none" strike="noStrike" cap="none" normalizeH="0" baseline="0" dirty="0">
                <a:ln>
                  <a:noFill/>
                </a:ln>
                <a:solidFill>
                  <a:schemeClr val="bg1"/>
                </a:solidFill>
                <a:effectLst>
                  <a:outerShdw blurRad="38100" dist="38100" dir="2700000" algn="tl">
                    <a:srgbClr val="000000">
                      <a:alpha val="43137"/>
                    </a:srgbClr>
                  </a:outerShdw>
                </a:effectLst>
                <a:cs typeface="Arial" pitchFamily="34" charset="0"/>
              </a:rPr>
              <a:t>1,n</a:t>
            </a:r>
          </a:p>
        </p:txBody>
      </p:sp>
      <p:sp>
        <p:nvSpPr>
          <p:cNvPr id="11" name="Rounded Rectangle 10"/>
          <p:cNvSpPr/>
          <p:nvPr/>
        </p:nvSpPr>
        <p:spPr bwMode="auto">
          <a:xfrm>
            <a:off x="7884368" y="3345552"/>
            <a:ext cx="1005840" cy="731520"/>
          </a:xfrm>
          <a:prstGeom prst="roundRect">
            <a:avLst>
              <a:gd name="adj" fmla="val 24909"/>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90000"/>
              </a:lnSpc>
              <a:spcBef>
                <a:spcPct val="0"/>
              </a:spcBef>
              <a:spcAft>
                <a:spcPct val="0"/>
              </a:spcAft>
              <a:buClrTx/>
              <a:buSzTx/>
              <a:buFontTx/>
              <a:buNone/>
              <a:tabLst/>
            </a:pPr>
            <a:r>
              <a:rPr lang="en-US" sz="1100" b="1" dirty="0">
                <a:solidFill>
                  <a:schemeClr val="bg1"/>
                </a:solidFill>
                <a:effectLst>
                  <a:outerShdw blurRad="38100" dist="38100" dir="2700000" algn="tl">
                    <a:srgbClr val="000000">
                      <a:alpha val="43137"/>
                    </a:srgbClr>
                  </a:outerShdw>
                </a:effectLst>
                <a:cs typeface="Arial" pitchFamily="34" charset="0"/>
              </a:rPr>
              <a:t>Process Class</a:t>
            </a:r>
          </a:p>
          <a:p>
            <a:pPr marL="0" marR="0" indent="0" algn="ctr" defTabSz="914400" rtl="0" eaLnBrk="0" fontAlgn="base" latinLnBrk="0" hangingPunct="0">
              <a:lnSpc>
                <a:spcPct val="90000"/>
              </a:lnSpc>
              <a:spcBef>
                <a:spcPct val="0"/>
              </a:spcBef>
              <a:spcAft>
                <a:spcPct val="0"/>
              </a:spcAft>
              <a:buClrTx/>
              <a:buSzTx/>
              <a:buFontTx/>
              <a:buNone/>
              <a:tabLst/>
            </a:pPr>
            <a:r>
              <a:rPr kumimoji="0" lang="en-US" sz="1100" b="1" i="0" u="none" strike="noStrike" cap="none" normalizeH="0" baseline="0" dirty="0">
                <a:ln>
                  <a:noFill/>
                </a:ln>
                <a:solidFill>
                  <a:schemeClr val="bg1"/>
                </a:solidFill>
                <a:effectLst>
                  <a:outerShdw blurRad="38100" dist="38100" dir="2700000" algn="tl">
                    <a:srgbClr val="000000">
                      <a:alpha val="43137"/>
                    </a:srgbClr>
                  </a:outerShdw>
                </a:effectLst>
                <a:cs typeface="Arial" pitchFamily="34" charset="0"/>
              </a:rPr>
              <a:t>1,n</a:t>
            </a:r>
          </a:p>
        </p:txBody>
      </p:sp>
      <p:sp>
        <p:nvSpPr>
          <p:cNvPr id="13" name="Rounded Rectangle 12"/>
          <p:cNvSpPr/>
          <p:nvPr/>
        </p:nvSpPr>
        <p:spPr bwMode="auto">
          <a:xfrm>
            <a:off x="7884368" y="2132856"/>
            <a:ext cx="1005840" cy="731520"/>
          </a:xfrm>
          <a:prstGeom prst="roundRect">
            <a:avLst>
              <a:gd name="adj" fmla="val 24909"/>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90000"/>
              </a:lnSpc>
              <a:spcBef>
                <a:spcPct val="0"/>
              </a:spcBef>
              <a:spcAft>
                <a:spcPct val="0"/>
              </a:spcAft>
              <a:buClrTx/>
              <a:buSzTx/>
              <a:buFontTx/>
              <a:buNone/>
              <a:tabLst/>
            </a:pPr>
            <a:r>
              <a:rPr lang="en-US" sz="1100" b="1" dirty="0">
                <a:solidFill>
                  <a:schemeClr val="bg1"/>
                </a:solidFill>
                <a:effectLst>
                  <a:outerShdw blurRad="38100" dist="38100" dir="2700000" algn="tl">
                    <a:srgbClr val="000000">
                      <a:alpha val="43137"/>
                    </a:srgbClr>
                  </a:outerShdw>
                </a:effectLst>
                <a:cs typeface="Arial" pitchFamily="34" charset="0"/>
              </a:rPr>
              <a:t>Item Class</a:t>
            </a:r>
          </a:p>
          <a:p>
            <a:pPr marL="0" marR="0" indent="0" algn="ctr" defTabSz="914400" rtl="0" eaLnBrk="0" fontAlgn="base" latinLnBrk="0" hangingPunct="0">
              <a:lnSpc>
                <a:spcPct val="90000"/>
              </a:lnSpc>
              <a:spcBef>
                <a:spcPct val="0"/>
              </a:spcBef>
              <a:spcAft>
                <a:spcPct val="0"/>
              </a:spcAft>
              <a:buClrTx/>
              <a:buSzTx/>
              <a:buFontTx/>
              <a:buNone/>
              <a:tabLst/>
            </a:pPr>
            <a:r>
              <a:rPr kumimoji="0" lang="en-US" sz="1100" b="1" i="0" u="none" strike="noStrike" cap="none" normalizeH="0" baseline="0" dirty="0">
                <a:ln>
                  <a:noFill/>
                </a:ln>
                <a:solidFill>
                  <a:schemeClr val="bg1"/>
                </a:solidFill>
                <a:effectLst>
                  <a:outerShdw blurRad="38100" dist="38100" dir="2700000" algn="tl">
                    <a:srgbClr val="000000">
                      <a:alpha val="43137"/>
                    </a:srgbClr>
                  </a:outerShdw>
                </a:effectLst>
                <a:cs typeface="Arial" pitchFamily="34" charset="0"/>
              </a:rPr>
              <a:t>1,n</a:t>
            </a:r>
          </a:p>
        </p:txBody>
      </p:sp>
      <p:cxnSp>
        <p:nvCxnSpPr>
          <p:cNvPr id="26" name="Straight Arrow Connector 25"/>
          <p:cNvCxnSpPr>
            <a:stCxn id="38" idx="0"/>
            <a:endCxn id="8" idx="2"/>
          </p:cNvCxnSpPr>
          <p:nvPr/>
        </p:nvCxnSpPr>
        <p:spPr bwMode="auto">
          <a:xfrm flipV="1">
            <a:off x="4860032" y="4077072"/>
            <a:ext cx="430912" cy="360040"/>
          </a:xfrm>
          <a:prstGeom prst="straightConnector1">
            <a:avLst/>
          </a:prstGeom>
          <a:noFill/>
          <a:ln w="9525" cap="flat" cmpd="sng" algn="ctr">
            <a:solidFill>
              <a:schemeClr val="tx1"/>
            </a:solidFill>
            <a:prstDash val="solid"/>
            <a:round/>
            <a:headEnd type="none" w="med" len="med"/>
            <a:tailEnd type="arrow"/>
          </a:ln>
          <a:effectLst/>
        </p:spPr>
      </p:cxnSp>
      <p:cxnSp>
        <p:nvCxnSpPr>
          <p:cNvPr id="29" name="Straight Arrow Connector 28"/>
          <p:cNvCxnSpPr>
            <a:stCxn id="9" idx="1"/>
            <a:endCxn id="8" idx="3"/>
          </p:cNvCxnSpPr>
          <p:nvPr/>
        </p:nvCxnSpPr>
        <p:spPr bwMode="auto">
          <a:xfrm flipH="1">
            <a:off x="5793864" y="3711312"/>
            <a:ext cx="720189" cy="0"/>
          </a:xfrm>
          <a:prstGeom prst="straightConnector1">
            <a:avLst/>
          </a:prstGeom>
          <a:noFill/>
          <a:ln w="9525" cap="flat" cmpd="sng" algn="ctr">
            <a:solidFill>
              <a:schemeClr val="tx1"/>
            </a:solidFill>
            <a:prstDash val="solid"/>
            <a:round/>
            <a:headEnd type="none" w="med" len="med"/>
            <a:tailEnd type="arrow"/>
          </a:ln>
          <a:effectLst/>
        </p:spPr>
      </p:cxnSp>
      <p:cxnSp>
        <p:nvCxnSpPr>
          <p:cNvPr id="31" name="Straight Arrow Connector 30"/>
          <p:cNvCxnSpPr>
            <a:stCxn id="11" idx="1"/>
            <a:endCxn id="9" idx="3"/>
          </p:cNvCxnSpPr>
          <p:nvPr/>
        </p:nvCxnSpPr>
        <p:spPr bwMode="auto">
          <a:xfrm flipH="1">
            <a:off x="7519893" y="3711312"/>
            <a:ext cx="364475" cy="0"/>
          </a:xfrm>
          <a:prstGeom prst="straightConnector1">
            <a:avLst/>
          </a:prstGeom>
          <a:noFill/>
          <a:ln w="9525" cap="flat" cmpd="sng" algn="ctr">
            <a:solidFill>
              <a:schemeClr val="tx1"/>
            </a:solidFill>
            <a:prstDash val="solid"/>
            <a:round/>
            <a:headEnd type="none" w="med" len="med"/>
            <a:tailEnd type="arrow"/>
          </a:ln>
          <a:effectLst/>
        </p:spPr>
      </p:cxnSp>
      <p:cxnSp>
        <p:nvCxnSpPr>
          <p:cNvPr id="33" name="Straight Arrow Connector 32"/>
          <p:cNvCxnSpPr>
            <a:stCxn id="13" idx="1"/>
            <a:endCxn id="10" idx="3"/>
          </p:cNvCxnSpPr>
          <p:nvPr/>
        </p:nvCxnSpPr>
        <p:spPr bwMode="auto">
          <a:xfrm flipH="1">
            <a:off x="7519784" y="2498616"/>
            <a:ext cx="364584" cy="0"/>
          </a:xfrm>
          <a:prstGeom prst="straightConnector1">
            <a:avLst/>
          </a:prstGeom>
          <a:noFill/>
          <a:ln w="9525" cap="flat" cmpd="sng" algn="ctr">
            <a:solidFill>
              <a:schemeClr val="tx1"/>
            </a:solidFill>
            <a:prstDash val="solid"/>
            <a:round/>
            <a:headEnd type="none" w="med" len="med"/>
            <a:tailEnd type="arrow"/>
          </a:ln>
          <a:effectLst/>
        </p:spPr>
      </p:cxnSp>
      <p:cxnSp>
        <p:nvCxnSpPr>
          <p:cNvPr id="95" name="Straight Arrow Connector 94"/>
          <p:cNvCxnSpPr>
            <a:stCxn id="10" idx="2"/>
            <a:endCxn id="9" idx="0"/>
          </p:cNvCxnSpPr>
          <p:nvPr/>
        </p:nvCxnSpPr>
        <p:spPr bwMode="auto">
          <a:xfrm>
            <a:off x="7016864" y="2864376"/>
            <a:ext cx="109" cy="481176"/>
          </a:xfrm>
          <a:prstGeom prst="straightConnector1">
            <a:avLst/>
          </a:prstGeom>
          <a:noFill/>
          <a:ln w="9525" cap="flat" cmpd="sng" algn="ctr">
            <a:solidFill>
              <a:schemeClr val="tx1"/>
            </a:solidFill>
            <a:prstDash val="solid"/>
            <a:round/>
            <a:headEnd type="none" w="med" len="med"/>
            <a:tailEnd type="arrow"/>
          </a:ln>
          <a:effectLst/>
        </p:spPr>
      </p:cxnSp>
      <p:sp>
        <p:nvSpPr>
          <p:cNvPr id="38" name="Rounded Rectangle 37"/>
          <p:cNvSpPr/>
          <p:nvPr/>
        </p:nvSpPr>
        <p:spPr bwMode="auto">
          <a:xfrm>
            <a:off x="4211960" y="4437112"/>
            <a:ext cx="1296144" cy="361568"/>
          </a:xfrm>
          <a:prstGeom prst="roundRect">
            <a:avLst>
              <a:gd name="adj" fmla="val 24909"/>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ctr" anchorCtr="0" compatLnSpc="1">
            <a:prstTxWarp prst="textNoShape">
              <a:avLst/>
            </a:prstTxWarp>
            <a:noAutofit/>
          </a:bodyPr>
          <a:lstStyle/>
          <a:p>
            <a:pPr marL="0" marR="0" indent="0" algn="r" defTabSz="914400" rtl="0" eaLnBrk="0" fontAlgn="base" latinLnBrk="0" hangingPunct="0">
              <a:lnSpc>
                <a:spcPct val="90000"/>
              </a:lnSpc>
              <a:spcBef>
                <a:spcPct val="0"/>
              </a:spcBef>
              <a:spcAft>
                <a:spcPct val="0"/>
              </a:spcAft>
              <a:buClrTx/>
              <a:buSzTx/>
              <a:buFontTx/>
              <a:buNone/>
              <a:tabLst/>
            </a:pPr>
            <a:r>
              <a:rPr kumimoji="0" lang="en-US" sz="1000" i="0" u="none" strike="noStrike" cap="none" normalizeH="0" baseline="0" dirty="0" err="1">
                <a:ln>
                  <a:noFill/>
                </a:ln>
                <a:solidFill>
                  <a:schemeClr val="tx1"/>
                </a:solidFill>
                <a:cs typeface="Arial" pitchFamily="34" charset="0"/>
              </a:rPr>
              <a:t>Sched</a:t>
            </a:r>
            <a:r>
              <a:rPr kumimoji="0" lang="en-US" sz="1000" i="0" u="none" strike="noStrike" cap="none" normalizeH="0" baseline="0" dirty="0">
                <a:ln>
                  <a:noFill/>
                </a:ln>
                <a:solidFill>
                  <a:schemeClr val="tx1"/>
                </a:solidFill>
                <a:cs typeface="Arial" pitchFamily="34" charset="0"/>
              </a:rPr>
              <a:t> Jobs</a:t>
            </a:r>
          </a:p>
        </p:txBody>
      </p:sp>
      <p:sp>
        <p:nvSpPr>
          <p:cNvPr id="4" name="Rounded Rectangle 3"/>
          <p:cNvSpPr/>
          <p:nvPr/>
        </p:nvSpPr>
        <p:spPr bwMode="auto">
          <a:xfrm>
            <a:off x="3186102" y="4437112"/>
            <a:ext cx="1386154" cy="1008112"/>
          </a:xfrm>
          <a:prstGeom prst="roundRect">
            <a:avLst>
              <a:gd name="adj" fmla="val 24909"/>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90000"/>
              </a:lnSpc>
              <a:spcBef>
                <a:spcPct val="0"/>
              </a:spcBef>
              <a:spcAft>
                <a:spcPct val="0"/>
              </a:spcAft>
              <a:buClrTx/>
              <a:buSzTx/>
              <a:buFontTx/>
              <a:buNone/>
              <a:tabLst/>
            </a:pPr>
            <a:r>
              <a:rPr kumimoji="0" lang="en-US" sz="1100" b="1" i="0" u="none" strike="noStrike" cap="none" normalizeH="0" baseline="0" dirty="0">
                <a:ln>
                  <a:noFill/>
                </a:ln>
                <a:solidFill>
                  <a:schemeClr val="bg1"/>
                </a:solidFill>
                <a:effectLst>
                  <a:outerShdw blurRad="38100" dist="38100" dir="2700000" algn="tl">
                    <a:srgbClr val="000000">
                      <a:alpha val="43137"/>
                    </a:srgbClr>
                  </a:outerShdw>
                </a:effectLst>
                <a:cs typeface="Arial" pitchFamily="34" charset="0"/>
              </a:rPr>
              <a:t>Entities</a:t>
            </a:r>
          </a:p>
          <a:p>
            <a:pPr marL="0" marR="0" indent="0" algn="ctr" defTabSz="914400" rtl="0" eaLnBrk="0" fontAlgn="base" latinLnBrk="0" hangingPunct="0">
              <a:lnSpc>
                <a:spcPct val="90000"/>
              </a:lnSpc>
              <a:spcBef>
                <a:spcPct val="0"/>
              </a:spcBef>
              <a:spcAft>
                <a:spcPct val="0"/>
              </a:spcAft>
              <a:buClrTx/>
              <a:buSzTx/>
              <a:buFontTx/>
              <a:buNone/>
              <a:tabLst/>
            </a:pPr>
            <a:r>
              <a:rPr lang="en-US" sz="1100" b="1" dirty="0">
                <a:solidFill>
                  <a:schemeClr val="bg1"/>
                </a:solidFill>
                <a:effectLst>
                  <a:outerShdw blurRad="38100" dist="38100" dir="2700000" algn="tl">
                    <a:srgbClr val="000000">
                      <a:alpha val="43137"/>
                    </a:srgbClr>
                  </a:outerShdw>
                </a:effectLst>
                <a:cs typeface="Arial" pitchFamily="34" charset="0"/>
              </a:rPr>
              <a:t>1,n</a:t>
            </a:r>
            <a:endParaRPr kumimoji="0" lang="en-US" sz="1100" b="1" i="0" u="none" strike="noStrike" cap="none" normalizeH="0" baseline="0" dirty="0">
              <a:ln>
                <a:noFill/>
              </a:ln>
              <a:solidFill>
                <a:schemeClr val="bg1"/>
              </a:solidFill>
              <a:effectLst>
                <a:outerShdw blurRad="38100" dist="38100" dir="2700000" algn="tl">
                  <a:srgbClr val="000000">
                    <a:alpha val="43137"/>
                  </a:srgbClr>
                </a:outerShdw>
              </a:effectLst>
              <a:cs typeface="Arial" pitchFamily="34" charset="0"/>
            </a:endParaRPr>
          </a:p>
        </p:txBody>
      </p:sp>
      <p:sp>
        <p:nvSpPr>
          <p:cNvPr id="16" name="Flowchart: Document 15"/>
          <p:cNvSpPr/>
          <p:nvPr/>
        </p:nvSpPr>
        <p:spPr bwMode="auto">
          <a:xfrm>
            <a:off x="6153958" y="2996952"/>
            <a:ext cx="685800" cy="533400"/>
          </a:xfrm>
          <a:prstGeom prst="flowChartDocument">
            <a:avLst/>
          </a:prstGeom>
          <a:ln>
            <a:headEnd type="none" w="med" len="med"/>
            <a:tailEnd type="none" w="med" len="med"/>
          </a:ln>
        </p:spPr>
        <p:style>
          <a:lnRef idx="0">
            <a:schemeClr val="dk1"/>
          </a:lnRef>
          <a:fillRef idx="3">
            <a:schemeClr val="dk1"/>
          </a:fillRef>
          <a:effectRef idx="3">
            <a:schemeClr val="dk1"/>
          </a:effectRef>
          <a:fontRef idx="minor">
            <a:schemeClr val="lt1"/>
          </a:fontRef>
        </p:style>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90000"/>
              </a:lnSpc>
              <a:spcBef>
                <a:spcPct val="0"/>
              </a:spcBef>
              <a:spcAft>
                <a:spcPct val="0"/>
              </a:spcAft>
              <a:buClrTx/>
              <a:buSzTx/>
              <a:buFontTx/>
              <a:buNone/>
              <a:tabLst/>
            </a:pPr>
            <a:r>
              <a:rPr kumimoji="0" lang="en-US" sz="1100" b="1" i="0" u="none" strike="noStrike" cap="none" normalizeH="0" baseline="0" dirty="0">
                <a:ln>
                  <a:noFill/>
                </a:ln>
                <a:solidFill>
                  <a:schemeClr val="bg1"/>
                </a:solidFill>
                <a:effectLst>
                  <a:outerShdw blurRad="38100" dist="38100" dir="2700000" algn="tl">
                    <a:srgbClr val="000000">
                      <a:alpha val="43137"/>
                    </a:srgbClr>
                  </a:outerShdw>
                </a:effectLst>
              </a:rPr>
              <a:t>Work Order</a:t>
            </a:r>
          </a:p>
        </p:txBody>
      </p:sp>
      <p:sp>
        <p:nvSpPr>
          <p:cNvPr id="19" name="Trapezoid 18"/>
          <p:cNvSpPr/>
          <p:nvPr/>
        </p:nvSpPr>
        <p:spPr bwMode="auto">
          <a:xfrm rot="16200000">
            <a:off x="2911438" y="2560816"/>
            <a:ext cx="4392488" cy="1088876"/>
          </a:xfrm>
          <a:prstGeom prst="trapezoid">
            <a:avLst>
              <a:gd name="adj" fmla="val 192019"/>
            </a:avLst>
          </a:prstGeom>
          <a:solidFill>
            <a:schemeClr val="accent2">
              <a:lumMod val="20000"/>
              <a:lumOff val="80000"/>
              <a:alpha val="50000"/>
            </a:schemeClr>
          </a:solidFill>
          <a:ln w="0" cap="flat" cmpd="sng" algn="ctr">
            <a:solidFill>
              <a:schemeClr val="accent2">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Arial" charset="0"/>
            </a:endParaRPr>
          </a:p>
        </p:txBody>
      </p:sp>
      <p:sp>
        <p:nvSpPr>
          <p:cNvPr id="20" name="Rectangle 19"/>
          <p:cNvSpPr/>
          <p:nvPr/>
        </p:nvSpPr>
        <p:spPr bwMode="auto">
          <a:xfrm>
            <a:off x="5652120" y="908720"/>
            <a:ext cx="3395703" cy="4392488"/>
          </a:xfrm>
          <a:prstGeom prst="rect">
            <a:avLst/>
          </a:prstGeom>
          <a:ln>
            <a:headEnd type="none" w="med" len="med"/>
            <a:tailEnd type="none" w="med" len="med"/>
          </a:ln>
          <a:scene3d>
            <a:camera prst="orthographicFront"/>
            <a:lightRig rig="threePt" dir="t"/>
          </a:scene3d>
          <a:sp3d>
            <a:bevelT w="50800"/>
            <a:extrusionClr>
              <a:schemeClr val="accent2">
                <a:lumMod val="20000"/>
                <a:lumOff val="80000"/>
              </a:schemeClr>
            </a:extrusionClr>
            <a:contourClr>
              <a:schemeClr val="accent2">
                <a:lumMod val="60000"/>
                <a:lumOff val="40000"/>
              </a:schemeClr>
            </a:contourClr>
          </a:sp3d>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b" anchorCtr="0" compatLnSpc="1">
            <a:prstTxWarp prst="textNoShape">
              <a:avLst/>
            </a:prstTxWarp>
            <a:noAutofit/>
          </a:bodyPr>
          <a:lstStyle/>
          <a:p>
            <a:pPr marL="0" marR="0" indent="0" algn="r" defTabSz="914400" rtl="0" eaLnBrk="0" fontAlgn="base" latinLnBrk="0" hangingPunct="0">
              <a:lnSpc>
                <a:spcPct val="90000"/>
              </a:lnSpc>
              <a:spcBef>
                <a:spcPct val="0"/>
              </a:spcBef>
              <a:spcAft>
                <a:spcPct val="0"/>
              </a:spcAft>
              <a:buClrTx/>
              <a:buSzTx/>
              <a:buFontTx/>
              <a:buNone/>
              <a:tabLst/>
            </a:pPr>
            <a:r>
              <a:rPr kumimoji="0" lang="en-US" sz="1200" b="0" i="1" strike="noStrike" cap="none" normalizeH="0" baseline="0" dirty="0">
                <a:ln>
                  <a:noFill/>
                </a:ln>
                <a:solidFill>
                  <a:schemeClr val="tx1"/>
                </a:solidFill>
                <a:effectLst>
                  <a:outerShdw blurRad="38100" dist="38100" dir="2700000" algn="tl">
                    <a:srgbClr val="000000">
                      <a:alpha val="43137"/>
                    </a:srgbClr>
                  </a:outerShdw>
                </a:effectLst>
              </a:rPr>
              <a:t>Entity at Runtime</a:t>
            </a:r>
          </a:p>
        </p:txBody>
      </p:sp>
      <p:sp>
        <p:nvSpPr>
          <p:cNvPr id="15" name="Flowchart: Document 14"/>
          <p:cNvSpPr/>
          <p:nvPr/>
        </p:nvSpPr>
        <p:spPr bwMode="auto">
          <a:xfrm>
            <a:off x="4157464" y="2708920"/>
            <a:ext cx="685800" cy="533400"/>
          </a:xfrm>
          <a:prstGeom prst="flowChartDocument">
            <a:avLst/>
          </a:prstGeom>
          <a:ln>
            <a:headEnd type="none" w="med" len="med"/>
            <a:tailEnd type="none" w="med" len="med"/>
          </a:ln>
        </p:spPr>
        <p:style>
          <a:lnRef idx="0">
            <a:schemeClr val="dk1"/>
          </a:lnRef>
          <a:fillRef idx="3">
            <a:schemeClr val="dk1"/>
          </a:fillRef>
          <a:effectRef idx="3">
            <a:schemeClr val="dk1"/>
          </a:effectRef>
          <a:fontRef idx="minor">
            <a:schemeClr val="lt1"/>
          </a:fontRef>
        </p:style>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90000"/>
              </a:lnSpc>
              <a:spcBef>
                <a:spcPct val="0"/>
              </a:spcBef>
              <a:spcAft>
                <a:spcPct val="0"/>
              </a:spcAft>
              <a:buClrTx/>
              <a:buSzTx/>
              <a:buFontTx/>
              <a:buNone/>
              <a:tabLst/>
            </a:pPr>
            <a:r>
              <a:rPr kumimoji="0" lang="en-US" sz="1100" b="1" i="0" u="none" strike="noStrike" cap="none" normalizeH="0" baseline="0" dirty="0">
                <a:ln>
                  <a:noFill/>
                </a:ln>
                <a:solidFill>
                  <a:schemeClr val="bg1"/>
                </a:solidFill>
                <a:effectLst>
                  <a:outerShdw blurRad="38100" dist="38100" dir="2700000" algn="tl">
                    <a:srgbClr val="000000">
                      <a:alpha val="43137"/>
                    </a:srgbClr>
                  </a:outerShdw>
                </a:effectLst>
              </a:rPr>
              <a:t>Jobs</a:t>
            </a:r>
          </a:p>
        </p:txBody>
      </p:sp>
      <p:sp>
        <p:nvSpPr>
          <p:cNvPr id="17" name="Flowchart: Document 16"/>
          <p:cNvSpPr/>
          <p:nvPr/>
        </p:nvSpPr>
        <p:spPr bwMode="auto">
          <a:xfrm>
            <a:off x="4309864" y="2861320"/>
            <a:ext cx="685800" cy="533400"/>
          </a:xfrm>
          <a:prstGeom prst="flowChartDocument">
            <a:avLst/>
          </a:prstGeom>
          <a:ln>
            <a:headEnd type="none" w="med" len="med"/>
            <a:tailEnd type="none" w="med" len="med"/>
          </a:ln>
        </p:spPr>
        <p:style>
          <a:lnRef idx="0">
            <a:schemeClr val="dk1"/>
          </a:lnRef>
          <a:fillRef idx="3">
            <a:schemeClr val="dk1"/>
          </a:fillRef>
          <a:effectRef idx="3">
            <a:schemeClr val="dk1"/>
          </a:effectRef>
          <a:fontRef idx="minor">
            <a:schemeClr val="lt1"/>
          </a:fontRef>
        </p:style>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90000"/>
              </a:lnSpc>
              <a:spcBef>
                <a:spcPct val="0"/>
              </a:spcBef>
              <a:spcAft>
                <a:spcPct val="0"/>
              </a:spcAft>
              <a:buClrTx/>
              <a:buSzTx/>
              <a:buFontTx/>
              <a:buNone/>
              <a:tabLst/>
            </a:pPr>
            <a:r>
              <a:rPr kumimoji="0" lang="en-US" sz="1100" b="1" i="0" u="none" strike="noStrike" cap="none" normalizeH="0" baseline="0" dirty="0">
                <a:ln>
                  <a:noFill/>
                </a:ln>
                <a:solidFill>
                  <a:schemeClr val="bg1"/>
                </a:solidFill>
                <a:effectLst>
                  <a:outerShdw blurRad="38100" dist="38100" dir="2700000" algn="tl">
                    <a:srgbClr val="000000">
                      <a:alpha val="43137"/>
                    </a:srgbClr>
                  </a:outerShdw>
                </a:effectLst>
              </a:rPr>
              <a:t>Jobs</a:t>
            </a:r>
          </a:p>
        </p:txBody>
      </p:sp>
      <p:sp>
        <p:nvSpPr>
          <p:cNvPr id="18" name="Flowchart: Document 17"/>
          <p:cNvSpPr/>
          <p:nvPr/>
        </p:nvSpPr>
        <p:spPr bwMode="auto">
          <a:xfrm>
            <a:off x="4462264" y="3013720"/>
            <a:ext cx="685800" cy="533400"/>
          </a:xfrm>
          <a:prstGeom prst="flowChartDocument">
            <a:avLst/>
          </a:prstGeom>
          <a:ln>
            <a:headEnd type="none" w="med" len="med"/>
            <a:tailEnd type="none" w="med" len="med"/>
          </a:ln>
        </p:spPr>
        <p:style>
          <a:lnRef idx="0">
            <a:schemeClr val="dk1"/>
          </a:lnRef>
          <a:fillRef idx="3">
            <a:schemeClr val="dk1"/>
          </a:fillRef>
          <a:effectRef idx="3">
            <a:schemeClr val="dk1"/>
          </a:effectRef>
          <a:fontRef idx="minor">
            <a:schemeClr val="lt1"/>
          </a:fontRef>
        </p:style>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90000"/>
              </a:lnSpc>
              <a:spcBef>
                <a:spcPct val="0"/>
              </a:spcBef>
              <a:spcAft>
                <a:spcPct val="0"/>
              </a:spcAft>
              <a:buClrTx/>
              <a:buSzTx/>
              <a:buFontTx/>
              <a:buNone/>
              <a:tabLst/>
            </a:pPr>
            <a:r>
              <a:rPr kumimoji="0" lang="en-US" sz="1100" b="1" i="0" u="none" strike="noStrike" cap="none" normalizeH="0" baseline="0" dirty="0">
                <a:ln>
                  <a:noFill/>
                </a:ln>
                <a:solidFill>
                  <a:schemeClr val="bg1"/>
                </a:solidFill>
                <a:effectLst>
                  <a:outerShdw blurRad="38100" dist="38100" dir="2700000" algn="tl">
                    <a:srgbClr val="000000">
                      <a:alpha val="43137"/>
                    </a:srgbClr>
                  </a:outerShdw>
                </a:effectLst>
              </a:rPr>
              <a:t>Jobs</a:t>
            </a:r>
          </a:p>
        </p:txBody>
      </p:sp>
      <p:sp>
        <p:nvSpPr>
          <p:cNvPr id="22" name="Rounded Rectangle 21"/>
          <p:cNvSpPr/>
          <p:nvPr/>
        </p:nvSpPr>
        <p:spPr bwMode="auto">
          <a:xfrm>
            <a:off x="6717360" y="4056112"/>
            <a:ext cx="1524000" cy="381000"/>
          </a:xfrm>
          <a:prstGeom prst="roundRect">
            <a:avLst>
              <a:gd name="adj" fmla="val 50000"/>
            </a:avLst>
          </a:prstGeom>
          <a:ln>
            <a:headEnd type="none" w="med" len="med"/>
            <a:tailEnd type="none" w="med" len="med"/>
          </a:ln>
          <a:scene3d>
            <a:camera prst="orthographicFront"/>
            <a:lightRig rig="threePt" dir="t"/>
          </a:scene3d>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90000"/>
              </a:lnSpc>
              <a:spcBef>
                <a:spcPct val="0"/>
              </a:spcBef>
              <a:spcAft>
                <a:spcPct val="0"/>
              </a:spcAft>
              <a:buClrTx/>
              <a:buSzTx/>
              <a:buFontTx/>
              <a:buNone/>
              <a:tabLst/>
            </a:pPr>
            <a:r>
              <a:rPr lang="en-US" sz="1200" b="1" dirty="0">
                <a:solidFill>
                  <a:schemeClr val="bg1"/>
                </a:solidFill>
                <a:effectLst>
                  <a:outerShdw blurRad="38100" dist="38100" dir="2700000" algn="tl">
                    <a:srgbClr val="000000">
                      <a:alpha val="43137"/>
                    </a:srgbClr>
                  </a:outerShdw>
                </a:effectLst>
                <a:latin typeface="Arial" charset="0"/>
              </a:rPr>
              <a:t>Complete Job</a:t>
            </a:r>
            <a:endParaRPr kumimoji="0" lang="en-US" sz="1200" b="1" i="0" u="none" strike="noStrike" cap="none" normalizeH="0" baseline="0" dirty="0">
              <a:ln>
                <a:noFill/>
              </a:ln>
              <a:solidFill>
                <a:schemeClr val="bg1"/>
              </a:solidFill>
              <a:effectLst>
                <a:outerShdw blurRad="38100" dist="38100" dir="2700000" algn="tl">
                  <a:srgbClr val="000000">
                    <a:alpha val="43137"/>
                  </a:srgbClr>
                </a:outerShdw>
              </a:effectLst>
              <a:latin typeface="Arial" charset="0"/>
            </a:endParaRPr>
          </a:p>
        </p:txBody>
      </p:sp>
      <p:sp>
        <p:nvSpPr>
          <p:cNvPr id="24" name="Rounded Rectangle 23"/>
          <p:cNvSpPr/>
          <p:nvPr/>
        </p:nvSpPr>
        <p:spPr bwMode="auto">
          <a:xfrm>
            <a:off x="6717360" y="2993504"/>
            <a:ext cx="1527048" cy="381000"/>
          </a:xfrm>
          <a:prstGeom prst="roundRect">
            <a:avLst>
              <a:gd name="adj" fmla="val 50000"/>
            </a:avLst>
          </a:prstGeom>
          <a:ln>
            <a:headEnd type="none" w="med" len="med"/>
            <a:tailEnd type="none" w="med" len="med"/>
          </a:ln>
          <a:scene3d>
            <a:camera prst="orthographicFront"/>
            <a:lightRig rig="threePt" dir="t"/>
          </a:scene3d>
        </p:spPr>
        <p:style>
          <a:lnRef idx="1">
            <a:schemeClr val="accent4"/>
          </a:lnRef>
          <a:fillRef idx="3">
            <a:schemeClr val="accent4"/>
          </a:fillRef>
          <a:effectRef idx="2">
            <a:schemeClr val="accent4"/>
          </a:effectRef>
          <a:fontRef idx="minor">
            <a:schemeClr val="lt1"/>
          </a:fontRef>
        </p:style>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90000"/>
              </a:lnSpc>
              <a:spcBef>
                <a:spcPct val="0"/>
              </a:spcBef>
              <a:spcAft>
                <a:spcPct val="0"/>
              </a:spcAft>
              <a:buClrTx/>
              <a:buSzTx/>
              <a:buFontTx/>
              <a:buNone/>
              <a:tabLst/>
            </a:pPr>
            <a:r>
              <a:rPr lang="en-US" sz="1200" b="1" dirty="0">
                <a:solidFill>
                  <a:schemeClr val="bg1"/>
                </a:solidFill>
                <a:effectLst>
                  <a:outerShdw blurRad="38100" dist="38100" dir="2700000" algn="tl">
                    <a:srgbClr val="000000">
                      <a:alpha val="43137"/>
                    </a:srgbClr>
                  </a:outerShdw>
                </a:effectLst>
                <a:latin typeface="Arial" charset="0"/>
              </a:rPr>
              <a:t>Produce</a:t>
            </a:r>
          </a:p>
        </p:txBody>
      </p:sp>
      <p:cxnSp>
        <p:nvCxnSpPr>
          <p:cNvPr id="25" name="Elbow Connector 24"/>
          <p:cNvCxnSpPr>
            <a:stCxn id="34" idx="2"/>
            <a:endCxn id="24" idx="0"/>
          </p:cNvCxnSpPr>
          <p:nvPr/>
        </p:nvCxnSpPr>
        <p:spPr bwMode="auto">
          <a:xfrm rot="16200000" flipH="1">
            <a:off x="7060278" y="2572898"/>
            <a:ext cx="839688" cy="1524"/>
          </a:xfrm>
          <a:prstGeom prst="bentConnector3">
            <a:avLst>
              <a:gd name="adj1" fmla="val 50000"/>
            </a:avLst>
          </a:prstGeom>
          <a:noFill/>
          <a:ln w="12700" cap="flat" cmpd="sng" algn="ctr">
            <a:solidFill>
              <a:schemeClr val="tx1"/>
            </a:solidFill>
            <a:prstDash val="solid"/>
            <a:round/>
            <a:headEnd type="none" w="med" len="med"/>
            <a:tailEnd type="triangle" w="lg" len="med"/>
          </a:ln>
          <a:effectLst/>
          <a:scene3d>
            <a:camera prst="orthographicFront"/>
            <a:lightRig rig="threePt" dir="t"/>
          </a:scene3d>
          <a:sp3d/>
        </p:spPr>
      </p:cxnSp>
      <p:cxnSp>
        <p:nvCxnSpPr>
          <p:cNvPr id="32" name="Elbow Connector 31"/>
          <p:cNvCxnSpPr>
            <a:stCxn id="24" idx="2"/>
            <a:endCxn id="22" idx="0"/>
          </p:cNvCxnSpPr>
          <p:nvPr/>
        </p:nvCxnSpPr>
        <p:spPr bwMode="auto">
          <a:xfrm rot="5400000">
            <a:off x="7139318" y="3714546"/>
            <a:ext cx="681608" cy="1524"/>
          </a:xfrm>
          <a:prstGeom prst="bentConnector3">
            <a:avLst>
              <a:gd name="adj1" fmla="val 50000"/>
            </a:avLst>
          </a:prstGeom>
          <a:noFill/>
          <a:ln w="12700" cap="flat" cmpd="sng" algn="ctr">
            <a:solidFill>
              <a:schemeClr val="tx1"/>
            </a:solidFill>
            <a:prstDash val="solid"/>
            <a:round/>
            <a:headEnd type="none" w="med" len="med"/>
            <a:tailEnd type="triangle" w="lg" len="med"/>
          </a:ln>
          <a:effectLst/>
          <a:scene3d>
            <a:camera prst="orthographicFront"/>
            <a:lightRig rig="threePt" dir="t"/>
          </a:scene3d>
          <a:sp3d/>
        </p:spPr>
      </p:cxnSp>
      <p:sp>
        <p:nvSpPr>
          <p:cNvPr id="34" name="Rounded Rectangle 33"/>
          <p:cNvSpPr/>
          <p:nvPr/>
        </p:nvSpPr>
        <p:spPr bwMode="auto">
          <a:xfrm>
            <a:off x="6717360" y="1772816"/>
            <a:ext cx="1524000" cy="381000"/>
          </a:xfrm>
          <a:prstGeom prst="roundRect">
            <a:avLst>
              <a:gd name="adj" fmla="val 50000"/>
            </a:avLst>
          </a:prstGeom>
          <a:ln>
            <a:headEnd type="none" w="med" len="med"/>
            <a:tailEnd type="none" w="med" len="med"/>
          </a:ln>
          <a:scene3d>
            <a:camera prst="orthographicFront"/>
            <a:lightRig rig="threePt" dir="t"/>
          </a:scene3d>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90000"/>
              </a:lnSpc>
              <a:spcBef>
                <a:spcPct val="0"/>
              </a:spcBef>
              <a:spcAft>
                <a:spcPct val="0"/>
              </a:spcAft>
              <a:buClrTx/>
              <a:buSzTx/>
              <a:buFontTx/>
              <a:buNone/>
              <a:tabLst/>
            </a:pPr>
            <a:r>
              <a:rPr kumimoji="0" lang="en-US" sz="1200" b="1" i="0" u="none" strike="noStrike" cap="none" normalizeH="0" baseline="0" dirty="0">
                <a:ln>
                  <a:noFill/>
                </a:ln>
                <a:solidFill>
                  <a:schemeClr val="bg1"/>
                </a:solidFill>
                <a:effectLst>
                  <a:outerShdw blurRad="38100" dist="38100" dir="2700000" algn="tl">
                    <a:srgbClr val="000000">
                      <a:alpha val="43137"/>
                    </a:srgbClr>
                  </a:outerShdw>
                </a:effectLst>
                <a:latin typeface="Arial" charset="0"/>
              </a:rPr>
              <a:t>Start Job</a:t>
            </a:r>
          </a:p>
        </p:txBody>
      </p:sp>
      <p:sp>
        <p:nvSpPr>
          <p:cNvPr id="2" name="Date Placeholder 1"/>
          <p:cNvSpPr>
            <a:spLocks noGrp="1"/>
          </p:cNvSpPr>
          <p:nvPr>
            <p:ph type="dt" sz="half" idx="2"/>
          </p:nvPr>
        </p:nvSpPr>
        <p:spPr/>
        <p:txBody>
          <a:bodyPr/>
          <a:lstStyle/>
          <a:p>
            <a:r>
              <a:rPr lang="en-US"/>
              <a:t>© Invensys 2013</a:t>
            </a:r>
            <a:endParaRPr lang="en-US" dirty="0"/>
          </a:p>
        </p:txBody>
      </p:sp>
      <p:sp>
        <p:nvSpPr>
          <p:cNvPr id="3" name="Footer Placeholder 2"/>
          <p:cNvSpPr>
            <a:spLocks noGrp="1"/>
          </p:cNvSpPr>
          <p:nvPr>
            <p:ph type="ftr" sz="quarter" idx="3"/>
          </p:nvPr>
        </p:nvSpPr>
        <p:spPr/>
        <p:txBody>
          <a:bodyPr/>
          <a:lstStyle/>
          <a:p>
            <a:r>
              <a:rPr lang="en-US"/>
              <a:t>Invensys proprietary &amp; confidential</a:t>
            </a:r>
          </a:p>
        </p:txBody>
      </p:sp>
    </p:spTree>
    <p:extLst>
      <p:ext uri="{BB962C8B-B14F-4D97-AF65-F5344CB8AC3E}">
        <p14:creationId xmlns:p14="http://schemas.microsoft.com/office/powerpoint/2010/main" val="4272244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dissolve">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17" presetClass="entr" presetSubtype="8"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p:cTn id="12" dur="500" fill="hold"/>
                                        <p:tgtEl>
                                          <p:spTgt spid="19"/>
                                        </p:tgtEl>
                                        <p:attrNameLst>
                                          <p:attrName>ppt_x</p:attrName>
                                        </p:attrNameLst>
                                      </p:cBhvr>
                                      <p:tavLst>
                                        <p:tav tm="0">
                                          <p:val>
                                            <p:strVal val="#ppt_x-#ppt_w/2"/>
                                          </p:val>
                                        </p:tav>
                                        <p:tav tm="100000">
                                          <p:val>
                                            <p:strVal val="#ppt_x"/>
                                          </p:val>
                                        </p:tav>
                                      </p:tavLst>
                                    </p:anim>
                                    <p:anim calcmode="lin" valueType="num">
                                      <p:cBhvr>
                                        <p:cTn id="13" dur="500" fill="hold"/>
                                        <p:tgtEl>
                                          <p:spTgt spid="19"/>
                                        </p:tgtEl>
                                        <p:attrNameLst>
                                          <p:attrName>ppt_y</p:attrName>
                                        </p:attrNameLst>
                                      </p:cBhvr>
                                      <p:tavLst>
                                        <p:tav tm="0">
                                          <p:val>
                                            <p:strVal val="#ppt_y"/>
                                          </p:val>
                                        </p:tav>
                                        <p:tav tm="100000">
                                          <p:val>
                                            <p:strVal val="#ppt_y"/>
                                          </p:val>
                                        </p:tav>
                                      </p:tavLst>
                                    </p:anim>
                                    <p:anim calcmode="lin" valueType="num">
                                      <p:cBhvr>
                                        <p:cTn id="14" dur="500" fill="hold"/>
                                        <p:tgtEl>
                                          <p:spTgt spid="19"/>
                                        </p:tgtEl>
                                        <p:attrNameLst>
                                          <p:attrName>ppt_w</p:attrName>
                                        </p:attrNameLst>
                                      </p:cBhvr>
                                      <p:tavLst>
                                        <p:tav tm="0">
                                          <p:val>
                                            <p:fltVal val="0"/>
                                          </p:val>
                                        </p:tav>
                                        <p:tav tm="100000">
                                          <p:val>
                                            <p:strVal val="#ppt_w"/>
                                          </p:val>
                                        </p:tav>
                                      </p:tavLst>
                                    </p:anim>
                                    <p:anim calcmode="lin" valueType="num">
                                      <p:cBhvr>
                                        <p:cTn id="15" dur="500" fill="hold"/>
                                        <p:tgtEl>
                                          <p:spTgt spid="19"/>
                                        </p:tgtEl>
                                        <p:attrNameLst>
                                          <p:attrName>ppt_h</p:attrName>
                                        </p:attrNameLst>
                                      </p:cBhvr>
                                      <p:tavLst>
                                        <p:tav tm="0">
                                          <p:val>
                                            <p:strVal val="#ppt_h"/>
                                          </p:val>
                                        </p:tav>
                                        <p:tav tm="100000">
                                          <p:val>
                                            <p:strVal val="#ppt_h"/>
                                          </p:val>
                                        </p:tav>
                                      </p:tavLst>
                                    </p:anim>
                                  </p:childTnLst>
                                </p:cTn>
                              </p:par>
                            </p:childTnLst>
                          </p:cTn>
                        </p:par>
                        <p:par>
                          <p:cTn id="16" fill="hold">
                            <p:stCondLst>
                              <p:cond delay="500"/>
                            </p:stCondLst>
                            <p:childTnLst>
                              <p:par>
                                <p:cTn id="17" presetID="17" presetClass="entr" presetSubtype="8" fill="hold" grpId="0" nodeType="after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p:cTn id="19" dur="500" fill="hold"/>
                                        <p:tgtEl>
                                          <p:spTgt spid="20"/>
                                        </p:tgtEl>
                                        <p:attrNameLst>
                                          <p:attrName>ppt_x</p:attrName>
                                        </p:attrNameLst>
                                      </p:cBhvr>
                                      <p:tavLst>
                                        <p:tav tm="0">
                                          <p:val>
                                            <p:strVal val="#ppt_x-#ppt_w/2"/>
                                          </p:val>
                                        </p:tav>
                                        <p:tav tm="100000">
                                          <p:val>
                                            <p:strVal val="#ppt_x"/>
                                          </p:val>
                                        </p:tav>
                                      </p:tavLst>
                                    </p:anim>
                                    <p:anim calcmode="lin" valueType="num">
                                      <p:cBhvr>
                                        <p:cTn id="20" dur="500" fill="hold"/>
                                        <p:tgtEl>
                                          <p:spTgt spid="20"/>
                                        </p:tgtEl>
                                        <p:attrNameLst>
                                          <p:attrName>ppt_y</p:attrName>
                                        </p:attrNameLst>
                                      </p:cBhvr>
                                      <p:tavLst>
                                        <p:tav tm="0">
                                          <p:val>
                                            <p:strVal val="#ppt_y"/>
                                          </p:val>
                                        </p:tav>
                                        <p:tav tm="100000">
                                          <p:val>
                                            <p:strVal val="#ppt_y"/>
                                          </p:val>
                                        </p:tav>
                                      </p:tavLst>
                                    </p:anim>
                                    <p:anim calcmode="lin" valueType="num">
                                      <p:cBhvr>
                                        <p:cTn id="21" dur="500" fill="hold"/>
                                        <p:tgtEl>
                                          <p:spTgt spid="20"/>
                                        </p:tgtEl>
                                        <p:attrNameLst>
                                          <p:attrName>ppt_w</p:attrName>
                                        </p:attrNameLst>
                                      </p:cBhvr>
                                      <p:tavLst>
                                        <p:tav tm="0">
                                          <p:val>
                                            <p:fltVal val="0"/>
                                          </p:val>
                                        </p:tav>
                                        <p:tav tm="100000">
                                          <p:val>
                                            <p:strVal val="#ppt_w"/>
                                          </p:val>
                                        </p:tav>
                                      </p:tavLst>
                                    </p:anim>
                                    <p:anim calcmode="lin" valueType="num">
                                      <p:cBhvr>
                                        <p:cTn id="22" dur="500" fill="hold"/>
                                        <p:tgtEl>
                                          <p:spTgt spid="20"/>
                                        </p:tgtEl>
                                        <p:attrNameLst>
                                          <p:attrName>ppt_h</p:attrName>
                                        </p:attrNameLst>
                                      </p:cBhvr>
                                      <p:tavLst>
                                        <p:tav tm="0">
                                          <p:val>
                                            <p:strVal val="#ppt_h"/>
                                          </p:val>
                                        </p:tav>
                                        <p:tav tm="100000">
                                          <p:val>
                                            <p:strVal val="#ppt_h"/>
                                          </p:val>
                                        </p:tav>
                                      </p:tavLst>
                                    </p:anim>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dissolve">
                                      <p:cBhvr>
                                        <p:cTn id="27" dur="500"/>
                                        <p:tgtEl>
                                          <p:spTgt spid="3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wipe(up)">
                                      <p:cBhvr>
                                        <p:cTn id="32" dur="500"/>
                                        <p:tgtEl>
                                          <p:spTgt spid="25"/>
                                        </p:tgtEl>
                                      </p:cBhvr>
                                    </p:animEffect>
                                  </p:childTnLst>
                                </p:cTn>
                              </p:par>
                            </p:childTnLst>
                          </p:cTn>
                        </p:par>
                        <p:par>
                          <p:cTn id="33" fill="hold">
                            <p:stCondLst>
                              <p:cond delay="500"/>
                            </p:stCondLst>
                            <p:childTnLst>
                              <p:par>
                                <p:cTn id="34" presetID="9" presetClass="entr" presetSubtype="0" fill="hold" grpId="0" nodeType="after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dissolve">
                                      <p:cBhvr>
                                        <p:cTn id="36" dur="500"/>
                                        <p:tgtEl>
                                          <p:spTgt spid="24"/>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1" fill="hold" nodeType="clickEffect">
                                  <p:stCondLst>
                                    <p:cond delay="0"/>
                                  </p:stCondLst>
                                  <p:childTnLst>
                                    <p:set>
                                      <p:cBhvr>
                                        <p:cTn id="40" dur="1" fill="hold">
                                          <p:stCondLst>
                                            <p:cond delay="0"/>
                                          </p:stCondLst>
                                        </p:cTn>
                                        <p:tgtEl>
                                          <p:spTgt spid="32"/>
                                        </p:tgtEl>
                                        <p:attrNameLst>
                                          <p:attrName>style.visibility</p:attrName>
                                        </p:attrNameLst>
                                      </p:cBhvr>
                                      <p:to>
                                        <p:strVal val="visible"/>
                                      </p:to>
                                    </p:set>
                                    <p:animEffect transition="in" filter="wipe(up)">
                                      <p:cBhvr>
                                        <p:cTn id="41" dur="500"/>
                                        <p:tgtEl>
                                          <p:spTgt spid="32"/>
                                        </p:tgtEl>
                                      </p:cBhvr>
                                    </p:animEffect>
                                  </p:childTnLst>
                                </p:cTn>
                              </p:par>
                            </p:childTnLst>
                          </p:cTn>
                        </p:par>
                        <p:par>
                          <p:cTn id="42" fill="hold">
                            <p:stCondLst>
                              <p:cond delay="500"/>
                            </p:stCondLst>
                            <p:childTnLst>
                              <p:par>
                                <p:cTn id="43" presetID="9" presetClass="entr" presetSubtype="0" fill="hold" grpId="0" nodeType="afterEffect">
                                  <p:stCondLst>
                                    <p:cond delay="0"/>
                                  </p:stCondLst>
                                  <p:childTnLst>
                                    <p:set>
                                      <p:cBhvr>
                                        <p:cTn id="44" dur="1" fill="hold">
                                          <p:stCondLst>
                                            <p:cond delay="0"/>
                                          </p:stCondLst>
                                        </p:cTn>
                                        <p:tgtEl>
                                          <p:spTgt spid="22"/>
                                        </p:tgtEl>
                                        <p:attrNameLst>
                                          <p:attrName>style.visibility</p:attrName>
                                        </p:attrNameLst>
                                      </p:cBhvr>
                                      <p:to>
                                        <p:strVal val="visible"/>
                                      </p:to>
                                    </p:set>
                                    <p:animEffect transition="in" filter="dissolve">
                                      <p:cBhvr>
                                        <p:cTn id="45"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19" grpId="0" animBg="1"/>
      <p:bldP spid="20" grpId="0" animBg="1"/>
      <p:bldP spid="22" grpId="0" animBg="1"/>
      <p:bldP spid="24" grpId="0" animBg="1"/>
      <p:bldP spid="3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 Job Run Capability to OCO</a:t>
            </a:r>
          </a:p>
        </p:txBody>
      </p:sp>
      <p:sp>
        <p:nvSpPr>
          <p:cNvPr id="3" name="Date Placeholder 2"/>
          <p:cNvSpPr>
            <a:spLocks noGrp="1"/>
          </p:cNvSpPr>
          <p:nvPr>
            <p:ph type="dt" sz="half" idx="2"/>
          </p:nvPr>
        </p:nvSpPr>
        <p:spPr/>
        <p:txBody>
          <a:bodyPr/>
          <a:lstStyle/>
          <a:p>
            <a:r>
              <a:rPr lang="en-US"/>
              <a:t>© Invensys 2013</a:t>
            </a:r>
            <a:endParaRPr lang="en-US" dirty="0"/>
          </a:p>
        </p:txBody>
      </p:sp>
      <p:sp>
        <p:nvSpPr>
          <p:cNvPr id="4" name="Footer Placeholder 3"/>
          <p:cNvSpPr>
            <a:spLocks noGrp="1"/>
          </p:cNvSpPr>
          <p:nvPr>
            <p:ph type="ftr" sz="quarter" idx="3"/>
          </p:nvPr>
        </p:nvSpPr>
        <p:spPr/>
        <p:txBody>
          <a:bodyPr/>
          <a:lstStyle/>
          <a:p>
            <a:r>
              <a:rPr lang="en-US"/>
              <a:t>Invensys proprietary &amp; confidential</a:t>
            </a:r>
          </a:p>
        </p:txBody>
      </p:sp>
      <p:pic>
        <p:nvPicPr>
          <p:cNvPr id="5122" name="Picture 2"/>
          <p:cNvPicPr>
            <a:picLocks noChangeAspect="1" noChangeArrowheads="1"/>
          </p:cNvPicPr>
          <p:nvPr/>
        </p:nvPicPr>
        <p:blipFill>
          <a:blip r:embed="rId2"/>
          <a:srcRect/>
          <a:stretch>
            <a:fillRect/>
          </a:stretch>
        </p:blipFill>
        <p:spPr bwMode="auto">
          <a:xfrm>
            <a:off x="800101" y="943778"/>
            <a:ext cx="7343799" cy="5699932"/>
          </a:xfrm>
          <a:prstGeom prst="rect">
            <a:avLst/>
          </a:prstGeom>
          <a:noFill/>
          <a:ln w="9525">
            <a:noFill/>
            <a:miter lim="800000"/>
            <a:headEnd/>
            <a:tailEnd/>
          </a:ln>
          <a:effectLst/>
        </p:spPr>
      </p:pic>
      <p:sp>
        <p:nvSpPr>
          <p:cNvPr id="7" name="Striped Right Arrow 6"/>
          <p:cNvSpPr/>
          <p:nvPr/>
        </p:nvSpPr>
        <p:spPr bwMode="auto">
          <a:xfrm flipH="1">
            <a:off x="2669678" y="2402364"/>
            <a:ext cx="714380" cy="357190"/>
          </a:xfrm>
          <a:prstGeom prst="stripedRightArrow">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8" name="Striped Right Arrow 7"/>
          <p:cNvSpPr/>
          <p:nvPr/>
        </p:nvSpPr>
        <p:spPr bwMode="auto">
          <a:xfrm flipH="1">
            <a:off x="5000628" y="1714488"/>
            <a:ext cx="714380" cy="357190"/>
          </a:xfrm>
          <a:prstGeom prst="stripedRightArrow">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9" name="Striped Right Arrow 8"/>
          <p:cNvSpPr/>
          <p:nvPr/>
        </p:nvSpPr>
        <p:spPr bwMode="auto">
          <a:xfrm flipH="1">
            <a:off x="6643702" y="1714488"/>
            <a:ext cx="714380" cy="357190"/>
          </a:xfrm>
          <a:prstGeom prst="stripedRightArrow">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0" name="Rounded Rectangle 9"/>
          <p:cNvSpPr/>
          <p:nvPr/>
        </p:nvSpPr>
        <p:spPr bwMode="auto">
          <a:xfrm>
            <a:off x="4000496" y="1214422"/>
            <a:ext cx="1357322" cy="285752"/>
          </a:xfrm>
          <a:prstGeom prst="roundRect">
            <a:avLst/>
          </a:prstGeom>
          <a:noFill/>
          <a:ln>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heckerboard(across)">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checkerboard(across)">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ox(in)">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mph" presetSubtype="0" fill="hold" grpId="1" nodeType="clickEffect">
                                  <p:stCondLst>
                                    <p:cond delay="0"/>
                                  </p:stCondLst>
                                  <p:childTnLst>
                                    <p:animScale>
                                      <p:cBhvr>
                                        <p:cTn id="26" dur="1000" fill="hold"/>
                                        <p:tgtEl>
                                          <p:spTgt spid="10"/>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0" grpId="1"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Enable Production Counter</a:t>
            </a:r>
          </a:p>
        </p:txBody>
      </p:sp>
      <p:sp>
        <p:nvSpPr>
          <p:cNvPr id="3" name="Date Placeholder 2"/>
          <p:cNvSpPr>
            <a:spLocks noGrp="1"/>
          </p:cNvSpPr>
          <p:nvPr>
            <p:ph type="dt" sz="half" idx="2"/>
          </p:nvPr>
        </p:nvSpPr>
        <p:spPr/>
        <p:txBody>
          <a:bodyPr/>
          <a:lstStyle/>
          <a:p>
            <a:r>
              <a:rPr lang="en-US"/>
              <a:t>© Invensys 2013</a:t>
            </a:r>
            <a:endParaRPr lang="en-US" dirty="0"/>
          </a:p>
        </p:txBody>
      </p:sp>
      <p:sp>
        <p:nvSpPr>
          <p:cNvPr id="4" name="Footer Placeholder 3"/>
          <p:cNvSpPr>
            <a:spLocks noGrp="1"/>
          </p:cNvSpPr>
          <p:nvPr>
            <p:ph type="ftr" sz="quarter" idx="3"/>
          </p:nvPr>
        </p:nvSpPr>
        <p:spPr/>
        <p:txBody>
          <a:bodyPr/>
          <a:lstStyle/>
          <a:p>
            <a:r>
              <a:rPr lang="en-US"/>
              <a:t>Invensys proprietary &amp; confidential</a:t>
            </a:r>
          </a:p>
        </p:txBody>
      </p:sp>
      <p:pic>
        <p:nvPicPr>
          <p:cNvPr id="6146" name="Picture 2"/>
          <p:cNvPicPr>
            <a:picLocks noChangeAspect="1" noChangeArrowheads="1"/>
          </p:cNvPicPr>
          <p:nvPr/>
        </p:nvPicPr>
        <p:blipFill>
          <a:blip r:embed="rId2"/>
          <a:srcRect/>
          <a:stretch>
            <a:fillRect/>
          </a:stretch>
        </p:blipFill>
        <p:spPr bwMode="auto">
          <a:xfrm>
            <a:off x="428596" y="928670"/>
            <a:ext cx="7996262" cy="5474298"/>
          </a:xfrm>
          <a:prstGeom prst="rect">
            <a:avLst/>
          </a:prstGeom>
          <a:noFill/>
          <a:ln w="9525">
            <a:noFill/>
            <a:miter lim="800000"/>
            <a:headEnd/>
            <a:tailEnd/>
          </a:ln>
          <a:effectLst/>
        </p:spPr>
      </p:pic>
      <p:sp>
        <p:nvSpPr>
          <p:cNvPr id="6" name="Striped Right Arrow 5"/>
          <p:cNvSpPr/>
          <p:nvPr/>
        </p:nvSpPr>
        <p:spPr bwMode="auto">
          <a:xfrm flipH="1">
            <a:off x="6072198" y="2098182"/>
            <a:ext cx="714380" cy="357190"/>
          </a:xfrm>
          <a:prstGeom prst="stripedRightArrow">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7" name="Rounded Rectangle 6"/>
          <p:cNvSpPr/>
          <p:nvPr/>
        </p:nvSpPr>
        <p:spPr bwMode="auto">
          <a:xfrm>
            <a:off x="4714876" y="1214422"/>
            <a:ext cx="1071570" cy="214314"/>
          </a:xfrm>
          <a:prstGeom prst="roundRect">
            <a:avLst/>
          </a:prstGeom>
          <a:noFill/>
          <a:ln>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ox(i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mph" presetSubtype="0" fill="hold" grpId="1" nodeType="clickEffect">
                                  <p:stCondLst>
                                    <p:cond delay="0"/>
                                  </p:stCondLst>
                                  <p:childTnLst>
                                    <p:animScale>
                                      <p:cBhvr>
                                        <p:cTn id="16" dur="1000" fill="hold"/>
                                        <p:tgtEl>
                                          <p:spTgt spid="7"/>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7" grpId="1"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 Good Production Counter</a:t>
            </a:r>
          </a:p>
        </p:txBody>
      </p:sp>
      <p:sp>
        <p:nvSpPr>
          <p:cNvPr id="3" name="Date Placeholder 2"/>
          <p:cNvSpPr>
            <a:spLocks noGrp="1"/>
          </p:cNvSpPr>
          <p:nvPr>
            <p:ph type="dt" sz="half" idx="2"/>
          </p:nvPr>
        </p:nvSpPr>
        <p:spPr/>
        <p:txBody>
          <a:bodyPr/>
          <a:lstStyle/>
          <a:p>
            <a:r>
              <a:rPr lang="en-US"/>
              <a:t>© Invensys 2013</a:t>
            </a:r>
            <a:endParaRPr lang="en-US" dirty="0"/>
          </a:p>
        </p:txBody>
      </p:sp>
      <p:sp>
        <p:nvSpPr>
          <p:cNvPr id="4" name="Footer Placeholder 3"/>
          <p:cNvSpPr>
            <a:spLocks noGrp="1"/>
          </p:cNvSpPr>
          <p:nvPr>
            <p:ph type="ftr" sz="quarter" idx="3"/>
          </p:nvPr>
        </p:nvSpPr>
        <p:spPr/>
        <p:txBody>
          <a:bodyPr/>
          <a:lstStyle/>
          <a:p>
            <a:r>
              <a:rPr lang="en-US"/>
              <a:t>Invensys proprietary &amp; confidential</a:t>
            </a:r>
          </a:p>
        </p:txBody>
      </p:sp>
      <p:pic>
        <p:nvPicPr>
          <p:cNvPr id="7170" name="Picture 2"/>
          <p:cNvPicPr>
            <a:picLocks noChangeAspect="1" noChangeArrowheads="1"/>
          </p:cNvPicPr>
          <p:nvPr/>
        </p:nvPicPr>
        <p:blipFill>
          <a:blip r:embed="rId2"/>
          <a:srcRect/>
          <a:stretch>
            <a:fillRect/>
          </a:stretch>
        </p:blipFill>
        <p:spPr bwMode="auto">
          <a:xfrm>
            <a:off x="357158" y="1071546"/>
            <a:ext cx="8143900" cy="4748507"/>
          </a:xfrm>
          <a:prstGeom prst="rect">
            <a:avLst/>
          </a:prstGeom>
          <a:noFill/>
          <a:ln w="9525">
            <a:noFill/>
            <a:miter lim="800000"/>
            <a:headEnd/>
            <a:tailEnd/>
          </a:ln>
          <a:effectLst/>
        </p:spPr>
      </p:pic>
      <p:sp>
        <p:nvSpPr>
          <p:cNvPr id="6" name="Striped Right Arrow 5"/>
          <p:cNvSpPr/>
          <p:nvPr/>
        </p:nvSpPr>
        <p:spPr bwMode="auto">
          <a:xfrm flipH="1">
            <a:off x="1995054" y="1571612"/>
            <a:ext cx="714380" cy="357190"/>
          </a:xfrm>
          <a:prstGeom prst="stripedRightArrow">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7" name="Striped Right Arrow 6"/>
          <p:cNvSpPr/>
          <p:nvPr/>
        </p:nvSpPr>
        <p:spPr bwMode="auto">
          <a:xfrm flipH="1">
            <a:off x="1428728" y="2143116"/>
            <a:ext cx="714380" cy="357190"/>
          </a:xfrm>
          <a:prstGeom prst="stripedRightArrow">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pic>
        <p:nvPicPr>
          <p:cNvPr id="7171" name="Picture 3"/>
          <p:cNvPicPr>
            <a:picLocks noChangeAspect="1" noChangeArrowheads="1"/>
          </p:cNvPicPr>
          <p:nvPr/>
        </p:nvPicPr>
        <p:blipFill>
          <a:blip r:embed="rId3"/>
          <a:srcRect/>
          <a:stretch>
            <a:fillRect/>
          </a:stretch>
        </p:blipFill>
        <p:spPr bwMode="auto">
          <a:xfrm>
            <a:off x="6259377" y="785794"/>
            <a:ext cx="2527465" cy="2905132"/>
          </a:xfrm>
          <a:prstGeom prst="rect">
            <a:avLst/>
          </a:prstGeom>
          <a:noFill/>
          <a:ln w="9525">
            <a:noFill/>
            <a:miter lim="800000"/>
            <a:headEnd/>
            <a:tailEnd/>
          </a:ln>
          <a:effectLst/>
        </p:spPr>
      </p:pic>
      <p:sp>
        <p:nvSpPr>
          <p:cNvPr id="9" name="Striped Right Arrow 8"/>
          <p:cNvSpPr/>
          <p:nvPr/>
        </p:nvSpPr>
        <p:spPr bwMode="auto">
          <a:xfrm flipH="1">
            <a:off x="7572396" y="3643314"/>
            <a:ext cx="714380" cy="357190"/>
          </a:xfrm>
          <a:prstGeom prst="stripedRightArrow">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0" name="Striped Right Arrow 9"/>
          <p:cNvSpPr/>
          <p:nvPr/>
        </p:nvSpPr>
        <p:spPr bwMode="auto">
          <a:xfrm flipH="1">
            <a:off x="7215206" y="1214422"/>
            <a:ext cx="714380" cy="357190"/>
          </a:xfrm>
          <a:prstGeom prst="stripedRightArrow">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1" name="Striped Right Arrow 10"/>
          <p:cNvSpPr/>
          <p:nvPr/>
        </p:nvSpPr>
        <p:spPr bwMode="auto">
          <a:xfrm flipH="1">
            <a:off x="8143900" y="3357562"/>
            <a:ext cx="714380" cy="357190"/>
          </a:xfrm>
          <a:prstGeom prst="stripedRightArrow">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heckerboard(across)">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checkerboard(across)">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checkerboard(across)">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checkerboard(across)">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P spid="10" grpId="0" animBg="1"/>
      <p:bldP spid="11"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Update Entity Model</a:t>
            </a:r>
          </a:p>
        </p:txBody>
      </p:sp>
      <p:sp>
        <p:nvSpPr>
          <p:cNvPr id="3" name="Date Placeholder 2"/>
          <p:cNvSpPr>
            <a:spLocks noGrp="1"/>
          </p:cNvSpPr>
          <p:nvPr>
            <p:ph type="dt" sz="half" idx="2"/>
          </p:nvPr>
        </p:nvSpPr>
        <p:spPr/>
        <p:txBody>
          <a:bodyPr/>
          <a:lstStyle/>
          <a:p>
            <a:r>
              <a:rPr lang="en-US"/>
              <a:t>© Invensys 2013</a:t>
            </a:r>
            <a:endParaRPr lang="en-US" dirty="0"/>
          </a:p>
        </p:txBody>
      </p:sp>
      <p:sp>
        <p:nvSpPr>
          <p:cNvPr id="4" name="Footer Placeholder 3"/>
          <p:cNvSpPr>
            <a:spLocks noGrp="1"/>
          </p:cNvSpPr>
          <p:nvPr>
            <p:ph type="ftr" sz="quarter" idx="3"/>
          </p:nvPr>
        </p:nvSpPr>
        <p:spPr/>
        <p:txBody>
          <a:bodyPr/>
          <a:lstStyle/>
          <a:p>
            <a:r>
              <a:rPr lang="en-US"/>
              <a:t>Invensys proprietary &amp; confidential</a:t>
            </a:r>
          </a:p>
        </p:txBody>
      </p:sp>
      <p:pic>
        <p:nvPicPr>
          <p:cNvPr id="8194" name="Picture 2"/>
          <p:cNvPicPr>
            <a:picLocks noChangeAspect="1" noChangeArrowheads="1"/>
          </p:cNvPicPr>
          <p:nvPr/>
        </p:nvPicPr>
        <p:blipFill>
          <a:blip r:embed="rId2"/>
          <a:srcRect/>
          <a:stretch>
            <a:fillRect/>
          </a:stretch>
        </p:blipFill>
        <p:spPr bwMode="auto">
          <a:xfrm>
            <a:off x="428596" y="928670"/>
            <a:ext cx="3429000" cy="5715000"/>
          </a:xfrm>
          <a:prstGeom prst="rect">
            <a:avLst/>
          </a:prstGeom>
          <a:noFill/>
          <a:ln w="9525">
            <a:noFill/>
            <a:miter lim="800000"/>
            <a:headEnd/>
            <a:tailEnd/>
          </a:ln>
          <a:effectLst/>
        </p:spPr>
      </p:pic>
      <p:pic>
        <p:nvPicPr>
          <p:cNvPr id="8195" name="Picture 3"/>
          <p:cNvPicPr>
            <a:picLocks noChangeAspect="1" noChangeArrowheads="1"/>
          </p:cNvPicPr>
          <p:nvPr/>
        </p:nvPicPr>
        <p:blipFill>
          <a:blip r:embed="rId3"/>
          <a:srcRect/>
          <a:stretch>
            <a:fillRect/>
          </a:stretch>
        </p:blipFill>
        <p:spPr bwMode="auto">
          <a:xfrm>
            <a:off x="4214810" y="928670"/>
            <a:ext cx="4400550" cy="2657475"/>
          </a:xfrm>
          <a:prstGeom prst="rect">
            <a:avLst/>
          </a:prstGeom>
          <a:noFill/>
          <a:ln w="9525">
            <a:noFill/>
            <a:miter lim="800000"/>
            <a:headEnd/>
            <a:tailEnd/>
          </a:ln>
          <a:effectLst/>
        </p:spPr>
      </p:pic>
      <p:sp>
        <p:nvSpPr>
          <p:cNvPr id="7" name="Striped Right Arrow 6"/>
          <p:cNvSpPr/>
          <p:nvPr/>
        </p:nvSpPr>
        <p:spPr bwMode="auto">
          <a:xfrm flipH="1">
            <a:off x="3428992" y="3214686"/>
            <a:ext cx="714380" cy="357190"/>
          </a:xfrm>
          <a:prstGeom prst="stripedRightArrow">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MES Client will update its configuration</a:t>
            </a:r>
          </a:p>
        </p:txBody>
      </p:sp>
      <p:sp>
        <p:nvSpPr>
          <p:cNvPr id="3" name="Date Placeholder 2"/>
          <p:cNvSpPr>
            <a:spLocks noGrp="1"/>
          </p:cNvSpPr>
          <p:nvPr>
            <p:ph type="dt" sz="half" idx="2"/>
          </p:nvPr>
        </p:nvSpPr>
        <p:spPr/>
        <p:txBody>
          <a:bodyPr/>
          <a:lstStyle/>
          <a:p>
            <a:r>
              <a:rPr lang="en-US"/>
              <a:t>© Invensys 2013</a:t>
            </a:r>
            <a:endParaRPr lang="en-US" dirty="0"/>
          </a:p>
        </p:txBody>
      </p:sp>
      <p:sp>
        <p:nvSpPr>
          <p:cNvPr id="4" name="Footer Placeholder 3"/>
          <p:cNvSpPr>
            <a:spLocks noGrp="1"/>
          </p:cNvSpPr>
          <p:nvPr>
            <p:ph type="ftr" sz="quarter" idx="3"/>
          </p:nvPr>
        </p:nvSpPr>
        <p:spPr/>
        <p:txBody>
          <a:bodyPr/>
          <a:lstStyle/>
          <a:p>
            <a:r>
              <a:rPr lang="en-US"/>
              <a:t>Invensys proprietary &amp; confidential</a:t>
            </a:r>
          </a:p>
        </p:txBody>
      </p:sp>
      <p:pic>
        <p:nvPicPr>
          <p:cNvPr id="9218" name="Picture 2"/>
          <p:cNvPicPr>
            <a:picLocks noChangeAspect="1" noChangeArrowheads="1"/>
          </p:cNvPicPr>
          <p:nvPr/>
        </p:nvPicPr>
        <p:blipFill>
          <a:blip r:embed="rId2"/>
          <a:srcRect/>
          <a:stretch>
            <a:fillRect/>
          </a:stretch>
        </p:blipFill>
        <p:spPr bwMode="auto">
          <a:xfrm>
            <a:off x="0" y="1643050"/>
            <a:ext cx="9096418" cy="4395800"/>
          </a:xfrm>
          <a:prstGeom prst="rect">
            <a:avLst/>
          </a:prstGeom>
          <a:noFill/>
          <a:ln w="9525">
            <a:noFill/>
            <a:miter lim="800000"/>
            <a:headEnd/>
            <a:tailEnd/>
          </a:ln>
          <a:effectLst/>
        </p:spPr>
      </p:pic>
      <p:sp>
        <p:nvSpPr>
          <p:cNvPr id="6" name="Striped Right Arrow 5"/>
          <p:cNvSpPr/>
          <p:nvPr/>
        </p:nvSpPr>
        <p:spPr bwMode="auto">
          <a:xfrm flipH="1">
            <a:off x="8143900" y="3129996"/>
            <a:ext cx="714380" cy="357190"/>
          </a:xfrm>
          <a:prstGeom prst="stripedRightArrow">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Deploy the Galaxy</a:t>
            </a:r>
          </a:p>
        </p:txBody>
      </p:sp>
      <p:sp>
        <p:nvSpPr>
          <p:cNvPr id="3" name="Date Placeholder 2"/>
          <p:cNvSpPr>
            <a:spLocks noGrp="1"/>
          </p:cNvSpPr>
          <p:nvPr>
            <p:ph type="dt" sz="half" idx="2"/>
          </p:nvPr>
        </p:nvSpPr>
        <p:spPr/>
        <p:txBody>
          <a:bodyPr/>
          <a:lstStyle/>
          <a:p>
            <a:r>
              <a:rPr lang="en-US"/>
              <a:t>© Invensys 2013</a:t>
            </a:r>
            <a:endParaRPr lang="en-US" dirty="0"/>
          </a:p>
        </p:txBody>
      </p:sp>
      <p:sp>
        <p:nvSpPr>
          <p:cNvPr id="4" name="Footer Placeholder 3"/>
          <p:cNvSpPr>
            <a:spLocks noGrp="1"/>
          </p:cNvSpPr>
          <p:nvPr>
            <p:ph type="ftr" sz="quarter" idx="3"/>
          </p:nvPr>
        </p:nvSpPr>
        <p:spPr/>
        <p:txBody>
          <a:bodyPr/>
          <a:lstStyle/>
          <a:p>
            <a:r>
              <a:rPr lang="en-US"/>
              <a:t>Invensys proprietary &amp; confidential</a:t>
            </a:r>
          </a:p>
        </p:txBody>
      </p:sp>
      <p:pic>
        <p:nvPicPr>
          <p:cNvPr id="10242" name="Picture 2"/>
          <p:cNvPicPr>
            <a:picLocks noChangeAspect="1" noChangeArrowheads="1"/>
          </p:cNvPicPr>
          <p:nvPr/>
        </p:nvPicPr>
        <p:blipFill>
          <a:blip r:embed="rId2"/>
          <a:srcRect/>
          <a:stretch>
            <a:fillRect/>
          </a:stretch>
        </p:blipFill>
        <p:spPr bwMode="auto">
          <a:xfrm>
            <a:off x="2285984" y="1643050"/>
            <a:ext cx="4229100" cy="3267075"/>
          </a:xfrm>
          <a:prstGeom prst="rect">
            <a:avLst/>
          </a:prstGeom>
          <a:noFill/>
          <a:ln w="9525">
            <a:noFill/>
            <a:miter lim="800000"/>
            <a:headEnd/>
            <a:tailEnd/>
          </a:ln>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Operations Model – Concept and Terminology</a:t>
            </a:r>
          </a:p>
        </p:txBody>
      </p:sp>
      <p:sp>
        <p:nvSpPr>
          <p:cNvPr id="3" name="Rounded Rectangle 2"/>
          <p:cNvSpPr/>
          <p:nvPr/>
        </p:nvSpPr>
        <p:spPr>
          <a:xfrm>
            <a:off x="838200" y="3635152"/>
            <a:ext cx="7467600" cy="990600"/>
          </a:xfrm>
          <a:prstGeom prst="roundRect">
            <a:avLst/>
          </a:prstGeom>
          <a:ln/>
        </p:spPr>
        <p:style>
          <a:lnRef idx="1">
            <a:schemeClr val="accent3"/>
          </a:lnRef>
          <a:fillRef idx="2">
            <a:schemeClr val="accent3"/>
          </a:fillRef>
          <a:effectRef idx="1">
            <a:schemeClr val="accent3"/>
          </a:effectRef>
          <a:fontRef idx="minor">
            <a:schemeClr val="dk1"/>
          </a:fontRef>
        </p:style>
        <p:txBody>
          <a:bodyPr lIns="1554480" rtlCol="0" anchor="ctr"/>
          <a:lstStyle/>
          <a:p>
            <a:pPr marL="174625" indent="-174625">
              <a:buSzPct val="75000"/>
              <a:buBlip>
                <a:blip r:embed="rId3"/>
              </a:buBlip>
            </a:pPr>
            <a:r>
              <a:rPr lang="en-US" sz="1400" dirty="0"/>
              <a:t>The method of producing an item, linking the item to be produced with operations, bill of materials, etc.</a:t>
            </a:r>
          </a:p>
          <a:p>
            <a:pPr marL="174625" indent="-174625">
              <a:buSzPct val="75000"/>
              <a:buBlip>
                <a:blip r:embed="rId3"/>
              </a:buBlip>
            </a:pPr>
            <a:r>
              <a:rPr lang="en-US" sz="1400" dirty="0"/>
              <a:t>Also know as </a:t>
            </a:r>
            <a:r>
              <a:rPr lang="en-US" sz="1400" i="1" dirty="0"/>
              <a:t>route</a:t>
            </a:r>
          </a:p>
        </p:txBody>
      </p:sp>
      <p:sp>
        <p:nvSpPr>
          <p:cNvPr id="4" name="Rounded Rectangle 3"/>
          <p:cNvSpPr/>
          <p:nvPr/>
        </p:nvSpPr>
        <p:spPr>
          <a:xfrm>
            <a:off x="838200" y="2415952"/>
            <a:ext cx="7467600" cy="990600"/>
          </a:xfrm>
          <a:prstGeom prst="roundRect">
            <a:avLst/>
          </a:prstGeom>
          <a:ln/>
        </p:spPr>
        <p:style>
          <a:lnRef idx="1">
            <a:schemeClr val="accent5"/>
          </a:lnRef>
          <a:fillRef idx="2">
            <a:schemeClr val="accent5"/>
          </a:fillRef>
          <a:effectRef idx="1">
            <a:schemeClr val="accent5"/>
          </a:effectRef>
          <a:fontRef idx="minor">
            <a:schemeClr val="dk1"/>
          </a:fontRef>
        </p:style>
        <p:txBody>
          <a:bodyPr lIns="1554480" rtlCol="0" anchor="ctr"/>
          <a:lstStyle/>
          <a:p>
            <a:pPr marL="174625" indent="-174625">
              <a:buSzPct val="75000"/>
              <a:buBlip>
                <a:blip r:embed="rId3"/>
              </a:buBlip>
            </a:pPr>
            <a:r>
              <a:rPr lang="en-US" sz="1400" dirty="0"/>
              <a:t>Each of the materials consumed or produced by production processes</a:t>
            </a:r>
          </a:p>
          <a:p>
            <a:pPr marL="174625" indent="-174625">
              <a:buSzPct val="75000"/>
              <a:buBlip>
                <a:blip r:embed="rId3"/>
              </a:buBlip>
            </a:pPr>
            <a:r>
              <a:rPr lang="en-US" sz="1400" dirty="0"/>
              <a:t>Also know as </a:t>
            </a:r>
            <a:r>
              <a:rPr lang="en-US" sz="1400" i="1" dirty="0"/>
              <a:t>material</a:t>
            </a:r>
          </a:p>
        </p:txBody>
      </p:sp>
      <p:sp>
        <p:nvSpPr>
          <p:cNvPr id="5" name="Rounded Rectangle 4"/>
          <p:cNvSpPr/>
          <p:nvPr/>
        </p:nvSpPr>
        <p:spPr>
          <a:xfrm>
            <a:off x="838200" y="1196752"/>
            <a:ext cx="7467600" cy="990600"/>
          </a:xfrm>
          <a:prstGeom prst="roundRect">
            <a:avLst/>
          </a:prstGeom>
          <a:ln/>
        </p:spPr>
        <p:style>
          <a:lnRef idx="1">
            <a:schemeClr val="accent6"/>
          </a:lnRef>
          <a:fillRef idx="2">
            <a:schemeClr val="accent6"/>
          </a:fillRef>
          <a:effectRef idx="1">
            <a:schemeClr val="accent6"/>
          </a:effectRef>
          <a:fontRef idx="minor">
            <a:schemeClr val="dk1"/>
          </a:fontRef>
        </p:style>
        <p:txBody>
          <a:bodyPr lIns="1554480" rtlCol="0" anchor="ctr"/>
          <a:lstStyle/>
          <a:p>
            <a:pPr marL="174625" indent="-174625">
              <a:buSzPct val="75000"/>
              <a:buBlip>
                <a:blip r:embed="rId3"/>
              </a:buBlip>
            </a:pPr>
            <a:r>
              <a:rPr lang="en-US" sz="1400" dirty="0"/>
              <a:t>A physical asset which information will be tracked or reported.  An entity may be a location within a building, a production line, a machine, a storage location or bin, etc.</a:t>
            </a:r>
          </a:p>
          <a:p>
            <a:pPr marL="174625" indent="-174625">
              <a:buSzPct val="75000"/>
              <a:buBlip>
                <a:blip r:embed="rId3"/>
              </a:buBlip>
            </a:pPr>
            <a:r>
              <a:rPr lang="en-US" sz="1400" dirty="0"/>
              <a:t>Also know as </a:t>
            </a:r>
            <a:r>
              <a:rPr lang="en-US" sz="1400" i="1" dirty="0"/>
              <a:t>area, equipment, machine</a:t>
            </a:r>
          </a:p>
        </p:txBody>
      </p:sp>
      <p:sp>
        <p:nvSpPr>
          <p:cNvPr id="6" name="Rounded Rectangle 5"/>
          <p:cNvSpPr/>
          <p:nvPr/>
        </p:nvSpPr>
        <p:spPr>
          <a:xfrm>
            <a:off x="838200" y="1196752"/>
            <a:ext cx="1371600" cy="990600"/>
          </a:xfrm>
          <a:prstGeom prst="roundRect">
            <a:avLst/>
          </a:prstGeom>
        </p:spPr>
        <p:style>
          <a:lnRef idx="0">
            <a:schemeClr val="accent6"/>
          </a:lnRef>
          <a:fillRef idx="3">
            <a:schemeClr val="accent6"/>
          </a:fillRef>
          <a:effectRef idx="3">
            <a:schemeClr val="accent6"/>
          </a:effectRef>
          <a:fontRef idx="minor">
            <a:schemeClr val="lt1"/>
          </a:fontRef>
        </p:style>
        <p:txBody>
          <a:bodyPr lIns="0" rIns="0" rtlCol="0" anchor="ctr"/>
          <a:lstStyle/>
          <a:p>
            <a:pPr algn="ctr"/>
            <a:r>
              <a:rPr lang="en-US" sz="1600" b="1" dirty="0">
                <a:solidFill>
                  <a:schemeClr val="bg1"/>
                </a:solidFill>
                <a:effectLst>
                  <a:outerShdw blurRad="38100" dist="38100" dir="2700000" algn="tl">
                    <a:srgbClr val="000000">
                      <a:alpha val="43137"/>
                    </a:srgbClr>
                  </a:outerShdw>
                </a:effectLst>
                <a:cs typeface="Arial" pitchFamily="34" charset="0"/>
              </a:rPr>
              <a:t>Entity</a:t>
            </a:r>
          </a:p>
        </p:txBody>
      </p:sp>
      <p:sp>
        <p:nvSpPr>
          <p:cNvPr id="7" name="Rounded Rectangle 6"/>
          <p:cNvSpPr/>
          <p:nvPr/>
        </p:nvSpPr>
        <p:spPr>
          <a:xfrm>
            <a:off x="838200" y="2415952"/>
            <a:ext cx="1371600" cy="990600"/>
          </a:xfrm>
          <a:prstGeom prst="roundRect">
            <a:avLst/>
          </a:prstGeom>
        </p:spPr>
        <p:style>
          <a:lnRef idx="0">
            <a:schemeClr val="accent5"/>
          </a:lnRef>
          <a:fillRef idx="3">
            <a:schemeClr val="accent5"/>
          </a:fillRef>
          <a:effectRef idx="3">
            <a:schemeClr val="accent5"/>
          </a:effectRef>
          <a:fontRef idx="minor">
            <a:schemeClr val="lt1"/>
          </a:fontRef>
        </p:style>
        <p:txBody>
          <a:bodyPr lIns="0" rIns="0" rtlCol="0" anchor="ctr"/>
          <a:lstStyle/>
          <a:p>
            <a:pPr algn="ctr"/>
            <a:r>
              <a:rPr lang="en-US" sz="1600" b="1" dirty="0">
                <a:solidFill>
                  <a:schemeClr val="bg1"/>
                </a:solidFill>
                <a:effectLst>
                  <a:outerShdw blurRad="38100" dist="38100" dir="2700000" algn="tl">
                    <a:srgbClr val="000000">
                      <a:alpha val="43137"/>
                    </a:srgbClr>
                  </a:outerShdw>
                </a:effectLst>
                <a:cs typeface="Arial" pitchFamily="34" charset="0"/>
              </a:rPr>
              <a:t>Item</a:t>
            </a:r>
          </a:p>
        </p:txBody>
      </p:sp>
      <p:sp>
        <p:nvSpPr>
          <p:cNvPr id="8" name="Rounded Rectangle 7"/>
          <p:cNvSpPr/>
          <p:nvPr/>
        </p:nvSpPr>
        <p:spPr>
          <a:xfrm>
            <a:off x="838200" y="3635152"/>
            <a:ext cx="1371600" cy="990600"/>
          </a:xfrm>
          <a:prstGeom prst="roundRect">
            <a:avLst/>
          </a:prstGeom>
        </p:spPr>
        <p:style>
          <a:lnRef idx="0">
            <a:schemeClr val="accent3"/>
          </a:lnRef>
          <a:fillRef idx="3">
            <a:schemeClr val="accent3"/>
          </a:fillRef>
          <a:effectRef idx="3">
            <a:schemeClr val="accent3"/>
          </a:effectRef>
          <a:fontRef idx="minor">
            <a:schemeClr val="lt1"/>
          </a:fontRef>
        </p:style>
        <p:txBody>
          <a:bodyPr lIns="0" rIns="0" rtlCol="0" anchor="ctr"/>
          <a:lstStyle/>
          <a:p>
            <a:pPr algn="ctr"/>
            <a:r>
              <a:rPr lang="en-US" sz="1600" b="1" dirty="0">
                <a:solidFill>
                  <a:schemeClr val="bg1"/>
                </a:solidFill>
                <a:effectLst>
                  <a:outerShdw blurRad="38100" dist="38100" dir="2700000" algn="tl">
                    <a:srgbClr val="000000">
                      <a:alpha val="43137"/>
                    </a:srgbClr>
                  </a:outerShdw>
                </a:effectLst>
                <a:cs typeface="Arial" pitchFamily="34" charset="0"/>
              </a:rPr>
              <a:t>Process</a:t>
            </a:r>
          </a:p>
        </p:txBody>
      </p:sp>
      <p:sp>
        <p:nvSpPr>
          <p:cNvPr id="13" name="Rounded Rectangle 12"/>
          <p:cNvSpPr/>
          <p:nvPr/>
        </p:nvSpPr>
        <p:spPr>
          <a:xfrm>
            <a:off x="838200" y="4854352"/>
            <a:ext cx="7467600" cy="990600"/>
          </a:xfrm>
          <a:prstGeom prst="roundRect">
            <a:avLst/>
          </a:prstGeom>
          <a:ln/>
        </p:spPr>
        <p:style>
          <a:lnRef idx="1">
            <a:schemeClr val="accent2"/>
          </a:lnRef>
          <a:fillRef idx="2">
            <a:schemeClr val="accent2"/>
          </a:fillRef>
          <a:effectRef idx="1">
            <a:schemeClr val="accent2"/>
          </a:effectRef>
          <a:fontRef idx="minor">
            <a:schemeClr val="dk1"/>
          </a:fontRef>
        </p:style>
        <p:txBody>
          <a:bodyPr lIns="1554480" rtlCol="0" anchor="ctr"/>
          <a:lstStyle/>
          <a:p>
            <a:pPr marL="174625" indent="-174625">
              <a:buSzPct val="75000"/>
              <a:buBlip>
                <a:blip r:embed="rId3"/>
              </a:buBlip>
            </a:pPr>
            <a:r>
              <a:rPr lang="en-US" sz="1400" dirty="0"/>
              <a:t>An operation represents a phase of the process toward the production of an item.</a:t>
            </a:r>
          </a:p>
          <a:p>
            <a:pPr marL="174625" indent="-174625">
              <a:buSzPct val="75000"/>
              <a:buBlip>
                <a:blip r:embed="rId3"/>
              </a:buBlip>
            </a:pPr>
            <a:r>
              <a:rPr lang="en-US" sz="1400" dirty="0"/>
              <a:t>Also known as </a:t>
            </a:r>
            <a:r>
              <a:rPr lang="en-US" sz="1400" i="1" dirty="0"/>
              <a:t>process segment, phase</a:t>
            </a:r>
          </a:p>
        </p:txBody>
      </p:sp>
      <p:sp>
        <p:nvSpPr>
          <p:cNvPr id="14" name="Rounded Rectangle 13"/>
          <p:cNvSpPr/>
          <p:nvPr/>
        </p:nvSpPr>
        <p:spPr>
          <a:xfrm>
            <a:off x="838200" y="4854352"/>
            <a:ext cx="1371600" cy="990600"/>
          </a:xfrm>
          <a:prstGeom prst="roundRect">
            <a:avLst/>
          </a:prstGeom>
        </p:spPr>
        <p:style>
          <a:lnRef idx="0">
            <a:schemeClr val="accent2"/>
          </a:lnRef>
          <a:fillRef idx="3">
            <a:schemeClr val="accent2"/>
          </a:fillRef>
          <a:effectRef idx="3">
            <a:schemeClr val="accent2"/>
          </a:effectRef>
          <a:fontRef idx="minor">
            <a:schemeClr val="lt1"/>
          </a:fontRef>
        </p:style>
        <p:txBody>
          <a:bodyPr lIns="0" rIns="0" rtlCol="0" anchor="ctr"/>
          <a:lstStyle/>
          <a:p>
            <a:pPr algn="ctr"/>
            <a:r>
              <a:rPr lang="en-US" sz="1600" b="1" dirty="0">
                <a:solidFill>
                  <a:schemeClr val="bg1"/>
                </a:solidFill>
                <a:effectLst>
                  <a:outerShdw blurRad="38100" dist="38100" dir="2700000" algn="tl">
                    <a:srgbClr val="000000">
                      <a:alpha val="43137"/>
                    </a:srgbClr>
                  </a:outerShdw>
                </a:effectLst>
                <a:cs typeface="Arial" pitchFamily="34" charset="0"/>
              </a:rPr>
              <a:t>Operation</a:t>
            </a:r>
          </a:p>
        </p:txBody>
      </p:sp>
      <p:sp>
        <p:nvSpPr>
          <p:cNvPr id="9" name="Date Placeholder 8"/>
          <p:cNvSpPr>
            <a:spLocks noGrp="1"/>
          </p:cNvSpPr>
          <p:nvPr>
            <p:ph type="dt" sz="half" idx="2"/>
          </p:nvPr>
        </p:nvSpPr>
        <p:spPr/>
        <p:txBody>
          <a:bodyPr/>
          <a:lstStyle/>
          <a:p>
            <a:r>
              <a:rPr lang="en-US"/>
              <a:t>© Invensys 2013</a:t>
            </a:r>
            <a:endParaRPr lang="en-US" dirty="0"/>
          </a:p>
        </p:txBody>
      </p:sp>
      <p:sp>
        <p:nvSpPr>
          <p:cNvPr id="10" name="Footer Placeholder 9"/>
          <p:cNvSpPr>
            <a:spLocks noGrp="1"/>
          </p:cNvSpPr>
          <p:nvPr>
            <p:ph type="ftr" sz="quarter" idx="3"/>
          </p:nvPr>
        </p:nvSpPr>
        <p:spPr/>
        <p:txBody>
          <a:bodyPr/>
          <a:lstStyle/>
          <a:p>
            <a:r>
              <a:rPr lang="en-US"/>
              <a:t>Invensys proprietary &amp; confidential</a:t>
            </a:r>
          </a:p>
        </p:txBody>
      </p:sp>
    </p:spTree>
    <p:extLst>
      <p:ext uri="{BB962C8B-B14F-4D97-AF65-F5344CB8AC3E}">
        <p14:creationId xmlns:p14="http://schemas.microsoft.com/office/powerpoint/2010/main" val="1571010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dissolve">
                                      <p:cBhvr>
                                        <p:cTn id="16" dur="500"/>
                                        <p:tgtEl>
                                          <p:spTgt spid="7"/>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dissolve">
                                      <p:cBhvr>
                                        <p:cTn id="25" dur="500"/>
                                        <p:tgtEl>
                                          <p:spTgt spid="8"/>
                                        </p:tgtEl>
                                      </p:cBhvr>
                                    </p:animEffect>
                                  </p:childTnLst>
                                </p:cTn>
                              </p:par>
                            </p:childTnLst>
                          </p:cTn>
                        </p:par>
                        <p:par>
                          <p:cTn id="26" fill="hold">
                            <p:stCondLst>
                              <p:cond delay="500"/>
                            </p:stCondLst>
                            <p:childTnLst>
                              <p:par>
                                <p:cTn id="27" presetID="22" presetClass="entr" presetSubtype="8" fill="hold" grpId="0" nodeType="after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wipe(left)">
                                      <p:cBhvr>
                                        <p:cTn id="29" dur="500"/>
                                        <p:tgtEl>
                                          <p:spTgt spid="3"/>
                                        </p:tgtEl>
                                      </p:cBhvr>
                                    </p:animEffect>
                                  </p:childTnLst>
                                </p:cTn>
                              </p:par>
                            </p:childTnLst>
                          </p:cTn>
                        </p:par>
                      </p:childTnLst>
                    </p:cTn>
                  </p:par>
                  <p:par>
                    <p:cTn id="30" fill="hold">
                      <p:stCondLst>
                        <p:cond delay="indefinite"/>
                      </p:stCondLst>
                      <p:childTnLst>
                        <p:par>
                          <p:cTn id="31" fill="hold">
                            <p:stCondLst>
                              <p:cond delay="0"/>
                            </p:stCondLst>
                            <p:childTnLst>
                              <p:par>
                                <p:cTn id="32" presetID="9" presetClass="entr" presetSubtype="0" fill="hold" grpId="0" nodeType="click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dissolve">
                                      <p:cBhvr>
                                        <p:cTn id="34" dur="500"/>
                                        <p:tgtEl>
                                          <p:spTgt spid="14"/>
                                        </p:tgtEl>
                                      </p:cBhvr>
                                    </p:animEffect>
                                  </p:childTnLst>
                                </p:cTn>
                              </p:par>
                            </p:childTnLst>
                          </p:cTn>
                        </p:par>
                        <p:par>
                          <p:cTn id="35" fill="hold">
                            <p:stCondLst>
                              <p:cond delay="500"/>
                            </p:stCondLst>
                            <p:childTnLst>
                              <p:par>
                                <p:cTn id="36" presetID="22" presetClass="entr" presetSubtype="8" fill="hold" grpId="0" nodeType="after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wipe(left)">
                                      <p:cBhvr>
                                        <p:cTn id="3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13" grpId="0" animBg="1"/>
      <p:bldP spid="1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Create Work Order</a:t>
            </a:r>
          </a:p>
        </p:txBody>
      </p:sp>
      <p:sp>
        <p:nvSpPr>
          <p:cNvPr id="3" name="Date Placeholder 2"/>
          <p:cNvSpPr>
            <a:spLocks noGrp="1"/>
          </p:cNvSpPr>
          <p:nvPr>
            <p:ph type="dt" sz="half" idx="2"/>
          </p:nvPr>
        </p:nvSpPr>
        <p:spPr/>
        <p:txBody>
          <a:bodyPr/>
          <a:lstStyle/>
          <a:p>
            <a:r>
              <a:rPr lang="en-US"/>
              <a:t>© Invensys 2013</a:t>
            </a:r>
            <a:endParaRPr lang="en-US" dirty="0"/>
          </a:p>
        </p:txBody>
      </p:sp>
      <p:sp>
        <p:nvSpPr>
          <p:cNvPr id="4" name="Footer Placeholder 3"/>
          <p:cNvSpPr>
            <a:spLocks noGrp="1"/>
          </p:cNvSpPr>
          <p:nvPr>
            <p:ph type="ftr" sz="quarter" idx="3"/>
          </p:nvPr>
        </p:nvSpPr>
        <p:spPr/>
        <p:txBody>
          <a:bodyPr/>
          <a:lstStyle/>
          <a:p>
            <a:r>
              <a:rPr lang="en-US"/>
              <a:t>Invensys proprietary &amp; confidential</a:t>
            </a:r>
          </a:p>
        </p:txBody>
      </p:sp>
      <p:pic>
        <p:nvPicPr>
          <p:cNvPr id="11266" name="Picture 2"/>
          <p:cNvPicPr>
            <a:picLocks noChangeAspect="1" noChangeArrowheads="1"/>
          </p:cNvPicPr>
          <p:nvPr/>
        </p:nvPicPr>
        <p:blipFill>
          <a:blip r:embed="rId2"/>
          <a:srcRect/>
          <a:stretch>
            <a:fillRect/>
          </a:stretch>
        </p:blipFill>
        <p:spPr bwMode="auto">
          <a:xfrm>
            <a:off x="0" y="1571612"/>
            <a:ext cx="9051423" cy="3390906"/>
          </a:xfrm>
          <a:prstGeom prst="rect">
            <a:avLst/>
          </a:prstGeom>
          <a:noFill/>
          <a:ln w="9525">
            <a:noFill/>
            <a:miter lim="800000"/>
            <a:headEnd/>
            <a:tailEnd/>
          </a:ln>
          <a:effectLst/>
        </p:spPr>
      </p:pic>
      <p:pic>
        <p:nvPicPr>
          <p:cNvPr id="11267" name="Picture 3"/>
          <p:cNvPicPr>
            <a:picLocks noChangeAspect="1" noChangeArrowheads="1"/>
          </p:cNvPicPr>
          <p:nvPr/>
        </p:nvPicPr>
        <p:blipFill>
          <a:blip r:embed="rId3"/>
          <a:srcRect/>
          <a:stretch>
            <a:fillRect/>
          </a:stretch>
        </p:blipFill>
        <p:spPr bwMode="auto">
          <a:xfrm>
            <a:off x="2895600" y="895350"/>
            <a:ext cx="3352800" cy="5067300"/>
          </a:xfrm>
          <a:prstGeom prst="rect">
            <a:avLst/>
          </a:prstGeom>
          <a:noFill/>
          <a:ln w="9525">
            <a:noFill/>
            <a:miter lim="800000"/>
            <a:headEnd/>
            <a:tailEnd/>
          </a:ln>
          <a:effectLst/>
        </p:spPr>
      </p:pic>
      <p:sp>
        <p:nvSpPr>
          <p:cNvPr id="7" name="Striped Right Arrow 6"/>
          <p:cNvSpPr/>
          <p:nvPr/>
        </p:nvSpPr>
        <p:spPr bwMode="auto">
          <a:xfrm flipH="1">
            <a:off x="7572396" y="4071942"/>
            <a:ext cx="714380" cy="357190"/>
          </a:xfrm>
          <a:prstGeom prst="stripedRightArrow">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11267"/>
                                        </p:tgtEl>
                                        <p:attrNameLst>
                                          <p:attrName>style.visibility</p:attrName>
                                        </p:attrNameLst>
                                      </p:cBhvr>
                                      <p:to>
                                        <p:strVal val="visible"/>
                                      </p:to>
                                    </p:set>
                                    <p:animEffect transition="in" filter="box(in)">
                                      <p:cBhvr>
                                        <p:cTn id="12" dur="500"/>
                                        <p:tgtEl>
                                          <p:spTgt spid="112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Work order and Jobs</a:t>
            </a:r>
          </a:p>
        </p:txBody>
      </p:sp>
      <p:sp>
        <p:nvSpPr>
          <p:cNvPr id="3" name="Date Placeholder 2"/>
          <p:cNvSpPr>
            <a:spLocks noGrp="1"/>
          </p:cNvSpPr>
          <p:nvPr>
            <p:ph type="dt" sz="half" idx="2"/>
          </p:nvPr>
        </p:nvSpPr>
        <p:spPr/>
        <p:txBody>
          <a:bodyPr/>
          <a:lstStyle/>
          <a:p>
            <a:r>
              <a:rPr lang="en-US"/>
              <a:t>© Invensys 2013</a:t>
            </a:r>
            <a:endParaRPr lang="en-US" dirty="0"/>
          </a:p>
        </p:txBody>
      </p:sp>
      <p:sp>
        <p:nvSpPr>
          <p:cNvPr id="4" name="Footer Placeholder 3"/>
          <p:cNvSpPr>
            <a:spLocks noGrp="1"/>
          </p:cNvSpPr>
          <p:nvPr>
            <p:ph type="ftr" sz="quarter" idx="3"/>
          </p:nvPr>
        </p:nvSpPr>
        <p:spPr/>
        <p:txBody>
          <a:bodyPr/>
          <a:lstStyle/>
          <a:p>
            <a:r>
              <a:rPr lang="en-US"/>
              <a:t>Invensys proprietary &amp; confidential</a:t>
            </a:r>
          </a:p>
        </p:txBody>
      </p:sp>
      <p:pic>
        <p:nvPicPr>
          <p:cNvPr id="12290" name="Picture 2"/>
          <p:cNvPicPr>
            <a:picLocks noChangeAspect="1" noChangeArrowheads="1"/>
          </p:cNvPicPr>
          <p:nvPr/>
        </p:nvPicPr>
        <p:blipFill>
          <a:blip r:embed="rId2"/>
          <a:srcRect/>
          <a:stretch>
            <a:fillRect/>
          </a:stretch>
        </p:blipFill>
        <p:spPr bwMode="auto">
          <a:xfrm>
            <a:off x="1" y="1357298"/>
            <a:ext cx="9144000" cy="2958139"/>
          </a:xfrm>
          <a:prstGeom prst="rect">
            <a:avLst/>
          </a:prstGeom>
          <a:noFill/>
          <a:ln w="9525">
            <a:noFill/>
            <a:miter lim="800000"/>
            <a:headEnd/>
            <a:tailEnd/>
          </a:ln>
          <a:effec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Queue</a:t>
            </a:r>
          </a:p>
        </p:txBody>
      </p:sp>
      <p:sp>
        <p:nvSpPr>
          <p:cNvPr id="3" name="Date Placeholder 2"/>
          <p:cNvSpPr>
            <a:spLocks noGrp="1"/>
          </p:cNvSpPr>
          <p:nvPr>
            <p:ph type="dt" sz="half" idx="2"/>
          </p:nvPr>
        </p:nvSpPr>
        <p:spPr/>
        <p:txBody>
          <a:bodyPr/>
          <a:lstStyle/>
          <a:p>
            <a:r>
              <a:rPr lang="en-US"/>
              <a:t>© Invensys 2013</a:t>
            </a:r>
            <a:endParaRPr lang="en-US" dirty="0"/>
          </a:p>
        </p:txBody>
      </p:sp>
      <p:sp>
        <p:nvSpPr>
          <p:cNvPr id="4" name="Footer Placeholder 3"/>
          <p:cNvSpPr>
            <a:spLocks noGrp="1"/>
          </p:cNvSpPr>
          <p:nvPr>
            <p:ph type="ftr" sz="quarter" idx="3"/>
          </p:nvPr>
        </p:nvSpPr>
        <p:spPr/>
        <p:txBody>
          <a:bodyPr/>
          <a:lstStyle/>
          <a:p>
            <a:r>
              <a:rPr lang="en-US"/>
              <a:t>Invensys proprietary &amp; confidential</a:t>
            </a:r>
          </a:p>
        </p:txBody>
      </p:sp>
      <p:pic>
        <p:nvPicPr>
          <p:cNvPr id="13314" name="Picture 2"/>
          <p:cNvPicPr>
            <a:picLocks noChangeAspect="1" noChangeArrowheads="1"/>
          </p:cNvPicPr>
          <p:nvPr/>
        </p:nvPicPr>
        <p:blipFill>
          <a:blip r:embed="rId2"/>
          <a:srcRect/>
          <a:stretch>
            <a:fillRect/>
          </a:stretch>
        </p:blipFill>
        <p:spPr bwMode="auto">
          <a:xfrm>
            <a:off x="-32" y="1428736"/>
            <a:ext cx="9071275" cy="2905132"/>
          </a:xfrm>
          <a:prstGeom prst="rect">
            <a:avLst/>
          </a:prstGeom>
          <a:noFill/>
          <a:ln w="9525">
            <a:noFill/>
            <a:miter lim="800000"/>
            <a:headEnd/>
            <a:tailEnd/>
          </a:ln>
          <a:effec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InTouch</a:t>
            </a:r>
            <a:r>
              <a:rPr lang="en-US" dirty="0"/>
              <a:t> Demo Application</a:t>
            </a:r>
          </a:p>
        </p:txBody>
      </p:sp>
      <p:sp>
        <p:nvSpPr>
          <p:cNvPr id="3" name="Date Placeholder 2"/>
          <p:cNvSpPr>
            <a:spLocks noGrp="1"/>
          </p:cNvSpPr>
          <p:nvPr>
            <p:ph type="dt" sz="half" idx="2"/>
          </p:nvPr>
        </p:nvSpPr>
        <p:spPr/>
        <p:txBody>
          <a:bodyPr/>
          <a:lstStyle/>
          <a:p>
            <a:r>
              <a:rPr lang="en-US"/>
              <a:t>© Invensys 2013</a:t>
            </a:r>
            <a:endParaRPr lang="en-US" dirty="0"/>
          </a:p>
        </p:txBody>
      </p:sp>
      <p:sp>
        <p:nvSpPr>
          <p:cNvPr id="4" name="Footer Placeholder 3"/>
          <p:cNvSpPr>
            <a:spLocks noGrp="1"/>
          </p:cNvSpPr>
          <p:nvPr>
            <p:ph type="ftr" sz="quarter" idx="3"/>
          </p:nvPr>
        </p:nvSpPr>
        <p:spPr/>
        <p:txBody>
          <a:bodyPr/>
          <a:lstStyle/>
          <a:p>
            <a:r>
              <a:rPr lang="en-US"/>
              <a:t>Invensys proprietary &amp; confidential</a:t>
            </a:r>
          </a:p>
        </p:txBody>
      </p:sp>
      <p:sp>
        <p:nvSpPr>
          <p:cNvPr id="6" name="Rounded Rectangle 5">
            <a:hlinkClick r:id="rId2" action="ppaction://program"/>
          </p:cNvPr>
          <p:cNvSpPr/>
          <p:nvPr/>
        </p:nvSpPr>
        <p:spPr bwMode="auto">
          <a:xfrm>
            <a:off x="714348" y="1214422"/>
            <a:ext cx="1571636" cy="571504"/>
          </a:xfrm>
          <a:prstGeom prst="roundRect">
            <a:avLst/>
          </a:prstGeom>
          <a:solidFill>
            <a:schemeClr val="accent1"/>
          </a:solidFill>
          <a:ln w="9525" cap="flat" cmpd="sng" algn="ctr">
            <a:solidFill>
              <a:srgbClr val="C3D60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3864" y="1918504"/>
            <a:ext cx="8248650" cy="3648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0055" y="1912771"/>
            <a:ext cx="8248650" cy="4029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a:t>The Ice Cream Plant</a:t>
            </a:r>
          </a:p>
        </p:txBody>
      </p:sp>
      <p:sp>
        <p:nvSpPr>
          <p:cNvPr id="26" name="Rounded Rectangle 25"/>
          <p:cNvSpPr/>
          <p:nvPr/>
        </p:nvSpPr>
        <p:spPr bwMode="auto">
          <a:xfrm>
            <a:off x="1219200" y="4298153"/>
            <a:ext cx="838200" cy="304800"/>
          </a:xfrm>
          <a:prstGeom prst="round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rtlCol="0" anchor="ctr" anchorCtr="0" compatLnSpc="1">
            <a:prstTxWarp prst="textNoShape">
              <a:avLst/>
            </a:prstTxWarp>
            <a:noAutofit/>
          </a:bodyPr>
          <a:lstStyle/>
          <a:p>
            <a:pPr algn="ctr" eaLnBrk="0" hangingPunct="0">
              <a:lnSpc>
                <a:spcPct val="90000"/>
              </a:lnSpc>
            </a:pPr>
            <a:r>
              <a:rPr lang="en-US" sz="800" b="1" dirty="0">
                <a:solidFill>
                  <a:prstClr val="white"/>
                </a:solidFill>
                <a:effectLst>
                  <a:outerShdw blurRad="38100" dist="38100" dir="2700000" algn="tl">
                    <a:srgbClr val="000000">
                      <a:alpha val="43137"/>
                    </a:srgbClr>
                  </a:outerShdw>
                </a:effectLst>
                <a:latin typeface="Arial" charset="0"/>
              </a:rPr>
              <a:t>Chocolate Concentrate</a:t>
            </a:r>
          </a:p>
        </p:txBody>
      </p:sp>
      <p:cxnSp>
        <p:nvCxnSpPr>
          <p:cNvPr id="27" name="Elbow Connector 26"/>
          <p:cNvCxnSpPr/>
          <p:nvPr/>
        </p:nvCxnSpPr>
        <p:spPr bwMode="auto">
          <a:xfrm flipV="1">
            <a:off x="1097280" y="4069080"/>
            <a:ext cx="2011680" cy="576072"/>
          </a:xfrm>
          <a:prstGeom prst="bentConnector3">
            <a:avLst>
              <a:gd name="adj1" fmla="val 75726"/>
            </a:avLst>
          </a:prstGeom>
          <a:ln>
            <a:headEnd type="none" w="med" len="med"/>
            <a:tailEnd type="triangle" w="lg" len="sm"/>
          </a:ln>
        </p:spPr>
        <p:style>
          <a:lnRef idx="2">
            <a:schemeClr val="accent2"/>
          </a:lnRef>
          <a:fillRef idx="0">
            <a:schemeClr val="accent2"/>
          </a:fillRef>
          <a:effectRef idx="1">
            <a:schemeClr val="accent2"/>
          </a:effectRef>
          <a:fontRef idx="minor">
            <a:schemeClr val="tx1"/>
          </a:fontRef>
        </p:style>
      </p:cxnSp>
      <p:sp>
        <p:nvSpPr>
          <p:cNvPr id="28" name="Rounded Rectangle 27"/>
          <p:cNvSpPr/>
          <p:nvPr/>
        </p:nvSpPr>
        <p:spPr bwMode="auto">
          <a:xfrm>
            <a:off x="1943104" y="4810124"/>
            <a:ext cx="838200" cy="304800"/>
          </a:xfrm>
          <a:prstGeom prst="round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rtlCol="0" anchor="ctr" anchorCtr="0" compatLnSpc="1">
            <a:prstTxWarp prst="textNoShape">
              <a:avLst/>
            </a:prstTxWarp>
            <a:noAutofit/>
          </a:bodyPr>
          <a:lstStyle/>
          <a:p>
            <a:pPr algn="ctr" eaLnBrk="0" hangingPunct="0">
              <a:lnSpc>
                <a:spcPct val="90000"/>
              </a:lnSpc>
            </a:pPr>
            <a:r>
              <a:rPr lang="en-US" sz="800" b="1" dirty="0">
                <a:solidFill>
                  <a:prstClr val="white"/>
                </a:solidFill>
                <a:effectLst>
                  <a:outerShdw blurRad="38100" dist="38100" dir="2700000" algn="tl">
                    <a:srgbClr val="000000">
                      <a:alpha val="43137"/>
                    </a:srgbClr>
                  </a:outerShdw>
                </a:effectLst>
                <a:latin typeface="Arial" charset="0"/>
              </a:rPr>
              <a:t>Corn Syrup</a:t>
            </a:r>
          </a:p>
        </p:txBody>
      </p:sp>
      <p:cxnSp>
        <p:nvCxnSpPr>
          <p:cNvPr id="29" name="Elbow Connector 28"/>
          <p:cNvCxnSpPr/>
          <p:nvPr/>
        </p:nvCxnSpPr>
        <p:spPr bwMode="auto">
          <a:xfrm flipV="1">
            <a:off x="1874520" y="4251960"/>
            <a:ext cx="1234440" cy="905256"/>
          </a:xfrm>
          <a:prstGeom prst="bentConnector3">
            <a:avLst>
              <a:gd name="adj1" fmla="val 82302"/>
            </a:avLst>
          </a:prstGeom>
          <a:ln>
            <a:headEnd type="none" w="med" len="med"/>
            <a:tailEnd type="triangle" w="lg" len="sm"/>
          </a:ln>
        </p:spPr>
        <p:style>
          <a:lnRef idx="2">
            <a:schemeClr val="accent2"/>
          </a:lnRef>
          <a:fillRef idx="0">
            <a:schemeClr val="accent2"/>
          </a:fillRef>
          <a:effectRef idx="1">
            <a:schemeClr val="accent2"/>
          </a:effectRef>
          <a:fontRef idx="minor">
            <a:schemeClr val="tx1"/>
          </a:fontRef>
        </p:style>
      </p:cxnSp>
      <p:sp>
        <p:nvSpPr>
          <p:cNvPr id="30" name="Rounded Rectangle 29"/>
          <p:cNvSpPr/>
          <p:nvPr/>
        </p:nvSpPr>
        <p:spPr bwMode="auto">
          <a:xfrm>
            <a:off x="3374575" y="4071258"/>
            <a:ext cx="725714" cy="304800"/>
          </a:xfrm>
          <a:prstGeom prst="round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rtlCol="0" anchor="ctr" anchorCtr="0" compatLnSpc="1">
            <a:prstTxWarp prst="textNoShape">
              <a:avLst/>
            </a:prstTxWarp>
            <a:noAutofit/>
          </a:bodyPr>
          <a:lstStyle/>
          <a:p>
            <a:pPr algn="ctr" eaLnBrk="0" hangingPunct="0">
              <a:lnSpc>
                <a:spcPct val="90000"/>
              </a:lnSpc>
            </a:pPr>
            <a:r>
              <a:rPr lang="en-US" sz="800" b="1" dirty="0">
                <a:solidFill>
                  <a:prstClr val="white"/>
                </a:solidFill>
                <a:effectLst>
                  <a:outerShdw blurRad="38100" dist="38100" dir="2700000" algn="tl">
                    <a:srgbClr val="000000">
                      <a:alpha val="43137"/>
                    </a:srgbClr>
                  </a:outerShdw>
                </a:effectLst>
                <a:latin typeface="Arial" charset="0"/>
              </a:rPr>
              <a:t>Chocolate Pre-Mix</a:t>
            </a:r>
          </a:p>
        </p:txBody>
      </p:sp>
      <p:cxnSp>
        <p:nvCxnSpPr>
          <p:cNvPr id="31" name="Elbow Connector 30"/>
          <p:cNvCxnSpPr/>
          <p:nvPr/>
        </p:nvCxnSpPr>
        <p:spPr bwMode="auto">
          <a:xfrm>
            <a:off x="3562352" y="4019544"/>
            <a:ext cx="685800" cy="1588"/>
          </a:xfrm>
          <a:prstGeom prst="bentConnector3">
            <a:avLst>
              <a:gd name="adj1" fmla="val 50000"/>
            </a:avLst>
          </a:prstGeom>
          <a:ln>
            <a:headEnd type="none" w="med" len="med"/>
            <a:tailEnd type="triangle" w="lg" len="sm"/>
          </a:ln>
        </p:spPr>
        <p:style>
          <a:lnRef idx="2">
            <a:schemeClr val="accent2"/>
          </a:lnRef>
          <a:fillRef idx="0">
            <a:schemeClr val="accent2"/>
          </a:fillRef>
          <a:effectRef idx="1">
            <a:schemeClr val="accent2"/>
          </a:effectRef>
          <a:fontRef idx="minor">
            <a:schemeClr val="tx1"/>
          </a:fontRef>
        </p:style>
      </p:cxnSp>
      <p:sp>
        <p:nvSpPr>
          <p:cNvPr id="32" name="Rounded Rectangle 31"/>
          <p:cNvSpPr/>
          <p:nvPr/>
        </p:nvSpPr>
        <p:spPr bwMode="auto">
          <a:xfrm>
            <a:off x="1828800" y="3581400"/>
            <a:ext cx="609600" cy="304800"/>
          </a:xfrm>
          <a:prstGeom prst="round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rtlCol="0" anchor="ctr" anchorCtr="0" compatLnSpc="1">
            <a:prstTxWarp prst="textNoShape">
              <a:avLst/>
            </a:prstTxWarp>
            <a:noAutofit/>
          </a:bodyPr>
          <a:lstStyle/>
          <a:p>
            <a:pPr algn="ctr" eaLnBrk="0" hangingPunct="0">
              <a:lnSpc>
                <a:spcPct val="90000"/>
              </a:lnSpc>
            </a:pPr>
            <a:r>
              <a:rPr lang="en-US" sz="800" b="1" dirty="0">
                <a:solidFill>
                  <a:prstClr val="white"/>
                </a:solidFill>
                <a:effectLst>
                  <a:outerShdw blurRad="38100" dist="38100" dir="2700000" algn="tl">
                    <a:srgbClr val="000000">
                      <a:alpha val="43137"/>
                    </a:srgbClr>
                  </a:outerShdw>
                </a:effectLst>
                <a:latin typeface="Arial" charset="0"/>
              </a:rPr>
              <a:t>Raw Milk</a:t>
            </a:r>
          </a:p>
        </p:txBody>
      </p:sp>
      <p:cxnSp>
        <p:nvCxnSpPr>
          <p:cNvPr id="33" name="Elbow Connector 32"/>
          <p:cNvCxnSpPr/>
          <p:nvPr/>
        </p:nvCxnSpPr>
        <p:spPr bwMode="auto">
          <a:xfrm rot="16200000" flipH="1">
            <a:off x="3996688" y="3541684"/>
            <a:ext cx="384048" cy="109728"/>
          </a:xfrm>
          <a:prstGeom prst="bentConnector3">
            <a:avLst>
              <a:gd name="adj1" fmla="val 100898"/>
            </a:avLst>
          </a:prstGeom>
          <a:ln>
            <a:headEnd type="none" w="med" len="med"/>
            <a:tailEnd type="triangle" w="lg" len="sm"/>
          </a:ln>
        </p:spPr>
        <p:style>
          <a:lnRef idx="2">
            <a:schemeClr val="accent2"/>
          </a:lnRef>
          <a:fillRef idx="0">
            <a:schemeClr val="accent2"/>
          </a:fillRef>
          <a:effectRef idx="1">
            <a:schemeClr val="accent2"/>
          </a:effectRef>
          <a:fontRef idx="minor">
            <a:schemeClr val="tx1"/>
          </a:fontRef>
        </p:style>
      </p:cxnSp>
      <p:cxnSp>
        <p:nvCxnSpPr>
          <p:cNvPr id="34" name="Elbow Connector 33"/>
          <p:cNvCxnSpPr/>
          <p:nvPr/>
        </p:nvCxnSpPr>
        <p:spPr bwMode="auto">
          <a:xfrm flipV="1">
            <a:off x="1676400" y="3416867"/>
            <a:ext cx="2443162" cy="731520"/>
          </a:xfrm>
          <a:prstGeom prst="bentConnector3">
            <a:avLst>
              <a:gd name="adj1" fmla="val 33236"/>
            </a:avLst>
          </a:prstGeom>
          <a:ln>
            <a:headEnd type="none" w="med" len="med"/>
            <a:tailEnd type="none" w="lg" len="sm"/>
          </a:ln>
        </p:spPr>
        <p:style>
          <a:lnRef idx="2">
            <a:schemeClr val="accent2"/>
          </a:lnRef>
          <a:fillRef idx="0">
            <a:schemeClr val="accent2"/>
          </a:fillRef>
          <a:effectRef idx="1">
            <a:schemeClr val="accent2"/>
          </a:effectRef>
          <a:fontRef idx="minor">
            <a:schemeClr val="tx1"/>
          </a:fontRef>
        </p:style>
      </p:cxnSp>
      <p:sp>
        <p:nvSpPr>
          <p:cNvPr id="35" name="Rounded Rectangle 34"/>
          <p:cNvSpPr/>
          <p:nvPr/>
        </p:nvSpPr>
        <p:spPr bwMode="auto">
          <a:xfrm>
            <a:off x="4495800" y="4071934"/>
            <a:ext cx="652264" cy="304800"/>
          </a:xfrm>
          <a:prstGeom prst="round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0" tIns="45720" rIns="0" bIns="45720" numCol="1" rtlCol="0" anchor="ctr" anchorCtr="0" compatLnSpc="1">
            <a:prstTxWarp prst="textNoShape">
              <a:avLst/>
            </a:prstTxWarp>
            <a:noAutofit/>
          </a:bodyPr>
          <a:lstStyle/>
          <a:p>
            <a:pPr algn="ctr" eaLnBrk="0" hangingPunct="0">
              <a:lnSpc>
                <a:spcPct val="90000"/>
              </a:lnSpc>
            </a:pPr>
            <a:r>
              <a:rPr lang="en-US" sz="800" b="1" dirty="0">
                <a:solidFill>
                  <a:prstClr val="white"/>
                </a:solidFill>
                <a:effectLst>
                  <a:outerShdw blurRad="38100" dist="38100" dir="2700000" algn="tl">
                    <a:srgbClr val="000000">
                      <a:alpha val="43137"/>
                    </a:srgbClr>
                  </a:outerShdw>
                </a:effectLst>
                <a:latin typeface="Arial" charset="0"/>
              </a:rPr>
              <a:t>Raw  Ice Cream Mix</a:t>
            </a:r>
          </a:p>
        </p:txBody>
      </p:sp>
      <p:cxnSp>
        <p:nvCxnSpPr>
          <p:cNvPr id="36" name="Elbow Connector 35"/>
          <p:cNvCxnSpPr/>
          <p:nvPr/>
        </p:nvCxnSpPr>
        <p:spPr bwMode="auto">
          <a:xfrm>
            <a:off x="4714876" y="4026695"/>
            <a:ext cx="521208" cy="1588"/>
          </a:xfrm>
          <a:prstGeom prst="bentConnector3">
            <a:avLst>
              <a:gd name="adj1" fmla="val 50000"/>
            </a:avLst>
          </a:prstGeom>
          <a:ln>
            <a:headEnd type="none" w="med" len="med"/>
            <a:tailEnd type="triangle" w="lg" len="sm"/>
          </a:ln>
        </p:spPr>
        <p:style>
          <a:lnRef idx="2">
            <a:schemeClr val="accent2"/>
          </a:lnRef>
          <a:fillRef idx="0">
            <a:schemeClr val="accent2"/>
          </a:fillRef>
          <a:effectRef idx="1">
            <a:schemeClr val="accent2"/>
          </a:effectRef>
          <a:fontRef idx="minor">
            <a:schemeClr val="tx1"/>
          </a:fontRef>
        </p:style>
      </p:cxnSp>
      <p:cxnSp>
        <p:nvCxnSpPr>
          <p:cNvPr id="37" name="Elbow Connector 36"/>
          <p:cNvCxnSpPr/>
          <p:nvPr/>
        </p:nvCxnSpPr>
        <p:spPr bwMode="auto">
          <a:xfrm rot="5400000">
            <a:off x="5336761" y="4473197"/>
            <a:ext cx="475488" cy="1588"/>
          </a:xfrm>
          <a:prstGeom prst="bentConnector3">
            <a:avLst>
              <a:gd name="adj1" fmla="val 50000"/>
            </a:avLst>
          </a:prstGeom>
          <a:ln>
            <a:headEnd type="none" w="med" len="med"/>
            <a:tailEnd type="triangle" w="lg" len="sm"/>
          </a:ln>
        </p:spPr>
        <p:style>
          <a:lnRef idx="2">
            <a:schemeClr val="accent2"/>
          </a:lnRef>
          <a:fillRef idx="0">
            <a:schemeClr val="accent2"/>
          </a:fillRef>
          <a:effectRef idx="1">
            <a:schemeClr val="accent2"/>
          </a:effectRef>
          <a:fontRef idx="minor">
            <a:schemeClr val="tx1"/>
          </a:fontRef>
        </p:style>
      </p:cxnSp>
      <p:cxnSp>
        <p:nvCxnSpPr>
          <p:cNvPr id="38" name="Elbow Connector 37"/>
          <p:cNvCxnSpPr/>
          <p:nvPr/>
        </p:nvCxnSpPr>
        <p:spPr bwMode="auto">
          <a:xfrm rot="5400000" flipH="1" flipV="1">
            <a:off x="5279705" y="3935537"/>
            <a:ext cx="1627632" cy="566928"/>
          </a:xfrm>
          <a:prstGeom prst="bentConnector3">
            <a:avLst>
              <a:gd name="adj1" fmla="val 12"/>
            </a:avLst>
          </a:prstGeom>
          <a:ln>
            <a:headEnd type="none" w="med" len="med"/>
            <a:tailEnd type="none" w="lg" len="sm"/>
          </a:ln>
        </p:spPr>
        <p:style>
          <a:lnRef idx="2">
            <a:schemeClr val="accent2"/>
          </a:lnRef>
          <a:fillRef idx="0">
            <a:schemeClr val="accent2"/>
          </a:fillRef>
          <a:effectRef idx="1">
            <a:schemeClr val="accent2"/>
          </a:effectRef>
          <a:fontRef idx="minor">
            <a:schemeClr val="tx1"/>
          </a:fontRef>
        </p:style>
      </p:cxnSp>
      <p:cxnSp>
        <p:nvCxnSpPr>
          <p:cNvPr id="39" name="Elbow Connector 38"/>
          <p:cNvCxnSpPr/>
          <p:nvPr/>
        </p:nvCxnSpPr>
        <p:spPr bwMode="auto">
          <a:xfrm>
            <a:off x="6372223" y="3405185"/>
            <a:ext cx="667512" cy="1588"/>
          </a:xfrm>
          <a:prstGeom prst="bentConnector3">
            <a:avLst>
              <a:gd name="adj1" fmla="val 50000"/>
            </a:avLst>
          </a:prstGeom>
          <a:ln>
            <a:headEnd type="none" w="med" len="med"/>
            <a:tailEnd type="triangle" w="lg" len="sm"/>
          </a:ln>
        </p:spPr>
        <p:style>
          <a:lnRef idx="2">
            <a:schemeClr val="accent2"/>
          </a:lnRef>
          <a:fillRef idx="0">
            <a:schemeClr val="accent2"/>
          </a:fillRef>
          <a:effectRef idx="1">
            <a:schemeClr val="accent2"/>
          </a:effectRef>
          <a:fontRef idx="minor">
            <a:schemeClr val="tx1"/>
          </a:fontRef>
        </p:style>
      </p:cxnSp>
      <p:cxnSp>
        <p:nvCxnSpPr>
          <p:cNvPr id="40" name="Elbow Connector 39"/>
          <p:cNvCxnSpPr/>
          <p:nvPr/>
        </p:nvCxnSpPr>
        <p:spPr bwMode="auto">
          <a:xfrm rot="5400000" flipH="1" flipV="1">
            <a:off x="5049646" y="3698240"/>
            <a:ext cx="2029968" cy="475488"/>
          </a:xfrm>
          <a:prstGeom prst="bentConnector3">
            <a:avLst>
              <a:gd name="adj1" fmla="val -50"/>
            </a:avLst>
          </a:prstGeom>
          <a:ln>
            <a:headEnd type="none" w="med" len="med"/>
            <a:tailEnd type="none" w="lg" len="sm"/>
          </a:ln>
        </p:spPr>
        <p:style>
          <a:lnRef idx="2">
            <a:schemeClr val="accent2"/>
          </a:lnRef>
          <a:fillRef idx="0">
            <a:schemeClr val="accent2"/>
          </a:fillRef>
          <a:effectRef idx="1">
            <a:schemeClr val="accent2"/>
          </a:effectRef>
          <a:fontRef idx="minor">
            <a:schemeClr val="tx1"/>
          </a:fontRef>
        </p:style>
      </p:cxnSp>
      <p:cxnSp>
        <p:nvCxnSpPr>
          <p:cNvPr id="41" name="Elbow Connector 40"/>
          <p:cNvCxnSpPr/>
          <p:nvPr/>
        </p:nvCxnSpPr>
        <p:spPr bwMode="auto">
          <a:xfrm>
            <a:off x="6302375" y="2930525"/>
            <a:ext cx="1435608" cy="475488"/>
          </a:xfrm>
          <a:prstGeom prst="bentConnector3">
            <a:avLst>
              <a:gd name="adj1" fmla="val 87195"/>
            </a:avLst>
          </a:prstGeom>
          <a:ln>
            <a:headEnd type="none" w="med" len="med"/>
            <a:tailEnd type="triangle" w="lg" len="sm"/>
          </a:ln>
        </p:spPr>
        <p:style>
          <a:lnRef idx="2">
            <a:schemeClr val="accent2"/>
          </a:lnRef>
          <a:fillRef idx="0">
            <a:schemeClr val="accent2"/>
          </a:fillRef>
          <a:effectRef idx="1">
            <a:schemeClr val="accent2"/>
          </a:effectRef>
          <a:fontRef idx="minor">
            <a:schemeClr val="tx1"/>
          </a:fontRef>
        </p:style>
      </p:cxnSp>
      <p:sp>
        <p:nvSpPr>
          <p:cNvPr id="42" name="Rounded Rectangle 41"/>
          <p:cNvSpPr/>
          <p:nvPr/>
        </p:nvSpPr>
        <p:spPr bwMode="auto">
          <a:xfrm>
            <a:off x="7020272" y="4074885"/>
            <a:ext cx="1104851" cy="304800"/>
          </a:xfrm>
          <a:prstGeom prst="round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0" tIns="45720" rIns="0" bIns="45720" numCol="1" rtlCol="0" anchor="ctr" anchorCtr="0" compatLnSpc="1">
            <a:prstTxWarp prst="textNoShape">
              <a:avLst/>
            </a:prstTxWarp>
            <a:noAutofit/>
          </a:bodyPr>
          <a:lstStyle/>
          <a:p>
            <a:pPr algn="ctr" eaLnBrk="0" hangingPunct="0">
              <a:lnSpc>
                <a:spcPct val="90000"/>
              </a:lnSpc>
            </a:pPr>
            <a:r>
              <a:rPr lang="en-US" sz="800" b="1" dirty="0">
                <a:solidFill>
                  <a:prstClr val="white"/>
                </a:solidFill>
                <a:effectLst>
                  <a:outerShdw blurRad="38100" dist="38100" dir="2700000" algn="tl">
                    <a:srgbClr val="000000">
                      <a:alpha val="43137"/>
                    </a:srgbClr>
                  </a:outerShdw>
                </a:effectLst>
                <a:latin typeface="Arial" charset="0"/>
              </a:rPr>
              <a:t>Chocolate Ice Cream 3Gal Drum</a:t>
            </a:r>
          </a:p>
        </p:txBody>
      </p:sp>
      <p:cxnSp>
        <p:nvCxnSpPr>
          <p:cNvPr id="43" name="Elbow Connector 42"/>
          <p:cNvCxnSpPr/>
          <p:nvPr/>
        </p:nvCxnSpPr>
        <p:spPr bwMode="auto">
          <a:xfrm rot="5400000">
            <a:off x="7011448" y="4663027"/>
            <a:ext cx="393192" cy="1588"/>
          </a:xfrm>
          <a:prstGeom prst="bentConnector3">
            <a:avLst>
              <a:gd name="adj1" fmla="val 50000"/>
            </a:avLst>
          </a:prstGeom>
          <a:ln>
            <a:headEnd type="none" w="med" len="med"/>
            <a:tailEnd type="triangle" w="lg" len="sm"/>
          </a:ln>
        </p:spPr>
        <p:style>
          <a:lnRef idx="2">
            <a:schemeClr val="accent2"/>
          </a:lnRef>
          <a:fillRef idx="0">
            <a:schemeClr val="accent2"/>
          </a:fillRef>
          <a:effectRef idx="1">
            <a:schemeClr val="accent2"/>
          </a:effectRef>
          <a:fontRef idx="minor">
            <a:schemeClr val="tx1"/>
          </a:fontRef>
        </p:style>
      </p:cxnSp>
      <p:cxnSp>
        <p:nvCxnSpPr>
          <p:cNvPr id="44" name="Elbow Connector 43"/>
          <p:cNvCxnSpPr/>
          <p:nvPr/>
        </p:nvCxnSpPr>
        <p:spPr bwMode="auto">
          <a:xfrm rot="5400000">
            <a:off x="7709948" y="4663027"/>
            <a:ext cx="393192" cy="1588"/>
          </a:xfrm>
          <a:prstGeom prst="bentConnector3">
            <a:avLst>
              <a:gd name="adj1" fmla="val 50000"/>
            </a:avLst>
          </a:prstGeom>
          <a:ln>
            <a:headEnd type="none" w="med" len="med"/>
            <a:tailEnd type="triangle" w="lg" len="sm"/>
          </a:ln>
        </p:spPr>
        <p:style>
          <a:lnRef idx="2">
            <a:schemeClr val="accent2"/>
          </a:lnRef>
          <a:fillRef idx="0">
            <a:schemeClr val="accent2"/>
          </a:fillRef>
          <a:effectRef idx="1">
            <a:schemeClr val="accent2"/>
          </a:effectRef>
          <a:fontRef idx="minor">
            <a:schemeClr val="tx1"/>
          </a:fontRef>
        </p:style>
      </p:cxnSp>
      <p:sp>
        <p:nvSpPr>
          <p:cNvPr id="25" name="Rounded Rectangle 24"/>
          <p:cNvSpPr/>
          <p:nvPr/>
        </p:nvSpPr>
        <p:spPr bwMode="auto">
          <a:xfrm>
            <a:off x="8172400" y="3291747"/>
            <a:ext cx="725714" cy="304800"/>
          </a:xfrm>
          <a:prstGeom prst="round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rtlCol="0" anchor="ctr" anchorCtr="0" compatLnSpc="1">
            <a:prstTxWarp prst="textNoShape">
              <a:avLst/>
            </a:prstTxWarp>
            <a:noAutofit/>
          </a:bodyPr>
          <a:lstStyle/>
          <a:p>
            <a:pPr algn="ctr" eaLnBrk="0" hangingPunct="0">
              <a:lnSpc>
                <a:spcPct val="90000"/>
              </a:lnSpc>
            </a:pPr>
            <a:r>
              <a:rPr lang="en-US" sz="800" b="1" dirty="0">
                <a:solidFill>
                  <a:prstClr val="white"/>
                </a:solidFill>
                <a:effectLst>
                  <a:outerShdw blurRad="38100" dist="38100" dir="2700000" algn="tl">
                    <a:srgbClr val="000000">
                      <a:alpha val="43137"/>
                    </a:srgbClr>
                  </a:outerShdw>
                </a:effectLst>
                <a:latin typeface="Arial" charset="0"/>
              </a:rPr>
              <a:t>Empty Drums</a:t>
            </a:r>
          </a:p>
        </p:txBody>
      </p:sp>
      <p:sp>
        <p:nvSpPr>
          <p:cNvPr id="3" name="Date Placeholder 2"/>
          <p:cNvSpPr>
            <a:spLocks noGrp="1"/>
          </p:cNvSpPr>
          <p:nvPr>
            <p:ph type="dt" sz="half" idx="2"/>
          </p:nvPr>
        </p:nvSpPr>
        <p:spPr/>
        <p:txBody>
          <a:bodyPr/>
          <a:lstStyle/>
          <a:p>
            <a:r>
              <a:rPr lang="en-US"/>
              <a:t>© Invensys 2013</a:t>
            </a:r>
            <a:endParaRPr lang="en-US" dirty="0"/>
          </a:p>
        </p:txBody>
      </p:sp>
      <p:sp>
        <p:nvSpPr>
          <p:cNvPr id="4" name="Footer Placeholder 3"/>
          <p:cNvSpPr>
            <a:spLocks noGrp="1"/>
          </p:cNvSpPr>
          <p:nvPr>
            <p:ph type="ftr" sz="quarter" idx="3"/>
          </p:nvPr>
        </p:nvSpPr>
        <p:spPr/>
        <p:txBody>
          <a:bodyPr/>
          <a:lstStyle/>
          <a:p>
            <a:r>
              <a:rPr lang="en-US"/>
              <a:t>Invensys proprietary &amp; confidential</a:t>
            </a:r>
          </a:p>
        </p:txBody>
      </p:sp>
    </p:spTree>
    <p:extLst>
      <p:ext uri="{BB962C8B-B14F-4D97-AF65-F5344CB8AC3E}">
        <p14:creationId xmlns:p14="http://schemas.microsoft.com/office/powerpoint/2010/main" val="3097130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077"/>
                                        </p:tgtEl>
                                        <p:attrNameLst>
                                          <p:attrName>style.visibility</p:attrName>
                                        </p:attrNameLst>
                                      </p:cBhvr>
                                      <p:to>
                                        <p:strVal val="visible"/>
                                      </p:to>
                                    </p:set>
                                    <p:animEffect transition="in" filter="dissolve">
                                      <p:cBhvr>
                                        <p:cTn id="7" dur="500"/>
                                        <p:tgtEl>
                                          <p:spTgt spid="307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dissolve">
                                      <p:cBhvr>
                                        <p:cTn id="12" dur="500"/>
                                        <p:tgtEl>
                                          <p:spTgt spid="26"/>
                                        </p:tgtEl>
                                      </p:cBhvr>
                                    </p:animEffect>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wipe(left)">
                                      <p:cBhvr>
                                        <p:cTn id="16" dur="500"/>
                                        <p:tgtEl>
                                          <p:spTgt spid="27"/>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28"/>
                                        </p:tgtEl>
                                        <p:attrNameLst>
                                          <p:attrName>style.visibility</p:attrName>
                                        </p:attrNameLst>
                                      </p:cBhvr>
                                      <p:to>
                                        <p:strVal val="visible"/>
                                      </p:to>
                                    </p:set>
                                    <p:animEffect transition="in" filter="dissolve">
                                      <p:cBhvr>
                                        <p:cTn id="21" dur="500"/>
                                        <p:tgtEl>
                                          <p:spTgt spid="28"/>
                                        </p:tgtEl>
                                      </p:cBhvr>
                                    </p:animEffect>
                                  </p:childTnLst>
                                </p:cTn>
                              </p:par>
                            </p:childTnLst>
                          </p:cTn>
                        </p:par>
                        <p:par>
                          <p:cTn id="22" fill="hold">
                            <p:stCondLst>
                              <p:cond delay="500"/>
                            </p:stCondLst>
                            <p:childTnLst>
                              <p:par>
                                <p:cTn id="23" presetID="22" presetClass="entr" presetSubtype="8" fill="hold" nodeType="after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wipe(left)">
                                      <p:cBhvr>
                                        <p:cTn id="25" dur="500"/>
                                        <p:tgtEl>
                                          <p:spTgt spid="29"/>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grpId="0" nodeType="click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dissolve">
                                      <p:cBhvr>
                                        <p:cTn id="30" dur="500"/>
                                        <p:tgtEl>
                                          <p:spTgt spid="30"/>
                                        </p:tgtEl>
                                      </p:cBhvr>
                                    </p:animEffect>
                                  </p:childTnLst>
                                </p:cTn>
                              </p:par>
                            </p:childTnLst>
                          </p:cTn>
                        </p:par>
                        <p:par>
                          <p:cTn id="31" fill="hold">
                            <p:stCondLst>
                              <p:cond delay="500"/>
                            </p:stCondLst>
                            <p:childTnLst>
                              <p:par>
                                <p:cTn id="32" presetID="22" presetClass="entr" presetSubtype="8" fill="hold" nodeType="afterEffect">
                                  <p:stCondLst>
                                    <p:cond delay="0"/>
                                  </p:stCondLst>
                                  <p:childTnLst>
                                    <p:set>
                                      <p:cBhvr>
                                        <p:cTn id="33" dur="1" fill="hold">
                                          <p:stCondLst>
                                            <p:cond delay="0"/>
                                          </p:stCondLst>
                                        </p:cTn>
                                        <p:tgtEl>
                                          <p:spTgt spid="31"/>
                                        </p:tgtEl>
                                        <p:attrNameLst>
                                          <p:attrName>style.visibility</p:attrName>
                                        </p:attrNameLst>
                                      </p:cBhvr>
                                      <p:to>
                                        <p:strVal val="visible"/>
                                      </p:to>
                                    </p:set>
                                    <p:animEffect transition="in" filter="wipe(left)">
                                      <p:cBhvr>
                                        <p:cTn id="34" dur="500"/>
                                        <p:tgtEl>
                                          <p:spTgt spid="31"/>
                                        </p:tgtEl>
                                      </p:cBhvr>
                                    </p:animEffect>
                                  </p:childTnLst>
                                </p:cTn>
                              </p:par>
                            </p:childTnLst>
                          </p:cTn>
                        </p:par>
                      </p:childTnLst>
                    </p:cTn>
                  </p:par>
                  <p:par>
                    <p:cTn id="35" fill="hold">
                      <p:stCondLst>
                        <p:cond delay="indefinite"/>
                      </p:stCondLst>
                      <p:childTnLst>
                        <p:par>
                          <p:cTn id="36" fill="hold">
                            <p:stCondLst>
                              <p:cond delay="0"/>
                            </p:stCondLst>
                            <p:childTnLst>
                              <p:par>
                                <p:cTn id="37" presetID="9" presetClass="entr" presetSubtype="0" fill="hold" grpId="0" nodeType="clickEffect">
                                  <p:stCondLst>
                                    <p:cond delay="0"/>
                                  </p:stCondLst>
                                  <p:childTnLst>
                                    <p:set>
                                      <p:cBhvr>
                                        <p:cTn id="38" dur="1" fill="hold">
                                          <p:stCondLst>
                                            <p:cond delay="0"/>
                                          </p:stCondLst>
                                        </p:cTn>
                                        <p:tgtEl>
                                          <p:spTgt spid="32"/>
                                        </p:tgtEl>
                                        <p:attrNameLst>
                                          <p:attrName>style.visibility</p:attrName>
                                        </p:attrNameLst>
                                      </p:cBhvr>
                                      <p:to>
                                        <p:strVal val="visible"/>
                                      </p:to>
                                    </p:set>
                                    <p:animEffect transition="in" filter="dissolve">
                                      <p:cBhvr>
                                        <p:cTn id="39" dur="500"/>
                                        <p:tgtEl>
                                          <p:spTgt spid="32"/>
                                        </p:tgtEl>
                                      </p:cBhvr>
                                    </p:animEffect>
                                  </p:childTnLst>
                                </p:cTn>
                              </p:par>
                            </p:childTnLst>
                          </p:cTn>
                        </p:par>
                        <p:par>
                          <p:cTn id="40" fill="hold">
                            <p:stCondLst>
                              <p:cond delay="500"/>
                            </p:stCondLst>
                            <p:childTnLst>
                              <p:par>
                                <p:cTn id="41" presetID="22" presetClass="entr" presetSubtype="8" fill="hold" nodeType="after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wipe(left)">
                                      <p:cBhvr>
                                        <p:cTn id="43" dur="500"/>
                                        <p:tgtEl>
                                          <p:spTgt spid="34"/>
                                        </p:tgtEl>
                                      </p:cBhvr>
                                    </p:animEffect>
                                  </p:childTnLst>
                                </p:cTn>
                              </p:par>
                            </p:childTnLst>
                          </p:cTn>
                        </p:par>
                        <p:par>
                          <p:cTn id="44" fill="hold">
                            <p:stCondLst>
                              <p:cond delay="1000"/>
                            </p:stCondLst>
                            <p:childTnLst>
                              <p:par>
                                <p:cTn id="45" presetID="22" presetClass="entr" presetSubtype="8" fill="hold"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ipe(left)">
                                      <p:cBhvr>
                                        <p:cTn id="47" dur="500"/>
                                        <p:tgtEl>
                                          <p:spTgt spid="33"/>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35"/>
                                        </p:tgtEl>
                                        <p:attrNameLst>
                                          <p:attrName>style.visibility</p:attrName>
                                        </p:attrNameLst>
                                      </p:cBhvr>
                                      <p:to>
                                        <p:strVal val="visible"/>
                                      </p:to>
                                    </p:set>
                                    <p:animEffect transition="in" filter="dissolve">
                                      <p:cBhvr>
                                        <p:cTn id="52" dur="500"/>
                                        <p:tgtEl>
                                          <p:spTgt spid="35"/>
                                        </p:tgtEl>
                                      </p:cBhvr>
                                    </p:animEffect>
                                  </p:childTnLst>
                                </p:cTn>
                              </p:par>
                            </p:childTnLst>
                          </p:cTn>
                        </p:par>
                        <p:par>
                          <p:cTn id="53" fill="hold">
                            <p:stCondLst>
                              <p:cond delay="500"/>
                            </p:stCondLst>
                            <p:childTnLst>
                              <p:par>
                                <p:cTn id="54" presetID="22" presetClass="entr" presetSubtype="8" fill="hold" nodeType="afterEffect">
                                  <p:stCondLst>
                                    <p:cond delay="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1" fill="hold" nodeType="click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up)">
                                      <p:cBhvr>
                                        <p:cTn id="61" dur="500"/>
                                        <p:tgtEl>
                                          <p:spTgt spid="37"/>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nodeType="click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wipe(left)">
                                      <p:cBhvr>
                                        <p:cTn id="66" dur="500"/>
                                        <p:tgtEl>
                                          <p:spTgt spid="38"/>
                                        </p:tgtEl>
                                      </p:cBhvr>
                                    </p:animEffect>
                                  </p:childTnLst>
                                </p:cTn>
                              </p:par>
                              <p:par>
                                <p:cTn id="67" presetID="22" presetClass="entr" presetSubtype="8" fill="hold" nodeType="withEffect">
                                  <p:stCondLst>
                                    <p:cond delay="0"/>
                                  </p:stCondLst>
                                  <p:childTnLst>
                                    <p:set>
                                      <p:cBhvr>
                                        <p:cTn id="68" dur="1" fill="hold">
                                          <p:stCondLst>
                                            <p:cond delay="0"/>
                                          </p:stCondLst>
                                        </p:cTn>
                                        <p:tgtEl>
                                          <p:spTgt spid="40"/>
                                        </p:tgtEl>
                                        <p:attrNameLst>
                                          <p:attrName>style.visibility</p:attrName>
                                        </p:attrNameLst>
                                      </p:cBhvr>
                                      <p:to>
                                        <p:strVal val="visible"/>
                                      </p:to>
                                    </p:set>
                                    <p:animEffect transition="in" filter="wipe(left)">
                                      <p:cBhvr>
                                        <p:cTn id="69" dur="500"/>
                                        <p:tgtEl>
                                          <p:spTgt spid="40"/>
                                        </p:tgtEl>
                                      </p:cBhvr>
                                    </p:animEffect>
                                  </p:childTnLst>
                                </p:cTn>
                              </p:par>
                            </p:childTnLst>
                          </p:cTn>
                        </p:par>
                        <p:par>
                          <p:cTn id="70" fill="hold">
                            <p:stCondLst>
                              <p:cond delay="500"/>
                            </p:stCondLst>
                            <p:childTnLst>
                              <p:par>
                                <p:cTn id="71" presetID="22" presetClass="entr" presetSubtype="8"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left)">
                                      <p:cBhvr>
                                        <p:cTn id="73" dur="500"/>
                                        <p:tgtEl>
                                          <p:spTgt spid="39"/>
                                        </p:tgtEl>
                                      </p:cBhvr>
                                    </p:animEffect>
                                  </p:childTnLst>
                                </p:cTn>
                              </p:par>
                              <p:par>
                                <p:cTn id="74" presetID="22" presetClass="entr" presetSubtype="8" fill="hold" nodeType="with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left)">
                                      <p:cBhvr>
                                        <p:cTn id="76" dur="500"/>
                                        <p:tgtEl>
                                          <p:spTgt spid="41"/>
                                        </p:tgtEl>
                                      </p:cBhvr>
                                    </p:animEffect>
                                  </p:childTnLst>
                                </p:cTn>
                              </p:par>
                            </p:childTnLst>
                          </p:cTn>
                        </p:par>
                        <p:par>
                          <p:cTn id="77" fill="hold">
                            <p:stCondLst>
                              <p:cond delay="1000"/>
                            </p:stCondLst>
                            <p:childTnLst>
                              <p:par>
                                <p:cTn id="78" presetID="9"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dissolve">
                                      <p:cBhvr>
                                        <p:cTn id="80" dur="500"/>
                                        <p:tgtEl>
                                          <p:spTgt spid="25"/>
                                        </p:tgtEl>
                                      </p:cBhvr>
                                    </p:animEffect>
                                  </p:childTnLst>
                                </p:cTn>
                              </p:par>
                            </p:childTnLst>
                          </p:cTn>
                        </p:par>
                      </p:childTnLst>
                    </p:cTn>
                  </p:par>
                  <p:par>
                    <p:cTn id="81" fill="hold">
                      <p:stCondLst>
                        <p:cond delay="indefinite"/>
                      </p:stCondLst>
                      <p:childTnLst>
                        <p:par>
                          <p:cTn id="82" fill="hold">
                            <p:stCondLst>
                              <p:cond delay="0"/>
                            </p:stCondLst>
                            <p:childTnLst>
                              <p:par>
                                <p:cTn id="83" presetID="9" presetClass="entr" presetSubtype="0" fill="hold" grpId="0" nodeType="clickEffect">
                                  <p:stCondLst>
                                    <p:cond delay="0"/>
                                  </p:stCondLst>
                                  <p:childTnLst>
                                    <p:set>
                                      <p:cBhvr>
                                        <p:cTn id="84" dur="1" fill="hold">
                                          <p:stCondLst>
                                            <p:cond delay="0"/>
                                          </p:stCondLst>
                                        </p:cTn>
                                        <p:tgtEl>
                                          <p:spTgt spid="42"/>
                                        </p:tgtEl>
                                        <p:attrNameLst>
                                          <p:attrName>style.visibility</p:attrName>
                                        </p:attrNameLst>
                                      </p:cBhvr>
                                      <p:to>
                                        <p:strVal val="visible"/>
                                      </p:to>
                                    </p:set>
                                    <p:animEffect transition="in" filter="dissolve">
                                      <p:cBhvr>
                                        <p:cTn id="85" dur="500"/>
                                        <p:tgtEl>
                                          <p:spTgt spid="42"/>
                                        </p:tgtEl>
                                      </p:cBhvr>
                                    </p:animEffect>
                                  </p:childTnLst>
                                </p:cTn>
                              </p:par>
                            </p:childTnLst>
                          </p:cTn>
                        </p:par>
                        <p:par>
                          <p:cTn id="86" fill="hold">
                            <p:stCondLst>
                              <p:cond delay="500"/>
                            </p:stCondLst>
                            <p:childTnLst>
                              <p:par>
                                <p:cTn id="87" presetID="22" presetClass="entr" presetSubtype="1" fill="hold" nodeType="afterEffect">
                                  <p:stCondLst>
                                    <p:cond delay="0"/>
                                  </p:stCondLst>
                                  <p:childTnLst>
                                    <p:set>
                                      <p:cBhvr>
                                        <p:cTn id="88" dur="1" fill="hold">
                                          <p:stCondLst>
                                            <p:cond delay="0"/>
                                          </p:stCondLst>
                                        </p:cTn>
                                        <p:tgtEl>
                                          <p:spTgt spid="43"/>
                                        </p:tgtEl>
                                        <p:attrNameLst>
                                          <p:attrName>style.visibility</p:attrName>
                                        </p:attrNameLst>
                                      </p:cBhvr>
                                      <p:to>
                                        <p:strVal val="visible"/>
                                      </p:to>
                                    </p:set>
                                    <p:animEffect transition="in" filter="wipe(up)">
                                      <p:cBhvr>
                                        <p:cTn id="89" dur="500"/>
                                        <p:tgtEl>
                                          <p:spTgt spid="43"/>
                                        </p:tgtEl>
                                      </p:cBhvr>
                                    </p:animEffect>
                                  </p:childTnLst>
                                </p:cTn>
                              </p:par>
                              <p:par>
                                <p:cTn id="90" presetID="22" presetClass="entr" presetSubtype="1" fill="hold" nodeType="withEffect">
                                  <p:stCondLst>
                                    <p:cond delay="0"/>
                                  </p:stCondLst>
                                  <p:childTnLst>
                                    <p:set>
                                      <p:cBhvr>
                                        <p:cTn id="91" dur="1" fill="hold">
                                          <p:stCondLst>
                                            <p:cond delay="0"/>
                                          </p:stCondLst>
                                        </p:cTn>
                                        <p:tgtEl>
                                          <p:spTgt spid="44"/>
                                        </p:tgtEl>
                                        <p:attrNameLst>
                                          <p:attrName>style.visibility</p:attrName>
                                        </p:attrNameLst>
                                      </p:cBhvr>
                                      <p:to>
                                        <p:strVal val="visible"/>
                                      </p:to>
                                    </p:set>
                                    <p:animEffect transition="in" filter="wipe(up)">
                                      <p:cBhvr>
                                        <p:cTn id="92"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8" grpId="0" animBg="1"/>
      <p:bldP spid="30" grpId="0" animBg="1"/>
      <p:bldP spid="32" grpId="0" animBg="1"/>
      <p:bldP spid="35" grpId="0" animBg="1"/>
      <p:bldP spid="42" grpId="0" animBg="1"/>
      <p:bldP spid="2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Plant Process</a:t>
            </a:r>
          </a:p>
        </p:txBody>
      </p:sp>
      <p:sp>
        <p:nvSpPr>
          <p:cNvPr id="3" name="Date Placeholder 2"/>
          <p:cNvSpPr>
            <a:spLocks noGrp="1"/>
          </p:cNvSpPr>
          <p:nvPr>
            <p:ph type="dt" sz="half" idx="2"/>
          </p:nvPr>
        </p:nvSpPr>
        <p:spPr/>
        <p:txBody>
          <a:bodyPr/>
          <a:lstStyle/>
          <a:p>
            <a:r>
              <a:rPr lang="en-US"/>
              <a:t>© Invensys 2013</a:t>
            </a:r>
            <a:endParaRPr lang="en-US" dirty="0"/>
          </a:p>
        </p:txBody>
      </p:sp>
      <p:sp>
        <p:nvSpPr>
          <p:cNvPr id="4" name="Footer Placeholder 3"/>
          <p:cNvSpPr>
            <a:spLocks noGrp="1"/>
          </p:cNvSpPr>
          <p:nvPr>
            <p:ph type="ftr" sz="quarter" idx="3"/>
          </p:nvPr>
        </p:nvSpPr>
        <p:spPr/>
        <p:txBody>
          <a:bodyPr/>
          <a:lstStyle/>
          <a:p>
            <a:r>
              <a:rPr lang="en-US"/>
              <a:t>Invensys proprietary &amp; confidential</a:t>
            </a:r>
          </a:p>
        </p:txBody>
      </p:sp>
      <p:pic>
        <p:nvPicPr>
          <p:cNvPr id="2050" name="Picture 2"/>
          <p:cNvPicPr>
            <a:picLocks noChangeAspect="1" noChangeArrowheads="1"/>
          </p:cNvPicPr>
          <p:nvPr/>
        </p:nvPicPr>
        <p:blipFill>
          <a:blip r:embed="rId2"/>
          <a:srcRect/>
          <a:stretch>
            <a:fillRect/>
          </a:stretch>
        </p:blipFill>
        <p:spPr bwMode="auto">
          <a:xfrm>
            <a:off x="323528" y="1052736"/>
            <a:ext cx="8537268" cy="1872208"/>
          </a:xfrm>
          <a:prstGeom prst="rect">
            <a:avLst/>
          </a:prstGeom>
          <a:noFill/>
          <a:ln w="9525">
            <a:noFill/>
            <a:miter lim="800000"/>
            <a:headEnd/>
            <a:tailEnd/>
          </a:ln>
        </p:spPr>
      </p:pic>
      <p:pic>
        <p:nvPicPr>
          <p:cNvPr id="2051" name="Picture 3"/>
          <p:cNvPicPr>
            <a:picLocks noChangeAspect="1" noChangeArrowheads="1"/>
          </p:cNvPicPr>
          <p:nvPr/>
        </p:nvPicPr>
        <p:blipFill>
          <a:blip r:embed="rId3"/>
          <a:srcRect/>
          <a:stretch>
            <a:fillRect/>
          </a:stretch>
        </p:blipFill>
        <p:spPr bwMode="auto">
          <a:xfrm>
            <a:off x="395536" y="3356992"/>
            <a:ext cx="8639137" cy="1008112"/>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Plant process – cont.</a:t>
            </a:r>
          </a:p>
        </p:txBody>
      </p:sp>
      <p:sp>
        <p:nvSpPr>
          <p:cNvPr id="3" name="Date Placeholder 2"/>
          <p:cNvSpPr>
            <a:spLocks noGrp="1"/>
          </p:cNvSpPr>
          <p:nvPr>
            <p:ph type="dt" sz="half" idx="2"/>
          </p:nvPr>
        </p:nvSpPr>
        <p:spPr/>
        <p:txBody>
          <a:bodyPr/>
          <a:lstStyle/>
          <a:p>
            <a:r>
              <a:rPr lang="en-US"/>
              <a:t>© Invensys 2013</a:t>
            </a:r>
            <a:endParaRPr lang="en-US" dirty="0"/>
          </a:p>
        </p:txBody>
      </p:sp>
      <p:sp>
        <p:nvSpPr>
          <p:cNvPr id="4" name="Footer Placeholder 3"/>
          <p:cNvSpPr>
            <a:spLocks noGrp="1"/>
          </p:cNvSpPr>
          <p:nvPr>
            <p:ph type="ftr" sz="quarter" idx="3"/>
          </p:nvPr>
        </p:nvSpPr>
        <p:spPr/>
        <p:txBody>
          <a:bodyPr/>
          <a:lstStyle/>
          <a:p>
            <a:r>
              <a:rPr lang="en-US"/>
              <a:t>Invensys proprietary &amp; confidential</a:t>
            </a:r>
          </a:p>
        </p:txBody>
      </p:sp>
      <p:pic>
        <p:nvPicPr>
          <p:cNvPr id="3074" name="Picture 2"/>
          <p:cNvPicPr>
            <a:picLocks noChangeAspect="1" noChangeArrowheads="1"/>
          </p:cNvPicPr>
          <p:nvPr/>
        </p:nvPicPr>
        <p:blipFill>
          <a:blip r:embed="rId2"/>
          <a:srcRect/>
          <a:stretch>
            <a:fillRect/>
          </a:stretch>
        </p:blipFill>
        <p:spPr bwMode="auto">
          <a:xfrm>
            <a:off x="395536" y="908720"/>
            <a:ext cx="8519492" cy="4896544"/>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BOM</a:t>
            </a:r>
          </a:p>
        </p:txBody>
      </p:sp>
      <p:sp>
        <p:nvSpPr>
          <p:cNvPr id="3" name="Date Placeholder 2"/>
          <p:cNvSpPr>
            <a:spLocks noGrp="1"/>
          </p:cNvSpPr>
          <p:nvPr>
            <p:ph type="dt" sz="half" idx="2"/>
          </p:nvPr>
        </p:nvSpPr>
        <p:spPr/>
        <p:txBody>
          <a:bodyPr/>
          <a:lstStyle/>
          <a:p>
            <a:r>
              <a:rPr lang="en-US"/>
              <a:t>© Invensys 2013</a:t>
            </a:r>
            <a:endParaRPr lang="en-US" dirty="0"/>
          </a:p>
        </p:txBody>
      </p:sp>
      <p:sp>
        <p:nvSpPr>
          <p:cNvPr id="4" name="Footer Placeholder 3"/>
          <p:cNvSpPr>
            <a:spLocks noGrp="1"/>
          </p:cNvSpPr>
          <p:nvPr>
            <p:ph type="ftr" sz="quarter" idx="3"/>
          </p:nvPr>
        </p:nvSpPr>
        <p:spPr/>
        <p:txBody>
          <a:bodyPr/>
          <a:lstStyle/>
          <a:p>
            <a:r>
              <a:rPr lang="en-US"/>
              <a:t>Invensys proprietary &amp; confidential</a:t>
            </a:r>
          </a:p>
        </p:txBody>
      </p:sp>
      <p:pic>
        <p:nvPicPr>
          <p:cNvPr id="4098" name="Picture 2"/>
          <p:cNvPicPr>
            <a:picLocks noChangeAspect="1" noChangeArrowheads="1"/>
          </p:cNvPicPr>
          <p:nvPr/>
        </p:nvPicPr>
        <p:blipFill>
          <a:blip r:embed="rId2"/>
          <a:srcRect/>
          <a:stretch>
            <a:fillRect/>
          </a:stretch>
        </p:blipFill>
        <p:spPr bwMode="auto">
          <a:xfrm>
            <a:off x="395536" y="1340768"/>
            <a:ext cx="8640960" cy="2160240"/>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Lab 2</a:t>
            </a:r>
            <a:br>
              <a:rPr lang="en-US" dirty="0"/>
            </a:br>
            <a:r>
              <a:rPr lang="en-US" dirty="0"/>
              <a:t>Setting Up the Galaxy</a:t>
            </a:r>
          </a:p>
        </p:txBody>
      </p:sp>
      <p:sp>
        <p:nvSpPr>
          <p:cNvPr id="3" name="Date Placeholder 2"/>
          <p:cNvSpPr>
            <a:spLocks noGrp="1"/>
          </p:cNvSpPr>
          <p:nvPr>
            <p:ph type="dt" sz="half" idx="2"/>
          </p:nvPr>
        </p:nvSpPr>
        <p:spPr/>
        <p:txBody>
          <a:bodyPr/>
          <a:lstStyle/>
          <a:p>
            <a:r>
              <a:rPr lang="en-US"/>
              <a:t>© Invensys 2013</a:t>
            </a:r>
            <a:endParaRPr lang="en-US" dirty="0"/>
          </a:p>
        </p:txBody>
      </p:sp>
      <p:sp>
        <p:nvSpPr>
          <p:cNvPr id="4" name="Footer Placeholder 3"/>
          <p:cNvSpPr>
            <a:spLocks noGrp="1"/>
          </p:cNvSpPr>
          <p:nvPr>
            <p:ph type="ftr" sz="quarter" idx="3"/>
          </p:nvPr>
        </p:nvSpPr>
        <p:spPr/>
        <p:txBody>
          <a:bodyPr/>
          <a:lstStyle/>
          <a:p>
            <a:r>
              <a:rPr lang="en-US"/>
              <a:t>Invensys proprietary &amp; confidential</a:t>
            </a:r>
          </a:p>
        </p:txBody>
      </p:sp>
      <p:grpSp>
        <p:nvGrpSpPr>
          <p:cNvPr id="5" name="Timer"/>
          <p:cNvGrpSpPr/>
          <p:nvPr/>
        </p:nvGrpSpPr>
        <p:grpSpPr>
          <a:xfrm>
            <a:off x="7643834" y="71414"/>
            <a:ext cx="1428760" cy="660399"/>
            <a:chOff x="7500958" y="5214950"/>
            <a:chExt cx="1428760" cy="660399"/>
          </a:xfrm>
        </p:grpSpPr>
        <p:sp>
          <p:nvSpPr>
            <p:cNvPr id="6" name="Rounded Rectangle 5"/>
            <p:cNvSpPr/>
            <p:nvPr/>
          </p:nvSpPr>
          <p:spPr bwMode="auto">
            <a:xfrm>
              <a:off x="8001024" y="5357826"/>
              <a:ext cx="928694" cy="35719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r>
                <a:rPr lang="en-US" sz="1400" dirty="0">
                  <a:solidFill>
                    <a:schemeClr val="tx1"/>
                  </a:solidFill>
                </a:rPr>
                <a:t>15</a:t>
              </a:r>
              <a:r>
                <a:rPr kumimoji="0" lang="en-US" sz="1400" i="0" u="none" strike="noStrike" cap="none" normalizeH="0" baseline="0" dirty="0">
                  <a:ln>
                    <a:noFill/>
                  </a:ln>
                  <a:solidFill>
                    <a:schemeClr val="tx1"/>
                  </a:solidFill>
                  <a:effectLst/>
                </a:rPr>
                <a:t> min</a:t>
              </a:r>
            </a:p>
          </p:txBody>
        </p:sp>
        <p:pic>
          <p:nvPicPr>
            <p:cNvPr id="7" name="Picture 9" descr="95"/>
            <p:cNvPicPr>
              <a:picLocks noChangeAspect="1" noChangeArrowheads="1"/>
            </p:cNvPicPr>
            <p:nvPr/>
          </p:nvPicPr>
          <p:blipFill>
            <a:blip r:embed="rId3" cstate="print"/>
            <a:srcRect/>
            <a:stretch>
              <a:fillRect/>
            </a:stretch>
          </p:blipFill>
          <p:spPr bwMode="auto">
            <a:xfrm>
              <a:off x="7500958" y="5214950"/>
              <a:ext cx="660400" cy="660399"/>
            </a:xfrm>
            <a:prstGeom prst="rect">
              <a:avLst/>
            </a:prstGeom>
            <a:noFill/>
            <a:ln w="9525">
              <a:noFill/>
              <a:miter lim="800000"/>
              <a:headEnd/>
              <a:tailEnd/>
            </a:ln>
          </p:spPr>
        </p:pic>
      </p:grpSp>
      <p:grpSp>
        <p:nvGrpSpPr>
          <p:cNvPr id="8" name="Lab Logo"/>
          <p:cNvGrpSpPr/>
          <p:nvPr/>
        </p:nvGrpSpPr>
        <p:grpSpPr>
          <a:xfrm>
            <a:off x="4071934" y="5857892"/>
            <a:ext cx="1071547" cy="888988"/>
            <a:chOff x="517514" y="1414462"/>
            <a:chExt cx="1071547" cy="888988"/>
          </a:xfrm>
        </p:grpSpPr>
        <p:pic>
          <p:nvPicPr>
            <p:cNvPr id="9" name="Picture 20" descr="InTouch PC (On)"/>
            <p:cNvPicPr>
              <a:picLocks noChangeAspect="1" noChangeArrowheads="1"/>
            </p:cNvPicPr>
            <p:nvPr/>
          </p:nvPicPr>
          <p:blipFill>
            <a:blip r:embed="rId4" cstate="print"/>
            <a:srcRect/>
            <a:stretch>
              <a:fillRect/>
            </a:stretch>
          </p:blipFill>
          <p:spPr bwMode="auto">
            <a:xfrm>
              <a:off x="517514" y="1414462"/>
              <a:ext cx="872942" cy="728654"/>
            </a:xfrm>
            <a:prstGeom prst="rect">
              <a:avLst/>
            </a:prstGeom>
            <a:noFill/>
            <a:ln w="9525">
              <a:noFill/>
              <a:miter lim="800000"/>
              <a:headEnd/>
              <a:tailEnd/>
            </a:ln>
          </p:spPr>
        </p:pic>
        <p:pic>
          <p:nvPicPr>
            <p:cNvPr id="10" name="Picture 9" descr="146"/>
            <p:cNvPicPr>
              <a:picLocks noChangeAspect="1" noChangeArrowheads="1"/>
            </p:cNvPicPr>
            <p:nvPr/>
          </p:nvPicPr>
          <p:blipFill>
            <a:blip r:embed="rId5" cstate="print"/>
            <a:srcRect/>
            <a:stretch>
              <a:fillRect/>
            </a:stretch>
          </p:blipFill>
          <p:spPr bwMode="auto">
            <a:xfrm>
              <a:off x="1000100" y="1714488"/>
              <a:ext cx="588961" cy="588962"/>
            </a:xfrm>
            <a:prstGeom prst="rect">
              <a:avLst/>
            </a:prstGeom>
            <a:noFill/>
            <a:ln w="9525">
              <a:noFill/>
              <a:miter lim="800000"/>
              <a:headEnd/>
              <a:tailEnd/>
            </a:ln>
          </p:spPr>
        </p:pic>
      </p:grpSp>
      <p:grpSp>
        <p:nvGrpSpPr>
          <p:cNvPr id="18" name="Group 99"/>
          <p:cNvGrpSpPr/>
          <p:nvPr/>
        </p:nvGrpSpPr>
        <p:grpSpPr>
          <a:xfrm>
            <a:off x="35496" y="2792328"/>
            <a:ext cx="1857388" cy="1428760"/>
            <a:chOff x="3286116" y="1071546"/>
            <a:chExt cx="1857388" cy="1428760"/>
          </a:xfrm>
        </p:grpSpPr>
        <p:grpSp>
          <p:nvGrpSpPr>
            <p:cNvPr id="19" name="Group 37"/>
            <p:cNvGrpSpPr/>
            <p:nvPr/>
          </p:nvGrpSpPr>
          <p:grpSpPr>
            <a:xfrm>
              <a:off x="3286116" y="1071546"/>
              <a:ext cx="1857388" cy="1428760"/>
              <a:chOff x="2428860" y="1571613"/>
              <a:chExt cx="1857388" cy="1428760"/>
            </a:xfrm>
          </p:grpSpPr>
          <p:pic>
            <p:nvPicPr>
              <p:cNvPr id="21" name="Picture 8" descr="C:\Users\Eric Enet\AppData\Local\Microsoft\Windows\Temporary Internet Files\Content.IE5\ZLGYYSPA\MCj04352420000[1].png"/>
              <p:cNvPicPr>
                <a:picLocks noChangeAspect="1" noChangeArrowheads="1"/>
              </p:cNvPicPr>
              <p:nvPr/>
            </p:nvPicPr>
            <p:blipFill>
              <a:blip r:embed="rId6" cstate="print"/>
              <a:srcRect/>
              <a:stretch>
                <a:fillRect/>
              </a:stretch>
            </p:blipFill>
            <p:spPr bwMode="auto">
              <a:xfrm>
                <a:off x="2992627" y="1571613"/>
                <a:ext cx="722117" cy="1428760"/>
              </a:xfrm>
              <a:prstGeom prst="rect">
                <a:avLst/>
              </a:prstGeom>
              <a:noFill/>
            </p:spPr>
          </p:pic>
          <p:sp>
            <p:nvSpPr>
              <p:cNvPr id="22" name="TextBox 21"/>
              <p:cNvSpPr txBox="1"/>
              <p:nvPr/>
            </p:nvSpPr>
            <p:spPr>
              <a:xfrm>
                <a:off x="2428860" y="2643183"/>
                <a:ext cx="1857388" cy="246221"/>
              </a:xfrm>
              <a:prstGeom prst="rect">
                <a:avLst/>
              </a:prstGeom>
              <a:noFill/>
              <a:ln>
                <a:noFill/>
              </a:ln>
            </p:spPr>
            <p:txBody>
              <a:bodyPr wrap="square" rtlCol="0">
                <a:spAutoFit/>
              </a:bodyPr>
              <a:lstStyle/>
              <a:p>
                <a:pPr algn="ctr"/>
                <a:r>
                  <a:rPr lang="en-US" sz="1000" dirty="0">
                    <a:latin typeface="+mn-lt"/>
                  </a:rPr>
                  <a:t>Galaxy Repository</a:t>
                </a:r>
              </a:p>
            </p:txBody>
          </p:sp>
        </p:grpSp>
        <p:pic>
          <p:nvPicPr>
            <p:cNvPr id="20" name="Picture 24" descr="Icon - Galaxy DS"/>
            <p:cNvPicPr>
              <a:picLocks noChangeAspect="1" noChangeArrowheads="1"/>
            </p:cNvPicPr>
            <p:nvPr/>
          </p:nvPicPr>
          <p:blipFill>
            <a:blip r:embed="rId7" cstate="print"/>
            <a:srcRect/>
            <a:stretch>
              <a:fillRect/>
            </a:stretch>
          </p:blipFill>
          <p:spPr bwMode="auto">
            <a:xfrm>
              <a:off x="3643306" y="1714488"/>
              <a:ext cx="532988" cy="428628"/>
            </a:xfrm>
            <a:prstGeom prst="rect">
              <a:avLst/>
            </a:prstGeom>
            <a:noFill/>
            <a:ln w="9525">
              <a:noFill/>
              <a:miter lim="800000"/>
              <a:headEnd/>
              <a:tailEnd/>
            </a:ln>
          </p:spPr>
        </p:pic>
      </p:grpSp>
      <p:grpSp>
        <p:nvGrpSpPr>
          <p:cNvPr id="23" name="Group 98"/>
          <p:cNvGrpSpPr/>
          <p:nvPr/>
        </p:nvGrpSpPr>
        <p:grpSpPr>
          <a:xfrm>
            <a:off x="2354572" y="2863766"/>
            <a:ext cx="1857388" cy="1174915"/>
            <a:chOff x="214282" y="1142984"/>
            <a:chExt cx="1857388" cy="1174915"/>
          </a:xfrm>
        </p:grpSpPr>
        <p:grpSp>
          <p:nvGrpSpPr>
            <p:cNvPr id="24" name="Group 25"/>
            <p:cNvGrpSpPr/>
            <p:nvPr/>
          </p:nvGrpSpPr>
          <p:grpSpPr>
            <a:xfrm>
              <a:off x="214282" y="1142984"/>
              <a:ext cx="1857388" cy="1174915"/>
              <a:chOff x="142844" y="3000372"/>
              <a:chExt cx="1857388" cy="1174915"/>
            </a:xfrm>
          </p:grpSpPr>
          <p:pic>
            <p:nvPicPr>
              <p:cNvPr id="26" name="Picture 25" descr="InTouch PC (On)"/>
              <p:cNvPicPr>
                <a:picLocks noChangeAspect="1" noChangeArrowheads="1"/>
              </p:cNvPicPr>
              <p:nvPr/>
            </p:nvPicPr>
            <p:blipFill>
              <a:blip r:embed="rId4" cstate="print"/>
              <a:srcRect/>
              <a:stretch>
                <a:fillRect/>
              </a:stretch>
            </p:blipFill>
            <p:spPr bwMode="auto">
              <a:xfrm>
                <a:off x="500034" y="3000372"/>
                <a:ext cx="1112594" cy="928694"/>
              </a:xfrm>
              <a:prstGeom prst="rect">
                <a:avLst/>
              </a:prstGeom>
              <a:noFill/>
              <a:ln w="9525">
                <a:noFill/>
                <a:miter lim="800000"/>
                <a:headEnd/>
                <a:tailEnd/>
              </a:ln>
            </p:spPr>
          </p:pic>
          <p:sp>
            <p:nvSpPr>
              <p:cNvPr id="27" name="TextBox 26"/>
              <p:cNvSpPr txBox="1"/>
              <p:nvPr/>
            </p:nvSpPr>
            <p:spPr>
              <a:xfrm>
                <a:off x="142844" y="3929066"/>
                <a:ext cx="1857388" cy="246221"/>
              </a:xfrm>
              <a:prstGeom prst="rect">
                <a:avLst/>
              </a:prstGeom>
              <a:noFill/>
              <a:ln>
                <a:noFill/>
              </a:ln>
            </p:spPr>
            <p:txBody>
              <a:bodyPr wrap="square" rtlCol="0">
                <a:spAutoFit/>
              </a:bodyPr>
              <a:lstStyle/>
              <a:p>
                <a:pPr algn="ctr"/>
                <a:r>
                  <a:rPr lang="en-US" sz="1000" dirty="0" err="1">
                    <a:latin typeface="+mn-lt"/>
                  </a:rPr>
                  <a:t>ArchestrA</a:t>
                </a:r>
                <a:r>
                  <a:rPr lang="en-US" sz="1000" dirty="0">
                    <a:latin typeface="+mn-lt"/>
                  </a:rPr>
                  <a:t> IDE</a:t>
                </a:r>
              </a:p>
            </p:txBody>
          </p:sp>
        </p:grpSp>
        <p:pic>
          <p:nvPicPr>
            <p:cNvPr id="25" name="Picture 12" descr="Icon - IDE DS"/>
            <p:cNvPicPr>
              <a:picLocks noChangeAspect="1" noChangeArrowheads="1"/>
            </p:cNvPicPr>
            <p:nvPr/>
          </p:nvPicPr>
          <p:blipFill>
            <a:blip r:embed="rId8" cstate="print"/>
            <a:srcRect/>
            <a:stretch>
              <a:fillRect/>
            </a:stretch>
          </p:blipFill>
          <p:spPr bwMode="auto">
            <a:xfrm>
              <a:off x="428596" y="1643050"/>
              <a:ext cx="424900" cy="428628"/>
            </a:xfrm>
            <a:prstGeom prst="rect">
              <a:avLst/>
            </a:prstGeom>
            <a:noFill/>
            <a:ln w="9525">
              <a:noFill/>
              <a:miter lim="800000"/>
              <a:headEnd/>
              <a:tailEnd/>
            </a:ln>
          </p:spPr>
        </p:pic>
      </p:grpSp>
      <p:cxnSp>
        <p:nvCxnSpPr>
          <p:cNvPr id="52" name="Straight Arrow Connector 51"/>
          <p:cNvCxnSpPr/>
          <p:nvPr/>
        </p:nvCxnSpPr>
        <p:spPr bwMode="auto">
          <a:xfrm flipH="1">
            <a:off x="1547664" y="3290806"/>
            <a:ext cx="983294" cy="1"/>
          </a:xfrm>
          <a:prstGeom prst="straightConnector1">
            <a:avLst/>
          </a:prstGeom>
          <a:solidFill>
            <a:schemeClr val="accent1"/>
          </a:solidFill>
          <a:ln w="12700" cap="flat" cmpd="sng" algn="ctr">
            <a:solidFill>
              <a:schemeClr val="tx1"/>
            </a:solidFill>
            <a:prstDash val="solid"/>
            <a:round/>
            <a:headEnd type="triangle" w="med" len="med"/>
            <a:tailEnd type="triangle" w="med" len="med"/>
          </a:ln>
          <a:effectLst/>
        </p:spPr>
      </p:cxnSp>
      <p:pic>
        <p:nvPicPr>
          <p:cNvPr id="1026" name="Picture 2" descr="C:\Users\EricE\Desktop\Intelligence 1.0 Course Development\appobject_lg.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491880" y="2708920"/>
            <a:ext cx="424900" cy="424900"/>
          </a:xfrm>
          <a:prstGeom prst="rect">
            <a:avLst/>
          </a:prstGeom>
          <a:noFill/>
          <a:extLst>
            <a:ext uri="{909E8E84-426E-40DD-AFC4-6F175D3DCCD1}">
              <a14:hiddenFill xmlns:a14="http://schemas.microsoft.com/office/drawing/2010/main">
                <a:solidFill>
                  <a:srgbClr val="FFFFFF"/>
                </a:solidFill>
              </a14:hiddenFill>
            </a:ext>
          </a:extLst>
        </p:spPr>
      </p:pic>
      <p:sp>
        <p:nvSpPr>
          <p:cNvPr id="67" name="Rounded Rectangular Callout 66"/>
          <p:cNvSpPr/>
          <p:nvPr/>
        </p:nvSpPr>
        <p:spPr bwMode="auto">
          <a:xfrm>
            <a:off x="4355976" y="1700440"/>
            <a:ext cx="4464496" cy="3744784"/>
          </a:xfrm>
          <a:prstGeom prst="wedgeRoundRectCallout">
            <a:avLst>
              <a:gd name="adj1" fmla="val -61111"/>
              <a:gd name="adj2" fmla="val -11125"/>
              <a:gd name="adj3" fmla="val 16667"/>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pic>
        <p:nvPicPr>
          <p:cNvPr id="11"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722773" y="2571047"/>
            <a:ext cx="3730902" cy="16500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005774" y="2037364"/>
            <a:ext cx="3289186" cy="3081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79423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dissolve">
                                      <p:cBhvr>
                                        <p:cTn id="7" dur="500"/>
                                        <p:tgtEl>
                                          <p:spTgt spid="67"/>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dissolve">
                                      <p:cBhvr>
                                        <p:cTn id="11" dur="500"/>
                                        <p:tgtEl>
                                          <p:spTgt spid="11"/>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xit" presetSubtype="0" fill="hold" nodeType="clickEffect">
                                  <p:stCondLst>
                                    <p:cond delay="0"/>
                                  </p:stCondLst>
                                  <p:childTnLst>
                                    <p:animEffect transition="out" filter="dissolve">
                                      <p:cBhvr>
                                        <p:cTn id="15" dur="500"/>
                                        <p:tgtEl>
                                          <p:spTgt spid="11"/>
                                        </p:tgtEl>
                                      </p:cBhvr>
                                    </p:animEffect>
                                    <p:set>
                                      <p:cBhvr>
                                        <p:cTn id="16" dur="1" fill="hold">
                                          <p:stCondLst>
                                            <p:cond delay="499"/>
                                          </p:stCondLst>
                                        </p:cTn>
                                        <p:tgtEl>
                                          <p:spTgt spid="11"/>
                                        </p:tgtEl>
                                        <p:attrNameLst>
                                          <p:attrName>style.visibility</p:attrName>
                                        </p:attrNameLst>
                                      </p:cBhvr>
                                      <p:to>
                                        <p:strVal val="hidden"/>
                                      </p:to>
                                    </p:set>
                                  </p:childTnLst>
                                </p:cTn>
                              </p:par>
                            </p:childTnLst>
                          </p:cTn>
                        </p:par>
                        <p:par>
                          <p:cTn id="17" fill="hold">
                            <p:stCondLst>
                              <p:cond delay="500"/>
                            </p:stCondLst>
                            <p:childTnLst>
                              <p:par>
                                <p:cTn id="18" presetID="9" presetClass="entr" presetSubtype="0" fill="hold" nodeType="afterEffect">
                                  <p:stCondLst>
                                    <p:cond delay="0"/>
                                  </p:stCondLst>
                                  <p:childTnLst>
                                    <p:set>
                                      <p:cBhvr>
                                        <p:cTn id="19" dur="1" fill="hold">
                                          <p:stCondLst>
                                            <p:cond delay="0"/>
                                          </p:stCondLst>
                                        </p:cTn>
                                        <p:tgtEl>
                                          <p:spTgt spid="1027"/>
                                        </p:tgtEl>
                                        <p:attrNameLst>
                                          <p:attrName>style.visibility</p:attrName>
                                        </p:attrNameLst>
                                      </p:cBhvr>
                                      <p:to>
                                        <p:strVal val="visible"/>
                                      </p:to>
                                    </p:set>
                                    <p:animEffect transition="in" filter="dissolve">
                                      <p:cBhvr>
                                        <p:cTn id="20" dur="5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Lst>
  </p:timing>
</p:sld>
</file>

<file path=ppt/theme/theme1.xml><?xml version="1.0" encoding="utf-8"?>
<a:theme xmlns:a="http://schemas.openxmlformats.org/drawingml/2006/main" name="Standby tm">
  <a:themeElements>
    <a:clrScheme name="Standby tm 1">
      <a:dk1>
        <a:srgbClr val="000000"/>
      </a:dk1>
      <a:lt1>
        <a:srgbClr val="FFFFFF"/>
      </a:lt1>
      <a:dk2>
        <a:srgbClr val="D81C3F"/>
      </a:dk2>
      <a:lt2>
        <a:srgbClr val="009B48"/>
      </a:lt2>
      <a:accent1>
        <a:srgbClr val="C3D603"/>
      </a:accent1>
      <a:accent2>
        <a:srgbClr val="ADAFAF"/>
      </a:accent2>
      <a:accent3>
        <a:srgbClr val="FFFFFF"/>
      </a:accent3>
      <a:accent4>
        <a:srgbClr val="000000"/>
      </a:accent4>
      <a:accent5>
        <a:srgbClr val="DEE8AA"/>
      </a:accent5>
      <a:accent6>
        <a:srgbClr val="9C9E9E"/>
      </a:accent6>
      <a:hlink>
        <a:srgbClr val="E87511"/>
      </a:hlink>
      <a:folHlink>
        <a:srgbClr val="00B9E4"/>
      </a:folHlink>
    </a:clrScheme>
    <a:fontScheme name="Standby tm">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rgbClr val="C3D603"/>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rgbClr val="C3D603"/>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defRPr>
        </a:defPPr>
      </a:lstStyle>
    </a:lnDef>
  </a:objectDefaults>
  <a:extraClrSchemeLst>
    <a:extraClrScheme>
      <a:clrScheme name="Standby tm 1">
        <a:dk1>
          <a:srgbClr val="000000"/>
        </a:dk1>
        <a:lt1>
          <a:srgbClr val="FFFFFF"/>
        </a:lt1>
        <a:dk2>
          <a:srgbClr val="D81C3F"/>
        </a:dk2>
        <a:lt2>
          <a:srgbClr val="009B48"/>
        </a:lt2>
        <a:accent1>
          <a:srgbClr val="C3D603"/>
        </a:accent1>
        <a:accent2>
          <a:srgbClr val="ADAFAF"/>
        </a:accent2>
        <a:accent3>
          <a:srgbClr val="FFFFFF"/>
        </a:accent3>
        <a:accent4>
          <a:srgbClr val="000000"/>
        </a:accent4>
        <a:accent5>
          <a:srgbClr val="DEE8AA"/>
        </a:accent5>
        <a:accent6>
          <a:srgbClr val="9C9E9E"/>
        </a:accent6>
        <a:hlink>
          <a:srgbClr val="E87511"/>
        </a:hlink>
        <a:folHlink>
          <a:srgbClr val="00B9E4"/>
        </a:folHlink>
      </a:clrScheme>
      <a:clrMap bg1="lt1" tx1="dk1" bg2="lt2" tx2="dk2" accent1="accent1" accent2="accent2" accent3="accent3" accent4="accent4" accent5="accent5" accent6="accent6" hlink="hlink" folHlink="folHlink"/>
    </a:extraClrScheme>
    <a:extraClrScheme>
      <a:clrScheme name="Standby tm 2">
        <a:dk1>
          <a:srgbClr val="000000"/>
        </a:dk1>
        <a:lt1>
          <a:srgbClr val="FFFFFF"/>
        </a:lt1>
        <a:dk2>
          <a:srgbClr val="000000"/>
        </a:dk2>
        <a:lt2>
          <a:srgbClr val="000000"/>
        </a:lt2>
        <a:accent1>
          <a:srgbClr val="C3D603"/>
        </a:accent1>
        <a:accent2>
          <a:srgbClr val="D5E24F"/>
        </a:accent2>
        <a:accent3>
          <a:srgbClr val="FFFFFF"/>
        </a:accent3>
        <a:accent4>
          <a:srgbClr val="000000"/>
        </a:accent4>
        <a:accent5>
          <a:srgbClr val="DEE8AA"/>
        </a:accent5>
        <a:accent6>
          <a:srgbClr val="C1CD47"/>
        </a:accent6>
        <a:hlink>
          <a:srgbClr val="E7EF9A"/>
        </a:hlink>
        <a:folHlink>
          <a:srgbClr val="F6F9D9"/>
        </a:folHlink>
      </a:clrScheme>
      <a:clrMap bg1="lt1" tx1="dk1" bg2="lt2" tx2="dk2" accent1="accent1" accent2="accent2" accent3="accent3" accent4="accent4" accent5="accent5" accent6="accent6" hlink="hlink" folHlink="folHlink"/>
    </a:extraClrScheme>
    <a:extraClrScheme>
      <a:clrScheme name="Standby tm 3">
        <a:dk1>
          <a:srgbClr val="000000"/>
        </a:dk1>
        <a:lt1>
          <a:srgbClr val="FFFFFF"/>
        </a:lt1>
        <a:dk2>
          <a:srgbClr val="000000"/>
        </a:dk2>
        <a:lt2>
          <a:srgbClr val="C3D603"/>
        </a:lt2>
        <a:accent1>
          <a:srgbClr val="000000"/>
        </a:accent1>
        <a:accent2>
          <a:srgbClr val="747678"/>
        </a:accent2>
        <a:accent3>
          <a:srgbClr val="FFFFFF"/>
        </a:accent3>
        <a:accent4>
          <a:srgbClr val="000000"/>
        </a:accent4>
        <a:accent5>
          <a:srgbClr val="AAAAAA"/>
        </a:accent5>
        <a:accent6>
          <a:srgbClr val="686A6C"/>
        </a:accent6>
        <a:hlink>
          <a:srgbClr val="ADADAF"/>
        </a:hlink>
        <a:folHlink>
          <a:srgbClr val="E0E1DD"/>
        </a:folHlink>
      </a:clrScheme>
      <a:clrMap bg1="lt1" tx1="dk1" bg2="lt2" tx2="dk2" accent1="accent1" accent2="accent2" accent3="accent3" accent4="accent4" accent5="accent5" accent6="accent6" hlink="hlink" folHlink="folHlink"/>
    </a:extraClrScheme>
    <a:extraClrScheme>
      <a:clrScheme name="Standby tm 4">
        <a:dk1>
          <a:srgbClr val="000000"/>
        </a:dk1>
        <a:lt1>
          <a:srgbClr val="FFFFFF"/>
        </a:lt1>
        <a:dk2>
          <a:srgbClr val="000000"/>
        </a:dk2>
        <a:lt2>
          <a:srgbClr val="C3D603"/>
        </a:lt2>
        <a:accent1>
          <a:srgbClr val="747678"/>
        </a:accent1>
        <a:accent2>
          <a:srgbClr val="9E9FA0"/>
        </a:accent2>
        <a:accent3>
          <a:srgbClr val="FFFFFF"/>
        </a:accent3>
        <a:accent4>
          <a:srgbClr val="000000"/>
        </a:accent4>
        <a:accent5>
          <a:srgbClr val="BCBDBE"/>
        </a:accent5>
        <a:accent6>
          <a:srgbClr val="8F9091"/>
        </a:accent6>
        <a:hlink>
          <a:srgbClr val="C7C8C9"/>
        </a:hlink>
        <a:folHlink>
          <a:srgbClr val="EAEAEB"/>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1.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Section Divider 1">
  <a:themeElements>
    <a:clrScheme name="Section Divider 1 1">
      <a:dk1>
        <a:srgbClr val="000000"/>
      </a:dk1>
      <a:lt1>
        <a:srgbClr val="FFFFFF"/>
      </a:lt1>
      <a:dk2>
        <a:srgbClr val="D81C3F"/>
      </a:dk2>
      <a:lt2>
        <a:srgbClr val="009B48"/>
      </a:lt2>
      <a:accent1>
        <a:srgbClr val="C3D603"/>
      </a:accent1>
      <a:accent2>
        <a:srgbClr val="ADAFAF"/>
      </a:accent2>
      <a:accent3>
        <a:srgbClr val="FFFFFF"/>
      </a:accent3>
      <a:accent4>
        <a:srgbClr val="000000"/>
      </a:accent4>
      <a:accent5>
        <a:srgbClr val="DEE8AA"/>
      </a:accent5>
      <a:accent6>
        <a:srgbClr val="9C9E9E"/>
      </a:accent6>
      <a:hlink>
        <a:srgbClr val="E87511"/>
      </a:hlink>
      <a:folHlink>
        <a:srgbClr val="00B9E4"/>
      </a:folHlink>
    </a:clrScheme>
    <a:fontScheme name="Section Divider 1">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rgbClr val="C3D603"/>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rgbClr val="C3D603"/>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defRPr>
        </a:defPPr>
      </a:lstStyle>
    </a:lnDef>
  </a:objectDefaults>
  <a:extraClrSchemeLst>
    <a:extraClrScheme>
      <a:clrScheme name="Section Divider 1 1">
        <a:dk1>
          <a:srgbClr val="000000"/>
        </a:dk1>
        <a:lt1>
          <a:srgbClr val="FFFFFF"/>
        </a:lt1>
        <a:dk2>
          <a:srgbClr val="D81C3F"/>
        </a:dk2>
        <a:lt2>
          <a:srgbClr val="009B48"/>
        </a:lt2>
        <a:accent1>
          <a:srgbClr val="C3D603"/>
        </a:accent1>
        <a:accent2>
          <a:srgbClr val="ADAFAF"/>
        </a:accent2>
        <a:accent3>
          <a:srgbClr val="FFFFFF"/>
        </a:accent3>
        <a:accent4>
          <a:srgbClr val="000000"/>
        </a:accent4>
        <a:accent5>
          <a:srgbClr val="DEE8AA"/>
        </a:accent5>
        <a:accent6>
          <a:srgbClr val="9C9E9E"/>
        </a:accent6>
        <a:hlink>
          <a:srgbClr val="E87511"/>
        </a:hlink>
        <a:folHlink>
          <a:srgbClr val="00B9E4"/>
        </a:folHlink>
      </a:clrScheme>
      <a:clrMap bg1="lt1" tx1="dk1" bg2="lt2" tx2="dk2" accent1="accent1" accent2="accent2" accent3="accent3" accent4="accent4" accent5="accent5" accent6="accent6" hlink="hlink" folHlink="folHlink"/>
    </a:extraClrScheme>
    <a:extraClrScheme>
      <a:clrScheme name="Section Divider 1 2">
        <a:dk1>
          <a:srgbClr val="000000"/>
        </a:dk1>
        <a:lt1>
          <a:srgbClr val="FFFFFF"/>
        </a:lt1>
        <a:dk2>
          <a:srgbClr val="000000"/>
        </a:dk2>
        <a:lt2>
          <a:srgbClr val="000000"/>
        </a:lt2>
        <a:accent1>
          <a:srgbClr val="C3D603"/>
        </a:accent1>
        <a:accent2>
          <a:srgbClr val="D5E24F"/>
        </a:accent2>
        <a:accent3>
          <a:srgbClr val="FFFFFF"/>
        </a:accent3>
        <a:accent4>
          <a:srgbClr val="000000"/>
        </a:accent4>
        <a:accent5>
          <a:srgbClr val="DEE8AA"/>
        </a:accent5>
        <a:accent6>
          <a:srgbClr val="C1CD47"/>
        </a:accent6>
        <a:hlink>
          <a:srgbClr val="E7EF9A"/>
        </a:hlink>
        <a:folHlink>
          <a:srgbClr val="F6F9D9"/>
        </a:folHlink>
      </a:clrScheme>
      <a:clrMap bg1="lt1" tx1="dk1" bg2="lt2" tx2="dk2" accent1="accent1" accent2="accent2" accent3="accent3" accent4="accent4" accent5="accent5" accent6="accent6" hlink="hlink" folHlink="folHlink"/>
    </a:extraClrScheme>
    <a:extraClrScheme>
      <a:clrScheme name="Section Divider 1 3">
        <a:dk1>
          <a:srgbClr val="000000"/>
        </a:dk1>
        <a:lt1>
          <a:srgbClr val="FFFFFF"/>
        </a:lt1>
        <a:dk2>
          <a:srgbClr val="000000"/>
        </a:dk2>
        <a:lt2>
          <a:srgbClr val="C3D603"/>
        </a:lt2>
        <a:accent1>
          <a:srgbClr val="000000"/>
        </a:accent1>
        <a:accent2>
          <a:srgbClr val="747678"/>
        </a:accent2>
        <a:accent3>
          <a:srgbClr val="FFFFFF"/>
        </a:accent3>
        <a:accent4>
          <a:srgbClr val="000000"/>
        </a:accent4>
        <a:accent5>
          <a:srgbClr val="AAAAAA"/>
        </a:accent5>
        <a:accent6>
          <a:srgbClr val="686A6C"/>
        </a:accent6>
        <a:hlink>
          <a:srgbClr val="ADADAF"/>
        </a:hlink>
        <a:folHlink>
          <a:srgbClr val="E0E1DD"/>
        </a:folHlink>
      </a:clrScheme>
      <a:clrMap bg1="lt1" tx1="dk1" bg2="lt2" tx2="dk2" accent1="accent1" accent2="accent2" accent3="accent3" accent4="accent4" accent5="accent5" accent6="accent6" hlink="hlink" folHlink="folHlink"/>
    </a:extraClrScheme>
    <a:extraClrScheme>
      <a:clrScheme name="Section Divider 1 4">
        <a:dk1>
          <a:srgbClr val="000000"/>
        </a:dk1>
        <a:lt1>
          <a:srgbClr val="FFFFFF"/>
        </a:lt1>
        <a:dk2>
          <a:srgbClr val="000000"/>
        </a:dk2>
        <a:lt2>
          <a:srgbClr val="C3D603"/>
        </a:lt2>
        <a:accent1>
          <a:srgbClr val="747678"/>
        </a:accent1>
        <a:accent2>
          <a:srgbClr val="9E9FA0"/>
        </a:accent2>
        <a:accent3>
          <a:srgbClr val="FFFFFF"/>
        </a:accent3>
        <a:accent4>
          <a:srgbClr val="000000"/>
        </a:accent4>
        <a:accent5>
          <a:srgbClr val="BCBDBE"/>
        </a:accent5>
        <a:accent6>
          <a:srgbClr val="8F9091"/>
        </a:accent6>
        <a:hlink>
          <a:srgbClr val="C7C8C9"/>
        </a:hlink>
        <a:folHlink>
          <a:srgbClr val="EAEAEB"/>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Section Divider 2">
  <a:themeElements>
    <a:clrScheme name="Section Divider 2 1">
      <a:dk1>
        <a:srgbClr val="000000"/>
      </a:dk1>
      <a:lt1>
        <a:srgbClr val="FFFFFF"/>
      </a:lt1>
      <a:dk2>
        <a:srgbClr val="D81C3F"/>
      </a:dk2>
      <a:lt2>
        <a:srgbClr val="009B48"/>
      </a:lt2>
      <a:accent1>
        <a:srgbClr val="C3D603"/>
      </a:accent1>
      <a:accent2>
        <a:srgbClr val="ADAFAF"/>
      </a:accent2>
      <a:accent3>
        <a:srgbClr val="FFFFFF"/>
      </a:accent3>
      <a:accent4>
        <a:srgbClr val="000000"/>
      </a:accent4>
      <a:accent5>
        <a:srgbClr val="DEE8AA"/>
      </a:accent5>
      <a:accent6>
        <a:srgbClr val="9C9E9E"/>
      </a:accent6>
      <a:hlink>
        <a:srgbClr val="E87511"/>
      </a:hlink>
      <a:folHlink>
        <a:srgbClr val="00B9E4"/>
      </a:folHlink>
    </a:clrScheme>
    <a:fontScheme name="Section Divider 2">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rgbClr val="C3D603"/>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rgbClr val="C3D603"/>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defRPr>
        </a:defPPr>
      </a:lstStyle>
    </a:lnDef>
  </a:objectDefaults>
  <a:extraClrSchemeLst>
    <a:extraClrScheme>
      <a:clrScheme name="Section Divider 2 1">
        <a:dk1>
          <a:srgbClr val="000000"/>
        </a:dk1>
        <a:lt1>
          <a:srgbClr val="FFFFFF"/>
        </a:lt1>
        <a:dk2>
          <a:srgbClr val="D81C3F"/>
        </a:dk2>
        <a:lt2>
          <a:srgbClr val="009B48"/>
        </a:lt2>
        <a:accent1>
          <a:srgbClr val="C3D603"/>
        </a:accent1>
        <a:accent2>
          <a:srgbClr val="ADAFAF"/>
        </a:accent2>
        <a:accent3>
          <a:srgbClr val="FFFFFF"/>
        </a:accent3>
        <a:accent4>
          <a:srgbClr val="000000"/>
        </a:accent4>
        <a:accent5>
          <a:srgbClr val="DEE8AA"/>
        </a:accent5>
        <a:accent6>
          <a:srgbClr val="9C9E9E"/>
        </a:accent6>
        <a:hlink>
          <a:srgbClr val="E87511"/>
        </a:hlink>
        <a:folHlink>
          <a:srgbClr val="00B9E4"/>
        </a:folHlink>
      </a:clrScheme>
      <a:clrMap bg1="lt1" tx1="dk1" bg2="lt2" tx2="dk2" accent1="accent1" accent2="accent2" accent3="accent3" accent4="accent4" accent5="accent5" accent6="accent6" hlink="hlink" folHlink="folHlink"/>
    </a:extraClrScheme>
    <a:extraClrScheme>
      <a:clrScheme name="Section Divider 2 2">
        <a:dk1>
          <a:srgbClr val="000000"/>
        </a:dk1>
        <a:lt1>
          <a:srgbClr val="FFFFFF"/>
        </a:lt1>
        <a:dk2>
          <a:srgbClr val="000000"/>
        </a:dk2>
        <a:lt2>
          <a:srgbClr val="000000"/>
        </a:lt2>
        <a:accent1>
          <a:srgbClr val="C3D603"/>
        </a:accent1>
        <a:accent2>
          <a:srgbClr val="D5E24F"/>
        </a:accent2>
        <a:accent3>
          <a:srgbClr val="FFFFFF"/>
        </a:accent3>
        <a:accent4>
          <a:srgbClr val="000000"/>
        </a:accent4>
        <a:accent5>
          <a:srgbClr val="DEE8AA"/>
        </a:accent5>
        <a:accent6>
          <a:srgbClr val="C1CD47"/>
        </a:accent6>
        <a:hlink>
          <a:srgbClr val="E7EF9A"/>
        </a:hlink>
        <a:folHlink>
          <a:srgbClr val="F6F9D9"/>
        </a:folHlink>
      </a:clrScheme>
      <a:clrMap bg1="lt1" tx1="dk1" bg2="lt2" tx2="dk2" accent1="accent1" accent2="accent2" accent3="accent3" accent4="accent4" accent5="accent5" accent6="accent6" hlink="hlink" folHlink="folHlink"/>
    </a:extraClrScheme>
    <a:extraClrScheme>
      <a:clrScheme name="Section Divider 2 3">
        <a:dk1>
          <a:srgbClr val="000000"/>
        </a:dk1>
        <a:lt1>
          <a:srgbClr val="FFFFFF"/>
        </a:lt1>
        <a:dk2>
          <a:srgbClr val="000000"/>
        </a:dk2>
        <a:lt2>
          <a:srgbClr val="C3D603"/>
        </a:lt2>
        <a:accent1>
          <a:srgbClr val="000000"/>
        </a:accent1>
        <a:accent2>
          <a:srgbClr val="747678"/>
        </a:accent2>
        <a:accent3>
          <a:srgbClr val="FFFFFF"/>
        </a:accent3>
        <a:accent4>
          <a:srgbClr val="000000"/>
        </a:accent4>
        <a:accent5>
          <a:srgbClr val="AAAAAA"/>
        </a:accent5>
        <a:accent6>
          <a:srgbClr val="686A6C"/>
        </a:accent6>
        <a:hlink>
          <a:srgbClr val="ADADAF"/>
        </a:hlink>
        <a:folHlink>
          <a:srgbClr val="E0E1DD"/>
        </a:folHlink>
      </a:clrScheme>
      <a:clrMap bg1="lt1" tx1="dk1" bg2="lt2" tx2="dk2" accent1="accent1" accent2="accent2" accent3="accent3" accent4="accent4" accent5="accent5" accent6="accent6" hlink="hlink" folHlink="folHlink"/>
    </a:extraClrScheme>
    <a:extraClrScheme>
      <a:clrScheme name="Section Divider 2 4">
        <a:dk1>
          <a:srgbClr val="000000"/>
        </a:dk1>
        <a:lt1>
          <a:srgbClr val="FFFFFF"/>
        </a:lt1>
        <a:dk2>
          <a:srgbClr val="000000"/>
        </a:dk2>
        <a:lt2>
          <a:srgbClr val="C3D603"/>
        </a:lt2>
        <a:accent1>
          <a:srgbClr val="747678"/>
        </a:accent1>
        <a:accent2>
          <a:srgbClr val="9E9FA0"/>
        </a:accent2>
        <a:accent3>
          <a:srgbClr val="FFFFFF"/>
        </a:accent3>
        <a:accent4>
          <a:srgbClr val="000000"/>
        </a:accent4>
        <a:accent5>
          <a:srgbClr val="BCBDBE"/>
        </a:accent5>
        <a:accent6>
          <a:srgbClr val="8F9091"/>
        </a:accent6>
        <a:hlink>
          <a:srgbClr val="C7C8C9"/>
        </a:hlink>
        <a:folHlink>
          <a:srgbClr val="EAEAEB"/>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Section Divider 3">
  <a:themeElements>
    <a:clrScheme name="Section Divider 3 1">
      <a:dk1>
        <a:srgbClr val="000000"/>
      </a:dk1>
      <a:lt1>
        <a:srgbClr val="FFFFFF"/>
      </a:lt1>
      <a:dk2>
        <a:srgbClr val="D81C3F"/>
      </a:dk2>
      <a:lt2>
        <a:srgbClr val="009B48"/>
      </a:lt2>
      <a:accent1>
        <a:srgbClr val="C3D603"/>
      </a:accent1>
      <a:accent2>
        <a:srgbClr val="ADAFAF"/>
      </a:accent2>
      <a:accent3>
        <a:srgbClr val="FFFFFF"/>
      </a:accent3>
      <a:accent4>
        <a:srgbClr val="000000"/>
      </a:accent4>
      <a:accent5>
        <a:srgbClr val="DEE8AA"/>
      </a:accent5>
      <a:accent6>
        <a:srgbClr val="9C9E9E"/>
      </a:accent6>
      <a:hlink>
        <a:srgbClr val="E87511"/>
      </a:hlink>
      <a:folHlink>
        <a:srgbClr val="00B9E4"/>
      </a:folHlink>
    </a:clrScheme>
    <a:fontScheme name="Section Divider 3">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rgbClr val="C3D603"/>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rgbClr val="C3D603"/>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defRPr>
        </a:defPPr>
      </a:lstStyle>
    </a:lnDef>
  </a:objectDefaults>
  <a:extraClrSchemeLst>
    <a:extraClrScheme>
      <a:clrScheme name="Section Divider 3 1">
        <a:dk1>
          <a:srgbClr val="000000"/>
        </a:dk1>
        <a:lt1>
          <a:srgbClr val="FFFFFF"/>
        </a:lt1>
        <a:dk2>
          <a:srgbClr val="D81C3F"/>
        </a:dk2>
        <a:lt2>
          <a:srgbClr val="009B48"/>
        </a:lt2>
        <a:accent1>
          <a:srgbClr val="C3D603"/>
        </a:accent1>
        <a:accent2>
          <a:srgbClr val="ADAFAF"/>
        </a:accent2>
        <a:accent3>
          <a:srgbClr val="FFFFFF"/>
        </a:accent3>
        <a:accent4>
          <a:srgbClr val="000000"/>
        </a:accent4>
        <a:accent5>
          <a:srgbClr val="DEE8AA"/>
        </a:accent5>
        <a:accent6>
          <a:srgbClr val="9C9E9E"/>
        </a:accent6>
        <a:hlink>
          <a:srgbClr val="E87511"/>
        </a:hlink>
        <a:folHlink>
          <a:srgbClr val="00B9E4"/>
        </a:folHlink>
      </a:clrScheme>
      <a:clrMap bg1="lt1" tx1="dk1" bg2="lt2" tx2="dk2" accent1="accent1" accent2="accent2" accent3="accent3" accent4="accent4" accent5="accent5" accent6="accent6" hlink="hlink" folHlink="folHlink"/>
    </a:extraClrScheme>
    <a:extraClrScheme>
      <a:clrScheme name="Section Divider 3 2">
        <a:dk1>
          <a:srgbClr val="000000"/>
        </a:dk1>
        <a:lt1>
          <a:srgbClr val="FFFFFF"/>
        </a:lt1>
        <a:dk2>
          <a:srgbClr val="000000"/>
        </a:dk2>
        <a:lt2>
          <a:srgbClr val="000000"/>
        </a:lt2>
        <a:accent1>
          <a:srgbClr val="C3D603"/>
        </a:accent1>
        <a:accent2>
          <a:srgbClr val="D5E24F"/>
        </a:accent2>
        <a:accent3>
          <a:srgbClr val="FFFFFF"/>
        </a:accent3>
        <a:accent4>
          <a:srgbClr val="000000"/>
        </a:accent4>
        <a:accent5>
          <a:srgbClr val="DEE8AA"/>
        </a:accent5>
        <a:accent6>
          <a:srgbClr val="C1CD47"/>
        </a:accent6>
        <a:hlink>
          <a:srgbClr val="E7EF9A"/>
        </a:hlink>
        <a:folHlink>
          <a:srgbClr val="F6F9D9"/>
        </a:folHlink>
      </a:clrScheme>
      <a:clrMap bg1="lt1" tx1="dk1" bg2="lt2" tx2="dk2" accent1="accent1" accent2="accent2" accent3="accent3" accent4="accent4" accent5="accent5" accent6="accent6" hlink="hlink" folHlink="folHlink"/>
    </a:extraClrScheme>
    <a:extraClrScheme>
      <a:clrScheme name="Section Divider 3 3">
        <a:dk1>
          <a:srgbClr val="000000"/>
        </a:dk1>
        <a:lt1>
          <a:srgbClr val="FFFFFF"/>
        </a:lt1>
        <a:dk2>
          <a:srgbClr val="000000"/>
        </a:dk2>
        <a:lt2>
          <a:srgbClr val="C3D603"/>
        </a:lt2>
        <a:accent1>
          <a:srgbClr val="000000"/>
        </a:accent1>
        <a:accent2>
          <a:srgbClr val="747678"/>
        </a:accent2>
        <a:accent3>
          <a:srgbClr val="FFFFFF"/>
        </a:accent3>
        <a:accent4>
          <a:srgbClr val="000000"/>
        </a:accent4>
        <a:accent5>
          <a:srgbClr val="AAAAAA"/>
        </a:accent5>
        <a:accent6>
          <a:srgbClr val="686A6C"/>
        </a:accent6>
        <a:hlink>
          <a:srgbClr val="ADADAF"/>
        </a:hlink>
        <a:folHlink>
          <a:srgbClr val="E0E1DD"/>
        </a:folHlink>
      </a:clrScheme>
      <a:clrMap bg1="lt1" tx1="dk1" bg2="lt2" tx2="dk2" accent1="accent1" accent2="accent2" accent3="accent3" accent4="accent4" accent5="accent5" accent6="accent6" hlink="hlink" folHlink="folHlink"/>
    </a:extraClrScheme>
    <a:extraClrScheme>
      <a:clrScheme name="Section Divider 3 4">
        <a:dk1>
          <a:srgbClr val="000000"/>
        </a:dk1>
        <a:lt1>
          <a:srgbClr val="FFFFFF"/>
        </a:lt1>
        <a:dk2>
          <a:srgbClr val="000000"/>
        </a:dk2>
        <a:lt2>
          <a:srgbClr val="C3D603"/>
        </a:lt2>
        <a:accent1>
          <a:srgbClr val="747678"/>
        </a:accent1>
        <a:accent2>
          <a:srgbClr val="9E9FA0"/>
        </a:accent2>
        <a:accent3>
          <a:srgbClr val="FFFFFF"/>
        </a:accent3>
        <a:accent4>
          <a:srgbClr val="000000"/>
        </a:accent4>
        <a:accent5>
          <a:srgbClr val="BCBDBE"/>
        </a:accent5>
        <a:accent6>
          <a:srgbClr val="8F9091"/>
        </a:accent6>
        <a:hlink>
          <a:srgbClr val="C7C8C9"/>
        </a:hlink>
        <a:folHlink>
          <a:srgbClr val="EAEAEB"/>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Section Divider 4">
  <a:themeElements>
    <a:clrScheme name="Section Divider 4 1">
      <a:dk1>
        <a:srgbClr val="000000"/>
      </a:dk1>
      <a:lt1>
        <a:srgbClr val="FFFFFF"/>
      </a:lt1>
      <a:dk2>
        <a:srgbClr val="D81C3F"/>
      </a:dk2>
      <a:lt2>
        <a:srgbClr val="009B48"/>
      </a:lt2>
      <a:accent1>
        <a:srgbClr val="C3D603"/>
      </a:accent1>
      <a:accent2>
        <a:srgbClr val="ADAFAF"/>
      </a:accent2>
      <a:accent3>
        <a:srgbClr val="FFFFFF"/>
      </a:accent3>
      <a:accent4>
        <a:srgbClr val="000000"/>
      </a:accent4>
      <a:accent5>
        <a:srgbClr val="DEE8AA"/>
      </a:accent5>
      <a:accent6>
        <a:srgbClr val="9C9E9E"/>
      </a:accent6>
      <a:hlink>
        <a:srgbClr val="E87511"/>
      </a:hlink>
      <a:folHlink>
        <a:srgbClr val="00B9E4"/>
      </a:folHlink>
    </a:clrScheme>
    <a:fontScheme name="Section Divider 4">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rgbClr val="C3D603"/>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rgbClr val="C3D603"/>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defRPr>
        </a:defPPr>
      </a:lstStyle>
    </a:lnDef>
  </a:objectDefaults>
  <a:extraClrSchemeLst>
    <a:extraClrScheme>
      <a:clrScheme name="Section Divider 4 1">
        <a:dk1>
          <a:srgbClr val="000000"/>
        </a:dk1>
        <a:lt1>
          <a:srgbClr val="FFFFFF"/>
        </a:lt1>
        <a:dk2>
          <a:srgbClr val="D81C3F"/>
        </a:dk2>
        <a:lt2>
          <a:srgbClr val="009B48"/>
        </a:lt2>
        <a:accent1>
          <a:srgbClr val="C3D603"/>
        </a:accent1>
        <a:accent2>
          <a:srgbClr val="ADAFAF"/>
        </a:accent2>
        <a:accent3>
          <a:srgbClr val="FFFFFF"/>
        </a:accent3>
        <a:accent4>
          <a:srgbClr val="000000"/>
        </a:accent4>
        <a:accent5>
          <a:srgbClr val="DEE8AA"/>
        </a:accent5>
        <a:accent6>
          <a:srgbClr val="9C9E9E"/>
        </a:accent6>
        <a:hlink>
          <a:srgbClr val="E87511"/>
        </a:hlink>
        <a:folHlink>
          <a:srgbClr val="00B9E4"/>
        </a:folHlink>
      </a:clrScheme>
      <a:clrMap bg1="lt1" tx1="dk1" bg2="lt2" tx2="dk2" accent1="accent1" accent2="accent2" accent3="accent3" accent4="accent4" accent5="accent5" accent6="accent6" hlink="hlink" folHlink="folHlink"/>
    </a:extraClrScheme>
    <a:extraClrScheme>
      <a:clrScheme name="Section Divider 4 2">
        <a:dk1>
          <a:srgbClr val="000000"/>
        </a:dk1>
        <a:lt1>
          <a:srgbClr val="FFFFFF"/>
        </a:lt1>
        <a:dk2>
          <a:srgbClr val="000000"/>
        </a:dk2>
        <a:lt2>
          <a:srgbClr val="000000"/>
        </a:lt2>
        <a:accent1>
          <a:srgbClr val="C3D603"/>
        </a:accent1>
        <a:accent2>
          <a:srgbClr val="D5E24F"/>
        </a:accent2>
        <a:accent3>
          <a:srgbClr val="FFFFFF"/>
        </a:accent3>
        <a:accent4>
          <a:srgbClr val="000000"/>
        </a:accent4>
        <a:accent5>
          <a:srgbClr val="DEE8AA"/>
        </a:accent5>
        <a:accent6>
          <a:srgbClr val="C1CD47"/>
        </a:accent6>
        <a:hlink>
          <a:srgbClr val="E7EF9A"/>
        </a:hlink>
        <a:folHlink>
          <a:srgbClr val="F6F9D9"/>
        </a:folHlink>
      </a:clrScheme>
      <a:clrMap bg1="lt1" tx1="dk1" bg2="lt2" tx2="dk2" accent1="accent1" accent2="accent2" accent3="accent3" accent4="accent4" accent5="accent5" accent6="accent6" hlink="hlink" folHlink="folHlink"/>
    </a:extraClrScheme>
    <a:extraClrScheme>
      <a:clrScheme name="Section Divider 4 3">
        <a:dk1>
          <a:srgbClr val="000000"/>
        </a:dk1>
        <a:lt1>
          <a:srgbClr val="FFFFFF"/>
        </a:lt1>
        <a:dk2>
          <a:srgbClr val="000000"/>
        </a:dk2>
        <a:lt2>
          <a:srgbClr val="C3D603"/>
        </a:lt2>
        <a:accent1>
          <a:srgbClr val="000000"/>
        </a:accent1>
        <a:accent2>
          <a:srgbClr val="747678"/>
        </a:accent2>
        <a:accent3>
          <a:srgbClr val="FFFFFF"/>
        </a:accent3>
        <a:accent4>
          <a:srgbClr val="000000"/>
        </a:accent4>
        <a:accent5>
          <a:srgbClr val="AAAAAA"/>
        </a:accent5>
        <a:accent6>
          <a:srgbClr val="686A6C"/>
        </a:accent6>
        <a:hlink>
          <a:srgbClr val="ADADAF"/>
        </a:hlink>
        <a:folHlink>
          <a:srgbClr val="E0E1DD"/>
        </a:folHlink>
      </a:clrScheme>
      <a:clrMap bg1="lt1" tx1="dk1" bg2="lt2" tx2="dk2" accent1="accent1" accent2="accent2" accent3="accent3" accent4="accent4" accent5="accent5" accent6="accent6" hlink="hlink" folHlink="folHlink"/>
    </a:extraClrScheme>
    <a:extraClrScheme>
      <a:clrScheme name="Section Divider 4 4">
        <a:dk1>
          <a:srgbClr val="000000"/>
        </a:dk1>
        <a:lt1>
          <a:srgbClr val="FFFFFF"/>
        </a:lt1>
        <a:dk2>
          <a:srgbClr val="000000"/>
        </a:dk2>
        <a:lt2>
          <a:srgbClr val="C3D603"/>
        </a:lt2>
        <a:accent1>
          <a:srgbClr val="747678"/>
        </a:accent1>
        <a:accent2>
          <a:srgbClr val="9E9FA0"/>
        </a:accent2>
        <a:accent3>
          <a:srgbClr val="FFFFFF"/>
        </a:accent3>
        <a:accent4>
          <a:srgbClr val="000000"/>
        </a:accent4>
        <a:accent5>
          <a:srgbClr val="BCBDBE"/>
        </a:accent5>
        <a:accent6>
          <a:srgbClr val="8F9091"/>
        </a:accent6>
        <a:hlink>
          <a:srgbClr val="C7C8C9"/>
        </a:hlink>
        <a:folHlink>
          <a:srgbClr val="EAEAEB"/>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Section Divider 5">
  <a:themeElements>
    <a:clrScheme name="Section Divider 5 1">
      <a:dk1>
        <a:srgbClr val="000000"/>
      </a:dk1>
      <a:lt1>
        <a:srgbClr val="FFFFFF"/>
      </a:lt1>
      <a:dk2>
        <a:srgbClr val="D81C3F"/>
      </a:dk2>
      <a:lt2>
        <a:srgbClr val="009B48"/>
      </a:lt2>
      <a:accent1>
        <a:srgbClr val="C3D603"/>
      </a:accent1>
      <a:accent2>
        <a:srgbClr val="ADAFAF"/>
      </a:accent2>
      <a:accent3>
        <a:srgbClr val="FFFFFF"/>
      </a:accent3>
      <a:accent4>
        <a:srgbClr val="000000"/>
      </a:accent4>
      <a:accent5>
        <a:srgbClr val="DEE8AA"/>
      </a:accent5>
      <a:accent6>
        <a:srgbClr val="9C9E9E"/>
      </a:accent6>
      <a:hlink>
        <a:srgbClr val="E87511"/>
      </a:hlink>
      <a:folHlink>
        <a:srgbClr val="00B9E4"/>
      </a:folHlink>
    </a:clrScheme>
    <a:fontScheme name="Section Divider 5">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rgbClr val="C3D603"/>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rgbClr val="C3D603"/>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defRPr>
        </a:defPPr>
      </a:lstStyle>
    </a:lnDef>
  </a:objectDefaults>
  <a:extraClrSchemeLst>
    <a:extraClrScheme>
      <a:clrScheme name="Section Divider 5 1">
        <a:dk1>
          <a:srgbClr val="000000"/>
        </a:dk1>
        <a:lt1>
          <a:srgbClr val="FFFFFF"/>
        </a:lt1>
        <a:dk2>
          <a:srgbClr val="D81C3F"/>
        </a:dk2>
        <a:lt2>
          <a:srgbClr val="009B48"/>
        </a:lt2>
        <a:accent1>
          <a:srgbClr val="C3D603"/>
        </a:accent1>
        <a:accent2>
          <a:srgbClr val="ADAFAF"/>
        </a:accent2>
        <a:accent3>
          <a:srgbClr val="FFFFFF"/>
        </a:accent3>
        <a:accent4>
          <a:srgbClr val="000000"/>
        </a:accent4>
        <a:accent5>
          <a:srgbClr val="DEE8AA"/>
        </a:accent5>
        <a:accent6>
          <a:srgbClr val="9C9E9E"/>
        </a:accent6>
        <a:hlink>
          <a:srgbClr val="E87511"/>
        </a:hlink>
        <a:folHlink>
          <a:srgbClr val="00B9E4"/>
        </a:folHlink>
      </a:clrScheme>
      <a:clrMap bg1="lt1" tx1="dk1" bg2="lt2" tx2="dk2" accent1="accent1" accent2="accent2" accent3="accent3" accent4="accent4" accent5="accent5" accent6="accent6" hlink="hlink" folHlink="folHlink"/>
    </a:extraClrScheme>
    <a:extraClrScheme>
      <a:clrScheme name="Section Divider 5 2">
        <a:dk1>
          <a:srgbClr val="000000"/>
        </a:dk1>
        <a:lt1>
          <a:srgbClr val="FFFFFF"/>
        </a:lt1>
        <a:dk2>
          <a:srgbClr val="000000"/>
        </a:dk2>
        <a:lt2>
          <a:srgbClr val="000000"/>
        </a:lt2>
        <a:accent1>
          <a:srgbClr val="C3D603"/>
        </a:accent1>
        <a:accent2>
          <a:srgbClr val="D5E24F"/>
        </a:accent2>
        <a:accent3>
          <a:srgbClr val="FFFFFF"/>
        </a:accent3>
        <a:accent4>
          <a:srgbClr val="000000"/>
        </a:accent4>
        <a:accent5>
          <a:srgbClr val="DEE8AA"/>
        </a:accent5>
        <a:accent6>
          <a:srgbClr val="C1CD47"/>
        </a:accent6>
        <a:hlink>
          <a:srgbClr val="E7EF9A"/>
        </a:hlink>
        <a:folHlink>
          <a:srgbClr val="F6F9D9"/>
        </a:folHlink>
      </a:clrScheme>
      <a:clrMap bg1="lt1" tx1="dk1" bg2="lt2" tx2="dk2" accent1="accent1" accent2="accent2" accent3="accent3" accent4="accent4" accent5="accent5" accent6="accent6" hlink="hlink" folHlink="folHlink"/>
    </a:extraClrScheme>
    <a:extraClrScheme>
      <a:clrScheme name="Section Divider 5 3">
        <a:dk1>
          <a:srgbClr val="000000"/>
        </a:dk1>
        <a:lt1>
          <a:srgbClr val="FFFFFF"/>
        </a:lt1>
        <a:dk2>
          <a:srgbClr val="000000"/>
        </a:dk2>
        <a:lt2>
          <a:srgbClr val="C3D603"/>
        </a:lt2>
        <a:accent1>
          <a:srgbClr val="000000"/>
        </a:accent1>
        <a:accent2>
          <a:srgbClr val="747678"/>
        </a:accent2>
        <a:accent3>
          <a:srgbClr val="FFFFFF"/>
        </a:accent3>
        <a:accent4>
          <a:srgbClr val="000000"/>
        </a:accent4>
        <a:accent5>
          <a:srgbClr val="AAAAAA"/>
        </a:accent5>
        <a:accent6>
          <a:srgbClr val="686A6C"/>
        </a:accent6>
        <a:hlink>
          <a:srgbClr val="ADADAF"/>
        </a:hlink>
        <a:folHlink>
          <a:srgbClr val="E0E1DD"/>
        </a:folHlink>
      </a:clrScheme>
      <a:clrMap bg1="lt1" tx1="dk1" bg2="lt2" tx2="dk2" accent1="accent1" accent2="accent2" accent3="accent3" accent4="accent4" accent5="accent5" accent6="accent6" hlink="hlink" folHlink="folHlink"/>
    </a:extraClrScheme>
    <a:extraClrScheme>
      <a:clrScheme name="Section Divider 5 4">
        <a:dk1>
          <a:srgbClr val="000000"/>
        </a:dk1>
        <a:lt1>
          <a:srgbClr val="FFFFFF"/>
        </a:lt1>
        <a:dk2>
          <a:srgbClr val="000000"/>
        </a:dk2>
        <a:lt2>
          <a:srgbClr val="C3D603"/>
        </a:lt2>
        <a:accent1>
          <a:srgbClr val="747678"/>
        </a:accent1>
        <a:accent2>
          <a:srgbClr val="9E9FA0"/>
        </a:accent2>
        <a:accent3>
          <a:srgbClr val="FFFFFF"/>
        </a:accent3>
        <a:accent4>
          <a:srgbClr val="000000"/>
        </a:accent4>
        <a:accent5>
          <a:srgbClr val="BCBDBE"/>
        </a:accent5>
        <a:accent6>
          <a:srgbClr val="8F9091"/>
        </a:accent6>
        <a:hlink>
          <a:srgbClr val="C7C8C9"/>
        </a:hlink>
        <a:folHlink>
          <a:srgbClr val="EAEAEB"/>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pening/Closure">
  <a:themeElements>
    <a:clrScheme name="Opening/Closure 1">
      <a:dk1>
        <a:srgbClr val="000000"/>
      </a:dk1>
      <a:lt1>
        <a:srgbClr val="FFFFFF"/>
      </a:lt1>
      <a:dk2>
        <a:srgbClr val="D81C3F"/>
      </a:dk2>
      <a:lt2>
        <a:srgbClr val="009B48"/>
      </a:lt2>
      <a:accent1>
        <a:srgbClr val="C3D603"/>
      </a:accent1>
      <a:accent2>
        <a:srgbClr val="ADAFAF"/>
      </a:accent2>
      <a:accent3>
        <a:srgbClr val="FFFFFF"/>
      </a:accent3>
      <a:accent4>
        <a:srgbClr val="000000"/>
      </a:accent4>
      <a:accent5>
        <a:srgbClr val="DEE8AA"/>
      </a:accent5>
      <a:accent6>
        <a:srgbClr val="9C9E9E"/>
      </a:accent6>
      <a:hlink>
        <a:srgbClr val="E87511"/>
      </a:hlink>
      <a:folHlink>
        <a:srgbClr val="00B9E4"/>
      </a:folHlink>
    </a:clrScheme>
    <a:fontScheme name="Opening/Closur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rgbClr val="C3D603"/>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rgbClr val="C3D603"/>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defRPr>
        </a:defPPr>
      </a:lstStyle>
    </a:lnDef>
  </a:objectDefaults>
  <a:extraClrSchemeLst>
    <a:extraClrScheme>
      <a:clrScheme name="Opening/Closure 1">
        <a:dk1>
          <a:srgbClr val="000000"/>
        </a:dk1>
        <a:lt1>
          <a:srgbClr val="FFFFFF"/>
        </a:lt1>
        <a:dk2>
          <a:srgbClr val="D81C3F"/>
        </a:dk2>
        <a:lt2>
          <a:srgbClr val="009B48"/>
        </a:lt2>
        <a:accent1>
          <a:srgbClr val="C3D603"/>
        </a:accent1>
        <a:accent2>
          <a:srgbClr val="ADAFAF"/>
        </a:accent2>
        <a:accent3>
          <a:srgbClr val="FFFFFF"/>
        </a:accent3>
        <a:accent4>
          <a:srgbClr val="000000"/>
        </a:accent4>
        <a:accent5>
          <a:srgbClr val="DEE8AA"/>
        </a:accent5>
        <a:accent6>
          <a:srgbClr val="9C9E9E"/>
        </a:accent6>
        <a:hlink>
          <a:srgbClr val="E87511"/>
        </a:hlink>
        <a:folHlink>
          <a:srgbClr val="00B9E4"/>
        </a:folHlink>
      </a:clrScheme>
      <a:clrMap bg1="lt1" tx1="dk1" bg2="lt2" tx2="dk2" accent1="accent1" accent2="accent2" accent3="accent3" accent4="accent4" accent5="accent5" accent6="accent6" hlink="hlink" folHlink="folHlink"/>
    </a:extraClrScheme>
    <a:extraClrScheme>
      <a:clrScheme name="Opening/Closure 2">
        <a:dk1>
          <a:srgbClr val="000000"/>
        </a:dk1>
        <a:lt1>
          <a:srgbClr val="FFFFFF"/>
        </a:lt1>
        <a:dk2>
          <a:srgbClr val="000000"/>
        </a:dk2>
        <a:lt2>
          <a:srgbClr val="000000"/>
        </a:lt2>
        <a:accent1>
          <a:srgbClr val="C3D603"/>
        </a:accent1>
        <a:accent2>
          <a:srgbClr val="D5E24F"/>
        </a:accent2>
        <a:accent3>
          <a:srgbClr val="FFFFFF"/>
        </a:accent3>
        <a:accent4>
          <a:srgbClr val="000000"/>
        </a:accent4>
        <a:accent5>
          <a:srgbClr val="DEE8AA"/>
        </a:accent5>
        <a:accent6>
          <a:srgbClr val="C1CD47"/>
        </a:accent6>
        <a:hlink>
          <a:srgbClr val="E7EF9A"/>
        </a:hlink>
        <a:folHlink>
          <a:srgbClr val="F6F9D9"/>
        </a:folHlink>
      </a:clrScheme>
      <a:clrMap bg1="lt1" tx1="dk1" bg2="lt2" tx2="dk2" accent1="accent1" accent2="accent2" accent3="accent3" accent4="accent4" accent5="accent5" accent6="accent6" hlink="hlink" folHlink="folHlink"/>
    </a:extraClrScheme>
    <a:extraClrScheme>
      <a:clrScheme name="Opening/Closure 3">
        <a:dk1>
          <a:srgbClr val="000000"/>
        </a:dk1>
        <a:lt1>
          <a:srgbClr val="FFFFFF"/>
        </a:lt1>
        <a:dk2>
          <a:srgbClr val="000000"/>
        </a:dk2>
        <a:lt2>
          <a:srgbClr val="C3D603"/>
        </a:lt2>
        <a:accent1>
          <a:srgbClr val="000000"/>
        </a:accent1>
        <a:accent2>
          <a:srgbClr val="747678"/>
        </a:accent2>
        <a:accent3>
          <a:srgbClr val="FFFFFF"/>
        </a:accent3>
        <a:accent4>
          <a:srgbClr val="000000"/>
        </a:accent4>
        <a:accent5>
          <a:srgbClr val="AAAAAA"/>
        </a:accent5>
        <a:accent6>
          <a:srgbClr val="686A6C"/>
        </a:accent6>
        <a:hlink>
          <a:srgbClr val="ADADAF"/>
        </a:hlink>
        <a:folHlink>
          <a:srgbClr val="E0E1DD"/>
        </a:folHlink>
      </a:clrScheme>
      <a:clrMap bg1="lt1" tx1="dk1" bg2="lt2" tx2="dk2" accent1="accent1" accent2="accent2" accent3="accent3" accent4="accent4" accent5="accent5" accent6="accent6" hlink="hlink" folHlink="folHlink"/>
    </a:extraClrScheme>
    <a:extraClrScheme>
      <a:clrScheme name="Opening/Closure 4">
        <a:dk1>
          <a:srgbClr val="000000"/>
        </a:dk1>
        <a:lt1>
          <a:srgbClr val="FFFFFF"/>
        </a:lt1>
        <a:dk2>
          <a:srgbClr val="000000"/>
        </a:dk2>
        <a:lt2>
          <a:srgbClr val="C3D603"/>
        </a:lt2>
        <a:accent1>
          <a:srgbClr val="747678"/>
        </a:accent1>
        <a:accent2>
          <a:srgbClr val="9E9FA0"/>
        </a:accent2>
        <a:accent3>
          <a:srgbClr val="FFFFFF"/>
        </a:accent3>
        <a:accent4>
          <a:srgbClr val="000000"/>
        </a:accent4>
        <a:accent5>
          <a:srgbClr val="BCBDBE"/>
        </a:accent5>
        <a:accent6>
          <a:srgbClr val="8F9091"/>
        </a:accent6>
        <a:hlink>
          <a:srgbClr val="C7C8C9"/>
        </a:hlink>
        <a:folHlink>
          <a:srgbClr val="EAEAEB"/>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_Section Divider 1">
  <a:themeElements>
    <a:clrScheme name="Section Divider 1 1">
      <a:dk1>
        <a:srgbClr val="000000"/>
      </a:dk1>
      <a:lt1>
        <a:srgbClr val="FFFFFF"/>
      </a:lt1>
      <a:dk2>
        <a:srgbClr val="D81C3F"/>
      </a:dk2>
      <a:lt2>
        <a:srgbClr val="009B48"/>
      </a:lt2>
      <a:accent1>
        <a:srgbClr val="C3D603"/>
      </a:accent1>
      <a:accent2>
        <a:srgbClr val="ADAFAF"/>
      </a:accent2>
      <a:accent3>
        <a:srgbClr val="FFFFFF"/>
      </a:accent3>
      <a:accent4>
        <a:srgbClr val="000000"/>
      </a:accent4>
      <a:accent5>
        <a:srgbClr val="DEE8AA"/>
      </a:accent5>
      <a:accent6>
        <a:srgbClr val="9C9E9E"/>
      </a:accent6>
      <a:hlink>
        <a:srgbClr val="E87511"/>
      </a:hlink>
      <a:folHlink>
        <a:srgbClr val="00B9E4"/>
      </a:folHlink>
    </a:clrScheme>
    <a:fontScheme name="Section Divider 1">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rgbClr val="C3D603"/>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rgbClr val="C3D603"/>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defRPr>
        </a:defPPr>
      </a:lstStyle>
    </a:lnDef>
  </a:objectDefaults>
  <a:extraClrSchemeLst>
    <a:extraClrScheme>
      <a:clrScheme name="Section Divider 1 1">
        <a:dk1>
          <a:srgbClr val="000000"/>
        </a:dk1>
        <a:lt1>
          <a:srgbClr val="FFFFFF"/>
        </a:lt1>
        <a:dk2>
          <a:srgbClr val="D81C3F"/>
        </a:dk2>
        <a:lt2>
          <a:srgbClr val="009B48"/>
        </a:lt2>
        <a:accent1>
          <a:srgbClr val="C3D603"/>
        </a:accent1>
        <a:accent2>
          <a:srgbClr val="ADAFAF"/>
        </a:accent2>
        <a:accent3>
          <a:srgbClr val="FFFFFF"/>
        </a:accent3>
        <a:accent4>
          <a:srgbClr val="000000"/>
        </a:accent4>
        <a:accent5>
          <a:srgbClr val="DEE8AA"/>
        </a:accent5>
        <a:accent6>
          <a:srgbClr val="9C9E9E"/>
        </a:accent6>
        <a:hlink>
          <a:srgbClr val="E87511"/>
        </a:hlink>
        <a:folHlink>
          <a:srgbClr val="00B9E4"/>
        </a:folHlink>
      </a:clrScheme>
      <a:clrMap bg1="lt1" tx1="dk1" bg2="lt2" tx2="dk2" accent1="accent1" accent2="accent2" accent3="accent3" accent4="accent4" accent5="accent5" accent6="accent6" hlink="hlink" folHlink="folHlink"/>
    </a:extraClrScheme>
    <a:extraClrScheme>
      <a:clrScheme name="Section Divider 1 2">
        <a:dk1>
          <a:srgbClr val="000000"/>
        </a:dk1>
        <a:lt1>
          <a:srgbClr val="FFFFFF"/>
        </a:lt1>
        <a:dk2>
          <a:srgbClr val="000000"/>
        </a:dk2>
        <a:lt2>
          <a:srgbClr val="000000"/>
        </a:lt2>
        <a:accent1>
          <a:srgbClr val="C3D603"/>
        </a:accent1>
        <a:accent2>
          <a:srgbClr val="D5E24F"/>
        </a:accent2>
        <a:accent3>
          <a:srgbClr val="FFFFFF"/>
        </a:accent3>
        <a:accent4>
          <a:srgbClr val="000000"/>
        </a:accent4>
        <a:accent5>
          <a:srgbClr val="DEE8AA"/>
        </a:accent5>
        <a:accent6>
          <a:srgbClr val="C1CD47"/>
        </a:accent6>
        <a:hlink>
          <a:srgbClr val="E7EF9A"/>
        </a:hlink>
        <a:folHlink>
          <a:srgbClr val="F6F9D9"/>
        </a:folHlink>
      </a:clrScheme>
      <a:clrMap bg1="lt1" tx1="dk1" bg2="lt2" tx2="dk2" accent1="accent1" accent2="accent2" accent3="accent3" accent4="accent4" accent5="accent5" accent6="accent6" hlink="hlink" folHlink="folHlink"/>
    </a:extraClrScheme>
    <a:extraClrScheme>
      <a:clrScheme name="Section Divider 1 3">
        <a:dk1>
          <a:srgbClr val="000000"/>
        </a:dk1>
        <a:lt1>
          <a:srgbClr val="FFFFFF"/>
        </a:lt1>
        <a:dk2>
          <a:srgbClr val="000000"/>
        </a:dk2>
        <a:lt2>
          <a:srgbClr val="C3D603"/>
        </a:lt2>
        <a:accent1>
          <a:srgbClr val="000000"/>
        </a:accent1>
        <a:accent2>
          <a:srgbClr val="747678"/>
        </a:accent2>
        <a:accent3>
          <a:srgbClr val="FFFFFF"/>
        </a:accent3>
        <a:accent4>
          <a:srgbClr val="000000"/>
        </a:accent4>
        <a:accent5>
          <a:srgbClr val="AAAAAA"/>
        </a:accent5>
        <a:accent6>
          <a:srgbClr val="686A6C"/>
        </a:accent6>
        <a:hlink>
          <a:srgbClr val="ADADAF"/>
        </a:hlink>
        <a:folHlink>
          <a:srgbClr val="E0E1DD"/>
        </a:folHlink>
      </a:clrScheme>
      <a:clrMap bg1="lt1" tx1="dk1" bg2="lt2" tx2="dk2" accent1="accent1" accent2="accent2" accent3="accent3" accent4="accent4" accent5="accent5" accent6="accent6" hlink="hlink" folHlink="folHlink"/>
    </a:extraClrScheme>
    <a:extraClrScheme>
      <a:clrScheme name="Section Divider 1 4">
        <a:dk1>
          <a:srgbClr val="000000"/>
        </a:dk1>
        <a:lt1>
          <a:srgbClr val="FFFFFF"/>
        </a:lt1>
        <a:dk2>
          <a:srgbClr val="000000"/>
        </a:dk2>
        <a:lt2>
          <a:srgbClr val="C3D603"/>
        </a:lt2>
        <a:accent1>
          <a:srgbClr val="747678"/>
        </a:accent1>
        <a:accent2>
          <a:srgbClr val="9E9FA0"/>
        </a:accent2>
        <a:accent3>
          <a:srgbClr val="FFFFFF"/>
        </a:accent3>
        <a:accent4>
          <a:srgbClr val="000000"/>
        </a:accent4>
        <a:accent5>
          <a:srgbClr val="BCBDBE"/>
        </a:accent5>
        <a:accent6>
          <a:srgbClr val="8F9091"/>
        </a:accent6>
        <a:hlink>
          <a:srgbClr val="C7C8C9"/>
        </a:hlink>
        <a:folHlink>
          <a:srgbClr val="EAEAEB"/>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new_corp_ww">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lumMod val="95000"/>
          </a:schemeClr>
        </a:solidFill>
        <a:ln w="9525" cap="flat" cmpd="sng" algn="ctr">
          <a:solidFill>
            <a:schemeClr val="tx1"/>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noAutofit/>
      </a:bodyPr>
      <a:lstStyle>
        <a:defPPr marL="0" marR="0" indent="0" algn="l" defTabSz="914400" rtl="0" eaLnBrk="0" fontAlgn="base" latinLnBrk="0" hangingPunct="0">
          <a:lnSpc>
            <a:spcPct val="90000"/>
          </a:lnSpc>
          <a:spcBef>
            <a:spcPct val="0"/>
          </a:spcBef>
          <a:spcAft>
            <a:spcPct val="0"/>
          </a:spcAft>
          <a:buClrTx/>
          <a:buSzTx/>
          <a:buFontTx/>
          <a:buNone/>
          <a:tabLst/>
          <a:defRPr kumimoji="0" sz="1400" b="0" i="0" u="none" strike="noStrike" cap="none" normalizeH="0" baseline="0" smtClean="0">
            <a:ln>
              <a:noFill/>
            </a:ln>
            <a:solidFill>
              <a:schemeClr val="tx1"/>
            </a:solidFill>
            <a:effectLst/>
            <a:latin typeface="Arial" charset="0"/>
          </a:defRPr>
        </a:defPPr>
      </a:lstStyle>
    </a:spDef>
    <a:lnDef>
      <a:spPr bwMode="auto">
        <a:noFill/>
        <a:ln w="9525" cap="flat" cmpd="sng" algn="ctr">
          <a:solidFill>
            <a:schemeClr val="tx1"/>
          </a:solidFill>
          <a:prstDash val="solid"/>
          <a:round/>
          <a:headEnd type="none" w="med" len="med"/>
          <a:tailEnd type="none" w="med" len="med"/>
        </a:ln>
        <a:effectLst/>
      </a:spPr>
      <a:bodyPr/>
      <a:lstStyle/>
    </a:lnDef>
  </a:objectDefaults>
  <a:extraClrSchemeLst>
    <a:extraClrScheme>
      <a:clrScheme name="new_corp_ww 1">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new_corp_ww 2">
        <a:dk1>
          <a:srgbClr val="7E7E7E"/>
        </a:dk1>
        <a:lt1>
          <a:srgbClr val="FFDC00"/>
        </a:lt1>
        <a:dk2>
          <a:srgbClr val="000066"/>
        </a:dk2>
        <a:lt2>
          <a:srgbClr val="FFFFFF"/>
        </a:lt2>
        <a:accent1>
          <a:srgbClr val="9431BD"/>
        </a:accent1>
        <a:accent2>
          <a:srgbClr val="BD3194"/>
        </a:accent2>
        <a:accent3>
          <a:srgbClr val="AAAAB8"/>
        </a:accent3>
        <a:accent4>
          <a:srgbClr val="DABC00"/>
        </a:accent4>
        <a:accent5>
          <a:srgbClr val="C8ADDB"/>
        </a:accent5>
        <a:accent6>
          <a:srgbClr val="AB2B86"/>
        </a:accent6>
        <a:hlink>
          <a:srgbClr val="3194BD"/>
        </a:hlink>
        <a:folHlink>
          <a:srgbClr val="B2B2B2"/>
        </a:folHlink>
      </a:clrScheme>
      <a:clrMap bg1="dk2" tx1="lt1" bg2="dk1" tx2="lt2" accent1="accent1" accent2="accent2" accent3="accent3" accent4="accent4" accent5="accent5" accent6="accent6" hlink="hlink" folHlink="folHlink"/>
    </a:extraClrScheme>
    <a:extraClrScheme>
      <a:clrScheme name="new_corp_ww 3">
        <a:dk1>
          <a:srgbClr val="FF3300"/>
        </a:dk1>
        <a:lt1>
          <a:srgbClr val="FFFFFF"/>
        </a:lt1>
        <a:dk2>
          <a:srgbClr val="000066"/>
        </a:dk2>
        <a:lt2>
          <a:srgbClr val="7E7E7E"/>
        </a:lt2>
        <a:accent1>
          <a:srgbClr val="9431BD"/>
        </a:accent1>
        <a:accent2>
          <a:srgbClr val="BD3194"/>
        </a:accent2>
        <a:accent3>
          <a:srgbClr val="FFFFFF"/>
        </a:accent3>
        <a:accent4>
          <a:srgbClr val="DA2A00"/>
        </a:accent4>
        <a:accent5>
          <a:srgbClr val="C8ADDB"/>
        </a:accent5>
        <a:accent6>
          <a:srgbClr val="AB2B86"/>
        </a:accent6>
        <a:hlink>
          <a:srgbClr val="3194BD"/>
        </a:hlink>
        <a:folHlink>
          <a:srgbClr val="B2B2B2"/>
        </a:folHlink>
      </a:clrScheme>
      <a:clrMap bg1="lt1" tx1="dk1" bg2="lt2" tx2="dk2" accent1="accent1" accent2="accent2" accent3="accent3" accent4="accent4" accent5="accent5" accent6="accent6" hlink="hlink" folHlink="folHlink"/>
    </a:extraClrScheme>
    <a:extraClrScheme>
      <a:clrScheme name="new_corp_ww 4">
        <a:dk1>
          <a:srgbClr val="000000"/>
        </a:dk1>
        <a:lt1>
          <a:srgbClr val="FFFFFF"/>
        </a:lt1>
        <a:dk2>
          <a:srgbClr val="FFFFFF"/>
        </a:dk2>
        <a:lt2>
          <a:srgbClr val="B2B2B2"/>
        </a:lt2>
        <a:accent1>
          <a:srgbClr val="990099"/>
        </a:accent1>
        <a:accent2>
          <a:srgbClr val="BD3194"/>
        </a:accent2>
        <a:accent3>
          <a:srgbClr val="FFFFFF"/>
        </a:accent3>
        <a:accent4>
          <a:srgbClr val="000000"/>
        </a:accent4>
        <a:accent5>
          <a:srgbClr val="CAAACA"/>
        </a:accent5>
        <a:accent6>
          <a:srgbClr val="AB2B86"/>
        </a:accent6>
        <a:hlink>
          <a:srgbClr val="3194BD"/>
        </a:hlink>
        <a:folHlink>
          <a:srgbClr val="B2B2B2"/>
        </a:folHlink>
      </a:clrScheme>
      <a:clrMap bg1="lt1" tx1="dk1" bg2="lt2" tx2="dk2" accent1="accent1" accent2="accent2" accent3="accent3" accent4="accent4" accent5="accent5" accent6="accent6" hlink="hlink" folHlink="folHlink"/>
    </a:extraClrScheme>
    <a:extraClrScheme>
      <a:clrScheme name="new_corp_ww 5">
        <a:dk1>
          <a:srgbClr val="000000"/>
        </a:dk1>
        <a:lt1>
          <a:srgbClr val="FFFFFF"/>
        </a:lt1>
        <a:dk2>
          <a:srgbClr val="FFFFFF"/>
        </a:dk2>
        <a:lt2>
          <a:srgbClr val="B2B2B2"/>
        </a:lt2>
        <a:accent1>
          <a:srgbClr val="5A4099"/>
        </a:accent1>
        <a:accent2>
          <a:srgbClr val="9D17A0"/>
        </a:accent2>
        <a:accent3>
          <a:srgbClr val="FFFFFF"/>
        </a:accent3>
        <a:accent4>
          <a:srgbClr val="000000"/>
        </a:accent4>
        <a:accent5>
          <a:srgbClr val="B5AFCA"/>
        </a:accent5>
        <a:accent6>
          <a:srgbClr val="8E1491"/>
        </a:accent6>
        <a:hlink>
          <a:srgbClr val="00A0AF"/>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1961EEE6ED77646B26AABD0ADB416BA" ma:contentTypeVersion="0" ma:contentTypeDescription="Create a new document." ma:contentTypeScope="" ma:versionID="1fe26b8d1ce59ce6fcf8438aba1ff29c">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C8333378-B8CE-4525-900D-3485F77E6923}">
  <ds:schemaRefs>
    <ds:schemaRef ds:uri="http://schemas.microsoft.com/sharepoint/v3/contenttype/forms"/>
  </ds:schemaRefs>
</ds:datastoreItem>
</file>

<file path=customXml/itemProps2.xml><?xml version="1.0" encoding="utf-8"?>
<ds:datastoreItem xmlns:ds="http://schemas.openxmlformats.org/officeDocument/2006/customXml" ds:itemID="{F0A8A5A9-8249-45C4-B466-87D8CEE9F318}">
  <ds:schemaRefs>
    <ds:schemaRef ds:uri="http://schemas.microsoft.com/office/2006/documentManagement/types"/>
    <ds:schemaRef ds:uri="http://www.w3.org/XML/1998/namespace"/>
    <ds:schemaRef ds:uri="http://purl.org/dc/elements/1.1/"/>
    <ds:schemaRef ds:uri="http://schemas.microsoft.com/office/2006/metadata/properties"/>
    <ds:schemaRef ds:uri="http://purl.org/dc/dcmitype/"/>
    <ds:schemaRef ds:uri="http://schemas.openxmlformats.org/package/2006/metadata/core-properties"/>
    <ds:schemaRef ds:uri="http://purl.org/dc/terms/"/>
    <ds:schemaRef ds:uri="http://schemas.microsoft.com/office/infopath/2007/PartnerControls"/>
  </ds:schemaRefs>
</ds:datastoreItem>
</file>

<file path=customXml/itemProps3.xml><?xml version="1.0" encoding="utf-8"?>
<ds:datastoreItem xmlns:ds="http://schemas.openxmlformats.org/officeDocument/2006/customXml" ds:itemID="{6DF87743-C770-4909-8114-DEA48513551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
  <TotalTime>16509</TotalTime>
  <Words>1097</Words>
  <Application>Microsoft Office PowerPoint</Application>
  <PresentationFormat>On-screen Show (4:3)</PresentationFormat>
  <Paragraphs>368</Paragraphs>
  <Slides>43</Slides>
  <Notes>11</Notes>
  <HiddenSlides>0</HiddenSlides>
  <MMClips>0</MMClips>
  <ScaleCrop>false</ScaleCrop>
  <HeadingPairs>
    <vt:vector size="6" baseType="variant">
      <vt:variant>
        <vt:lpstr>Fonts Used</vt:lpstr>
      </vt:variant>
      <vt:variant>
        <vt:i4>4</vt:i4>
      </vt:variant>
      <vt:variant>
        <vt:lpstr>Theme</vt:lpstr>
      </vt:variant>
      <vt:variant>
        <vt:i4>9</vt:i4>
      </vt:variant>
      <vt:variant>
        <vt:lpstr>Slide Titles</vt:lpstr>
      </vt:variant>
      <vt:variant>
        <vt:i4>43</vt:i4>
      </vt:variant>
    </vt:vector>
  </HeadingPairs>
  <TitlesOfParts>
    <vt:vector size="56" baseType="lpstr">
      <vt:lpstr>Arial</vt:lpstr>
      <vt:lpstr>Calibri</vt:lpstr>
      <vt:lpstr>Courier New</vt:lpstr>
      <vt:lpstr>Verdana</vt:lpstr>
      <vt:lpstr>Standby tm</vt:lpstr>
      <vt:lpstr>Section Divider 1</vt:lpstr>
      <vt:lpstr>Section Divider 2</vt:lpstr>
      <vt:lpstr>Section Divider 3</vt:lpstr>
      <vt:lpstr>Section Divider 4</vt:lpstr>
      <vt:lpstr>Section Divider 5</vt:lpstr>
      <vt:lpstr>Opening/Closure</vt:lpstr>
      <vt:lpstr>1_Section Divider 1</vt:lpstr>
      <vt:lpstr>new_corp_ww</vt:lpstr>
      <vt:lpstr>3</vt:lpstr>
      <vt:lpstr>Wonderware MES 4.0 - Operations</vt:lpstr>
      <vt:lpstr>Module Objective</vt:lpstr>
      <vt:lpstr>Operations Model – Concept and Terminology</vt:lpstr>
      <vt:lpstr>The Ice Cream Plant</vt:lpstr>
      <vt:lpstr>Plant Process</vt:lpstr>
      <vt:lpstr>Plant process – cont.</vt:lpstr>
      <vt:lpstr>BOM</vt:lpstr>
      <vt:lpstr>Lab 2 Setting Up the Galaxy</vt:lpstr>
      <vt:lpstr>Setting up Galaxy</vt:lpstr>
      <vt:lpstr>Setting up Galaxy – Import Plant Objects</vt:lpstr>
      <vt:lpstr>Entities</vt:lpstr>
      <vt:lpstr>Lab 3 Defining the MES Entity Model</vt:lpstr>
      <vt:lpstr>Setting up Galaxy-Import MES Objects</vt:lpstr>
      <vt:lpstr>Setting up Galaxy-Create Instances</vt:lpstr>
      <vt:lpstr>Setting up Galaxy-Create Instances</vt:lpstr>
      <vt:lpstr>Setting up Galaxy-Create Instances</vt:lpstr>
      <vt:lpstr>Setting up Galaxy-Create Instances</vt:lpstr>
      <vt:lpstr>Setting up Galaxy-Create Instances</vt:lpstr>
      <vt:lpstr>Setting up Galaxy- Group to entity rights</vt:lpstr>
      <vt:lpstr>Defining Items and Processes</vt:lpstr>
      <vt:lpstr>ITEM Class and Items</vt:lpstr>
      <vt:lpstr>Lab 4 Defining Products and Processes</vt:lpstr>
      <vt:lpstr>Work order and Jobs</vt:lpstr>
      <vt:lpstr>Production Cunters</vt:lpstr>
      <vt:lpstr>PowerPoint Presentation</vt:lpstr>
      <vt:lpstr>PowerPoint Presentation</vt:lpstr>
      <vt:lpstr>Creating Work Orders</vt:lpstr>
      <vt:lpstr>Jobs</vt:lpstr>
      <vt:lpstr>Lab 5 Tracking Work Order Execution</vt:lpstr>
      <vt:lpstr>Response Types</vt:lpstr>
      <vt:lpstr>Job Commands</vt:lpstr>
      <vt:lpstr>Creating Work Orders</vt:lpstr>
      <vt:lpstr>Add Job Run Capability to OCO</vt:lpstr>
      <vt:lpstr>Enable Production Counter</vt:lpstr>
      <vt:lpstr>Add Good Production Counter</vt:lpstr>
      <vt:lpstr>Update Entity Model</vt:lpstr>
      <vt:lpstr>MES Client will update its configuration</vt:lpstr>
      <vt:lpstr>Deploy the Galaxy</vt:lpstr>
      <vt:lpstr>Create Work Order</vt:lpstr>
      <vt:lpstr>Work order and Jobs</vt:lpstr>
      <vt:lpstr>Queue</vt:lpstr>
      <vt:lpstr>InTouch Demo Application</vt:lpstr>
    </vt:vector>
  </TitlesOfParts>
  <Company>Invensys plc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Invensys Learning Services</dc:title>
  <dc:creator>Eric Enet</dc:creator>
  <cp:keywords>Training</cp:keywords>
  <dc:description>Invensys Learning Services PowerPoint presentation template.
Samples included are for Wonderware courses.</dc:description>
  <cp:lastModifiedBy>sachin bhavsar</cp:lastModifiedBy>
  <cp:revision>681</cp:revision>
  <dcterms:created xsi:type="dcterms:W3CDTF">2009-09-28T11:17:04Z</dcterms:created>
  <dcterms:modified xsi:type="dcterms:W3CDTF">2020-02-10T05:30:09Z</dcterms:modified>
  <cp:contentStatus>Rev 2</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0x01010031961EEE6ED77646B26AABD0ADB416BA</vt:lpwstr>
  </property>
</Properties>
</file>