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theme/theme4.xml" ContentType="application/vnd.openxmlformats-officedocument.theme+xml"/>
  <Override PartName="/ppt/slideLayouts/slideLayout18.xml" ContentType="application/vnd.openxmlformats-officedocument.presentationml.slideLayout+xml"/>
  <Override PartName="/ppt/theme/theme5.xml" ContentType="application/vnd.openxmlformats-officedocument.theme+xml"/>
  <Override PartName="/ppt/slideLayouts/slideLayout19.xml" ContentType="application/vnd.openxmlformats-officedocument.presentationml.slideLayout+xml"/>
  <Override PartName="/ppt/theme/theme6.xml" ContentType="application/vnd.openxmlformats-officedocument.theme+xml"/>
  <Override PartName="/ppt/slideLayouts/slideLayout20.xml" ContentType="application/vnd.openxmlformats-officedocument.presentationml.slideLayout+xml"/>
  <Override PartName="/ppt/theme/theme7.xml" ContentType="application/vnd.openxmlformats-officedocument.theme+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4099" r:id="rId6"/>
    <p:sldMasterId id="2147484111" r:id="rId7"/>
    <p:sldMasterId id="2147484123" r:id="rId8"/>
    <p:sldMasterId id="2147484135" r:id="rId9"/>
    <p:sldMasterId id="2147483657" r:id="rId10"/>
    <p:sldMasterId id="2147484138" r:id="rId11"/>
    <p:sldMasterId id="2147484140" r:id="rId12"/>
  </p:sldMasterIdLst>
  <p:notesMasterIdLst>
    <p:notesMasterId r:id="rId18"/>
  </p:notesMasterIdLst>
  <p:handoutMasterIdLst>
    <p:handoutMasterId r:id="rId19"/>
  </p:handoutMasterIdLst>
  <p:sldIdLst>
    <p:sldId id="337" r:id="rId13"/>
    <p:sldId id="344" r:id="rId14"/>
    <p:sldId id="406" r:id="rId15"/>
    <p:sldId id="407" r:id="rId16"/>
    <p:sldId id="354"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FF00"/>
    <a:srgbClr val="C3D603"/>
    <a:srgbClr val="747678"/>
    <a:srgbClr val="E87511"/>
    <a:srgbClr val="FFFFFF"/>
    <a:srgbClr val="000000"/>
    <a:srgbClr val="E0E0DD"/>
    <a:srgbClr val="ADAF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8693" autoAdjust="0"/>
  </p:normalViewPr>
  <p:slideViewPr>
    <p:cSldViewPr>
      <p:cViewPr varScale="1">
        <p:scale>
          <a:sx n="103" d="100"/>
          <a:sy n="103" d="100"/>
        </p:scale>
        <p:origin x="1776" y="96"/>
      </p:cViewPr>
      <p:guideLst>
        <p:guide orient="horz" pos="2160"/>
        <p:guide pos="2880"/>
      </p:guideLst>
    </p:cSldViewPr>
  </p:slideViewPr>
  <p:notesTextViewPr>
    <p:cViewPr>
      <p:scale>
        <a:sx n="100" d="100"/>
        <a:sy n="100" d="100"/>
      </p:scale>
      <p:origin x="0" y="0"/>
    </p:cViewPr>
  </p:notesTextViewPr>
  <p:sorterViewPr>
    <p:cViewPr>
      <p:scale>
        <a:sx n="80" d="100"/>
        <a:sy n="80" d="100"/>
      </p:scale>
      <p:origin x="0" y="0"/>
    </p:cViewPr>
  </p:sorterViewPr>
  <p:notesViewPr>
    <p:cSldViewPr>
      <p:cViewPr varScale="1">
        <p:scale>
          <a:sx n="101" d="100"/>
          <a:sy n="101" d="100"/>
        </p:scale>
        <p:origin x="-256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1.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5.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 Target="slides/slide3.xml"/><Relationship Id="rId23"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5E0800-E0FF-46D8-BCE4-ADAB42660750}" type="doc">
      <dgm:prSet loTypeId="urn:microsoft.com/office/officeart/2005/8/layout/vList5" loCatId="list" qsTypeId="urn:microsoft.com/office/officeart/2005/8/quickstyle/3d2#1" qsCatId="3D" csTypeId="urn:microsoft.com/office/officeart/2005/8/colors/accent1_2" csCatId="accent1" phldr="1"/>
      <dgm:spPr/>
      <dgm:t>
        <a:bodyPr/>
        <a:lstStyle/>
        <a:p>
          <a:endParaRPr lang="en-US"/>
        </a:p>
      </dgm:t>
    </dgm:pt>
    <dgm:pt modelId="{EB13334B-6856-46E9-B9F8-42EEF8F294B7}">
      <dgm:prSet phldrT="[Text]" custT="1"/>
      <dgm:spPr/>
      <dgm:t>
        <a:bodyPr/>
        <a:lstStyle/>
        <a:p>
          <a:r>
            <a:rPr lang="en-US" sz="3600" dirty="0">
              <a:solidFill>
                <a:srgbClr val="002060"/>
              </a:solidFill>
            </a:rPr>
            <a:t>MES</a:t>
          </a:r>
        </a:p>
      </dgm:t>
    </dgm:pt>
    <dgm:pt modelId="{957A0E0A-86BF-4FE8-BEA7-FC4D252F9D6D}" type="parTrans" cxnId="{BDDC065E-293B-4CE1-9F8D-DEDF3979FE1E}">
      <dgm:prSet/>
      <dgm:spPr/>
      <dgm:t>
        <a:bodyPr/>
        <a:lstStyle/>
        <a:p>
          <a:endParaRPr lang="en-US" sz="1200"/>
        </a:p>
      </dgm:t>
    </dgm:pt>
    <dgm:pt modelId="{1145F8DF-FCFD-45DF-B99E-BC514D8C0349}" type="sibTrans" cxnId="{BDDC065E-293B-4CE1-9F8D-DEDF3979FE1E}">
      <dgm:prSet/>
      <dgm:spPr/>
      <dgm:t>
        <a:bodyPr/>
        <a:lstStyle/>
        <a:p>
          <a:endParaRPr lang="en-US" sz="1200"/>
        </a:p>
      </dgm:t>
    </dgm:pt>
    <dgm:pt modelId="{1109F47D-A7B2-4ED9-97C5-12E15C7885C4}">
      <dgm:prSet phldrT="[Text]" custT="1"/>
      <dgm:spPr/>
      <dgm:t>
        <a:bodyPr/>
        <a:lstStyle/>
        <a:p>
          <a:r>
            <a:rPr lang="en-US" sz="1600" dirty="0"/>
            <a:t>Groups and users are defined in MES database.</a:t>
          </a:r>
        </a:p>
      </dgm:t>
    </dgm:pt>
    <dgm:pt modelId="{134C0971-DF7A-479F-A5DE-BBF44B4EE476}" type="parTrans" cxnId="{5DA44258-55D2-4C55-B874-A3EB9516D53C}">
      <dgm:prSet/>
      <dgm:spPr/>
      <dgm:t>
        <a:bodyPr/>
        <a:lstStyle/>
        <a:p>
          <a:endParaRPr lang="en-US" sz="1200"/>
        </a:p>
      </dgm:t>
    </dgm:pt>
    <dgm:pt modelId="{D7A1D69C-2026-4CA4-8462-E4E8FCC43A7D}" type="sibTrans" cxnId="{5DA44258-55D2-4C55-B874-A3EB9516D53C}">
      <dgm:prSet/>
      <dgm:spPr/>
      <dgm:t>
        <a:bodyPr/>
        <a:lstStyle/>
        <a:p>
          <a:endParaRPr lang="en-US" sz="1200"/>
        </a:p>
      </dgm:t>
    </dgm:pt>
    <dgm:pt modelId="{9A161A00-6FB8-475B-A43A-76D51EA56DA1}">
      <dgm:prSet phldrT="[Text]" custT="1"/>
      <dgm:spPr/>
      <dgm:t>
        <a:bodyPr/>
        <a:lstStyle/>
        <a:p>
          <a:r>
            <a:rPr lang="en-US" sz="1600" dirty="0"/>
            <a:t>Validated by Middleware server.</a:t>
          </a:r>
        </a:p>
      </dgm:t>
    </dgm:pt>
    <dgm:pt modelId="{0F144E7E-00FE-477A-BC86-803C9D52FA11}" type="parTrans" cxnId="{C4E219E7-8D7D-4C51-B7E5-E8CCA1D1F023}">
      <dgm:prSet/>
      <dgm:spPr/>
      <dgm:t>
        <a:bodyPr/>
        <a:lstStyle/>
        <a:p>
          <a:endParaRPr lang="en-US" sz="1200"/>
        </a:p>
      </dgm:t>
    </dgm:pt>
    <dgm:pt modelId="{5EE4F49C-18F9-40A2-A8DB-11C153785C2B}" type="sibTrans" cxnId="{C4E219E7-8D7D-4C51-B7E5-E8CCA1D1F023}">
      <dgm:prSet/>
      <dgm:spPr/>
      <dgm:t>
        <a:bodyPr/>
        <a:lstStyle/>
        <a:p>
          <a:endParaRPr lang="en-US" sz="1200"/>
        </a:p>
      </dgm:t>
    </dgm:pt>
    <dgm:pt modelId="{97A9A711-533B-4563-9552-51370F9E6AD1}">
      <dgm:prSet phldrT="[Text]" custT="1"/>
      <dgm:spPr/>
      <dgm:t>
        <a:bodyPr/>
        <a:lstStyle/>
        <a:p>
          <a:r>
            <a:rPr lang="en-US" sz="3600" dirty="0">
              <a:solidFill>
                <a:srgbClr val="002060"/>
              </a:solidFill>
            </a:rPr>
            <a:t>OS Role</a:t>
          </a:r>
        </a:p>
      </dgm:t>
    </dgm:pt>
    <dgm:pt modelId="{8D08FC2F-BABA-4E6D-8075-D5362DBCC455}" type="parTrans" cxnId="{9C915838-20CB-4D93-9B45-4EA677F554E7}">
      <dgm:prSet/>
      <dgm:spPr/>
      <dgm:t>
        <a:bodyPr/>
        <a:lstStyle/>
        <a:p>
          <a:endParaRPr lang="en-US" sz="1200"/>
        </a:p>
      </dgm:t>
    </dgm:pt>
    <dgm:pt modelId="{95AABD74-66CB-4E26-8A5D-9A7D02B100FD}" type="sibTrans" cxnId="{9C915838-20CB-4D93-9B45-4EA677F554E7}">
      <dgm:prSet/>
      <dgm:spPr/>
      <dgm:t>
        <a:bodyPr/>
        <a:lstStyle/>
        <a:p>
          <a:endParaRPr lang="en-US" sz="1200"/>
        </a:p>
      </dgm:t>
    </dgm:pt>
    <dgm:pt modelId="{EAB924DB-0AAD-4905-A74A-742CF2734A77}">
      <dgm:prSet phldrT="[Text]" custT="1"/>
      <dgm:spPr/>
      <dgm:t>
        <a:bodyPr/>
        <a:lstStyle/>
        <a:p>
          <a:r>
            <a:rPr lang="en-US" sz="1600" dirty="0"/>
            <a:t>Groups of OS is imported in MES database. Users are not.</a:t>
          </a:r>
        </a:p>
      </dgm:t>
    </dgm:pt>
    <dgm:pt modelId="{2D730B4C-4904-4410-813A-BD05C188114F}" type="parTrans" cxnId="{010F78AA-2478-4638-BF04-4C02974C1469}">
      <dgm:prSet/>
      <dgm:spPr/>
      <dgm:t>
        <a:bodyPr/>
        <a:lstStyle/>
        <a:p>
          <a:endParaRPr lang="en-US" sz="1200"/>
        </a:p>
      </dgm:t>
    </dgm:pt>
    <dgm:pt modelId="{831E0CD0-9C94-4560-9B50-966885868810}" type="sibTrans" cxnId="{010F78AA-2478-4638-BF04-4C02974C1469}">
      <dgm:prSet/>
      <dgm:spPr/>
      <dgm:t>
        <a:bodyPr/>
        <a:lstStyle/>
        <a:p>
          <a:endParaRPr lang="en-US" sz="1200"/>
        </a:p>
      </dgm:t>
    </dgm:pt>
    <dgm:pt modelId="{4A0B8E74-890D-41EA-BDC6-A6AC877A6935}">
      <dgm:prSet phldrT="[Text]" custT="1"/>
      <dgm:spPr/>
      <dgm:t>
        <a:bodyPr/>
        <a:lstStyle/>
        <a:p>
          <a:r>
            <a:rPr lang="en-US" sz="1600" dirty="0"/>
            <a:t>Validated by Domain controller.</a:t>
          </a:r>
        </a:p>
      </dgm:t>
    </dgm:pt>
    <dgm:pt modelId="{432C90B2-D2E8-4CA0-82AC-C11D502370FC}" type="parTrans" cxnId="{AA436F82-EF18-4BCF-9861-D1BCF4365F95}">
      <dgm:prSet/>
      <dgm:spPr/>
      <dgm:t>
        <a:bodyPr/>
        <a:lstStyle/>
        <a:p>
          <a:endParaRPr lang="en-US" sz="1200"/>
        </a:p>
      </dgm:t>
    </dgm:pt>
    <dgm:pt modelId="{EA1638B1-17F1-4925-8946-1B11FEC644E5}" type="sibTrans" cxnId="{AA436F82-EF18-4BCF-9861-D1BCF4365F95}">
      <dgm:prSet/>
      <dgm:spPr/>
      <dgm:t>
        <a:bodyPr/>
        <a:lstStyle/>
        <a:p>
          <a:endParaRPr lang="en-US" sz="1200"/>
        </a:p>
      </dgm:t>
    </dgm:pt>
    <dgm:pt modelId="{B9BFF413-5970-474D-85DE-4B0FE563F632}">
      <dgm:prSet phldrT="[Text]" custT="1"/>
      <dgm:spPr/>
      <dgm:t>
        <a:bodyPr/>
        <a:lstStyle/>
        <a:p>
          <a:r>
            <a:rPr lang="en-US" sz="3600" dirty="0">
              <a:solidFill>
                <a:srgbClr val="002060"/>
              </a:solidFill>
            </a:rPr>
            <a:t>OS USER</a:t>
          </a:r>
        </a:p>
      </dgm:t>
    </dgm:pt>
    <dgm:pt modelId="{D190A451-7596-4D1B-B8AB-DE03729841E5}" type="parTrans" cxnId="{700ABE14-8906-4AA4-92B6-1712DB0445CA}">
      <dgm:prSet/>
      <dgm:spPr/>
      <dgm:t>
        <a:bodyPr/>
        <a:lstStyle/>
        <a:p>
          <a:endParaRPr lang="en-US" sz="1200"/>
        </a:p>
      </dgm:t>
    </dgm:pt>
    <dgm:pt modelId="{3F8AF64C-1725-427F-ABB5-B361D7BEF5D5}" type="sibTrans" cxnId="{700ABE14-8906-4AA4-92B6-1712DB0445CA}">
      <dgm:prSet/>
      <dgm:spPr/>
      <dgm:t>
        <a:bodyPr/>
        <a:lstStyle/>
        <a:p>
          <a:endParaRPr lang="en-US" sz="1200"/>
        </a:p>
      </dgm:t>
    </dgm:pt>
    <dgm:pt modelId="{32E80D4F-57EE-4A3C-B35E-71C28F350541}">
      <dgm:prSet phldrT="[Text]" custT="1"/>
      <dgm:spPr/>
      <dgm:t>
        <a:bodyPr/>
        <a:lstStyle/>
        <a:p>
          <a:r>
            <a:rPr lang="en-US" sz="1600" dirty="0"/>
            <a:t>Users are imported. Groups from MES database.</a:t>
          </a:r>
        </a:p>
      </dgm:t>
    </dgm:pt>
    <dgm:pt modelId="{057358D9-E580-4B68-BAFC-B9AA6CA7E341}" type="parTrans" cxnId="{CDE4BFC6-A4E8-47A9-B3CF-02C303871EF1}">
      <dgm:prSet/>
      <dgm:spPr/>
      <dgm:t>
        <a:bodyPr/>
        <a:lstStyle/>
        <a:p>
          <a:endParaRPr lang="en-US" sz="1200"/>
        </a:p>
      </dgm:t>
    </dgm:pt>
    <dgm:pt modelId="{20D6A107-D41B-4C0F-B559-1884940DFC05}" type="sibTrans" cxnId="{CDE4BFC6-A4E8-47A9-B3CF-02C303871EF1}">
      <dgm:prSet/>
      <dgm:spPr/>
      <dgm:t>
        <a:bodyPr/>
        <a:lstStyle/>
        <a:p>
          <a:endParaRPr lang="en-US" sz="1200"/>
        </a:p>
      </dgm:t>
    </dgm:pt>
    <dgm:pt modelId="{D973AE69-BEE4-494D-A90D-F35DFAC9481B}">
      <dgm:prSet phldrT="[Text]" custT="1"/>
      <dgm:spPr/>
      <dgm:t>
        <a:bodyPr/>
        <a:lstStyle/>
        <a:p>
          <a:r>
            <a:rPr lang="en-US" sz="1600" dirty="0"/>
            <a:t>Validated by domain controller.</a:t>
          </a:r>
        </a:p>
      </dgm:t>
    </dgm:pt>
    <dgm:pt modelId="{CEB80BBC-9959-4853-8613-E828CEBB0845}" type="parTrans" cxnId="{FAB6422D-5BB6-407A-AA5E-B80C5B7724EE}">
      <dgm:prSet/>
      <dgm:spPr/>
      <dgm:t>
        <a:bodyPr/>
        <a:lstStyle/>
        <a:p>
          <a:endParaRPr lang="en-US" sz="1200"/>
        </a:p>
      </dgm:t>
    </dgm:pt>
    <dgm:pt modelId="{5DB3BA2E-2E74-400B-A1D1-01D82CD57615}" type="sibTrans" cxnId="{FAB6422D-5BB6-407A-AA5E-B80C5B7724EE}">
      <dgm:prSet/>
      <dgm:spPr/>
      <dgm:t>
        <a:bodyPr/>
        <a:lstStyle/>
        <a:p>
          <a:endParaRPr lang="en-US" sz="1200"/>
        </a:p>
      </dgm:t>
    </dgm:pt>
    <dgm:pt modelId="{5883A3CF-CFAE-40C7-AFA8-F5C19945B06D}" type="pres">
      <dgm:prSet presAssocID="{055E0800-E0FF-46D8-BCE4-ADAB42660750}" presName="Name0" presStyleCnt="0">
        <dgm:presLayoutVars>
          <dgm:dir/>
          <dgm:animLvl val="lvl"/>
          <dgm:resizeHandles val="exact"/>
        </dgm:presLayoutVars>
      </dgm:prSet>
      <dgm:spPr/>
    </dgm:pt>
    <dgm:pt modelId="{C4D0C4E1-F1EC-4DC0-8701-FA098D8815B2}" type="pres">
      <dgm:prSet presAssocID="{EB13334B-6856-46E9-B9F8-42EEF8F294B7}" presName="linNode" presStyleCnt="0"/>
      <dgm:spPr/>
    </dgm:pt>
    <dgm:pt modelId="{C024562C-7ED7-4D56-9E52-E95FF7D151EF}" type="pres">
      <dgm:prSet presAssocID="{EB13334B-6856-46E9-B9F8-42EEF8F294B7}" presName="parentText" presStyleLbl="node1" presStyleIdx="0" presStyleCnt="3">
        <dgm:presLayoutVars>
          <dgm:chMax val="1"/>
          <dgm:bulletEnabled val="1"/>
        </dgm:presLayoutVars>
      </dgm:prSet>
      <dgm:spPr/>
    </dgm:pt>
    <dgm:pt modelId="{18D7A52C-9C8E-4A01-A6A0-7F2B1221B701}" type="pres">
      <dgm:prSet presAssocID="{EB13334B-6856-46E9-B9F8-42EEF8F294B7}" presName="descendantText" presStyleLbl="alignAccFollowNode1" presStyleIdx="0" presStyleCnt="3">
        <dgm:presLayoutVars>
          <dgm:bulletEnabled val="1"/>
        </dgm:presLayoutVars>
      </dgm:prSet>
      <dgm:spPr/>
    </dgm:pt>
    <dgm:pt modelId="{15A6BD9B-2AA4-4B69-9A0B-508AB69BED8F}" type="pres">
      <dgm:prSet presAssocID="{1145F8DF-FCFD-45DF-B99E-BC514D8C0349}" presName="sp" presStyleCnt="0"/>
      <dgm:spPr/>
    </dgm:pt>
    <dgm:pt modelId="{9C2DBCEC-93F5-46B2-83A0-C5A5B08D14AA}" type="pres">
      <dgm:prSet presAssocID="{97A9A711-533B-4563-9552-51370F9E6AD1}" presName="linNode" presStyleCnt="0"/>
      <dgm:spPr/>
    </dgm:pt>
    <dgm:pt modelId="{4684DE18-E96D-4441-8B0E-1F03DE321201}" type="pres">
      <dgm:prSet presAssocID="{97A9A711-533B-4563-9552-51370F9E6AD1}" presName="parentText" presStyleLbl="node1" presStyleIdx="1" presStyleCnt="3">
        <dgm:presLayoutVars>
          <dgm:chMax val="1"/>
          <dgm:bulletEnabled val="1"/>
        </dgm:presLayoutVars>
      </dgm:prSet>
      <dgm:spPr/>
    </dgm:pt>
    <dgm:pt modelId="{A1B0A5A8-8328-42C1-AE98-61895759E86A}" type="pres">
      <dgm:prSet presAssocID="{97A9A711-533B-4563-9552-51370F9E6AD1}" presName="descendantText" presStyleLbl="alignAccFollowNode1" presStyleIdx="1" presStyleCnt="3">
        <dgm:presLayoutVars>
          <dgm:bulletEnabled val="1"/>
        </dgm:presLayoutVars>
      </dgm:prSet>
      <dgm:spPr/>
    </dgm:pt>
    <dgm:pt modelId="{F79FBF1C-20DC-4890-B907-7987356C0633}" type="pres">
      <dgm:prSet presAssocID="{95AABD74-66CB-4E26-8A5D-9A7D02B100FD}" presName="sp" presStyleCnt="0"/>
      <dgm:spPr/>
    </dgm:pt>
    <dgm:pt modelId="{1FA96257-8280-4325-9688-E1D4173635CE}" type="pres">
      <dgm:prSet presAssocID="{B9BFF413-5970-474D-85DE-4B0FE563F632}" presName="linNode" presStyleCnt="0"/>
      <dgm:spPr/>
    </dgm:pt>
    <dgm:pt modelId="{B2B670D2-1C62-4E24-96E4-5D820E8C1642}" type="pres">
      <dgm:prSet presAssocID="{B9BFF413-5970-474D-85DE-4B0FE563F632}" presName="parentText" presStyleLbl="node1" presStyleIdx="2" presStyleCnt="3">
        <dgm:presLayoutVars>
          <dgm:chMax val="1"/>
          <dgm:bulletEnabled val="1"/>
        </dgm:presLayoutVars>
      </dgm:prSet>
      <dgm:spPr/>
    </dgm:pt>
    <dgm:pt modelId="{7CBE9774-85E1-4943-A222-B7C729BDFEF0}" type="pres">
      <dgm:prSet presAssocID="{B9BFF413-5970-474D-85DE-4B0FE563F632}" presName="descendantText" presStyleLbl="alignAccFollowNode1" presStyleIdx="2" presStyleCnt="3">
        <dgm:presLayoutVars>
          <dgm:bulletEnabled val="1"/>
        </dgm:presLayoutVars>
      </dgm:prSet>
      <dgm:spPr/>
    </dgm:pt>
  </dgm:ptLst>
  <dgm:cxnLst>
    <dgm:cxn modelId="{1AD9A014-A140-478E-8E2A-00B520EFB467}" type="presOf" srcId="{97A9A711-533B-4563-9552-51370F9E6AD1}" destId="{4684DE18-E96D-4441-8B0E-1F03DE321201}" srcOrd="0" destOrd="0" presId="urn:microsoft.com/office/officeart/2005/8/layout/vList5"/>
    <dgm:cxn modelId="{700ABE14-8906-4AA4-92B6-1712DB0445CA}" srcId="{055E0800-E0FF-46D8-BCE4-ADAB42660750}" destId="{B9BFF413-5970-474D-85DE-4B0FE563F632}" srcOrd="2" destOrd="0" parTransId="{D190A451-7596-4D1B-B8AB-DE03729841E5}" sibTransId="{3F8AF64C-1725-427F-ABB5-B361D7BEF5D5}"/>
    <dgm:cxn modelId="{B4FD342B-A082-493D-9B41-D52881E9B2CE}" type="presOf" srcId="{4A0B8E74-890D-41EA-BDC6-A6AC877A6935}" destId="{A1B0A5A8-8328-42C1-AE98-61895759E86A}" srcOrd="0" destOrd="1" presId="urn:microsoft.com/office/officeart/2005/8/layout/vList5"/>
    <dgm:cxn modelId="{FAB6422D-5BB6-407A-AA5E-B80C5B7724EE}" srcId="{B9BFF413-5970-474D-85DE-4B0FE563F632}" destId="{D973AE69-BEE4-494D-A90D-F35DFAC9481B}" srcOrd="1" destOrd="0" parTransId="{CEB80BBC-9959-4853-8613-E828CEBB0845}" sibTransId="{5DB3BA2E-2E74-400B-A1D1-01D82CD57615}"/>
    <dgm:cxn modelId="{9C915838-20CB-4D93-9B45-4EA677F554E7}" srcId="{055E0800-E0FF-46D8-BCE4-ADAB42660750}" destId="{97A9A711-533B-4563-9552-51370F9E6AD1}" srcOrd="1" destOrd="0" parTransId="{8D08FC2F-BABA-4E6D-8075-D5362DBCC455}" sibTransId="{95AABD74-66CB-4E26-8A5D-9A7D02B100FD}"/>
    <dgm:cxn modelId="{BDDC065E-293B-4CE1-9F8D-DEDF3979FE1E}" srcId="{055E0800-E0FF-46D8-BCE4-ADAB42660750}" destId="{EB13334B-6856-46E9-B9F8-42EEF8F294B7}" srcOrd="0" destOrd="0" parTransId="{957A0E0A-86BF-4FE8-BEA7-FC4D252F9D6D}" sibTransId="{1145F8DF-FCFD-45DF-B99E-BC514D8C0349}"/>
    <dgm:cxn modelId="{DE2FC962-2E8C-412C-8255-01DF4D5F0B5C}" type="presOf" srcId="{32E80D4F-57EE-4A3C-B35E-71C28F350541}" destId="{7CBE9774-85E1-4943-A222-B7C729BDFEF0}" srcOrd="0" destOrd="0" presId="urn:microsoft.com/office/officeart/2005/8/layout/vList5"/>
    <dgm:cxn modelId="{FB6F5A71-E2D3-47BC-A6E1-3DBB52155A95}" type="presOf" srcId="{055E0800-E0FF-46D8-BCE4-ADAB42660750}" destId="{5883A3CF-CFAE-40C7-AFA8-F5C19945B06D}" srcOrd="0" destOrd="0" presId="urn:microsoft.com/office/officeart/2005/8/layout/vList5"/>
    <dgm:cxn modelId="{7F6F3A56-3377-4142-AE67-30744C2EE977}" type="presOf" srcId="{B9BFF413-5970-474D-85DE-4B0FE563F632}" destId="{B2B670D2-1C62-4E24-96E4-5D820E8C1642}" srcOrd="0" destOrd="0" presId="urn:microsoft.com/office/officeart/2005/8/layout/vList5"/>
    <dgm:cxn modelId="{5DA44258-55D2-4C55-B874-A3EB9516D53C}" srcId="{EB13334B-6856-46E9-B9F8-42EEF8F294B7}" destId="{1109F47D-A7B2-4ED9-97C5-12E15C7885C4}" srcOrd="0" destOrd="0" parTransId="{134C0971-DF7A-479F-A5DE-BBF44B4EE476}" sibTransId="{D7A1D69C-2026-4CA4-8462-E4E8FCC43A7D}"/>
    <dgm:cxn modelId="{AA436F82-EF18-4BCF-9861-D1BCF4365F95}" srcId="{97A9A711-533B-4563-9552-51370F9E6AD1}" destId="{4A0B8E74-890D-41EA-BDC6-A6AC877A6935}" srcOrd="1" destOrd="0" parTransId="{432C90B2-D2E8-4CA0-82AC-C11D502370FC}" sibTransId="{EA1638B1-17F1-4925-8946-1B11FEC644E5}"/>
    <dgm:cxn modelId="{AFB3DB93-0B91-4C6E-B6B8-234C17571065}" type="presOf" srcId="{9A161A00-6FB8-475B-A43A-76D51EA56DA1}" destId="{18D7A52C-9C8E-4A01-A6A0-7F2B1221B701}" srcOrd="0" destOrd="1" presId="urn:microsoft.com/office/officeart/2005/8/layout/vList5"/>
    <dgm:cxn modelId="{0D204E9D-0C2A-4254-8440-EE6AAA793FA6}" type="presOf" srcId="{D973AE69-BEE4-494D-A90D-F35DFAC9481B}" destId="{7CBE9774-85E1-4943-A222-B7C729BDFEF0}" srcOrd="0" destOrd="1" presId="urn:microsoft.com/office/officeart/2005/8/layout/vList5"/>
    <dgm:cxn modelId="{0864A5A3-FCC6-4C3B-B990-7AF6CE7751B7}" type="presOf" srcId="{1109F47D-A7B2-4ED9-97C5-12E15C7885C4}" destId="{18D7A52C-9C8E-4A01-A6A0-7F2B1221B701}" srcOrd="0" destOrd="0" presId="urn:microsoft.com/office/officeart/2005/8/layout/vList5"/>
    <dgm:cxn modelId="{010F78AA-2478-4638-BF04-4C02974C1469}" srcId="{97A9A711-533B-4563-9552-51370F9E6AD1}" destId="{EAB924DB-0AAD-4905-A74A-742CF2734A77}" srcOrd="0" destOrd="0" parTransId="{2D730B4C-4904-4410-813A-BD05C188114F}" sibTransId="{831E0CD0-9C94-4560-9B50-966885868810}"/>
    <dgm:cxn modelId="{FB9B2FBB-A401-45A3-9F9C-EF549BF22355}" type="presOf" srcId="{EB13334B-6856-46E9-B9F8-42EEF8F294B7}" destId="{C024562C-7ED7-4D56-9E52-E95FF7D151EF}" srcOrd="0" destOrd="0" presId="urn:microsoft.com/office/officeart/2005/8/layout/vList5"/>
    <dgm:cxn modelId="{CDE4BFC6-A4E8-47A9-B3CF-02C303871EF1}" srcId="{B9BFF413-5970-474D-85DE-4B0FE563F632}" destId="{32E80D4F-57EE-4A3C-B35E-71C28F350541}" srcOrd="0" destOrd="0" parTransId="{057358D9-E580-4B68-BAFC-B9AA6CA7E341}" sibTransId="{20D6A107-D41B-4C0F-B559-1884940DFC05}"/>
    <dgm:cxn modelId="{02E0A7CC-580A-47AF-B56D-1E01CE6D8211}" type="presOf" srcId="{EAB924DB-0AAD-4905-A74A-742CF2734A77}" destId="{A1B0A5A8-8328-42C1-AE98-61895759E86A}" srcOrd="0" destOrd="0" presId="urn:microsoft.com/office/officeart/2005/8/layout/vList5"/>
    <dgm:cxn modelId="{C4E219E7-8D7D-4C51-B7E5-E8CCA1D1F023}" srcId="{EB13334B-6856-46E9-B9F8-42EEF8F294B7}" destId="{9A161A00-6FB8-475B-A43A-76D51EA56DA1}" srcOrd="1" destOrd="0" parTransId="{0F144E7E-00FE-477A-BC86-803C9D52FA11}" sibTransId="{5EE4F49C-18F9-40A2-A8DB-11C153785C2B}"/>
    <dgm:cxn modelId="{634F74CD-3242-449A-8B1D-6787E459F03C}" type="presParOf" srcId="{5883A3CF-CFAE-40C7-AFA8-F5C19945B06D}" destId="{C4D0C4E1-F1EC-4DC0-8701-FA098D8815B2}" srcOrd="0" destOrd="0" presId="urn:microsoft.com/office/officeart/2005/8/layout/vList5"/>
    <dgm:cxn modelId="{7C1C946D-CB00-43E7-B466-C86E06AAE47D}" type="presParOf" srcId="{C4D0C4E1-F1EC-4DC0-8701-FA098D8815B2}" destId="{C024562C-7ED7-4D56-9E52-E95FF7D151EF}" srcOrd="0" destOrd="0" presId="urn:microsoft.com/office/officeart/2005/8/layout/vList5"/>
    <dgm:cxn modelId="{43F263CB-BA3D-4B23-8094-B8E5E2956F2B}" type="presParOf" srcId="{C4D0C4E1-F1EC-4DC0-8701-FA098D8815B2}" destId="{18D7A52C-9C8E-4A01-A6A0-7F2B1221B701}" srcOrd="1" destOrd="0" presId="urn:microsoft.com/office/officeart/2005/8/layout/vList5"/>
    <dgm:cxn modelId="{3A2C7BE0-82E5-4BBA-8573-12E69C85BAD3}" type="presParOf" srcId="{5883A3CF-CFAE-40C7-AFA8-F5C19945B06D}" destId="{15A6BD9B-2AA4-4B69-9A0B-508AB69BED8F}" srcOrd="1" destOrd="0" presId="urn:microsoft.com/office/officeart/2005/8/layout/vList5"/>
    <dgm:cxn modelId="{0C46AD45-3B93-4035-8A70-CAE4AB677ECC}" type="presParOf" srcId="{5883A3CF-CFAE-40C7-AFA8-F5C19945B06D}" destId="{9C2DBCEC-93F5-46B2-83A0-C5A5B08D14AA}" srcOrd="2" destOrd="0" presId="urn:microsoft.com/office/officeart/2005/8/layout/vList5"/>
    <dgm:cxn modelId="{E87639B5-7FDA-4371-A5A0-191D342FEF15}" type="presParOf" srcId="{9C2DBCEC-93F5-46B2-83A0-C5A5B08D14AA}" destId="{4684DE18-E96D-4441-8B0E-1F03DE321201}" srcOrd="0" destOrd="0" presId="urn:microsoft.com/office/officeart/2005/8/layout/vList5"/>
    <dgm:cxn modelId="{C66AC8FC-99A6-471B-A68F-CC52C00CC4F3}" type="presParOf" srcId="{9C2DBCEC-93F5-46B2-83A0-C5A5B08D14AA}" destId="{A1B0A5A8-8328-42C1-AE98-61895759E86A}" srcOrd="1" destOrd="0" presId="urn:microsoft.com/office/officeart/2005/8/layout/vList5"/>
    <dgm:cxn modelId="{92FEFE92-D053-4E78-9F9F-0EDAF98A0587}" type="presParOf" srcId="{5883A3CF-CFAE-40C7-AFA8-F5C19945B06D}" destId="{F79FBF1C-20DC-4890-B907-7987356C0633}" srcOrd="3" destOrd="0" presId="urn:microsoft.com/office/officeart/2005/8/layout/vList5"/>
    <dgm:cxn modelId="{D8E50238-160C-40BA-AD72-3D064A8FB562}" type="presParOf" srcId="{5883A3CF-CFAE-40C7-AFA8-F5C19945B06D}" destId="{1FA96257-8280-4325-9688-E1D4173635CE}" srcOrd="4" destOrd="0" presId="urn:microsoft.com/office/officeart/2005/8/layout/vList5"/>
    <dgm:cxn modelId="{7B315E4E-E7DE-44F7-BA7D-61067CBAB578}" type="presParOf" srcId="{1FA96257-8280-4325-9688-E1D4173635CE}" destId="{B2B670D2-1C62-4E24-96E4-5D820E8C1642}" srcOrd="0" destOrd="0" presId="urn:microsoft.com/office/officeart/2005/8/layout/vList5"/>
    <dgm:cxn modelId="{4145D123-A111-4355-8082-FCA2D9765CC2}" type="presParOf" srcId="{1FA96257-8280-4325-9688-E1D4173635CE}" destId="{7CBE9774-85E1-4943-A222-B7C729BDFEF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D7A52C-9C8E-4A01-A6A0-7F2B1221B701}">
      <dsp:nvSpPr>
        <dsp:cNvPr id="0" name=""/>
        <dsp:cNvSpPr/>
      </dsp:nvSpPr>
      <dsp:spPr>
        <a:xfrm rot="5400000">
          <a:off x="5128162" y="-1904361"/>
          <a:ext cx="1299519" cy="54380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Groups and users are defined in MES database.</a:t>
          </a:r>
        </a:p>
        <a:p>
          <a:pPr marL="171450" lvl="1" indent="-171450" algn="l" defTabSz="711200">
            <a:lnSpc>
              <a:spcPct val="90000"/>
            </a:lnSpc>
            <a:spcBef>
              <a:spcPct val="0"/>
            </a:spcBef>
            <a:spcAft>
              <a:spcPct val="15000"/>
            </a:spcAft>
            <a:buChar char="•"/>
          </a:pPr>
          <a:r>
            <a:rPr lang="en-US" sz="1600" kern="1200" dirty="0"/>
            <a:t>Validated by Middleware server.</a:t>
          </a:r>
        </a:p>
      </dsp:txBody>
      <dsp:txXfrm rot="-5400000">
        <a:off x="3058900" y="228338"/>
        <a:ext cx="5374607" cy="1172645"/>
      </dsp:txXfrm>
    </dsp:sp>
    <dsp:sp modelId="{C024562C-7ED7-4D56-9E52-E95FF7D151EF}">
      <dsp:nvSpPr>
        <dsp:cNvPr id="0" name=""/>
        <dsp:cNvSpPr/>
      </dsp:nvSpPr>
      <dsp:spPr>
        <a:xfrm>
          <a:off x="0" y="2461"/>
          <a:ext cx="3058899" cy="1624399"/>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dirty="0">
              <a:solidFill>
                <a:srgbClr val="002060"/>
              </a:solidFill>
            </a:rPr>
            <a:t>MES</a:t>
          </a:r>
        </a:p>
      </dsp:txBody>
      <dsp:txXfrm>
        <a:off x="79297" y="81758"/>
        <a:ext cx="2900305" cy="1465805"/>
      </dsp:txXfrm>
    </dsp:sp>
    <dsp:sp modelId="{A1B0A5A8-8328-42C1-AE98-61895759E86A}">
      <dsp:nvSpPr>
        <dsp:cNvPr id="0" name=""/>
        <dsp:cNvSpPr/>
      </dsp:nvSpPr>
      <dsp:spPr>
        <a:xfrm rot="5400000">
          <a:off x="5128162" y="-198742"/>
          <a:ext cx="1299519" cy="54380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Groups of OS is imported in MES database. Users are not.</a:t>
          </a:r>
        </a:p>
        <a:p>
          <a:pPr marL="171450" lvl="1" indent="-171450" algn="l" defTabSz="711200">
            <a:lnSpc>
              <a:spcPct val="90000"/>
            </a:lnSpc>
            <a:spcBef>
              <a:spcPct val="0"/>
            </a:spcBef>
            <a:spcAft>
              <a:spcPct val="15000"/>
            </a:spcAft>
            <a:buChar char="•"/>
          </a:pPr>
          <a:r>
            <a:rPr lang="en-US" sz="1600" kern="1200" dirty="0"/>
            <a:t>Validated by Domain controller.</a:t>
          </a:r>
        </a:p>
      </dsp:txBody>
      <dsp:txXfrm rot="-5400000">
        <a:off x="3058900" y="1933957"/>
        <a:ext cx="5374607" cy="1172645"/>
      </dsp:txXfrm>
    </dsp:sp>
    <dsp:sp modelId="{4684DE18-E96D-4441-8B0E-1F03DE321201}">
      <dsp:nvSpPr>
        <dsp:cNvPr id="0" name=""/>
        <dsp:cNvSpPr/>
      </dsp:nvSpPr>
      <dsp:spPr>
        <a:xfrm>
          <a:off x="0" y="1708080"/>
          <a:ext cx="3058899" cy="1624399"/>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dirty="0">
              <a:solidFill>
                <a:srgbClr val="002060"/>
              </a:solidFill>
            </a:rPr>
            <a:t>OS Role</a:t>
          </a:r>
        </a:p>
      </dsp:txBody>
      <dsp:txXfrm>
        <a:off x="79297" y="1787377"/>
        <a:ext cx="2900305" cy="1465805"/>
      </dsp:txXfrm>
    </dsp:sp>
    <dsp:sp modelId="{7CBE9774-85E1-4943-A222-B7C729BDFEF0}">
      <dsp:nvSpPr>
        <dsp:cNvPr id="0" name=""/>
        <dsp:cNvSpPr/>
      </dsp:nvSpPr>
      <dsp:spPr>
        <a:xfrm rot="5400000">
          <a:off x="5128162" y="1506877"/>
          <a:ext cx="1299519" cy="5438044"/>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Users are imported. Groups from MES database.</a:t>
          </a:r>
        </a:p>
        <a:p>
          <a:pPr marL="171450" lvl="1" indent="-171450" algn="l" defTabSz="711200">
            <a:lnSpc>
              <a:spcPct val="90000"/>
            </a:lnSpc>
            <a:spcBef>
              <a:spcPct val="0"/>
            </a:spcBef>
            <a:spcAft>
              <a:spcPct val="15000"/>
            </a:spcAft>
            <a:buChar char="•"/>
          </a:pPr>
          <a:r>
            <a:rPr lang="en-US" sz="1600" kern="1200" dirty="0"/>
            <a:t>Validated by domain controller.</a:t>
          </a:r>
        </a:p>
      </dsp:txBody>
      <dsp:txXfrm rot="-5400000">
        <a:off x="3058900" y="3639577"/>
        <a:ext cx="5374607" cy="1172645"/>
      </dsp:txXfrm>
    </dsp:sp>
    <dsp:sp modelId="{B2B670D2-1C62-4E24-96E4-5D820E8C1642}">
      <dsp:nvSpPr>
        <dsp:cNvPr id="0" name=""/>
        <dsp:cNvSpPr/>
      </dsp:nvSpPr>
      <dsp:spPr>
        <a:xfrm>
          <a:off x="0" y="3413699"/>
          <a:ext cx="3058899" cy="1624399"/>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en-US" sz="3600" kern="1200" dirty="0">
              <a:solidFill>
                <a:srgbClr val="002060"/>
              </a:solidFill>
            </a:rPr>
            <a:t>OS USER</a:t>
          </a:r>
        </a:p>
      </dsp:txBody>
      <dsp:txXfrm>
        <a:off x="79297" y="3492996"/>
        <a:ext cx="2900305" cy="14658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83971" name="Rectangle 3"/>
          <p:cNvSpPr>
            <a:spLocks noGrp="1" noChangeArrowheads="1"/>
          </p:cNvSpPr>
          <p:nvPr>
            <p:ph type="dt" sz="quarter"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83972" name="Rectangle 4"/>
          <p:cNvSpPr>
            <a:spLocks noGrp="1" noChangeArrowheads="1"/>
          </p:cNvSpPr>
          <p:nvPr>
            <p:ph type="ftr" sz="quarter" idx="2"/>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83973" name="Rectangle 5"/>
          <p:cNvSpPr>
            <a:spLocks noGrp="1" noChangeArrowheads="1"/>
          </p:cNvSpPr>
          <p:nvPr>
            <p:ph type="sldNum" sz="quarter" idx="3"/>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07662B3B-BD72-4972-9456-B381445EF7A2}" type="slidenum">
              <a:rPr lang="en-US"/>
              <a:pPr/>
              <a:t>‹#›</a:t>
            </a:fld>
            <a:endParaRPr lang="en-US"/>
          </a:p>
        </p:txBody>
      </p:sp>
      <p:pic>
        <p:nvPicPr>
          <p:cNvPr id="114694" name="Picture 6"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603615"/>
            <a:ext cx="1843317" cy="231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5190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defTabSz="914381">
              <a:defRPr sz="800">
                <a:latin typeface="Verdana" charset="0"/>
              </a:defRPr>
            </a:lvl1pPr>
          </a:lstStyle>
          <a:p>
            <a:endParaRPr lang="en-US"/>
          </a:p>
        </p:txBody>
      </p:sp>
      <p:sp>
        <p:nvSpPr>
          <p:cNvPr id="3075" name="Rectangle 3"/>
          <p:cNvSpPr>
            <a:spLocks noGrp="1" noChangeArrowheads="1"/>
          </p:cNvSpPr>
          <p:nvPr>
            <p:ph type="dt" idx="1"/>
          </p:nvPr>
        </p:nvSpPr>
        <p:spPr bwMode="auto">
          <a:xfrm>
            <a:off x="3884463" y="0"/>
            <a:ext cx="2972005" cy="456704"/>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lvl1pPr algn="r" defTabSz="914381">
              <a:defRPr sz="800">
                <a:latin typeface="Verdana" charset="0"/>
              </a:defRPr>
            </a:lvl1pPr>
          </a:lstStyle>
          <a:p>
            <a:endParaRPr lang="en-US"/>
          </a:p>
        </p:txBody>
      </p:sp>
      <p:sp>
        <p:nvSpPr>
          <p:cNvPr id="1157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493" y="4342939"/>
            <a:ext cx="5487014" cy="3974172"/>
          </a:xfrm>
          <a:prstGeom prst="rect">
            <a:avLst/>
          </a:prstGeom>
          <a:noFill/>
          <a:ln w="9525">
            <a:noFill/>
            <a:miter lim="800000"/>
            <a:headEnd/>
            <a:tailEnd/>
          </a:ln>
          <a:effectLst/>
        </p:spPr>
        <p:txBody>
          <a:bodyPr vert="horz" wrap="square" lIns="91427" tIns="45714" rIns="91427" bIns="4571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defTabSz="914381">
              <a:defRPr sz="800">
                <a:latin typeface="Verdana" charset="0"/>
              </a:defRPr>
            </a:lvl1pPr>
          </a:lstStyle>
          <a:p>
            <a:endParaRPr lang="en-US"/>
          </a:p>
        </p:txBody>
      </p:sp>
      <p:sp>
        <p:nvSpPr>
          <p:cNvPr id="3079" name="Rectangle 7"/>
          <p:cNvSpPr>
            <a:spLocks noGrp="1" noChangeArrowheads="1"/>
          </p:cNvSpPr>
          <p:nvPr>
            <p:ph type="sldNum" sz="quarter" idx="5"/>
          </p:nvPr>
        </p:nvSpPr>
        <p:spPr bwMode="auto">
          <a:xfrm>
            <a:off x="3884463" y="8863170"/>
            <a:ext cx="2972005" cy="277993"/>
          </a:xfrm>
          <a:prstGeom prst="rect">
            <a:avLst/>
          </a:prstGeom>
          <a:noFill/>
          <a:ln w="9525">
            <a:noFill/>
            <a:miter lim="800000"/>
            <a:headEnd/>
            <a:tailEnd/>
          </a:ln>
          <a:effectLst/>
        </p:spPr>
        <p:txBody>
          <a:bodyPr vert="horz" wrap="square" lIns="91427" tIns="45714" rIns="91427" bIns="45714" numCol="1" anchor="b" anchorCtr="0" compatLnSpc="1">
            <a:prstTxWarp prst="textNoShape">
              <a:avLst/>
            </a:prstTxWarp>
          </a:bodyPr>
          <a:lstStyle>
            <a:lvl1pPr algn="r" defTabSz="914381">
              <a:defRPr sz="800">
                <a:latin typeface="Verdana" charset="0"/>
              </a:defRPr>
            </a:lvl1pPr>
          </a:lstStyle>
          <a:p>
            <a:fld id="{6E855A4A-5C22-4261-854F-80AF9D3C7DB5}" type="slidenum">
              <a:rPr lang="en-US"/>
              <a:pPr/>
              <a:t>‹#›</a:t>
            </a:fld>
            <a:endParaRPr lang="en-US"/>
          </a:p>
        </p:txBody>
      </p:sp>
      <p:pic>
        <p:nvPicPr>
          <p:cNvPr id="115720" name="Picture 8" descr="Bottom right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0211" y="8532699"/>
            <a:ext cx="1843317" cy="229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945466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903154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p:txBody>
          <a:bodyPr/>
          <a:lstStyle/>
          <a:p>
            <a:fld id="{6E855A4A-5C22-4261-854F-80AF9D3C7DB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62922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855A4A-5C22-4261-854F-80AF9D3C7DB5}" type="slidenum">
              <a:rPr lang="en-US" smtClean="0"/>
              <a:pPr/>
              <a:t>5</a:t>
            </a:fld>
            <a:endParaRPr lang="en-US"/>
          </a:p>
        </p:txBody>
      </p:sp>
    </p:spTree>
    <p:extLst>
      <p:ext uri="{BB962C8B-B14F-4D97-AF65-F5344CB8AC3E}">
        <p14:creationId xmlns:p14="http://schemas.microsoft.com/office/powerpoint/2010/main" val="23708195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8.jpeg"/><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19" descr="New cover path"/>
          <p:cNvPicPr>
            <a:picLocks noChangeAspect="1" noChangeArrowheads="1"/>
          </p:cNvPicPr>
          <p:nvPr/>
        </p:nvPicPr>
        <p:blipFill>
          <a:blip r:embed="rId2">
            <a:extLst>
              <a:ext uri="{28A0092B-C50C-407E-A947-70E740481C1C}">
                <a14:useLocalDpi xmlns:a14="http://schemas.microsoft.com/office/drawing/2010/main" val="0"/>
              </a:ext>
            </a:extLst>
          </a:blip>
          <a:srcRect r="621"/>
          <a:stretch>
            <a:fillRect/>
          </a:stretch>
        </p:blipFill>
        <p:spPr bwMode="auto">
          <a:xfrm>
            <a:off x="0" y="3086100"/>
            <a:ext cx="9144000" cy="2233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11"/>
          <p:cNvSpPr txBox="1">
            <a:spLocks noChangeArrowheads="1"/>
          </p:cNvSpPr>
          <p:nvPr/>
        </p:nvSpPr>
        <p:spPr bwMode="auto">
          <a:xfrm>
            <a:off x="431800" y="5699125"/>
            <a:ext cx="5292725" cy="347663"/>
          </a:xfrm>
          <a:prstGeom prst="rect">
            <a:avLst/>
          </a:prstGeom>
          <a:noFill/>
          <a:ln w="9525">
            <a:noFill/>
            <a:miter lim="800000"/>
            <a:headEnd/>
            <a:tailEnd/>
          </a:ln>
          <a:effectLst/>
        </p:spPr>
        <p:txBody>
          <a:bodyPr lIns="0" tIns="0" rIns="0" bIns="0">
            <a:spAutoFit/>
          </a:bodyPr>
          <a:lstStyle>
            <a:lvl1pPr eaLnBrk="0" hangingPunct="0">
              <a:defRPr sz="2400">
                <a:solidFill>
                  <a:schemeClr val="tx1"/>
                </a:solidFill>
                <a:latin typeface="Arial" charset="0"/>
                <a:ea typeface="ＭＳ Ｐゴシック" charset="-128"/>
              </a:defRPr>
            </a:lvl1pPr>
            <a:lvl2pPr marL="37931725" indent="-37474525" eaLnBrk="0" hangingPunct="0">
              <a:defRPr sz="2400">
                <a:solidFill>
                  <a:schemeClr val="tx1"/>
                </a:solidFill>
                <a:latin typeface="Arial" charset="0"/>
                <a:ea typeface="ＭＳ Ｐゴシック" charset="-128"/>
              </a:defRPr>
            </a:lvl2pPr>
            <a:lvl3pPr eaLnBrk="0" hangingPunct="0">
              <a:defRPr sz="2400">
                <a:solidFill>
                  <a:schemeClr val="tx1"/>
                </a:solidFill>
                <a:latin typeface="Arial" charset="0"/>
                <a:ea typeface="ＭＳ Ｐゴシック" charset="-128"/>
              </a:defRPr>
            </a:lvl3pPr>
            <a:lvl4pPr eaLnBrk="0" hangingPunct="0">
              <a:defRPr sz="2400">
                <a:solidFill>
                  <a:schemeClr val="tx1"/>
                </a:solidFill>
                <a:latin typeface="Arial" charset="0"/>
                <a:ea typeface="ＭＳ Ｐゴシック" charset="-128"/>
              </a:defRPr>
            </a:lvl4pPr>
            <a:lvl5pPr eaLnBrk="0" hangingPunct="0">
              <a:defRPr sz="2400">
                <a:solidFill>
                  <a:schemeClr val="tx1"/>
                </a:solidFill>
                <a:latin typeface="Arial" charset="0"/>
                <a:ea typeface="ＭＳ Ｐゴシック" charset="-128"/>
              </a:defRPr>
            </a:lvl5pPr>
            <a:lvl6pPr marL="457200" eaLnBrk="0" fontAlgn="base" hangingPunct="0">
              <a:spcBef>
                <a:spcPct val="0"/>
              </a:spcBef>
              <a:spcAft>
                <a:spcPct val="0"/>
              </a:spcAft>
              <a:defRPr sz="2400">
                <a:solidFill>
                  <a:schemeClr val="tx1"/>
                </a:solidFill>
                <a:latin typeface="Arial" charset="0"/>
                <a:ea typeface="ＭＳ Ｐゴシック" charset="-128"/>
              </a:defRPr>
            </a:lvl6pPr>
            <a:lvl7pPr marL="914400" eaLnBrk="0" fontAlgn="base" hangingPunct="0">
              <a:spcBef>
                <a:spcPct val="0"/>
              </a:spcBef>
              <a:spcAft>
                <a:spcPct val="0"/>
              </a:spcAft>
              <a:defRPr sz="2400">
                <a:solidFill>
                  <a:schemeClr val="tx1"/>
                </a:solidFill>
                <a:latin typeface="Arial" charset="0"/>
                <a:ea typeface="ＭＳ Ｐゴシック" charset="-128"/>
              </a:defRPr>
            </a:lvl7pPr>
            <a:lvl8pPr marL="1371600" eaLnBrk="0" fontAlgn="base" hangingPunct="0">
              <a:spcBef>
                <a:spcPct val="0"/>
              </a:spcBef>
              <a:spcAft>
                <a:spcPct val="0"/>
              </a:spcAft>
              <a:defRPr sz="2400">
                <a:solidFill>
                  <a:schemeClr val="tx1"/>
                </a:solidFill>
                <a:latin typeface="Arial" charset="0"/>
                <a:ea typeface="ＭＳ Ｐゴシック" charset="-128"/>
              </a:defRPr>
            </a:lvl8pPr>
            <a:lvl9pPr marL="1828800" eaLnBrk="0" fontAlgn="base" hangingPunct="0">
              <a:spcBef>
                <a:spcPct val="0"/>
              </a:spcBef>
              <a:spcAft>
                <a:spcPct val="0"/>
              </a:spcAft>
              <a:defRPr sz="2400">
                <a:solidFill>
                  <a:schemeClr val="tx1"/>
                </a:solidFill>
                <a:latin typeface="Arial" charset="0"/>
                <a:ea typeface="ＭＳ Ｐゴシック" charset="-128"/>
              </a:defRPr>
            </a:lvl9pPr>
          </a:lstStyle>
          <a:p>
            <a:pPr eaLnBrk="1" hangingPunct="1">
              <a:lnSpc>
                <a:spcPct val="95000"/>
              </a:lnSpc>
            </a:pPr>
            <a:r>
              <a:rPr lang="en-US" sz="800" dirty="0">
                <a:solidFill>
                  <a:srgbClr val="747678"/>
                </a:solidFill>
              </a:rPr>
              <a:t>© 2010 Invensys. All Rights Reserved.</a:t>
            </a:r>
          </a:p>
          <a:p>
            <a:pPr eaLnBrk="1" hangingPunct="1">
              <a:lnSpc>
                <a:spcPct val="95000"/>
              </a:lnSpc>
            </a:pPr>
            <a:r>
              <a:rPr lang="en-US" sz="800" dirty="0">
                <a:solidFill>
                  <a:srgbClr val="747678"/>
                </a:solidFill>
              </a:rPr>
              <a:t>The names, logos, and taglines identifying the products and services of Invensys are proprietary marks of Invensys or its subsidiaries. All third party trademarks and service marks are the proprietary marks of their respective owners.</a:t>
            </a:r>
          </a:p>
        </p:txBody>
      </p:sp>
      <p:sp>
        <p:nvSpPr>
          <p:cNvPr id="7171" name="Rectangle 3"/>
          <p:cNvSpPr>
            <a:spLocks noGrp="1" noChangeArrowheads="1"/>
          </p:cNvSpPr>
          <p:nvPr>
            <p:ph type="ctrTitle"/>
          </p:nvPr>
        </p:nvSpPr>
        <p:spPr>
          <a:xfrm>
            <a:off x="431800" y="412750"/>
            <a:ext cx="7772400" cy="1470025"/>
          </a:xfrm>
        </p:spPr>
        <p:txBody>
          <a:bodyPr/>
          <a:lstStyle>
            <a:lvl1pPr>
              <a:defRPr/>
            </a:lvl1pPr>
          </a:lstStyle>
          <a:p>
            <a:r>
              <a:rPr lang="en-US"/>
              <a:t>Click to edit Master title style</a:t>
            </a:r>
          </a:p>
        </p:txBody>
      </p:sp>
      <p:sp>
        <p:nvSpPr>
          <p:cNvPr id="7172" name="Rectangle 4"/>
          <p:cNvSpPr>
            <a:spLocks noGrp="1" noChangeArrowheads="1"/>
          </p:cNvSpPr>
          <p:nvPr>
            <p:ph type="subTitle" idx="1"/>
          </p:nvPr>
        </p:nvSpPr>
        <p:spPr>
          <a:xfrm>
            <a:off x="441325" y="2519363"/>
            <a:ext cx="4791075" cy="2293937"/>
          </a:xfrm>
        </p:spPr>
        <p:txBody>
          <a:bodyPr rIns="0"/>
          <a:lstStyle>
            <a:lvl1pPr>
              <a:lnSpc>
                <a:spcPts val="2500"/>
              </a:lnSpc>
              <a:spcBef>
                <a:spcPct val="15000"/>
              </a:spcBef>
              <a:defRPr sz="2200">
                <a:solidFill>
                  <a:srgbClr val="C3D603"/>
                </a:solidFill>
              </a:defRPr>
            </a:lvl1pPr>
          </a:lstStyle>
          <a:p>
            <a:r>
              <a:rPr lang="en-US"/>
              <a:t>Click to edit Master subtitle style</a:t>
            </a:r>
          </a:p>
        </p:txBody>
      </p:sp>
      <p:sp>
        <p:nvSpPr>
          <p:cNvPr id="10" name="TextBox 9"/>
          <p:cNvSpPr txBox="1"/>
          <p:nvPr userDrawn="1"/>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Tree>
    <p:extLst>
      <p:ext uri="{BB962C8B-B14F-4D97-AF65-F5344CB8AC3E}">
        <p14:creationId xmlns:p14="http://schemas.microsoft.com/office/powerpoint/2010/main" val="1492414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209713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51638" y="422275"/>
            <a:ext cx="2105025" cy="53117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1800" y="422275"/>
            <a:ext cx="6167438" cy="53117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9799677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lipArt Placeholder 2"/>
          <p:cNvSpPr>
            <a:spLocks noGrp="1"/>
          </p:cNvSpPr>
          <p:nvPr>
            <p:ph type="clipArt" sz="half" idx="1"/>
          </p:nvPr>
        </p:nvSpPr>
        <p:spPr>
          <a:xfrm>
            <a:off x="431800" y="1600200"/>
            <a:ext cx="4135438" cy="4133850"/>
          </a:xfrm>
        </p:spPr>
        <p:txBody>
          <a:bodyPr/>
          <a:lstStyle/>
          <a:p>
            <a:pPr lvl="0"/>
            <a:endParaRPr lang="en-US" noProof="0"/>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0647764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19638" y="1600200"/>
            <a:ext cx="4137025" cy="4133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3221171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422275"/>
            <a:ext cx="8281988" cy="904875"/>
          </a:xfrm>
        </p:spPr>
        <p:txBody>
          <a:bodyPr/>
          <a:lstStyle/>
          <a:p>
            <a:r>
              <a:rPr lang="en-US"/>
              <a:t>Click to edit Master title style</a:t>
            </a:r>
          </a:p>
        </p:txBody>
      </p:sp>
      <p:sp>
        <p:nvSpPr>
          <p:cNvPr id="3" name="Table Placeholder 2"/>
          <p:cNvSpPr>
            <a:spLocks noGrp="1"/>
          </p:cNvSpPr>
          <p:nvPr>
            <p:ph type="tbl" idx="1"/>
          </p:nvPr>
        </p:nvSpPr>
        <p:spPr>
          <a:xfrm>
            <a:off x="431800" y="1600200"/>
            <a:ext cx="8424863" cy="4133850"/>
          </a:xfrm>
        </p:spPr>
        <p:txBody>
          <a:bodyPr/>
          <a:lstStyle/>
          <a:p>
            <a:pPr lvl="0"/>
            <a:endParaRPr lang="en-US" noProof="0"/>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26843840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11014000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0" inden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4112829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76051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lvl1pPr>
          </a:lstStyle>
          <a:p>
            <a:r>
              <a:rPr lang="en-US" dirty="0"/>
              <a:t>#</a:t>
            </a:r>
          </a:p>
        </p:txBody>
      </p:sp>
      <p:sp>
        <p:nvSpPr>
          <p:cNvPr id="3" name="Content Placeholder 2"/>
          <p:cNvSpPr>
            <a:spLocks noGrp="1"/>
          </p:cNvSpPr>
          <p:nvPr>
            <p:ph idx="1" hasCustomPrompt="1"/>
          </p:nvPr>
        </p:nvSpPr>
        <p:spPr/>
        <p:txBody>
          <a:bodyPr/>
          <a:lstStyle>
            <a:lvl1pPr>
              <a:defRPr/>
            </a:lvl1pPr>
          </a:lstStyle>
          <a:p>
            <a:pPr lvl="0"/>
            <a:r>
              <a:rPr lang="en-US" dirty="0"/>
              <a:t>Click to edit Module title</a:t>
            </a:r>
          </a:p>
        </p:txBody>
      </p:sp>
    </p:spTree>
    <p:extLst>
      <p:ext uri="{BB962C8B-B14F-4D97-AF65-F5344CB8AC3E}">
        <p14:creationId xmlns:p14="http://schemas.microsoft.com/office/powerpoint/2010/main" val="22039007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3" name="Rectangle 35"/>
          <p:cNvSpPr>
            <a:spLocks noChangeArrowheads="1"/>
          </p:cNvSpPr>
          <p:nvPr userDrawn="1"/>
        </p:nvSpPr>
        <p:spPr bwMode="auto">
          <a:xfrm>
            <a:off x="838200" y="3657600"/>
            <a:ext cx="7543800" cy="76200"/>
          </a:xfrm>
          <a:prstGeom prst="rect">
            <a:avLst/>
          </a:prstGeom>
          <a:solidFill>
            <a:srgbClr val="00A2B3"/>
          </a:solidFill>
          <a:ln w="9525">
            <a:noFill/>
            <a:miter lim="800000"/>
            <a:headEnd/>
            <a:tailEnd/>
          </a:ln>
          <a:effectLst/>
        </p:spPr>
        <p:txBody>
          <a:bodyPr anchor="ctr">
            <a:spAutoFit/>
          </a:bodyPr>
          <a:lstStyle/>
          <a:p>
            <a:pPr eaLnBrk="0" hangingPunct="0">
              <a:lnSpc>
                <a:spcPct val="90000"/>
              </a:lnSpc>
              <a:defRPr/>
            </a:pPr>
            <a:endParaRPr lang="en-US" sz="1400">
              <a:solidFill>
                <a:prstClr val="black"/>
              </a:solidFill>
              <a:ea typeface="+mn-ea"/>
            </a:endParaRPr>
          </a:p>
        </p:txBody>
      </p:sp>
      <p:pic>
        <p:nvPicPr>
          <p:cNvPr id="5" name="Picture 38" descr="dv1457052_7"/>
          <p:cNvPicPr>
            <a:picLocks noChangeAspect="1" noChangeArrowheads="1"/>
          </p:cNvPicPr>
          <p:nvPr userDrawn="1"/>
        </p:nvPicPr>
        <p:blipFill>
          <a:blip r:embed="rId2"/>
          <a:srcRect r="6250" b="11111"/>
          <a:stretch>
            <a:fillRect/>
          </a:stretch>
        </p:blipFill>
        <p:spPr bwMode="auto">
          <a:xfrm>
            <a:off x="0" y="0"/>
            <a:ext cx="9144000" cy="1143000"/>
          </a:xfrm>
          <a:prstGeom prst="rect">
            <a:avLst/>
          </a:prstGeom>
          <a:noFill/>
          <a:ln w="9525">
            <a:noFill/>
            <a:miter lim="800000"/>
            <a:headEnd/>
            <a:tailEnd/>
          </a:ln>
        </p:spPr>
      </p:pic>
      <p:pic>
        <p:nvPicPr>
          <p:cNvPr id="6" name="Picture 9" descr="invs_train_R_ppt.png"/>
          <p:cNvPicPr>
            <a:picLocks noChangeAspect="1"/>
          </p:cNvPicPr>
          <p:nvPr userDrawn="1"/>
        </p:nvPicPr>
        <p:blipFill>
          <a:blip r:embed="rId3"/>
          <a:srcRect/>
          <a:stretch>
            <a:fillRect/>
          </a:stretch>
        </p:blipFill>
        <p:spPr bwMode="auto">
          <a:xfrm>
            <a:off x="2895600" y="1247775"/>
            <a:ext cx="3352800" cy="2200275"/>
          </a:xfrm>
          <a:prstGeom prst="rect">
            <a:avLst/>
          </a:prstGeom>
          <a:noFill/>
          <a:ln w="9525">
            <a:noFill/>
            <a:miter lim="800000"/>
            <a:headEnd/>
            <a:tailEnd/>
          </a:ln>
        </p:spPr>
      </p:pic>
      <p:sp>
        <p:nvSpPr>
          <p:cNvPr id="325635" name="Rectangle 3"/>
          <p:cNvSpPr>
            <a:spLocks noGrp="1" noChangeArrowheads="1"/>
          </p:cNvSpPr>
          <p:nvPr>
            <p:ph type="subTitle" idx="1"/>
          </p:nvPr>
        </p:nvSpPr>
        <p:spPr bwMode="gray">
          <a:xfrm>
            <a:off x="852488" y="3810000"/>
            <a:ext cx="7453312" cy="1219200"/>
          </a:xfrm>
        </p:spPr>
        <p:txBody>
          <a:bodyPr/>
          <a:lstStyle>
            <a:lvl1pPr marL="0" indent="0" algn="ctr">
              <a:lnSpc>
                <a:spcPct val="70000"/>
              </a:lnSpc>
              <a:buFont typeface="Arial" charset="0"/>
              <a:buNone/>
              <a:defRPr/>
            </a:lvl1pPr>
          </a:lstStyle>
          <a:p>
            <a:r>
              <a:rPr lang="en-GB" dirty="0"/>
              <a:t>Presenters Name</a:t>
            </a:r>
          </a:p>
          <a:p>
            <a:r>
              <a:rPr lang="en-GB" dirty="0"/>
              <a:t>Title</a:t>
            </a:r>
          </a:p>
          <a:p>
            <a:r>
              <a:rPr lang="en-GB" dirty="0"/>
              <a:t>Company</a:t>
            </a:r>
          </a:p>
        </p:txBody>
      </p:sp>
    </p:spTree>
    <p:extLst>
      <p:ext uri="{BB962C8B-B14F-4D97-AF65-F5344CB8AC3E}">
        <p14:creationId xmlns:p14="http://schemas.microsoft.com/office/powerpoint/2010/main" val="2813191974"/>
      </p:ext>
    </p:extLst>
  </p:cSld>
  <p:clrMapOvr>
    <a:masterClrMapping/>
  </p:clrMapOvr>
  <p:transition>
    <p:wipe dir="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3443334"/>
      </p:ext>
    </p:extLst>
  </p:cSld>
  <p:clrMapOvr>
    <a:masterClrMapping/>
  </p:clrMapOvr>
  <p:transition>
    <p:wipe dir="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58944663"/>
      </p:ext>
    </p:extLst>
  </p:cSld>
  <p:clrMapOvr>
    <a:masterClrMapping/>
  </p:clrMapOvr>
  <p:transition>
    <p:wipe dir="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371600"/>
            <a:ext cx="41148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1600"/>
            <a:ext cx="41910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5352037"/>
      </p:ext>
    </p:extLst>
  </p:cSld>
  <p:clrMapOvr>
    <a:masterClrMapping/>
  </p:clrMapOvr>
  <p:transition>
    <p:wipe dir="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1000" y="1371601"/>
            <a:ext cx="4116388" cy="6095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1000" y="1981200"/>
            <a:ext cx="4116388"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371601"/>
            <a:ext cx="4194175" cy="6096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981200"/>
            <a:ext cx="4194175" cy="457199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1611082499"/>
      </p:ext>
    </p:extLst>
  </p:cSld>
  <p:clrMapOvr>
    <a:masterClrMapping/>
  </p:clrMapOvr>
  <p:transition>
    <p:wipe dir="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1"/>
          <p:cNvSpPr>
            <a:spLocks noGrp="1"/>
          </p:cNvSpPr>
          <p:nvPr>
            <p:ph type="title"/>
          </p:nvPr>
        </p:nvSpPr>
        <p:spPr>
          <a:xfrm>
            <a:off x="381000" y="0"/>
            <a:ext cx="7086600" cy="1143000"/>
          </a:xfrm>
        </p:spPr>
        <p:txBody>
          <a:bodyPr/>
          <a:lstStyle/>
          <a:p>
            <a:r>
              <a:rPr lang="en-US"/>
              <a:t>Click to edit Master title style</a:t>
            </a:r>
          </a:p>
        </p:txBody>
      </p:sp>
    </p:spTree>
    <p:extLst>
      <p:ext uri="{BB962C8B-B14F-4D97-AF65-F5344CB8AC3E}">
        <p14:creationId xmlns:p14="http://schemas.microsoft.com/office/powerpoint/2010/main" val="2381566400"/>
      </p:ext>
    </p:extLst>
  </p:cSld>
  <p:clrMapOvr>
    <a:masterClrMapping/>
  </p:clrMapOvr>
  <p:transition>
    <p:wipe dir="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648933"/>
      </p:ext>
    </p:extLst>
  </p:cSld>
  <p:clrMapOvr>
    <a:masterClrMapping/>
  </p:clrMapOvr>
  <p:transition>
    <p:wipe dir="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9496973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5"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7296283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72426554"/>
      </p:ext>
    </p:extLst>
  </p:cSld>
  <p:clrMapOvr>
    <a:masterClrMapping/>
  </p:clrMapOvr>
  <p:transition>
    <p:wipe dir="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5242931"/>
      </p:ext>
    </p:extLst>
  </p:cSld>
  <p:clrMapOvr>
    <a:masterClrMapping/>
  </p:clrMapOvr>
  <p:transition>
    <p:wipe dir="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152400"/>
            <a:ext cx="2114550" cy="6400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152400"/>
            <a:ext cx="6191250" cy="6400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617745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1800" y="1600200"/>
            <a:ext cx="4135438"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19638" y="1600200"/>
            <a:ext cx="4137025" cy="4133850"/>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7790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8" name="Rectangle 5"/>
          <p:cNvSpPr>
            <a:spLocks noGrp="1" noChangeArrowheads="1"/>
          </p:cNvSpPr>
          <p:nvPr>
            <p:ph type="ftr" sz="quarter" idx="11"/>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621957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4"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1903027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3"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3830353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981297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noChangeArrowheads="1"/>
          </p:cNvSpPr>
          <p:nvPr>
            <p:ph type="dt" sz="half" idx="10"/>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6" name="Footer Placeholder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extLst>
      <p:ext uri="{BB962C8B-B14F-4D97-AF65-F5344CB8AC3E}">
        <p14:creationId xmlns:p14="http://schemas.microsoft.com/office/powerpoint/2010/main" val="898967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3.xml"/><Relationship Id="rId1" Type="http://schemas.openxmlformats.org/officeDocument/2006/relationships/slideLayout" Target="../slideLayouts/slideLayout16.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17.xml"/></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theme" Target="../theme/theme5.xml"/><Relationship Id="rId1" Type="http://schemas.openxmlformats.org/officeDocument/2006/relationships/slideLayout" Target="../slideLayouts/slideLayout18.xml"/></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6.xml"/><Relationship Id="rId1" Type="http://schemas.openxmlformats.org/officeDocument/2006/relationships/slideLayout" Target="../slideLayouts/slideLayout19.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7.xml"/><Relationship Id="rId1" Type="http://schemas.openxmlformats.org/officeDocument/2006/relationships/slideLayout" Target="../slideLayouts/slideLayout20.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8.xml"/><Relationship Id="rId1" Type="http://schemas.openxmlformats.org/officeDocument/2006/relationships/slideLayout" Target="../slideLayouts/slideLayout2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8.jpe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theme" Target="../theme/theme9.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31800" y="422275"/>
            <a:ext cx="828198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31800" y="1600200"/>
            <a:ext cx="8424863" cy="413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Box 10"/>
          <p:cNvSpPr txBox="1"/>
          <p:nvPr/>
        </p:nvSpPr>
        <p:spPr>
          <a:xfrm>
            <a:off x="428596" y="6500834"/>
            <a:ext cx="214314" cy="214314"/>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rgbClr val="747678"/>
                </a:solidFill>
                <a:latin typeface="Arial" charset="0"/>
                <a:ea typeface="ＭＳ Ｐゴシック" charset="-128"/>
                <a:cs typeface="+mn-cs"/>
              </a:rPr>
              <a:pPr algn="l" rtl="0" fontAlgn="base">
                <a:spcBef>
                  <a:spcPct val="0"/>
                </a:spcBef>
                <a:spcAft>
                  <a:spcPct val="0"/>
                </a:spcAft>
              </a:pPr>
              <a:t>‹#›</a:t>
            </a:fld>
            <a:endParaRPr lang="en-US" sz="800" kern="1200" dirty="0">
              <a:solidFill>
                <a:srgbClr val="747678"/>
              </a:solidFill>
              <a:latin typeface="Arial" charset="0"/>
              <a:ea typeface="ＭＳ Ｐゴシック" charset="-128"/>
              <a:cs typeface="+mn-cs"/>
            </a:endParaRPr>
          </a:p>
        </p:txBody>
      </p:sp>
      <p:sp>
        <p:nvSpPr>
          <p:cNvPr id="7" name="Rectangle 4"/>
          <p:cNvSpPr>
            <a:spLocks noGrp="1" noChangeArrowheads="1"/>
          </p:cNvSpPr>
          <p:nvPr>
            <p:ph type="dt" sz="half" idx="2"/>
          </p:nvPr>
        </p:nvSpPr>
        <p:spPr bwMode="auto">
          <a:xfrm>
            <a:off x="1835150" y="6453188"/>
            <a:ext cx="1874838"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 Invensys 2013</a:t>
            </a:r>
            <a:endParaRPr lang="en-US" dirty="0"/>
          </a:p>
        </p:txBody>
      </p:sp>
      <p:sp>
        <p:nvSpPr>
          <p:cNvPr id="9" name="Rectangle 5"/>
          <p:cNvSpPr>
            <a:spLocks noGrp="1" noChangeArrowheads="1"/>
          </p:cNvSpPr>
          <p:nvPr>
            <p:ph type="ftr" sz="quarter" idx="3"/>
          </p:nvPr>
        </p:nvSpPr>
        <p:spPr bwMode="auto">
          <a:xfrm>
            <a:off x="684213" y="6453188"/>
            <a:ext cx="1104900" cy="1793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500">
                <a:solidFill>
                  <a:srgbClr val="747678"/>
                </a:solidFill>
              </a:defRPr>
            </a:lvl1pPr>
          </a:lstStyle>
          <a:p>
            <a:r>
              <a:rPr lang="en-US"/>
              <a:t>Invensys proprietary &amp; confidential</a:t>
            </a:r>
          </a:p>
        </p:txBody>
      </p:sp>
    </p:spTree>
  </p:cSld>
  <p:clrMap bg1="lt1" tx1="dk1" bg2="lt2" tx2="dk2" accent1="accent1" accent2="accent2" accent3="accent3" accent4="accent4" accent5="accent5" accent6="accent6" hlink="hlink" folHlink="folHlink"/>
  <p:sldLayoutIdLst>
    <p:sldLayoutId id="2147484085" r:id="rId1"/>
    <p:sldLayoutId id="2147484086" r:id="rId2"/>
    <p:sldLayoutId id="2147484087" r:id="rId3"/>
    <p:sldLayoutId id="2147484088" r:id="rId4"/>
    <p:sldLayoutId id="2147484089" r:id="rId5"/>
    <p:sldLayoutId id="2147484090" r:id="rId6"/>
    <p:sldLayoutId id="2147484091" r:id="rId7"/>
    <p:sldLayoutId id="2147484092" r:id="rId8"/>
    <p:sldLayoutId id="2147484093" r:id="rId9"/>
    <p:sldLayoutId id="2147484094" r:id="rId10"/>
    <p:sldLayoutId id="2147484095" r:id="rId11"/>
    <p:sldLayoutId id="2147484096" r:id="rId12"/>
    <p:sldLayoutId id="2147484097" r:id="rId13"/>
    <p:sldLayoutId id="2147484098" r:id="rId14"/>
  </p:sldLayoutIdLst>
  <p:hf sldNum="0" hdr="0"/>
  <p:txStyles>
    <p:titleStyle>
      <a:lvl1pPr algn="l" rtl="0" eaLnBrk="0" fontAlgn="base" hangingPunct="0">
        <a:lnSpc>
          <a:spcPts val="3500"/>
        </a:lnSpc>
        <a:spcBef>
          <a:spcPct val="0"/>
        </a:spcBef>
        <a:spcAft>
          <a:spcPct val="0"/>
        </a:spcAft>
        <a:defRPr sz="3200">
          <a:solidFill>
            <a:srgbClr val="747678"/>
          </a:solidFill>
          <a:latin typeface="+mj-lt"/>
          <a:ea typeface="ＭＳ Ｐゴシック" charset="-128"/>
          <a:cs typeface="ＭＳ Ｐゴシック" charset="-128"/>
        </a:defRPr>
      </a:lvl1pPr>
      <a:lvl2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2pPr>
      <a:lvl3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3pPr>
      <a:lvl4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4pPr>
      <a:lvl5pPr algn="l" rtl="0" eaLnBrk="0" fontAlgn="base" hangingPunct="0">
        <a:lnSpc>
          <a:spcPts val="3500"/>
        </a:lnSpc>
        <a:spcBef>
          <a:spcPct val="0"/>
        </a:spcBef>
        <a:spcAft>
          <a:spcPct val="0"/>
        </a:spcAft>
        <a:defRPr sz="3200">
          <a:solidFill>
            <a:srgbClr val="747678"/>
          </a:solidFill>
          <a:latin typeface="Verdana" charset="0"/>
          <a:ea typeface="ＭＳ Ｐゴシック" charset="-128"/>
          <a:cs typeface="ＭＳ Ｐゴシック" charset="-128"/>
        </a:defRPr>
      </a:lvl5pPr>
      <a:lvl6pPr marL="457200" algn="l" rtl="0" fontAlgn="base">
        <a:lnSpc>
          <a:spcPts val="3500"/>
        </a:lnSpc>
        <a:spcBef>
          <a:spcPct val="0"/>
        </a:spcBef>
        <a:spcAft>
          <a:spcPct val="0"/>
        </a:spcAft>
        <a:defRPr sz="3200">
          <a:solidFill>
            <a:srgbClr val="747678"/>
          </a:solidFill>
          <a:latin typeface="Verdana" charset="0"/>
        </a:defRPr>
      </a:lvl6pPr>
      <a:lvl7pPr marL="914400" algn="l" rtl="0" fontAlgn="base">
        <a:lnSpc>
          <a:spcPts val="3500"/>
        </a:lnSpc>
        <a:spcBef>
          <a:spcPct val="0"/>
        </a:spcBef>
        <a:spcAft>
          <a:spcPct val="0"/>
        </a:spcAft>
        <a:defRPr sz="3200">
          <a:solidFill>
            <a:srgbClr val="747678"/>
          </a:solidFill>
          <a:latin typeface="Verdana" charset="0"/>
        </a:defRPr>
      </a:lvl7pPr>
      <a:lvl8pPr marL="1371600" algn="l" rtl="0" fontAlgn="base">
        <a:lnSpc>
          <a:spcPts val="3500"/>
        </a:lnSpc>
        <a:spcBef>
          <a:spcPct val="0"/>
        </a:spcBef>
        <a:spcAft>
          <a:spcPct val="0"/>
        </a:spcAft>
        <a:defRPr sz="3200">
          <a:solidFill>
            <a:srgbClr val="747678"/>
          </a:solidFill>
          <a:latin typeface="Verdana" charset="0"/>
        </a:defRPr>
      </a:lvl8pPr>
      <a:lvl9pPr marL="1828800" algn="l" rtl="0" fontAlgn="base">
        <a:lnSpc>
          <a:spcPts val="3500"/>
        </a:lnSpc>
        <a:spcBef>
          <a:spcPct val="0"/>
        </a:spcBef>
        <a:spcAft>
          <a:spcPct val="0"/>
        </a:spcAft>
        <a:defRPr sz="3200">
          <a:solidFill>
            <a:srgbClr val="747678"/>
          </a:solidFill>
          <a:latin typeface="Verdana" charset="0"/>
        </a:defRPr>
      </a:lvl9pPr>
    </p:titleStyle>
    <p:bodyStyle>
      <a:lvl1pPr marL="342900" indent="-342900" algn="l" rtl="0" eaLnBrk="0" fontAlgn="base" hangingPunct="0">
        <a:lnSpc>
          <a:spcPts val="2400"/>
        </a:lnSpc>
        <a:spcBef>
          <a:spcPct val="50000"/>
        </a:spcBef>
        <a:spcAft>
          <a:spcPct val="0"/>
        </a:spcAft>
        <a:defRPr>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00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28676" name="Rectangle 4"/>
          <p:cNvSpPr>
            <a:spLocks noGrp="1" noChangeArrowheads="1"/>
          </p:cNvSpPr>
          <p:nvPr>
            <p:ph type="body" idx="1"/>
          </p:nvPr>
        </p:nvSpPr>
        <p:spPr bwMode="ltGray">
          <a:xfrm>
            <a:off x="431800" y="2276475"/>
            <a:ext cx="5997588"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28680" name="Picture 15" descr="Div2r"/>
          <p:cNvPicPr>
            <a:picLocks noChangeAspect="1" noChangeArrowheads="1"/>
          </p:cNvPicPr>
          <p:nvPr/>
        </p:nvPicPr>
        <p:blipFill>
          <a:blip r:embed="rId3"/>
          <a:srcRect/>
          <a:stretch>
            <a:fillRect/>
          </a:stretch>
        </p:blipFill>
        <p:spPr bwMode="auto">
          <a:xfrm>
            <a:off x="5865813" y="-34925"/>
            <a:ext cx="1227137" cy="6919913"/>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01"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49"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40963"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40968" name="Picture 13" descr="Div3r"/>
          <p:cNvPicPr>
            <a:picLocks noChangeAspect="1" noChangeArrowheads="1"/>
          </p:cNvPicPr>
          <p:nvPr/>
        </p:nvPicPr>
        <p:blipFill>
          <a:blip r:embed="rId3"/>
          <a:srcRect/>
          <a:stretch>
            <a:fillRect/>
          </a:stretch>
        </p:blipFill>
        <p:spPr bwMode="auto">
          <a:xfrm>
            <a:off x="0" y="2278063"/>
            <a:ext cx="9174163" cy="3584575"/>
          </a:xfrm>
          <a:prstGeom prst="rect">
            <a:avLst/>
          </a:prstGeom>
          <a:noFill/>
          <a:ln w="9525">
            <a:noFill/>
            <a:miter lim="800000"/>
            <a:headEnd/>
            <a:tailEnd/>
          </a:ln>
        </p:spPr>
      </p:pic>
      <p:sp>
        <p:nvSpPr>
          <p:cNvPr id="40964" name="Rectangle 4"/>
          <p:cNvSpPr>
            <a:spLocks noGrp="1" noChangeArrowheads="1"/>
          </p:cNvSpPr>
          <p:nvPr>
            <p:ph type="body" idx="1"/>
          </p:nvPr>
        </p:nvSpPr>
        <p:spPr bwMode="ltGray">
          <a:xfrm>
            <a:off x="431800" y="2276475"/>
            <a:ext cx="7354910"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13"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4697"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53251"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pic>
        <p:nvPicPr>
          <p:cNvPr id="53256" name="Picture 15" descr="Div4r"/>
          <p:cNvPicPr>
            <a:picLocks noChangeAspect="1" noChangeArrowheads="1"/>
          </p:cNvPicPr>
          <p:nvPr/>
        </p:nvPicPr>
        <p:blipFill>
          <a:blip r:embed="rId3"/>
          <a:srcRect/>
          <a:stretch>
            <a:fillRect/>
          </a:stretch>
        </p:blipFill>
        <p:spPr bwMode="auto">
          <a:xfrm>
            <a:off x="0" y="474663"/>
            <a:ext cx="9177338" cy="4462462"/>
          </a:xfrm>
          <a:prstGeom prst="rect">
            <a:avLst/>
          </a:prstGeom>
          <a:noFill/>
          <a:ln w="9525">
            <a:noFill/>
            <a:miter lim="800000"/>
            <a:headEnd/>
            <a:tailEnd/>
          </a:ln>
        </p:spPr>
      </p:pic>
      <p:sp>
        <p:nvSpPr>
          <p:cNvPr id="53252" name="Rectangle 4"/>
          <p:cNvSpPr>
            <a:spLocks noGrp="1" noChangeArrowheads="1"/>
          </p:cNvSpPr>
          <p:nvPr>
            <p:ph type="body" idx="1"/>
          </p:nvPr>
        </p:nvSpPr>
        <p:spPr bwMode="ltGray">
          <a:xfrm>
            <a:off x="431800" y="2276475"/>
            <a:ext cx="6783406"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25"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6745" name="Rectangle 9"/>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p>
        </p:txBody>
      </p:sp>
      <p:sp>
        <p:nvSpPr>
          <p:cNvPr id="65539" name="Rectangle 3"/>
          <p:cNvSpPr>
            <a:spLocks noGrp="1" noChangeArrowheads="1"/>
          </p:cNvSpPr>
          <p:nvPr>
            <p:ph type="title"/>
          </p:nvPr>
        </p:nvSpPr>
        <p:spPr bwMode="ltGray">
          <a:xfrm>
            <a:off x="292100" y="-109538"/>
            <a:ext cx="8421688" cy="2243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a:t>
            </a:r>
          </a:p>
        </p:txBody>
      </p:sp>
      <p:sp>
        <p:nvSpPr>
          <p:cNvPr id="65540" name="Rectangle 4"/>
          <p:cNvSpPr>
            <a:spLocks noGrp="1" noChangeArrowheads="1"/>
          </p:cNvSpPr>
          <p:nvPr>
            <p:ph type="body" idx="1"/>
          </p:nvPr>
        </p:nvSpPr>
        <p:spPr bwMode="ltGray">
          <a:xfrm>
            <a:off x="431800" y="2276475"/>
            <a:ext cx="8283604" cy="1439863"/>
          </a:xfrm>
          <a:prstGeom prst="rect">
            <a:avLst/>
          </a:prstGeom>
          <a:noFill/>
          <a:ln w="9525">
            <a:noFill/>
            <a:miter lim="800000"/>
            <a:headEnd/>
            <a:tailEnd/>
          </a:ln>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65544" name="Picture 14" descr="Div5r"/>
          <p:cNvPicPr>
            <a:picLocks noChangeAspect="1" noChangeArrowheads="1"/>
          </p:cNvPicPr>
          <p:nvPr/>
        </p:nvPicPr>
        <p:blipFill>
          <a:blip r:embed="rId3"/>
          <a:srcRect/>
          <a:stretch>
            <a:fillRect/>
          </a:stretch>
        </p:blipFill>
        <p:spPr bwMode="auto">
          <a:xfrm>
            <a:off x="0" y="3860800"/>
            <a:ext cx="9177338" cy="1304925"/>
          </a:xfrm>
          <a:prstGeom prst="rect">
            <a:avLst/>
          </a:prstGeom>
          <a:noFill/>
          <a:ln w="9525">
            <a:noFill/>
            <a:miter lim="800000"/>
            <a:headEnd/>
            <a:tailEnd/>
          </a:ln>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algn="l" rtl="0" fontAlgn="base">
              <a:spcBef>
                <a:spcPct val="0"/>
              </a:spcBef>
              <a:spcAft>
                <a:spcPct val="0"/>
              </a:spcAft>
            </a:pPr>
            <a:fld id="{094E7B24-26D1-4A6C-A4C2-E36B3DAE516C}" type="slidenum">
              <a:rPr lang="en-US" sz="800" kern="1200" smtClean="0">
                <a:solidFill>
                  <a:schemeClr val="bg1">
                    <a:lumMod val="75000"/>
                  </a:schemeClr>
                </a:solidFill>
                <a:latin typeface="Arial" charset="0"/>
                <a:ea typeface="ＭＳ Ｐゴシック" charset="-128"/>
                <a:cs typeface="+mn-cs"/>
              </a:rPr>
              <a:pPr algn="l" rtl="0" fontAlgn="base">
                <a:spcBef>
                  <a:spcPct val="0"/>
                </a:spcBef>
                <a:spcAft>
                  <a:spcPct val="0"/>
                </a:spcAft>
              </a:pPr>
              <a:t>‹#›</a:t>
            </a:fld>
            <a:endParaRPr lang="en-US" sz="800" kern="1200" dirty="0">
              <a:solidFill>
                <a:schemeClr val="bg1">
                  <a:lumMod val="75000"/>
                </a:schemeClr>
              </a:solidFill>
              <a:latin typeface="Arial" charset="0"/>
              <a:ea typeface="ＭＳ Ｐゴシック" charset="-128"/>
              <a:cs typeface="+mn-cs"/>
            </a:endParaRPr>
          </a:p>
        </p:txBody>
      </p:sp>
    </p:spTree>
  </p:cSld>
  <p:clrMap bg1="lt1" tx1="dk1" bg2="lt2" tx2="dk2" accent1="accent1" accent2="accent2" accent3="accent3" accent4="accent4" accent5="accent5" accent6="accent6" hlink="hlink" folHlink="folHlink"/>
  <p:sldLayoutIdLst>
    <p:sldLayoutId id="2147484137"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8" descr="image00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363557" y="1988840"/>
            <a:ext cx="4234824" cy="1728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userDrawn="1"/>
        </p:nvSpPr>
        <p:spPr>
          <a:xfrm>
            <a:off x="3364845" y="3717032"/>
            <a:ext cx="2232248" cy="369332"/>
          </a:xfrm>
          <a:prstGeom prst="rect">
            <a:avLst/>
          </a:prstGeom>
          <a:noFill/>
        </p:spPr>
        <p:txBody>
          <a:bodyPr wrap="square" rtlCol="0">
            <a:spAutoFit/>
          </a:bodyPr>
          <a:lstStyle/>
          <a:p>
            <a:r>
              <a:rPr lang="en-US" b="0" cap="none" spc="0" dirty="0">
                <a:ln w="0"/>
                <a:solidFill>
                  <a:schemeClr val="accent2">
                    <a:lumMod val="75000"/>
                  </a:schemeClr>
                </a:solidFill>
                <a:effectLst>
                  <a:outerShdw blurRad="38100" dist="25400" dir="5400000" algn="ctr" rotWithShape="0">
                    <a:srgbClr val="6E747A">
                      <a:alpha val="43000"/>
                    </a:srgbClr>
                  </a:outerShdw>
                </a:effectLst>
              </a:rPr>
              <a:t>Learning Services</a:t>
            </a:r>
          </a:p>
        </p:txBody>
      </p:sp>
    </p:spTree>
  </p:cSld>
  <p:clrMap bg1="lt1" tx1="dk1" bg2="lt2" tx2="dk2" accent1="accent1" accent2="accent2" accent3="accent3" accent4="accent4" accent5="accent5" accent6="accent6" hlink="hlink" folHlink="folHlink"/>
  <p:sldLayoutIdLst>
    <p:sldLayoutId id="2147484075" r:id="rId1"/>
  </p:sldLayoutIdLst>
  <p:hf sldNum="0" hdr="0"/>
  <p:txStyles>
    <p:titleStyle>
      <a:lvl1pPr algn="l" rtl="0" eaLnBrk="0" fontAlgn="base" hangingPunct="0">
        <a:spcBef>
          <a:spcPct val="0"/>
        </a:spcBef>
        <a:spcAft>
          <a:spcPct val="0"/>
        </a:spcAft>
        <a:defRPr sz="1000">
          <a:solidFill>
            <a:srgbClr val="000000"/>
          </a:solidFill>
          <a:latin typeface="+mj-lt"/>
          <a:ea typeface="ＭＳ Ｐゴシック" charset="-128"/>
          <a:cs typeface="ＭＳ Ｐゴシック" charset="-128"/>
        </a:defRPr>
      </a:lvl1pPr>
      <a:lvl2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2pPr>
      <a:lvl3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3pPr>
      <a:lvl4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4pPr>
      <a:lvl5pPr algn="l" rtl="0" eaLnBrk="0" fontAlgn="base" hangingPunct="0">
        <a:spcBef>
          <a:spcPct val="0"/>
        </a:spcBef>
        <a:spcAft>
          <a:spcPct val="0"/>
        </a:spcAft>
        <a:defRPr sz="1000">
          <a:solidFill>
            <a:srgbClr val="000000"/>
          </a:solidFill>
          <a:latin typeface="Verdana" charset="0"/>
          <a:ea typeface="ＭＳ Ｐゴシック" charset="-128"/>
          <a:cs typeface="ＭＳ Ｐゴシック" charset="-128"/>
        </a:defRPr>
      </a:lvl5pPr>
      <a:lvl6pPr marL="457200" algn="l" rtl="0" fontAlgn="base">
        <a:spcBef>
          <a:spcPct val="0"/>
        </a:spcBef>
        <a:spcAft>
          <a:spcPct val="0"/>
        </a:spcAft>
        <a:defRPr sz="1000">
          <a:solidFill>
            <a:srgbClr val="000000"/>
          </a:solidFill>
          <a:latin typeface="Verdana" charset="0"/>
        </a:defRPr>
      </a:lvl6pPr>
      <a:lvl7pPr marL="914400" algn="l" rtl="0" fontAlgn="base">
        <a:spcBef>
          <a:spcPct val="0"/>
        </a:spcBef>
        <a:spcAft>
          <a:spcPct val="0"/>
        </a:spcAft>
        <a:defRPr sz="1000">
          <a:solidFill>
            <a:srgbClr val="000000"/>
          </a:solidFill>
          <a:latin typeface="Verdana" charset="0"/>
        </a:defRPr>
      </a:lvl7pPr>
      <a:lvl8pPr marL="1371600" algn="l" rtl="0" fontAlgn="base">
        <a:spcBef>
          <a:spcPct val="0"/>
        </a:spcBef>
        <a:spcAft>
          <a:spcPct val="0"/>
        </a:spcAft>
        <a:defRPr sz="1000">
          <a:solidFill>
            <a:srgbClr val="000000"/>
          </a:solidFill>
          <a:latin typeface="Verdana" charset="0"/>
        </a:defRPr>
      </a:lvl8pPr>
      <a:lvl9pPr marL="1828800" algn="l" rtl="0" fontAlgn="base">
        <a:spcBef>
          <a:spcPct val="0"/>
        </a:spcBef>
        <a:spcAft>
          <a:spcPct val="0"/>
        </a:spcAft>
        <a:defRPr sz="1000">
          <a:solidFill>
            <a:srgbClr val="000000"/>
          </a:solidFill>
          <a:latin typeface="Verdana" charset="0"/>
        </a:defRPr>
      </a:lvl9pPr>
    </p:titleStyle>
    <p:bodyStyle>
      <a:lvl1pPr marL="342900" indent="-342900" algn="l" rtl="0" eaLnBrk="0" fontAlgn="base" hangingPunct="0">
        <a:lnSpc>
          <a:spcPts val="2400"/>
        </a:lnSpc>
        <a:spcBef>
          <a:spcPct val="50000"/>
        </a:spcBef>
        <a:spcAft>
          <a:spcPct val="0"/>
        </a:spcAft>
        <a:defRPr sz="800">
          <a:solidFill>
            <a:srgbClr val="000000"/>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Char char="•"/>
        <a:defRPr sz="800">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8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8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3563" name="Rectangle 11"/>
          <p:cNvSpPr>
            <a:spLocks noChangeAspect="1" noChangeArrowheads="1"/>
          </p:cNvSpPr>
          <p:nvPr/>
        </p:nvSpPr>
        <p:spPr bwMode="auto">
          <a:xfrm>
            <a:off x="0" y="0"/>
            <a:ext cx="9144000" cy="6858000"/>
          </a:xfrm>
          <a:prstGeom prst="rect">
            <a:avLst/>
          </a:prstGeom>
          <a:solidFill>
            <a:srgbClr val="747678"/>
          </a:solidFill>
          <a:ln w="9525">
            <a:noFill/>
            <a:miter lim="800000"/>
            <a:headEnd/>
            <a:tailEnd/>
          </a:ln>
          <a:effectLst/>
        </p:spPr>
        <p:txBody>
          <a:bodyPr wrap="none" anchor="ctr"/>
          <a:lstStyle/>
          <a:p>
            <a:endParaRPr lang="en-US">
              <a:solidFill>
                <a:srgbClr val="000000"/>
              </a:solidFill>
            </a:endParaRPr>
          </a:p>
        </p:txBody>
      </p:sp>
      <p:sp>
        <p:nvSpPr>
          <p:cNvPr id="16387" name="Rectangle 3"/>
          <p:cNvSpPr>
            <a:spLocks noGrp="1" noChangeArrowheads="1"/>
          </p:cNvSpPr>
          <p:nvPr>
            <p:ph type="title"/>
          </p:nvPr>
        </p:nvSpPr>
        <p:spPr bwMode="ltGray">
          <a:xfrm>
            <a:off x="292100" y="-109538"/>
            <a:ext cx="8421688" cy="2243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dirty="0"/>
              <a:t>#</a:t>
            </a:r>
          </a:p>
        </p:txBody>
      </p:sp>
      <p:sp>
        <p:nvSpPr>
          <p:cNvPr id="16388" name="Rectangle 4"/>
          <p:cNvSpPr>
            <a:spLocks noGrp="1" noChangeArrowheads="1"/>
          </p:cNvSpPr>
          <p:nvPr>
            <p:ph type="body" idx="1"/>
          </p:nvPr>
        </p:nvSpPr>
        <p:spPr bwMode="ltGray">
          <a:xfrm>
            <a:off x="431800" y="2276475"/>
            <a:ext cx="8283604"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144000" bIns="0" numCol="1" anchor="t" anchorCtr="0" compatLnSpc="1">
            <a:prstTxWarp prst="textNoShape">
              <a:avLst/>
            </a:prstTxWarp>
          </a:bodyPr>
          <a:lstStyle/>
          <a:p>
            <a:pPr lvl="0"/>
            <a:r>
              <a:rPr lang="en-US" dirty="0"/>
              <a:t>Click to edit Module title</a:t>
            </a:r>
          </a:p>
        </p:txBody>
      </p:sp>
      <p:pic>
        <p:nvPicPr>
          <p:cNvPr id="16392" name="Picture 16" descr="Div1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903663"/>
            <a:ext cx="9194800" cy="190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p:cNvSpPr txBox="1"/>
          <p:nvPr/>
        </p:nvSpPr>
        <p:spPr>
          <a:xfrm>
            <a:off x="428596" y="6429396"/>
            <a:ext cx="214314" cy="21431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fld id="{094E7B24-26D1-4A6C-A4C2-E36B3DAE516C}" type="slidenum">
              <a:rPr lang="en-US" sz="800" smtClean="0">
                <a:solidFill>
                  <a:srgbClr val="FFFFFF">
                    <a:lumMod val="75000"/>
                  </a:srgbClr>
                </a:solidFill>
              </a:rPr>
              <a:pPr/>
              <a:t>‹#›</a:t>
            </a:fld>
            <a:endParaRPr lang="en-US" sz="800" dirty="0">
              <a:solidFill>
                <a:srgbClr val="FFFFFF">
                  <a:lumMod val="75000"/>
                </a:srgbClr>
              </a:solidFill>
            </a:endParaRPr>
          </a:p>
        </p:txBody>
      </p:sp>
    </p:spTree>
    <p:extLst>
      <p:ext uri="{BB962C8B-B14F-4D97-AF65-F5344CB8AC3E}">
        <p14:creationId xmlns:p14="http://schemas.microsoft.com/office/powerpoint/2010/main" val="986801161"/>
      </p:ext>
    </p:extLst>
  </p:cSld>
  <p:clrMap bg1="lt1" tx1="dk1" bg2="lt2" tx2="dk2" accent1="accent1" accent2="accent2" accent3="accent3" accent4="accent4" accent5="accent5" accent6="accent6" hlink="hlink" folHlink="folHlink"/>
  <p:sldLayoutIdLst>
    <p:sldLayoutId id="2147484139" r:id="rId1"/>
  </p:sldLayoutIdLst>
  <p:hf sldNum="0" hdr="0"/>
  <p:txStyles>
    <p:titleStyle>
      <a:lvl1pPr algn="l" rtl="0" eaLnBrk="0" fontAlgn="base" hangingPunct="0">
        <a:spcBef>
          <a:spcPct val="0"/>
        </a:spcBef>
        <a:spcAft>
          <a:spcPct val="0"/>
        </a:spcAft>
        <a:defRPr sz="16000">
          <a:solidFill>
            <a:srgbClr val="C3D603"/>
          </a:solidFill>
          <a:latin typeface="+mj-lt"/>
          <a:ea typeface="ＭＳ Ｐゴシック" charset="-128"/>
          <a:cs typeface="ＭＳ Ｐゴシック" charset="-128"/>
        </a:defRPr>
      </a:lvl1pPr>
      <a:lvl2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2pPr>
      <a:lvl3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3pPr>
      <a:lvl4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4pPr>
      <a:lvl5pPr algn="l" rtl="0" eaLnBrk="0" fontAlgn="base" hangingPunct="0">
        <a:spcBef>
          <a:spcPct val="0"/>
        </a:spcBef>
        <a:spcAft>
          <a:spcPct val="0"/>
        </a:spcAft>
        <a:defRPr sz="16000">
          <a:solidFill>
            <a:srgbClr val="C3D603"/>
          </a:solidFill>
          <a:latin typeface="Verdana" charset="0"/>
          <a:ea typeface="ＭＳ Ｐゴシック" charset="-128"/>
          <a:cs typeface="ＭＳ Ｐゴシック" charset="-128"/>
        </a:defRPr>
      </a:lvl5pPr>
      <a:lvl6pPr marL="457200" algn="l" rtl="0" fontAlgn="base">
        <a:spcBef>
          <a:spcPct val="0"/>
        </a:spcBef>
        <a:spcAft>
          <a:spcPct val="0"/>
        </a:spcAft>
        <a:defRPr sz="16000">
          <a:solidFill>
            <a:srgbClr val="C3D603"/>
          </a:solidFill>
          <a:latin typeface="Verdana" charset="0"/>
        </a:defRPr>
      </a:lvl6pPr>
      <a:lvl7pPr marL="914400" algn="l" rtl="0" fontAlgn="base">
        <a:spcBef>
          <a:spcPct val="0"/>
        </a:spcBef>
        <a:spcAft>
          <a:spcPct val="0"/>
        </a:spcAft>
        <a:defRPr sz="16000">
          <a:solidFill>
            <a:srgbClr val="C3D603"/>
          </a:solidFill>
          <a:latin typeface="Verdana" charset="0"/>
        </a:defRPr>
      </a:lvl7pPr>
      <a:lvl8pPr marL="1371600" algn="l" rtl="0" fontAlgn="base">
        <a:spcBef>
          <a:spcPct val="0"/>
        </a:spcBef>
        <a:spcAft>
          <a:spcPct val="0"/>
        </a:spcAft>
        <a:defRPr sz="16000">
          <a:solidFill>
            <a:srgbClr val="C3D603"/>
          </a:solidFill>
          <a:latin typeface="Verdana" charset="0"/>
        </a:defRPr>
      </a:lvl8pPr>
      <a:lvl9pPr marL="1828800" algn="l" rtl="0" fontAlgn="base">
        <a:spcBef>
          <a:spcPct val="0"/>
        </a:spcBef>
        <a:spcAft>
          <a:spcPct val="0"/>
        </a:spcAft>
        <a:defRPr sz="16000">
          <a:solidFill>
            <a:srgbClr val="C3D603"/>
          </a:solidFill>
          <a:latin typeface="Verdana" charset="0"/>
        </a:defRPr>
      </a:lvl9pPr>
    </p:titleStyle>
    <p:bodyStyle>
      <a:lvl1pPr marL="342900" indent="-342900" algn="l" rtl="0" eaLnBrk="0" fontAlgn="base" hangingPunct="0">
        <a:spcBef>
          <a:spcPct val="0"/>
        </a:spcBef>
        <a:spcAft>
          <a:spcPct val="0"/>
        </a:spcAft>
        <a:defRPr sz="4000">
          <a:solidFill>
            <a:srgbClr val="FFFFFF"/>
          </a:solidFill>
          <a:latin typeface="+mn-lt"/>
          <a:ea typeface="ＭＳ Ｐゴシック" charset="-128"/>
          <a:cs typeface="ＭＳ Ｐゴシック" charset="-128"/>
        </a:defRPr>
      </a:lvl1pPr>
      <a:lvl2pPr marL="198438" indent="-196850" algn="l" rtl="0" eaLnBrk="0" fontAlgn="base" hangingPunct="0">
        <a:lnSpc>
          <a:spcPts val="2400"/>
        </a:lnSpc>
        <a:spcBef>
          <a:spcPct val="50000"/>
        </a:spcBef>
        <a:spcAft>
          <a:spcPct val="0"/>
        </a:spcAft>
        <a:buClr>
          <a:srgbClr val="C3D603"/>
        </a:buClr>
        <a:buNone/>
        <a:defRPr>
          <a:solidFill>
            <a:srgbClr val="000000"/>
          </a:solidFill>
          <a:latin typeface="+mn-lt"/>
          <a:ea typeface="ＭＳ Ｐゴシック" charset="-128"/>
        </a:defRPr>
      </a:lvl2pPr>
      <a:lvl3pPr marL="381000" indent="-180975" algn="l" rtl="0" eaLnBrk="0" fontAlgn="base" hangingPunct="0">
        <a:lnSpc>
          <a:spcPts val="2000"/>
        </a:lnSpc>
        <a:spcBef>
          <a:spcPct val="50000"/>
        </a:spcBef>
        <a:spcAft>
          <a:spcPct val="0"/>
        </a:spcAft>
        <a:buClr>
          <a:srgbClr val="C3D603"/>
        </a:buClr>
        <a:buFont typeface="Verdana" charset="0"/>
        <a:buChar char="–"/>
        <a:defRPr sz="1600">
          <a:solidFill>
            <a:srgbClr val="000000"/>
          </a:solidFill>
          <a:latin typeface="+mn-lt"/>
          <a:ea typeface="ＭＳ Ｐゴシック" charset="-128"/>
        </a:defRPr>
      </a:lvl3pPr>
      <a:lvl4pPr marL="525463" indent="-142875" algn="l" rtl="0" eaLnBrk="0" fontAlgn="base" hangingPunct="0">
        <a:lnSpc>
          <a:spcPts val="1800"/>
        </a:lnSpc>
        <a:spcBef>
          <a:spcPct val="50000"/>
        </a:spcBef>
        <a:spcAft>
          <a:spcPct val="0"/>
        </a:spcAft>
        <a:buClr>
          <a:srgbClr val="C3D603"/>
        </a:buClr>
        <a:buChar char="•"/>
        <a:defRPr sz="1500">
          <a:solidFill>
            <a:srgbClr val="000000"/>
          </a:solidFill>
          <a:latin typeface="+mn-lt"/>
          <a:ea typeface="ＭＳ Ｐゴシック" charset="-128"/>
        </a:defRPr>
      </a:lvl4pPr>
      <a:lvl5pPr marL="715963" indent="-188913" algn="l" rtl="0" eaLnBrk="0" fontAlgn="base" hangingPunct="0">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5pPr>
      <a:lvl6pPr marL="11731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6pPr>
      <a:lvl7pPr marL="16303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7pPr>
      <a:lvl8pPr marL="20875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8pPr>
      <a:lvl9pPr marL="2544763" indent="-188913" algn="l" rtl="0" fontAlgn="base">
        <a:lnSpc>
          <a:spcPts val="1700"/>
        </a:lnSpc>
        <a:spcBef>
          <a:spcPct val="50000"/>
        </a:spcBef>
        <a:spcAft>
          <a:spcPct val="0"/>
        </a:spcAft>
        <a:buClr>
          <a:srgbClr val="C3D603"/>
        </a:buClr>
        <a:buFont typeface="Verdana" charset="0"/>
        <a:buChar char="–"/>
        <a:defRPr sz="1400">
          <a:solidFill>
            <a:srgbClr val="000000"/>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bwMode="blackWhite">
      <p:bgPr>
        <a:solidFill>
          <a:srgbClr val="FFFFFF"/>
        </a:solidFill>
        <a:effectLst/>
      </p:bgPr>
    </p:bg>
    <p:spTree>
      <p:nvGrpSpPr>
        <p:cNvPr id="1" name=""/>
        <p:cNvGrpSpPr/>
        <p:nvPr/>
      </p:nvGrpSpPr>
      <p:grpSpPr>
        <a:xfrm>
          <a:off x="0" y="0"/>
          <a:ext cx="0" cy="0"/>
          <a:chOff x="0" y="0"/>
          <a:chExt cx="0" cy="0"/>
        </a:xfrm>
      </p:grpSpPr>
      <p:pic>
        <p:nvPicPr>
          <p:cNvPr id="1026" name="Picture 29" descr="dv1457052_7"/>
          <p:cNvPicPr>
            <a:picLocks noChangeAspect="1" noChangeArrowheads="1"/>
          </p:cNvPicPr>
          <p:nvPr/>
        </p:nvPicPr>
        <p:blipFill>
          <a:blip r:embed="rId13"/>
          <a:srcRect r="6250" b="11111"/>
          <a:stretch>
            <a:fillRect/>
          </a:stretch>
        </p:blipFill>
        <p:spPr bwMode="auto">
          <a:xfrm>
            <a:off x="0" y="0"/>
            <a:ext cx="9144000" cy="1143000"/>
          </a:xfrm>
          <a:prstGeom prst="rect">
            <a:avLst/>
          </a:prstGeom>
          <a:noFill/>
          <a:ln w="9525">
            <a:noFill/>
            <a:miter lim="800000"/>
            <a:headEnd/>
            <a:tailEnd/>
          </a:ln>
        </p:spPr>
      </p:pic>
      <p:sp>
        <p:nvSpPr>
          <p:cNvPr id="1027" name="Rectangle 5"/>
          <p:cNvSpPr>
            <a:spLocks noGrp="1" noChangeArrowheads="1"/>
          </p:cNvSpPr>
          <p:nvPr>
            <p:ph type="title"/>
          </p:nvPr>
        </p:nvSpPr>
        <p:spPr bwMode="gray">
          <a:xfrm>
            <a:off x="381000" y="0"/>
            <a:ext cx="70866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dirty="0"/>
              <a:t>Click to edit Master title style</a:t>
            </a:r>
          </a:p>
        </p:txBody>
      </p:sp>
      <p:sp>
        <p:nvSpPr>
          <p:cNvPr id="1028" name="Rectangle 6"/>
          <p:cNvSpPr>
            <a:spLocks noGrp="1" noChangeArrowheads="1"/>
          </p:cNvSpPr>
          <p:nvPr>
            <p:ph type="body" idx="1"/>
          </p:nvPr>
        </p:nvSpPr>
        <p:spPr bwMode="auto">
          <a:xfrm>
            <a:off x="381000" y="1371600"/>
            <a:ext cx="8458200" cy="5181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p:txBody>
      </p:sp>
      <p:pic>
        <p:nvPicPr>
          <p:cNvPr id="1029" name="Picture 6" descr="invs_train_R_wht_ppt.png"/>
          <p:cNvPicPr>
            <a:picLocks noChangeAspect="1"/>
          </p:cNvPicPr>
          <p:nvPr/>
        </p:nvPicPr>
        <p:blipFill>
          <a:blip r:embed="rId14"/>
          <a:srcRect/>
          <a:stretch>
            <a:fillRect/>
          </a:stretch>
        </p:blipFill>
        <p:spPr bwMode="auto">
          <a:xfrm>
            <a:off x="7543800" y="190500"/>
            <a:ext cx="1219200" cy="800100"/>
          </a:xfrm>
          <a:prstGeom prst="rect">
            <a:avLst/>
          </a:prstGeom>
          <a:noFill/>
          <a:ln w="9525">
            <a:noFill/>
            <a:miter lim="800000"/>
            <a:headEnd/>
            <a:tailEnd/>
          </a:ln>
        </p:spPr>
      </p:pic>
    </p:spTree>
    <p:extLst>
      <p:ext uri="{BB962C8B-B14F-4D97-AF65-F5344CB8AC3E}">
        <p14:creationId xmlns:p14="http://schemas.microsoft.com/office/powerpoint/2010/main" val="1730544734"/>
      </p:ext>
    </p:extLst>
  </p:cSld>
  <p:clrMap bg1="lt1" tx1="dk1" bg2="lt2" tx2="dk2" accent1="accent1" accent2="accent2" accent3="accent3" accent4="accent4" accent5="accent5" accent6="accent6" hlink="hlink" folHlink="folHlink"/>
  <p:sldLayoutIdLst>
    <p:sldLayoutId id="2147484141" r:id="rId1"/>
    <p:sldLayoutId id="2147484142" r:id="rId2"/>
    <p:sldLayoutId id="2147484143" r:id="rId3"/>
    <p:sldLayoutId id="2147484144" r:id="rId4"/>
    <p:sldLayoutId id="2147484145" r:id="rId5"/>
    <p:sldLayoutId id="2147484146" r:id="rId6"/>
    <p:sldLayoutId id="2147484147" r:id="rId7"/>
    <p:sldLayoutId id="2147484148" r:id="rId8"/>
    <p:sldLayoutId id="2147484149" r:id="rId9"/>
    <p:sldLayoutId id="2147484150" r:id="rId10"/>
    <p:sldLayoutId id="2147484151" r:id="rId11"/>
  </p:sldLayoutIdLst>
  <p:transition>
    <p:wipe dir="r"/>
  </p:transition>
  <p:hf sldNum="0" hdr="0"/>
  <p:txStyles>
    <p:titleStyle>
      <a:lvl1pPr algn="l" rtl="0" eaLnBrk="0" fontAlgn="base" hangingPunct="0">
        <a:spcBef>
          <a:spcPct val="0"/>
        </a:spcBef>
        <a:spcAft>
          <a:spcPct val="0"/>
        </a:spcAft>
        <a:defRPr sz="3600">
          <a:solidFill>
            <a:srgbClr val="FFFFFF"/>
          </a:solidFill>
          <a:latin typeface="+mj-lt"/>
          <a:ea typeface="+mj-ea"/>
          <a:cs typeface="+mj-cs"/>
        </a:defRPr>
      </a:lvl1pPr>
      <a:lvl2pPr algn="l" rtl="0" eaLnBrk="0" fontAlgn="base" hangingPunct="0">
        <a:spcBef>
          <a:spcPct val="0"/>
        </a:spcBef>
        <a:spcAft>
          <a:spcPct val="0"/>
        </a:spcAft>
        <a:defRPr sz="3600">
          <a:solidFill>
            <a:srgbClr val="FFFFFF"/>
          </a:solidFill>
          <a:latin typeface="Arial" charset="0"/>
        </a:defRPr>
      </a:lvl2pPr>
      <a:lvl3pPr algn="l" rtl="0" eaLnBrk="0" fontAlgn="base" hangingPunct="0">
        <a:spcBef>
          <a:spcPct val="0"/>
        </a:spcBef>
        <a:spcAft>
          <a:spcPct val="0"/>
        </a:spcAft>
        <a:defRPr sz="3600">
          <a:solidFill>
            <a:srgbClr val="FFFFFF"/>
          </a:solidFill>
          <a:latin typeface="Arial" charset="0"/>
        </a:defRPr>
      </a:lvl3pPr>
      <a:lvl4pPr algn="l" rtl="0" eaLnBrk="0" fontAlgn="base" hangingPunct="0">
        <a:spcBef>
          <a:spcPct val="0"/>
        </a:spcBef>
        <a:spcAft>
          <a:spcPct val="0"/>
        </a:spcAft>
        <a:defRPr sz="3600">
          <a:solidFill>
            <a:srgbClr val="FFFFFF"/>
          </a:solidFill>
          <a:latin typeface="Arial" charset="0"/>
        </a:defRPr>
      </a:lvl4pPr>
      <a:lvl5pPr algn="l" rtl="0" eaLnBrk="0" fontAlgn="base" hangingPunct="0">
        <a:spcBef>
          <a:spcPct val="0"/>
        </a:spcBef>
        <a:spcAft>
          <a:spcPct val="0"/>
        </a:spcAft>
        <a:defRPr sz="3600">
          <a:solidFill>
            <a:srgbClr val="FFFFFF"/>
          </a:solidFill>
          <a:latin typeface="Arial" charset="0"/>
        </a:defRPr>
      </a:lvl5pPr>
      <a:lvl6pPr marL="457200" algn="l" rtl="0" eaLnBrk="0" fontAlgn="base" hangingPunct="0">
        <a:spcBef>
          <a:spcPct val="0"/>
        </a:spcBef>
        <a:spcAft>
          <a:spcPct val="0"/>
        </a:spcAft>
        <a:defRPr sz="3600">
          <a:solidFill>
            <a:srgbClr val="FFFFFF"/>
          </a:solidFill>
          <a:latin typeface="Arial" charset="0"/>
        </a:defRPr>
      </a:lvl6pPr>
      <a:lvl7pPr marL="914400" algn="l" rtl="0" eaLnBrk="0" fontAlgn="base" hangingPunct="0">
        <a:spcBef>
          <a:spcPct val="0"/>
        </a:spcBef>
        <a:spcAft>
          <a:spcPct val="0"/>
        </a:spcAft>
        <a:defRPr sz="3600">
          <a:solidFill>
            <a:srgbClr val="FFFFFF"/>
          </a:solidFill>
          <a:latin typeface="Arial" charset="0"/>
        </a:defRPr>
      </a:lvl7pPr>
      <a:lvl8pPr marL="1371600" algn="l" rtl="0" eaLnBrk="0" fontAlgn="base" hangingPunct="0">
        <a:spcBef>
          <a:spcPct val="0"/>
        </a:spcBef>
        <a:spcAft>
          <a:spcPct val="0"/>
        </a:spcAft>
        <a:defRPr sz="3600">
          <a:solidFill>
            <a:srgbClr val="FFFFFF"/>
          </a:solidFill>
          <a:latin typeface="Arial" charset="0"/>
        </a:defRPr>
      </a:lvl8pPr>
      <a:lvl9pPr marL="1828800" algn="l" rtl="0" eaLnBrk="0" fontAlgn="base" hangingPunct="0">
        <a:spcBef>
          <a:spcPct val="0"/>
        </a:spcBef>
        <a:spcAft>
          <a:spcPct val="0"/>
        </a:spcAft>
        <a:defRPr sz="3600">
          <a:solidFill>
            <a:srgbClr val="FFFFFF"/>
          </a:solidFill>
          <a:latin typeface="Arial" charset="0"/>
        </a:defRPr>
      </a:lvl9pPr>
    </p:titleStyle>
    <p:bodyStyle>
      <a:lvl1pPr marL="404813" indent="-404813" algn="l" rtl="0" eaLnBrk="0" fontAlgn="base" hangingPunct="0">
        <a:lnSpc>
          <a:spcPct val="90000"/>
        </a:lnSpc>
        <a:spcBef>
          <a:spcPct val="20000"/>
        </a:spcBef>
        <a:spcAft>
          <a:spcPct val="0"/>
        </a:spcAft>
        <a:buClr>
          <a:schemeClr val="hlink"/>
        </a:buClr>
        <a:buSzPct val="85000"/>
        <a:buFont typeface="Arial" charset="0"/>
        <a:buChar char="►"/>
        <a:defRPr sz="3200">
          <a:solidFill>
            <a:schemeClr val="tx1"/>
          </a:solidFill>
          <a:latin typeface="+mn-lt"/>
          <a:ea typeface="+mn-ea"/>
          <a:cs typeface="+mn-cs"/>
        </a:defRPr>
      </a:lvl1pPr>
      <a:lvl2pPr marL="850900" indent="-273050" algn="l" rtl="0" eaLnBrk="0" fontAlgn="base" hangingPunct="0">
        <a:lnSpc>
          <a:spcPct val="90000"/>
        </a:lnSpc>
        <a:spcBef>
          <a:spcPct val="10000"/>
        </a:spcBef>
        <a:spcAft>
          <a:spcPct val="0"/>
        </a:spcAft>
        <a:buClr>
          <a:srgbClr val="800080"/>
        </a:buClr>
        <a:buSzPct val="120000"/>
        <a:buFont typeface="Arial" charset="0"/>
        <a:buChar char="▪"/>
        <a:defRPr sz="2800">
          <a:solidFill>
            <a:schemeClr val="tx1"/>
          </a:solidFill>
          <a:latin typeface="+mn-lt"/>
        </a:defRPr>
      </a:lvl2pPr>
      <a:lvl3pPr marL="1209675" indent="-244475" algn="l" rtl="0" eaLnBrk="0" fontAlgn="base" hangingPunct="0">
        <a:spcBef>
          <a:spcPct val="20000"/>
        </a:spcBef>
        <a:spcAft>
          <a:spcPct val="0"/>
        </a:spcAft>
        <a:buClr>
          <a:srgbClr val="333399"/>
        </a:buClr>
        <a:buSzPct val="120000"/>
        <a:buChar char="•"/>
        <a:defRPr sz="2000">
          <a:solidFill>
            <a:schemeClr val="tx1"/>
          </a:solidFill>
          <a:latin typeface="+mn-lt"/>
        </a:defRPr>
      </a:lvl3pPr>
      <a:lvl4pPr marL="1601788" indent="-277813" algn="l" rtl="0" eaLnBrk="0" fontAlgn="base" hangingPunct="0">
        <a:lnSpc>
          <a:spcPct val="90000"/>
        </a:lnSpc>
        <a:spcBef>
          <a:spcPct val="20000"/>
        </a:spcBef>
        <a:spcAft>
          <a:spcPct val="0"/>
        </a:spcAft>
        <a:buClr>
          <a:srgbClr val="FF3300"/>
        </a:buClr>
        <a:buChar char="–"/>
        <a:defRPr sz="2400">
          <a:solidFill>
            <a:schemeClr val="tx1"/>
          </a:solidFill>
          <a:latin typeface="+mn-lt"/>
        </a:defRPr>
      </a:lvl4pPr>
      <a:lvl5pPr marL="2022475" indent="-190500" algn="l" rtl="0" eaLnBrk="0" fontAlgn="base" hangingPunct="0">
        <a:spcBef>
          <a:spcPct val="20000"/>
        </a:spcBef>
        <a:spcAft>
          <a:spcPct val="0"/>
        </a:spcAft>
        <a:buChar char="–"/>
        <a:defRPr sz="2000">
          <a:solidFill>
            <a:srgbClr val="FFCC00"/>
          </a:solidFill>
          <a:latin typeface="+mn-lt"/>
        </a:defRPr>
      </a:lvl5pPr>
      <a:lvl6pPr marL="2479675" indent="-190500" algn="l" rtl="0" eaLnBrk="0" fontAlgn="base" hangingPunct="0">
        <a:spcBef>
          <a:spcPct val="20000"/>
        </a:spcBef>
        <a:spcAft>
          <a:spcPct val="0"/>
        </a:spcAft>
        <a:buChar char="–"/>
        <a:defRPr>
          <a:solidFill>
            <a:srgbClr val="FFCC00"/>
          </a:solidFill>
          <a:latin typeface="+mn-lt"/>
        </a:defRPr>
      </a:lvl6pPr>
      <a:lvl7pPr marL="2936875" indent="-190500" algn="l" rtl="0" eaLnBrk="0" fontAlgn="base" hangingPunct="0">
        <a:spcBef>
          <a:spcPct val="20000"/>
        </a:spcBef>
        <a:spcAft>
          <a:spcPct val="0"/>
        </a:spcAft>
        <a:buChar char="–"/>
        <a:defRPr>
          <a:solidFill>
            <a:srgbClr val="FFCC00"/>
          </a:solidFill>
          <a:latin typeface="+mn-lt"/>
        </a:defRPr>
      </a:lvl7pPr>
      <a:lvl8pPr marL="3394075" indent="-190500" algn="l" rtl="0" eaLnBrk="0" fontAlgn="base" hangingPunct="0">
        <a:spcBef>
          <a:spcPct val="20000"/>
        </a:spcBef>
        <a:spcAft>
          <a:spcPct val="0"/>
        </a:spcAft>
        <a:buChar char="–"/>
        <a:defRPr>
          <a:solidFill>
            <a:srgbClr val="FFCC00"/>
          </a:solidFill>
          <a:latin typeface="+mn-lt"/>
        </a:defRPr>
      </a:lvl8pPr>
      <a:lvl9pPr marL="3851275" indent="-190500" algn="l" rtl="0" eaLnBrk="0" fontAlgn="base" hangingPunct="0">
        <a:spcBef>
          <a:spcPct val="20000"/>
        </a:spcBef>
        <a:spcAft>
          <a:spcPct val="0"/>
        </a:spcAft>
        <a:buChar char="–"/>
        <a:defRPr>
          <a:solidFill>
            <a:srgbClr val="FFCC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2</a:t>
            </a:r>
          </a:p>
        </p:txBody>
      </p:sp>
      <p:sp>
        <p:nvSpPr>
          <p:cNvPr id="4" name="Content Placeholder 3"/>
          <p:cNvSpPr>
            <a:spLocks noGrp="1"/>
          </p:cNvSpPr>
          <p:nvPr>
            <p:ph idx="1"/>
          </p:nvPr>
        </p:nvSpPr>
        <p:spPr/>
        <p:txBody>
          <a:bodyPr/>
          <a:lstStyle/>
          <a:p>
            <a:r>
              <a:rPr lang="en-US" dirty="0"/>
              <a:t>MES Client Overview</a:t>
            </a:r>
          </a:p>
        </p:txBody>
      </p:sp>
    </p:spTree>
    <p:extLst>
      <p:ext uri="{BB962C8B-B14F-4D97-AF65-F5344CB8AC3E}">
        <p14:creationId xmlns:p14="http://schemas.microsoft.com/office/powerpoint/2010/main" val="18104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Wonderware</a:t>
            </a:r>
            <a:r>
              <a:rPr lang="en-US" dirty="0"/>
              <a:t> MES 4.0 - Operations</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
        <p:nvSpPr>
          <p:cNvPr id="5" name="Line 7"/>
          <p:cNvSpPr>
            <a:spLocks noChangeShapeType="1"/>
          </p:cNvSpPr>
          <p:nvPr/>
        </p:nvSpPr>
        <p:spPr bwMode="auto">
          <a:xfrm>
            <a:off x="457200" y="1600200"/>
            <a:ext cx="4114800" cy="0"/>
          </a:xfrm>
          <a:prstGeom prst="line">
            <a:avLst/>
          </a:prstGeom>
          <a:noFill/>
          <a:ln w="76200">
            <a:solidFill>
              <a:schemeClr val="tx1"/>
            </a:solidFill>
            <a:round/>
            <a:headEnd/>
            <a:tailEnd/>
          </a:ln>
          <a:effectLst>
            <a:outerShdw blurRad="50800" dist="38100" dir="2700000" algn="tl" rotWithShape="0">
              <a:prstClr val="black">
                <a:alpha val="40000"/>
              </a:prstClr>
            </a:outerShdw>
          </a:effectLst>
        </p:spPr>
        <p:txBody>
          <a:bodyPr>
            <a:spAutoFit/>
          </a:bodyPr>
          <a:lstStyle/>
          <a:p>
            <a:endParaRPr lang="en-US">
              <a:solidFill>
                <a:srgbClr val="000000"/>
              </a:solidFill>
            </a:endParaRPr>
          </a:p>
        </p:txBody>
      </p:sp>
      <p:sp>
        <p:nvSpPr>
          <p:cNvPr id="6" name="TextBox 5"/>
          <p:cNvSpPr txBox="1"/>
          <p:nvPr/>
        </p:nvSpPr>
        <p:spPr>
          <a:xfrm>
            <a:off x="457200" y="1772816"/>
            <a:ext cx="4114800" cy="1656184"/>
          </a:xfrm>
          <a:prstGeom prst="rect">
            <a:avLst/>
          </a:prstGeom>
          <a:noFill/>
        </p:spPr>
        <p:txBody>
          <a:bodyPr wrap="square" rtlCol="0">
            <a:noAutofit/>
          </a:bodyPr>
          <a:lstStyle/>
          <a:p>
            <a:r>
              <a:rPr lang="en-US" sz="2400" dirty="0">
                <a:solidFill>
                  <a:srgbClr val="000000"/>
                </a:solidFill>
                <a:latin typeface="Verdana"/>
              </a:rPr>
              <a:t>Module 2:</a:t>
            </a:r>
          </a:p>
          <a:p>
            <a:r>
              <a:rPr lang="en-US" sz="2400" dirty="0">
                <a:solidFill>
                  <a:srgbClr val="000000"/>
                </a:solidFill>
                <a:latin typeface="Verdana"/>
              </a:rPr>
              <a:t>MES Client Overview</a:t>
            </a:r>
          </a:p>
        </p:txBody>
      </p:sp>
      <p:sp>
        <p:nvSpPr>
          <p:cNvPr id="7" name="TextBox 6"/>
          <p:cNvSpPr txBox="1"/>
          <p:nvPr/>
        </p:nvSpPr>
        <p:spPr>
          <a:xfrm>
            <a:off x="4572000" y="1772816"/>
            <a:ext cx="4114800" cy="4176464"/>
          </a:xfrm>
          <a:prstGeom prst="rect">
            <a:avLst/>
          </a:prstGeom>
          <a:noFill/>
        </p:spPr>
        <p:txBody>
          <a:bodyPr wrap="square" rtlCol="0">
            <a:noAutofit/>
          </a:bodyPr>
          <a:lstStyle/>
          <a:p>
            <a:pPr marL="1028700" indent="-1028700">
              <a:spcAft>
                <a:spcPts val="1000"/>
              </a:spcAft>
            </a:pPr>
            <a:r>
              <a:rPr lang="en-US" sz="1600" b="1" dirty="0">
                <a:solidFill>
                  <a:srgbClr val="000000"/>
                </a:solidFill>
                <a:latin typeface="Verdana"/>
              </a:rPr>
              <a:t>Contents</a:t>
            </a:r>
            <a:endParaRPr lang="en-US" sz="1400" b="1" dirty="0">
              <a:solidFill>
                <a:srgbClr val="000000"/>
              </a:solidFill>
              <a:latin typeface="Verdana"/>
            </a:endParaRPr>
          </a:p>
          <a:p>
            <a:pPr marL="1028700" indent="-1028700">
              <a:spcAft>
                <a:spcPts val="1000"/>
              </a:spcAft>
            </a:pPr>
            <a:r>
              <a:rPr lang="en-US" sz="1400" dirty="0">
                <a:solidFill>
                  <a:srgbClr val="000000"/>
                </a:solidFill>
                <a:latin typeface="Verdana"/>
              </a:rPr>
              <a:t>Section 1:	MES Client</a:t>
            </a:r>
          </a:p>
          <a:p>
            <a:pPr marL="1028700" indent="-1028700">
              <a:spcAft>
                <a:spcPts val="1000"/>
              </a:spcAft>
            </a:pPr>
            <a:r>
              <a:rPr lang="en-US" sz="1400" dirty="0">
                <a:solidFill>
                  <a:srgbClr val="000000"/>
                </a:solidFill>
                <a:latin typeface="Verdana"/>
              </a:rPr>
              <a:t>Section 2:	Security</a:t>
            </a:r>
          </a:p>
          <a:p>
            <a:pPr marL="1257300" lvl="1" indent="-800100">
              <a:spcAft>
                <a:spcPts val="1000"/>
              </a:spcAft>
            </a:pPr>
            <a:r>
              <a:rPr lang="en-US" sz="1400" dirty="0">
                <a:solidFill>
                  <a:srgbClr val="000000"/>
                </a:solidFill>
                <a:latin typeface="Verdana"/>
              </a:rPr>
              <a:t>Lab 1 –	Enabling Security</a:t>
            </a:r>
          </a:p>
          <a:p>
            <a:pPr marL="1028700" lvl="0" indent="-1028700">
              <a:spcAft>
                <a:spcPts val="1000"/>
              </a:spcAft>
            </a:pPr>
            <a:endParaRPr lang="en-US" sz="1400" dirty="0">
              <a:solidFill>
                <a:srgbClr val="000000"/>
              </a:solidFill>
              <a:latin typeface="Verdana"/>
            </a:endParaRPr>
          </a:p>
        </p:txBody>
      </p:sp>
    </p:spTree>
    <p:extLst>
      <p:ext uri="{BB962C8B-B14F-4D97-AF65-F5344CB8AC3E}">
        <p14:creationId xmlns:p14="http://schemas.microsoft.com/office/powerpoint/2010/main" val="2597312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 Client</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MES Security</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aphicFrame>
        <p:nvGraphicFramePr>
          <p:cNvPr id="5" name="Diagram 4"/>
          <p:cNvGraphicFramePr/>
          <p:nvPr/>
        </p:nvGraphicFramePr>
        <p:xfrm>
          <a:off x="323528" y="1124744"/>
          <a:ext cx="8496944"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Lab 1</a:t>
            </a:r>
            <a:br>
              <a:rPr lang="en-US" dirty="0"/>
            </a:br>
            <a:r>
              <a:rPr lang="en-US" dirty="0"/>
              <a:t>Enabling Security</a:t>
            </a:r>
          </a:p>
        </p:txBody>
      </p:sp>
      <p:sp>
        <p:nvSpPr>
          <p:cNvPr id="3" name="Date Placeholder 2"/>
          <p:cNvSpPr>
            <a:spLocks noGrp="1"/>
          </p:cNvSpPr>
          <p:nvPr>
            <p:ph type="dt" sz="half" idx="2"/>
          </p:nvPr>
        </p:nvSpPr>
        <p:spPr/>
        <p:txBody>
          <a:bodyPr/>
          <a:lstStyle/>
          <a:p>
            <a:r>
              <a:rPr lang="en-US"/>
              <a:t>© Invensys 2013</a:t>
            </a:r>
            <a:endParaRPr lang="en-US" dirty="0"/>
          </a:p>
        </p:txBody>
      </p:sp>
      <p:sp>
        <p:nvSpPr>
          <p:cNvPr id="4" name="Footer Placeholder 3"/>
          <p:cNvSpPr>
            <a:spLocks noGrp="1"/>
          </p:cNvSpPr>
          <p:nvPr>
            <p:ph type="ftr" sz="quarter" idx="3"/>
          </p:nvPr>
        </p:nvSpPr>
        <p:spPr/>
        <p:txBody>
          <a:bodyPr/>
          <a:lstStyle/>
          <a:p>
            <a:r>
              <a:rPr lang="en-US"/>
              <a:t>Invensys proprietary &amp; confidential</a:t>
            </a:r>
          </a:p>
        </p:txBody>
      </p:sp>
      <p:grpSp>
        <p:nvGrpSpPr>
          <p:cNvPr id="5" name="Timer"/>
          <p:cNvGrpSpPr/>
          <p:nvPr/>
        </p:nvGrpSpPr>
        <p:grpSpPr>
          <a:xfrm>
            <a:off x="7643834" y="71414"/>
            <a:ext cx="1428760" cy="660399"/>
            <a:chOff x="7500958" y="5214950"/>
            <a:chExt cx="1428760" cy="660399"/>
          </a:xfrm>
        </p:grpSpPr>
        <p:sp>
          <p:nvSpPr>
            <p:cNvPr id="6" name="Rounded Rectangle 5"/>
            <p:cNvSpPr/>
            <p:nvPr/>
          </p:nvSpPr>
          <p:spPr bwMode="auto">
            <a:xfrm>
              <a:off x="8001024" y="5357826"/>
              <a:ext cx="928694" cy="35719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r" defTabSz="914400" rtl="0" eaLnBrk="1" fontAlgn="base" latinLnBrk="0" hangingPunct="1">
                <a:lnSpc>
                  <a:spcPct val="100000"/>
                </a:lnSpc>
                <a:spcBef>
                  <a:spcPct val="0"/>
                </a:spcBef>
                <a:spcAft>
                  <a:spcPct val="0"/>
                </a:spcAft>
                <a:buClrTx/>
                <a:buSzTx/>
                <a:buFontTx/>
                <a:buNone/>
                <a:tabLst/>
              </a:pPr>
              <a:r>
                <a:rPr lang="en-US" sz="1400" dirty="0">
                  <a:solidFill>
                    <a:schemeClr val="tx1"/>
                  </a:solidFill>
                </a:rPr>
                <a:t>15</a:t>
              </a:r>
              <a:r>
                <a:rPr kumimoji="0" lang="en-US" sz="1400" i="0" u="none" strike="noStrike" cap="none" normalizeH="0" baseline="0" dirty="0">
                  <a:ln>
                    <a:noFill/>
                  </a:ln>
                  <a:solidFill>
                    <a:schemeClr val="tx1"/>
                  </a:solidFill>
                  <a:effectLst/>
                </a:rPr>
                <a:t> min</a:t>
              </a:r>
            </a:p>
          </p:txBody>
        </p:sp>
        <p:pic>
          <p:nvPicPr>
            <p:cNvPr id="7" name="Picture 9" descr="95"/>
            <p:cNvPicPr>
              <a:picLocks noChangeAspect="1" noChangeArrowheads="1"/>
            </p:cNvPicPr>
            <p:nvPr/>
          </p:nvPicPr>
          <p:blipFill>
            <a:blip r:embed="rId3" cstate="print"/>
            <a:srcRect/>
            <a:stretch>
              <a:fillRect/>
            </a:stretch>
          </p:blipFill>
          <p:spPr bwMode="auto">
            <a:xfrm>
              <a:off x="7500958" y="5214950"/>
              <a:ext cx="660400" cy="660399"/>
            </a:xfrm>
            <a:prstGeom prst="rect">
              <a:avLst/>
            </a:prstGeom>
            <a:noFill/>
            <a:ln w="9525">
              <a:noFill/>
              <a:miter lim="800000"/>
              <a:headEnd/>
              <a:tailEnd/>
            </a:ln>
          </p:spPr>
        </p:pic>
      </p:grpSp>
      <p:grpSp>
        <p:nvGrpSpPr>
          <p:cNvPr id="8" name="Lab Logo"/>
          <p:cNvGrpSpPr/>
          <p:nvPr/>
        </p:nvGrpSpPr>
        <p:grpSpPr>
          <a:xfrm>
            <a:off x="4071934" y="5857892"/>
            <a:ext cx="1071547" cy="888988"/>
            <a:chOff x="517514" y="1414462"/>
            <a:chExt cx="1071547" cy="888988"/>
          </a:xfrm>
        </p:grpSpPr>
        <p:pic>
          <p:nvPicPr>
            <p:cNvPr id="9" name="Picture 20" descr="InTouch PC (On)"/>
            <p:cNvPicPr>
              <a:picLocks noChangeAspect="1" noChangeArrowheads="1"/>
            </p:cNvPicPr>
            <p:nvPr/>
          </p:nvPicPr>
          <p:blipFill>
            <a:blip r:embed="rId4" cstate="print"/>
            <a:srcRect/>
            <a:stretch>
              <a:fillRect/>
            </a:stretch>
          </p:blipFill>
          <p:spPr bwMode="auto">
            <a:xfrm>
              <a:off x="517514" y="1414462"/>
              <a:ext cx="872942" cy="728654"/>
            </a:xfrm>
            <a:prstGeom prst="rect">
              <a:avLst/>
            </a:prstGeom>
            <a:noFill/>
            <a:ln w="9525">
              <a:noFill/>
              <a:miter lim="800000"/>
              <a:headEnd/>
              <a:tailEnd/>
            </a:ln>
          </p:spPr>
        </p:pic>
        <p:pic>
          <p:nvPicPr>
            <p:cNvPr id="10" name="Picture 9" descr="146"/>
            <p:cNvPicPr>
              <a:picLocks noChangeAspect="1" noChangeArrowheads="1"/>
            </p:cNvPicPr>
            <p:nvPr/>
          </p:nvPicPr>
          <p:blipFill>
            <a:blip r:embed="rId5" cstate="print"/>
            <a:srcRect/>
            <a:stretch>
              <a:fillRect/>
            </a:stretch>
          </p:blipFill>
          <p:spPr bwMode="auto">
            <a:xfrm>
              <a:off x="1000100" y="1714488"/>
              <a:ext cx="588961" cy="588962"/>
            </a:xfrm>
            <a:prstGeom prst="rect">
              <a:avLst/>
            </a:prstGeom>
            <a:noFill/>
            <a:ln w="9525">
              <a:noFill/>
              <a:miter lim="800000"/>
              <a:headEnd/>
              <a:tailEnd/>
            </a:ln>
          </p:spPr>
        </p:pic>
      </p:grpSp>
      <p:pic>
        <p:nvPicPr>
          <p:cNvPr id="1026" name="Picture 2" descr="C:\Users\juang\AppData\Local\Microsoft\Windows\Temporary Internet Files\Content.IE5\UWP1Q9S1\MC900434894[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8841" y="4314800"/>
            <a:ext cx="817342"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juang\AppData\Local\Microsoft\Windows\Temporary Internet Files\Content.IE5\AWTP0TI8\MC900432624[1].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80312" y="2276872"/>
            <a:ext cx="914400"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a:grpSpLocks noChangeAspect="1"/>
          </p:cNvGrpSpPr>
          <p:nvPr/>
        </p:nvGrpSpPr>
        <p:grpSpPr>
          <a:xfrm>
            <a:off x="3491880" y="1988840"/>
            <a:ext cx="1830940" cy="1371600"/>
            <a:chOff x="899592" y="2708920"/>
            <a:chExt cx="2592288" cy="1941944"/>
          </a:xfrm>
        </p:grpSpPr>
        <p:pic>
          <p:nvPicPr>
            <p:cNvPr id="1030" name="Picture 6" descr="C:\Users\juang\AppData\Local\Microsoft\Windows\Temporary Internet Files\Content.IE5\51WCDDHS\MC900432626[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5656" y="270892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Users\juang\AppData\Local\Microsoft\Windows\Temporary Internet Files\Content.IE5\AWTP0TI8\MC900432622[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9592" y="3140968"/>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C:\Users\juang\AppData\Local\Microsoft\Windows\Temporary Internet Files\Content.IE5\Q1E1TL8S\MC900432623[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3648" y="3397724"/>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juang\AppData\Local\Microsoft\Windows\Temporary Internet Files\Content.IE5\Q1E1TL8S\MC900432625[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29408" y="2877608"/>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Users\juang\AppData\Local\Microsoft\Windows\Temporary Internet Files\Content.IE5\AWTP0TI8\MC900434888[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a:off x="2486040" y="3143240"/>
              <a:ext cx="1005840" cy="100584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2" descr="C:\Users\juang\AppData\Local\Microsoft\Windows\Temporary Internet Files\Content.IE5\UWP1Q9S1\MC900434894[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2" y="3645024"/>
              <a:ext cx="899076" cy="100584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Group 21"/>
          <p:cNvGrpSpPr>
            <a:grpSpLocks noChangeAspect="1"/>
          </p:cNvGrpSpPr>
          <p:nvPr/>
        </p:nvGrpSpPr>
        <p:grpSpPr>
          <a:xfrm>
            <a:off x="3491880" y="4056512"/>
            <a:ext cx="1830941" cy="1371600"/>
            <a:chOff x="899592" y="2708920"/>
            <a:chExt cx="2592288" cy="1941944"/>
          </a:xfrm>
        </p:grpSpPr>
        <p:pic>
          <p:nvPicPr>
            <p:cNvPr id="23" name="Picture 6" descr="C:\Users\juang\AppData\Local\Microsoft\Windows\Temporary Internet Files\Content.IE5\51WCDDHS\MC900432626[1].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5656" y="2708920"/>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8" descr="C:\Users\juang\AppData\Local\Microsoft\Windows\Temporary Internet Files\Content.IE5\AWTP0TI8\MC900432622[1].pn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99592" y="3140968"/>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9" descr="C:\Users\juang\AppData\Local\Microsoft\Windows\Temporary Internet Files\Content.IE5\Q1E1TL8S\MC900432623[1].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03648" y="3397724"/>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5" descr="C:\Users\juang\AppData\Local\Microsoft\Windows\Temporary Internet Files\Content.IE5\Q1E1TL8S\MC900432625[1].pn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929408" y="2877608"/>
              <a:ext cx="914400" cy="914400"/>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10" descr="C:\Users\juang\AppData\Local\Microsoft\Windows\Temporary Internet Files\Content.IE5\AWTP0TI8\MC900434888[1].pn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a:off x="2486040" y="3143240"/>
              <a:ext cx="1005840" cy="1005840"/>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C:\Users\juang\AppData\Local\Microsoft\Windows\Temporary Internet Files\Content.IE5\UWP1Q9S1\MC900434894[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9712" y="3645024"/>
              <a:ext cx="899076" cy="1005840"/>
            </a:xfrm>
            <a:prstGeom prst="rect">
              <a:avLst/>
            </a:prstGeom>
            <a:noFill/>
            <a:extLst>
              <a:ext uri="{909E8E84-426E-40DD-AFC4-6F175D3DCCD1}">
                <a14:hiddenFill xmlns:a14="http://schemas.microsoft.com/office/drawing/2010/main">
                  <a:solidFill>
                    <a:srgbClr val="FFFFFF"/>
                  </a:solidFill>
                </a14:hiddenFill>
              </a:ext>
            </a:extLst>
          </p:spPr>
        </p:pic>
      </p:grpSp>
      <p:cxnSp>
        <p:nvCxnSpPr>
          <p:cNvPr id="13" name="Straight Arrow Connector 12"/>
          <p:cNvCxnSpPr/>
          <p:nvPr/>
        </p:nvCxnSpPr>
        <p:spPr bwMode="auto">
          <a:xfrm>
            <a:off x="5565731" y="2650814"/>
            <a:ext cx="1310525" cy="0"/>
          </a:xfrm>
          <a:prstGeom prst="straightConnector1">
            <a:avLst/>
          </a:prstGeom>
          <a:ln>
            <a:headEnd type="none" w="med" len="med"/>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bwMode="auto">
          <a:xfrm>
            <a:off x="5565731" y="4797152"/>
            <a:ext cx="1310525" cy="0"/>
          </a:xfrm>
          <a:prstGeom prst="straightConnector1">
            <a:avLst/>
          </a:prstGeom>
          <a:ln>
            <a:headEnd type="none" w="med" len="med"/>
            <a:tailEnd type="arrow"/>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3845722" y="3356992"/>
            <a:ext cx="1123256" cy="307777"/>
          </a:xfrm>
          <a:prstGeom prst="rect">
            <a:avLst/>
          </a:prstGeom>
          <a:noFill/>
        </p:spPr>
        <p:txBody>
          <a:bodyPr wrap="none" rtlCol="0">
            <a:spAutoFit/>
          </a:bodyPr>
          <a:lstStyle/>
          <a:p>
            <a:r>
              <a:rPr lang="en-US" sz="1400" dirty="0" err="1">
                <a:latin typeface="+mn-lt"/>
              </a:rPr>
              <a:t>FactAdmin</a:t>
            </a:r>
            <a:endParaRPr lang="en-US" sz="1400" dirty="0">
              <a:latin typeface="+mn-lt"/>
            </a:endParaRPr>
          </a:p>
        </p:txBody>
      </p:sp>
      <p:sp>
        <p:nvSpPr>
          <p:cNvPr id="33" name="TextBox 32"/>
          <p:cNvSpPr txBox="1"/>
          <p:nvPr/>
        </p:nvSpPr>
        <p:spPr>
          <a:xfrm>
            <a:off x="3869350" y="5353471"/>
            <a:ext cx="1076000" cy="307777"/>
          </a:xfrm>
          <a:prstGeom prst="rect">
            <a:avLst/>
          </a:prstGeom>
          <a:noFill/>
        </p:spPr>
        <p:txBody>
          <a:bodyPr wrap="none" rtlCol="0">
            <a:spAutoFit/>
          </a:bodyPr>
          <a:lstStyle/>
          <a:p>
            <a:r>
              <a:rPr lang="en-US" sz="1400" dirty="0">
                <a:latin typeface="+mn-lt"/>
              </a:rPr>
              <a:t>Operators</a:t>
            </a:r>
          </a:p>
        </p:txBody>
      </p:sp>
      <p:sp>
        <p:nvSpPr>
          <p:cNvPr id="34" name="TextBox 33"/>
          <p:cNvSpPr txBox="1"/>
          <p:nvPr/>
        </p:nvSpPr>
        <p:spPr>
          <a:xfrm>
            <a:off x="7458242" y="3337247"/>
            <a:ext cx="758541" cy="307777"/>
          </a:xfrm>
          <a:prstGeom prst="rect">
            <a:avLst/>
          </a:prstGeom>
          <a:noFill/>
        </p:spPr>
        <p:txBody>
          <a:bodyPr wrap="none" rtlCol="0">
            <a:spAutoFit/>
          </a:bodyPr>
          <a:lstStyle/>
          <a:p>
            <a:pPr algn="ctr"/>
            <a:r>
              <a:rPr lang="en-US" sz="1400" dirty="0">
                <a:latin typeface="+mn-lt"/>
              </a:rPr>
              <a:t>Admin</a:t>
            </a:r>
          </a:p>
        </p:txBody>
      </p:sp>
      <p:sp>
        <p:nvSpPr>
          <p:cNvPr id="35" name="TextBox 34"/>
          <p:cNvSpPr txBox="1"/>
          <p:nvPr/>
        </p:nvSpPr>
        <p:spPr>
          <a:xfrm>
            <a:off x="7526369" y="5353471"/>
            <a:ext cx="622286" cy="307777"/>
          </a:xfrm>
          <a:prstGeom prst="rect">
            <a:avLst/>
          </a:prstGeom>
          <a:noFill/>
        </p:spPr>
        <p:txBody>
          <a:bodyPr wrap="none" rtlCol="0">
            <a:spAutoFit/>
          </a:bodyPr>
          <a:lstStyle/>
          <a:p>
            <a:pPr algn="ctr"/>
            <a:r>
              <a:rPr lang="en-US" sz="1400" dirty="0" err="1">
                <a:latin typeface="+mn-lt"/>
              </a:rPr>
              <a:t>Oper</a:t>
            </a:r>
            <a:endParaRPr lang="en-US" sz="1400" dirty="0">
              <a:latin typeface="+mn-lt"/>
            </a:endParaRPr>
          </a:p>
        </p:txBody>
      </p:sp>
      <p:grpSp>
        <p:nvGrpSpPr>
          <p:cNvPr id="1049" name="Group 68"/>
          <p:cNvGrpSpPr>
            <a:grpSpLocks noChangeAspect="1"/>
          </p:cNvGrpSpPr>
          <p:nvPr/>
        </p:nvGrpSpPr>
        <p:grpSpPr bwMode="auto">
          <a:xfrm>
            <a:off x="755576" y="1844824"/>
            <a:ext cx="823912" cy="1582738"/>
            <a:chOff x="521" y="1202"/>
            <a:chExt cx="519" cy="997"/>
          </a:xfrm>
        </p:grpSpPr>
        <p:sp>
          <p:nvSpPr>
            <p:cNvPr id="1050" name="AutoShape 67"/>
            <p:cNvSpPr>
              <a:spLocks noChangeAspect="1" noChangeArrowheads="1" noTextEdit="1"/>
            </p:cNvSpPr>
            <p:nvPr/>
          </p:nvSpPr>
          <p:spPr bwMode="auto">
            <a:xfrm>
              <a:off x="521" y="1202"/>
              <a:ext cx="519" cy="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1" name="Freeform 69"/>
            <p:cNvSpPr>
              <a:spLocks/>
            </p:cNvSpPr>
            <p:nvPr/>
          </p:nvSpPr>
          <p:spPr bwMode="auto">
            <a:xfrm>
              <a:off x="585" y="1439"/>
              <a:ext cx="398" cy="745"/>
            </a:xfrm>
            <a:custGeom>
              <a:avLst/>
              <a:gdLst>
                <a:gd name="T0" fmla="*/ 797 w 797"/>
                <a:gd name="T1" fmla="*/ 90 h 1491"/>
                <a:gd name="T2" fmla="*/ 780 w 797"/>
                <a:gd name="T3" fmla="*/ 219 h 1491"/>
                <a:gd name="T4" fmla="*/ 766 w 797"/>
                <a:gd name="T5" fmla="*/ 402 h 1491"/>
                <a:gd name="T6" fmla="*/ 757 w 797"/>
                <a:gd name="T7" fmla="*/ 616 h 1491"/>
                <a:gd name="T8" fmla="*/ 749 w 797"/>
                <a:gd name="T9" fmla="*/ 841 h 1491"/>
                <a:gd name="T10" fmla="*/ 744 w 797"/>
                <a:gd name="T11" fmla="*/ 1054 h 1491"/>
                <a:gd name="T12" fmla="*/ 740 w 797"/>
                <a:gd name="T13" fmla="*/ 1233 h 1491"/>
                <a:gd name="T14" fmla="*/ 738 w 797"/>
                <a:gd name="T15" fmla="*/ 1356 h 1491"/>
                <a:gd name="T16" fmla="*/ 738 w 797"/>
                <a:gd name="T17" fmla="*/ 1402 h 1491"/>
                <a:gd name="T18" fmla="*/ 284 w 797"/>
                <a:gd name="T19" fmla="*/ 1491 h 1491"/>
                <a:gd name="T20" fmla="*/ 276 w 797"/>
                <a:gd name="T21" fmla="*/ 1478 h 1491"/>
                <a:gd name="T22" fmla="*/ 264 w 797"/>
                <a:gd name="T23" fmla="*/ 1462 h 1491"/>
                <a:gd name="T24" fmla="*/ 248 w 797"/>
                <a:gd name="T25" fmla="*/ 1445 h 1491"/>
                <a:gd name="T26" fmla="*/ 228 w 797"/>
                <a:gd name="T27" fmla="*/ 1425 h 1491"/>
                <a:gd name="T28" fmla="*/ 208 w 797"/>
                <a:gd name="T29" fmla="*/ 1406 h 1491"/>
                <a:gd name="T30" fmla="*/ 183 w 797"/>
                <a:gd name="T31" fmla="*/ 1385 h 1491"/>
                <a:gd name="T32" fmla="*/ 159 w 797"/>
                <a:gd name="T33" fmla="*/ 1364 h 1491"/>
                <a:gd name="T34" fmla="*/ 134 w 797"/>
                <a:gd name="T35" fmla="*/ 1344 h 1491"/>
                <a:gd name="T36" fmla="*/ 110 w 797"/>
                <a:gd name="T37" fmla="*/ 1324 h 1491"/>
                <a:gd name="T38" fmla="*/ 87 w 797"/>
                <a:gd name="T39" fmla="*/ 1306 h 1491"/>
                <a:gd name="T40" fmla="*/ 63 w 797"/>
                <a:gd name="T41" fmla="*/ 1290 h 1491"/>
                <a:gd name="T42" fmla="*/ 45 w 797"/>
                <a:gd name="T43" fmla="*/ 1275 h 1491"/>
                <a:gd name="T44" fmla="*/ 28 w 797"/>
                <a:gd name="T45" fmla="*/ 1262 h 1491"/>
                <a:gd name="T46" fmla="*/ 15 w 797"/>
                <a:gd name="T47" fmla="*/ 1253 h 1491"/>
                <a:gd name="T48" fmla="*/ 7 w 797"/>
                <a:gd name="T49" fmla="*/ 1247 h 1491"/>
                <a:gd name="T50" fmla="*/ 5 w 797"/>
                <a:gd name="T51" fmla="*/ 1245 h 1491"/>
                <a:gd name="T52" fmla="*/ 6 w 797"/>
                <a:gd name="T53" fmla="*/ 1202 h 1491"/>
                <a:gd name="T54" fmla="*/ 9 w 797"/>
                <a:gd name="T55" fmla="*/ 1086 h 1491"/>
                <a:gd name="T56" fmla="*/ 13 w 797"/>
                <a:gd name="T57" fmla="*/ 920 h 1491"/>
                <a:gd name="T58" fmla="*/ 16 w 797"/>
                <a:gd name="T59" fmla="*/ 722 h 1491"/>
                <a:gd name="T60" fmla="*/ 18 w 797"/>
                <a:gd name="T61" fmla="*/ 516 h 1491"/>
                <a:gd name="T62" fmla="*/ 17 w 797"/>
                <a:gd name="T63" fmla="*/ 321 h 1491"/>
                <a:gd name="T64" fmla="*/ 12 w 797"/>
                <a:gd name="T65" fmla="*/ 160 h 1491"/>
                <a:gd name="T66" fmla="*/ 0 w 797"/>
                <a:gd name="T67" fmla="*/ 52 h 1491"/>
                <a:gd name="T68" fmla="*/ 5 w 797"/>
                <a:gd name="T69" fmla="*/ 52 h 1491"/>
                <a:gd name="T70" fmla="*/ 17 w 797"/>
                <a:gd name="T71" fmla="*/ 51 h 1491"/>
                <a:gd name="T72" fmla="*/ 38 w 797"/>
                <a:gd name="T73" fmla="*/ 50 h 1491"/>
                <a:gd name="T74" fmla="*/ 65 w 797"/>
                <a:gd name="T75" fmla="*/ 49 h 1491"/>
                <a:gd name="T76" fmla="*/ 97 w 797"/>
                <a:gd name="T77" fmla="*/ 46 h 1491"/>
                <a:gd name="T78" fmla="*/ 133 w 797"/>
                <a:gd name="T79" fmla="*/ 44 h 1491"/>
                <a:gd name="T80" fmla="*/ 172 w 797"/>
                <a:gd name="T81" fmla="*/ 40 h 1491"/>
                <a:gd name="T82" fmla="*/ 212 w 797"/>
                <a:gd name="T83" fmla="*/ 38 h 1491"/>
                <a:gd name="T84" fmla="*/ 254 w 797"/>
                <a:gd name="T85" fmla="*/ 35 h 1491"/>
                <a:gd name="T86" fmla="*/ 295 w 797"/>
                <a:gd name="T87" fmla="*/ 30 h 1491"/>
                <a:gd name="T88" fmla="*/ 336 w 797"/>
                <a:gd name="T89" fmla="*/ 26 h 1491"/>
                <a:gd name="T90" fmla="*/ 373 w 797"/>
                <a:gd name="T91" fmla="*/ 21 h 1491"/>
                <a:gd name="T92" fmla="*/ 406 w 797"/>
                <a:gd name="T93" fmla="*/ 16 h 1491"/>
                <a:gd name="T94" fmla="*/ 435 w 797"/>
                <a:gd name="T95" fmla="*/ 12 h 1491"/>
                <a:gd name="T96" fmla="*/ 457 w 797"/>
                <a:gd name="T97" fmla="*/ 6 h 1491"/>
                <a:gd name="T98" fmla="*/ 473 w 797"/>
                <a:gd name="T99" fmla="*/ 0 h 1491"/>
                <a:gd name="T100" fmla="*/ 797 w 797"/>
                <a:gd name="T101" fmla="*/ 9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97" h="1491">
                  <a:moveTo>
                    <a:pt x="797" y="90"/>
                  </a:moveTo>
                  <a:lnTo>
                    <a:pt x="780" y="219"/>
                  </a:lnTo>
                  <a:lnTo>
                    <a:pt x="766" y="402"/>
                  </a:lnTo>
                  <a:lnTo>
                    <a:pt x="757" y="616"/>
                  </a:lnTo>
                  <a:lnTo>
                    <a:pt x="749" y="841"/>
                  </a:lnTo>
                  <a:lnTo>
                    <a:pt x="744" y="1054"/>
                  </a:lnTo>
                  <a:lnTo>
                    <a:pt x="740" y="1233"/>
                  </a:lnTo>
                  <a:lnTo>
                    <a:pt x="738" y="1356"/>
                  </a:lnTo>
                  <a:lnTo>
                    <a:pt x="738" y="1402"/>
                  </a:lnTo>
                  <a:lnTo>
                    <a:pt x="284" y="1491"/>
                  </a:lnTo>
                  <a:lnTo>
                    <a:pt x="276" y="1478"/>
                  </a:lnTo>
                  <a:lnTo>
                    <a:pt x="264" y="1462"/>
                  </a:lnTo>
                  <a:lnTo>
                    <a:pt x="248" y="1445"/>
                  </a:lnTo>
                  <a:lnTo>
                    <a:pt x="228" y="1425"/>
                  </a:lnTo>
                  <a:lnTo>
                    <a:pt x="208" y="1406"/>
                  </a:lnTo>
                  <a:lnTo>
                    <a:pt x="183" y="1385"/>
                  </a:lnTo>
                  <a:lnTo>
                    <a:pt x="159" y="1364"/>
                  </a:lnTo>
                  <a:lnTo>
                    <a:pt x="134" y="1344"/>
                  </a:lnTo>
                  <a:lnTo>
                    <a:pt x="110" y="1324"/>
                  </a:lnTo>
                  <a:lnTo>
                    <a:pt x="87" y="1306"/>
                  </a:lnTo>
                  <a:lnTo>
                    <a:pt x="63" y="1290"/>
                  </a:lnTo>
                  <a:lnTo>
                    <a:pt x="45" y="1275"/>
                  </a:lnTo>
                  <a:lnTo>
                    <a:pt x="28" y="1262"/>
                  </a:lnTo>
                  <a:lnTo>
                    <a:pt x="15" y="1253"/>
                  </a:lnTo>
                  <a:lnTo>
                    <a:pt x="7" y="1247"/>
                  </a:lnTo>
                  <a:lnTo>
                    <a:pt x="5" y="1245"/>
                  </a:lnTo>
                  <a:lnTo>
                    <a:pt x="6" y="1202"/>
                  </a:lnTo>
                  <a:lnTo>
                    <a:pt x="9" y="1086"/>
                  </a:lnTo>
                  <a:lnTo>
                    <a:pt x="13" y="920"/>
                  </a:lnTo>
                  <a:lnTo>
                    <a:pt x="16" y="722"/>
                  </a:lnTo>
                  <a:lnTo>
                    <a:pt x="18" y="516"/>
                  </a:lnTo>
                  <a:lnTo>
                    <a:pt x="17" y="321"/>
                  </a:lnTo>
                  <a:lnTo>
                    <a:pt x="12" y="160"/>
                  </a:lnTo>
                  <a:lnTo>
                    <a:pt x="0" y="52"/>
                  </a:lnTo>
                  <a:lnTo>
                    <a:pt x="5" y="52"/>
                  </a:lnTo>
                  <a:lnTo>
                    <a:pt x="17" y="51"/>
                  </a:lnTo>
                  <a:lnTo>
                    <a:pt x="38" y="50"/>
                  </a:lnTo>
                  <a:lnTo>
                    <a:pt x="65" y="49"/>
                  </a:lnTo>
                  <a:lnTo>
                    <a:pt x="97" y="46"/>
                  </a:lnTo>
                  <a:lnTo>
                    <a:pt x="133" y="44"/>
                  </a:lnTo>
                  <a:lnTo>
                    <a:pt x="172" y="40"/>
                  </a:lnTo>
                  <a:lnTo>
                    <a:pt x="212" y="38"/>
                  </a:lnTo>
                  <a:lnTo>
                    <a:pt x="254" y="35"/>
                  </a:lnTo>
                  <a:lnTo>
                    <a:pt x="295" y="30"/>
                  </a:lnTo>
                  <a:lnTo>
                    <a:pt x="336" y="26"/>
                  </a:lnTo>
                  <a:lnTo>
                    <a:pt x="373" y="21"/>
                  </a:lnTo>
                  <a:lnTo>
                    <a:pt x="406" y="16"/>
                  </a:lnTo>
                  <a:lnTo>
                    <a:pt x="435" y="12"/>
                  </a:lnTo>
                  <a:lnTo>
                    <a:pt x="457" y="6"/>
                  </a:lnTo>
                  <a:lnTo>
                    <a:pt x="473" y="0"/>
                  </a:lnTo>
                  <a:lnTo>
                    <a:pt x="797" y="9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2" name="Freeform 70"/>
            <p:cNvSpPr>
              <a:spLocks/>
            </p:cNvSpPr>
            <p:nvPr/>
          </p:nvSpPr>
          <p:spPr bwMode="auto">
            <a:xfrm>
              <a:off x="589" y="1439"/>
              <a:ext cx="382" cy="68"/>
            </a:xfrm>
            <a:custGeom>
              <a:avLst/>
              <a:gdLst>
                <a:gd name="T0" fmla="*/ 0 w 764"/>
                <a:gd name="T1" fmla="*/ 52 h 136"/>
                <a:gd name="T2" fmla="*/ 272 w 764"/>
                <a:gd name="T3" fmla="*/ 136 h 136"/>
                <a:gd name="T4" fmla="*/ 764 w 764"/>
                <a:gd name="T5" fmla="*/ 82 h 136"/>
                <a:gd name="T6" fmla="*/ 460 w 764"/>
                <a:gd name="T7" fmla="*/ 0 h 136"/>
                <a:gd name="T8" fmla="*/ 0 w 764"/>
                <a:gd name="T9" fmla="*/ 52 h 136"/>
              </a:gdLst>
              <a:ahLst/>
              <a:cxnLst>
                <a:cxn ang="0">
                  <a:pos x="T0" y="T1"/>
                </a:cxn>
                <a:cxn ang="0">
                  <a:pos x="T2" y="T3"/>
                </a:cxn>
                <a:cxn ang="0">
                  <a:pos x="T4" y="T5"/>
                </a:cxn>
                <a:cxn ang="0">
                  <a:pos x="T6" y="T7"/>
                </a:cxn>
                <a:cxn ang="0">
                  <a:pos x="T8" y="T9"/>
                </a:cxn>
              </a:cxnLst>
              <a:rect l="0" t="0" r="r" b="b"/>
              <a:pathLst>
                <a:path w="764" h="136">
                  <a:moveTo>
                    <a:pt x="0" y="52"/>
                  </a:moveTo>
                  <a:lnTo>
                    <a:pt x="272" y="136"/>
                  </a:lnTo>
                  <a:lnTo>
                    <a:pt x="764" y="82"/>
                  </a:lnTo>
                  <a:lnTo>
                    <a:pt x="460" y="0"/>
                  </a:lnTo>
                  <a:lnTo>
                    <a:pt x="0" y="52"/>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3" name="Freeform 71"/>
            <p:cNvSpPr>
              <a:spLocks/>
            </p:cNvSpPr>
            <p:nvPr/>
          </p:nvSpPr>
          <p:spPr bwMode="auto">
            <a:xfrm>
              <a:off x="955" y="1483"/>
              <a:ext cx="28" cy="645"/>
            </a:xfrm>
            <a:custGeom>
              <a:avLst/>
              <a:gdLst>
                <a:gd name="T0" fmla="*/ 57 w 57"/>
                <a:gd name="T1" fmla="*/ 0 h 1288"/>
                <a:gd name="T2" fmla="*/ 54 w 57"/>
                <a:gd name="T3" fmla="*/ 39 h 1288"/>
                <a:gd name="T4" fmla="*/ 45 w 57"/>
                <a:gd name="T5" fmla="*/ 146 h 1288"/>
                <a:gd name="T6" fmla="*/ 34 w 57"/>
                <a:gd name="T7" fmla="*/ 304 h 1288"/>
                <a:gd name="T8" fmla="*/ 21 w 57"/>
                <a:gd name="T9" fmla="*/ 497 h 1288"/>
                <a:gd name="T10" fmla="*/ 10 w 57"/>
                <a:gd name="T11" fmla="*/ 709 h 1288"/>
                <a:gd name="T12" fmla="*/ 3 w 57"/>
                <a:gd name="T13" fmla="*/ 922 h 1288"/>
                <a:gd name="T14" fmla="*/ 0 w 57"/>
                <a:gd name="T15" fmla="*/ 1120 h 1288"/>
                <a:gd name="T16" fmla="*/ 6 w 57"/>
                <a:gd name="T17" fmla="*/ 1288 h 1288"/>
                <a:gd name="T18" fmla="*/ 7 w 57"/>
                <a:gd name="T19" fmla="*/ 1240 h 1288"/>
                <a:gd name="T20" fmla="*/ 12 w 57"/>
                <a:gd name="T21" fmla="*/ 1111 h 1288"/>
                <a:gd name="T22" fmla="*/ 18 w 57"/>
                <a:gd name="T23" fmla="*/ 927 h 1288"/>
                <a:gd name="T24" fmla="*/ 25 w 57"/>
                <a:gd name="T25" fmla="*/ 709 h 1288"/>
                <a:gd name="T26" fmla="*/ 33 w 57"/>
                <a:gd name="T27" fmla="*/ 484 h 1288"/>
                <a:gd name="T28" fmla="*/ 42 w 57"/>
                <a:gd name="T29" fmla="*/ 275 h 1288"/>
                <a:gd name="T30" fmla="*/ 50 w 57"/>
                <a:gd name="T31" fmla="*/ 105 h 1288"/>
                <a:gd name="T32" fmla="*/ 57 w 57"/>
                <a:gd name="T33" fmla="*/ 0 h 1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7" h="1288">
                  <a:moveTo>
                    <a:pt x="57" y="0"/>
                  </a:moveTo>
                  <a:lnTo>
                    <a:pt x="54" y="39"/>
                  </a:lnTo>
                  <a:lnTo>
                    <a:pt x="45" y="146"/>
                  </a:lnTo>
                  <a:lnTo>
                    <a:pt x="34" y="304"/>
                  </a:lnTo>
                  <a:lnTo>
                    <a:pt x="21" y="497"/>
                  </a:lnTo>
                  <a:lnTo>
                    <a:pt x="10" y="709"/>
                  </a:lnTo>
                  <a:lnTo>
                    <a:pt x="3" y="922"/>
                  </a:lnTo>
                  <a:lnTo>
                    <a:pt x="0" y="1120"/>
                  </a:lnTo>
                  <a:lnTo>
                    <a:pt x="6" y="1288"/>
                  </a:lnTo>
                  <a:lnTo>
                    <a:pt x="7" y="1240"/>
                  </a:lnTo>
                  <a:lnTo>
                    <a:pt x="12" y="1111"/>
                  </a:lnTo>
                  <a:lnTo>
                    <a:pt x="18" y="927"/>
                  </a:lnTo>
                  <a:lnTo>
                    <a:pt x="25" y="709"/>
                  </a:lnTo>
                  <a:lnTo>
                    <a:pt x="33" y="484"/>
                  </a:lnTo>
                  <a:lnTo>
                    <a:pt x="42" y="275"/>
                  </a:lnTo>
                  <a:lnTo>
                    <a:pt x="50" y="105"/>
                  </a:lnTo>
                  <a:lnTo>
                    <a:pt x="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4" name="Freeform 72"/>
            <p:cNvSpPr>
              <a:spLocks/>
            </p:cNvSpPr>
            <p:nvPr/>
          </p:nvSpPr>
          <p:spPr bwMode="auto">
            <a:xfrm>
              <a:off x="861" y="1732"/>
              <a:ext cx="116" cy="62"/>
            </a:xfrm>
            <a:custGeom>
              <a:avLst/>
              <a:gdLst>
                <a:gd name="T0" fmla="*/ 0 w 233"/>
                <a:gd name="T1" fmla="*/ 99 h 125"/>
                <a:gd name="T2" fmla="*/ 4 w 233"/>
                <a:gd name="T3" fmla="*/ 100 h 125"/>
                <a:gd name="T4" fmla="*/ 13 w 233"/>
                <a:gd name="T5" fmla="*/ 103 h 125"/>
                <a:gd name="T6" fmla="*/ 27 w 233"/>
                <a:gd name="T7" fmla="*/ 106 h 125"/>
                <a:gd name="T8" fmla="*/ 45 w 233"/>
                <a:gd name="T9" fmla="*/ 111 h 125"/>
                <a:gd name="T10" fmla="*/ 67 w 233"/>
                <a:gd name="T11" fmla="*/ 114 h 125"/>
                <a:gd name="T12" fmla="*/ 90 w 233"/>
                <a:gd name="T13" fmla="*/ 119 h 125"/>
                <a:gd name="T14" fmla="*/ 114 w 233"/>
                <a:gd name="T15" fmla="*/ 122 h 125"/>
                <a:gd name="T16" fmla="*/ 139 w 233"/>
                <a:gd name="T17" fmla="*/ 123 h 125"/>
                <a:gd name="T18" fmla="*/ 163 w 233"/>
                <a:gd name="T19" fmla="*/ 125 h 125"/>
                <a:gd name="T20" fmla="*/ 185 w 233"/>
                <a:gd name="T21" fmla="*/ 122 h 125"/>
                <a:gd name="T22" fmla="*/ 203 w 233"/>
                <a:gd name="T23" fmla="*/ 118 h 125"/>
                <a:gd name="T24" fmla="*/ 218 w 233"/>
                <a:gd name="T25" fmla="*/ 110 h 125"/>
                <a:gd name="T26" fmla="*/ 229 w 233"/>
                <a:gd name="T27" fmla="*/ 98 h 125"/>
                <a:gd name="T28" fmla="*/ 233 w 233"/>
                <a:gd name="T29" fmla="*/ 82 h 125"/>
                <a:gd name="T30" fmla="*/ 231 w 233"/>
                <a:gd name="T31" fmla="*/ 62 h 125"/>
                <a:gd name="T32" fmla="*/ 221 w 233"/>
                <a:gd name="T33" fmla="*/ 37 h 125"/>
                <a:gd name="T34" fmla="*/ 219 w 233"/>
                <a:gd name="T35" fmla="*/ 36 h 125"/>
                <a:gd name="T36" fmla="*/ 215 w 233"/>
                <a:gd name="T37" fmla="*/ 32 h 125"/>
                <a:gd name="T38" fmla="*/ 208 w 233"/>
                <a:gd name="T39" fmla="*/ 28 h 125"/>
                <a:gd name="T40" fmla="*/ 200 w 233"/>
                <a:gd name="T41" fmla="*/ 22 h 125"/>
                <a:gd name="T42" fmla="*/ 188 w 233"/>
                <a:gd name="T43" fmla="*/ 16 h 125"/>
                <a:gd name="T44" fmla="*/ 176 w 233"/>
                <a:gd name="T45" fmla="*/ 11 h 125"/>
                <a:gd name="T46" fmla="*/ 161 w 233"/>
                <a:gd name="T47" fmla="*/ 6 h 125"/>
                <a:gd name="T48" fmla="*/ 146 w 233"/>
                <a:gd name="T49" fmla="*/ 2 h 125"/>
                <a:gd name="T50" fmla="*/ 128 w 233"/>
                <a:gd name="T51" fmla="*/ 0 h 125"/>
                <a:gd name="T52" fmla="*/ 111 w 233"/>
                <a:gd name="T53" fmla="*/ 2 h 125"/>
                <a:gd name="T54" fmla="*/ 93 w 233"/>
                <a:gd name="T55" fmla="*/ 7 h 125"/>
                <a:gd name="T56" fmla="*/ 74 w 233"/>
                <a:gd name="T57" fmla="*/ 15 h 125"/>
                <a:gd name="T58" fmla="*/ 56 w 233"/>
                <a:gd name="T59" fmla="*/ 28 h 125"/>
                <a:gd name="T60" fmla="*/ 36 w 233"/>
                <a:gd name="T61" fmla="*/ 46 h 125"/>
                <a:gd name="T62" fmla="*/ 18 w 233"/>
                <a:gd name="T63" fmla="*/ 69 h 125"/>
                <a:gd name="T64" fmla="*/ 0 w 233"/>
                <a:gd name="T65" fmla="*/ 9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3" h="125">
                  <a:moveTo>
                    <a:pt x="0" y="99"/>
                  </a:moveTo>
                  <a:lnTo>
                    <a:pt x="4" y="100"/>
                  </a:lnTo>
                  <a:lnTo>
                    <a:pt x="13" y="103"/>
                  </a:lnTo>
                  <a:lnTo>
                    <a:pt x="27" y="106"/>
                  </a:lnTo>
                  <a:lnTo>
                    <a:pt x="45" y="111"/>
                  </a:lnTo>
                  <a:lnTo>
                    <a:pt x="67" y="114"/>
                  </a:lnTo>
                  <a:lnTo>
                    <a:pt x="90" y="119"/>
                  </a:lnTo>
                  <a:lnTo>
                    <a:pt x="114" y="122"/>
                  </a:lnTo>
                  <a:lnTo>
                    <a:pt x="139" y="123"/>
                  </a:lnTo>
                  <a:lnTo>
                    <a:pt x="163" y="125"/>
                  </a:lnTo>
                  <a:lnTo>
                    <a:pt x="185" y="122"/>
                  </a:lnTo>
                  <a:lnTo>
                    <a:pt x="203" y="118"/>
                  </a:lnTo>
                  <a:lnTo>
                    <a:pt x="218" y="110"/>
                  </a:lnTo>
                  <a:lnTo>
                    <a:pt x="229" y="98"/>
                  </a:lnTo>
                  <a:lnTo>
                    <a:pt x="233" y="82"/>
                  </a:lnTo>
                  <a:lnTo>
                    <a:pt x="231" y="62"/>
                  </a:lnTo>
                  <a:lnTo>
                    <a:pt x="221" y="37"/>
                  </a:lnTo>
                  <a:lnTo>
                    <a:pt x="219" y="36"/>
                  </a:lnTo>
                  <a:lnTo>
                    <a:pt x="215" y="32"/>
                  </a:lnTo>
                  <a:lnTo>
                    <a:pt x="208" y="28"/>
                  </a:lnTo>
                  <a:lnTo>
                    <a:pt x="200" y="22"/>
                  </a:lnTo>
                  <a:lnTo>
                    <a:pt x="188" y="16"/>
                  </a:lnTo>
                  <a:lnTo>
                    <a:pt x="176" y="11"/>
                  </a:lnTo>
                  <a:lnTo>
                    <a:pt x="161" y="6"/>
                  </a:lnTo>
                  <a:lnTo>
                    <a:pt x="146" y="2"/>
                  </a:lnTo>
                  <a:lnTo>
                    <a:pt x="128" y="0"/>
                  </a:lnTo>
                  <a:lnTo>
                    <a:pt x="111" y="2"/>
                  </a:lnTo>
                  <a:lnTo>
                    <a:pt x="93" y="7"/>
                  </a:lnTo>
                  <a:lnTo>
                    <a:pt x="74" y="15"/>
                  </a:lnTo>
                  <a:lnTo>
                    <a:pt x="56" y="28"/>
                  </a:lnTo>
                  <a:lnTo>
                    <a:pt x="36" y="46"/>
                  </a:lnTo>
                  <a:lnTo>
                    <a:pt x="18" y="69"/>
                  </a:lnTo>
                  <a:lnTo>
                    <a:pt x="0" y="99"/>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5" name="Freeform 73"/>
            <p:cNvSpPr>
              <a:spLocks/>
            </p:cNvSpPr>
            <p:nvPr/>
          </p:nvSpPr>
          <p:spPr bwMode="auto">
            <a:xfrm>
              <a:off x="850" y="1941"/>
              <a:ext cx="117" cy="61"/>
            </a:xfrm>
            <a:custGeom>
              <a:avLst/>
              <a:gdLst>
                <a:gd name="T0" fmla="*/ 0 w 235"/>
                <a:gd name="T1" fmla="*/ 100 h 122"/>
                <a:gd name="T2" fmla="*/ 4 w 235"/>
                <a:gd name="T3" fmla="*/ 101 h 122"/>
                <a:gd name="T4" fmla="*/ 13 w 235"/>
                <a:gd name="T5" fmla="*/ 104 h 122"/>
                <a:gd name="T6" fmla="*/ 27 w 235"/>
                <a:gd name="T7" fmla="*/ 107 h 122"/>
                <a:gd name="T8" fmla="*/ 45 w 235"/>
                <a:gd name="T9" fmla="*/ 111 h 122"/>
                <a:gd name="T10" fmla="*/ 67 w 235"/>
                <a:gd name="T11" fmla="*/ 114 h 122"/>
                <a:gd name="T12" fmla="*/ 90 w 235"/>
                <a:gd name="T13" fmla="*/ 119 h 122"/>
                <a:gd name="T14" fmla="*/ 115 w 235"/>
                <a:gd name="T15" fmla="*/ 121 h 122"/>
                <a:gd name="T16" fmla="*/ 140 w 235"/>
                <a:gd name="T17" fmla="*/ 122 h 122"/>
                <a:gd name="T18" fmla="*/ 163 w 235"/>
                <a:gd name="T19" fmla="*/ 122 h 122"/>
                <a:gd name="T20" fmla="*/ 185 w 235"/>
                <a:gd name="T21" fmla="*/ 120 h 122"/>
                <a:gd name="T22" fmla="*/ 205 w 235"/>
                <a:gd name="T23" fmla="*/ 115 h 122"/>
                <a:gd name="T24" fmla="*/ 220 w 235"/>
                <a:gd name="T25" fmla="*/ 107 h 122"/>
                <a:gd name="T26" fmla="*/ 230 w 235"/>
                <a:gd name="T27" fmla="*/ 96 h 122"/>
                <a:gd name="T28" fmla="*/ 235 w 235"/>
                <a:gd name="T29" fmla="*/ 81 h 122"/>
                <a:gd name="T30" fmla="*/ 232 w 235"/>
                <a:gd name="T31" fmla="*/ 60 h 122"/>
                <a:gd name="T32" fmla="*/ 222 w 235"/>
                <a:gd name="T33" fmla="*/ 36 h 122"/>
                <a:gd name="T34" fmla="*/ 221 w 235"/>
                <a:gd name="T35" fmla="*/ 35 h 122"/>
                <a:gd name="T36" fmla="*/ 216 w 235"/>
                <a:gd name="T37" fmla="*/ 31 h 122"/>
                <a:gd name="T38" fmla="*/ 209 w 235"/>
                <a:gd name="T39" fmla="*/ 27 h 122"/>
                <a:gd name="T40" fmla="*/ 200 w 235"/>
                <a:gd name="T41" fmla="*/ 21 h 122"/>
                <a:gd name="T42" fmla="*/ 190 w 235"/>
                <a:gd name="T43" fmla="*/ 15 h 122"/>
                <a:gd name="T44" fmla="*/ 177 w 235"/>
                <a:gd name="T45" fmla="*/ 9 h 122"/>
                <a:gd name="T46" fmla="*/ 162 w 235"/>
                <a:gd name="T47" fmla="*/ 5 h 122"/>
                <a:gd name="T48" fmla="*/ 146 w 235"/>
                <a:gd name="T49" fmla="*/ 1 h 122"/>
                <a:gd name="T50" fmla="*/ 130 w 235"/>
                <a:gd name="T51" fmla="*/ 0 h 122"/>
                <a:gd name="T52" fmla="*/ 111 w 235"/>
                <a:gd name="T53" fmla="*/ 2 h 122"/>
                <a:gd name="T54" fmla="*/ 93 w 235"/>
                <a:gd name="T55" fmla="*/ 7 h 122"/>
                <a:gd name="T56" fmla="*/ 74 w 235"/>
                <a:gd name="T57" fmla="*/ 15 h 122"/>
                <a:gd name="T58" fmla="*/ 56 w 235"/>
                <a:gd name="T59" fmla="*/ 29 h 122"/>
                <a:gd name="T60" fmla="*/ 37 w 235"/>
                <a:gd name="T61" fmla="*/ 46 h 122"/>
                <a:gd name="T62" fmla="*/ 19 w 235"/>
                <a:gd name="T63" fmla="*/ 70 h 122"/>
                <a:gd name="T64" fmla="*/ 0 w 235"/>
                <a:gd name="T65" fmla="*/ 10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5" h="122">
                  <a:moveTo>
                    <a:pt x="0" y="100"/>
                  </a:moveTo>
                  <a:lnTo>
                    <a:pt x="4" y="101"/>
                  </a:lnTo>
                  <a:lnTo>
                    <a:pt x="13" y="104"/>
                  </a:lnTo>
                  <a:lnTo>
                    <a:pt x="27" y="107"/>
                  </a:lnTo>
                  <a:lnTo>
                    <a:pt x="45" y="111"/>
                  </a:lnTo>
                  <a:lnTo>
                    <a:pt x="67" y="114"/>
                  </a:lnTo>
                  <a:lnTo>
                    <a:pt x="90" y="119"/>
                  </a:lnTo>
                  <a:lnTo>
                    <a:pt x="115" y="121"/>
                  </a:lnTo>
                  <a:lnTo>
                    <a:pt x="140" y="122"/>
                  </a:lnTo>
                  <a:lnTo>
                    <a:pt x="163" y="122"/>
                  </a:lnTo>
                  <a:lnTo>
                    <a:pt x="185" y="120"/>
                  </a:lnTo>
                  <a:lnTo>
                    <a:pt x="205" y="115"/>
                  </a:lnTo>
                  <a:lnTo>
                    <a:pt x="220" y="107"/>
                  </a:lnTo>
                  <a:lnTo>
                    <a:pt x="230" y="96"/>
                  </a:lnTo>
                  <a:lnTo>
                    <a:pt x="235" y="81"/>
                  </a:lnTo>
                  <a:lnTo>
                    <a:pt x="232" y="60"/>
                  </a:lnTo>
                  <a:lnTo>
                    <a:pt x="222" y="36"/>
                  </a:lnTo>
                  <a:lnTo>
                    <a:pt x="221" y="35"/>
                  </a:lnTo>
                  <a:lnTo>
                    <a:pt x="216" y="31"/>
                  </a:lnTo>
                  <a:lnTo>
                    <a:pt x="209" y="27"/>
                  </a:lnTo>
                  <a:lnTo>
                    <a:pt x="200" y="21"/>
                  </a:lnTo>
                  <a:lnTo>
                    <a:pt x="190" y="15"/>
                  </a:lnTo>
                  <a:lnTo>
                    <a:pt x="177" y="9"/>
                  </a:lnTo>
                  <a:lnTo>
                    <a:pt x="162" y="5"/>
                  </a:lnTo>
                  <a:lnTo>
                    <a:pt x="146" y="1"/>
                  </a:lnTo>
                  <a:lnTo>
                    <a:pt x="130" y="0"/>
                  </a:lnTo>
                  <a:lnTo>
                    <a:pt x="111" y="2"/>
                  </a:lnTo>
                  <a:lnTo>
                    <a:pt x="93" y="7"/>
                  </a:lnTo>
                  <a:lnTo>
                    <a:pt x="74" y="15"/>
                  </a:lnTo>
                  <a:lnTo>
                    <a:pt x="56" y="29"/>
                  </a:lnTo>
                  <a:lnTo>
                    <a:pt x="37" y="46"/>
                  </a:lnTo>
                  <a:lnTo>
                    <a:pt x="19" y="70"/>
                  </a:lnTo>
                  <a:lnTo>
                    <a:pt x="0" y="10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6" name="Freeform 74"/>
            <p:cNvSpPr>
              <a:spLocks/>
            </p:cNvSpPr>
            <p:nvPr/>
          </p:nvSpPr>
          <p:spPr bwMode="auto">
            <a:xfrm>
              <a:off x="852" y="1510"/>
              <a:ext cx="116" cy="62"/>
            </a:xfrm>
            <a:custGeom>
              <a:avLst/>
              <a:gdLst>
                <a:gd name="T0" fmla="*/ 0 w 233"/>
                <a:gd name="T1" fmla="*/ 99 h 123"/>
                <a:gd name="T2" fmla="*/ 3 w 233"/>
                <a:gd name="T3" fmla="*/ 100 h 123"/>
                <a:gd name="T4" fmla="*/ 13 w 233"/>
                <a:gd name="T5" fmla="*/ 102 h 123"/>
                <a:gd name="T6" fmla="*/ 27 w 233"/>
                <a:gd name="T7" fmla="*/ 106 h 123"/>
                <a:gd name="T8" fmla="*/ 45 w 233"/>
                <a:gd name="T9" fmla="*/ 110 h 123"/>
                <a:gd name="T10" fmla="*/ 67 w 233"/>
                <a:gd name="T11" fmla="*/ 114 h 123"/>
                <a:gd name="T12" fmla="*/ 90 w 233"/>
                <a:gd name="T13" fmla="*/ 119 h 123"/>
                <a:gd name="T14" fmla="*/ 114 w 233"/>
                <a:gd name="T15" fmla="*/ 121 h 123"/>
                <a:gd name="T16" fmla="*/ 138 w 233"/>
                <a:gd name="T17" fmla="*/ 123 h 123"/>
                <a:gd name="T18" fmla="*/ 163 w 233"/>
                <a:gd name="T19" fmla="*/ 123 h 123"/>
                <a:gd name="T20" fmla="*/ 185 w 233"/>
                <a:gd name="T21" fmla="*/ 121 h 123"/>
                <a:gd name="T22" fmla="*/ 203 w 233"/>
                <a:gd name="T23" fmla="*/ 116 h 123"/>
                <a:gd name="T24" fmla="*/ 218 w 233"/>
                <a:gd name="T25" fmla="*/ 108 h 123"/>
                <a:gd name="T26" fmla="*/ 228 w 233"/>
                <a:gd name="T27" fmla="*/ 97 h 123"/>
                <a:gd name="T28" fmla="*/ 233 w 233"/>
                <a:gd name="T29" fmla="*/ 81 h 123"/>
                <a:gd name="T30" fmla="*/ 231 w 233"/>
                <a:gd name="T31" fmla="*/ 61 h 123"/>
                <a:gd name="T32" fmla="*/ 220 w 233"/>
                <a:gd name="T33" fmla="*/ 36 h 123"/>
                <a:gd name="T34" fmla="*/ 219 w 233"/>
                <a:gd name="T35" fmla="*/ 34 h 123"/>
                <a:gd name="T36" fmla="*/ 215 w 233"/>
                <a:gd name="T37" fmla="*/ 31 h 123"/>
                <a:gd name="T38" fmla="*/ 208 w 233"/>
                <a:gd name="T39" fmla="*/ 26 h 123"/>
                <a:gd name="T40" fmla="*/ 200 w 233"/>
                <a:gd name="T41" fmla="*/ 21 h 123"/>
                <a:gd name="T42" fmla="*/ 188 w 233"/>
                <a:gd name="T43" fmla="*/ 15 h 123"/>
                <a:gd name="T44" fmla="*/ 175 w 233"/>
                <a:gd name="T45" fmla="*/ 9 h 123"/>
                <a:gd name="T46" fmla="*/ 161 w 233"/>
                <a:gd name="T47" fmla="*/ 5 h 123"/>
                <a:gd name="T48" fmla="*/ 145 w 233"/>
                <a:gd name="T49" fmla="*/ 1 h 123"/>
                <a:gd name="T50" fmla="*/ 129 w 233"/>
                <a:gd name="T51" fmla="*/ 0 h 123"/>
                <a:gd name="T52" fmla="*/ 111 w 233"/>
                <a:gd name="T53" fmla="*/ 1 h 123"/>
                <a:gd name="T54" fmla="*/ 93 w 233"/>
                <a:gd name="T55" fmla="*/ 6 h 123"/>
                <a:gd name="T56" fmla="*/ 74 w 233"/>
                <a:gd name="T57" fmla="*/ 14 h 123"/>
                <a:gd name="T58" fmla="*/ 55 w 233"/>
                <a:gd name="T59" fmla="*/ 28 h 123"/>
                <a:gd name="T60" fmla="*/ 37 w 233"/>
                <a:gd name="T61" fmla="*/ 45 h 123"/>
                <a:gd name="T62" fmla="*/ 18 w 233"/>
                <a:gd name="T63" fmla="*/ 69 h 123"/>
                <a:gd name="T64" fmla="*/ 0 w 233"/>
                <a:gd name="T65" fmla="*/ 99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3" h="123">
                  <a:moveTo>
                    <a:pt x="0" y="99"/>
                  </a:moveTo>
                  <a:lnTo>
                    <a:pt x="3" y="100"/>
                  </a:lnTo>
                  <a:lnTo>
                    <a:pt x="13" y="102"/>
                  </a:lnTo>
                  <a:lnTo>
                    <a:pt x="27" y="106"/>
                  </a:lnTo>
                  <a:lnTo>
                    <a:pt x="45" y="110"/>
                  </a:lnTo>
                  <a:lnTo>
                    <a:pt x="67" y="114"/>
                  </a:lnTo>
                  <a:lnTo>
                    <a:pt x="90" y="119"/>
                  </a:lnTo>
                  <a:lnTo>
                    <a:pt x="114" y="121"/>
                  </a:lnTo>
                  <a:lnTo>
                    <a:pt x="138" y="123"/>
                  </a:lnTo>
                  <a:lnTo>
                    <a:pt x="163" y="123"/>
                  </a:lnTo>
                  <a:lnTo>
                    <a:pt x="185" y="121"/>
                  </a:lnTo>
                  <a:lnTo>
                    <a:pt x="203" y="116"/>
                  </a:lnTo>
                  <a:lnTo>
                    <a:pt x="218" y="108"/>
                  </a:lnTo>
                  <a:lnTo>
                    <a:pt x="228" y="97"/>
                  </a:lnTo>
                  <a:lnTo>
                    <a:pt x="233" y="81"/>
                  </a:lnTo>
                  <a:lnTo>
                    <a:pt x="231" y="61"/>
                  </a:lnTo>
                  <a:lnTo>
                    <a:pt x="220" y="36"/>
                  </a:lnTo>
                  <a:lnTo>
                    <a:pt x="219" y="34"/>
                  </a:lnTo>
                  <a:lnTo>
                    <a:pt x="215" y="31"/>
                  </a:lnTo>
                  <a:lnTo>
                    <a:pt x="208" y="26"/>
                  </a:lnTo>
                  <a:lnTo>
                    <a:pt x="200" y="21"/>
                  </a:lnTo>
                  <a:lnTo>
                    <a:pt x="188" y="15"/>
                  </a:lnTo>
                  <a:lnTo>
                    <a:pt x="175" y="9"/>
                  </a:lnTo>
                  <a:lnTo>
                    <a:pt x="161" y="5"/>
                  </a:lnTo>
                  <a:lnTo>
                    <a:pt x="145" y="1"/>
                  </a:lnTo>
                  <a:lnTo>
                    <a:pt x="129" y="0"/>
                  </a:lnTo>
                  <a:lnTo>
                    <a:pt x="111" y="1"/>
                  </a:lnTo>
                  <a:lnTo>
                    <a:pt x="93" y="6"/>
                  </a:lnTo>
                  <a:lnTo>
                    <a:pt x="74" y="14"/>
                  </a:lnTo>
                  <a:lnTo>
                    <a:pt x="55" y="28"/>
                  </a:lnTo>
                  <a:lnTo>
                    <a:pt x="37" y="45"/>
                  </a:lnTo>
                  <a:lnTo>
                    <a:pt x="18" y="69"/>
                  </a:lnTo>
                  <a:lnTo>
                    <a:pt x="0" y="99"/>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7" name="Freeform 75"/>
            <p:cNvSpPr>
              <a:spLocks/>
            </p:cNvSpPr>
            <p:nvPr/>
          </p:nvSpPr>
          <p:spPr bwMode="auto">
            <a:xfrm>
              <a:off x="761" y="1526"/>
              <a:ext cx="187" cy="172"/>
            </a:xfrm>
            <a:custGeom>
              <a:avLst/>
              <a:gdLst>
                <a:gd name="T0" fmla="*/ 204 w 374"/>
                <a:gd name="T1" fmla="*/ 343 h 344"/>
                <a:gd name="T2" fmla="*/ 241 w 374"/>
                <a:gd name="T3" fmla="*/ 336 h 344"/>
                <a:gd name="T4" fmla="*/ 274 w 374"/>
                <a:gd name="T5" fmla="*/ 324 h 344"/>
                <a:gd name="T6" fmla="*/ 304 w 374"/>
                <a:gd name="T7" fmla="*/ 304 h 344"/>
                <a:gd name="T8" fmla="*/ 331 w 374"/>
                <a:gd name="T9" fmla="*/ 281 h 344"/>
                <a:gd name="T10" fmla="*/ 351 w 374"/>
                <a:gd name="T11" fmla="*/ 253 h 344"/>
                <a:gd name="T12" fmla="*/ 366 w 374"/>
                <a:gd name="T13" fmla="*/ 222 h 344"/>
                <a:gd name="T14" fmla="*/ 372 w 374"/>
                <a:gd name="T15" fmla="*/ 188 h 344"/>
                <a:gd name="T16" fmla="*/ 372 w 374"/>
                <a:gd name="T17" fmla="*/ 153 h 344"/>
                <a:gd name="T18" fmla="*/ 366 w 374"/>
                <a:gd name="T19" fmla="*/ 120 h 344"/>
                <a:gd name="T20" fmla="*/ 351 w 374"/>
                <a:gd name="T21" fmla="*/ 90 h 344"/>
                <a:gd name="T22" fmla="*/ 331 w 374"/>
                <a:gd name="T23" fmla="*/ 62 h 344"/>
                <a:gd name="T24" fmla="*/ 304 w 374"/>
                <a:gd name="T25" fmla="*/ 39 h 344"/>
                <a:gd name="T26" fmla="*/ 274 w 374"/>
                <a:gd name="T27" fmla="*/ 21 h 344"/>
                <a:gd name="T28" fmla="*/ 241 w 374"/>
                <a:gd name="T29" fmla="*/ 8 h 344"/>
                <a:gd name="T30" fmla="*/ 204 w 374"/>
                <a:gd name="T31" fmla="*/ 1 h 344"/>
                <a:gd name="T32" fmla="*/ 166 w 374"/>
                <a:gd name="T33" fmla="*/ 1 h 344"/>
                <a:gd name="T34" fmla="*/ 130 w 374"/>
                <a:gd name="T35" fmla="*/ 8 h 344"/>
                <a:gd name="T36" fmla="*/ 98 w 374"/>
                <a:gd name="T37" fmla="*/ 21 h 344"/>
                <a:gd name="T38" fmla="*/ 68 w 374"/>
                <a:gd name="T39" fmla="*/ 39 h 344"/>
                <a:gd name="T40" fmla="*/ 43 w 374"/>
                <a:gd name="T41" fmla="*/ 62 h 344"/>
                <a:gd name="T42" fmla="*/ 23 w 374"/>
                <a:gd name="T43" fmla="*/ 90 h 344"/>
                <a:gd name="T44" fmla="*/ 8 w 374"/>
                <a:gd name="T45" fmla="*/ 120 h 344"/>
                <a:gd name="T46" fmla="*/ 1 w 374"/>
                <a:gd name="T47" fmla="*/ 153 h 344"/>
                <a:gd name="T48" fmla="*/ 1 w 374"/>
                <a:gd name="T49" fmla="*/ 188 h 344"/>
                <a:gd name="T50" fmla="*/ 8 w 374"/>
                <a:gd name="T51" fmla="*/ 222 h 344"/>
                <a:gd name="T52" fmla="*/ 23 w 374"/>
                <a:gd name="T53" fmla="*/ 253 h 344"/>
                <a:gd name="T54" fmla="*/ 43 w 374"/>
                <a:gd name="T55" fmla="*/ 281 h 344"/>
                <a:gd name="T56" fmla="*/ 68 w 374"/>
                <a:gd name="T57" fmla="*/ 304 h 344"/>
                <a:gd name="T58" fmla="*/ 98 w 374"/>
                <a:gd name="T59" fmla="*/ 324 h 344"/>
                <a:gd name="T60" fmla="*/ 130 w 374"/>
                <a:gd name="T61" fmla="*/ 336 h 344"/>
                <a:gd name="T62" fmla="*/ 166 w 374"/>
                <a:gd name="T63" fmla="*/ 343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44">
                  <a:moveTo>
                    <a:pt x="184" y="344"/>
                  </a:moveTo>
                  <a:lnTo>
                    <a:pt x="204" y="343"/>
                  </a:lnTo>
                  <a:lnTo>
                    <a:pt x="223" y="341"/>
                  </a:lnTo>
                  <a:lnTo>
                    <a:pt x="241" y="336"/>
                  </a:lnTo>
                  <a:lnTo>
                    <a:pt x="258" y="330"/>
                  </a:lnTo>
                  <a:lnTo>
                    <a:pt x="274" y="324"/>
                  </a:lnTo>
                  <a:lnTo>
                    <a:pt x="291" y="314"/>
                  </a:lnTo>
                  <a:lnTo>
                    <a:pt x="304" y="304"/>
                  </a:lnTo>
                  <a:lnTo>
                    <a:pt x="318" y="294"/>
                  </a:lnTo>
                  <a:lnTo>
                    <a:pt x="331" y="281"/>
                  </a:lnTo>
                  <a:lnTo>
                    <a:pt x="341" y="267"/>
                  </a:lnTo>
                  <a:lnTo>
                    <a:pt x="351" y="253"/>
                  </a:lnTo>
                  <a:lnTo>
                    <a:pt x="359" y="238"/>
                  </a:lnTo>
                  <a:lnTo>
                    <a:pt x="366" y="222"/>
                  </a:lnTo>
                  <a:lnTo>
                    <a:pt x="370" y="205"/>
                  </a:lnTo>
                  <a:lnTo>
                    <a:pt x="372" y="188"/>
                  </a:lnTo>
                  <a:lnTo>
                    <a:pt x="374" y="170"/>
                  </a:lnTo>
                  <a:lnTo>
                    <a:pt x="372" y="153"/>
                  </a:lnTo>
                  <a:lnTo>
                    <a:pt x="370" y="136"/>
                  </a:lnTo>
                  <a:lnTo>
                    <a:pt x="366" y="120"/>
                  </a:lnTo>
                  <a:lnTo>
                    <a:pt x="359" y="105"/>
                  </a:lnTo>
                  <a:lnTo>
                    <a:pt x="351" y="90"/>
                  </a:lnTo>
                  <a:lnTo>
                    <a:pt x="341" y="76"/>
                  </a:lnTo>
                  <a:lnTo>
                    <a:pt x="331" y="62"/>
                  </a:lnTo>
                  <a:lnTo>
                    <a:pt x="318" y="51"/>
                  </a:lnTo>
                  <a:lnTo>
                    <a:pt x="304" y="39"/>
                  </a:lnTo>
                  <a:lnTo>
                    <a:pt x="291" y="29"/>
                  </a:lnTo>
                  <a:lnTo>
                    <a:pt x="274" y="21"/>
                  </a:lnTo>
                  <a:lnTo>
                    <a:pt x="258" y="14"/>
                  </a:lnTo>
                  <a:lnTo>
                    <a:pt x="241" y="8"/>
                  </a:lnTo>
                  <a:lnTo>
                    <a:pt x="223" y="3"/>
                  </a:lnTo>
                  <a:lnTo>
                    <a:pt x="204" y="1"/>
                  </a:lnTo>
                  <a:lnTo>
                    <a:pt x="184" y="0"/>
                  </a:lnTo>
                  <a:lnTo>
                    <a:pt x="166" y="1"/>
                  </a:lnTo>
                  <a:lnTo>
                    <a:pt x="148" y="3"/>
                  </a:lnTo>
                  <a:lnTo>
                    <a:pt x="130" y="8"/>
                  </a:lnTo>
                  <a:lnTo>
                    <a:pt x="114" y="14"/>
                  </a:lnTo>
                  <a:lnTo>
                    <a:pt x="98" y="21"/>
                  </a:lnTo>
                  <a:lnTo>
                    <a:pt x="83" y="29"/>
                  </a:lnTo>
                  <a:lnTo>
                    <a:pt x="68" y="39"/>
                  </a:lnTo>
                  <a:lnTo>
                    <a:pt x="55" y="51"/>
                  </a:lnTo>
                  <a:lnTo>
                    <a:pt x="43" y="62"/>
                  </a:lnTo>
                  <a:lnTo>
                    <a:pt x="32" y="76"/>
                  </a:lnTo>
                  <a:lnTo>
                    <a:pt x="23" y="90"/>
                  </a:lnTo>
                  <a:lnTo>
                    <a:pt x="15" y="105"/>
                  </a:lnTo>
                  <a:lnTo>
                    <a:pt x="8" y="120"/>
                  </a:lnTo>
                  <a:lnTo>
                    <a:pt x="3" y="136"/>
                  </a:lnTo>
                  <a:lnTo>
                    <a:pt x="1" y="153"/>
                  </a:lnTo>
                  <a:lnTo>
                    <a:pt x="0" y="170"/>
                  </a:lnTo>
                  <a:lnTo>
                    <a:pt x="1" y="188"/>
                  </a:lnTo>
                  <a:lnTo>
                    <a:pt x="3" y="205"/>
                  </a:lnTo>
                  <a:lnTo>
                    <a:pt x="8" y="222"/>
                  </a:lnTo>
                  <a:lnTo>
                    <a:pt x="15" y="238"/>
                  </a:lnTo>
                  <a:lnTo>
                    <a:pt x="23" y="253"/>
                  </a:lnTo>
                  <a:lnTo>
                    <a:pt x="32" y="267"/>
                  </a:lnTo>
                  <a:lnTo>
                    <a:pt x="43" y="281"/>
                  </a:lnTo>
                  <a:lnTo>
                    <a:pt x="55" y="294"/>
                  </a:lnTo>
                  <a:lnTo>
                    <a:pt x="68" y="304"/>
                  </a:lnTo>
                  <a:lnTo>
                    <a:pt x="83" y="314"/>
                  </a:lnTo>
                  <a:lnTo>
                    <a:pt x="98" y="324"/>
                  </a:lnTo>
                  <a:lnTo>
                    <a:pt x="114" y="330"/>
                  </a:lnTo>
                  <a:lnTo>
                    <a:pt x="130" y="336"/>
                  </a:lnTo>
                  <a:lnTo>
                    <a:pt x="148" y="341"/>
                  </a:lnTo>
                  <a:lnTo>
                    <a:pt x="166" y="343"/>
                  </a:lnTo>
                  <a:lnTo>
                    <a:pt x="184" y="344"/>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8" name="Freeform 76"/>
            <p:cNvSpPr>
              <a:spLocks/>
            </p:cNvSpPr>
            <p:nvPr/>
          </p:nvSpPr>
          <p:spPr bwMode="auto">
            <a:xfrm>
              <a:off x="766" y="1958"/>
              <a:ext cx="186" cy="168"/>
            </a:xfrm>
            <a:custGeom>
              <a:avLst/>
              <a:gdLst>
                <a:gd name="T0" fmla="*/ 204 w 374"/>
                <a:gd name="T1" fmla="*/ 336 h 337"/>
                <a:gd name="T2" fmla="*/ 241 w 374"/>
                <a:gd name="T3" fmla="*/ 329 h 337"/>
                <a:gd name="T4" fmla="*/ 275 w 374"/>
                <a:gd name="T5" fmla="*/ 316 h 337"/>
                <a:gd name="T6" fmla="*/ 304 w 374"/>
                <a:gd name="T7" fmla="*/ 299 h 337"/>
                <a:gd name="T8" fmla="*/ 330 w 374"/>
                <a:gd name="T9" fmla="*/ 276 h 337"/>
                <a:gd name="T10" fmla="*/ 351 w 374"/>
                <a:gd name="T11" fmla="*/ 248 h 337"/>
                <a:gd name="T12" fmla="*/ 366 w 374"/>
                <a:gd name="T13" fmla="*/ 217 h 337"/>
                <a:gd name="T14" fmla="*/ 373 w 374"/>
                <a:gd name="T15" fmla="*/ 184 h 337"/>
                <a:gd name="T16" fmla="*/ 373 w 374"/>
                <a:gd name="T17" fmla="*/ 149 h 337"/>
                <a:gd name="T18" fmla="*/ 366 w 374"/>
                <a:gd name="T19" fmla="*/ 117 h 337"/>
                <a:gd name="T20" fmla="*/ 351 w 374"/>
                <a:gd name="T21" fmla="*/ 86 h 337"/>
                <a:gd name="T22" fmla="*/ 330 w 374"/>
                <a:gd name="T23" fmla="*/ 59 h 337"/>
                <a:gd name="T24" fmla="*/ 304 w 374"/>
                <a:gd name="T25" fmla="*/ 38 h 337"/>
                <a:gd name="T26" fmla="*/ 275 w 374"/>
                <a:gd name="T27" fmla="*/ 19 h 337"/>
                <a:gd name="T28" fmla="*/ 241 w 374"/>
                <a:gd name="T29" fmla="*/ 7 h 337"/>
                <a:gd name="T30" fmla="*/ 204 w 374"/>
                <a:gd name="T31" fmla="*/ 1 h 337"/>
                <a:gd name="T32" fmla="*/ 166 w 374"/>
                <a:gd name="T33" fmla="*/ 1 h 337"/>
                <a:gd name="T34" fmla="*/ 130 w 374"/>
                <a:gd name="T35" fmla="*/ 7 h 337"/>
                <a:gd name="T36" fmla="*/ 97 w 374"/>
                <a:gd name="T37" fmla="*/ 19 h 337"/>
                <a:gd name="T38" fmla="*/ 67 w 374"/>
                <a:gd name="T39" fmla="*/ 38 h 337"/>
                <a:gd name="T40" fmla="*/ 43 w 374"/>
                <a:gd name="T41" fmla="*/ 59 h 337"/>
                <a:gd name="T42" fmla="*/ 22 w 374"/>
                <a:gd name="T43" fmla="*/ 86 h 337"/>
                <a:gd name="T44" fmla="*/ 8 w 374"/>
                <a:gd name="T45" fmla="*/ 117 h 337"/>
                <a:gd name="T46" fmla="*/ 1 w 374"/>
                <a:gd name="T47" fmla="*/ 149 h 337"/>
                <a:gd name="T48" fmla="*/ 1 w 374"/>
                <a:gd name="T49" fmla="*/ 184 h 337"/>
                <a:gd name="T50" fmla="*/ 8 w 374"/>
                <a:gd name="T51" fmla="*/ 217 h 337"/>
                <a:gd name="T52" fmla="*/ 22 w 374"/>
                <a:gd name="T53" fmla="*/ 248 h 337"/>
                <a:gd name="T54" fmla="*/ 43 w 374"/>
                <a:gd name="T55" fmla="*/ 276 h 337"/>
                <a:gd name="T56" fmla="*/ 67 w 374"/>
                <a:gd name="T57" fmla="*/ 299 h 337"/>
                <a:gd name="T58" fmla="*/ 97 w 374"/>
                <a:gd name="T59" fmla="*/ 316 h 337"/>
                <a:gd name="T60" fmla="*/ 130 w 374"/>
                <a:gd name="T61" fmla="*/ 329 h 337"/>
                <a:gd name="T62" fmla="*/ 166 w 374"/>
                <a:gd name="T63" fmla="*/ 33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37">
                  <a:moveTo>
                    <a:pt x="185" y="337"/>
                  </a:moveTo>
                  <a:lnTo>
                    <a:pt x="204" y="336"/>
                  </a:lnTo>
                  <a:lnTo>
                    <a:pt x="223" y="333"/>
                  </a:lnTo>
                  <a:lnTo>
                    <a:pt x="241" y="329"/>
                  </a:lnTo>
                  <a:lnTo>
                    <a:pt x="258" y="324"/>
                  </a:lnTo>
                  <a:lnTo>
                    <a:pt x="275" y="316"/>
                  </a:lnTo>
                  <a:lnTo>
                    <a:pt x="290" y="308"/>
                  </a:lnTo>
                  <a:lnTo>
                    <a:pt x="304" y="299"/>
                  </a:lnTo>
                  <a:lnTo>
                    <a:pt x="318" y="287"/>
                  </a:lnTo>
                  <a:lnTo>
                    <a:pt x="330" y="276"/>
                  </a:lnTo>
                  <a:lnTo>
                    <a:pt x="341" y="262"/>
                  </a:lnTo>
                  <a:lnTo>
                    <a:pt x="351" y="248"/>
                  </a:lnTo>
                  <a:lnTo>
                    <a:pt x="359" y="233"/>
                  </a:lnTo>
                  <a:lnTo>
                    <a:pt x="366" y="217"/>
                  </a:lnTo>
                  <a:lnTo>
                    <a:pt x="370" y="201"/>
                  </a:lnTo>
                  <a:lnTo>
                    <a:pt x="373" y="184"/>
                  </a:lnTo>
                  <a:lnTo>
                    <a:pt x="374" y="167"/>
                  </a:lnTo>
                  <a:lnTo>
                    <a:pt x="373" y="149"/>
                  </a:lnTo>
                  <a:lnTo>
                    <a:pt x="370" y="133"/>
                  </a:lnTo>
                  <a:lnTo>
                    <a:pt x="366" y="117"/>
                  </a:lnTo>
                  <a:lnTo>
                    <a:pt x="359" y="101"/>
                  </a:lnTo>
                  <a:lnTo>
                    <a:pt x="351" y="86"/>
                  </a:lnTo>
                  <a:lnTo>
                    <a:pt x="341" y="73"/>
                  </a:lnTo>
                  <a:lnTo>
                    <a:pt x="330" y="59"/>
                  </a:lnTo>
                  <a:lnTo>
                    <a:pt x="318" y="48"/>
                  </a:lnTo>
                  <a:lnTo>
                    <a:pt x="304" y="38"/>
                  </a:lnTo>
                  <a:lnTo>
                    <a:pt x="290" y="28"/>
                  </a:lnTo>
                  <a:lnTo>
                    <a:pt x="275" y="19"/>
                  </a:lnTo>
                  <a:lnTo>
                    <a:pt x="258" y="12"/>
                  </a:lnTo>
                  <a:lnTo>
                    <a:pt x="241" y="7"/>
                  </a:lnTo>
                  <a:lnTo>
                    <a:pt x="223" y="3"/>
                  </a:lnTo>
                  <a:lnTo>
                    <a:pt x="204" y="1"/>
                  </a:lnTo>
                  <a:lnTo>
                    <a:pt x="185" y="0"/>
                  </a:lnTo>
                  <a:lnTo>
                    <a:pt x="166" y="1"/>
                  </a:lnTo>
                  <a:lnTo>
                    <a:pt x="148" y="3"/>
                  </a:lnTo>
                  <a:lnTo>
                    <a:pt x="130" y="7"/>
                  </a:lnTo>
                  <a:lnTo>
                    <a:pt x="113" y="12"/>
                  </a:lnTo>
                  <a:lnTo>
                    <a:pt x="97" y="19"/>
                  </a:lnTo>
                  <a:lnTo>
                    <a:pt x="82" y="28"/>
                  </a:lnTo>
                  <a:lnTo>
                    <a:pt x="67" y="38"/>
                  </a:lnTo>
                  <a:lnTo>
                    <a:pt x="54" y="48"/>
                  </a:lnTo>
                  <a:lnTo>
                    <a:pt x="43" y="59"/>
                  </a:lnTo>
                  <a:lnTo>
                    <a:pt x="31" y="73"/>
                  </a:lnTo>
                  <a:lnTo>
                    <a:pt x="22" y="86"/>
                  </a:lnTo>
                  <a:lnTo>
                    <a:pt x="15" y="101"/>
                  </a:lnTo>
                  <a:lnTo>
                    <a:pt x="8" y="117"/>
                  </a:lnTo>
                  <a:lnTo>
                    <a:pt x="3" y="133"/>
                  </a:lnTo>
                  <a:lnTo>
                    <a:pt x="1" y="149"/>
                  </a:lnTo>
                  <a:lnTo>
                    <a:pt x="0" y="167"/>
                  </a:lnTo>
                  <a:lnTo>
                    <a:pt x="1" y="184"/>
                  </a:lnTo>
                  <a:lnTo>
                    <a:pt x="3" y="201"/>
                  </a:lnTo>
                  <a:lnTo>
                    <a:pt x="8" y="217"/>
                  </a:lnTo>
                  <a:lnTo>
                    <a:pt x="15" y="233"/>
                  </a:lnTo>
                  <a:lnTo>
                    <a:pt x="22" y="248"/>
                  </a:lnTo>
                  <a:lnTo>
                    <a:pt x="31" y="262"/>
                  </a:lnTo>
                  <a:lnTo>
                    <a:pt x="43" y="276"/>
                  </a:lnTo>
                  <a:lnTo>
                    <a:pt x="54" y="287"/>
                  </a:lnTo>
                  <a:lnTo>
                    <a:pt x="67" y="299"/>
                  </a:lnTo>
                  <a:lnTo>
                    <a:pt x="82" y="308"/>
                  </a:lnTo>
                  <a:lnTo>
                    <a:pt x="97" y="316"/>
                  </a:lnTo>
                  <a:lnTo>
                    <a:pt x="113" y="324"/>
                  </a:lnTo>
                  <a:lnTo>
                    <a:pt x="130" y="329"/>
                  </a:lnTo>
                  <a:lnTo>
                    <a:pt x="148" y="333"/>
                  </a:lnTo>
                  <a:lnTo>
                    <a:pt x="166" y="336"/>
                  </a:lnTo>
                  <a:lnTo>
                    <a:pt x="185" y="337"/>
                  </a:lnTo>
                  <a:close/>
                </a:path>
              </a:pathLst>
            </a:custGeom>
            <a:solidFill>
              <a:srgbClr val="42FC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9" name="Freeform 77"/>
            <p:cNvSpPr>
              <a:spLocks/>
            </p:cNvSpPr>
            <p:nvPr/>
          </p:nvSpPr>
          <p:spPr bwMode="auto">
            <a:xfrm>
              <a:off x="766" y="1743"/>
              <a:ext cx="186" cy="172"/>
            </a:xfrm>
            <a:custGeom>
              <a:avLst/>
              <a:gdLst>
                <a:gd name="T0" fmla="*/ 204 w 374"/>
                <a:gd name="T1" fmla="*/ 343 h 344"/>
                <a:gd name="T2" fmla="*/ 241 w 374"/>
                <a:gd name="T3" fmla="*/ 336 h 344"/>
                <a:gd name="T4" fmla="*/ 275 w 374"/>
                <a:gd name="T5" fmla="*/ 324 h 344"/>
                <a:gd name="T6" fmla="*/ 304 w 374"/>
                <a:gd name="T7" fmla="*/ 305 h 344"/>
                <a:gd name="T8" fmla="*/ 331 w 374"/>
                <a:gd name="T9" fmla="*/ 281 h 344"/>
                <a:gd name="T10" fmla="*/ 351 w 374"/>
                <a:gd name="T11" fmla="*/ 255 h 344"/>
                <a:gd name="T12" fmla="*/ 366 w 374"/>
                <a:gd name="T13" fmla="*/ 224 h 344"/>
                <a:gd name="T14" fmla="*/ 373 w 374"/>
                <a:gd name="T15" fmla="*/ 189 h 344"/>
                <a:gd name="T16" fmla="*/ 373 w 374"/>
                <a:gd name="T17" fmla="*/ 154 h 344"/>
                <a:gd name="T18" fmla="*/ 366 w 374"/>
                <a:gd name="T19" fmla="*/ 121 h 344"/>
                <a:gd name="T20" fmla="*/ 351 w 374"/>
                <a:gd name="T21" fmla="*/ 90 h 344"/>
                <a:gd name="T22" fmla="*/ 331 w 374"/>
                <a:gd name="T23" fmla="*/ 62 h 344"/>
                <a:gd name="T24" fmla="*/ 304 w 374"/>
                <a:gd name="T25" fmla="*/ 39 h 344"/>
                <a:gd name="T26" fmla="*/ 275 w 374"/>
                <a:gd name="T27" fmla="*/ 21 h 344"/>
                <a:gd name="T28" fmla="*/ 241 w 374"/>
                <a:gd name="T29" fmla="*/ 8 h 344"/>
                <a:gd name="T30" fmla="*/ 204 w 374"/>
                <a:gd name="T31" fmla="*/ 1 h 344"/>
                <a:gd name="T32" fmla="*/ 166 w 374"/>
                <a:gd name="T33" fmla="*/ 1 h 344"/>
                <a:gd name="T34" fmla="*/ 130 w 374"/>
                <a:gd name="T35" fmla="*/ 8 h 344"/>
                <a:gd name="T36" fmla="*/ 97 w 374"/>
                <a:gd name="T37" fmla="*/ 21 h 344"/>
                <a:gd name="T38" fmla="*/ 67 w 374"/>
                <a:gd name="T39" fmla="*/ 39 h 344"/>
                <a:gd name="T40" fmla="*/ 43 w 374"/>
                <a:gd name="T41" fmla="*/ 62 h 344"/>
                <a:gd name="T42" fmla="*/ 22 w 374"/>
                <a:gd name="T43" fmla="*/ 90 h 344"/>
                <a:gd name="T44" fmla="*/ 8 w 374"/>
                <a:gd name="T45" fmla="*/ 121 h 344"/>
                <a:gd name="T46" fmla="*/ 1 w 374"/>
                <a:gd name="T47" fmla="*/ 154 h 344"/>
                <a:gd name="T48" fmla="*/ 1 w 374"/>
                <a:gd name="T49" fmla="*/ 189 h 344"/>
                <a:gd name="T50" fmla="*/ 8 w 374"/>
                <a:gd name="T51" fmla="*/ 224 h 344"/>
                <a:gd name="T52" fmla="*/ 22 w 374"/>
                <a:gd name="T53" fmla="*/ 255 h 344"/>
                <a:gd name="T54" fmla="*/ 43 w 374"/>
                <a:gd name="T55" fmla="*/ 281 h 344"/>
                <a:gd name="T56" fmla="*/ 67 w 374"/>
                <a:gd name="T57" fmla="*/ 305 h 344"/>
                <a:gd name="T58" fmla="*/ 97 w 374"/>
                <a:gd name="T59" fmla="*/ 324 h 344"/>
                <a:gd name="T60" fmla="*/ 130 w 374"/>
                <a:gd name="T61" fmla="*/ 336 h 344"/>
                <a:gd name="T62" fmla="*/ 166 w 374"/>
                <a:gd name="T63" fmla="*/ 343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44">
                  <a:moveTo>
                    <a:pt x="185" y="344"/>
                  </a:moveTo>
                  <a:lnTo>
                    <a:pt x="204" y="343"/>
                  </a:lnTo>
                  <a:lnTo>
                    <a:pt x="223" y="341"/>
                  </a:lnTo>
                  <a:lnTo>
                    <a:pt x="241" y="336"/>
                  </a:lnTo>
                  <a:lnTo>
                    <a:pt x="258" y="331"/>
                  </a:lnTo>
                  <a:lnTo>
                    <a:pt x="275" y="324"/>
                  </a:lnTo>
                  <a:lnTo>
                    <a:pt x="291" y="314"/>
                  </a:lnTo>
                  <a:lnTo>
                    <a:pt x="304" y="305"/>
                  </a:lnTo>
                  <a:lnTo>
                    <a:pt x="318" y="294"/>
                  </a:lnTo>
                  <a:lnTo>
                    <a:pt x="331" y="281"/>
                  </a:lnTo>
                  <a:lnTo>
                    <a:pt x="341" y="268"/>
                  </a:lnTo>
                  <a:lnTo>
                    <a:pt x="351" y="255"/>
                  </a:lnTo>
                  <a:lnTo>
                    <a:pt x="359" y="239"/>
                  </a:lnTo>
                  <a:lnTo>
                    <a:pt x="366" y="224"/>
                  </a:lnTo>
                  <a:lnTo>
                    <a:pt x="370" y="206"/>
                  </a:lnTo>
                  <a:lnTo>
                    <a:pt x="373" y="189"/>
                  </a:lnTo>
                  <a:lnTo>
                    <a:pt x="374" y="172"/>
                  </a:lnTo>
                  <a:lnTo>
                    <a:pt x="373" y="154"/>
                  </a:lnTo>
                  <a:lnTo>
                    <a:pt x="370" y="137"/>
                  </a:lnTo>
                  <a:lnTo>
                    <a:pt x="366" y="121"/>
                  </a:lnTo>
                  <a:lnTo>
                    <a:pt x="359" y="105"/>
                  </a:lnTo>
                  <a:lnTo>
                    <a:pt x="351" y="90"/>
                  </a:lnTo>
                  <a:lnTo>
                    <a:pt x="341" y="76"/>
                  </a:lnTo>
                  <a:lnTo>
                    <a:pt x="331" y="62"/>
                  </a:lnTo>
                  <a:lnTo>
                    <a:pt x="318" y="51"/>
                  </a:lnTo>
                  <a:lnTo>
                    <a:pt x="304" y="39"/>
                  </a:lnTo>
                  <a:lnTo>
                    <a:pt x="291" y="30"/>
                  </a:lnTo>
                  <a:lnTo>
                    <a:pt x="275" y="21"/>
                  </a:lnTo>
                  <a:lnTo>
                    <a:pt x="258" y="14"/>
                  </a:lnTo>
                  <a:lnTo>
                    <a:pt x="241" y="8"/>
                  </a:lnTo>
                  <a:lnTo>
                    <a:pt x="223" y="4"/>
                  </a:lnTo>
                  <a:lnTo>
                    <a:pt x="204" y="1"/>
                  </a:lnTo>
                  <a:lnTo>
                    <a:pt x="185" y="0"/>
                  </a:lnTo>
                  <a:lnTo>
                    <a:pt x="166" y="1"/>
                  </a:lnTo>
                  <a:lnTo>
                    <a:pt x="148" y="4"/>
                  </a:lnTo>
                  <a:lnTo>
                    <a:pt x="130" y="8"/>
                  </a:lnTo>
                  <a:lnTo>
                    <a:pt x="113" y="14"/>
                  </a:lnTo>
                  <a:lnTo>
                    <a:pt x="97" y="21"/>
                  </a:lnTo>
                  <a:lnTo>
                    <a:pt x="82" y="30"/>
                  </a:lnTo>
                  <a:lnTo>
                    <a:pt x="67" y="39"/>
                  </a:lnTo>
                  <a:lnTo>
                    <a:pt x="54" y="51"/>
                  </a:lnTo>
                  <a:lnTo>
                    <a:pt x="43" y="62"/>
                  </a:lnTo>
                  <a:lnTo>
                    <a:pt x="31" y="76"/>
                  </a:lnTo>
                  <a:lnTo>
                    <a:pt x="22" y="90"/>
                  </a:lnTo>
                  <a:lnTo>
                    <a:pt x="15" y="105"/>
                  </a:lnTo>
                  <a:lnTo>
                    <a:pt x="8" y="121"/>
                  </a:lnTo>
                  <a:lnTo>
                    <a:pt x="3" y="137"/>
                  </a:lnTo>
                  <a:lnTo>
                    <a:pt x="1" y="154"/>
                  </a:lnTo>
                  <a:lnTo>
                    <a:pt x="0" y="172"/>
                  </a:lnTo>
                  <a:lnTo>
                    <a:pt x="1" y="189"/>
                  </a:lnTo>
                  <a:lnTo>
                    <a:pt x="3" y="206"/>
                  </a:lnTo>
                  <a:lnTo>
                    <a:pt x="8" y="224"/>
                  </a:lnTo>
                  <a:lnTo>
                    <a:pt x="15" y="239"/>
                  </a:lnTo>
                  <a:lnTo>
                    <a:pt x="22" y="255"/>
                  </a:lnTo>
                  <a:lnTo>
                    <a:pt x="31" y="268"/>
                  </a:lnTo>
                  <a:lnTo>
                    <a:pt x="43" y="281"/>
                  </a:lnTo>
                  <a:lnTo>
                    <a:pt x="54" y="294"/>
                  </a:lnTo>
                  <a:lnTo>
                    <a:pt x="67" y="305"/>
                  </a:lnTo>
                  <a:lnTo>
                    <a:pt x="82" y="314"/>
                  </a:lnTo>
                  <a:lnTo>
                    <a:pt x="97" y="324"/>
                  </a:lnTo>
                  <a:lnTo>
                    <a:pt x="113" y="331"/>
                  </a:lnTo>
                  <a:lnTo>
                    <a:pt x="130" y="336"/>
                  </a:lnTo>
                  <a:lnTo>
                    <a:pt x="148" y="341"/>
                  </a:lnTo>
                  <a:lnTo>
                    <a:pt x="166" y="343"/>
                  </a:lnTo>
                  <a:lnTo>
                    <a:pt x="185" y="344"/>
                  </a:lnTo>
                  <a:close/>
                </a:path>
              </a:pathLst>
            </a:custGeom>
            <a:solidFill>
              <a:srgbClr val="00FF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0" name="Freeform 78"/>
            <p:cNvSpPr>
              <a:spLocks/>
            </p:cNvSpPr>
            <p:nvPr/>
          </p:nvSpPr>
          <p:spPr bwMode="auto">
            <a:xfrm>
              <a:off x="857" y="1977"/>
              <a:ext cx="69" cy="83"/>
            </a:xfrm>
            <a:custGeom>
              <a:avLst/>
              <a:gdLst>
                <a:gd name="T0" fmla="*/ 0 w 138"/>
                <a:gd name="T1" fmla="*/ 0 h 165"/>
                <a:gd name="T2" fmla="*/ 7 w 138"/>
                <a:gd name="T3" fmla="*/ 1 h 165"/>
                <a:gd name="T4" fmla="*/ 26 w 138"/>
                <a:gd name="T5" fmla="*/ 3 h 165"/>
                <a:gd name="T6" fmla="*/ 50 w 138"/>
                <a:gd name="T7" fmla="*/ 10 h 165"/>
                <a:gd name="T8" fmla="*/ 79 w 138"/>
                <a:gd name="T9" fmla="*/ 24 h 165"/>
                <a:gd name="T10" fmla="*/ 105 w 138"/>
                <a:gd name="T11" fmla="*/ 43 h 165"/>
                <a:gd name="T12" fmla="*/ 126 w 138"/>
                <a:gd name="T13" fmla="*/ 73 h 165"/>
                <a:gd name="T14" fmla="*/ 138 w 138"/>
                <a:gd name="T15" fmla="*/ 112 h 165"/>
                <a:gd name="T16" fmla="*/ 135 w 138"/>
                <a:gd name="T17" fmla="*/ 165 h 165"/>
                <a:gd name="T18" fmla="*/ 133 w 138"/>
                <a:gd name="T19" fmla="*/ 158 h 165"/>
                <a:gd name="T20" fmla="*/ 124 w 138"/>
                <a:gd name="T21" fmla="*/ 141 h 165"/>
                <a:gd name="T22" fmla="*/ 111 w 138"/>
                <a:gd name="T23" fmla="*/ 116 h 165"/>
                <a:gd name="T24" fmla="*/ 95 w 138"/>
                <a:gd name="T25" fmla="*/ 87 h 165"/>
                <a:gd name="T26" fmla="*/ 74 w 138"/>
                <a:gd name="T27" fmla="*/ 57 h 165"/>
                <a:gd name="T28" fmla="*/ 51 w 138"/>
                <a:gd name="T29" fmla="*/ 31 h 165"/>
                <a:gd name="T30" fmla="*/ 27 w 138"/>
                <a:gd name="T31" fmla="*/ 10 h 165"/>
                <a:gd name="T32" fmla="*/ 0 w 138"/>
                <a:gd name="T33"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8" h="165">
                  <a:moveTo>
                    <a:pt x="0" y="0"/>
                  </a:moveTo>
                  <a:lnTo>
                    <a:pt x="7" y="1"/>
                  </a:lnTo>
                  <a:lnTo>
                    <a:pt x="26" y="3"/>
                  </a:lnTo>
                  <a:lnTo>
                    <a:pt x="50" y="10"/>
                  </a:lnTo>
                  <a:lnTo>
                    <a:pt x="79" y="24"/>
                  </a:lnTo>
                  <a:lnTo>
                    <a:pt x="105" y="43"/>
                  </a:lnTo>
                  <a:lnTo>
                    <a:pt x="126" y="73"/>
                  </a:lnTo>
                  <a:lnTo>
                    <a:pt x="138" y="112"/>
                  </a:lnTo>
                  <a:lnTo>
                    <a:pt x="135" y="165"/>
                  </a:lnTo>
                  <a:lnTo>
                    <a:pt x="133" y="158"/>
                  </a:lnTo>
                  <a:lnTo>
                    <a:pt x="124" y="141"/>
                  </a:lnTo>
                  <a:lnTo>
                    <a:pt x="111" y="116"/>
                  </a:lnTo>
                  <a:lnTo>
                    <a:pt x="95" y="87"/>
                  </a:lnTo>
                  <a:lnTo>
                    <a:pt x="74" y="57"/>
                  </a:lnTo>
                  <a:lnTo>
                    <a:pt x="51" y="31"/>
                  </a:lnTo>
                  <a:lnTo>
                    <a:pt x="27" y="1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1" name="Freeform 79"/>
            <p:cNvSpPr>
              <a:spLocks/>
            </p:cNvSpPr>
            <p:nvPr/>
          </p:nvSpPr>
          <p:spPr bwMode="auto">
            <a:xfrm>
              <a:off x="857" y="1762"/>
              <a:ext cx="69" cy="84"/>
            </a:xfrm>
            <a:custGeom>
              <a:avLst/>
              <a:gdLst>
                <a:gd name="T0" fmla="*/ 0 w 138"/>
                <a:gd name="T1" fmla="*/ 0 h 168"/>
                <a:gd name="T2" fmla="*/ 7 w 138"/>
                <a:gd name="T3" fmla="*/ 1 h 168"/>
                <a:gd name="T4" fmla="*/ 26 w 138"/>
                <a:gd name="T5" fmla="*/ 4 h 168"/>
                <a:gd name="T6" fmla="*/ 50 w 138"/>
                <a:gd name="T7" fmla="*/ 12 h 168"/>
                <a:gd name="T8" fmla="*/ 79 w 138"/>
                <a:gd name="T9" fmla="*/ 24 h 168"/>
                <a:gd name="T10" fmla="*/ 105 w 138"/>
                <a:gd name="T11" fmla="*/ 45 h 168"/>
                <a:gd name="T12" fmla="*/ 126 w 138"/>
                <a:gd name="T13" fmla="*/ 75 h 168"/>
                <a:gd name="T14" fmla="*/ 138 w 138"/>
                <a:gd name="T15" fmla="*/ 115 h 168"/>
                <a:gd name="T16" fmla="*/ 135 w 138"/>
                <a:gd name="T17" fmla="*/ 168 h 168"/>
                <a:gd name="T18" fmla="*/ 133 w 138"/>
                <a:gd name="T19" fmla="*/ 161 h 168"/>
                <a:gd name="T20" fmla="*/ 124 w 138"/>
                <a:gd name="T21" fmla="*/ 144 h 168"/>
                <a:gd name="T22" fmla="*/ 111 w 138"/>
                <a:gd name="T23" fmla="*/ 118 h 168"/>
                <a:gd name="T24" fmla="*/ 95 w 138"/>
                <a:gd name="T25" fmla="*/ 89 h 168"/>
                <a:gd name="T26" fmla="*/ 74 w 138"/>
                <a:gd name="T27" fmla="*/ 59 h 168"/>
                <a:gd name="T28" fmla="*/ 51 w 138"/>
                <a:gd name="T29" fmla="*/ 31 h 168"/>
                <a:gd name="T30" fmla="*/ 27 w 138"/>
                <a:gd name="T31" fmla="*/ 11 h 168"/>
                <a:gd name="T32" fmla="*/ 0 w 138"/>
                <a:gd name="T33"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8" h="168">
                  <a:moveTo>
                    <a:pt x="0" y="0"/>
                  </a:moveTo>
                  <a:lnTo>
                    <a:pt x="7" y="1"/>
                  </a:lnTo>
                  <a:lnTo>
                    <a:pt x="26" y="4"/>
                  </a:lnTo>
                  <a:lnTo>
                    <a:pt x="50" y="12"/>
                  </a:lnTo>
                  <a:lnTo>
                    <a:pt x="79" y="24"/>
                  </a:lnTo>
                  <a:lnTo>
                    <a:pt x="105" y="45"/>
                  </a:lnTo>
                  <a:lnTo>
                    <a:pt x="126" y="75"/>
                  </a:lnTo>
                  <a:lnTo>
                    <a:pt x="138" y="115"/>
                  </a:lnTo>
                  <a:lnTo>
                    <a:pt x="135" y="168"/>
                  </a:lnTo>
                  <a:lnTo>
                    <a:pt x="133" y="161"/>
                  </a:lnTo>
                  <a:lnTo>
                    <a:pt x="124" y="144"/>
                  </a:lnTo>
                  <a:lnTo>
                    <a:pt x="111" y="118"/>
                  </a:lnTo>
                  <a:lnTo>
                    <a:pt x="95" y="89"/>
                  </a:lnTo>
                  <a:lnTo>
                    <a:pt x="74" y="59"/>
                  </a:lnTo>
                  <a:lnTo>
                    <a:pt x="51" y="31"/>
                  </a:lnTo>
                  <a:lnTo>
                    <a:pt x="27" y="11"/>
                  </a:lnTo>
                  <a:lnTo>
                    <a:pt x="0" y="0"/>
                  </a:lnTo>
                  <a:close/>
                </a:path>
              </a:pathLst>
            </a:custGeom>
            <a:solidFill>
              <a:srgbClr val="FFF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2" name="Freeform 80"/>
            <p:cNvSpPr>
              <a:spLocks/>
            </p:cNvSpPr>
            <p:nvPr/>
          </p:nvSpPr>
          <p:spPr bwMode="auto">
            <a:xfrm>
              <a:off x="858" y="1550"/>
              <a:ext cx="70" cy="83"/>
            </a:xfrm>
            <a:custGeom>
              <a:avLst/>
              <a:gdLst>
                <a:gd name="T0" fmla="*/ 0 w 140"/>
                <a:gd name="T1" fmla="*/ 0 h 167"/>
                <a:gd name="T2" fmla="*/ 6 w 140"/>
                <a:gd name="T3" fmla="*/ 2 h 167"/>
                <a:gd name="T4" fmla="*/ 25 w 140"/>
                <a:gd name="T5" fmla="*/ 4 h 167"/>
                <a:gd name="T6" fmla="*/ 50 w 140"/>
                <a:gd name="T7" fmla="*/ 11 h 167"/>
                <a:gd name="T8" fmla="*/ 79 w 140"/>
                <a:gd name="T9" fmla="*/ 25 h 167"/>
                <a:gd name="T10" fmla="*/ 106 w 140"/>
                <a:gd name="T11" fmla="*/ 44 h 167"/>
                <a:gd name="T12" fmla="*/ 128 w 140"/>
                <a:gd name="T13" fmla="*/ 74 h 167"/>
                <a:gd name="T14" fmla="*/ 140 w 140"/>
                <a:gd name="T15" fmla="*/ 114 h 167"/>
                <a:gd name="T16" fmla="*/ 139 w 140"/>
                <a:gd name="T17" fmla="*/ 167 h 167"/>
                <a:gd name="T18" fmla="*/ 137 w 140"/>
                <a:gd name="T19" fmla="*/ 160 h 167"/>
                <a:gd name="T20" fmla="*/ 129 w 140"/>
                <a:gd name="T21" fmla="*/ 143 h 167"/>
                <a:gd name="T22" fmla="*/ 115 w 140"/>
                <a:gd name="T23" fmla="*/ 118 h 167"/>
                <a:gd name="T24" fmla="*/ 99 w 140"/>
                <a:gd name="T25" fmla="*/ 88 h 167"/>
                <a:gd name="T26" fmla="*/ 78 w 140"/>
                <a:gd name="T27" fmla="*/ 58 h 167"/>
                <a:gd name="T28" fmla="*/ 54 w 140"/>
                <a:gd name="T29" fmla="*/ 31 h 167"/>
                <a:gd name="T30" fmla="*/ 27 w 140"/>
                <a:gd name="T31" fmla="*/ 11 h 167"/>
                <a:gd name="T32" fmla="*/ 0 w 140"/>
                <a:gd name="T33"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0" h="167">
                  <a:moveTo>
                    <a:pt x="0" y="0"/>
                  </a:moveTo>
                  <a:lnTo>
                    <a:pt x="6" y="2"/>
                  </a:lnTo>
                  <a:lnTo>
                    <a:pt x="25" y="4"/>
                  </a:lnTo>
                  <a:lnTo>
                    <a:pt x="50" y="11"/>
                  </a:lnTo>
                  <a:lnTo>
                    <a:pt x="79" y="25"/>
                  </a:lnTo>
                  <a:lnTo>
                    <a:pt x="106" y="44"/>
                  </a:lnTo>
                  <a:lnTo>
                    <a:pt x="128" y="74"/>
                  </a:lnTo>
                  <a:lnTo>
                    <a:pt x="140" y="114"/>
                  </a:lnTo>
                  <a:lnTo>
                    <a:pt x="139" y="167"/>
                  </a:lnTo>
                  <a:lnTo>
                    <a:pt x="137" y="160"/>
                  </a:lnTo>
                  <a:lnTo>
                    <a:pt x="129" y="143"/>
                  </a:lnTo>
                  <a:lnTo>
                    <a:pt x="115" y="118"/>
                  </a:lnTo>
                  <a:lnTo>
                    <a:pt x="99" y="88"/>
                  </a:lnTo>
                  <a:lnTo>
                    <a:pt x="78" y="58"/>
                  </a:lnTo>
                  <a:lnTo>
                    <a:pt x="54" y="31"/>
                  </a:lnTo>
                  <a:lnTo>
                    <a:pt x="27" y="11"/>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3" name="Freeform 81"/>
            <p:cNvSpPr>
              <a:spLocks/>
            </p:cNvSpPr>
            <p:nvPr/>
          </p:nvSpPr>
          <p:spPr bwMode="auto">
            <a:xfrm>
              <a:off x="757" y="1719"/>
              <a:ext cx="199" cy="82"/>
            </a:xfrm>
            <a:custGeom>
              <a:avLst/>
              <a:gdLst>
                <a:gd name="T0" fmla="*/ 0 w 399"/>
                <a:gd name="T1" fmla="*/ 162 h 163"/>
                <a:gd name="T2" fmla="*/ 4 w 399"/>
                <a:gd name="T3" fmla="*/ 162 h 163"/>
                <a:gd name="T4" fmla="*/ 17 w 399"/>
                <a:gd name="T5" fmla="*/ 163 h 163"/>
                <a:gd name="T6" fmla="*/ 37 w 399"/>
                <a:gd name="T7" fmla="*/ 163 h 163"/>
                <a:gd name="T8" fmla="*/ 61 w 399"/>
                <a:gd name="T9" fmla="*/ 161 h 163"/>
                <a:gd name="T10" fmla="*/ 87 w 399"/>
                <a:gd name="T11" fmla="*/ 157 h 163"/>
                <a:gd name="T12" fmla="*/ 116 w 399"/>
                <a:gd name="T13" fmla="*/ 146 h 163"/>
                <a:gd name="T14" fmla="*/ 145 w 399"/>
                <a:gd name="T15" fmla="*/ 131 h 163"/>
                <a:gd name="T16" fmla="*/ 172 w 399"/>
                <a:gd name="T17" fmla="*/ 108 h 163"/>
                <a:gd name="T18" fmla="*/ 173 w 399"/>
                <a:gd name="T19" fmla="*/ 107 h 163"/>
                <a:gd name="T20" fmla="*/ 177 w 399"/>
                <a:gd name="T21" fmla="*/ 102 h 163"/>
                <a:gd name="T22" fmla="*/ 184 w 399"/>
                <a:gd name="T23" fmla="*/ 96 h 163"/>
                <a:gd name="T24" fmla="*/ 192 w 399"/>
                <a:gd name="T25" fmla="*/ 87 h 163"/>
                <a:gd name="T26" fmla="*/ 204 w 399"/>
                <a:gd name="T27" fmla="*/ 77 h 163"/>
                <a:gd name="T28" fmla="*/ 217 w 399"/>
                <a:gd name="T29" fmla="*/ 67 h 163"/>
                <a:gd name="T30" fmla="*/ 232 w 399"/>
                <a:gd name="T31" fmla="*/ 55 h 163"/>
                <a:gd name="T32" fmla="*/ 248 w 399"/>
                <a:gd name="T33" fmla="*/ 45 h 163"/>
                <a:gd name="T34" fmla="*/ 264 w 399"/>
                <a:gd name="T35" fmla="*/ 36 h 163"/>
                <a:gd name="T36" fmla="*/ 282 w 399"/>
                <a:gd name="T37" fmla="*/ 26 h 163"/>
                <a:gd name="T38" fmla="*/ 301 w 399"/>
                <a:gd name="T39" fmla="*/ 20 h 163"/>
                <a:gd name="T40" fmla="*/ 320 w 399"/>
                <a:gd name="T41" fmla="*/ 15 h 163"/>
                <a:gd name="T42" fmla="*/ 340 w 399"/>
                <a:gd name="T43" fmla="*/ 13 h 163"/>
                <a:gd name="T44" fmla="*/ 360 w 399"/>
                <a:gd name="T45" fmla="*/ 14 h 163"/>
                <a:gd name="T46" fmla="*/ 379 w 399"/>
                <a:gd name="T47" fmla="*/ 20 h 163"/>
                <a:gd name="T48" fmla="*/ 399 w 399"/>
                <a:gd name="T49" fmla="*/ 29 h 163"/>
                <a:gd name="T50" fmla="*/ 396 w 399"/>
                <a:gd name="T51" fmla="*/ 29 h 163"/>
                <a:gd name="T52" fmla="*/ 392 w 399"/>
                <a:gd name="T53" fmla="*/ 26 h 163"/>
                <a:gd name="T54" fmla="*/ 384 w 399"/>
                <a:gd name="T55" fmla="*/ 25 h 163"/>
                <a:gd name="T56" fmla="*/ 372 w 399"/>
                <a:gd name="T57" fmla="*/ 22 h 163"/>
                <a:gd name="T58" fmla="*/ 360 w 399"/>
                <a:gd name="T59" fmla="*/ 20 h 163"/>
                <a:gd name="T60" fmla="*/ 343 w 399"/>
                <a:gd name="T61" fmla="*/ 16 h 163"/>
                <a:gd name="T62" fmla="*/ 326 w 399"/>
                <a:gd name="T63" fmla="*/ 13 h 163"/>
                <a:gd name="T64" fmla="*/ 308 w 399"/>
                <a:gd name="T65" fmla="*/ 9 h 163"/>
                <a:gd name="T66" fmla="*/ 289 w 399"/>
                <a:gd name="T67" fmla="*/ 6 h 163"/>
                <a:gd name="T68" fmla="*/ 268 w 399"/>
                <a:gd name="T69" fmla="*/ 3 h 163"/>
                <a:gd name="T70" fmla="*/ 249 w 399"/>
                <a:gd name="T71" fmla="*/ 1 h 163"/>
                <a:gd name="T72" fmla="*/ 228 w 399"/>
                <a:gd name="T73" fmla="*/ 0 h 163"/>
                <a:gd name="T74" fmla="*/ 208 w 399"/>
                <a:gd name="T75" fmla="*/ 0 h 163"/>
                <a:gd name="T76" fmla="*/ 189 w 399"/>
                <a:gd name="T77" fmla="*/ 0 h 163"/>
                <a:gd name="T78" fmla="*/ 170 w 399"/>
                <a:gd name="T79" fmla="*/ 2 h 163"/>
                <a:gd name="T80" fmla="*/ 154 w 399"/>
                <a:gd name="T81" fmla="*/ 6 h 163"/>
                <a:gd name="T82" fmla="*/ 147 w 399"/>
                <a:gd name="T83" fmla="*/ 6 h 163"/>
                <a:gd name="T84" fmla="*/ 130 w 399"/>
                <a:gd name="T85" fmla="*/ 9 h 163"/>
                <a:gd name="T86" fmla="*/ 105 w 399"/>
                <a:gd name="T87" fmla="*/ 15 h 163"/>
                <a:gd name="T88" fmla="*/ 76 w 399"/>
                <a:gd name="T89" fmla="*/ 28 h 163"/>
                <a:gd name="T90" fmla="*/ 48 w 399"/>
                <a:gd name="T91" fmla="*/ 46 h 163"/>
                <a:gd name="T92" fmla="*/ 23 w 399"/>
                <a:gd name="T93" fmla="*/ 74 h 163"/>
                <a:gd name="T94" fmla="*/ 5 w 399"/>
                <a:gd name="T95" fmla="*/ 113 h 163"/>
                <a:gd name="T96" fmla="*/ 0 w 399"/>
                <a:gd name="T97" fmla="*/ 16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99" h="163">
                  <a:moveTo>
                    <a:pt x="0" y="162"/>
                  </a:moveTo>
                  <a:lnTo>
                    <a:pt x="4" y="162"/>
                  </a:lnTo>
                  <a:lnTo>
                    <a:pt x="17" y="163"/>
                  </a:lnTo>
                  <a:lnTo>
                    <a:pt x="37" y="163"/>
                  </a:lnTo>
                  <a:lnTo>
                    <a:pt x="61" y="161"/>
                  </a:lnTo>
                  <a:lnTo>
                    <a:pt x="87" y="157"/>
                  </a:lnTo>
                  <a:lnTo>
                    <a:pt x="116" y="146"/>
                  </a:lnTo>
                  <a:lnTo>
                    <a:pt x="145" y="131"/>
                  </a:lnTo>
                  <a:lnTo>
                    <a:pt x="172" y="108"/>
                  </a:lnTo>
                  <a:lnTo>
                    <a:pt x="173" y="107"/>
                  </a:lnTo>
                  <a:lnTo>
                    <a:pt x="177" y="102"/>
                  </a:lnTo>
                  <a:lnTo>
                    <a:pt x="184" y="96"/>
                  </a:lnTo>
                  <a:lnTo>
                    <a:pt x="192" y="87"/>
                  </a:lnTo>
                  <a:lnTo>
                    <a:pt x="204" y="77"/>
                  </a:lnTo>
                  <a:lnTo>
                    <a:pt x="217" y="67"/>
                  </a:lnTo>
                  <a:lnTo>
                    <a:pt x="232" y="55"/>
                  </a:lnTo>
                  <a:lnTo>
                    <a:pt x="248" y="45"/>
                  </a:lnTo>
                  <a:lnTo>
                    <a:pt x="264" y="36"/>
                  </a:lnTo>
                  <a:lnTo>
                    <a:pt x="282" y="26"/>
                  </a:lnTo>
                  <a:lnTo>
                    <a:pt x="301" y="20"/>
                  </a:lnTo>
                  <a:lnTo>
                    <a:pt x="320" y="15"/>
                  </a:lnTo>
                  <a:lnTo>
                    <a:pt x="340" y="13"/>
                  </a:lnTo>
                  <a:lnTo>
                    <a:pt x="360" y="14"/>
                  </a:lnTo>
                  <a:lnTo>
                    <a:pt x="379" y="20"/>
                  </a:lnTo>
                  <a:lnTo>
                    <a:pt x="399" y="29"/>
                  </a:lnTo>
                  <a:lnTo>
                    <a:pt x="396" y="29"/>
                  </a:lnTo>
                  <a:lnTo>
                    <a:pt x="392" y="26"/>
                  </a:lnTo>
                  <a:lnTo>
                    <a:pt x="384" y="25"/>
                  </a:lnTo>
                  <a:lnTo>
                    <a:pt x="372" y="22"/>
                  </a:lnTo>
                  <a:lnTo>
                    <a:pt x="360" y="20"/>
                  </a:lnTo>
                  <a:lnTo>
                    <a:pt x="343" y="16"/>
                  </a:lnTo>
                  <a:lnTo>
                    <a:pt x="326" y="13"/>
                  </a:lnTo>
                  <a:lnTo>
                    <a:pt x="308" y="9"/>
                  </a:lnTo>
                  <a:lnTo>
                    <a:pt x="289" y="6"/>
                  </a:lnTo>
                  <a:lnTo>
                    <a:pt x="268" y="3"/>
                  </a:lnTo>
                  <a:lnTo>
                    <a:pt x="249" y="1"/>
                  </a:lnTo>
                  <a:lnTo>
                    <a:pt x="228" y="0"/>
                  </a:lnTo>
                  <a:lnTo>
                    <a:pt x="208" y="0"/>
                  </a:lnTo>
                  <a:lnTo>
                    <a:pt x="189" y="0"/>
                  </a:lnTo>
                  <a:lnTo>
                    <a:pt x="170" y="2"/>
                  </a:lnTo>
                  <a:lnTo>
                    <a:pt x="154" y="6"/>
                  </a:lnTo>
                  <a:lnTo>
                    <a:pt x="147" y="6"/>
                  </a:lnTo>
                  <a:lnTo>
                    <a:pt x="130" y="9"/>
                  </a:lnTo>
                  <a:lnTo>
                    <a:pt x="105" y="15"/>
                  </a:lnTo>
                  <a:lnTo>
                    <a:pt x="76" y="28"/>
                  </a:lnTo>
                  <a:lnTo>
                    <a:pt x="48" y="46"/>
                  </a:lnTo>
                  <a:lnTo>
                    <a:pt x="23" y="74"/>
                  </a:lnTo>
                  <a:lnTo>
                    <a:pt x="5" y="113"/>
                  </a:lnTo>
                  <a:lnTo>
                    <a:pt x="0" y="162"/>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4" name="Freeform 82"/>
            <p:cNvSpPr>
              <a:spLocks/>
            </p:cNvSpPr>
            <p:nvPr/>
          </p:nvSpPr>
          <p:spPr bwMode="auto">
            <a:xfrm>
              <a:off x="771" y="1728"/>
              <a:ext cx="132" cy="38"/>
            </a:xfrm>
            <a:custGeom>
              <a:avLst/>
              <a:gdLst>
                <a:gd name="T0" fmla="*/ 0 w 264"/>
                <a:gd name="T1" fmla="*/ 47 h 75"/>
                <a:gd name="T2" fmla="*/ 146 w 264"/>
                <a:gd name="T3" fmla="*/ 75 h 75"/>
                <a:gd name="T4" fmla="*/ 264 w 264"/>
                <a:gd name="T5" fmla="*/ 3 h 75"/>
                <a:gd name="T6" fmla="*/ 261 w 264"/>
                <a:gd name="T7" fmla="*/ 3 h 75"/>
                <a:gd name="T8" fmla="*/ 253 w 264"/>
                <a:gd name="T9" fmla="*/ 1 h 75"/>
                <a:gd name="T10" fmla="*/ 242 w 264"/>
                <a:gd name="T11" fmla="*/ 1 h 75"/>
                <a:gd name="T12" fmla="*/ 227 w 264"/>
                <a:gd name="T13" fmla="*/ 0 h 75"/>
                <a:gd name="T14" fmla="*/ 208 w 264"/>
                <a:gd name="T15" fmla="*/ 0 h 75"/>
                <a:gd name="T16" fmla="*/ 188 w 264"/>
                <a:gd name="T17" fmla="*/ 0 h 75"/>
                <a:gd name="T18" fmla="*/ 166 w 264"/>
                <a:gd name="T19" fmla="*/ 0 h 75"/>
                <a:gd name="T20" fmla="*/ 143 w 264"/>
                <a:gd name="T21" fmla="*/ 1 h 75"/>
                <a:gd name="T22" fmla="*/ 118 w 264"/>
                <a:gd name="T23" fmla="*/ 3 h 75"/>
                <a:gd name="T24" fmla="*/ 95 w 264"/>
                <a:gd name="T25" fmla="*/ 5 h 75"/>
                <a:gd name="T26" fmla="*/ 73 w 264"/>
                <a:gd name="T27" fmla="*/ 9 h 75"/>
                <a:gd name="T28" fmla="*/ 53 w 264"/>
                <a:gd name="T29" fmla="*/ 14 h 75"/>
                <a:gd name="T30" fmla="*/ 34 w 264"/>
                <a:gd name="T31" fmla="*/ 20 h 75"/>
                <a:gd name="T32" fmla="*/ 19 w 264"/>
                <a:gd name="T33" fmla="*/ 28 h 75"/>
                <a:gd name="T34" fmla="*/ 8 w 264"/>
                <a:gd name="T35" fmla="*/ 36 h 75"/>
                <a:gd name="T36" fmla="*/ 0 w 264"/>
                <a:gd name="T37" fmla="*/ 4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4" h="75">
                  <a:moveTo>
                    <a:pt x="0" y="47"/>
                  </a:moveTo>
                  <a:lnTo>
                    <a:pt x="146" y="75"/>
                  </a:lnTo>
                  <a:lnTo>
                    <a:pt x="264" y="3"/>
                  </a:lnTo>
                  <a:lnTo>
                    <a:pt x="261" y="3"/>
                  </a:lnTo>
                  <a:lnTo>
                    <a:pt x="253" y="1"/>
                  </a:lnTo>
                  <a:lnTo>
                    <a:pt x="242" y="1"/>
                  </a:lnTo>
                  <a:lnTo>
                    <a:pt x="227" y="0"/>
                  </a:lnTo>
                  <a:lnTo>
                    <a:pt x="208" y="0"/>
                  </a:lnTo>
                  <a:lnTo>
                    <a:pt x="188" y="0"/>
                  </a:lnTo>
                  <a:lnTo>
                    <a:pt x="166" y="0"/>
                  </a:lnTo>
                  <a:lnTo>
                    <a:pt x="143" y="1"/>
                  </a:lnTo>
                  <a:lnTo>
                    <a:pt x="118" y="3"/>
                  </a:lnTo>
                  <a:lnTo>
                    <a:pt x="95" y="5"/>
                  </a:lnTo>
                  <a:lnTo>
                    <a:pt x="73" y="9"/>
                  </a:lnTo>
                  <a:lnTo>
                    <a:pt x="53" y="14"/>
                  </a:lnTo>
                  <a:lnTo>
                    <a:pt x="34" y="20"/>
                  </a:lnTo>
                  <a:lnTo>
                    <a:pt x="19" y="28"/>
                  </a:lnTo>
                  <a:lnTo>
                    <a:pt x="8" y="36"/>
                  </a:lnTo>
                  <a:lnTo>
                    <a:pt x="0" y="47"/>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5" name="Freeform 83"/>
            <p:cNvSpPr>
              <a:spLocks/>
            </p:cNvSpPr>
            <p:nvPr/>
          </p:nvSpPr>
          <p:spPr bwMode="auto">
            <a:xfrm>
              <a:off x="756" y="1724"/>
              <a:ext cx="220" cy="84"/>
            </a:xfrm>
            <a:custGeom>
              <a:avLst/>
              <a:gdLst>
                <a:gd name="T0" fmla="*/ 0 w 441"/>
                <a:gd name="T1" fmla="*/ 158 h 168"/>
                <a:gd name="T2" fmla="*/ 2 w 441"/>
                <a:gd name="T3" fmla="*/ 158 h 168"/>
                <a:gd name="T4" fmla="*/ 5 w 441"/>
                <a:gd name="T5" fmla="*/ 160 h 168"/>
                <a:gd name="T6" fmla="*/ 11 w 441"/>
                <a:gd name="T7" fmla="*/ 161 h 168"/>
                <a:gd name="T8" fmla="*/ 19 w 441"/>
                <a:gd name="T9" fmla="*/ 164 h 168"/>
                <a:gd name="T10" fmla="*/ 28 w 441"/>
                <a:gd name="T11" fmla="*/ 166 h 168"/>
                <a:gd name="T12" fmla="*/ 40 w 441"/>
                <a:gd name="T13" fmla="*/ 167 h 168"/>
                <a:gd name="T14" fmla="*/ 52 w 441"/>
                <a:gd name="T15" fmla="*/ 168 h 168"/>
                <a:gd name="T16" fmla="*/ 66 w 441"/>
                <a:gd name="T17" fmla="*/ 167 h 168"/>
                <a:gd name="T18" fmla="*/ 81 w 441"/>
                <a:gd name="T19" fmla="*/ 166 h 168"/>
                <a:gd name="T20" fmla="*/ 97 w 441"/>
                <a:gd name="T21" fmla="*/ 163 h 168"/>
                <a:gd name="T22" fmla="*/ 113 w 441"/>
                <a:gd name="T23" fmla="*/ 157 h 168"/>
                <a:gd name="T24" fmla="*/ 131 w 441"/>
                <a:gd name="T25" fmla="*/ 149 h 168"/>
                <a:gd name="T26" fmla="*/ 149 w 441"/>
                <a:gd name="T27" fmla="*/ 137 h 168"/>
                <a:gd name="T28" fmla="*/ 168 w 441"/>
                <a:gd name="T29" fmla="*/ 123 h 168"/>
                <a:gd name="T30" fmla="*/ 186 w 441"/>
                <a:gd name="T31" fmla="*/ 106 h 168"/>
                <a:gd name="T32" fmla="*/ 205 w 441"/>
                <a:gd name="T33" fmla="*/ 84 h 168"/>
                <a:gd name="T34" fmla="*/ 207 w 441"/>
                <a:gd name="T35" fmla="*/ 83 h 168"/>
                <a:gd name="T36" fmla="*/ 211 w 441"/>
                <a:gd name="T37" fmla="*/ 77 h 168"/>
                <a:gd name="T38" fmla="*/ 221 w 441"/>
                <a:gd name="T39" fmla="*/ 70 h 168"/>
                <a:gd name="T40" fmla="*/ 232 w 441"/>
                <a:gd name="T41" fmla="*/ 62 h 168"/>
                <a:gd name="T42" fmla="*/ 246 w 441"/>
                <a:gd name="T43" fmla="*/ 53 h 168"/>
                <a:gd name="T44" fmla="*/ 262 w 441"/>
                <a:gd name="T45" fmla="*/ 43 h 168"/>
                <a:gd name="T46" fmla="*/ 280 w 441"/>
                <a:gd name="T47" fmla="*/ 34 h 168"/>
                <a:gd name="T48" fmla="*/ 298 w 441"/>
                <a:gd name="T49" fmla="*/ 26 h 168"/>
                <a:gd name="T50" fmla="*/ 318 w 441"/>
                <a:gd name="T51" fmla="*/ 20 h 168"/>
                <a:gd name="T52" fmla="*/ 337 w 441"/>
                <a:gd name="T53" fmla="*/ 15 h 168"/>
                <a:gd name="T54" fmla="*/ 357 w 441"/>
                <a:gd name="T55" fmla="*/ 15 h 168"/>
                <a:gd name="T56" fmla="*/ 376 w 441"/>
                <a:gd name="T57" fmla="*/ 19 h 168"/>
                <a:gd name="T58" fmla="*/ 395 w 441"/>
                <a:gd name="T59" fmla="*/ 26 h 168"/>
                <a:gd name="T60" fmla="*/ 412 w 441"/>
                <a:gd name="T61" fmla="*/ 39 h 168"/>
                <a:gd name="T62" fmla="*/ 427 w 441"/>
                <a:gd name="T63" fmla="*/ 59 h 168"/>
                <a:gd name="T64" fmla="*/ 441 w 441"/>
                <a:gd name="T65" fmla="*/ 84 h 168"/>
                <a:gd name="T66" fmla="*/ 441 w 441"/>
                <a:gd name="T67" fmla="*/ 82 h 168"/>
                <a:gd name="T68" fmla="*/ 439 w 441"/>
                <a:gd name="T69" fmla="*/ 76 h 168"/>
                <a:gd name="T70" fmla="*/ 435 w 441"/>
                <a:gd name="T71" fmla="*/ 68 h 168"/>
                <a:gd name="T72" fmla="*/ 431 w 441"/>
                <a:gd name="T73" fmla="*/ 58 h 168"/>
                <a:gd name="T74" fmla="*/ 425 w 441"/>
                <a:gd name="T75" fmla="*/ 46 h 168"/>
                <a:gd name="T76" fmla="*/ 416 w 441"/>
                <a:gd name="T77" fmla="*/ 35 h 168"/>
                <a:gd name="T78" fmla="*/ 405 w 441"/>
                <a:gd name="T79" fmla="*/ 23 h 168"/>
                <a:gd name="T80" fmla="*/ 393 w 441"/>
                <a:gd name="T81" fmla="*/ 14 h 168"/>
                <a:gd name="T82" fmla="*/ 376 w 441"/>
                <a:gd name="T83" fmla="*/ 6 h 168"/>
                <a:gd name="T84" fmla="*/ 358 w 441"/>
                <a:gd name="T85" fmla="*/ 1 h 168"/>
                <a:gd name="T86" fmla="*/ 337 w 441"/>
                <a:gd name="T87" fmla="*/ 0 h 168"/>
                <a:gd name="T88" fmla="*/ 312 w 441"/>
                <a:gd name="T89" fmla="*/ 5 h 168"/>
                <a:gd name="T90" fmla="*/ 284 w 441"/>
                <a:gd name="T91" fmla="*/ 14 h 168"/>
                <a:gd name="T92" fmla="*/ 253 w 441"/>
                <a:gd name="T93" fmla="*/ 30 h 168"/>
                <a:gd name="T94" fmla="*/ 217 w 441"/>
                <a:gd name="T95" fmla="*/ 52 h 168"/>
                <a:gd name="T96" fmla="*/ 178 w 441"/>
                <a:gd name="T97" fmla="*/ 83 h 168"/>
                <a:gd name="T98" fmla="*/ 173 w 441"/>
                <a:gd name="T99" fmla="*/ 88 h 168"/>
                <a:gd name="T100" fmla="*/ 161 w 441"/>
                <a:gd name="T101" fmla="*/ 99 h 168"/>
                <a:gd name="T102" fmla="*/ 142 w 441"/>
                <a:gd name="T103" fmla="*/ 115 h 168"/>
                <a:gd name="T104" fmla="*/ 118 w 441"/>
                <a:gd name="T105" fmla="*/ 134 h 168"/>
                <a:gd name="T106" fmla="*/ 90 w 441"/>
                <a:gd name="T107" fmla="*/ 150 h 168"/>
                <a:gd name="T108" fmla="*/ 60 w 441"/>
                <a:gd name="T109" fmla="*/ 160 h 168"/>
                <a:gd name="T110" fmla="*/ 30 w 441"/>
                <a:gd name="T111" fmla="*/ 165 h 168"/>
                <a:gd name="T112" fmla="*/ 0 w 441"/>
                <a:gd name="T113" fmla="*/ 15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1" h="168">
                  <a:moveTo>
                    <a:pt x="0" y="158"/>
                  </a:moveTo>
                  <a:lnTo>
                    <a:pt x="2" y="158"/>
                  </a:lnTo>
                  <a:lnTo>
                    <a:pt x="5" y="160"/>
                  </a:lnTo>
                  <a:lnTo>
                    <a:pt x="11" y="161"/>
                  </a:lnTo>
                  <a:lnTo>
                    <a:pt x="19" y="164"/>
                  </a:lnTo>
                  <a:lnTo>
                    <a:pt x="28" y="166"/>
                  </a:lnTo>
                  <a:lnTo>
                    <a:pt x="40" y="167"/>
                  </a:lnTo>
                  <a:lnTo>
                    <a:pt x="52" y="168"/>
                  </a:lnTo>
                  <a:lnTo>
                    <a:pt x="66" y="167"/>
                  </a:lnTo>
                  <a:lnTo>
                    <a:pt x="81" y="166"/>
                  </a:lnTo>
                  <a:lnTo>
                    <a:pt x="97" y="163"/>
                  </a:lnTo>
                  <a:lnTo>
                    <a:pt x="113" y="157"/>
                  </a:lnTo>
                  <a:lnTo>
                    <a:pt x="131" y="149"/>
                  </a:lnTo>
                  <a:lnTo>
                    <a:pt x="149" y="137"/>
                  </a:lnTo>
                  <a:lnTo>
                    <a:pt x="168" y="123"/>
                  </a:lnTo>
                  <a:lnTo>
                    <a:pt x="186" y="106"/>
                  </a:lnTo>
                  <a:lnTo>
                    <a:pt x="205" y="84"/>
                  </a:lnTo>
                  <a:lnTo>
                    <a:pt x="207" y="83"/>
                  </a:lnTo>
                  <a:lnTo>
                    <a:pt x="211" y="77"/>
                  </a:lnTo>
                  <a:lnTo>
                    <a:pt x="221" y="70"/>
                  </a:lnTo>
                  <a:lnTo>
                    <a:pt x="232" y="62"/>
                  </a:lnTo>
                  <a:lnTo>
                    <a:pt x="246" y="53"/>
                  </a:lnTo>
                  <a:lnTo>
                    <a:pt x="262" y="43"/>
                  </a:lnTo>
                  <a:lnTo>
                    <a:pt x="280" y="34"/>
                  </a:lnTo>
                  <a:lnTo>
                    <a:pt x="298" y="26"/>
                  </a:lnTo>
                  <a:lnTo>
                    <a:pt x="318" y="20"/>
                  </a:lnTo>
                  <a:lnTo>
                    <a:pt x="337" y="15"/>
                  </a:lnTo>
                  <a:lnTo>
                    <a:pt x="357" y="15"/>
                  </a:lnTo>
                  <a:lnTo>
                    <a:pt x="376" y="19"/>
                  </a:lnTo>
                  <a:lnTo>
                    <a:pt x="395" y="26"/>
                  </a:lnTo>
                  <a:lnTo>
                    <a:pt x="412" y="39"/>
                  </a:lnTo>
                  <a:lnTo>
                    <a:pt x="427" y="59"/>
                  </a:lnTo>
                  <a:lnTo>
                    <a:pt x="441" y="84"/>
                  </a:lnTo>
                  <a:lnTo>
                    <a:pt x="441" y="82"/>
                  </a:lnTo>
                  <a:lnTo>
                    <a:pt x="439" y="76"/>
                  </a:lnTo>
                  <a:lnTo>
                    <a:pt x="435" y="68"/>
                  </a:lnTo>
                  <a:lnTo>
                    <a:pt x="431" y="58"/>
                  </a:lnTo>
                  <a:lnTo>
                    <a:pt x="425" y="46"/>
                  </a:lnTo>
                  <a:lnTo>
                    <a:pt x="416" y="35"/>
                  </a:lnTo>
                  <a:lnTo>
                    <a:pt x="405" y="23"/>
                  </a:lnTo>
                  <a:lnTo>
                    <a:pt x="393" y="14"/>
                  </a:lnTo>
                  <a:lnTo>
                    <a:pt x="376" y="6"/>
                  </a:lnTo>
                  <a:lnTo>
                    <a:pt x="358" y="1"/>
                  </a:lnTo>
                  <a:lnTo>
                    <a:pt x="337" y="0"/>
                  </a:lnTo>
                  <a:lnTo>
                    <a:pt x="312" y="5"/>
                  </a:lnTo>
                  <a:lnTo>
                    <a:pt x="284" y="14"/>
                  </a:lnTo>
                  <a:lnTo>
                    <a:pt x="253" y="30"/>
                  </a:lnTo>
                  <a:lnTo>
                    <a:pt x="217" y="52"/>
                  </a:lnTo>
                  <a:lnTo>
                    <a:pt x="178" y="83"/>
                  </a:lnTo>
                  <a:lnTo>
                    <a:pt x="173" y="88"/>
                  </a:lnTo>
                  <a:lnTo>
                    <a:pt x="161" y="99"/>
                  </a:lnTo>
                  <a:lnTo>
                    <a:pt x="142" y="115"/>
                  </a:lnTo>
                  <a:lnTo>
                    <a:pt x="118" y="134"/>
                  </a:lnTo>
                  <a:lnTo>
                    <a:pt x="90" y="150"/>
                  </a:lnTo>
                  <a:lnTo>
                    <a:pt x="60" y="160"/>
                  </a:lnTo>
                  <a:lnTo>
                    <a:pt x="30" y="165"/>
                  </a:lnTo>
                  <a:lnTo>
                    <a:pt x="0" y="1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6" name="Freeform 84"/>
            <p:cNvSpPr>
              <a:spLocks/>
            </p:cNvSpPr>
            <p:nvPr/>
          </p:nvSpPr>
          <p:spPr bwMode="auto">
            <a:xfrm>
              <a:off x="850" y="1716"/>
              <a:ext cx="83" cy="6"/>
            </a:xfrm>
            <a:custGeom>
              <a:avLst/>
              <a:gdLst>
                <a:gd name="T0" fmla="*/ 166 w 166"/>
                <a:gd name="T1" fmla="*/ 13 h 13"/>
                <a:gd name="T2" fmla="*/ 162 w 166"/>
                <a:gd name="T3" fmla="*/ 12 h 13"/>
                <a:gd name="T4" fmla="*/ 147 w 166"/>
                <a:gd name="T5" fmla="*/ 9 h 13"/>
                <a:gd name="T6" fmla="*/ 127 w 166"/>
                <a:gd name="T7" fmla="*/ 7 h 13"/>
                <a:gd name="T8" fmla="*/ 102 w 166"/>
                <a:gd name="T9" fmla="*/ 5 h 13"/>
                <a:gd name="T10" fmla="*/ 74 w 166"/>
                <a:gd name="T11" fmla="*/ 2 h 13"/>
                <a:gd name="T12" fmla="*/ 47 w 166"/>
                <a:gd name="T13" fmla="*/ 0 h 13"/>
                <a:gd name="T14" fmla="*/ 21 w 166"/>
                <a:gd name="T15" fmla="*/ 1 h 13"/>
                <a:gd name="T16" fmla="*/ 0 w 166"/>
                <a:gd name="T17" fmla="*/ 4 h 13"/>
                <a:gd name="T18" fmla="*/ 7 w 166"/>
                <a:gd name="T19" fmla="*/ 4 h 13"/>
                <a:gd name="T20" fmla="*/ 26 w 166"/>
                <a:gd name="T21" fmla="*/ 5 h 13"/>
                <a:gd name="T22" fmla="*/ 51 w 166"/>
                <a:gd name="T23" fmla="*/ 7 h 13"/>
                <a:gd name="T24" fmla="*/ 80 w 166"/>
                <a:gd name="T25" fmla="*/ 8 h 13"/>
                <a:gd name="T26" fmla="*/ 110 w 166"/>
                <a:gd name="T27" fmla="*/ 10 h 13"/>
                <a:gd name="T28" fmla="*/ 138 w 166"/>
                <a:gd name="T29" fmla="*/ 12 h 13"/>
                <a:gd name="T30" fmla="*/ 157 w 166"/>
                <a:gd name="T31" fmla="*/ 13 h 13"/>
                <a:gd name="T32" fmla="*/ 166 w 166"/>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3">
                  <a:moveTo>
                    <a:pt x="166" y="13"/>
                  </a:moveTo>
                  <a:lnTo>
                    <a:pt x="162" y="12"/>
                  </a:lnTo>
                  <a:lnTo>
                    <a:pt x="147" y="9"/>
                  </a:lnTo>
                  <a:lnTo>
                    <a:pt x="127" y="7"/>
                  </a:lnTo>
                  <a:lnTo>
                    <a:pt x="102" y="5"/>
                  </a:lnTo>
                  <a:lnTo>
                    <a:pt x="74" y="2"/>
                  </a:lnTo>
                  <a:lnTo>
                    <a:pt x="47" y="0"/>
                  </a:lnTo>
                  <a:lnTo>
                    <a:pt x="21" y="1"/>
                  </a:lnTo>
                  <a:lnTo>
                    <a:pt x="0" y="4"/>
                  </a:lnTo>
                  <a:lnTo>
                    <a:pt x="7" y="4"/>
                  </a:lnTo>
                  <a:lnTo>
                    <a:pt x="26" y="5"/>
                  </a:lnTo>
                  <a:lnTo>
                    <a:pt x="51" y="7"/>
                  </a:lnTo>
                  <a:lnTo>
                    <a:pt x="80" y="8"/>
                  </a:lnTo>
                  <a:lnTo>
                    <a:pt x="110" y="10"/>
                  </a:lnTo>
                  <a:lnTo>
                    <a:pt x="138" y="12"/>
                  </a:lnTo>
                  <a:lnTo>
                    <a:pt x="157" y="13"/>
                  </a:lnTo>
                  <a:lnTo>
                    <a:pt x="166"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7" name="Freeform 85"/>
            <p:cNvSpPr>
              <a:spLocks/>
            </p:cNvSpPr>
            <p:nvPr/>
          </p:nvSpPr>
          <p:spPr bwMode="auto">
            <a:xfrm>
              <a:off x="757" y="1715"/>
              <a:ext cx="79" cy="86"/>
            </a:xfrm>
            <a:custGeom>
              <a:avLst/>
              <a:gdLst>
                <a:gd name="T0" fmla="*/ 159 w 159"/>
                <a:gd name="T1" fmla="*/ 0 h 170"/>
                <a:gd name="T2" fmla="*/ 151 w 159"/>
                <a:gd name="T3" fmla="*/ 0 h 170"/>
                <a:gd name="T4" fmla="*/ 131 w 159"/>
                <a:gd name="T5" fmla="*/ 3 h 170"/>
                <a:gd name="T6" fmla="*/ 104 w 159"/>
                <a:gd name="T7" fmla="*/ 10 h 170"/>
                <a:gd name="T8" fmla="*/ 72 w 159"/>
                <a:gd name="T9" fmla="*/ 23 h 170"/>
                <a:gd name="T10" fmla="*/ 42 w 159"/>
                <a:gd name="T11" fmla="*/ 43 h 170"/>
                <a:gd name="T12" fmla="*/ 17 w 159"/>
                <a:gd name="T13" fmla="*/ 74 h 170"/>
                <a:gd name="T14" fmla="*/ 1 w 159"/>
                <a:gd name="T15" fmla="*/ 115 h 170"/>
                <a:gd name="T16" fmla="*/ 0 w 159"/>
                <a:gd name="T17" fmla="*/ 170 h 170"/>
                <a:gd name="T18" fmla="*/ 0 w 159"/>
                <a:gd name="T19" fmla="*/ 163 h 170"/>
                <a:gd name="T20" fmla="*/ 1 w 159"/>
                <a:gd name="T21" fmla="*/ 146 h 170"/>
                <a:gd name="T22" fmla="*/ 5 w 159"/>
                <a:gd name="T23" fmla="*/ 122 h 170"/>
                <a:gd name="T24" fmla="*/ 16 w 159"/>
                <a:gd name="T25" fmla="*/ 92 h 170"/>
                <a:gd name="T26" fmla="*/ 34 w 159"/>
                <a:gd name="T27" fmla="*/ 62 h 170"/>
                <a:gd name="T28" fmla="*/ 63 w 159"/>
                <a:gd name="T29" fmla="*/ 34 h 170"/>
                <a:gd name="T30" fmla="*/ 104 w 159"/>
                <a:gd name="T31" fmla="*/ 13 h 170"/>
                <a:gd name="T32" fmla="*/ 159 w 159"/>
                <a:gd name="T3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9" h="170">
                  <a:moveTo>
                    <a:pt x="159" y="0"/>
                  </a:moveTo>
                  <a:lnTo>
                    <a:pt x="151" y="0"/>
                  </a:lnTo>
                  <a:lnTo>
                    <a:pt x="131" y="3"/>
                  </a:lnTo>
                  <a:lnTo>
                    <a:pt x="104" y="10"/>
                  </a:lnTo>
                  <a:lnTo>
                    <a:pt x="72" y="23"/>
                  </a:lnTo>
                  <a:lnTo>
                    <a:pt x="42" y="43"/>
                  </a:lnTo>
                  <a:lnTo>
                    <a:pt x="17" y="74"/>
                  </a:lnTo>
                  <a:lnTo>
                    <a:pt x="1" y="115"/>
                  </a:lnTo>
                  <a:lnTo>
                    <a:pt x="0" y="170"/>
                  </a:lnTo>
                  <a:lnTo>
                    <a:pt x="0" y="163"/>
                  </a:lnTo>
                  <a:lnTo>
                    <a:pt x="1" y="146"/>
                  </a:lnTo>
                  <a:lnTo>
                    <a:pt x="5" y="122"/>
                  </a:lnTo>
                  <a:lnTo>
                    <a:pt x="16" y="92"/>
                  </a:lnTo>
                  <a:lnTo>
                    <a:pt x="34" y="62"/>
                  </a:lnTo>
                  <a:lnTo>
                    <a:pt x="63" y="34"/>
                  </a:lnTo>
                  <a:lnTo>
                    <a:pt x="104" y="13"/>
                  </a:lnTo>
                  <a:lnTo>
                    <a:pt x="1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8" name="Freeform 86"/>
            <p:cNvSpPr>
              <a:spLocks/>
            </p:cNvSpPr>
            <p:nvPr/>
          </p:nvSpPr>
          <p:spPr bwMode="auto">
            <a:xfrm>
              <a:off x="752" y="1933"/>
              <a:ext cx="200" cy="81"/>
            </a:xfrm>
            <a:custGeom>
              <a:avLst/>
              <a:gdLst>
                <a:gd name="T0" fmla="*/ 0 w 401"/>
                <a:gd name="T1" fmla="*/ 160 h 161"/>
                <a:gd name="T2" fmla="*/ 5 w 401"/>
                <a:gd name="T3" fmla="*/ 160 h 161"/>
                <a:gd name="T4" fmla="*/ 18 w 401"/>
                <a:gd name="T5" fmla="*/ 161 h 161"/>
                <a:gd name="T6" fmla="*/ 37 w 401"/>
                <a:gd name="T7" fmla="*/ 161 h 161"/>
                <a:gd name="T8" fmla="*/ 62 w 401"/>
                <a:gd name="T9" fmla="*/ 160 h 161"/>
                <a:gd name="T10" fmla="*/ 89 w 401"/>
                <a:gd name="T11" fmla="*/ 154 h 161"/>
                <a:gd name="T12" fmla="*/ 118 w 401"/>
                <a:gd name="T13" fmla="*/ 145 h 161"/>
                <a:gd name="T14" fmla="*/ 147 w 401"/>
                <a:gd name="T15" fmla="*/ 130 h 161"/>
                <a:gd name="T16" fmla="*/ 173 w 401"/>
                <a:gd name="T17" fmla="*/ 108 h 161"/>
                <a:gd name="T18" fmla="*/ 175 w 401"/>
                <a:gd name="T19" fmla="*/ 107 h 161"/>
                <a:gd name="T20" fmla="*/ 179 w 401"/>
                <a:gd name="T21" fmla="*/ 103 h 161"/>
                <a:gd name="T22" fmla="*/ 186 w 401"/>
                <a:gd name="T23" fmla="*/ 96 h 161"/>
                <a:gd name="T24" fmla="*/ 194 w 401"/>
                <a:gd name="T25" fmla="*/ 86 h 161"/>
                <a:gd name="T26" fmla="*/ 206 w 401"/>
                <a:gd name="T27" fmla="*/ 77 h 161"/>
                <a:gd name="T28" fmla="*/ 218 w 401"/>
                <a:gd name="T29" fmla="*/ 67 h 161"/>
                <a:gd name="T30" fmla="*/ 233 w 401"/>
                <a:gd name="T31" fmla="*/ 55 h 161"/>
                <a:gd name="T32" fmla="*/ 250 w 401"/>
                <a:gd name="T33" fmla="*/ 45 h 161"/>
                <a:gd name="T34" fmla="*/ 266 w 401"/>
                <a:gd name="T35" fmla="*/ 35 h 161"/>
                <a:gd name="T36" fmla="*/ 284 w 401"/>
                <a:gd name="T37" fmla="*/ 27 h 161"/>
                <a:gd name="T38" fmla="*/ 303 w 401"/>
                <a:gd name="T39" fmla="*/ 20 h 161"/>
                <a:gd name="T40" fmla="*/ 322 w 401"/>
                <a:gd name="T41" fmla="*/ 15 h 161"/>
                <a:gd name="T42" fmla="*/ 342 w 401"/>
                <a:gd name="T43" fmla="*/ 13 h 161"/>
                <a:gd name="T44" fmla="*/ 361 w 401"/>
                <a:gd name="T45" fmla="*/ 14 h 161"/>
                <a:gd name="T46" fmla="*/ 381 w 401"/>
                <a:gd name="T47" fmla="*/ 20 h 161"/>
                <a:gd name="T48" fmla="*/ 401 w 401"/>
                <a:gd name="T49" fmla="*/ 29 h 161"/>
                <a:gd name="T50" fmla="*/ 398 w 401"/>
                <a:gd name="T51" fmla="*/ 29 h 161"/>
                <a:gd name="T52" fmla="*/ 394 w 401"/>
                <a:gd name="T53" fmla="*/ 27 h 161"/>
                <a:gd name="T54" fmla="*/ 386 w 401"/>
                <a:gd name="T55" fmla="*/ 25 h 161"/>
                <a:gd name="T56" fmla="*/ 374 w 401"/>
                <a:gd name="T57" fmla="*/ 22 h 161"/>
                <a:gd name="T58" fmla="*/ 361 w 401"/>
                <a:gd name="T59" fmla="*/ 20 h 161"/>
                <a:gd name="T60" fmla="*/ 345 w 401"/>
                <a:gd name="T61" fmla="*/ 16 h 161"/>
                <a:gd name="T62" fmla="*/ 328 w 401"/>
                <a:gd name="T63" fmla="*/ 13 h 161"/>
                <a:gd name="T64" fmla="*/ 310 w 401"/>
                <a:gd name="T65" fmla="*/ 9 h 161"/>
                <a:gd name="T66" fmla="*/ 290 w 401"/>
                <a:gd name="T67" fmla="*/ 6 h 161"/>
                <a:gd name="T68" fmla="*/ 270 w 401"/>
                <a:gd name="T69" fmla="*/ 4 h 161"/>
                <a:gd name="T70" fmla="*/ 250 w 401"/>
                <a:gd name="T71" fmla="*/ 1 h 161"/>
                <a:gd name="T72" fmla="*/ 230 w 401"/>
                <a:gd name="T73" fmla="*/ 0 h 161"/>
                <a:gd name="T74" fmla="*/ 209 w 401"/>
                <a:gd name="T75" fmla="*/ 0 h 161"/>
                <a:gd name="T76" fmla="*/ 190 w 401"/>
                <a:gd name="T77" fmla="*/ 0 h 161"/>
                <a:gd name="T78" fmla="*/ 172 w 401"/>
                <a:gd name="T79" fmla="*/ 2 h 161"/>
                <a:gd name="T80" fmla="*/ 155 w 401"/>
                <a:gd name="T81" fmla="*/ 6 h 161"/>
                <a:gd name="T82" fmla="*/ 148 w 401"/>
                <a:gd name="T83" fmla="*/ 6 h 161"/>
                <a:gd name="T84" fmla="*/ 131 w 401"/>
                <a:gd name="T85" fmla="*/ 9 h 161"/>
                <a:gd name="T86" fmla="*/ 105 w 401"/>
                <a:gd name="T87" fmla="*/ 15 h 161"/>
                <a:gd name="T88" fmla="*/ 77 w 401"/>
                <a:gd name="T89" fmla="*/ 27 h 161"/>
                <a:gd name="T90" fmla="*/ 49 w 401"/>
                <a:gd name="T91" fmla="*/ 45 h 161"/>
                <a:gd name="T92" fmla="*/ 24 w 401"/>
                <a:gd name="T93" fmla="*/ 73 h 161"/>
                <a:gd name="T94" fmla="*/ 6 w 401"/>
                <a:gd name="T95" fmla="*/ 111 h 161"/>
                <a:gd name="T96" fmla="*/ 0 w 401"/>
                <a:gd name="T97" fmla="*/ 16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161">
                  <a:moveTo>
                    <a:pt x="0" y="160"/>
                  </a:moveTo>
                  <a:lnTo>
                    <a:pt x="5" y="160"/>
                  </a:lnTo>
                  <a:lnTo>
                    <a:pt x="18" y="161"/>
                  </a:lnTo>
                  <a:lnTo>
                    <a:pt x="37" y="161"/>
                  </a:lnTo>
                  <a:lnTo>
                    <a:pt x="62" y="160"/>
                  </a:lnTo>
                  <a:lnTo>
                    <a:pt x="89" y="154"/>
                  </a:lnTo>
                  <a:lnTo>
                    <a:pt x="118" y="145"/>
                  </a:lnTo>
                  <a:lnTo>
                    <a:pt x="147" y="130"/>
                  </a:lnTo>
                  <a:lnTo>
                    <a:pt x="173" y="108"/>
                  </a:lnTo>
                  <a:lnTo>
                    <a:pt x="175" y="107"/>
                  </a:lnTo>
                  <a:lnTo>
                    <a:pt x="179" y="103"/>
                  </a:lnTo>
                  <a:lnTo>
                    <a:pt x="186" y="96"/>
                  </a:lnTo>
                  <a:lnTo>
                    <a:pt x="194" y="86"/>
                  </a:lnTo>
                  <a:lnTo>
                    <a:pt x="206" y="77"/>
                  </a:lnTo>
                  <a:lnTo>
                    <a:pt x="218" y="67"/>
                  </a:lnTo>
                  <a:lnTo>
                    <a:pt x="233" y="55"/>
                  </a:lnTo>
                  <a:lnTo>
                    <a:pt x="250" y="45"/>
                  </a:lnTo>
                  <a:lnTo>
                    <a:pt x="266" y="35"/>
                  </a:lnTo>
                  <a:lnTo>
                    <a:pt x="284" y="27"/>
                  </a:lnTo>
                  <a:lnTo>
                    <a:pt x="303" y="20"/>
                  </a:lnTo>
                  <a:lnTo>
                    <a:pt x="322" y="15"/>
                  </a:lnTo>
                  <a:lnTo>
                    <a:pt x="342" y="13"/>
                  </a:lnTo>
                  <a:lnTo>
                    <a:pt x="361" y="14"/>
                  </a:lnTo>
                  <a:lnTo>
                    <a:pt x="381" y="20"/>
                  </a:lnTo>
                  <a:lnTo>
                    <a:pt x="401" y="29"/>
                  </a:lnTo>
                  <a:lnTo>
                    <a:pt x="398" y="29"/>
                  </a:lnTo>
                  <a:lnTo>
                    <a:pt x="394" y="27"/>
                  </a:lnTo>
                  <a:lnTo>
                    <a:pt x="386" y="25"/>
                  </a:lnTo>
                  <a:lnTo>
                    <a:pt x="374" y="22"/>
                  </a:lnTo>
                  <a:lnTo>
                    <a:pt x="361" y="20"/>
                  </a:lnTo>
                  <a:lnTo>
                    <a:pt x="345" y="16"/>
                  </a:lnTo>
                  <a:lnTo>
                    <a:pt x="328" y="13"/>
                  </a:lnTo>
                  <a:lnTo>
                    <a:pt x="310" y="9"/>
                  </a:lnTo>
                  <a:lnTo>
                    <a:pt x="290" y="6"/>
                  </a:lnTo>
                  <a:lnTo>
                    <a:pt x="270" y="4"/>
                  </a:lnTo>
                  <a:lnTo>
                    <a:pt x="250" y="1"/>
                  </a:lnTo>
                  <a:lnTo>
                    <a:pt x="230" y="0"/>
                  </a:lnTo>
                  <a:lnTo>
                    <a:pt x="209" y="0"/>
                  </a:lnTo>
                  <a:lnTo>
                    <a:pt x="190" y="0"/>
                  </a:lnTo>
                  <a:lnTo>
                    <a:pt x="172" y="2"/>
                  </a:lnTo>
                  <a:lnTo>
                    <a:pt x="155" y="6"/>
                  </a:lnTo>
                  <a:lnTo>
                    <a:pt x="148" y="6"/>
                  </a:lnTo>
                  <a:lnTo>
                    <a:pt x="131" y="9"/>
                  </a:lnTo>
                  <a:lnTo>
                    <a:pt x="105" y="15"/>
                  </a:lnTo>
                  <a:lnTo>
                    <a:pt x="77" y="27"/>
                  </a:lnTo>
                  <a:lnTo>
                    <a:pt x="49" y="45"/>
                  </a:lnTo>
                  <a:lnTo>
                    <a:pt x="24" y="73"/>
                  </a:lnTo>
                  <a:lnTo>
                    <a:pt x="6" y="111"/>
                  </a:lnTo>
                  <a:lnTo>
                    <a:pt x="0" y="160"/>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9" name="Freeform 87"/>
            <p:cNvSpPr>
              <a:spLocks/>
            </p:cNvSpPr>
            <p:nvPr/>
          </p:nvSpPr>
          <p:spPr bwMode="auto">
            <a:xfrm>
              <a:off x="767" y="1942"/>
              <a:ext cx="132" cy="37"/>
            </a:xfrm>
            <a:custGeom>
              <a:avLst/>
              <a:gdLst>
                <a:gd name="T0" fmla="*/ 0 w 265"/>
                <a:gd name="T1" fmla="*/ 45 h 74"/>
                <a:gd name="T2" fmla="*/ 147 w 265"/>
                <a:gd name="T3" fmla="*/ 74 h 74"/>
                <a:gd name="T4" fmla="*/ 265 w 265"/>
                <a:gd name="T5" fmla="*/ 3 h 74"/>
                <a:gd name="T6" fmla="*/ 262 w 265"/>
                <a:gd name="T7" fmla="*/ 3 h 74"/>
                <a:gd name="T8" fmla="*/ 254 w 265"/>
                <a:gd name="T9" fmla="*/ 2 h 74"/>
                <a:gd name="T10" fmla="*/ 243 w 265"/>
                <a:gd name="T11" fmla="*/ 2 h 74"/>
                <a:gd name="T12" fmla="*/ 227 w 265"/>
                <a:gd name="T13" fmla="*/ 0 h 74"/>
                <a:gd name="T14" fmla="*/ 209 w 265"/>
                <a:gd name="T15" fmla="*/ 0 h 74"/>
                <a:gd name="T16" fmla="*/ 188 w 265"/>
                <a:gd name="T17" fmla="*/ 0 h 74"/>
                <a:gd name="T18" fmla="*/ 165 w 265"/>
                <a:gd name="T19" fmla="*/ 0 h 74"/>
                <a:gd name="T20" fmla="*/ 142 w 265"/>
                <a:gd name="T21" fmla="*/ 2 h 74"/>
                <a:gd name="T22" fmla="*/ 119 w 265"/>
                <a:gd name="T23" fmla="*/ 3 h 74"/>
                <a:gd name="T24" fmla="*/ 96 w 265"/>
                <a:gd name="T25" fmla="*/ 5 h 74"/>
                <a:gd name="T26" fmla="*/ 73 w 265"/>
                <a:gd name="T27" fmla="*/ 8 h 74"/>
                <a:gd name="T28" fmla="*/ 52 w 265"/>
                <a:gd name="T29" fmla="*/ 13 h 74"/>
                <a:gd name="T30" fmla="*/ 35 w 265"/>
                <a:gd name="T31" fmla="*/ 19 h 74"/>
                <a:gd name="T32" fmla="*/ 19 w 265"/>
                <a:gd name="T33" fmla="*/ 26 h 74"/>
                <a:gd name="T34" fmla="*/ 7 w 265"/>
                <a:gd name="T35" fmla="*/ 35 h 74"/>
                <a:gd name="T36" fmla="*/ 0 w 265"/>
                <a:gd name="T37" fmla="*/ 4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5" h="74">
                  <a:moveTo>
                    <a:pt x="0" y="45"/>
                  </a:moveTo>
                  <a:lnTo>
                    <a:pt x="147" y="74"/>
                  </a:lnTo>
                  <a:lnTo>
                    <a:pt x="265" y="3"/>
                  </a:lnTo>
                  <a:lnTo>
                    <a:pt x="262" y="3"/>
                  </a:lnTo>
                  <a:lnTo>
                    <a:pt x="254" y="2"/>
                  </a:lnTo>
                  <a:lnTo>
                    <a:pt x="243" y="2"/>
                  </a:lnTo>
                  <a:lnTo>
                    <a:pt x="227" y="0"/>
                  </a:lnTo>
                  <a:lnTo>
                    <a:pt x="209" y="0"/>
                  </a:lnTo>
                  <a:lnTo>
                    <a:pt x="188" y="0"/>
                  </a:lnTo>
                  <a:lnTo>
                    <a:pt x="165" y="0"/>
                  </a:lnTo>
                  <a:lnTo>
                    <a:pt x="142" y="2"/>
                  </a:lnTo>
                  <a:lnTo>
                    <a:pt x="119" y="3"/>
                  </a:lnTo>
                  <a:lnTo>
                    <a:pt x="96" y="5"/>
                  </a:lnTo>
                  <a:lnTo>
                    <a:pt x="73" y="8"/>
                  </a:lnTo>
                  <a:lnTo>
                    <a:pt x="52" y="13"/>
                  </a:lnTo>
                  <a:lnTo>
                    <a:pt x="35" y="19"/>
                  </a:lnTo>
                  <a:lnTo>
                    <a:pt x="19" y="26"/>
                  </a:lnTo>
                  <a:lnTo>
                    <a:pt x="7" y="35"/>
                  </a:lnTo>
                  <a:lnTo>
                    <a:pt x="0" y="45"/>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0" name="Freeform 88"/>
            <p:cNvSpPr>
              <a:spLocks/>
            </p:cNvSpPr>
            <p:nvPr/>
          </p:nvSpPr>
          <p:spPr bwMode="auto">
            <a:xfrm>
              <a:off x="751" y="1937"/>
              <a:ext cx="221" cy="84"/>
            </a:xfrm>
            <a:custGeom>
              <a:avLst/>
              <a:gdLst>
                <a:gd name="T0" fmla="*/ 0 w 442"/>
                <a:gd name="T1" fmla="*/ 158 h 167"/>
                <a:gd name="T2" fmla="*/ 1 w 442"/>
                <a:gd name="T3" fmla="*/ 158 h 167"/>
                <a:gd name="T4" fmla="*/ 5 w 442"/>
                <a:gd name="T5" fmla="*/ 160 h 167"/>
                <a:gd name="T6" fmla="*/ 11 w 442"/>
                <a:gd name="T7" fmla="*/ 161 h 167"/>
                <a:gd name="T8" fmla="*/ 19 w 442"/>
                <a:gd name="T9" fmla="*/ 164 h 167"/>
                <a:gd name="T10" fmla="*/ 28 w 442"/>
                <a:gd name="T11" fmla="*/ 165 h 167"/>
                <a:gd name="T12" fmla="*/ 39 w 442"/>
                <a:gd name="T13" fmla="*/ 166 h 167"/>
                <a:gd name="T14" fmla="*/ 52 w 442"/>
                <a:gd name="T15" fmla="*/ 167 h 167"/>
                <a:gd name="T16" fmla="*/ 66 w 442"/>
                <a:gd name="T17" fmla="*/ 166 h 167"/>
                <a:gd name="T18" fmla="*/ 81 w 442"/>
                <a:gd name="T19" fmla="*/ 164 h 167"/>
                <a:gd name="T20" fmla="*/ 97 w 442"/>
                <a:gd name="T21" fmla="*/ 160 h 167"/>
                <a:gd name="T22" fmla="*/ 114 w 442"/>
                <a:gd name="T23" fmla="*/ 154 h 167"/>
                <a:gd name="T24" fmla="*/ 132 w 442"/>
                <a:gd name="T25" fmla="*/ 146 h 167"/>
                <a:gd name="T26" fmla="*/ 150 w 442"/>
                <a:gd name="T27" fmla="*/ 135 h 167"/>
                <a:gd name="T28" fmla="*/ 169 w 442"/>
                <a:gd name="T29" fmla="*/ 121 h 167"/>
                <a:gd name="T30" fmla="*/ 187 w 442"/>
                <a:gd name="T31" fmla="*/ 104 h 167"/>
                <a:gd name="T32" fmla="*/ 205 w 442"/>
                <a:gd name="T33" fmla="*/ 83 h 167"/>
                <a:gd name="T34" fmla="*/ 208 w 442"/>
                <a:gd name="T35" fmla="*/ 82 h 167"/>
                <a:gd name="T36" fmla="*/ 212 w 442"/>
                <a:gd name="T37" fmla="*/ 77 h 167"/>
                <a:gd name="T38" fmla="*/ 222 w 442"/>
                <a:gd name="T39" fmla="*/ 70 h 167"/>
                <a:gd name="T40" fmla="*/ 233 w 442"/>
                <a:gd name="T41" fmla="*/ 61 h 167"/>
                <a:gd name="T42" fmla="*/ 247 w 442"/>
                <a:gd name="T43" fmla="*/ 52 h 167"/>
                <a:gd name="T44" fmla="*/ 263 w 442"/>
                <a:gd name="T45" fmla="*/ 43 h 167"/>
                <a:gd name="T46" fmla="*/ 280 w 442"/>
                <a:gd name="T47" fmla="*/ 34 h 167"/>
                <a:gd name="T48" fmla="*/ 299 w 442"/>
                <a:gd name="T49" fmla="*/ 26 h 167"/>
                <a:gd name="T50" fmla="*/ 319 w 442"/>
                <a:gd name="T51" fmla="*/ 19 h 167"/>
                <a:gd name="T52" fmla="*/ 338 w 442"/>
                <a:gd name="T53" fmla="*/ 15 h 167"/>
                <a:gd name="T54" fmla="*/ 358 w 442"/>
                <a:gd name="T55" fmla="*/ 15 h 167"/>
                <a:gd name="T56" fmla="*/ 377 w 442"/>
                <a:gd name="T57" fmla="*/ 17 h 167"/>
                <a:gd name="T58" fmla="*/ 396 w 442"/>
                <a:gd name="T59" fmla="*/ 26 h 167"/>
                <a:gd name="T60" fmla="*/ 413 w 442"/>
                <a:gd name="T61" fmla="*/ 39 h 167"/>
                <a:gd name="T62" fmla="*/ 428 w 442"/>
                <a:gd name="T63" fmla="*/ 58 h 167"/>
                <a:gd name="T64" fmla="*/ 442 w 442"/>
                <a:gd name="T65" fmla="*/ 83 h 167"/>
                <a:gd name="T66" fmla="*/ 442 w 442"/>
                <a:gd name="T67" fmla="*/ 81 h 167"/>
                <a:gd name="T68" fmla="*/ 440 w 442"/>
                <a:gd name="T69" fmla="*/ 75 h 167"/>
                <a:gd name="T70" fmla="*/ 436 w 442"/>
                <a:gd name="T71" fmla="*/ 67 h 167"/>
                <a:gd name="T72" fmla="*/ 432 w 442"/>
                <a:gd name="T73" fmla="*/ 57 h 167"/>
                <a:gd name="T74" fmla="*/ 426 w 442"/>
                <a:gd name="T75" fmla="*/ 45 h 167"/>
                <a:gd name="T76" fmla="*/ 417 w 442"/>
                <a:gd name="T77" fmla="*/ 34 h 167"/>
                <a:gd name="T78" fmla="*/ 406 w 442"/>
                <a:gd name="T79" fmla="*/ 22 h 167"/>
                <a:gd name="T80" fmla="*/ 393 w 442"/>
                <a:gd name="T81" fmla="*/ 13 h 167"/>
                <a:gd name="T82" fmla="*/ 377 w 442"/>
                <a:gd name="T83" fmla="*/ 5 h 167"/>
                <a:gd name="T84" fmla="*/ 359 w 442"/>
                <a:gd name="T85" fmla="*/ 0 h 167"/>
                <a:gd name="T86" fmla="*/ 338 w 442"/>
                <a:gd name="T87" fmla="*/ 0 h 167"/>
                <a:gd name="T88" fmla="*/ 313 w 442"/>
                <a:gd name="T89" fmla="*/ 4 h 167"/>
                <a:gd name="T90" fmla="*/ 285 w 442"/>
                <a:gd name="T91" fmla="*/ 13 h 167"/>
                <a:gd name="T92" fmla="*/ 254 w 442"/>
                <a:gd name="T93" fmla="*/ 29 h 167"/>
                <a:gd name="T94" fmla="*/ 218 w 442"/>
                <a:gd name="T95" fmla="*/ 52 h 167"/>
                <a:gd name="T96" fmla="*/ 179 w 442"/>
                <a:gd name="T97" fmla="*/ 83 h 167"/>
                <a:gd name="T98" fmla="*/ 174 w 442"/>
                <a:gd name="T99" fmla="*/ 88 h 167"/>
                <a:gd name="T100" fmla="*/ 162 w 442"/>
                <a:gd name="T101" fmla="*/ 99 h 167"/>
                <a:gd name="T102" fmla="*/ 143 w 442"/>
                <a:gd name="T103" fmla="*/ 115 h 167"/>
                <a:gd name="T104" fmla="*/ 119 w 442"/>
                <a:gd name="T105" fmla="*/ 133 h 167"/>
                <a:gd name="T106" fmla="*/ 90 w 442"/>
                <a:gd name="T107" fmla="*/ 148 h 167"/>
                <a:gd name="T108" fmla="*/ 60 w 442"/>
                <a:gd name="T109" fmla="*/ 159 h 167"/>
                <a:gd name="T110" fmla="*/ 30 w 442"/>
                <a:gd name="T111" fmla="*/ 164 h 167"/>
                <a:gd name="T112" fmla="*/ 0 w 442"/>
                <a:gd name="T113" fmla="*/ 15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2" h="167">
                  <a:moveTo>
                    <a:pt x="0" y="158"/>
                  </a:moveTo>
                  <a:lnTo>
                    <a:pt x="1" y="158"/>
                  </a:lnTo>
                  <a:lnTo>
                    <a:pt x="5" y="160"/>
                  </a:lnTo>
                  <a:lnTo>
                    <a:pt x="11" y="161"/>
                  </a:lnTo>
                  <a:lnTo>
                    <a:pt x="19" y="164"/>
                  </a:lnTo>
                  <a:lnTo>
                    <a:pt x="28" y="165"/>
                  </a:lnTo>
                  <a:lnTo>
                    <a:pt x="39" y="166"/>
                  </a:lnTo>
                  <a:lnTo>
                    <a:pt x="52" y="167"/>
                  </a:lnTo>
                  <a:lnTo>
                    <a:pt x="66" y="166"/>
                  </a:lnTo>
                  <a:lnTo>
                    <a:pt x="81" y="164"/>
                  </a:lnTo>
                  <a:lnTo>
                    <a:pt x="97" y="160"/>
                  </a:lnTo>
                  <a:lnTo>
                    <a:pt x="114" y="154"/>
                  </a:lnTo>
                  <a:lnTo>
                    <a:pt x="132" y="146"/>
                  </a:lnTo>
                  <a:lnTo>
                    <a:pt x="150" y="135"/>
                  </a:lnTo>
                  <a:lnTo>
                    <a:pt x="169" y="121"/>
                  </a:lnTo>
                  <a:lnTo>
                    <a:pt x="187" y="104"/>
                  </a:lnTo>
                  <a:lnTo>
                    <a:pt x="205" y="83"/>
                  </a:lnTo>
                  <a:lnTo>
                    <a:pt x="208" y="82"/>
                  </a:lnTo>
                  <a:lnTo>
                    <a:pt x="212" y="77"/>
                  </a:lnTo>
                  <a:lnTo>
                    <a:pt x="222" y="70"/>
                  </a:lnTo>
                  <a:lnTo>
                    <a:pt x="233" y="61"/>
                  </a:lnTo>
                  <a:lnTo>
                    <a:pt x="247" y="52"/>
                  </a:lnTo>
                  <a:lnTo>
                    <a:pt x="263" y="43"/>
                  </a:lnTo>
                  <a:lnTo>
                    <a:pt x="280" y="34"/>
                  </a:lnTo>
                  <a:lnTo>
                    <a:pt x="299" y="26"/>
                  </a:lnTo>
                  <a:lnTo>
                    <a:pt x="319" y="19"/>
                  </a:lnTo>
                  <a:lnTo>
                    <a:pt x="338" y="15"/>
                  </a:lnTo>
                  <a:lnTo>
                    <a:pt x="358" y="15"/>
                  </a:lnTo>
                  <a:lnTo>
                    <a:pt x="377" y="17"/>
                  </a:lnTo>
                  <a:lnTo>
                    <a:pt x="396" y="26"/>
                  </a:lnTo>
                  <a:lnTo>
                    <a:pt x="413" y="39"/>
                  </a:lnTo>
                  <a:lnTo>
                    <a:pt x="428" y="58"/>
                  </a:lnTo>
                  <a:lnTo>
                    <a:pt x="442" y="83"/>
                  </a:lnTo>
                  <a:lnTo>
                    <a:pt x="442" y="81"/>
                  </a:lnTo>
                  <a:lnTo>
                    <a:pt x="440" y="75"/>
                  </a:lnTo>
                  <a:lnTo>
                    <a:pt x="436" y="67"/>
                  </a:lnTo>
                  <a:lnTo>
                    <a:pt x="432" y="57"/>
                  </a:lnTo>
                  <a:lnTo>
                    <a:pt x="426" y="45"/>
                  </a:lnTo>
                  <a:lnTo>
                    <a:pt x="417" y="34"/>
                  </a:lnTo>
                  <a:lnTo>
                    <a:pt x="406" y="22"/>
                  </a:lnTo>
                  <a:lnTo>
                    <a:pt x="393" y="13"/>
                  </a:lnTo>
                  <a:lnTo>
                    <a:pt x="377" y="5"/>
                  </a:lnTo>
                  <a:lnTo>
                    <a:pt x="359" y="0"/>
                  </a:lnTo>
                  <a:lnTo>
                    <a:pt x="338" y="0"/>
                  </a:lnTo>
                  <a:lnTo>
                    <a:pt x="313" y="4"/>
                  </a:lnTo>
                  <a:lnTo>
                    <a:pt x="285" y="13"/>
                  </a:lnTo>
                  <a:lnTo>
                    <a:pt x="254" y="29"/>
                  </a:lnTo>
                  <a:lnTo>
                    <a:pt x="218" y="52"/>
                  </a:lnTo>
                  <a:lnTo>
                    <a:pt x="179" y="83"/>
                  </a:lnTo>
                  <a:lnTo>
                    <a:pt x="174" y="88"/>
                  </a:lnTo>
                  <a:lnTo>
                    <a:pt x="162" y="99"/>
                  </a:lnTo>
                  <a:lnTo>
                    <a:pt x="143" y="115"/>
                  </a:lnTo>
                  <a:lnTo>
                    <a:pt x="119" y="133"/>
                  </a:lnTo>
                  <a:lnTo>
                    <a:pt x="90" y="148"/>
                  </a:lnTo>
                  <a:lnTo>
                    <a:pt x="60" y="159"/>
                  </a:lnTo>
                  <a:lnTo>
                    <a:pt x="30" y="164"/>
                  </a:lnTo>
                  <a:lnTo>
                    <a:pt x="0" y="1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1" name="Freeform 89"/>
            <p:cNvSpPr>
              <a:spLocks/>
            </p:cNvSpPr>
            <p:nvPr/>
          </p:nvSpPr>
          <p:spPr bwMode="auto">
            <a:xfrm>
              <a:off x="846" y="1930"/>
              <a:ext cx="82" cy="6"/>
            </a:xfrm>
            <a:custGeom>
              <a:avLst/>
              <a:gdLst>
                <a:gd name="T0" fmla="*/ 164 w 164"/>
                <a:gd name="T1" fmla="*/ 13 h 13"/>
                <a:gd name="T2" fmla="*/ 159 w 164"/>
                <a:gd name="T3" fmla="*/ 12 h 13"/>
                <a:gd name="T4" fmla="*/ 146 w 164"/>
                <a:gd name="T5" fmla="*/ 9 h 13"/>
                <a:gd name="T6" fmla="*/ 125 w 164"/>
                <a:gd name="T7" fmla="*/ 7 h 13"/>
                <a:gd name="T8" fmla="*/ 101 w 164"/>
                <a:gd name="T9" fmla="*/ 5 h 13"/>
                <a:gd name="T10" fmla="*/ 73 w 164"/>
                <a:gd name="T11" fmla="*/ 3 h 13"/>
                <a:gd name="T12" fmla="*/ 46 w 164"/>
                <a:gd name="T13" fmla="*/ 0 h 13"/>
                <a:gd name="T14" fmla="*/ 21 w 164"/>
                <a:gd name="T15" fmla="*/ 1 h 13"/>
                <a:gd name="T16" fmla="*/ 0 w 164"/>
                <a:gd name="T17" fmla="*/ 4 h 13"/>
                <a:gd name="T18" fmla="*/ 7 w 164"/>
                <a:gd name="T19" fmla="*/ 4 h 13"/>
                <a:gd name="T20" fmla="*/ 25 w 164"/>
                <a:gd name="T21" fmla="*/ 5 h 13"/>
                <a:gd name="T22" fmla="*/ 51 w 164"/>
                <a:gd name="T23" fmla="*/ 7 h 13"/>
                <a:gd name="T24" fmla="*/ 80 w 164"/>
                <a:gd name="T25" fmla="*/ 8 h 13"/>
                <a:gd name="T26" fmla="*/ 110 w 164"/>
                <a:gd name="T27" fmla="*/ 11 h 13"/>
                <a:gd name="T28" fmla="*/ 136 w 164"/>
                <a:gd name="T29" fmla="*/ 12 h 13"/>
                <a:gd name="T30" fmla="*/ 155 w 164"/>
                <a:gd name="T31" fmla="*/ 13 h 13"/>
                <a:gd name="T32" fmla="*/ 164 w 164"/>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4" h="13">
                  <a:moveTo>
                    <a:pt x="164" y="13"/>
                  </a:moveTo>
                  <a:lnTo>
                    <a:pt x="159" y="12"/>
                  </a:lnTo>
                  <a:lnTo>
                    <a:pt x="146" y="9"/>
                  </a:lnTo>
                  <a:lnTo>
                    <a:pt x="125" y="7"/>
                  </a:lnTo>
                  <a:lnTo>
                    <a:pt x="101" y="5"/>
                  </a:lnTo>
                  <a:lnTo>
                    <a:pt x="73" y="3"/>
                  </a:lnTo>
                  <a:lnTo>
                    <a:pt x="46" y="0"/>
                  </a:lnTo>
                  <a:lnTo>
                    <a:pt x="21" y="1"/>
                  </a:lnTo>
                  <a:lnTo>
                    <a:pt x="0" y="4"/>
                  </a:lnTo>
                  <a:lnTo>
                    <a:pt x="7" y="4"/>
                  </a:lnTo>
                  <a:lnTo>
                    <a:pt x="25" y="5"/>
                  </a:lnTo>
                  <a:lnTo>
                    <a:pt x="51" y="7"/>
                  </a:lnTo>
                  <a:lnTo>
                    <a:pt x="80" y="8"/>
                  </a:lnTo>
                  <a:lnTo>
                    <a:pt x="110" y="11"/>
                  </a:lnTo>
                  <a:lnTo>
                    <a:pt x="136" y="12"/>
                  </a:lnTo>
                  <a:lnTo>
                    <a:pt x="155" y="13"/>
                  </a:lnTo>
                  <a:lnTo>
                    <a:pt x="164"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2" name="Freeform 90"/>
            <p:cNvSpPr>
              <a:spLocks/>
            </p:cNvSpPr>
            <p:nvPr/>
          </p:nvSpPr>
          <p:spPr bwMode="auto">
            <a:xfrm>
              <a:off x="752" y="1928"/>
              <a:ext cx="80" cy="85"/>
            </a:xfrm>
            <a:custGeom>
              <a:avLst/>
              <a:gdLst>
                <a:gd name="T0" fmla="*/ 160 w 160"/>
                <a:gd name="T1" fmla="*/ 0 h 169"/>
                <a:gd name="T2" fmla="*/ 152 w 160"/>
                <a:gd name="T3" fmla="*/ 0 h 169"/>
                <a:gd name="T4" fmla="*/ 132 w 160"/>
                <a:gd name="T5" fmla="*/ 3 h 169"/>
                <a:gd name="T6" fmla="*/ 104 w 160"/>
                <a:gd name="T7" fmla="*/ 10 h 169"/>
                <a:gd name="T8" fmla="*/ 73 w 160"/>
                <a:gd name="T9" fmla="*/ 22 h 169"/>
                <a:gd name="T10" fmla="*/ 43 w 160"/>
                <a:gd name="T11" fmla="*/ 43 h 169"/>
                <a:gd name="T12" fmla="*/ 18 w 160"/>
                <a:gd name="T13" fmla="*/ 72 h 169"/>
                <a:gd name="T14" fmla="*/ 3 w 160"/>
                <a:gd name="T15" fmla="*/ 114 h 169"/>
                <a:gd name="T16" fmla="*/ 0 w 160"/>
                <a:gd name="T17" fmla="*/ 169 h 169"/>
                <a:gd name="T18" fmla="*/ 0 w 160"/>
                <a:gd name="T19" fmla="*/ 162 h 169"/>
                <a:gd name="T20" fmla="*/ 2 w 160"/>
                <a:gd name="T21" fmla="*/ 146 h 169"/>
                <a:gd name="T22" fmla="*/ 6 w 160"/>
                <a:gd name="T23" fmla="*/ 121 h 169"/>
                <a:gd name="T24" fmla="*/ 18 w 160"/>
                <a:gd name="T25" fmla="*/ 92 h 169"/>
                <a:gd name="T26" fmla="*/ 36 w 160"/>
                <a:gd name="T27" fmla="*/ 62 h 169"/>
                <a:gd name="T28" fmla="*/ 64 w 160"/>
                <a:gd name="T29" fmla="*/ 36 h 169"/>
                <a:gd name="T30" fmla="*/ 104 w 160"/>
                <a:gd name="T31" fmla="*/ 13 h 169"/>
                <a:gd name="T32" fmla="*/ 160 w 160"/>
                <a:gd name="T33"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0" h="169">
                  <a:moveTo>
                    <a:pt x="160" y="0"/>
                  </a:moveTo>
                  <a:lnTo>
                    <a:pt x="152" y="0"/>
                  </a:lnTo>
                  <a:lnTo>
                    <a:pt x="132" y="3"/>
                  </a:lnTo>
                  <a:lnTo>
                    <a:pt x="104" y="10"/>
                  </a:lnTo>
                  <a:lnTo>
                    <a:pt x="73" y="22"/>
                  </a:lnTo>
                  <a:lnTo>
                    <a:pt x="43" y="43"/>
                  </a:lnTo>
                  <a:lnTo>
                    <a:pt x="18" y="72"/>
                  </a:lnTo>
                  <a:lnTo>
                    <a:pt x="3" y="114"/>
                  </a:lnTo>
                  <a:lnTo>
                    <a:pt x="0" y="169"/>
                  </a:lnTo>
                  <a:lnTo>
                    <a:pt x="0" y="162"/>
                  </a:lnTo>
                  <a:lnTo>
                    <a:pt x="2" y="146"/>
                  </a:lnTo>
                  <a:lnTo>
                    <a:pt x="6" y="121"/>
                  </a:lnTo>
                  <a:lnTo>
                    <a:pt x="18" y="92"/>
                  </a:lnTo>
                  <a:lnTo>
                    <a:pt x="36" y="62"/>
                  </a:lnTo>
                  <a:lnTo>
                    <a:pt x="64" y="36"/>
                  </a:lnTo>
                  <a:lnTo>
                    <a:pt x="104" y="13"/>
                  </a:lnTo>
                  <a:lnTo>
                    <a:pt x="1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3" name="Freeform 91"/>
            <p:cNvSpPr>
              <a:spLocks/>
            </p:cNvSpPr>
            <p:nvPr/>
          </p:nvSpPr>
          <p:spPr bwMode="auto">
            <a:xfrm>
              <a:off x="751" y="1507"/>
              <a:ext cx="200" cy="82"/>
            </a:xfrm>
            <a:custGeom>
              <a:avLst/>
              <a:gdLst>
                <a:gd name="T0" fmla="*/ 0 w 400"/>
                <a:gd name="T1" fmla="*/ 161 h 164"/>
                <a:gd name="T2" fmla="*/ 5 w 400"/>
                <a:gd name="T3" fmla="*/ 163 h 164"/>
                <a:gd name="T4" fmla="*/ 17 w 400"/>
                <a:gd name="T5" fmla="*/ 163 h 164"/>
                <a:gd name="T6" fmla="*/ 37 w 400"/>
                <a:gd name="T7" fmla="*/ 164 h 164"/>
                <a:gd name="T8" fmla="*/ 61 w 400"/>
                <a:gd name="T9" fmla="*/ 161 h 164"/>
                <a:gd name="T10" fmla="*/ 89 w 400"/>
                <a:gd name="T11" fmla="*/ 156 h 164"/>
                <a:gd name="T12" fmla="*/ 118 w 400"/>
                <a:gd name="T13" fmla="*/ 146 h 164"/>
                <a:gd name="T14" fmla="*/ 147 w 400"/>
                <a:gd name="T15" fmla="*/ 130 h 164"/>
                <a:gd name="T16" fmla="*/ 174 w 400"/>
                <a:gd name="T17" fmla="*/ 108 h 164"/>
                <a:gd name="T18" fmla="*/ 175 w 400"/>
                <a:gd name="T19" fmla="*/ 107 h 164"/>
                <a:gd name="T20" fmla="*/ 180 w 400"/>
                <a:gd name="T21" fmla="*/ 103 h 164"/>
                <a:gd name="T22" fmla="*/ 186 w 400"/>
                <a:gd name="T23" fmla="*/ 96 h 164"/>
                <a:gd name="T24" fmla="*/ 195 w 400"/>
                <a:gd name="T25" fmla="*/ 88 h 164"/>
                <a:gd name="T26" fmla="*/ 206 w 400"/>
                <a:gd name="T27" fmla="*/ 77 h 164"/>
                <a:gd name="T28" fmla="*/ 219 w 400"/>
                <a:gd name="T29" fmla="*/ 67 h 164"/>
                <a:gd name="T30" fmla="*/ 233 w 400"/>
                <a:gd name="T31" fmla="*/ 55 h 164"/>
                <a:gd name="T32" fmla="*/ 249 w 400"/>
                <a:gd name="T33" fmla="*/ 45 h 164"/>
                <a:gd name="T34" fmla="*/ 265 w 400"/>
                <a:gd name="T35" fmla="*/ 35 h 164"/>
                <a:gd name="T36" fmla="*/ 284 w 400"/>
                <a:gd name="T37" fmla="*/ 27 h 164"/>
                <a:gd name="T38" fmla="*/ 302 w 400"/>
                <a:gd name="T39" fmla="*/ 20 h 164"/>
                <a:gd name="T40" fmla="*/ 322 w 400"/>
                <a:gd name="T41" fmla="*/ 15 h 164"/>
                <a:gd name="T42" fmla="*/ 341 w 400"/>
                <a:gd name="T43" fmla="*/ 13 h 164"/>
                <a:gd name="T44" fmla="*/ 361 w 400"/>
                <a:gd name="T45" fmla="*/ 14 h 164"/>
                <a:gd name="T46" fmla="*/ 381 w 400"/>
                <a:gd name="T47" fmla="*/ 19 h 164"/>
                <a:gd name="T48" fmla="*/ 400 w 400"/>
                <a:gd name="T49" fmla="*/ 28 h 164"/>
                <a:gd name="T50" fmla="*/ 398 w 400"/>
                <a:gd name="T51" fmla="*/ 28 h 164"/>
                <a:gd name="T52" fmla="*/ 393 w 400"/>
                <a:gd name="T53" fmla="*/ 26 h 164"/>
                <a:gd name="T54" fmla="*/ 385 w 400"/>
                <a:gd name="T55" fmla="*/ 24 h 164"/>
                <a:gd name="T56" fmla="*/ 374 w 400"/>
                <a:gd name="T57" fmla="*/ 21 h 164"/>
                <a:gd name="T58" fmla="*/ 360 w 400"/>
                <a:gd name="T59" fmla="*/ 19 h 164"/>
                <a:gd name="T60" fmla="*/ 345 w 400"/>
                <a:gd name="T61" fmla="*/ 15 h 164"/>
                <a:gd name="T62" fmla="*/ 328 w 400"/>
                <a:gd name="T63" fmla="*/ 12 h 164"/>
                <a:gd name="T64" fmla="*/ 309 w 400"/>
                <a:gd name="T65" fmla="*/ 8 h 164"/>
                <a:gd name="T66" fmla="*/ 290 w 400"/>
                <a:gd name="T67" fmla="*/ 6 h 164"/>
                <a:gd name="T68" fmla="*/ 270 w 400"/>
                <a:gd name="T69" fmla="*/ 4 h 164"/>
                <a:gd name="T70" fmla="*/ 249 w 400"/>
                <a:gd name="T71" fmla="*/ 1 h 164"/>
                <a:gd name="T72" fmla="*/ 230 w 400"/>
                <a:gd name="T73" fmla="*/ 0 h 164"/>
                <a:gd name="T74" fmla="*/ 209 w 400"/>
                <a:gd name="T75" fmla="*/ 0 h 164"/>
                <a:gd name="T76" fmla="*/ 190 w 400"/>
                <a:gd name="T77" fmla="*/ 0 h 164"/>
                <a:gd name="T78" fmla="*/ 172 w 400"/>
                <a:gd name="T79" fmla="*/ 2 h 164"/>
                <a:gd name="T80" fmla="*/ 156 w 400"/>
                <a:gd name="T81" fmla="*/ 6 h 164"/>
                <a:gd name="T82" fmla="*/ 149 w 400"/>
                <a:gd name="T83" fmla="*/ 6 h 164"/>
                <a:gd name="T84" fmla="*/ 132 w 400"/>
                <a:gd name="T85" fmla="*/ 9 h 164"/>
                <a:gd name="T86" fmla="*/ 106 w 400"/>
                <a:gd name="T87" fmla="*/ 15 h 164"/>
                <a:gd name="T88" fmla="*/ 77 w 400"/>
                <a:gd name="T89" fmla="*/ 28 h 164"/>
                <a:gd name="T90" fmla="*/ 48 w 400"/>
                <a:gd name="T91" fmla="*/ 46 h 164"/>
                <a:gd name="T92" fmla="*/ 23 w 400"/>
                <a:gd name="T93" fmla="*/ 74 h 164"/>
                <a:gd name="T94" fmla="*/ 6 w 400"/>
                <a:gd name="T95" fmla="*/ 112 h 164"/>
                <a:gd name="T96" fmla="*/ 0 w 400"/>
                <a:gd name="T97" fmla="*/ 161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0" h="164">
                  <a:moveTo>
                    <a:pt x="0" y="161"/>
                  </a:moveTo>
                  <a:lnTo>
                    <a:pt x="5" y="163"/>
                  </a:lnTo>
                  <a:lnTo>
                    <a:pt x="17" y="163"/>
                  </a:lnTo>
                  <a:lnTo>
                    <a:pt x="37" y="164"/>
                  </a:lnTo>
                  <a:lnTo>
                    <a:pt x="61" y="161"/>
                  </a:lnTo>
                  <a:lnTo>
                    <a:pt x="89" y="156"/>
                  </a:lnTo>
                  <a:lnTo>
                    <a:pt x="118" y="146"/>
                  </a:lnTo>
                  <a:lnTo>
                    <a:pt x="147" y="130"/>
                  </a:lnTo>
                  <a:lnTo>
                    <a:pt x="174" y="108"/>
                  </a:lnTo>
                  <a:lnTo>
                    <a:pt x="175" y="107"/>
                  </a:lnTo>
                  <a:lnTo>
                    <a:pt x="180" y="103"/>
                  </a:lnTo>
                  <a:lnTo>
                    <a:pt x="186" y="96"/>
                  </a:lnTo>
                  <a:lnTo>
                    <a:pt x="195" y="88"/>
                  </a:lnTo>
                  <a:lnTo>
                    <a:pt x="206" y="77"/>
                  </a:lnTo>
                  <a:lnTo>
                    <a:pt x="219" y="67"/>
                  </a:lnTo>
                  <a:lnTo>
                    <a:pt x="233" y="55"/>
                  </a:lnTo>
                  <a:lnTo>
                    <a:pt x="249" y="45"/>
                  </a:lnTo>
                  <a:lnTo>
                    <a:pt x="265" y="35"/>
                  </a:lnTo>
                  <a:lnTo>
                    <a:pt x="284" y="27"/>
                  </a:lnTo>
                  <a:lnTo>
                    <a:pt x="302" y="20"/>
                  </a:lnTo>
                  <a:lnTo>
                    <a:pt x="322" y="15"/>
                  </a:lnTo>
                  <a:lnTo>
                    <a:pt x="341" y="13"/>
                  </a:lnTo>
                  <a:lnTo>
                    <a:pt x="361" y="14"/>
                  </a:lnTo>
                  <a:lnTo>
                    <a:pt x="381" y="19"/>
                  </a:lnTo>
                  <a:lnTo>
                    <a:pt x="400" y="28"/>
                  </a:lnTo>
                  <a:lnTo>
                    <a:pt x="398" y="28"/>
                  </a:lnTo>
                  <a:lnTo>
                    <a:pt x="393" y="26"/>
                  </a:lnTo>
                  <a:lnTo>
                    <a:pt x="385" y="24"/>
                  </a:lnTo>
                  <a:lnTo>
                    <a:pt x="374" y="21"/>
                  </a:lnTo>
                  <a:lnTo>
                    <a:pt x="360" y="19"/>
                  </a:lnTo>
                  <a:lnTo>
                    <a:pt x="345" y="15"/>
                  </a:lnTo>
                  <a:lnTo>
                    <a:pt x="328" y="12"/>
                  </a:lnTo>
                  <a:lnTo>
                    <a:pt x="309" y="8"/>
                  </a:lnTo>
                  <a:lnTo>
                    <a:pt x="290" y="6"/>
                  </a:lnTo>
                  <a:lnTo>
                    <a:pt x="270" y="4"/>
                  </a:lnTo>
                  <a:lnTo>
                    <a:pt x="249" y="1"/>
                  </a:lnTo>
                  <a:lnTo>
                    <a:pt x="230" y="0"/>
                  </a:lnTo>
                  <a:lnTo>
                    <a:pt x="209" y="0"/>
                  </a:lnTo>
                  <a:lnTo>
                    <a:pt x="190" y="0"/>
                  </a:lnTo>
                  <a:lnTo>
                    <a:pt x="172" y="2"/>
                  </a:lnTo>
                  <a:lnTo>
                    <a:pt x="156" y="6"/>
                  </a:lnTo>
                  <a:lnTo>
                    <a:pt x="149" y="6"/>
                  </a:lnTo>
                  <a:lnTo>
                    <a:pt x="132" y="9"/>
                  </a:lnTo>
                  <a:lnTo>
                    <a:pt x="106" y="15"/>
                  </a:lnTo>
                  <a:lnTo>
                    <a:pt x="77" y="28"/>
                  </a:lnTo>
                  <a:lnTo>
                    <a:pt x="48" y="46"/>
                  </a:lnTo>
                  <a:lnTo>
                    <a:pt x="23" y="74"/>
                  </a:lnTo>
                  <a:lnTo>
                    <a:pt x="6" y="112"/>
                  </a:lnTo>
                  <a:lnTo>
                    <a:pt x="0" y="161"/>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4" name="Freeform 92"/>
            <p:cNvSpPr>
              <a:spLocks/>
            </p:cNvSpPr>
            <p:nvPr/>
          </p:nvSpPr>
          <p:spPr bwMode="auto">
            <a:xfrm>
              <a:off x="766" y="1515"/>
              <a:ext cx="131" cy="38"/>
            </a:xfrm>
            <a:custGeom>
              <a:avLst/>
              <a:gdLst>
                <a:gd name="T0" fmla="*/ 0 w 263"/>
                <a:gd name="T1" fmla="*/ 49 h 76"/>
                <a:gd name="T2" fmla="*/ 145 w 263"/>
                <a:gd name="T3" fmla="*/ 76 h 76"/>
                <a:gd name="T4" fmla="*/ 263 w 263"/>
                <a:gd name="T5" fmla="*/ 3 h 76"/>
                <a:gd name="T6" fmla="*/ 261 w 263"/>
                <a:gd name="T7" fmla="*/ 3 h 76"/>
                <a:gd name="T8" fmla="*/ 253 w 263"/>
                <a:gd name="T9" fmla="*/ 1 h 76"/>
                <a:gd name="T10" fmla="*/ 241 w 263"/>
                <a:gd name="T11" fmla="*/ 1 h 76"/>
                <a:gd name="T12" fmla="*/ 226 w 263"/>
                <a:gd name="T13" fmla="*/ 1 h 76"/>
                <a:gd name="T14" fmla="*/ 208 w 263"/>
                <a:gd name="T15" fmla="*/ 0 h 76"/>
                <a:gd name="T16" fmla="*/ 187 w 263"/>
                <a:gd name="T17" fmla="*/ 0 h 76"/>
                <a:gd name="T18" fmla="*/ 165 w 263"/>
                <a:gd name="T19" fmla="*/ 1 h 76"/>
                <a:gd name="T20" fmla="*/ 142 w 263"/>
                <a:gd name="T21" fmla="*/ 1 h 76"/>
                <a:gd name="T22" fmla="*/ 118 w 263"/>
                <a:gd name="T23" fmla="*/ 4 h 76"/>
                <a:gd name="T24" fmla="*/ 95 w 263"/>
                <a:gd name="T25" fmla="*/ 6 h 76"/>
                <a:gd name="T26" fmla="*/ 73 w 263"/>
                <a:gd name="T27" fmla="*/ 10 h 76"/>
                <a:gd name="T28" fmla="*/ 52 w 263"/>
                <a:gd name="T29" fmla="*/ 15 h 76"/>
                <a:gd name="T30" fmla="*/ 35 w 263"/>
                <a:gd name="T31" fmla="*/ 21 h 76"/>
                <a:gd name="T32" fmla="*/ 18 w 263"/>
                <a:gd name="T33" fmla="*/ 28 h 76"/>
                <a:gd name="T34" fmla="*/ 7 w 263"/>
                <a:gd name="T35" fmla="*/ 37 h 76"/>
                <a:gd name="T36" fmla="*/ 0 w 263"/>
                <a:gd name="T37" fmla="*/ 4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3" h="76">
                  <a:moveTo>
                    <a:pt x="0" y="49"/>
                  </a:moveTo>
                  <a:lnTo>
                    <a:pt x="145" y="76"/>
                  </a:lnTo>
                  <a:lnTo>
                    <a:pt x="263" y="3"/>
                  </a:lnTo>
                  <a:lnTo>
                    <a:pt x="261" y="3"/>
                  </a:lnTo>
                  <a:lnTo>
                    <a:pt x="253" y="1"/>
                  </a:lnTo>
                  <a:lnTo>
                    <a:pt x="241" y="1"/>
                  </a:lnTo>
                  <a:lnTo>
                    <a:pt x="226" y="1"/>
                  </a:lnTo>
                  <a:lnTo>
                    <a:pt x="208" y="0"/>
                  </a:lnTo>
                  <a:lnTo>
                    <a:pt x="187" y="0"/>
                  </a:lnTo>
                  <a:lnTo>
                    <a:pt x="165" y="1"/>
                  </a:lnTo>
                  <a:lnTo>
                    <a:pt x="142" y="1"/>
                  </a:lnTo>
                  <a:lnTo>
                    <a:pt x="118" y="4"/>
                  </a:lnTo>
                  <a:lnTo>
                    <a:pt x="95" y="6"/>
                  </a:lnTo>
                  <a:lnTo>
                    <a:pt x="73" y="10"/>
                  </a:lnTo>
                  <a:lnTo>
                    <a:pt x="52" y="15"/>
                  </a:lnTo>
                  <a:lnTo>
                    <a:pt x="35" y="21"/>
                  </a:lnTo>
                  <a:lnTo>
                    <a:pt x="18" y="28"/>
                  </a:lnTo>
                  <a:lnTo>
                    <a:pt x="7" y="37"/>
                  </a:lnTo>
                  <a:lnTo>
                    <a:pt x="0" y="49"/>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5" name="Freeform 93"/>
            <p:cNvSpPr>
              <a:spLocks/>
            </p:cNvSpPr>
            <p:nvPr/>
          </p:nvSpPr>
          <p:spPr bwMode="auto">
            <a:xfrm>
              <a:off x="749" y="1512"/>
              <a:ext cx="221" cy="83"/>
            </a:xfrm>
            <a:custGeom>
              <a:avLst/>
              <a:gdLst>
                <a:gd name="T0" fmla="*/ 0 w 441"/>
                <a:gd name="T1" fmla="*/ 157 h 167"/>
                <a:gd name="T2" fmla="*/ 1 w 441"/>
                <a:gd name="T3" fmla="*/ 157 h 167"/>
                <a:gd name="T4" fmla="*/ 4 w 441"/>
                <a:gd name="T5" fmla="*/ 159 h 167"/>
                <a:gd name="T6" fmla="*/ 10 w 441"/>
                <a:gd name="T7" fmla="*/ 160 h 167"/>
                <a:gd name="T8" fmla="*/ 18 w 441"/>
                <a:gd name="T9" fmla="*/ 163 h 167"/>
                <a:gd name="T10" fmla="*/ 27 w 441"/>
                <a:gd name="T11" fmla="*/ 165 h 167"/>
                <a:gd name="T12" fmla="*/ 39 w 441"/>
                <a:gd name="T13" fmla="*/ 166 h 167"/>
                <a:gd name="T14" fmla="*/ 52 w 441"/>
                <a:gd name="T15" fmla="*/ 167 h 167"/>
                <a:gd name="T16" fmla="*/ 65 w 441"/>
                <a:gd name="T17" fmla="*/ 166 h 167"/>
                <a:gd name="T18" fmla="*/ 80 w 441"/>
                <a:gd name="T19" fmla="*/ 165 h 167"/>
                <a:gd name="T20" fmla="*/ 97 w 441"/>
                <a:gd name="T21" fmla="*/ 162 h 167"/>
                <a:gd name="T22" fmla="*/ 114 w 441"/>
                <a:gd name="T23" fmla="*/ 156 h 167"/>
                <a:gd name="T24" fmla="*/ 131 w 441"/>
                <a:gd name="T25" fmla="*/ 148 h 167"/>
                <a:gd name="T26" fmla="*/ 150 w 441"/>
                <a:gd name="T27" fmla="*/ 136 h 167"/>
                <a:gd name="T28" fmla="*/ 168 w 441"/>
                <a:gd name="T29" fmla="*/ 122 h 167"/>
                <a:gd name="T30" fmla="*/ 188 w 441"/>
                <a:gd name="T31" fmla="*/ 105 h 167"/>
                <a:gd name="T32" fmla="*/ 206 w 441"/>
                <a:gd name="T33" fmla="*/ 84 h 167"/>
                <a:gd name="T34" fmla="*/ 208 w 441"/>
                <a:gd name="T35" fmla="*/ 83 h 167"/>
                <a:gd name="T36" fmla="*/ 213 w 441"/>
                <a:gd name="T37" fmla="*/ 78 h 167"/>
                <a:gd name="T38" fmla="*/ 222 w 441"/>
                <a:gd name="T39" fmla="*/ 71 h 167"/>
                <a:gd name="T40" fmla="*/ 234 w 441"/>
                <a:gd name="T41" fmla="*/ 63 h 167"/>
                <a:gd name="T42" fmla="*/ 247 w 441"/>
                <a:gd name="T43" fmla="*/ 53 h 167"/>
                <a:gd name="T44" fmla="*/ 263 w 441"/>
                <a:gd name="T45" fmla="*/ 43 h 167"/>
                <a:gd name="T46" fmla="*/ 280 w 441"/>
                <a:gd name="T47" fmla="*/ 34 h 167"/>
                <a:gd name="T48" fmla="*/ 298 w 441"/>
                <a:gd name="T49" fmla="*/ 26 h 167"/>
                <a:gd name="T50" fmla="*/ 318 w 441"/>
                <a:gd name="T51" fmla="*/ 20 h 167"/>
                <a:gd name="T52" fmla="*/ 338 w 441"/>
                <a:gd name="T53" fmla="*/ 15 h 167"/>
                <a:gd name="T54" fmla="*/ 357 w 441"/>
                <a:gd name="T55" fmla="*/ 15 h 167"/>
                <a:gd name="T56" fmla="*/ 376 w 441"/>
                <a:gd name="T57" fmla="*/ 19 h 167"/>
                <a:gd name="T58" fmla="*/ 394 w 441"/>
                <a:gd name="T59" fmla="*/ 26 h 167"/>
                <a:gd name="T60" fmla="*/ 411 w 441"/>
                <a:gd name="T61" fmla="*/ 40 h 167"/>
                <a:gd name="T62" fmla="*/ 428 w 441"/>
                <a:gd name="T63" fmla="*/ 59 h 167"/>
                <a:gd name="T64" fmla="*/ 441 w 441"/>
                <a:gd name="T65" fmla="*/ 84 h 167"/>
                <a:gd name="T66" fmla="*/ 441 w 441"/>
                <a:gd name="T67" fmla="*/ 82 h 167"/>
                <a:gd name="T68" fmla="*/ 439 w 441"/>
                <a:gd name="T69" fmla="*/ 76 h 167"/>
                <a:gd name="T70" fmla="*/ 436 w 441"/>
                <a:gd name="T71" fmla="*/ 68 h 167"/>
                <a:gd name="T72" fmla="*/ 431 w 441"/>
                <a:gd name="T73" fmla="*/ 58 h 167"/>
                <a:gd name="T74" fmla="*/ 424 w 441"/>
                <a:gd name="T75" fmla="*/ 46 h 167"/>
                <a:gd name="T76" fmla="*/ 416 w 441"/>
                <a:gd name="T77" fmla="*/ 34 h 167"/>
                <a:gd name="T78" fmla="*/ 406 w 441"/>
                <a:gd name="T79" fmla="*/ 23 h 167"/>
                <a:gd name="T80" fmla="*/ 392 w 441"/>
                <a:gd name="T81" fmla="*/ 13 h 167"/>
                <a:gd name="T82" fmla="*/ 376 w 441"/>
                <a:gd name="T83" fmla="*/ 5 h 167"/>
                <a:gd name="T84" fmla="*/ 357 w 441"/>
                <a:gd name="T85" fmla="*/ 0 h 167"/>
                <a:gd name="T86" fmla="*/ 336 w 441"/>
                <a:gd name="T87" fmla="*/ 0 h 167"/>
                <a:gd name="T88" fmla="*/ 311 w 441"/>
                <a:gd name="T89" fmla="*/ 4 h 167"/>
                <a:gd name="T90" fmla="*/ 283 w 441"/>
                <a:gd name="T91" fmla="*/ 13 h 167"/>
                <a:gd name="T92" fmla="*/ 252 w 441"/>
                <a:gd name="T93" fmla="*/ 29 h 167"/>
                <a:gd name="T94" fmla="*/ 217 w 441"/>
                <a:gd name="T95" fmla="*/ 52 h 167"/>
                <a:gd name="T96" fmla="*/ 177 w 441"/>
                <a:gd name="T97" fmla="*/ 83 h 167"/>
                <a:gd name="T98" fmla="*/ 173 w 441"/>
                <a:gd name="T99" fmla="*/ 88 h 167"/>
                <a:gd name="T100" fmla="*/ 161 w 441"/>
                <a:gd name="T101" fmla="*/ 99 h 167"/>
                <a:gd name="T102" fmla="*/ 142 w 441"/>
                <a:gd name="T103" fmla="*/ 116 h 167"/>
                <a:gd name="T104" fmla="*/ 119 w 441"/>
                <a:gd name="T105" fmla="*/ 134 h 167"/>
                <a:gd name="T106" fmla="*/ 91 w 441"/>
                <a:gd name="T107" fmla="*/ 149 h 167"/>
                <a:gd name="T108" fmla="*/ 61 w 441"/>
                <a:gd name="T109" fmla="*/ 160 h 167"/>
                <a:gd name="T110" fmla="*/ 30 w 441"/>
                <a:gd name="T111" fmla="*/ 164 h 167"/>
                <a:gd name="T112" fmla="*/ 0 w 441"/>
                <a:gd name="T113" fmla="*/ 157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1" h="167">
                  <a:moveTo>
                    <a:pt x="0" y="157"/>
                  </a:moveTo>
                  <a:lnTo>
                    <a:pt x="1" y="157"/>
                  </a:lnTo>
                  <a:lnTo>
                    <a:pt x="4" y="159"/>
                  </a:lnTo>
                  <a:lnTo>
                    <a:pt x="10" y="160"/>
                  </a:lnTo>
                  <a:lnTo>
                    <a:pt x="18" y="163"/>
                  </a:lnTo>
                  <a:lnTo>
                    <a:pt x="27" y="165"/>
                  </a:lnTo>
                  <a:lnTo>
                    <a:pt x="39" y="166"/>
                  </a:lnTo>
                  <a:lnTo>
                    <a:pt x="52" y="167"/>
                  </a:lnTo>
                  <a:lnTo>
                    <a:pt x="65" y="166"/>
                  </a:lnTo>
                  <a:lnTo>
                    <a:pt x="80" y="165"/>
                  </a:lnTo>
                  <a:lnTo>
                    <a:pt x="97" y="162"/>
                  </a:lnTo>
                  <a:lnTo>
                    <a:pt x="114" y="156"/>
                  </a:lnTo>
                  <a:lnTo>
                    <a:pt x="131" y="148"/>
                  </a:lnTo>
                  <a:lnTo>
                    <a:pt x="150" y="136"/>
                  </a:lnTo>
                  <a:lnTo>
                    <a:pt x="168" y="122"/>
                  </a:lnTo>
                  <a:lnTo>
                    <a:pt x="188" y="105"/>
                  </a:lnTo>
                  <a:lnTo>
                    <a:pt x="206" y="84"/>
                  </a:lnTo>
                  <a:lnTo>
                    <a:pt x="208" y="83"/>
                  </a:lnTo>
                  <a:lnTo>
                    <a:pt x="213" y="78"/>
                  </a:lnTo>
                  <a:lnTo>
                    <a:pt x="222" y="71"/>
                  </a:lnTo>
                  <a:lnTo>
                    <a:pt x="234" y="63"/>
                  </a:lnTo>
                  <a:lnTo>
                    <a:pt x="247" y="53"/>
                  </a:lnTo>
                  <a:lnTo>
                    <a:pt x="263" y="43"/>
                  </a:lnTo>
                  <a:lnTo>
                    <a:pt x="280" y="34"/>
                  </a:lnTo>
                  <a:lnTo>
                    <a:pt x="298" y="26"/>
                  </a:lnTo>
                  <a:lnTo>
                    <a:pt x="318" y="20"/>
                  </a:lnTo>
                  <a:lnTo>
                    <a:pt x="338" y="15"/>
                  </a:lnTo>
                  <a:lnTo>
                    <a:pt x="357" y="15"/>
                  </a:lnTo>
                  <a:lnTo>
                    <a:pt x="376" y="19"/>
                  </a:lnTo>
                  <a:lnTo>
                    <a:pt x="394" y="26"/>
                  </a:lnTo>
                  <a:lnTo>
                    <a:pt x="411" y="40"/>
                  </a:lnTo>
                  <a:lnTo>
                    <a:pt x="428" y="59"/>
                  </a:lnTo>
                  <a:lnTo>
                    <a:pt x="441" y="84"/>
                  </a:lnTo>
                  <a:lnTo>
                    <a:pt x="441" y="82"/>
                  </a:lnTo>
                  <a:lnTo>
                    <a:pt x="439" y="76"/>
                  </a:lnTo>
                  <a:lnTo>
                    <a:pt x="436" y="68"/>
                  </a:lnTo>
                  <a:lnTo>
                    <a:pt x="431" y="58"/>
                  </a:lnTo>
                  <a:lnTo>
                    <a:pt x="424" y="46"/>
                  </a:lnTo>
                  <a:lnTo>
                    <a:pt x="416" y="34"/>
                  </a:lnTo>
                  <a:lnTo>
                    <a:pt x="406" y="23"/>
                  </a:lnTo>
                  <a:lnTo>
                    <a:pt x="392" y="13"/>
                  </a:lnTo>
                  <a:lnTo>
                    <a:pt x="376" y="5"/>
                  </a:lnTo>
                  <a:lnTo>
                    <a:pt x="357" y="0"/>
                  </a:lnTo>
                  <a:lnTo>
                    <a:pt x="336" y="0"/>
                  </a:lnTo>
                  <a:lnTo>
                    <a:pt x="311" y="4"/>
                  </a:lnTo>
                  <a:lnTo>
                    <a:pt x="283" y="13"/>
                  </a:lnTo>
                  <a:lnTo>
                    <a:pt x="252" y="29"/>
                  </a:lnTo>
                  <a:lnTo>
                    <a:pt x="217" y="52"/>
                  </a:lnTo>
                  <a:lnTo>
                    <a:pt x="177" y="83"/>
                  </a:lnTo>
                  <a:lnTo>
                    <a:pt x="173" y="88"/>
                  </a:lnTo>
                  <a:lnTo>
                    <a:pt x="161" y="99"/>
                  </a:lnTo>
                  <a:lnTo>
                    <a:pt x="142" y="116"/>
                  </a:lnTo>
                  <a:lnTo>
                    <a:pt x="119" y="134"/>
                  </a:lnTo>
                  <a:lnTo>
                    <a:pt x="91" y="149"/>
                  </a:lnTo>
                  <a:lnTo>
                    <a:pt x="61" y="160"/>
                  </a:lnTo>
                  <a:lnTo>
                    <a:pt x="30" y="164"/>
                  </a:lnTo>
                  <a:lnTo>
                    <a:pt x="0" y="1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6" name="Freeform 94"/>
            <p:cNvSpPr>
              <a:spLocks/>
            </p:cNvSpPr>
            <p:nvPr/>
          </p:nvSpPr>
          <p:spPr bwMode="auto">
            <a:xfrm>
              <a:off x="845" y="1504"/>
              <a:ext cx="81" cy="6"/>
            </a:xfrm>
            <a:custGeom>
              <a:avLst/>
              <a:gdLst>
                <a:gd name="T0" fmla="*/ 164 w 164"/>
                <a:gd name="T1" fmla="*/ 12 h 12"/>
                <a:gd name="T2" fmla="*/ 159 w 164"/>
                <a:gd name="T3" fmla="*/ 11 h 12"/>
                <a:gd name="T4" fmla="*/ 145 w 164"/>
                <a:gd name="T5" fmla="*/ 10 h 12"/>
                <a:gd name="T6" fmla="*/ 125 w 164"/>
                <a:gd name="T7" fmla="*/ 6 h 12"/>
                <a:gd name="T8" fmla="*/ 100 w 164"/>
                <a:gd name="T9" fmla="*/ 4 h 12"/>
                <a:gd name="T10" fmla="*/ 73 w 164"/>
                <a:gd name="T11" fmla="*/ 2 h 12"/>
                <a:gd name="T12" fmla="*/ 46 w 164"/>
                <a:gd name="T13" fmla="*/ 0 h 12"/>
                <a:gd name="T14" fmla="*/ 21 w 164"/>
                <a:gd name="T15" fmla="*/ 0 h 12"/>
                <a:gd name="T16" fmla="*/ 0 w 164"/>
                <a:gd name="T17" fmla="*/ 3 h 12"/>
                <a:gd name="T18" fmla="*/ 7 w 164"/>
                <a:gd name="T19" fmla="*/ 3 h 12"/>
                <a:gd name="T20" fmla="*/ 25 w 164"/>
                <a:gd name="T21" fmla="*/ 5 h 12"/>
                <a:gd name="T22" fmla="*/ 51 w 164"/>
                <a:gd name="T23" fmla="*/ 6 h 12"/>
                <a:gd name="T24" fmla="*/ 81 w 164"/>
                <a:gd name="T25" fmla="*/ 8 h 12"/>
                <a:gd name="T26" fmla="*/ 110 w 164"/>
                <a:gd name="T27" fmla="*/ 10 h 12"/>
                <a:gd name="T28" fmla="*/ 136 w 164"/>
                <a:gd name="T29" fmla="*/ 12 h 12"/>
                <a:gd name="T30" fmla="*/ 156 w 164"/>
                <a:gd name="T31" fmla="*/ 12 h 12"/>
                <a:gd name="T32" fmla="*/ 164 w 164"/>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4" h="12">
                  <a:moveTo>
                    <a:pt x="164" y="12"/>
                  </a:moveTo>
                  <a:lnTo>
                    <a:pt x="159" y="11"/>
                  </a:lnTo>
                  <a:lnTo>
                    <a:pt x="145" y="10"/>
                  </a:lnTo>
                  <a:lnTo>
                    <a:pt x="125" y="6"/>
                  </a:lnTo>
                  <a:lnTo>
                    <a:pt x="100" y="4"/>
                  </a:lnTo>
                  <a:lnTo>
                    <a:pt x="73" y="2"/>
                  </a:lnTo>
                  <a:lnTo>
                    <a:pt x="46" y="0"/>
                  </a:lnTo>
                  <a:lnTo>
                    <a:pt x="21" y="0"/>
                  </a:lnTo>
                  <a:lnTo>
                    <a:pt x="0" y="3"/>
                  </a:lnTo>
                  <a:lnTo>
                    <a:pt x="7" y="3"/>
                  </a:lnTo>
                  <a:lnTo>
                    <a:pt x="25" y="5"/>
                  </a:lnTo>
                  <a:lnTo>
                    <a:pt x="51" y="6"/>
                  </a:lnTo>
                  <a:lnTo>
                    <a:pt x="81" y="8"/>
                  </a:lnTo>
                  <a:lnTo>
                    <a:pt x="110" y="10"/>
                  </a:lnTo>
                  <a:lnTo>
                    <a:pt x="136" y="12"/>
                  </a:lnTo>
                  <a:lnTo>
                    <a:pt x="156" y="12"/>
                  </a:lnTo>
                  <a:lnTo>
                    <a:pt x="164"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7" name="Freeform 95"/>
            <p:cNvSpPr>
              <a:spLocks/>
            </p:cNvSpPr>
            <p:nvPr/>
          </p:nvSpPr>
          <p:spPr bwMode="auto">
            <a:xfrm>
              <a:off x="751" y="1503"/>
              <a:ext cx="79" cy="85"/>
            </a:xfrm>
            <a:custGeom>
              <a:avLst/>
              <a:gdLst>
                <a:gd name="T0" fmla="*/ 158 w 158"/>
                <a:gd name="T1" fmla="*/ 0 h 169"/>
                <a:gd name="T2" fmla="*/ 150 w 158"/>
                <a:gd name="T3" fmla="*/ 0 h 169"/>
                <a:gd name="T4" fmla="*/ 130 w 158"/>
                <a:gd name="T5" fmla="*/ 4 h 169"/>
                <a:gd name="T6" fmla="*/ 103 w 158"/>
                <a:gd name="T7" fmla="*/ 10 h 169"/>
                <a:gd name="T8" fmla="*/ 73 w 158"/>
                <a:gd name="T9" fmla="*/ 22 h 169"/>
                <a:gd name="T10" fmla="*/ 42 w 158"/>
                <a:gd name="T11" fmla="*/ 43 h 169"/>
                <a:gd name="T12" fmla="*/ 17 w 158"/>
                <a:gd name="T13" fmla="*/ 73 h 169"/>
                <a:gd name="T14" fmla="*/ 1 w 158"/>
                <a:gd name="T15" fmla="*/ 114 h 169"/>
                <a:gd name="T16" fmla="*/ 0 w 158"/>
                <a:gd name="T17" fmla="*/ 169 h 169"/>
                <a:gd name="T18" fmla="*/ 0 w 158"/>
                <a:gd name="T19" fmla="*/ 162 h 169"/>
                <a:gd name="T20" fmla="*/ 1 w 158"/>
                <a:gd name="T21" fmla="*/ 145 h 169"/>
                <a:gd name="T22" fmla="*/ 7 w 158"/>
                <a:gd name="T23" fmla="*/ 121 h 169"/>
                <a:gd name="T24" fmla="*/ 17 w 158"/>
                <a:gd name="T25" fmla="*/ 92 h 169"/>
                <a:gd name="T26" fmla="*/ 36 w 158"/>
                <a:gd name="T27" fmla="*/ 62 h 169"/>
                <a:gd name="T28" fmla="*/ 63 w 158"/>
                <a:gd name="T29" fmla="*/ 35 h 169"/>
                <a:gd name="T30" fmla="*/ 104 w 158"/>
                <a:gd name="T31" fmla="*/ 13 h 169"/>
                <a:gd name="T32" fmla="*/ 158 w 158"/>
                <a:gd name="T33"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8" h="169">
                  <a:moveTo>
                    <a:pt x="158" y="0"/>
                  </a:moveTo>
                  <a:lnTo>
                    <a:pt x="150" y="0"/>
                  </a:lnTo>
                  <a:lnTo>
                    <a:pt x="130" y="4"/>
                  </a:lnTo>
                  <a:lnTo>
                    <a:pt x="103" y="10"/>
                  </a:lnTo>
                  <a:lnTo>
                    <a:pt x="73" y="22"/>
                  </a:lnTo>
                  <a:lnTo>
                    <a:pt x="42" y="43"/>
                  </a:lnTo>
                  <a:lnTo>
                    <a:pt x="17" y="73"/>
                  </a:lnTo>
                  <a:lnTo>
                    <a:pt x="1" y="114"/>
                  </a:lnTo>
                  <a:lnTo>
                    <a:pt x="0" y="169"/>
                  </a:lnTo>
                  <a:lnTo>
                    <a:pt x="0" y="162"/>
                  </a:lnTo>
                  <a:lnTo>
                    <a:pt x="1" y="145"/>
                  </a:lnTo>
                  <a:lnTo>
                    <a:pt x="7" y="121"/>
                  </a:lnTo>
                  <a:lnTo>
                    <a:pt x="17" y="92"/>
                  </a:lnTo>
                  <a:lnTo>
                    <a:pt x="36" y="62"/>
                  </a:lnTo>
                  <a:lnTo>
                    <a:pt x="63" y="35"/>
                  </a:lnTo>
                  <a:lnTo>
                    <a:pt x="104" y="13"/>
                  </a:lnTo>
                  <a:lnTo>
                    <a:pt x="15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8" name="Freeform 96"/>
            <p:cNvSpPr>
              <a:spLocks/>
            </p:cNvSpPr>
            <p:nvPr/>
          </p:nvSpPr>
          <p:spPr bwMode="auto">
            <a:xfrm>
              <a:off x="583" y="1462"/>
              <a:ext cx="154" cy="716"/>
            </a:xfrm>
            <a:custGeom>
              <a:avLst/>
              <a:gdLst>
                <a:gd name="T0" fmla="*/ 0 w 308"/>
                <a:gd name="T1" fmla="*/ 0 h 1431"/>
                <a:gd name="T2" fmla="*/ 308 w 308"/>
                <a:gd name="T3" fmla="*/ 98 h 1431"/>
                <a:gd name="T4" fmla="*/ 306 w 308"/>
                <a:gd name="T5" fmla="*/ 300 h 1431"/>
                <a:gd name="T6" fmla="*/ 303 w 308"/>
                <a:gd name="T7" fmla="*/ 745 h 1431"/>
                <a:gd name="T8" fmla="*/ 295 w 308"/>
                <a:gd name="T9" fmla="*/ 1201 h 1431"/>
                <a:gd name="T10" fmla="*/ 281 w 308"/>
                <a:gd name="T11" fmla="*/ 1431 h 1431"/>
                <a:gd name="T12" fmla="*/ 279 w 308"/>
                <a:gd name="T13" fmla="*/ 1429 h 1431"/>
                <a:gd name="T14" fmla="*/ 274 w 308"/>
                <a:gd name="T15" fmla="*/ 1424 h 1431"/>
                <a:gd name="T16" fmla="*/ 265 w 308"/>
                <a:gd name="T17" fmla="*/ 1415 h 1431"/>
                <a:gd name="T18" fmla="*/ 253 w 308"/>
                <a:gd name="T19" fmla="*/ 1404 h 1431"/>
                <a:gd name="T20" fmla="*/ 239 w 308"/>
                <a:gd name="T21" fmla="*/ 1390 h 1431"/>
                <a:gd name="T22" fmla="*/ 223 w 308"/>
                <a:gd name="T23" fmla="*/ 1375 h 1431"/>
                <a:gd name="T24" fmla="*/ 205 w 308"/>
                <a:gd name="T25" fmla="*/ 1358 h 1431"/>
                <a:gd name="T26" fmla="*/ 185 w 308"/>
                <a:gd name="T27" fmla="*/ 1340 h 1431"/>
                <a:gd name="T28" fmla="*/ 166 w 308"/>
                <a:gd name="T29" fmla="*/ 1322 h 1431"/>
                <a:gd name="T30" fmla="*/ 144 w 308"/>
                <a:gd name="T31" fmla="*/ 1304 h 1431"/>
                <a:gd name="T32" fmla="*/ 123 w 308"/>
                <a:gd name="T33" fmla="*/ 1285 h 1431"/>
                <a:gd name="T34" fmla="*/ 101 w 308"/>
                <a:gd name="T35" fmla="*/ 1268 h 1431"/>
                <a:gd name="T36" fmla="*/ 80 w 308"/>
                <a:gd name="T37" fmla="*/ 1252 h 1431"/>
                <a:gd name="T38" fmla="*/ 61 w 308"/>
                <a:gd name="T39" fmla="*/ 1238 h 1431"/>
                <a:gd name="T40" fmla="*/ 41 w 308"/>
                <a:gd name="T41" fmla="*/ 1225 h 1431"/>
                <a:gd name="T42" fmla="*/ 24 w 308"/>
                <a:gd name="T43" fmla="*/ 1215 h 1431"/>
                <a:gd name="T44" fmla="*/ 24 w 308"/>
                <a:gd name="T45" fmla="*/ 1165 h 1431"/>
                <a:gd name="T46" fmla="*/ 25 w 308"/>
                <a:gd name="T47" fmla="*/ 1033 h 1431"/>
                <a:gd name="T48" fmla="*/ 26 w 308"/>
                <a:gd name="T49" fmla="*/ 847 h 1431"/>
                <a:gd name="T50" fmla="*/ 26 w 308"/>
                <a:gd name="T51" fmla="*/ 630 h 1431"/>
                <a:gd name="T52" fmla="*/ 24 w 308"/>
                <a:gd name="T53" fmla="*/ 411 h 1431"/>
                <a:gd name="T54" fmla="*/ 19 w 308"/>
                <a:gd name="T55" fmla="*/ 216 h 1431"/>
                <a:gd name="T56" fmla="*/ 11 w 308"/>
                <a:gd name="T57" fmla="*/ 69 h 1431"/>
                <a:gd name="T58" fmla="*/ 0 w 308"/>
                <a:gd name="T59" fmla="*/ 0 h 1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08" h="1431">
                  <a:moveTo>
                    <a:pt x="0" y="0"/>
                  </a:moveTo>
                  <a:lnTo>
                    <a:pt x="308" y="98"/>
                  </a:lnTo>
                  <a:lnTo>
                    <a:pt x="306" y="300"/>
                  </a:lnTo>
                  <a:lnTo>
                    <a:pt x="303" y="745"/>
                  </a:lnTo>
                  <a:lnTo>
                    <a:pt x="295" y="1201"/>
                  </a:lnTo>
                  <a:lnTo>
                    <a:pt x="281" y="1431"/>
                  </a:lnTo>
                  <a:lnTo>
                    <a:pt x="279" y="1429"/>
                  </a:lnTo>
                  <a:lnTo>
                    <a:pt x="274" y="1424"/>
                  </a:lnTo>
                  <a:lnTo>
                    <a:pt x="265" y="1415"/>
                  </a:lnTo>
                  <a:lnTo>
                    <a:pt x="253" y="1404"/>
                  </a:lnTo>
                  <a:lnTo>
                    <a:pt x="239" y="1390"/>
                  </a:lnTo>
                  <a:lnTo>
                    <a:pt x="223" y="1375"/>
                  </a:lnTo>
                  <a:lnTo>
                    <a:pt x="205" y="1358"/>
                  </a:lnTo>
                  <a:lnTo>
                    <a:pt x="185" y="1340"/>
                  </a:lnTo>
                  <a:lnTo>
                    <a:pt x="166" y="1322"/>
                  </a:lnTo>
                  <a:lnTo>
                    <a:pt x="144" y="1304"/>
                  </a:lnTo>
                  <a:lnTo>
                    <a:pt x="123" y="1285"/>
                  </a:lnTo>
                  <a:lnTo>
                    <a:pt x="101" y="1268"/>
                  </a:lnTo>
                  <a:lnTo>
                    <a:pt x="80" y="1252"/>
                  </a:lnTo>
                  <a:lnTo>
                    <a:pt x="61" y="1238"/>
                  </a:lnTo>
                  <a:lnTo>
                    <a:pt x="41" y="1225"/>
                  </a:lnTo>
                  <a:lnTo>
                    <a:pt x="24" y="1215"/>
                  </a:lnTo>
                  <a:lnTo>
                    <a:pt x="24" y="1165"/>
                  </a:lnTo>
                  <a:lnTo>
                    <a:pt x="25" y="1033"/>
                  </a:lnTo>
                  <a:lnTo>
                    <a:pt x="26" y="847"/>
                  </a:lnTo>
                  <a:lnTo>
                    <a:pt x="26" y="630"/>
                  </a:lnTo>
                  <a:lnTo>
                    <a:pt x="24" y="411"/>
                  </a:lnTo>
                  <a:lnTo>
                    <a:pt x="19" y="216"/>
                  </a:lnTo>
                  <a:lnTo>
                    <a:pt x="11" y="69"/>
                  </a:lnTo>
                  <a:lnTo>
                    <a:pt x="0" y="0"/>
                  </a:lnTo>
                  <a:close/>
                </a:path>
              </a:pathLst>
            </a:custGeom>
            <a:solidFill>
              <a:srgbClr val="5454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9" name="Freeform 97"/>
            <p:cNvSpPr>
              <a:spLocks/>
            </p:cNvSpPr>
            <p:nvPr/>
          </p:nvSpPr>
          <p:spPr bwMode="auto">
            <a:xfrm>
              <a:off x="877" y="1530"/>
              <a:ext cx="81" cy="176"/>
            </a:xfrm>
            <a:custGeom>
              <a:avLst/>
              <a:gdLst>
                <a:gd name="T0" fmla="*/ 60 w 160"/>
                <a:gd name="T1" fmla="*/ 0 h 352"/>
                <a:gd name="T2" fmla="*/ 62 w 160"/>
                <a:gd name="T3" fmla="*/ 2 h 352"/>
                <a:gd name="T4" fmla="*/ 70 w 160"/>
                <a:gd name="T5" fmla="*/ 9 h 352"/>
                <a:gd name="T6" fmla="*/ 82 w 160"/>
                <a:gd name="T7" fmla="*/ 21 h 352"/>
                <a:gd name="T8" fmla="*/ 95 w 160"/>
                <a:gd name="T9" fmla="*/ 36 h 352"/>
                <a:gd name="T10" fmla="*/ 110 w 160"/>
                <a:gd name="T11" fmla="*/ 54 h 352"/>
                <a:gd name="T12" fmla="*/ 125 w 160"/>
                <a:gd name="T13" fmla="*/ 75 h 352"/>
                <a:gd name="T14" fmla="*/ 139 w 160"/>
                <a:gd name="T15" fmla="*/ 98 h 352"/>
                <a:gd name="T16" fmla="*/ 151 w 160"/>
                <a:gd name="T17" fmla="*/ 124 h 352"/>
                <a:gd name="T18" fmla="*/ 158 w 160"/>
                <a:gd name="T19" fmla="*/ 151 h 352"/>
                <a:gd name="T20" fmla="*/ 160 w 160"/>
                <a:gd name="T21" fmla="*/ 180 h 352"/>
                <a:gd name="T22" fmla="*/ 157 w 160"/>
                <a:gd name="T23" fmla="*/ 208 h 352"/>
                <a:gd name="T24" fmla="*/ 145 w 160"/>
                <a:gd name="T25" fmla="*/ 238 h 352"/>
                <a:gd name="T26" fmla="*/ 124 w 160"/>
                <a:gd name="T27" fmla="*/ 268 h 352"/>
                <a:gd name="T28" fmla="*/ 94 w 160"/>
                <a:gd name="T29" fmla="*/ 297 h 352"/>
                <a:gd name="T30" fmla="*/ 54 w 160"/>
                <a:gd name="T31" fmla="*/ 326 h 352"/>
                <a:gd name="T32" fmla="*/ 0 w 160"/>
                <a:gd name="T33" fmla="*/ 352 h 352"/>
                <a:gd name="T34" fmla="*/ 3 w 160"/>
                <a:gd name="T35" fmla="*/ 351 h 352"/>
                <a:gd name="T36" fmla="*/ 10 w 160"/>
                <a:gd name="T37" fmla="*/ 348 h 352"/>
                <a:gd name="T38" fmla="*/ 23 w 160"/>
                <a:gd name="T39" fmla="*/ 341 h 352"/>
                <a:gd name="T40" fmla="*/ 38 w 160"/>
                <a:gd name="T41" fmla="*/ 332 h 352"/>
                <a:gd name="T42" fmla="*/ 55 w 160"/>
                <a:gd name="T43" fmla="*/ 320 h 352"/>
                <a:gd name="T44" fmla="*/ 72 w 160"/>
                <a:gd name="T45" fmla="*/ 306 h 352"/>
                <a:gd name="T46" fmla="*/ 90 w 160"/>
                <a:gd name="T47" fmla="*/ 289 h 352"/>
                <a:gd name="T48" fmla="*/ 106 w 160"/>
                <a:gd name="T49" fmla="*/ 268 h 352"/>
                <a:gd name="T50" fmla="*/ 120 w 160"/>
                <a:gd name="T51" fmla="*/ 245 h 352"/>
                <a:gd name="T52" fmla="*/ 130 w 160"/>
                <a:gd name="T53" fmla="*/ 220 h 352"/>
                <a:gd name="T54" fmla="*/ 136 w 160"/>
                <a:gd name="T55" fmla="*/ 191 h 352"/>
                <a:gd name="T56" fmla="*/ 136 w 160"/>
                <a:gd name="T57" fmla="*/ 159 h 352"/>
                <a:gd name="T58" fmla="*/ 130 w 160"/>
                <a:gd name="T59" fmla="*/ 124 h 352"/>
                <a:gd name="T60" fmla="*/ 115 w 160"/>
                <a:gd name="T61" fmla="*/ 86 h 352"/>
                <a:gd name="T62" fmla="*/ 92 w 160"/>
                <a:gd name="T63" fmla="*/ 45 h 352"/>
                <a:gd name="T64" fmla="*/ 60 w 160"/>
                <a:gd name="T65" fmla="*/ 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352">
                  <a:moveTo>
                    <a:pt x="60" y="0"/>
                  </a:moveTo>
                  <a:lnTo>
                    <a:pt x="62" y="2"/>
                  </a:lnTo>
                  <a:lnTo>
                    <a:pt x="70" y="9"/>
                  </a:lnTo>
                  <a:lnTo>
                    <a:pt x="82" y="21"/>
                  </a:lnTo>
                  <a:lnTo>
                    <a:pt x="95" y="36"/>
                  </a:lnTo>
                  <a:lnTo>
                    <a:pt x="110" y="54"/>
                  </a:lnTo>
                  <a:lnTo>
                    <a:pt x="125" y="75"/>
                  </a:lnTo>
                  <a:lnTo>
                    <a:pt x="139" y="98"/>
                  </a:lnTo>
                  <a:lnTo>
                    <a:pt x="151" y="124"/>
                  </a:lnTo>
                  <a:lnTo>
                    <a:pt x="158" y="151"/>
                  </a:lnTo>
                  <a:lnTo>
                    <a:pt x="160" y="180"/>
                  </a:lnTo>
                  <a:lnTo>
                    <a:pt x="157" y="208"/>
                  </a:lnTo>
                  <a:lnTo>
                    <a:pt x="145" y="238"/>
                  </a:lnTo>
                  <a:lnTo>
                    <a:pt x="124" y="268"/>
                  </a:lnTo>
                  <a:lnTo>
                    <a:pt x="94" y="297"/>
                  </a:lnTo>
                  <a:lnTo>
                    <a:pt x="54" y="326"/>
                  </a:lnTo>
                  <a:lnTo>
                    <a:pt x="0" y="352"/>
                  </a:lnTo>
                  <a:lnTo>
                    <a:pt x="3" y="351"/>
                  </a:lnTo>
                  <a:lnTo>
                    <a:pt x="10" y="348"/>
                  </a:lnTo>
                  <a:lnTo>
                    <a:pt x="23" y="341"/>
                  </a:lnTo>
                  <a:lnTo>
                    <a:pt x="38" y="332"/>
                  </a:lnTo>
                  <a:lnTo>
                    <a:pt x="55" y="320"/>
                  </a:lnTo>
                  <a:lnTo>
                    <a:pt x="72" y="306"/>
                  </a:lnTo>
                  <a:lnTo>
                    <a:pt x="90" y="289"/>
                  </a:lnTo>
                  <a:lnTo>
                    <a:pt x="106" y="268"/>
                  </a:lnTo>
                  <a:lnTo>
                    <a:pt x="120" y="245"/>
                  </a:lnTo>
                  <a:lnTo>
                    <a:pt x="130" y="220"/>
                  </a:lnTo>
                  <a:lnTo>
                    <a:pt x="136" y="191"/>
                  </a:lnTo>
                  <a:lnTo>
                    <a:pt x="136" y="159"/>
                  </a:lnTo>
                  <a:lnTo>
                    <a:pt x="130" y="124"/>
                  </a:lnTo>
                  <a:lnTo>
                    <a:pt x="115" y="86"/>
                  </a:lnTo>
                  <a:lnTo>
                    <a:pt x="92" y="45"/>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0" name="Freeform 98"/>
            <p:cNvSpPr>
              <a:spLocks/>
            </p:cNvSpPr>
            <p:nvPr/>
          </p:nvSpPr>
          <p:spPr bwMode="auto">
            <a:xfrm>
              <a:off x="880" y="1747"/>
              <a:ext cx="80" cy="176"/>
            </a:xfrm>
            <a:custGeom>
              <a:avLst/>
              <a:gdLst>
                <a:gd name="T0" fmla="*/ 60 w 161"/>
                <a:gd name="T1" fmla="*/ 0 h 353"/>
                <a:gd name="T2" fmla="*/ 63 w 161"/>
                <a:gd name="T3" fmla="*/ 3 h 353"/>
                <a:gd name="T4" fmla="*/ 71 w 161"/>
                <a:gd name="T5" fmla="*/ 9 h 353"/>
                <a:gd name="T6" fmla="*/ 82 w 161"/>
                <a:gd name="T7" fmla="*/ 21 h 353"/>
                <a:gd name="T8" fmla="*/ 96 w 161"/>
                <a:gd name="T9" fmla="*/ 36 h 353"/>
                <a:gd name="T10" fmla="*/ 111 w 161"/>
                <a:gd name="T11" fmla="*/ 54 h 353"/>
                <a:gd name="T12" fmla="*/ 126 w 161"/>
                <a:gd name="T13" fmla="*/ 75 h 353"/>
                <a:gd name="T14" fmla="*/ 140 w 161"/>
                <a:gd name="T15" fmla="*/ 98 h 353"/>
                <a:gd name="T16" fmla="*/ 150 w 161"/>
                <a:gd name="T17" fmla="*/ 125 h 353"/>
                <a:gd name="T18" fmla="*/ 158 w 161"/>
                <a:gd name="T19" fmla="*/ 151 h 353"/>
                <a:gd name="T20" fmla="*/ 161 w 161"/>
                <a:gd name="T21" fmla="*/ 180 h 353"/>
                <a:gd name="T22" fmla="*/ 156 w 161"/>
                <a:gd name="T23" fmla="*/ 209 h 353"/>
                <a:gd name="T24" fmla="*/ 145 w 161"/>
                <a:gd name="T25" fmla="*/ 239 h 353"/>
                <a:gd name="T26" fmla="*/ 125 w 161"/>
                <a:gd name="T27" fmla="*/ 268 h 353"/>
                <a:gd name="T28" fmla="*/ 95 w 161"/>
                <a:gd name="T29" fmla="*/ 297 h 353"/>
                <a:gd name="T30" fmla="*/ 53 w 161"/>
                <a:gd name="T31" fmla="*/ 326 h 353"/>
                <a:gd name="T32" fmla="*/ 0 w 161"/>
                <a:gd name="T33" fmla="*/ 353 h 353"/>
                <a:gd name="T34" fmla="*/ 4 w 161"/>
                <a:gd name="T35" fmla="*/ 351 h 353"/>
                <a:gd name="T36" fmla="*/ 11 w 161"/>
                <a:gd name="T37" fmla="*/ 348 h 353"/>
                <a:gd name="T38" fmla="*/ 23 w 161"/>
                <a:gd name="T39" fmla="*/ 341 h 353"/>
                <a:gd name="T40" fmla="*/ 38 w 161"/>
                <a:gd name="T41" fmla="*/ 332 h 353"/>
                <a:gd name="T42" fmla="*/ 55 w 161"/>
                <a:gd name="T43" fmla="*/ 320 h 353"/>
                <a:gd name="T44" fmla="*/ 73 w 161"/>
                <a:gd name="T45" fmla="*/ 306 h 353"/>
                <a:gd name="T46" fmla="*/ 90 w 161"/>
                <a:gd name="T47" fmla="*/ 289 h 353"/>
                <a:gd name="T48" fmla="*/ 106 w 161"/>
                <a:gd name="T49" fmla="*/ 268 h 353"/>
                <a:gd name="T50" fmla="*/ 120 w 161"/>
                <a:gd name="T51" fmla="*/ 245 h 353"/>
                <a:gd name="T52" fmla="*/ 130 w 161"/>
                <a:gd name="T53" fmla="*/ 220 h 353"/>
                <a:gd name="T54" fmla="*/ 135 w 161"/>
                <a:gd name="T55" fmla="*/ 191 h 353"/>
                <a:gd name="T56" fmla="*/ 136 w 161"/>
                <a:gd name="T57" fmla="*/ 159 h 353"/>
                <a:gd name="T58" fmla="*/ 130 w 161"/>
                <a:gd name="T59" fmla="*/ 125 h 353"/>
                <a:gd name="T60" fmla="*/ 116 w 161"/>
                <a:gd name="T61" fmla="*/ 87 h 353"/>
                <a:gd name="T62" fmla="*/ 93 w 161"/>
                <a:gd name="T63" fmla="*/ 45 h 353"/>
                <a:gd name="T64" fmla="*/ 60 w 161"/>
                <a:gd name="T65"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 h="353">
                  <a:moveTo>
                    <a:pt x="60" y="0"/>
                  </a:moveTo>
                  <a:lnTo>
                    <a:pt x="63" y="3"/>
                  </a:lnTo>
                  <a:lnTo>
                    <a:pt x="71" y="9"/>
                  </a:lnTo>
                  <a:lnTo>
                    <a:pt x="82" y="21"/>
                  </a:lnTo>
                  <a:lnTo>
                    <a:pt x="96" y="36"/>
                  </a:lnTo>
                  <a:lnTo>
                    <a:pt x="111" y="54"/>
                  </a:lnTo>
                  <a:lnTo>
                    <a:pt x="126" y="75"/>
                  </a:lnTo>
                  <a:lnTo>
                    <a:pt x="140" y="98"/>
                  </a:lnTo>
                  <a:lnTo>
                    <a:pt x="150" y="125"/>
                  </a:lnTo>
                  <a:lnTo>
                    <a:pt x="158" y="151"/>
                  </a:lnTo>
                  <a:lnTo>
                    <a:pt x="161" y="180"/>
                  </a:lnTo>
                  <a:lnTo>
                    <a:pt x="156" y="209"/>
                  </a:lnTo>
                  <a:lnTo>
                    <a:pt x="145" y="239"/>
                  </a:lnTo>
                  <a:lnTo>
                    <a:pt x="125" y="268"/>
                  </a:lnTo>
                  <a:lnTo>
                    <a:pt x="95" y="297"/>
                  </a:lnTo>
                  <a:lnTo>
                    <a:pt x="53" y="326"/>
                  </a:lnTo>
                  <a:lnTo>
                    <a:pt x="0" y="353"/>
                  </a:lnTo>
                  <a:lnTo>
                    <a:pt x="4" y="351"/>
                  </a:lnTo>
                  <a:lnTo>
                    <a:pt x="11" y="348"/>
                  </a:lnTo>
                  <a:lnTo>
                    <a:pt x="23" y="341"/>
                  </a:lnTo>
                  <a:lnTo>
                    <a:pt x="38" y="332"/>
                  </a:lnTo>
                  <a:lnTo>
                    <a:pt x="55" y="320"/>
                  </a:lnTo>
                  <a:lnTo>
                    <a:pt x="73" y="306"/>
                  </a:lnTo>
                  <a:lnTo>
                    <a:pt x="90" y="289"/>
                  </a:lnTo>
                  <a:lnTo>
                    <a:pt x="106" y="268"/>
                  </a:lnTo>
                  <a:lnTo>
                    <a:pt x="120" y="245"/>
                  </a:lnTo>
                  <a:lnTo>
                    <a:pt x="130" y="220"/>
                  </a:lnTo>
                  <a:lnTo>
                    <a:pt x="135" y="191"/>
                  </a:lnTo>
                  <a:lnTo>
                    <a:pt x="136" y="159"/>
                  </a:lnTo>
                  <a:lnTo>
                    <a:pt x="130" y="125"/>
                  </a:lnTo>
                  <a:lnTo>
                    <a:pt x="116" y="87"/>
                  </a:lnTo>
                  <a:lnTo>
                    <a:pt x="93" y="45"/>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1" name="Freeform 99"/>
            <p:cNvSpPr>
              <a:spLocks/>
            </p:cNvSpPr>
            <p:nvPr/>
          </p:nvSpPr>
          <p:spPr bwMode="auto">
            <a:xfrm>
              <a:off x="880" y="1958"/>
              <a:ext cx="80" cy="174"/>
            </a:xfrm>
            <a:custGeom>
              <a:avLst/>
              <a:gdLst>
                <a:gd name="T0" fmla="*/ 60 w 161"/>
                <a:gd name="T1" fmla="*/ 0 h 346"/>
                <a:gd name="T2" fmla="*/ 63 w 161"/>
                <a:gd name="T3" fmla="*/ 2 h 346"/>
                <a:gd name="T4" fmla="*/ 71 w 161"/>
                <a:gd name="T5" fmla="*/ 9 h 346"/>
                <a:gd name="T6" fmla="*/ 82 w 161"/>
                <a:gd name="T7" fmla="*/ 20 h 346"/>
                <a:gd name="T8" fmla="*/ 96 w 161"/>
                <a:gd name="T9" fmla="*/ 34 h 346"/>
                <a:gd name="T10" fmla="*/ 111 w 161"/>
                <a:gd name="T11" fmla="*/ 53 h 346"/>
                <a:gd name="T12" fmla="*/ 126 w 161"/>
                <a:gd name="T13" fmla="*/ 73 h 346"/>
                <a:gd name="T14" fmla="*/ 140 w 161"/>
                <a:gd name="T15" fmla="*/ 96 h 346"/>
                <a:gd name="T16" fmla="*/ 150 w 161"/>
                <a:gd name="T17" fmla="*/ 122 h 346"/>
                <a:gd name="T18" fmla="*/ 158 w 161"/>
                <a:gd name="T19" fmla="*/ 148 h 346"/>
                <a:gd name="T20" fmla="*/ 161 w 161"/>
                <a:gd name="T21" fmla="*/ 176 h 346"/>
                <a:gd name="T22" fmla="*/ 156 w 161"/>
                <a:gd name="T23" fmla="*/ 205 h 346"/>
                <a:gd name="T24" fmla="*/ 145 w 161"/>
                <a:gd name="T25" fmla="*/ 235 h 346"/>
                <a:gd name="T26" fmla="*/ 125 w 161"/>
                <a:gd name="T27" fmla="*/ 263 h 346"/>
                <a:gd name="T28" fmla="*/ 95 w 161"/>
                <a:gd name="T29" fmla="*/ 292 h 346"/>
                <a:gd name="T30" fmla="*/ 53 w 161"/>
                <a:gd name="T31" fmla="*/ 320 h 346"/>
                <a:gd name="T32" fmla="*/ 0 w 161"/>
                <a:gd name="T33" fmla="*/ 346 h 346"/>
                <a:gd name="T34" fmla="*/ 4 w 161"/>
                <a:gd name="T35" fmla="*/ 345 h 346"/>
                <a:gd name="T36" fmla="*/ 11 w 161"/>
                <a:gd name="T37" fmla="*/ 342 h 346"/>
                <a:gd name="T38" fmla="*/ 23 w 161"/>
                <a:gd name="T39" fmla="*/ 335 h 346"/>
                <a:gd name="T40" fmla="*/ 38 w 161"/>
                <a:gd name="T41" fmla="*/ 326 h 346"/>
                <a:gd name="T42" fmla="*/ 55 w 161"/>
                <a:gd name="T43" fmla="*/ 314 h 346"/>
                <a:gd name="T44" fmla="*/ 73 w 161"/>
                <a:gd name="T45" fmla="*/ 300 h 346"/>
                <a:gd name="T46" fmla="*/ 90 w 161"/>
                <a:gd name="T47" fmla="*/ 283 h 346"/>
                <a:gd name="T48" fmla="*/ 106 w 161"/>
                <a:gd name="T49" fmla="*/ 263 h 346"/>
                <a:gd name="T50" fmla="*/ 120 w 161"/>
                <a:gd name="T51" fmla="*/ 242 h 346"/>
                <a:gd name="T52" fmla="*/ 130 w 161"/>
                <a:gd name="T53" fmla="*/ 216 h 346"/>
                <a:gd name="T54" fmla="*/ 135 w 161"/>
                <a:gd name="T55" fmla="*/ 187 h 346"/>
                <a:gd name="T56" fmla="*/ 136 w 161"/>
                <a:gd name="T57" fmla="*/ 156 h 346"/>
                <a:gd name="T58" fmla="*/ 130 w 161"/>
                <a:gd name="T59" fmla="*/ 122 h 346"/>
                <a:gd name="T60" fmla="*/ 116 w 161"/>
                <a:gd name="T61" fmla="*/ 84 h 346"/>
                <a:gd name="T62" fmla="*/ 93 w 161"/>
                <a:gd name="T63" fmla="*/ 44 h 346"/>
                <a:gd name="T64" fmla="*/ 60 w 161"/>
                <a:gd name="T65"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 h="346">
                  <a:moveTo>
                    <a:pt x="60" y="0"/>
                  </a:moveTo>
                  <a:lnTo>
                    <a:pt x="63" y="2"/>
                  </a:lnTo>
                  <a:lnTo>
                    <a:pt x="71" y="9"/>
                  </a:lnTo>
                  <a:lnTo>
                    <a:pt x="82" y="20"/>
                  </a:lnTo>
                  <a:lnTo>
                    <a:pt x="96" y="34"/>
                  </a:lnTo>
                  <a:lnTo>
                    <a:pt x="111" y="53"/>
                  </a:lnTo>
                  <a:lnTo>
                    <a:pt x="126" y="73"/>
                  </a:lnTo>
                  <a:lnTo>
                    <a:pt x="140" y="96"/>
                  </a:lnTo>
                  <a:lnTo>
                    <a:pt x="150" y="122"/>
                  </a:lnTo>
                  <a:lnTo>
                    <a:pt x="158" y="148"/>
                  </a:lnTo>
                  <a:lnTo>
                    <a:pt x="161" y="176"/>
                  </a:lnTo>
                  <a:lnTo>
                    <a:pt x="156" y="205"/>
                  </a:lnTo>
                  <a:lnTo>
                    <a:pt x="145" y="235"/>
                  </a:lnTo>
                  <a:lnTo>
                    <a:pt x="125" y="263"/>
                  </a:lnTo>
                  <a:lnTo>
                    <a:pt x="95" y="292"/>
                  </a:lnTo>
                  <a:lnTo>
                    <a:pt x="53" y="320"/>
                  </a:lnTo>
                  <a:lnTo>
                    <a:pt x="0" y="346"/>
                  </a:lnTo>
                  <a:lnTo>
                    <a:pt x="4" y="345"/>
                  </a:lnTo>
                  <a:lnTo>
                    <a:pt x="11" y="342"/>
                  </a:lnTo>
                  <a:lnTo>
                    <a:pt x="23" y="335"/>
                  </a:lnTo>
                  <a:lnTo>
                    <a:pt x="38" y="326"/>
                  </a:lnTo>
                  <a:lnTo>
                    <a:pt x="55" y="314"/>
                  </a:lnTo>
                  <a:lnTo>
                    <a:pt x="73" y="300"/>
                  </a:lnTo>
                  <a:lnTo>
                    <a:pt x="90" y="283"/>
                  </a:lnTo>
                  <a:lnTo>
                    <a:pt x="106" y="263"/>
                  </a:lnTo>
                  <a:lnTo>
                    <a:pt x="120" y="242"/>
                  </a:lnTo>
                  <a:lnTo>
                    <a:pt x="130" y="216"/>
                  </a:lnTo>
                  <a:lnTo>
                    <a:pt x="135" y="187"/>
                  </a:lnTo>
                  <a:lnTo>
                    <a:pt x="136" y="156"/>
                  </a:lnTo>
                  <a:lnTo>
                    <a:pt x="130" y="122"/>
                  </a:lnTo>
                  <a:lnTo>
                    <a:pt x="116" y="84"/>
                  </a:lnTo>
                  <a:lnTo>
                    <a:pt x="93" y="44"/>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2" name="Freeform 100"/>
            <p:cNvSpPr>
              <a:spLocks/>
            </p:cNvSpPr>
            <p:nvPr/>
          </p:nvSpPr>
          <p:spPr bwMode="auto">
            <a:xfrm>
              <a:off x="764" y="1821"/>
              <a:ext cx="92" cy="101"/>
            </a:xfrm>
            <a:custGeom>
              <a:avLst/>
              <a:gdLst>
                <a:gd name="T0" fmla="*/ 3 w 184"/>
                <a:gd name="T1" fmla="*/ 0 h 201"/>
                <a:gd name="T2" fmla="*/ 3 w 184"/>
                <a:gd name="T3" fmla="*/ 2 h 201"/>
                <a:gd name="T4" fmla="*/ 2 w 184"/>
                <a:gd name="T5" fmla="*/ 7 h 201"/>
                <a:gd name="T6" fmla="*/ 1 w 184"/>
                <a:gd name="T7" fmla="*/ 15 h 201"/>
                <a:gd name="T8" fmla="*/ 1 w 184"/>
                <a:gd name="T9" fmla="*/ 26 h 201"/>
                <a:gd name="T10" fmla="*/ 2 w 184"/>
                <a:gd name="T11" fmla="*/ 39 h 201"/>
                <a:gd name="T12" fmla="*/ 3 w 184"/>
                <a:gd name="T13" fmla="*/ 54 h 201"/>
                <a:gd name="T14" fmla="*/ 6 w 184"/>
                <a:gd name="T15" fmla="*/ 70 h 201"/>
                <a:gd name="T16" fmla="*/ 12 w 184"/>
                <a:gd name="T17" fmla="*/ 86 h 201"/>
                <a:gd name="T18" fmla="*/ 20 w 184"/>
                <a:gd name="T19" fmla="*/ 104 h 201"/>
                <a:gd name="T20" fmla="*/ 32 w 184"/>
                <a:gd name="T21" fmla="*/ 122 h 201"/>
                <a:gd name="T22" fmla="*/ 47 w 184"/>
                <a:gd name="T23" fmla="*/ 138 h 201"/>
                <a:gd name="T24" fmla="*/ 65 w 184"/>
                <a:gd name="T25" fmla="*/ 154 h 201"/>
                <a:gd name="T26" fmla="*/ 87 w 184"/>
                <a:gd name="T27" fmla="*/ 169 h 201"/>
                <a:gd name="T28" fmla="*/ 115 w 184"/>
                <a:gd name="T29" fmla="*/ 182 h 201"/>
                <a:gd name="T30" fmla="*/ 146 w 184"/>
                <a:gd name="T31" fmla="*/ 193 h 201"/>
                <a:gd name="T32" fmla="*/ 184 w 184"/>
                <a:gd name="T33" fmla="*/ 201 h 201"/>
                <a:gd name="T34" fmla="*/ 182 w 184"/>
                <a:gd name="T35" fmla="*/ 201 h 201"/>
                <a:gd name="T36" fmla="*/ 175 w 184"/>
                <a:gd name="T37" fmla="*/ 200 h 201"/>
                <a:gd name="T38" fmla="*/ 164 w 184"/>
                <a:gd name="T39" fmla="*/ 199 h 201"/>
                <a:gd name="T40" fmla="*/ 152 w 184"/>
                <a:gd name="T41" fmla="*/ 196 h 201"/>
                <a:gd name="T42" fmla="*/ 136 w 184"/>
                <a:gd name="T43" fmla="*/ 193 h 201"/>
                <a:gd name="T44" fmla="*/ 118 w 184"/>
                <a:gd name="T45" fmla="*/ 188 h 201"/>
                <a:gd name="T46" fmla="*/ 100 w 184"/>
                <a:gd name="T47" fmla="*/ 182 h 201"/>
                <a:gd name="T48" fmla="*/ 81 w 184"/>
                <a:gd name="T49" fmla="*/ 172 h 201"/>
                <a:gd name="T50" fmla="*/ 64 w 184"/>
                <a:gd name="T51" fmla="*/ 162 h 201"/>
                <a:gd name="T52" fmla="*/ 47 w 184"/>
                <a:gd name="T53" fmla="*/ 148 h 201"/>
                <a:gd name="T54" fmla="*/ 31 w 184"/>
                <a:gd name="T55" fmla="*/ 132 h 201"/>
                <a:gd name="T56" fmla="*/ 18 w 184"/>
                <a:gd name="T57" fmla="*/ 112 h 201"/>
                <a:gd name="T58" fmla="*/ 8 w 184"/>
                <a:gd name="T59" fmla="*/ 89 h 201"/>
                <a:gd name="T60" fmla="*/ 2 w 184"/>
                <a:gd name="T61" fmla="*/ 63 h 201"/>
                <a:gd name="T62" fmla="*/ 0 w 184"/>
                <a:gd name="T63" fmla="*/ 33 h 201"/>
                <a:gd name="T64" fmla="*/ 3 w 184"/>
                <a:gd name="T65"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4" h="201">
                  <a:moveTo>
                    <a:pt x="3" y="0"/>
                  </a:moveTo>
                  <a:lnTo>
                    <a:pt x="3" y="2"/>
                  </a:lnTo>
                  <a:lnTo>
                    <a:pt x="2" y="7"/>
                  </a:lnTo>
                  <a:lnTo>
                    <a:pt x="1" y="15"/>
                  </a:lnTo>
                  <a:lnTo>
                    <a:pt x="1" y="26"/>
                  </a:lnTo>
                  <a:lnTo>
                    <a:pt x="2" y="39"/>
                  </a:lnTo>
                  <a:lnTo>
                    <a:pt x="3" y="54"/>
                  </a:lnTo>
                  <a:lnTo>
                    <a:pt x="6" y="70"/>
                  </a:lnTo>
                  <a:lnTo>
                    <a:pt x="12" y="86"/>
                  </a:lnTo>
                  <a:lnTo>
                    <a:pt x="20" y="104"/>
                  </a:lnTo>
                  <a:lnTo>
                    <a:pt x="32" y="122"/>
                  </a:lnTo>
                  <a:lnTo>
                    <a:pt x="47" y="138"/>
                  </a:lnTo>
                  <a:lnTo>
                    <a:pt x="65" y="154"/>
                  </a:lnTo>
                  <a:lnTo>
                    <a:pt x="87" y="169"/>
                  </a:lnTo>
                  <a:lnTo>
                    <a:pt x="115" y="182"/>
                  </a:lnTo>
                  <a:lnTo>
                    <a:pt x="146" y="193"/>
                  </a:lnTo>
                  <a:lnTo>
                    <a:pt x="184" y="201"/>
                  </a:lnTo>
                  <a:lnTo>
                    <a:pt x="182" y="201"/>
                  </a:lnTo>
                  <a:lnTo>
                    <a:pt x="175" y="200"/>
                  </a:lnTo>
                  <a:lnTo>
                    <a:pt x="164" y="199"/>
                  </a:lnTo>
                  <a:lnTo>
                    <a:pt x="152" y="196"/>
                  </a:lnTo>
                  <a:lnTo>
                    <a:pt x="136" y="193"/>
                  </a:lnTo>
                  <a:lnTo>
                    <a:pt x="118" y="188"/>
                  </a:lnTo>
                  <a:lnTo>
                    <a:pt x="100" y="182"/>
                  </a:lnTo>
                  <a:lnTo>
                    <a:pt x="81" y="172"/>
                  </a:lnTo>
                  <a:lnTo>
                    <a:pt x="64" y="162"/>
                  </a:lnTo>
                  <a:lnTo>
                    <a:pt x="47" y="148"/>
                  </a:lnTo>
                  <a:lnTo>
                    <a:pt x="31" y="132"/>
                  </a:lnTo>
                  <a:lnTo>
                    <a:pt x="18" y="112"/>
                  </a:lnTo>
                  <a:lnTo>
                    <a:pt x="8" y="89"/>
                  </a:lnTo>
                  <a:lnTo>
                    <a:pt x="2" y="63"/>
                  </a:lnTo>
                  <a:lnTo>
                    <a:pt x="0" y="33"/>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3" name="Freeform 101"/>
            <p:cNvSpPr>
              <a:spLocks/>
            </p:cNvSpPr>
            <p:nvPr/>
          </p:nvSpPr>
          <p:spPr bwMode="auto">
            <a:xfrm>
              <a:off x="770" y="2037"/>
              <a:ext cx="92" cy="99"/>
            </a:xfrm>
            <a:custGeom>
              <a:avLst/>
              <a:gdLst>
                <a:gd name="T0" fmla="*/ 3 w 185"/>
                <a:gd name="T1" fmla="*/ 0 h 199"/>
                <a:gd name="T2" fmla="*/ 3 w 185"/>
                <a:gd name="T3" fmla="*/ 3 h 199"/>
                <a:gd name="T4" fmla="*/ 1 w 185"/>
                <a:gd name="T5" fmla="*/ 7 h 199"/>
                <a:gd name="T6" fmla="*/ 0 w 185"/>
                <a:gd name="T7" fmla="*/ 15 h 199"/>
                <a:gd name="T8" fmla="*/ 0 w 185"/>
                <a:gd name="T9" fmla="*/ 26 h 199"/>
                <a:gd name="T10" fmla="*/ 1 w 185"/>
                <a:gd name="T11" fmla="*/ 38 h 199"/>
                <a:gd name="T12" fmla="*/ 3 w 185"/>
                <a:gd name="T13" fmla="*/ 53 h 199"/>
                <a:gd name="T14" fmla="*/ 7 w 185"/>
                <a:gd name="T15" fmla="*/ 70 h 199"/>
                <a:gd name="T16" fmla="*/ 13 w 185"/>
                <a:gd name="T17" fmla="*/ 86 h 199"/>
                <a:gd name="T18" fmla="*/ 21 w 185"/>
                <a:gd name="T19" fmla="*/ 103 h 199"/>
                <a:gd name="T20" fmla="*/ 31 w 185"/>
                <a:gd name="T21" fmla="*/ 120 h 199"/>
                <a:gd name="T22" fmla="*/ 46 w 185"/>
                <a:gd name="T23" fmla="*/ 136 h 199"/>
                <a:gd name="T24" fmla="*/ 65 w 185"/>
                <a:gd name="T25" fmla="*/ 152 h 199"/>
                <a:gd name="T26" fmla="*/ 88 w 185"/>
                <a:gd name="T27" fmla="*/ 166 h 199"/>
                <a:gd name="T28" fmla="*/ 114 w 185"/>
                <a:gd name="T29" fmla="*/ 179 h 199"/>
                <a:gd name="T30" fmla="*/ 147 w 185"/>
                <a:gd name="T31" fmla="*/ 190 h 199"/>
                <a:gd name="T32" fmla="*/ 185 w 185"/>
                <a:gd name="T33" fmla="*/ 199 h 199"/>
                <a:gd name="T34" fmla="*/ 182 w 185"/>
                <a:gd name="T35" fmla="*/ 199 h 199"/>
                <a:gd name="T36" fmla="*/ 176 w 185"/>
                <a:gd name="T37" fmla="*/ 197 h 199"/>
                <a:gd name="T38" fmla="*/ 165 w 185"/>
                <a:gd name="T39" fmla="*/ 196 h 199"/>
                <a:gd name="T40" fmla="*/ 152 w 185"/>
                <a:gd name="T41" fmla="*/ 194 h 199"/>
                <a:gd name="T42" fmla="*/ 136 w 185"/>
                <a:gd name="T43" fmla="*/ 190 h 199"/>
                <a:gd name="T44" fmla="*/ 119 w 185"/>
                <a:gd name="T45" fmla="*/ 186 h 199"/>
                <a:gd name="T46" fmla="*/ 102 w 185"/>
                <a:gd name="T47" fmla="*/ 179 h 199"/>
                <a:gd name="T48" fmla="*/ 83 w 185"/>
                <a:gd name="T49" fmla="*/ 170 h 199"/>
                <a:gd name="T50" fmla="*/ 65 w 185"/>
                <a:gd name="T51" fmla="*/ 159 h 199"/>
                <a:gd name="T52" fmla="*/ 48 w 185"/>
                <a:gd name="T53" fmla="*/ 146 h 199"/>
                <a:gd name="T54" fmla="*/ 33 w 185"/>
                <a:gd name="T55" fmla="*/ 131 h 199"/>
                <a:gd name="T56" fmla="*/ 19 w 185"/>
                <a:gd name="T57" fmla="*/ 111 h 199"/>
                <a:gd name="T58" fmla="*/ 8 w 185"/>
                <a:gd name="T59" fmla="*/ 89 h 199"/>
                <a:gd name="T60" fmla="*/ 3 w 185"/>
                <a:gd name="T61" fmla="*/ 63 h 199"/>
                <a:gd name="T62" fmla="*/ 0 w 185"/>
                <a:gd name="T63" fmla="*/ 34 h 199"/>
                <a:gd name="T64" fmla="*/ 3 w 185"/>
                <a:gd name="T65"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99">
                  <a:moveTo>
                    <a:pt x="3" y="0"/>
                  </a:moveTo>
                  <a:lnTo>
                    <a:pt x="3" y="3"/>
                  </a:lnTo>
                  <a:lnTo>
                    <a:pt x="1" y="7"/>
                  </a:lnTo>
                  <a:lnTo>
                    <a:pt x="0" y="15"/>
                  </a:lnTo>
                  <a:lnTo>
                    <a:pt x="0" y="26"/>
                  </a:lnTo>
                  <a:lnTo>
                    <a:pt x="1" y="38"/>
                  </a:lnTo>
                  <a:lnTo>
                    <a:pt x="3" y="53"/>
                  </a:lnTo>
                  <a:lnTo>
                    <a:pt x="7" y="70"/>
                  </a:lnTo>
                  <a:lnTo>
                    <a:pt x="13" y="86"/>
                  </a:lnTo>
                  <a:lnTo>
                    <a:pt x="21" y="103"/>
                  </a:lnTo>
                  <a:lnTo>
                    <a:pt x="31" y="120"/>
                  </a:lnTo>
                  <a:lnTo>
                    <a:pt x="46" y="136"/>
                  </a:lnTo>
                  <a:lnTo>
                    <a:pt x="65" y="152"/>
                  </a:lnTo>
                  <a:lnTo>
                    <a:pt x="88" y="166"/>
                  </a:lnTo>
                  <a:lnTo>
                    <a:pt x="114" y="179"/>
                  </a:lnTo>
                  <a:lnTo>
                    <a:pt x="147" y="190"/>
                  </a:lnTo>
                  <a:lnTo>
                    <a:pt x="185" y="199"/>
                  </a:lnTo>
                  <a:lnTo>
                    <a:pt x="182" y="199"/>
                  </a:lnTo>
                  <a:lnTo>
                    <a:pt x="176" y="197"/>
                  </a:lnTo>
                  <a:lnTo>
                    <a:pt x="165" y="196"/>
                  </a:lnTo>
                  <a:lnTo>
                    <a:pt x="152" y="194"/>
                  </a:lnTo>
                  <a:lnTo>
                    <a:pt x="136" y="190"/>
                  </a:lnTo>
                  <a:lnTo>
                    <a:pt x="119" y="186"/>
                  </a:lnTo>
                  <a:lnTo>
                    <a:pt x="102" y="179"/>
                  </a:lnTo>
                  <a:lnTo>
                    <a:pt x="83" y="170"/>
                  </a:lnTo>
                  <a:lnTo>
                    <a:pt x="65" y="159"/>
                  </a:lnTo>
                  <a:lnTo>
                    <a:pt x="48" y="146"/>
                  </a:lnTo>
                  <a:lnTo>
                    <a:pt x="33" y="131"/>
                  </a:lnTo>
                  <a:lnTo>
                    <a:pt x="19" y="111"/>
                  </a:lnTo>
                  <a:lnTo>
                    <a:pt x="8" y="89"/>
                  </a:lnTo>
                  <a:lnTo>
                    <a:pt x="3" y="63"/>
                  </a:lnTo>
                  <a:lnTo>
                    <a:pt x="0" y="3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4" name="Freeform 102"/>
            <p:cNvSpPr>
              <a:spLocks/>
            </p:cNvSpPr>
            <p:nvPr/>
          </p:nvSpPr>
          <p:spPr bwMode="auto">
            <a:xfrm>
              <a:off x="759" y="1602"/>
              <a:ext cx="93" cy="100"/>
            </a:xfrm>
            <a:custGeom>
              <a:avLst/>
              <a:gdLst>
                <a:gd name="T0" fmla="*/ 4 w 186"/>
                <a:gd name="T1" fmla="*/ 0 h 199"/>
                <a:gd name="T2" fmla="*/ 4 w 186"/>
                <a:gd name="T3" fmla="*/ 2 h 199"/>
                <a:gd name="T4" fmla="*/ 3 w 186"/>
                <a:gd name="T5" fmla="*/ 7 h 199"/>
                <a:gd name="T6" fmla="*/ 1 w 186"/>
                <a:gd name="T7" fmla="*/ 15 h 199"/>
                <a:gd name="T8" fmla="*/ 1 w 186"/>
                <a:gd name="T9" fmla="*/ 27 h 199"/>
                <a:gd name="T10" fmla="*/ 3 w 186"/>
                <a:gd name="T11" fmla="*/ 39 h 199"/>
                <a:gd name="T12" fmla="*/ 4 w 186"/>
                <a:gd name="T13" fmla="*/ 53 h 199"/>
                <a:gd name="T14" fmla="*/ 8 w 186"/>
                <a:gd name="T15" fmla="*/ 69 h 199"/>
                <a:gd name="T16" fmla="*/ 14 w 186"/>
                <a:gd name="T17" fmla="*/ 85 h 199"/>
                <a:gd name="T18" fmla="*/ 22 w 186"/>
                <a:gd name="T19" fmla="*/ 103 h 199"/>
                <a:gd name="T20" fmla="*/ 33 w 186"/>
                <a:gd name="T21" fmla="*/ 120 h 199"/>
                <a:gd name="T22" fmla="*/ 48 w 186"/>
                <a:gd name="T23" fmla="*/ 137 h 199"/>
                <a:gd name="T24" fmla="*/ 66 w 186"/>
                <a:gd name="T25" fmla="*/ 152 h 199"/>
                <a:gd name="T26" fmla="*/ 89 w 186"/>
                <a:gd name="T27" fmla="*/ 167 h 199"/>
                <a:gd name="T28" fmla="*/ 116 w 186"/>
                <a:gd name="T29" fmla="*/ 180 h 199"/>
                <a:gd name="T30" fmla="*/ 148 w 186"/>
                <a:gd name="T31" fmla="*/ 191 h 199"/>
                <a:gd name="T32" fmla="*/ 186 w 186"/>
                <a:gd name="T33" fmla="*/ 199 h 199"/>
                <a:gd name="T34" fmla="*/ 184 w 186"/>
                <a:gd name="T35" fmla="*/ 199 h 199"/>
                <a:gd name="T36" fmla="*/ 177 w 186"/>
                <a:gd name="T37" fmla="*/ 198 h 199"/>
                <a:gd name="T38" fmla="*/ 166 w 186"/>
                <a:gd name="T39" fmla="*/ 197 h 199"/>
                <a:gd name="T40" fmla="*/ 154 w 186"/>
                <a:gd name="T41" fmla="*/ 195 h 199"/>
                <a:gd name="T42" fmla="*/ 138 w 186"/>
                <a:gd name="T43" fmla="*/ 191 h 199"/>
                <a:gd name="T44" fmla="*/ 120 w 186"/>
                <a:gd name="T45" fmla="*/ 187 h 199"/>
                <a:gd name="T46" fmla="*/ 102 w 186"/>
                <a:gd name="T47" fmla="*/ 180 h 199"/>
                <a:gd name="T48" fmla="*/ 83 w 186"/>
                <a:gd name="T49" fmla="*/ 171 h 199"/>
                <a:gd name="T50" fmla="*/ 65 w 186"/>
                <a:gd name="T51" fmla="*/ 160 h 199"/>
                <a:gd name="T52" fmla="*/ 49 w 186"/>
                <a:gd name="T53" fmla="*/ 146 h 199"/>
                <a:gd name="T54" fmla="*/ 33 w 186"/>
                <a:gd name="T55" fmla="*/ 130 h 199"/>
                <a:gd name="T56" fmla="*/ 20 w 186"/>
                <a:gd name="T57" fmla="*/ 112 h 199"/>
                <a:gd name="T58" fmla="*/ 10 w 186"/>
                <a:gd name="T59" fmla="*/ 89 h 199"/>
                <a:gd name="T60" fmla="*/ 3 w 186"/>
                <a:gd name="T61" fmla="*/ 63 h 199"/>
                <a:gd name="T62" fmla="*/ 0 w 186"/>
                <a:gd name="T63" fmla="*/ 34 h 199"/>
                <a:gd name="T64" fmla="*/ 4 w 186"/>
                <a:gd name="T65"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6" h="199">
                  <a:moveTo>
                    <a:pt x="4" y="0"/>
                  </a:moveTo>
                  <a:lnTo>
                    <a:pt x="4" y="2"/>
                  </a:lnTo>
                  <a:lnTo>
                    <a:pt x="3" y="7"/>
                  </a:lnTo>
                  <a:lnTo>
                    <a:pt x="1" y="15"/>
                  </a:lnTo>
                  <a:lnTo>
                    <a:pt x="1" y="27"/>
                  </a:lnTo>
                  <a:lnTo>
                    <a:pt x="3" y="39"/>
                  </a:lnTo>
                  <a:lnTo>
                    <a:pt x="4" y="53"/>
                  </a:lnTo>
                  <a:lnTo>
                    <a:pt x="8" y="69"/>
                  </a:lnTo>
                  <a:lnTo>
                    <a:pt x="14" y="85"/>
                  </a:lnTo>
                  <a:lnTo>
                    <a:pt x="22" y="103"/>
                  </a:lnTo>
                  <a:lnTo>
                    <a:pt x="33" y="120"/>
                  </a:lnTo>
                  <a:lnTo>
                    <a:pt x="48" y="137"/>
                  </a:lnTo>
                  <a:lnTo>
                    <a:pt x="66" y="152"/>
                  </a:lnTo>
                  <a:lnTo>
                    <a:pt x="89" y="167"/>
                  </a:lnTo>
                  <a:lnTo>
                    <a:pt x="116" y="180"/>
                  </a:lnTo>
                  <a:lnTo>
                    <a:pt x="148" y="191"/>
                  </a:lnTo>
                  <a:lnTo>
                    <a:pt x="186" y="199"/>
                  </a:lnTo>
                  <a:lnTo>
                    <a:pt x="184" y="199"/>
                  </a:lnTo>
                  <a:lnTo>
                    <a:pt x="177" y="198"/>
                  </a:lnTo>
                  <a:lnTo>
                    <a:pt x="166" y="197"/>
                  </a:lnTo>
                  <a:lnTo>
                    <a:pt x="154" y="195"/>
                  </a:lnTo>
                  <a:lnTo>
                    <a:pt x="138" y="191"/>
                  </a:lnTo>
                  <a:lnTo>
                    <a:pt x="120" y="187"/>
                  </a:lnTo>
                  <a:lnTo>
                    <a:pt x="102" y="180"/>
                  </a:lnTo>
                  <a:lnTo>
                    <a:pt x="83" y="171"/>
                  </a:lnTo>
                  <a:lnTo>
                    <a:pt x="65" y="160"/>
                  </a:lnTo>
                  <a:lnTo>
                    <a:pt x="49" y="146"/>
                  </a:lnTo>
                  <a:lnTo>
                    <a:pt x="33" y="130"/>
                  </a:lnTo>
                  <a:lnTo>
                    <a:pt x="20" y="112"/>
                  </a:lnTo>
                  <a:lnTo>
                    <a:pt x="10" y="89"/>
                  </a:lnTo>
                  <a:lnTo>
                    <a:pt x="3" y="63"/>
                  </a:lnTo>
                  <a:lnTo>
                    <a:pt x="0" y="34"/>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5" name="Freeform 103"/>
            <p:cNvSpPr>
              <a:spLocks/>
            </p:cNvSpPr>
            <p:nvPr/>
          </p:nvSpPr>
          <p:spPr bwMode="auto">
            <a:xfrm>
              <a:off x="576" y="1467"/>
              <a:ext cx="18" cy="590"/>
            </a:xfrm>
            <a:custGeom>
              <a:avLst/>
              <a:gdLst>
                <a:gd name="T0" fmla="*/ 0 w 35"/>
                <a:gd name="T1" fmla="*/ 0 h 1180"/>
                <a:gd name="T2" fmla="*/ 0 w 35"/>
                <a:gd name="T3" fmla="*/ 133 h 1180"/>
                <a:gd name="T4" fmla="*/ 0 w 35"/>
                <a:gd name="T5" fmla="*/ 453 h 1180"/>
                <a:gd name="T6" fmla="*/ 0 w 35"/>
                <a:gd name="T7" fmla="*/ 841 h 1180"/>
                <a:gd name="T8" fmla="*/ 0 w 35"/>
                <a:gd name="T9" fmla="*/ 1180 h 1180"/>
                <a:gd name="T10" fmla="*/ 3 w 35"/>
                <a:gd name="T11" fmla="*/ 1155 h 1180"/>
                <a:gd name="T12" fmla="*/ 11 w 35"/>
                <a:gd name="T13" fmla="*/ 1088 h 1180"/>
                <a:gd name="T14" fmla="*/ 21 w 35"/>
                <a:gd name="T15" fmla="*/ 979 h 1180"/>
                <a:gd name="T16" fmla="*/ 31 w 35"/>
                <a:gd name="T17" fmla="*/ 835 h 1180"/>
                <a:gd name="T18" fmla="*/ 35 w 35"/>
                <a:gd name="T19" fmla="*/ 660 h 1180"/>
                <a:gd name="T20" fmla="*/ 34 w 35"/>
                <a:gd name="T21" fmla="*/ 460 h 1180"/>
                <a:gd name="T22" fmla="*/ 23 w 35"/>
                <a:gd name="T23" fmla="*/ 238 h 1180"/>
                <a:gd name="T24" fmla="*/ 0 w 35"/>
                <a:gd name="T25"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1180">
                  <a:moveTo>
                    <a:pt x="0" y="0"/>
                  </a:moveTo>
                  <a:lnTo>
                    <a:pt x="0" y="133"/>
                  </a:lnTo>
                  <a:lnTo>
                    <a:pt x="0" y="453"/>
                  </a:lnTo>
                  <a:lnTo>
                    <a:pt x="0" y="841"/>
                  </a:lnTo>
                  <a:lnTo>
                    <a:pt x="0" y="1180"/>
                  </a:lnTo>
                  <a:lnTo>
                    <a:pt x="3" y="1155"/>
                  </a:lnTo>
                  <a:lnTo>
                    <a:pt x="11" y="1088"/>
                  </a:lnTo>
                  <a:lnTo>
                    <a:pt x="21" y="979"/>
                  </a:lnTo>
                  <a:lnTo>
                    <a:pt x="31" y="835"/>
                  </a:lnTo>
                  <a:lnTo>
                    <a:pt x="35" y="660"/>
                  </a:lnTo>
                  <a:lnTo>
                    <a:pt x="34" y="460"/>
                  </a:lnTo>
                  <a:lnTo>
                    <a:pt x="23" y="23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6" name="Freeform 104"/>
            <p:cNvSpPr>
              <a:spLocks/>
            </p:cNvSpPr>
            <p:nvPr/>
          </p:nvSpPr>
          <p:spPr bwMode="auto">
            <a:xfrm>
              <a:off x="720" y="1515"/>
              <a:ext cx="17" cy="663"/>
            </a:xfrm>
            <a:custGeom>
              <a:avLst/>
              <a:gdLst>
                <a:gd name="T0" fmla="*/ 26 w 35"/>
                <a:gd name="T1" fmla="*/ 0 h 1325"/>
                <a:gd name="T2" fmla="*/ 24 w 35"/>
                <a:gd name="T3" fmla="*/ 51 h 1325"/>
                <a:gd name="T4" fmla="*/ 20 w 35"/>
                <a:gd name="T5" fmla="*/ 186 h 1325"/>
                <a:gd name="T6" fmla="*/ 14 w 35"/>
                <a:gd name="T7" fmla="*/ 379 h 1325"/>
                <a:gd name="T8" fmla="*/ 8 w 35"/>
                <a:gd name="T9" fmla="*/ 606 h 1325"/>
                <a:gd name="T10" fmla="*/ 2 w 35"/>
                <a:gd name="T11" fmla="*/ 840 h 1325"/>
                <a:gd name="T12" fmla="*/ 0 w 35"/>
                <a:gd name="T13" fmla="*/ 1054 h 1325"/>
                <a:gd name="T14" fmla="*/ 1 w 35"/>
                <a:gd name="T15" fmla="*/ 1225 h 1325"/>
                <a:gd name="T16" fmla="*/ 8 w 35"/>
                <a:gd name="T17" fmla="*/ 1325 h 1325"/>
                <a:gd name="T18" fmla="*/ 10 w 35"/>
                <a:gd name="T19" fmla="*/ 1270 h 1325"/>
                <a:gd name="T20" fmla="*/ 15 w 35"/>
                <a:gd name="T21" fmla="*/ 1124 h 1325"/>
                <a:gd name="T22" fmla="*/ 21 w 35"/>
                <a:gd name="T23" fmla="*/ 916 h 1325"/>
                <a:gd name="T24" fmla="*/ 26 w 35"/>
                <a:gd name="T25" fmla="*/ 676 h 1325"/>
                <a:gd name="T26" fmla="*/ 32 w 35"/>
                <a:gd name="T27" fmla="*/ 435 h 1325"/>
                <a:gd name="T28" fmla="*/ 35 w 35"/>
                <a:gd name="T29" fmla="*/ 222 h 1325"/>
                <a:gd name="T30" fmla="*/ 33 w 35"/>
                <a:gd name="T31" fmla="*/ 68 h 1325"/>
                <a:gd name="T32" fmla="*/ 26 w 35"/>
                <a:gd name="T33" fmla="*/ 0 h 1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1325">
                  <a:moveTo>
                    <a:pt x="26" y="0"/>
                  </a:moveTo>
                  <a:lnTo>
                    <a:pt x="24" y="51"/>
                  </a:lnTo>
                  <a:lnTo>
                    <a:pt x="20" y="186"/>
                  </a:lnTo>
                  <a:lnTo>
                    <a:pt x="14" y="379"/>
                  </a:lnTo>
                  <a:lnTo>
                    <a:pt x="8" y="606"/>
                  </a:lnTo>
                  <a:lnTo>
                    <a:pt x="2" y="840"/>
                  </a:lnTo>
                  <a:lnTo>
                    <a:pt x="0" y="1054"/>
                  </a:lnTo>
                  <a:lnTo>
                    <a:pt x="1" y="1225"/>
                  </a:lnTo>
                  <a:lnTo>
                    <a:pt x="8" y="1325"/>
                  </a:lnTo>
                  <a:lnTo>
                    <a:pt x="10" y="1270"/>
                  </a:lnTo>
                  <a:lnTo>
                    <a:pt x="15" y="1124"/>
                  </a:lnTo>
                  <a:lnTo>
                    <a:pt x="21" y="916"/>
                  </a:lnTo>
                  <a:lnTo>
                    <a:pt x="26" y="676"/>
                  </a:lnTo>
                  <a:lnTo>
                    <a:pt x="32" y="435"/>
                  </a:lnTo>
                  <a:lnTo>
                    <a:pt x="35" y="222"/>
                  </a:lnTo>
                  <a:lnTo>
                    <a:pt x="33" y="68"/>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7" name="Freeform 105"/>
            <p:cNvSpPr>
              <a:spLocks/>
            </p:cNvSpPr>
            <p:nvPr/>
          </p:nvSpPr>
          <p:spPr bwMode="auto">
            <a:xfrm>
              <a:off x="737" y="1483"/>
              <a:ext cx="238" cy="28"/>
            </a:xfrm>
            <a:custGeom>
              <a:avLst/>
              <a:gdLst>
                <a:gd name="T0" fmla="*/ 0 w 475"/>
                <a:gd name="T1" fmla="*/ 56 h 56"/>
                <a:gd name="T2" fmla="*/ 4 w 475"/>
                <a:gd name="T3" fmla="*/ 56 h 56"/>
                <a:gd name="T4" fmla="*/ 17 w 475"/>
                <a:gd name="T5" fmla="*/ 54 h 56"/>
                <a:gd name="T6" fmla="*/ 38 w 475"/>
                <a:gd name="T7" fmla="*/ 52 h 56"/>
                <a:gd name="T8" fmla="*/ 64 w 475"/>
                <a:gd name="T9" fmla="*/ 49 h 56"/>
                <a:gd name="T10" fmla="*/ 95 w 475"/>
                <a:gd name="T11" fmla="*/ 45 h 56"/>
                <a:gd name="T12" fmla="*/ 132 w 475"/>
                <a:gd name="T13" fmla="*/ 41 h 56"/>
                <a:gd name="T14" fmla="*/ 170 w 475"/>
                <a:gd name="T15" fmla="*/ 37 h 56"/>
                <a:gd name="T16" fmla="*/ 212 w 475"/>
                <a:gd name="T17" fmla="*/ 32 h 56"/>
                <a:gd name="T18" fmla="*/ 253 w 475"/>
                <a:gd name="T19" fmla="*/ 27 h 56"/>
                <a:gd name="T20" fmla="*/ 294 w 475"/>
                <a:gd name="T21" fmla="*/ 23 h 56"/>
                <a:gd name="T22" fmla="*/ 334 w 475"/>
                <a:gd name="T23" fmla="*/ 18 h 56"/>
                <a:gd name="T24" fmla="*/ 371 w 475"/>
                <a:gd name="T25" fmla="*/ 14 h 56"/>
                <a:gd name="T26" fmla="*/ 405 w 475"/>
                <a:gd name="T27" fmla="*/ 9 h 56"/>
                <a:gd name="T28" fmla="*/ 434 w 475"/>
                <a:gd name="T29" fmla="*/ 6 h 56"/>
                <a:gd name="T30" fmla="*/ 457 w 475"/>
                <a:gd name="T31" fmla="*/ 3 h 56"/>
                <a:gd name="T32" fmla="*/ 475 w 475"/>
                <a:gd name="T33" fmla="*/ 1 h 56"/>
                <a:gd name="T34" fmla="*/ 472 w 475"/>
                <a:gd name="T35" fmla="*/ 1 h 56"/>
                <a:gd name="T36" fmla="*/ 467 w 475"/>
                <a:gd name="T37" fmla="*/ 1 h 56"/>
                <a:gd name="T38" fmla="*/ 455 w 475"/>
                <a:gd name="T39" fmla="*/ 0 h 56"/>
                <a:gd name="T40" fmla="*/ 441 w 475"/>
                <a:gd name="T41" fmla="*/ 0 h 56"/>
                <a:gd name="T42" fmla="*/ 423 w 475"/>
                <a:gd name="T43" fmla="*/ 0 h 56"/>
                <a:gd name="T44" fmla="*/ 401 w 475"/>
                <a:gd name="T45" fmla="*/ 1 h 56"/>
                <a:gd name="T46" fmla="*/ 374 w 475"/>
                <a:gd name="T47" fmla="*/ 1 h 56"/>
                <a:gd name="T48" fmla="*/ 346 w 475"/>
                <a:gd name="T49" fmla="*/ 3 h 56"/>
                <a:gd name="T50" fmla="*/ 313 w 475"/>
                <a:gd name="T51" fmla="*/ 6 h 56"/>
                <a:gd name="T52" fmla="*/ 277 w 475"/>
                <a:gd name="T53" fmla="*/ 9 h 56"/>
                <a:gd name="T54" fmla="*/ 238 w 475"/>
                <a:gd name="T55" fmla="*/ 14 h 56"/>
                <a:gd name="T56" fmla="*/ 196 w 475"/>
                <a:gd name="T57" fmla="*/ 19 h 56"/>
                <a:gd name="T58" fmla="*/ 151 w 475"/>
                <a:gd name="T59" fmla="*/ 26 h 56"/>
                <a:gd name="T60" fmla="*/ 103 w 475"/>
                <a:gd name="T61" fmla="*/ 34 h 56"/>
                <a:gd name="T62" fmla="*/ 53 w 475"/>
                <a:gd name="T63" fmla="*/ 45 h 56"/>
                <a:gd name="T64" fmla="*/ 0 w 475"/>
                <a:gd name="T65"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75" h="56">
                  <a:moveTo>
                    <a:pt x="0" y="56"/>
                  </a:moveTo>
                  <a:lnTo>
                    <a:pt x="4" y="56"/>
                  </a:lnTo>
                  <a:lnTo>
                    <a:pt x="17" y="54"/>
                  </a:lnTo>
                  <a:lnTo>
                    <a:pt x="38" y="52"/>
                  </a:lnTo>
                  <a:lnTo>
                    <a:pt x="64" y="49"/>
                  </a:lnTo>
                  <a:lnTo>
                    <a:pt x="95" y="45"/>
                  </a:lnTo>
                  <a:lnTo>
                    <a:pt x="132" y="41"/>
                  </a:lnTo>
                  <a:lnTo>
                    <a:pt x="170" y="37"/>
                  </a:lnTo>
                  <a:lnTo>
                    <a:pt x="212" y="32"/>
                  </a:lnTo>
                  <a:lnTo>
                    <a:pt x="253" y="27"/>
                  </a:lnTo>
                  <a:lnTo>
                    <a:pt x="294" y="23"/>
                  </a:lnTo>
                  <a:lnTo>
                    <a:pt x="334" y="18"/>
                  </a:lnTo>
                  <a:lnTo>
                    <a:pt x="371" y="14"/>
                  </a:lnTo>
                  <a:lnTo>
                    <a:pt x="405" y="9"/>
                  </a:lnTo>
                  <a:lnTo>
                    <a:pt x="434" y="6"/>
                  </a:lnTo>
                  <a:lnTo>
                    <a:pt x="457" y="3"/>
                  </a:lnTo>
                  <a:lnTo>
                    <a:pt x="475" y="1"/>
                  </a:lnTo>
                  <a:lnTo>
                    <a:pt x="472" y="1"/>
                  </a:lnTo>
                  <a:lnTo>
                    <a:pt x="467" y="1"/>
                  </a:lnTo>
                  <a:lnTo>
                    <a:pt x="455" y="0"/>
                  </a:lnTo>
                  <a:lnTo>
                    <a:pt x="441" y="0"/>
                  </a:lnTo>
                  <a:lnTo>
                    <a:pt x="423" y="0"/>
                  </a:lnTo>
                  <a:lnTo>
                    <a:pt x="401" y="1"/>
                  </a:lnTo>
                  <a:lnTo>
                    <a:pt x="374" y="1"/>
                  </a:lnTo>
                  <a:lnTo>
                    <a:pt x="346" y="3"/>
                  </a:lnTo>
                  <a:lnTo>
                    <a:pt x="313" y="6"/>
                  </a:lnTo>
                  <a:lnTo>
                    <a:pt x="277" y="9"/>
                  </a:lnTo>
                  <a:lnTo>
                    <a:pt x="238" y="14"/>
                  </a:lnTo>
                  <a:lnTo>
                    <a:pt x="196" y="19"/>
                  </a:lnTo>
                  <a:lnTo>
                    <a:pt x="151" y="26"/>
                  </a:lnTo>
                  <a:lnTo>
                    <a:pt x="103" y="34"/>
                  </a:lnTo>
                  <a:lnTo>
                    <a:pt x="53" y="45"/>
                  </a:lnTo>
                  <a:lnTo>
                    <a:pt x="0" y="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106"/>
            <p:cNvSpPr>
              <a:spLocks/>
            </p:cNvSpPr>
            <p:nvPr/>
          </p:nvSpPr>
          <p:spPr bwMode="auto">
            <a:xfrm>
              <a:off x="571" y="1443"/>
              <a:ext cx="245" cy="62"/>
            </a:xfrm>
            <a:custGeom>
              <a:avLst/>
              <a:gdLst>
                <a:gd name="T0" fmla="*/ 490 w 490"/>
                <a:gd name="T1" fmla="*/ 0 h 125"/>
                <a:gd name="T2" fmla="*/ 486 w 490"/>
                <a:gd name="T3" fmla="*/ 0 h 125"/>
                <a:gd name="T4" fmla="*/ 474 w 490"/>
                <a:gd name="T5" fmla="*/ 1 h 125"/>
                <a:gd name="T6" fmla="*/ 456 w 490"/>
                <a:gd name="T7" fmla="*/ 4 h 125"/>
                <a:gd name="T8" fmla="*/ 432 w 490"/>
                <a:gd name="T9" fmla="*/ 6 h 125"/>
                <a:gd name="T10" fmla="*/ 403 w 490"/>
                <a:gd name="T11" fmla="*/ 9 h 125"/>
                <a:gd name="T12" fmla="*/ 370 w 490"/>
                <a:gd name="T13" fmla="*/ 13 h 125"/>
                <a:gd name="T14" fmla="*/ 336 w 490"/>
                <a:gd name="T15" fmla="*/ 16 h 125"/>
                <a:gd name="T16" fmla="*/ 299 w 490"/>
                <a:gd name="T17" fmla="*/ 20 h 125"/>
                <a:gd name="T18" fmla="*/ 262 w 490"/>
                <a:gd name="T19" fmla="*/ 23 h 125"/>
                <a:gd name="T20" fmla="*/ 225 w 490"/>
                <a:gd name="T21" fmla="*/ 27 h 125"/>
                <a:gd name="T22" fmla="*/ 189 w 490"/>
                <a:gd name="T23" fmla="*/ 30 h 125"/>
                <a:gd name="T24" fmla="*/ 157 w 490"/>
                <a:gd name="T25" fmla="*/ 34 h 125"/>
                <a:gd name="T26" fmla="*/ 128 w 490"/>
                <a:gd name="T27" fmla="*/ 36 h 125"/>
                <a:gd name="T28" fmla="*/ 103 w 490"/>
                <a:gd name="T29" fmla="*/ 38 h 125"/>
                <a:gd name="T30" fmla="*/ 84 w 490"/>
                <a:gd name="T31" fmla="*/ 39 h 125"/>
                <a:gd name="T32" fmla="*/ 72 w 490"/>
                <a:gd name="T33" fmla="*/ 39 h 125"/>
                <a:gd name="T34" fmla="*/ 327 w 490"/>
                <a:gd name="T35" fmla="*/ 125 h 125"/>
                <a:gd name="T36" fmla="*/ 323 w 490"/>
                <a:gd name="T37" fmla="*/ 123 h 125"/>
                <a:gd name="T38" fmla="*/ 313 w 490"/>
                <a:gd name="T39" fmla="*/ 121 h 125"/>
                <a:gd name="T40" fmla="*/ 298 w 490"/>
                <a:gd name="T41" fmla="*/ 117 h 125"/>
                <a:gd name="T42" fmla="*/ 278 w 490"/>
                <a:gd name="T43" fmla="*/ 110 h 125"/>
                <a:gd name="T44" fmla="*/ 254 w 490"/>
                <a:gd name="T45" fmla="*/ 103 h 125"/>
                <a:gd name="T46" fmla="*/ 227 w 490"/>
                <a:gd name="T47" fmla="*/ 96 h 125"/>
                <a:gd name="T48" fmla="*/ 199 w 490"/>
                <a:gd name="T49" fmla="*/ 87 h 125"/>
                <a:gd name="T50" fmla="*/ 170 w 490"/>
                <a:gd name="T51" fmla="*/ 79 h 125"/>
                <a:gd name="T52" fmla="*/ 140 w 490"/>
                <a:gd name="T53" fmla="*/ 70 h 125"/>
                <a:gd name="T54" fmla="*/ 111 w 490"/>
                <a:gd name="T55" fmla="*/ 62 h 125"/>
                <a:gd name="T56" fmla="*/ 83 w 490"/>
                <a:gd name="T57" fmla="*/ 54 h 125"/>
                <a:gd name="T58" fmla="*/ 58 w 490"/>
                <a:gd name="T59" fmla="*/ 47 h 125"/>
                <a:gd name="T60" fmla="*/ 36 w 490"/>
                <a:gd name="T61" fmla="*/ 43 h 125"/>
                <a:gd name="T62" fmla="*/ 19 w 490"/>
                <a:gd name="T63" fmla="*/ 38 h 125"/>
                <a:gd name="T64" fmla="*/ 6 w 490"/>
                <a:gd name="T65" fmla="*/ 36 h 125"/>
                <a:gd name="T66" fmla="*/ 0 w 490"/>
                <a:gd name="T67" fmla="*/ 36 h 125"/>
                <a:gd name="T68" fmla="*/ 4 w 490"/>
                <a:gd name="T69" fmla="*/ 36 h 125"/>
                <a:gd name="T70" fmla="*/ 14 w 490"/>
                <a:gd name="T71" fmla="*/ 35 h 125"/>
                <a:gd name="T72" fmla="*/ 29 w 490"/>
                <a:gd name="T73" fmla="*/ 32 h 125"/>
                <a:gd name="T74" fmla="*/ 50 w 490"/>
                <a:gd name="T75" fmla="*/ 30 h 125"/>
                <a:gd name="T76" fmla="*/ 76 w 490"/>
                <a:gd name="T77" fmla="*/ 28 h 125"/>
                <a:gd name="T78" fmla="*/ 105 w 490"/>
                <a:gd name="T79" fmla="*/ 24 h 125"/>
                <a:gd name="T80" fmla="*/ 139 w 490"/>
                <a:gd name="T81" fmla="*/ 21 h 125"/>
                <a:gd name="T82" fmla="*/ 174 w 490"/>
                <a:gd name="T83" fmla="*/ 18 h 125"/>
                <a:gd name="T84" fmla="*/ 212 w 490"/>
                <a:gd name="T85" fmla="*/ 15 h 125"/>
                <a:gd name="T86" fmla="*/ 252 w 490"/>
                <a:gd name="T87" fmla="*/ 12 h 125"/>
                <a:gd name="T88" fmla="*/ 293 w 490"/>
                <a:gd name="T89" fmla="*/ 8 h 125"/>
                <a:gd name="T90" fmla="*/ 334 w 490"/>
                <a:gd name="T91" fmla="*/ 6 h 125"/>
                <a:gd name="T92" fmla="*/ 375 w 490"/>
                <a:gd name="T93" fmla="*/ 4 h 125"/>
                <a:gd name="T94" fmla="*/ 415 w 490"/>
                <a:gd name="T95" fmla="*/ 1 h 125"/>
                <a:gd name="T96" fmla="*/ 453 w 490"/>
                <a:gd name="T97" fmla="*/ 0 h 125"/>
                <a:gd name="T98" fmla="*/ 490 w 490"/>
                <a:gd name="T99"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90" h="125">
                  <a:moveTo>
                    <a:pt x="490" y="0"/>
                  </a:moveTo>
                  <a:lnTo>
                    <a:pt x="486" y="0"/>
                  </a:lnTo>
                  <a:lnTo>
                    <a:pt x="474" y="1"/>
                  </a:lnTo>
                  <a:lnTo>
                    <a:pt x="456" y="4"/>
                  </a:lnTo>
                  <a:lnTo>
                    <a:pt x="432" y="6"/>
                  </a:lnTo>
                  <a:lnTo>
                    <a:pt x="403" y="9"/>
                  </a:lnTo>
                  <a:lnTo>
                    <a:pt x="370" y="13"/>
                  </a:lnTo>
                  <a:lnTo>
                    <a:pt x="336" y="16"/>
                  </a:lnTo>
                  <a:lnTo>
                    <a:pt x="299" y="20"/>
                  </a:lnTo>
                  <a:lnTo>
                    <a:pt x="262" y="23"/>
                  </a:lnTo>
                  <a:lnTo>
                    <a:pt x="225" y="27"/>
                  </a:lnTo>
                  <a:lnTo>
                    <a:pt x="189" y="30"/>
                  </a:lnTo>
                  <a:lnTo>
                    <a:pt x="157" y="34"/>
                  </a:lnTo>
                  <a:lnTo>
                    <a:pt x="128" y="36"/>
                  </a:lnTo>
                  <a:lnTo>
                    <a:pt x="103" y="38"/>
                  </a:lnTo>
                  <a:lnTo>
                    <a:pt x="84" y="39"/>
                  </a:lnTo>
                  <a:lnTo>
                    <a:pt x="72" y="39"/>
                  </a:lnTo>
                  <a:lnTo>
                    <a:pt x="327" y="125"/>
                  </a:lnTo>
                  <a:lnTo>
                    <a:pt x="323" y="123"/>
                  </a:lnTo>
                  <a:lnTo>
                    <a:pt x="313" y="121"/>
                  </a:lnTo>
                  <a:lnTo>
                    <a:pt x="298" y="117"/>
                  </a:lnTo>
                  <a:lnTo>
                    <a:pt x="278" y="110"/>
                  </a:lnTo>
                  <a:lnTo>
                    <a:pt x="254" y="103"/>
                  </a:lnTo>
                  <a:lnTo>
                    <a:pt x="227" y="96"/>
                  </a:lnTo>
                  <a:lnTo>
                    <a:pt x="199" y="87"/>
                  </a:lnTo>
                  <a:lnTo>
                    <a:pt x="170" y="79"/>
                  </a:lnTo>
                  <a:lnTo>
                    <a:pt x="140" y="70"/>
                  </a:lnTo>
                  <a:lnTo>
                    <a:pt x="111" y="62"/>
                  </a:lnTo>
                  <a:lnTo>
                    <a:pt x="83" y="54"/>
                  </a:lnTo>
                  <a:lnTo>
                    <a:pt x="58" y="47"/>
                  </a:lnTo>
                  <a:lnTo>
                    <a:pt x="36" y="43"/>
                  </a:lnTo>
                  <a:lnTo>
                    <a:pt x="19" y="38"/>
                  </a:lnTo>
                  <a:lnTo>
                    <a:pt x="6" y="36"/>
                  </a:lnTo>
                  <a:lnTo>
                    <a:pt x="0" y="36"/>
                  </a:lnTo>
                  <a:lnTo>
                    <a:pt x="4" y="36"/>
                  </a:lnTo>
                  <a:lnTo>
                    <a:pt x="14" y="35"/>
                  </a:lnTo>
                  <a:lnTo>
                    <a:pt x="29" y="32"/>
                  </a:lnTo>
                  <a:lnTo>
                    <a:pt x="50" y="30"/>
                  </a:lnTo>
                  <a:lnTo>
                    <a:pt x="76" y="28"/>
                  </a:lnTo>
                  <a:lnTo>
                    <a:pt x="105" y="24"/>
                  </a:lnTo>
                  <a:lnTo>
                    <a:pt x="139" y="21"/>
                  </a:lnTo>
                  <a:lnTo>
                    <a:pt x="174" y="18"/>
                  </a:lnTo>
                  <a:lnTo>
                    <a:pt x="212" y="15"/>
                  </a:lnTo>
                  <a:lnTo>
                    <a:pt x="252" y="12"/>
                  </a:lnTo>
                  <a:lnTo>
                    <a:pt x="293" y="8"/>
                  </a:lnTo>
                  <a:lnTo>
                    <a:pt x="334" y="6"/>
                  </a:lnTo>
                  <a:lnTo>
                    <a:pt x="375" y="4"/>
                  </a:lnTo>
                  <a:lnTo>
                    <a:pt x="415" y="1"/>
                  </a:lnTo>
                  <a:lnTo>
                    <a:pt x="453" y="0"/>
                  </a:lnTo>
                  <a:lnTo>
                    <a:pt x="4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107"/>
            <p:cNvSpPr>
              <a:spLocks/>
            </p:cNvSpPr>
            <p:nvPr/>
          </p:nvSpPr>
          <p:spPr bwMode="auto">
            <a:xfrm>
              <a:off x="831" y="1440"/>
              <a:ext cx="150" cy="38"/>
            </a:xfrm>
            <a:custGeom>
              <a:avLst/>
              <a:gdLst>
                <a:gd name="T0" fmla="*/ 0 w 301"/>
                <a:gd name="T1" fmla="*/ 0 h 78"/>
                <a:gd name="T2" fmla="*/ 3 w 301"/>
                <a:gd name="T3" fmla="*/ 2 h 78"/>
                <a:gd name="T4" fmla="*/ 10 w 301"/>
                <a:gd name="T5" fmla="*/ 4 h 78"/>
                <a:gd name="T6" fmla="*/ 21 w 301"/>
                <a:gd name="T7" fmla="*/ 7 h 78"/>
                <a:gd name="T8" fmla="*/ 36 w 301"/>
                <a:gd name="T9" fmla="*/ 12 h 78"/>
                <a:gd name="T10" fmla="*/ 53 w 301"/>
                <a:gd name="T11" fmla="*/ 17 h 78"/>
                <a:gd name="T12" fmla="*/ 74 w 301"/>
                <a:gd name="T13" fmla="*/ 24 h 78"/>
                <a:gd name="T14" fmla="*/ 96 w 301"/>
                <a:gd name="T15" fmla="*/ 29 h 78"/>
                <a:gd name="T16" fmla="*/ 120 w 301"/>
                <a:gd name="T17" fmla="*/ 36 h 78"/>
                <a:gd name="T18" fmla="*/ 145 w 301"/>
                <a:gd name="T19" fmla="*/ 43 h 78"/>
                <a:gd name="T20" fmla="*/ 170 w 301"/>
                <a:gd name="T21" fmla="*/ 50 h 78"/>
                <a:gd name="T22" fmla="*/ 195 w 301"/>
                <a:gd name="T23" fmla="*/ 57 h 78"/>
                <a:gd name="T24" fmla="*/ 219 w 301"/>
                <a:gd name="T25" fmla="*/ 63 h 78"/>
                <a:gd name="T26" fmla="*/ 244 w 301"/>
                <a:gd name="T27" fmla="*/ 68 h 78"/>
                <a:gd name="T28" fmla="*/ 264 w 301"/>
                <a:gd name="T29" fmla="*/ 72 h 78"/>
                <a:gd name="T30" fmla="*/ 284 w 301"/>
                <a:gd name="T31" fmla="*/ 75 h 78"/>
                <a:gd name="T32" fmla="*/ 301 w 301"/>
                <a:gd name="T33" fmla="*/ 78 h 78"/>
                <a:gd name="T34" fmla="*/ 298 w 301"/>
                <a:gd name="T35" fmla="*/ 76 h 78"/>
                <a:gd name="T36" fmla="*/ 289 w 301"/>
                <a:gd name="T37" fmla="*/ 74 h 78"/>
                <a:gd name="T38" fmla="*/ 275 w 301"/>
                <a:gd name="T39" fmla="*/ 71 h 78"/>
                <a:gd name="T40" fmla="*/ 258 w 301"/>
                <a:gd name="T41" fmla="*/ 65 h 78"/>
                <a:gd name="T42" fmla="*/ 236 w 301"/>
                <a:gd name="T43" fmla="*/ 59 h 78"/>
                <a:gd name="T44" fmla="*/ 211 w 301"/>
                <a:gd name="T45" fmla="*/ 52 h 78"/>
                <a:gd name="T46" fmla="*/ 185 w 301"/>
                <a:gd name="T47" fmla="*/ 45 h 78"/>
                <a:gd name="T48" fmla="*/ 158 w 301"/>
                <a:gd name="T49" fmla="*/ 37 h 78"/>
                <a:gd name="T50" fmla="*/ 131 w 301"/>
                <a:gd name="T51" fmla="*/ 30 h 78"/>
                <a:gd name="T52" fmla="*/ 104 w 301"/>
                <a:gd name="T53" fmla="*/ 24 h 78"/>
                <a:gd name="T54" fmla="*/ 79 w 301"/>
                <a:gd name="T55" fmla="*/ 17 h 78"/>
                <a:gd name="T56" fmla="*/ 56 w 301"/>
                <a:gd name="T57" fmla="*/ 11 h 78"/>
                <a:gd name="T58" fmla="*/ 35 w 301"/>
                <a:gd name="T59" fmla="*/ 6 h 78"/>
                <a:gd name="T60" fmla="*/ 19 w 301"/>
                <a:gd name="T61" fmla="*/ 3 h 78"/>
                <a:gd name="T62" fmla="*/ 7 w 301"/>
                <a:gd name="T63" fmla="*/ 0 h 78"/>
                <a:gd name="T64" fmla="*/ 0 w 301"/>
                <a:gd name="T6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01" h="78">
                  <a:moveTo>
                    <a:pt x="0" y="0"/>
                  </a:moveTo>
                  <a:lnTo>
                    <a:pt x="3" y="2"/>
                  </a:lnTo>
                  <a:lnTo>
                    <a:pt x="10" y="4"/>
                  </a:lnTo>
                  <a:lnTo>
                    <a:pt x="21" y="7"/>
                  </a:lnTo>
                  <a:lnTo>
                    <a:pt x="36" y="12"/>
                  </a:lnTo>
                  <a:lnTo>
                    <a:pt x="53" y="17"/>
                  </a:lnTo>
                  <a:lnTo>
                    <a:pt x="74" y="24"/>
                  </a:lnTo>
                  <a:lnTo>
                    <a:pt x="96" y="29"/>
                  </a:lnTo>
                  <a:lnTo>
                    <a:pt x="120" y="36"/>
                  </a:lnTo>
                  <a:lnTo>
                    <a:pt x="145" y="43"/>
                  </a:lnTo>
                  <a:lnTo>
                    <a:pt x="170" y="50"/>
                  </a:lnTo>
                  <a:lnTo>
                    <a:pt x="195" y="57"/>
                  </a:lnTo>
                  <a:lnTo>
                    <a:pt x="219" y="63"/>
                  </a:lnTo>
                  <a:lnTo>
                    <a:pt x="244" y="68"/>
                  </a:lnTo>
                  <a:lnTo>
                    <a:pt x="264" y="72"/>
                  </a:lnTo>
                  <a:lnTo>
                    <a:pt x="284" y="75"/>
                  </a:lnTo>
                  <a:lnTo>
                    <a:pt x="301" y="78"/>
                  </a:lnTo>
                  <a:lnTo>
                    <a:pt x="298" y="76"/>
                  </a:lnTo>
                  <a:lnTo>
                    <a:pt x="289" y="74"/>
                  </a:lnTo>
                  <a:lnTo>
                    <a:pt x="275" y="71"/>
                  </a:lnTo>
                  <a:lnTo>
                    <a:pt x="258" y="65"/>
                  </a:lnTo>
                  <a:lnTo>
                    <a:pt x="236" y="59"/>
                  </a:lnTo>
                  <a:lnTo>
                    <a:pt x="211" y="52"/>
                  </a:lnTo>
                  <a:lnTo>
                    <a:pt x="185" y="45"/>
                  </a:lnTo>
                  <a:lnTo>
                    <a:pt x="158" y="37"/>
                  </a:lnTo>
                  <a:lnTo>
                    <a:pt x="131" y="30"/>
                  </a:lnTo>
                  <a:lnTo>
                    <a:pt x="104" y="24"/>
                  </a:lnTo>
                  <a:lnTo>
                    <a:pt x="79" y="17"/>
                  </a:lnTo>
                  <a:lnTo>
                    <a:pt x="56" y="11"/>
                  </a:lnTo>
                  <a:lnTo>
                    <a:pt x="35" y="6"/>
                  </a:lnTo>
                  <a:lnTo>
                    <a:pt x="19" y="3"/>
                  </a:lnTo>
                  <a:lnTo>
                    <a:pt x="7"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108"/>
            <p:cNvSpPr>
              <a:spLocks/>
            </p:cNvSpPr>
            <p:nvPr/>
          </p:nvSpPr>
          <p:spPr bwMode="auto">
            <a:xfrm>
              <a:off x="589" y="2067"/>
              <a:ext cx="127" cy="115"/>
            </a:xfrm>
            <a:custGeom>
              <a:avLst/>
              <a:gdLst>
                <a:gd name="T0" fmla="*/ 0 w 255"/>
                <a:gd name="T1" fmla="*/ 0 h 231"/>
                <a:gd name="T2" fmla="*/ 2 w 255"/>
                <a:gd name="T3" fmla="*/ 2 h 231"/>
                <a:gd name="T4" fmla="*/ 8 w 255"/>
                <a:gd name="T5" fmla="*/ 4 h 231"/>
                <a:gd name="T6" fmla="*/ 19 w 255"/>
                <a:gd name="T7" fmla="*/ 7 h 231"/>
                <a:gd name="T8" fmla="*/ 31 w 255"/>
                <a:gd name="T9" fmla="*/ 13 h 231"/>
                <a:gd name="T10" fmla="*/ 46 w 255"/>
                <a:gd name="T11" fmla="*/ 20 h 231"/>
                <a:gd name="T12" fmla="*/ 64 w 255"/>
                <a:gd name="T13" fmla="*/ 29 h 231"/>
                <a:gd name="T14" fmla="*/ 83 w 255"/>
                <a:gd name="T15" fmla="*/ 40 h 231"/>
                <a:gd name="T16" fmla="*/ 104 w 255"/>
                <a:gd name="T17" fmla="*/ 52 h 231"/>
                <a:gd name="T18" fmla="*/ 125 w 255"/>
                <a:gd name="T19" fmla="*/ 67 h 231"/>
                <a:gd name="T20" fmla="*/ 145 w 255"/>
                <a:gd name="T21" fmla="*/ 84 h 231"/>
                <a:gd name="T22" fmla="*/ 167 w 255"/>
                <a:gd name="T23" fmla="*/ 103 h 231"/>
                <a:gd name="T24" fmla="*/ 188 w 255"/>
                <a:gd name="T25" fmla="*/ 124 h 231"/>
                <a:gd name="T26" fmla="*/ 208 w 255"/>
                <a:gd name="T27" fmla="*/ 147 h 231"/>
                <a:gd name="T28" fmla="*/ 225 w 255"/>
                <a:gd name="T29" fmla="*/ 172 h 231"/>
                <a:gd name="T30" fmla="*/ 241 w 255"/>
                <a:gd name="T31" fmla="*/ 201 h 231"/>
                <a:gd name="T32" fmla="*/ 255 w 255"/>
                <a:gd name="T33" fmla="*/ 231 h 231"/>
                <a:gd name="T34" fmla="*/ 253 w 255"/>
                <a:gd name="T35" fmla="*/ 228 h 231"/>
                <a:gd name="T36" fmla="*/ 247 w 255"/>
                <a:gd name="T37" fmla="*/ 220 h 231"/>
                <a:gd name="T38" fmla="*/ 238 w 255"/>
                <a:gd name="T39" fmla="*/ 210 h 231"/>
                <a:gd name="T40" fmla="*/ 225 w 255"/>
                <a:gd name="T41" fmla="*/ 195 h 231"/>
                <a:gd name="T42" fmla="*/ 210 w 255"/>
                <a:gd name="T43" fmla="*/ 178 h 231"/>
                <a:gd name="T44" fmla="*/ 193 w 255"/>
                <a:gd name="T45" fmla="*/ 158 h 231"/>
                <a:gd name="T46" fmla="*/ 173 w 255"/>
                <a:gd name="T47" fmla="*/ 137 h 231"/>
                <a:gd name="T48" fmla="*/ 153 w 255"/>
                <a:gd name="T49" fmla="*/ 115 h 231"/>
                <a:gd name="T50" fmla="*/ 132 w 255"/>
                <a:gd name="T51" fmla="*/ 94 h 231"/>
                <a:gd name="T52" fmla="*/ 111 w 255"/>
                <a:gd name="T53" fmla="*/ 73 h 231"/>
                <a:gd name="T54" fmla="*/ 89 w 255"/>
                <a:gd name="T55" fmla="*/ 53 h 231"/>
                <a:gd name="T56" fmla="*/ 68 w 255"/>
                <a:gd name="T57" fmla="*/ 36 h 231"/>
                <a:gd name="T58" fmla="*/ 49 w 255"/>
                <a:gd name="T59" fmla="*/ 21 h 231"/>
                <a:gd name="T60" fmla="*/ 30 w 255"/>
                <a:gd name="T61" fmla="*/ 11 h 231"/>
                <a:gd name="T62" fmla="*/ 14 w 255"/>
                <a:gd name="T63" fmla="*/ 3 h 231"/>
                <a:gd name="T64" fmla="*/ 0 w 255"/>
                <a:gd name="T65" fmla="*/ 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5" h="231">
                  <a:moveTo>
                    <a:pt x="0" y="0"/>
                  </a:moveTo>
                  <a:lnTo>
                    <a:pt x="2" y="2"/>
                  </a:lnTo>
                  <a:lnTo>
                    <a:pt x="8" y="4"/>
                  </a:lnTo>
                  <a:lnTo>
                    <a:pt x="19" y="7"/>
                  </a:lnTo>
                  <a:lnTo>
                    <a:pt x="31" y="13"/>
                  </a:lnTo>
                  <a:lnTo>
                    <a:pt x="46" y="20"/>
                  </a:lnTo>
                  <a:lnTo>
                    <a:pt x="64" y="29"/>
                  </a:lnTo>
                  <a:lnTo>
                    <a:pt x="83" y="40"/>
                  </a:lnTo>
                  <a:lnTo>
                    <a:pt x="104" y="52"/>
                  </a:lnTo>
                  <a:lnTo>
                    <a:pt x="125" y="67"/>
                  </a:lnTo>
                  <a:lnTo>
                    <a:pt x="145" y="84"/>
                  </a:lnTo>
                  <a:lnTo>
                    <a:pt x="167" y="103"/>
                  </a:lnTo>
                  <a:lnTo>
                    <a:pt x="188" y="124"/>
                  </a:lnTo>
                  <a:lnTo>
                    <a:pt x="208" y="147"/>
                  </a:lnTo>
                  <a:lnTo>
                    <a:pt x="225" y="172"/>
                  </a:lnTo>
                  <a:lnTo>
                    <a:pt x="241" y="201"/>
                  </a:lnTo>
                  <a:lnTo>
                    <a:pt x="255" y="231"/>
                  </a:lnTo>
                  <a:lnTo>
                    <a:pt x="253" y="228"/>
                  </a:lnTo>
                  <a:lnTo>
                    <a:pt x="247" y="220"/>
                  </a:lnTo>
                  <a:lnTo>
                    <a:pt x="238" y="210"/>
                  </a:lnTo>
                  <a:lnTo>
                    <a:pt x="225" y="195"/>
                  </a:lnTo>
                  <a:lnTo>
                    <a:pt x="210" y="178"/>
                  </a:lnTo>
                  <a:lnTo>
                    <a:pt x="193" y="158"/>
                  </a:lnTo>
                  <a:lnTo>
                    <a:pt x="173" y="137"/>
                  </a:lnTo>
                  <a:lnTo>
                    <a:pt x="153" y="115"/>
                  </a:lnTo>
                  <a:lnTo>
                    <a:pt x="132" y="94"/>
                  </a:lnTo>
                  <a:lnTo>
                    <a:pt x="111" y="73"/>
                  </a:lnTo>
                  <a:lnTo>
                    <a:pt x="89" y="53"/>
                  </a:lnTo>
                  <a:lnTo>
                    <a:pt x="68" y="36"/>
                  </a:lnTo>
                  <a:lnTo>
                    <a:pt x="49" y="21"/>
                  </a:lnTo>
                  <a:lnTo>
                    <a:pt x="30" y="11"/>
                  </a:lnTo>
                  <a:lnTo>
                    <a:pt x="14"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109"/>
            <p:cNvSpPr>
              <a:spLocks/>
            </p:cNvSpPr>
            <p:nvPr/>
          </p:nvSpPr>
          <p:spPr bwMode="auto">
            <a:xfrm>
              <a:off x="733" y="2148"/>
              <a:ext cx="212" cy="51"/>
            </a:xfrm>
            <a:custGeom>
              <a:avLst/>
              <a:gdLst>
                <a:gd name="T0" fmla="*/ 0 w 424"/>
                <a:gd name="T1" fmla="*/ 102 h 102"/>
                <a:gd name="T2" fmla="*/ 4 w 424"/>
                <a:gd name="T3" fmla="*/ 101 h 102"/>
                <a:gd name="T4" fmla="*/ 14 w 424"/>
                <a:gd name="T5" fmla="*/ 96 h 102"/>
                <a:gd name="T6" fmla="*/ 30 w 424"/>
                <a:gd name="T7" fmla="*/ 90 h 102"/>
                <a:gd name="T8" fmla="*/ 51 w 424"/>
                <a:gd name="T9" fmla="*/ 82 h 102"/>
                <a:gd name="T10" fmla="*/ 77 w 424"/>
                <a:gd name="T11" fmla="*/ 72 h 102"/>
                <a:gd name="T12" fmla="*/ 105 w 424"/>
                <a:gd name="T13" fmla="*/ 63 h 102"/>
                <a:gd name="T14" fmla="*/ 138 w 424"/>
                <a:gd name="T15" fmla="*/ 51 h 102"/>
                <a:gd name="T16" fmla="*/ 171 w 424"/>
                <a:gd name="T17" fmla="*/ 41 h 102"/>
                <a:gd name="T18" fmla="*/ 206 w 424"/>
                <a:gd name="T19" fmla="*/ 31 h 102"/>
                <a:gd name="T20" fmla="*/ 241 w 424"/>
                <a:gd name="T21" fmla="*/ 20 h 102"/>
                <a:gd name="T22" fmla="*/ 277 w 424"/>
                <a:gd name="T23" fmla="*/ 12 h 102"/>
                <a:gd name="T24" fmla="*/ 312 w 424"/>
                <a:gd name="T25" fmla="*/ 5 h 102"/>
                <a:gd name="T26" fmla="*/ 344 w 424"/>
                <a:gd name="T27" fmla="*/ 2 h 102"/>
                <a:gd name="T28" fmla="*/ 374 w 424"/>
                <a:gd name="T29" fmla="*/ 0 h 102"/>
                <a:gd name="T30" fmla="*/ 401 w 424"/>
                <a:gd name="T31" fmla="*/ 1 h 102"/>
                <a:gd name="T32" fmla="*/ 424 w 424"/>
                <a:gd name="T33" fmla="*/ 5 h 102"/>
                <a:gd name="T34" fmla="*/ 420 w 424"/>
                <a:gd name="T35" fmla="*/ 6 h 102"/>
                <a:gd name="T36" fmla="*/ 409 w 424"/>
                <a:gd name="T37" fmla="*/ 8 h 102"/>
                <a:gd name="T38" fmla="*/ 391 w 424"/>
                <a:gd name="T39" fmla="*/ 10 h 102"/>
                <a:gd name="T40" fmla="*/ 368 w 424"/>
                <a:gd name="T41" fmla="*/ 13 h 102"/>
                <a:gd name="T42" fmla="*/ 341 w 424"/>
                <a:gd name="T43" fmla="*/ 18 h 102"/>
                <a:gd name="T44" fmla="*/ 310 w 424"/>
                <a:gd name="T45" fmla="*/ 24 h 102"/>
                <a:gd name="T46" fmla="*/ 276 w 424"/>
                <a:gd name="T47" fmla="*/ 29 h 102"/>
                <a:gd name="T48" fmla="*/ 240 w 424"/>
                <a:gd name="T49" fmla="*/ 36 h 102"/>
                <a:gd name="T50" fmla="*/ 205 w 424"/>
                <a:gd name="T51" fmla="*/ 43 h 102"/>
                <a:gd name="T52" fmla="*/ 168 w 424"/>
                <a:gd name="T53" fmla="*/ 51 h 102"/>
                <a:gd name="T54" fmla="*/ 132 w 424"/>
                <a:gd name="T55" fmla="*/ 59 h 102"/>
                <a:gd name="T56" fmla="*/ 98 w 424"/>
                <a:gd name="T57" fmla="*/ 67 h 102"/>
                <a:gd name="T58" fmla="*/ 67 w 424"/>
                <a:gd name="T59" fmla="*/ 76 h 102"/>
                <a:gd name="T60" fmla="*/ 41 w 424"/>
                <a:gd name="T61" fmla="*/ 85 h 102"/>
                <a:gd name="T62" fmla="*/ 18 w 424"/>
                <a:gd name="T63" fmla="*/ 93 h 102"/>
                <a:gd name="T64" fmla="*/ 0 w 424"/>
                <a:gd name="T65"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24" h="102">
                  <a:moveTo>
                    <a:pt x="0" y="102"/>
                  </a:moveTo>
                  <a:lnTo>
                    <a:pt x="4" y="101"/>
                  </a:lnTo>
                  <a:lnTo>
                    <a:pt x="14" y="96"/>
                  </a:lnTo>
                  <a:lnTo>
                    <a:pt x="30" y="90"/>
                  </a:lnTo>
                  <a:lnTo>
                    <a:pt x="51" y="82"/>
                  </a:lnTo>
                  <a:lnTo>
                    <a:pt x="77" y="72"/>
                  </a:lnTo>
                  <a:lnTo>
                    <a:pt x="105" y="63"/>
                  </a:lnTo>
                  <a:lnTo>
                    <a:pt x="138" y="51"/>
                  </a:lnTo>
                  <a:lnTo>
                    <a:pt x="171" y="41"/>
                  </a:lnTo>
                  <a:lnTo>
                    <a:pt x="206" y="31"/>
                  </a:lnTo>
                  <a:lnTo>
                    <a:pt x="241" y="20"/>
                  </a:lnTo>
                  <a:lnTo>
                    <a:pt x="277" y="12"/>
                  </a:lnTo>
                  <a:lnTo>
                    <a:pt x="312" y="5"/>
                  </a:lnTo>
                  <a:lnTo>
                    <a:pt x="344" y="2"/>
                  </a:lnTo>
                  <a:lnTo>
                    <a:pt x="374" y="0"/>
                  </a:lnTo>
                  <a:lnTo>
                    <a:pt x="401" y="1"/>
                  </a:lnTo>
                  <a:lnTo>
                    <a:pt x="424" y="5"/>
                  </a:lnTo>
                  <a:lnTo>
                    <a:pt x="420" y="6"/>
                  </a:lnTo>
                  <a:lnTo>
                    <a:pt x="409" y="8"/>
                  </a:lnTo>
                  <a:lnTo>
                    <a:pt x="391" y="10"/>
                  </a:lnTo>
                  <a:lnTo>
                    <a:pt x="368" y="13"/>
                  </a:lnTo>
                  <a:lnTo>
                    <a:pt x="341" y="18"/>
                  </a:lnTo>
                  <a:lnTo>
                    <a:pt x="310" y="24"/>
                  </a:lnTo>
                  <a:lnTo>
                    <a:pt x="276" y="29"/>
                  </a:lnTo>
                  <a:lnTo>
                    <a:pt x="240" y="36"/>
                  </a:lnTo>
                  <a:lnTo>
                    <a:pt x="205" y="43"/>
                  </a:lnTo>
                  <a:lnTo>
                    <a:pt x="168" y="51"/>
                  </a:lnTo>
                  <a:lnTo>
                    <a:pt x="132" y="59"/>
                  </a:lnTo>
                  <a:lnTo>
                    <a:pt x="98" y="67"/>
                  </a:lnTo>
                  <a:lnTo>
                    <a:pt x="67" y="76"/>
                  </a:lnTo>
                  <a:lnTo>
                    <a:pt x="41" y="85"/>
                  </a:lnTo>
                  <a:lnTo>
                    <a:pt x="18" y="93"/>
                  </a:lnTo>
                  <a:lnTo>
                    <a:pt x="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110"/>
            <p:cNvSpPr>
              <a:spLocks/>
            </p:cNvSpPr>
            <p:nvPr/>
          </p:nvSpPr>
          <p:spPr bwMode="auto">
            <a:xfrm>
              <a:off x="537" y="1212"/>
              <a:ext cx="285" cy="255"/>
            </a:xfrm>
            <a:custGeom>
              <a:avLst/>
              <a:gdLst>
                <a:gd name="T0" fmla="*/ 450 w 570"/>
                <a:gd name="T1" fmla="*/ 503 h 509"/>
                <a:gd name="T2" fmla="*/ 450 w 570"/>
                <a:gd name="T3" fmla="*/ 253 h 509"/>
                <a:gd name="T4" fmla="*/ 450 w 570"/>
                <a:gd name="T5" fmla="*/ 251 h 509"/>
                <a:gd name="T6" fmla="*/ 451 w 570"/>
                <a:gd name="T7" fmla="*/ 246 h 509"/>
                <a:gd name="T8" fmla="*/ 452 w 570"/>
                <a:gd name="T9" fmla="*/ 238 h 509"/>
                <a:gd name="T10" fmla="*/ 454 w 570"/>
                <a:gd name="T11" fmla="*/ 228 h 509"/>
                <a:gd name="T12" fmla="*/ 454 w 570"/>
                <a:gd name="T13" fmla="*/ 215 h 509"/>
                <a:gd name="T14" fmla="*/ 452 w 570"/>
                <a:gd name="T15" fmla="*/ 201 h 509"/>
                <a:gd name="T16" fmla="*/ 449 w 570"/>
                <a:gd name="T17" fmla="*/ 187 h 509"/>
                <a:gd name="T18" fmla="*/ 443 w 570"/>
                <a:gd name="T19" fmla="*/ 172 h 509"/>
                <a:gd name="T20" fmla="*/ 435 w 570"/>
                <a:gd name="T21" fmla="*/ 159 h 509"/>
                <a:gd name="T22" fmla="*/ 424 w 570"/>
                <a:gd name="T23" fmla="*/ 145 h 509"/>
                <a:gd name="T24" fmla="*/ 409 w 570"/>
                <a:gd name="T25" fmla="*/ 133 h 509"/>
                <a:gd name="T26" fmla="*/ 389 w 570"/>
                <a:gd name="T27" fmla="*/ 123 h 509"/>
                <a:gd name="T28" fmla="*/ 365 w 570"/>
                <a:gd name="T29" fmla="*/ 114 h 509"/>
                <a:gd name="T30" fmla="*/ 336 w 570"/>
                <a:gd name="T31" fmla="*/ 109 h 509"/>
                <a:gd name="T32" fmla="*/ 300 w 570"/>
                <a:gd name="T33" fmla="*/ 107 h 509"/>
                <a:gd name="T34" fmla="*/ 260 w 570"/>
                <a:gd name="T35" fmla="*/ 109 h 509"/>
                <a:gd name="T36" fmla="*/ 7 w 570"/>
                <a:gd name="T37" fmla="*/ 114 h 509"/>
                <a:gd name="T38" fmla="*/ 6 w 570"/>
                <a:gd name="T39" fmla="*/ 109 h 509"/>
                <a:gd name="T40" fmla="*/ 3 w 570"/>
                <a:gd name="T41" fmla="*/ 99 h 509"/>
                <a:gd name="T42" fmla="*/ 0 w 570"/>
                <a:gd name="T43" fmla="*/ 83 h 509"/>
                <a:gd name="T44" fmla="*/ 1 w 570"/>
                <a:gd name="T45" fmla="*/ 63 h 509"/>
                <a:gd name="T46" fmla="*/ 7 w 570"/>
                <a:gd name="T47" fmla="*/ 43 h 509"/>
                <a:gd name="T48" fmla="*/ 21 w 570"/>
                <a:gd name="T49" fmla="*/ 25 h 509"/>
                <a:gd name="T50" fmla="*/ 44 w 570"/>
                <a:gd name="T51" fmla="*/ 10 h 509"/>
                <a:gd name="T52" fmla="*/ 80 w 570"/>
                <a:gd name="T53" fmla="*/ 0 h 509"/>
                <a:gd name="T54" fmla="*/ 353 w 570"/>
                <a:gd name="T55" fmla="*/ 0 h 509"/>
                <a:gd name="T56" fmla="*/ 356 w 570"/>
                <a:gd name="T57" fmla="*/ 0 h 509"/>
                <a:gd name="T58" fmla="*/ 362 w 570"/>
                <a:gd name="T59" fmla="*/ 0 h 509"/>
                <a:gd name="T60" fmla="*/ 374 w 570"/>
                <a:gd name="T61" fmla="*/ 1 h 509"/>
                <a:gd name="T62" fmla="*/ 388 w 570"/>
                <a:gd name="T63" fmla="*/ 2 h 509"/>
                <a:gd name="T64" fmla="*/ 404 w 570"/>
                <a:gd name="T65" fmla="*/ 4 h 509"/>
                <a:gd name="T66" fmla="*/ 424 w 570"/>
                <a:gd name="T67" fmla="*/ 8 h 509"/>
                <a:gd name="T68" fmla="*/ 443 w 570"/>
                <a:gd name="T69" fmla="*/ 14 h 509"/>
                <a:gd name="T70" fmla="*/ 464 w 570"/>
                <a:gd name="T71" fmla="*/ 19 h 509"/>
                <a:gd name="T72" fmla="*/ 484 w 570"/>
                <a:gd name="T73" fmla="*/ 29 h 509"/>
                <a:gd name="T74" fmla="*/ 503 w 570"/>
                <a:gd name="T75" fmla="*/ 39 h 509"/>
                <a:gd name="T76" fmla="*/ 522 w 570"/>
                <a:gd name="T77" fmla="*/ 52 h 509"/>
                <a:gd name="T78" fmla="*/ 538 w 570"/>
                <a:gd name="T79" fmla="*/ 68 h 509"/>
                <a:gd name="T80" fmla="*/ 552 w 570"/>
                <a:gd name="T81" fmla="*/ 86 h 509"/>
                <a:gd name="T82" fmla="*/ 562 w 570"/>
                <a:gd name="T83" fmla="*/ 107 h 509"/>
                <a:gd name="T84" fmla="*/ 569 w 570"/>
                <a:gd name="T85" fmla="*/ 132 h 509"/>
                <a:gd name="T86" fmla="*/ 570 w 570"/>
                <a:gd name="T87" fmla="*/ 160 h 509"/>
                <a:gd name="T88" fmla="*/ 570 w 570"/>
                <a:gd name="T89" fmla="*/ 499 h 509"/>
                <a:gd name="T90" fmla="*/ 568 w 570"/>
                <a:gd name="T91" fmla="*/ 501 h 509"/>
                <a:gd name="T92" fmla="*/ 561 w 570"/>
                <a:gd name="T93" fmla="*/ 502 h 509"/>
                <a:gd name="T94" fmla="*/ 549 w 570"/>
                <a:gd name="T95" fmla="*/ 504 h 509"/>
                <a:gd name="T96" fmla="*/ 534 w 570"/>
                <a:gd name="T97" fmla="*/ 506 h 509"/>
                <a:gd name="T98" fmla="*/ 517 w 570"/>
                <a:gd name="T99" fmla="*/ 509 h 509"/>
                <a:gd name="T100" fmla="*/ 496 w 570"/>
                <a:gd name="T101" fmla="*/ 509 h 509"/>
                <a:gd name="T102" fmla="*/ 474 w 570"/>
                <a:gd name="T103" fmla="*/ 507 h 509"/>
                <a:gd name="T104" fmla="*/ 450 w 570"/>
                <a:gd name="T105"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0" h="509">
                  <a:moveTo>
                    <a:pt x="450" y="503"/>
                  </a:moveTo>
                  <a:lnTo>
                    <a:pt x="450" y="253"/>
                  </a:lnTo>
                  <a:lnTo>
                    <a:pt x="450" y="251"/>
                  </a:lnTo>
                  <a:lnTo>
                    <a:pt x="451" y="246"/>
                  </a:lnTo>
                  <a:lnTo>
                    <a:pt x="452" y="238"/>
                  </a:lnTo>
                  <a:lnTo>
                    <a:pt x="454" y="228"/>
                  </a:lnTo>
                  <a:lnTo>
                    <a:pt x="454" y="215"/>
                  </a:lnTo>
                  <a:lnTo>
                    <a:pt x="452" y="201"/>
                  </a:lnTo>
                  <a:lnTo>
                    <a:pt x="449" y="187"/>
                  </a:lnTo>
                  <a:lnTo>
                    <a:pt x="443" y="172"/>
                  </a:lnTo>
                  <a:lnTo>
                    <a:pt x="435" y="159"/>
                  </a:lnTo>
                  <a:lnTo>
                    <a:pt x="424" y="145"/>
                  </a:lnTo>
                  <a:lnTo>
                    <a:pt x="409" y="133"/>
                  </a:lnTo>
                  <a:lnTo>
                    <a:pt x="389" y="123"/>
                  </a:lnTo>
                  <a:lnTo>
                    <a:pt x="365" y="114"/>
                  </a:lnTo>
                  <a:lnTo>
                    <a:pt x="336" y="109"/>
                  </a:lnTo>
                  <a:lnTo>
                    <a:pt x="300" y="107"/>
                  </a:lnTo>
                  <a:lnTo>
                    <a:pt x="260" y="109"/>
                  </a:lnTo>
                  <a:lnTo>
                    <a:pt x="7" y="114"/>
                  </a:lnTo>
                  <a:lnTo>
                    <a:pt x="6" y="109"/>
                  </a:lnTo>
                  <a:lnTo>
                    <a:pt x="3" y="99"/>
                  </a:lnTo>
                  <a:lnTo>
                    <a:pt x="0" y="83"/>
                  </a:lnTo>
                  <a:lnTo>
                    <a:pt x="1" y="63"/>
                  </a:lnTo>
                  <a:lnTo>
                    <a:pt x="7" y="43"/>
                  </a:lnTo>
                  <a:lnTo>
                    <a:pt x="21" y="25"/>
                  </a:lnTo>
                  <a:lnTo>
                    <a:pt x="44" y="10"/>
                  </a:lnTo>
                  <a:lnTo>
                    <a:pt x="80" y="0"/>
                  </a:lnTo>
                  <a:lnTo>
                    <a:pt x="353" y="0"/>
                  </a:lnTo>
                  <a:lnTo>
                    <a:pt x="356" y="0"/>
                  </a:lnTo>
                  <a:lnTo>
                    <a:pt x="362" y="0"/>
                  </a:lnTo>
                  <a:lnTo>
                    <a:pt x="374" y="1"/>
                  </a:lnTo>
                  <a:lnTo>
                    <a:pt x="388" y="2"/>
                  </a:lnTo>
                  <a:lnTo>
                    <a:pt x="404" y="4"/>
                  </a:lnTo>
                  <a:lnTo>
                    <a:pt x="424" y="8"/>
                  </a:lnTo>
                  <a:lnTo>
                    <a:pt x="443" y="14"/>
                  </a:lnTo>
                  <a:lnTo>
                    <a:pt x="464" y="19"/>
                  </a:lnTo>
                  <a:lnTo>
                    <a:pt x="484" y="29"/>
                  </a:lnTo>
                  <a:lnTo>
                    <a:pt x="503" y="39"/>
                  </a:lnTo>
                  <a:lnTo>
                    <a:pt x="522" y="52"/>
                  </a:lnTo>
                  <a:lnTo>
                    <a:pt x="538" y="68"/>
                  </a:lnTo>
                  <a:lnTo>
                    <a:pt x="552" y="86"/>
                  </a:lnTo>
                  <a:lnTo>
                    <a:pt x="562" y="107"/>
                  </a:lnTo>
                  <a:lnTo>
                    <a:pt x="569" y="132"/>
                  </a:lnTo>
                  <a:lnTo>
                    <a:pt x="570" y="160"/>
                  </a:lnTo>
                  <a:lnTo>
                    <a:pt x="570" y="499"/>
                  </a:lnTo>
                  <a:lnTo>
                    <a:pt x="568" y="501"/>
                  </a:lnTo>
                  <a:lnTo>
                    <a:pt x="561" y="502"/>
                  </a:lnTo>
                  <a:lnTo>
                    <a:pt x="549" y="504"/>
                  </a:lnTo>
                  <a:lnTo>
                    <a:pt x="534" y="506"/>
                  </a:lnTo>
                  <a:lnTo>
                    <a:pt x="517" y="509"/>
                  </a:lnTo>
                  <a:lnTo>
                    <a:pt x="496" y="509"/>
                  </a:lnTo>
                  <a:lnTo>
                    <a:pt x="474" y="507"/>
                  </a:lnTo>
                  <a:lnTo>
                    <a:pt x="450" y="503"/>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111"/>
            <p:cNvSpPr>
              <a:spLocks/>
            </p:cNvSpPr>
            <p:nvPr/>
          </p:nvSpPr>
          <p:spPr bwMode="auto">
            <a:xfrm>
              <a:off x="539" y="1233"/>
              <a:ext cx="267" cy="237"/>
            </a:xfrm>
            <a:custGeom>
              <a:avLst/>
              <a:gdLst>
                <a:gd name="T0" fmla="*/ 495 w 534"/>
                <a:gd name="T1" fmla="*/ 469 h 474"/>
                <a:gd name="T2" fmla="*/ 500 w 534"/>
                <a:gd name="T3" fmla="*/ 177 h 474"/>
                <a:gd name="T4" fmla="*/ 500 w 534"/>
                <a:gd name="T5" fmla="*/ 176 h 474"/>
                <a:gd name="T6" fmla="*/ 500 w 534"/>
                <a:gd name="T7" fmla="*/ 170 h 474"/>
                <a:gd name="T8" fmla="*/ 500 w 534"/>
                <a:gd name="T9" fmla="*/ 163 h 474"/>
                <a:gd name="T10" fmla="*/ 499 w 534"/>
                <a:gd name="T11" fmla="*/ 154 h 474"/>
                <a:gd name="T12" fmla="*/ 498 w 534"/>
                <a:gd name="T13" fmla="*/ 143 h 474"/>
                <a:gd name="T14" fmla="*/ 495 w 534"/>
                <a:gd name="T15" fmla="*/ 130 h 474"/>
                <a:gd name="T16" fmla="*/ 489 w 534"/>
                <a:gd name="T17" fmla="*/ 116 h 474"/>
                <a:gd name="T18" fmla="*/ 481 w 534"/>
                <a:gd name="T19" fmla="*/ 102 h 474"/>
                <a:gd name="T20" fmla="*/ 471 w 534"/>
                <a:gd name="T21" fmla="*/ 90 h 474"/>
                <a:gd name="T22" fmla="*/ 458 w 534"/>
                <a:gd name="T23" fmla="*/ 76 h 474"/>
                <a:gd name="T24" fmla="*/ 441 w 534"/>
                <a:gd name="T25" fmla="*/ 64 h 474"/>
                <a:gd name="T26" fmla="*/ 421 w 534"/>
                <a:gd name="T27" fmla="*/ 54 h 474"/>
                <a:gd name="T28" fmla="*/ 397 w 534"/>
                <a:gd name="T29" fmla="*/ 46 h 474"/>
                <a:gd name="T30" fmla="*/ 368 w 534"/>
                <a:gd name="T31" fmla="*/ 40 h 474"/>
                <a:gd name="T32" fmla="*/ 334 w 534"/>
                <a:gd name="T33" fmla="*/ 38 h 474"/>
                <a:gd name="T34" fmla="*/ 295 w 534"/>
                <a:gd name="T35" fmla="*/ 38 h 474"/>
                <a:gd name="T36" fmla="*/ 11 w 534"/>
                <a:gd name="T37" fmla="*/ 44 h 474"/>
                <a:gd name="T38" fmla="*/ 8 w 534"/>
                <a:gd name="T39" fmla="*/ 41 h 474"/>
                <a:gd name="T40" fmla="*/ 2 w 534"/>
                <a:gd name="T41" fmla="*/ 35 h 474"/>
                <a:gd name="T42" fmla="*/ 0 w 534"/>
                <a:gd name="T43" fmla="*/ 22 h 474"/>
                <a:gd name="T44" fmla="*/ 9 w 534"/>
                <a:gd name="T45" fmla="*/ 0 h 474"/>
                <a:gd name="T46" fmla="*/ 372 w 534"/>
                <a:gd name="T47" fmla="*/ 0 h 474"/>
                <a:gd name="T48" fmla="*/ 379 w 534"/>
                <a:gd name="T49" fmla="*/ 0 h 474"/>
                <a:gd name="T50" fmla="*/ 399 w 534"/>
                <a:gd name="T51" fmla="*/ 2 h 474"/>
                <a:gd name="T52" fmla="*/ 425 w 534"/>
                <a:gd name="T53" fmla="*/ 9 h 474"/>
                <a:gd name="T54" fmla="*/ 456 w 534"/>
                <a:gd name="T55" fmla="*/ 22 h 474"/>
                <a:gd name="T56" fmla="*/ 486 w 534"/>
                <a:gd name="T57" fmla="*/ 44 h 474"/>
                <a:gd name="T58" fmla="*/ 512 w 534"/>
                <a:gd name="T59" fmla="*/ 75 h 474"/>
                <a:gd name="T60" fmla="*/ 528 w 534"/>
                <a:gd name="T61" fmla="*/ 119 h 474"/>
                <a:gd name="T62" fmla="*/ 531 w 534"/>
                <a:gd name="T63" fmla="*/ 177 h 474"/>
                <a:gd name="T64" fmla="*/ 534 w 534"/>
                <a:gd name="T65" fmla="*/ 470 h 474"/>
                <a:gd name="T66" fmla="*/ 534 w 534"/>
                <a:gd name="T67" fmla="*/ 470 h 474"/>
                <a:gd name="T68" fmla="*/ 534 w 534"/>
                <a:gd name="T69" fmla="*/ 471 h 474"/>
                <a:gd name="T70" fmla="*/ 533 w 534"/>
                <a:gd name="T71" fmla="*/ 473 h 474"/>
                <a:gd name="T72" fmla="*/ 530 w 534"/>
                <a:gd name="T73" fmla="*/ 474 h 474"/>
                <a:gd name="T74" fmla="*/ 526 w 534"/>
                <a:gd name="T75" fmla="*/ 474 h 474"/>
                <a:gd name="T76" fmla="*/ 519 w 534"/>
                <a:gd name="T77" fmla="*/ 474 h 474"/>
                <a:gd name="T78" fmla="*/ 508 w 534"/>
                <a:gd name="T79" fmla="*/ 472 h 474"/>
                <a:gd name="T80" fmla="*/ 495 w 534"/>
                <a:gd name="T81" fmla="*/ 469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34" h="474">
                  <a:moveTo>
                    <a:pt x="495" y="469"/>
                  </a:moveTo>
                  <a:lnTo>
                    <a:pt x="500" y="177"/>
                  </a:lnTo>
                  <a:lnTo>
                    <a:pt x="500" y="176"/>
                  </a:lnTo>
                  <a:lnTo>
                    <a:pt x="500" y="170"/>
                  </a:lnTo>
                  <a:lnTo>
                    <a:pt x="500" y="163"/>
                  </a:lnTo>
                  <a:lnTo>
                    <a:pt x="499" y="154"/>
                  </a:lnTo>
                  <a:lnTo>
                    <a:pt x="498" y="143"/>
                  </a:lnTo>
                  <a:lnTo>
                    <a:pt x="495" y="130"/>
                  </a:lnTo>
                  <a:lnTo>
                    <a:pt x="489" y="116"/>
                  </a:lnTo>
                  <a:lnTo>
                    <a:pt x="481" y="102"/>
                  </a:lnTo>
                  <a:lnTo>
                    <a:pt x="471" y="90"/>
                  </a:lnTo>
                  <a:lnTo>
                    <a:pt x="458" y="76"/>
                  </a:lnTo>
                  <a:lnTo>
                    <a:pt x="441" y="64"/>
                  </a:lnTo>
                  <a:lnTo>
                    <a:pt x="421" y="54"/>
                  </a:lnTo>
                  <a:lnTo>
                    <a:pt x="397" y="46"/>
                  </a:lnTo>
                  <a:lnTo>
                    <a:pt x="368" y="40"/>
                  </a:lnTo>
                  <a:lnTo>
                    <a:pt x="334" y="38"/>
                  </a:lnTo>
                  <a:lnTo>
                    <a:pt x="295" y="38"/>
                  </a:lnTo>
                  <a:lnTo>
                    <a:pt x="11" y="44"/>
                  </a:lnTo>
                  <a:lnTo>
                    <a:pt x="8" y="41"/>
                  </a:lnTo>
                  <a:lnTo>
                    <a:pt x="2" y="35"/>
                  </a:lnTo>
                  <a:lnTo>
                    <a:pt x="0" y="22"/>
                  </a:lnTo>
                  <a:lnTo>
                    <a:pt x="9" y="0"/>
                  </a:lnTo>
                  <a:lnTo>
                    <a:pt x="372" y="0"/>
                  </a:lnTo>
                  <a:lnTo>
                    <a:pt x="379" y="0"/>
                  </a:lnTo>
                  <a:lnTo>
                    <a:pt x="399" y="2"/>
                  </a:lnTo>
                  <a:lnTo>
                    <a:pt x="425" y="9"/>
                  </a:lnTo>
                  <a:lnTo>
                    <a:pt x="456" y="22"/>
                  </a:lnTo>
                  <a:lnTo>
                    <a:pt x="486" y="44"/>
                  </a:lnTo>
                  <a:lnTo>
                    <a:pt x="512" y="75"/>
                  </a:lnTo>
                  <a:lnTo>
                    <a:pt x="528" y="119"/>
                  </a:lnTo>
                  <a:lnTo>
                    <a:pt x="531" y="177"/>
                  </a:lnTo>
                  <a:lnTo>
                    <a:pt x="534" y="470"/>
                  </a:lnTo>
                  <a:lnTo>
                    <a:pt x="534" y="470"/>
                  </a:lnTo>
                  <a:lnTo>
                    <a:pt x="534" y="471"/>
                  </a:lnTo>
                  <a:lnTo>
                    <a:pt x="533" y="473"/>
                  </a:lnTo>
                  <a:lnTo>
                    <a:pt x="530" y="474"/>
                  </a:lnTo>
                  <a:lnTo>
                    <a:pt x="526" y="474"/>
                  </a:lnTo>
                  <a:lnTo>
                    <a:pt x="519" y="474"/>
                  </a:lnTo>
                  <a:lnTo>
                    <a:pt x="508" y="472"/>
                  </a:lnTo>
                  <a:lnTo>
                    <a:pt x="495" y="469"/>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112"/>
            <p:cNvSpPr>
              <a:spLocks/>
            </p:cNvSpPr>
            <p:nvPr/>
          </p:nvSpPr>
          <p:spPr bwMode="auto">
            <a:xfrm>
              <a:off x="587" y="1207"/>
              <a:ext cx="241" cy="108"/>
            </a:xfrm>
            <a:custGeom>
              <a:avLst/>
              <a:gdLst>
                <a:gd name="T0" fmla="*/ 0 w 481"/>
                <a:gd name="T1" fmla="*/ 7 h 216"/>
                <a:gd name="T2" fmla="*/ 288 w 481"/>
                <a:gd name="T3" fmla="*/ 14 h 216"/>
                <a:gd name="T4" fmla="*/ 290 w 481"/>
                <a:gd name="T5" fmla="*/ 14 h 216"/>
                <a:gd name="T6" fmla="*/ 296 w 481"/>
                <a:gd name="T7" fmla="*/ 14 h 216"/>
                <a:gd name="T8" fmla="*/ 305 w 481"/>
                <a:gd name="T9" fmla="*/ 15 h 216"/>
                <a:gd name="T10" fmla="*/ 318 w 481"/>
                <a:gd name="T11" fmla="*/ 16 h 216"/>
                <a:gd name="T12" fmla="*/ 333 w 481"/>
                <a:gd name="T13" fmla="*/ 19 h 216"/>
                <a:gd name="T14" fmla="*/ 349 w 481"/>
                <a:gd name="T15" fmla="*/ 23 h 216"/>
                <a:gd name="T16" fmla="*/ 366 w 481"/>
                <a:gd name="T17" fmla="*/ 29 h 216"/>
                <a:gd name="T18" fmla="*/ 385 w 481"/>
                <a:gd name="T19" fmla="*/ 37 h 216"/>
                <a:gd name="T20" fmla="*/ 402 w 481"/>
                <a:gd name="T21" fmla="*/ 48 h 216"/>
                <a:gd name="T22" fmla="*/ 419 w 481"/>
                <a:gd name="T23" fmla="*/ 60 h 216"/>
                <a:gd name="T24" fmla="*/ 436 w 481"/>
                <a:gd name="T25" fmla="*/ 76 h 216"/>
                <a:gd name="T26" fmla="*/ 451 w 481"/>
                <a:gd name="T27" fmla="*/ 96 h 216"/>
                <a:gd name="T28" fmla="*/ 463 w 481"/>
                <a:gd name="T29" fmla="*/ 120 h 216"/>
                <a:gd name="T30" fmla="*/ 473 w 481"/>
                <a:gd name="T31" fmla="*/ 148 h 216"/>
                <a:gd name="T32" fmla="*/ 478 w 481"/>
                <a:gd name="T33" fmla="*/ 179 h 216"/>
                <a:gd name="T34" fmla="*/ 481 w 481"/>
                <a:gd name="T35" fmla="*/ 216 h 216"/>
                <a:gd name="T36" fmla="*/ 481 w 481"/>
                <a:gd name="T37" fmla="*/ 213 h 216"/>
                <a:gd name="T38" fmla="*/ 481 w 481"/>
                <a:gd name="T39" fmla="*/ 206 h 216"/>
                <a:gd name="T40" fmla="*/ 481 w 481"/>
                <a:gd name="T41" fmla="*/ 195 h 216"/>
                <a:gd name="T42" fmla="*/ 481 w 481"/>
                <a:gd name="T43" fmla="*/ 181 h 216"/>
                <a:gd name="T44" fmla="*/ 478 w 481"/>
                <a:gd name="T45" fmla="*/ 164 h 216"/>
                <a:gd name="T46" fmla="*/ 474 w 481"/>
                <a:gd name="T47" fmla="*/ 144 h 216"/>
                <a:gd name="T48" fmla="*/ 468 w 481"/>
                <a:gd name="T49" fmla="*/ 125 h 216"/>
                <a:gd name="T50" fmla="*/ 460 w 481"/>
                <a:gd name="T51" fmla="*/ 104 h 216"/>
                <a:gd name="T52" fmla="*/ 448 w 481"/>
                <a:gd name="T53" fmla="*/ 83 h 216"/>
                <a:gd name="T54" fmla="*/ 432 w 481"/>
                <a:gd name="T55" fmla="*/ 64 h 216"/>
                <a:gd name="T56" fmla="*/ 414 w 481"/>
                <a:gd name="T57" fmla="*/ 45 h 216"/>
                <a:gd name="T58" fmla="*/ 391 w 481"/>
                <a:gd name="T59" fmla="*/ 29 h 216"/>
                <a:gd name="T60" fmla="*/ 362 w 481"/>
                <a:gd name="T61" fmla="*/ 16 h 216"/>
                <a:gd name="T62" fmla="*/ 328 w 481"/>
                <a:gd name="T63" fmla="*/ 6 h 216"/>
                <a:gd name="T64" fmla="*/ 289 w 481"/>
                <a:gd name="T65" fmla="*/ 2 h 216"/>
                <a:gd name="T66" fmla="*/ 243 w 481"/>
                <a:gd name="T67" fmla="*/ 0 h 216"/>
                <a:gd name="T68" fmla="*/ 0 w 481"/>
                <a:gd name="T69" fmla="*/ 7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1" h="216">
                  <a:moveTo>
                    <a:pt x="0" y="7"/>
                  </a:moveTo>
                  <a:lnTo>
                    <a:pt x="288" y="14"/>
                  </a:lnTo>
                  <a:lnTo>
                    <a:pt x="290" y="14"/>
                  </a:lnTo>
                  <a:lnTo>
                    <a:pt x="296" y="14"/>
                  </a:lnTo>
                  <a:lnTo>
                    <a:pt x="305" y="15"/>
                  </a:lnTo>
                  <a:lnTo>
                    <a:pt x="318" y="16"/>
                  </a:lnTo>
                  <a:lnTo>
                    <a:pt x="333" y="19"/>
                  </a:lnTo>
                  <a:lnTo>
                    <a:pt x="349" y="23"/>
                  </a:lnTo>
                  <a:lnTo>
                    <a:pt x="366" y="29"/>
                  </a:lnTo>
                  <a:lnTo>
                    <a:pt x="385" y="37"/>
                  </a:lnTo>
                  <a:lnTo>
                    <a:pt x="402" y="48"/>
                  </a:lnTo>
                  <a:lnTo>
                    <a:pt x="419" y="60"/>
                  </a:lnTo>
                  <a:lnTo>
                    <a:pt x="436" y="76"/>
                  </a:lnTo>
                  <a:lnTo>
                    <a:pt x="451" y="96"/>
                  </a:lnTo>
                  <a:lnTo>
                    <a:pt x="463" y="120"/>
                  </a:lnTo>
                  <a:lnTo>
                    <a:pt x="473" y="148"/>
                  </a:lnTo>
                  <a:lnTo>
                    <a:pt x="478" y="179"/>
                  </a:lnTo>
                  <a:lnTo>
                    <a:pt x="481" y="216"/>
                  </a:lnTo>
                  <a:lnTo>
                    <a:pt x="481" y="213"/>
                  </a:lnTo>
                  <a:lnTo>
                    <a:pt x="481" y="206"/>
                  </a:lnTo>
                  <a:lnTo>
                    <a:pt x="481" y="195"/>
                  </a:lnTo>
                  <a:lnTo>
                    <a:pt x="481" y="181"/>
                  </a:lnTo>
                  <a:lnTo>
                    <a:pt x="478" y="164"/>
                  </a:lnTo>
                  <a:lnTo>
                    <a:pt x="474" y="144"/>
                  </a:lnTo>
                  <a:lnTo>
                    <a:pt x="468" y="125"/>
                  </a:lnTo>
                  <a:lnTo>
                    <a:pt x="460" y="104"/>
                  </a:lnTo>
                  <a:lnTo>
                    <a:pt x="448" y="83"/>
                  </a:lnTo>
                  <a:lnTo>
                    <a:pt x="432" y="64"/>
                  </a:lnTo>
                  <a:lnTo>
                    <a:pt x="414" y="45"/>
                  </a:lnTo>
                  <a:lnTo>
                    <a:pt x="391" y="29"/>
                  </a:lnTo>
                  <a:lnTo>
                    <a:pt x="362" y="16"/>
                  </a:lnTo>
                  <a:lnTo>
                    <a:pt x="328" y="6"/>
                  </a:lnTo>
                  <a:lnTo>
                    <a:pt x="289" y="2"/>
                  </a:lnTo>
                  <a:lnTo>
                    <a:pt x="243"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113"/>
            <p:cNvSpPr>
              <a:spLocks/>
            </p:cNvSpPr>
            <p:nvPr/>
          </p:nvSpPr>
          <p:spPr bwMode="auto">
            <a:xfrm>
              <a:off x="821" y="1329"/>
              <a:ext cx="4" cy="130"/>
            </a:xfrm>
            <a:custGeom>
              <a:avLst/>
              <a:gdLst>
                <a:gd name="T0" fmla="*/ 9 w 9"/>
                <a:gd name="T1" fmla="*/ 0 h 259"/>
                <a:gd name="T2" fmla="*/ 6 w 9"/>
                <a:gd name="T3" fmla="*/ 34 h 259"/>
                <a:gd name="T4" fmla="*/ 1 w 9"/>
                <a:gd name="T5" fmla="*/ 112 h 259"/>
                <a:gd name="T6" fmla="*/ 0 w 9"/>
                <a:gd name="T7" fmla="*/ 198 h 259"/>
                <a:gd name="T8" fmla="*/ 9 w 9"/>
                <a:gd name="T9" fmla="*/ 259 h 259"/>
                <a:gd name="T10" fmla="*/ 9 w 9"/>
                <a:gd name="T11" fmla="*/ 0 h 259"/>
              </a:gdLst>
              <a:ahLst/>
              <a:cxnLst>
                <a:cxn ang="0">
                  <a:pos x="T0" y="T1"/>
                </a:cxn>
                <a:cxn ang="0">
                  <a:pos x="T2" y="T3"/>
                </a:cxn>
                <a:cxn ang="0">
                  <a:pos x="T4" y="T5"/>
                </a:cxn>
                <a:cxn ang="0">
                  <a:pos x="T6" y="T7"/>
                </a:cxn>
                <a:cxn ang="0">
                  <a:pos x="T8" y="T9"/>
                </a:cxn>
                <a:cxn ang="0">
                  <a:pos x="T10" y="T11"/>
                </a:cxn>
              </a:cxnLst>
              <a:rect l="0" t="0" r="r" b="b"/>
              <a:pathLst>
                <a:path w="9" h="259">
                  <a:moveTo>
                    <a:pt x="9" y="0"/>
                  </a:moveTo>
                  <a:lnTo>
                    <a:pt x="6" y="34"/>
                  </a:lnTo>
                  <a:lnTo>
                    <a:pt x="1" y="112"/>
                  </a:lnTo>
                  <a:lnTo>
                    <a:pt x="0" y="198"/>
                  </a:lnTo>
                  <a:lnTo>
                    <a:pt x="9" y="259"/>
                  </a:lnTo>
                  <a:lnTo>
                    <a:pt x="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114"/>
            <p:cNvSpPr>
              <a:spLocks/>
            </p:cNvSpPr>
            <p:nvPr/>
          </p:nvSpPr>
          <p:spPr bwMode="auto">
            <a:xfrm>
              <a:off x="752" y="1462"/>
              <a:ext cx="72" cy="14"/>
            </a:xfrm>
            <a:custGeom>
              <a:avLst/>
              <a:gdLst>
                <a:gd name="T0" fmla="*/ 0 w 145"/>
                <a:gd name="T1" fmla="*/ 0 h 28"/>
                <a:gd name="T2" fmla="*/ 3 w 145"/>
                <a:gd name="T3" fmla="*/ 3 h 28"/>
                <a:gd name="T4" fmla="*/ 10 w 145"/>
                <a:gd name="T5" fmla="*/ 8 h 28"/>
                <a:gd name="T6" fmla="*/ 20 w 145"/>
                <a:gd name="T7" fmla="*/ 16 h 28"/>
                <a:gd name="T8" fmla="*/ 36 w 145"/>
                <a:gd name="T9" fmla="*/ 23 h 28"/>
                <a:gd name="T10" fmla="*/ 56 w 145"/>
                <a:gd name="T11" fmla="*/ 28 h 28"/>
                <a:gd name="T12" fmla="*/ 81 w 145"/>
                <a:gd name="T13" fmla="*/ 28 h 28"/>
                <a:gd name="T14" fmla="*/ 110 w 145"/>
                <a:gd name="T15" fmla="*/ 21 h 28"/>
                <a:gd name="T16" fmla="*/ 145 w 145"/>
                <a:gd name="T17" fmla="*/ 5 h 28"/>
                <a:gd name="T18" fmla="*/ 140 w 145"/>
                <a:gd name="T19" fmla="*/ 6 h 28"/>
                <a:gd name="T20" fmla="*/ 129 w 145"/>
                <a:gd name="T21" fmla="*/ 8 h 28"/>
                <a:gd name="T22" fmla="*/ 111 w 145"/>
                <a:gd name="T23" fmla="*/ 11 h 28"/>
                <a:gd name="T24" fmla="*/ 90 w 145"/>
                <a:gd name="T25" fmla="*/ 13 h 28"/>
                <a:gd name="T26" fmla="*/ 66 w 145"/>
                <a:gd name="T27" fmla="*/ 13 h 28"/>
                <a:gd name="T28" fmla="*/ 42 w 145"/>
                <a:gd name="T29" fmla="*/ 12 h 28"/>
                <a:gd name="T30" fmla="*/ 20 w 145"/>
                <a:gd name="T31" fmla="*/ 8 h 28"/>
                <a:gd name="T32" fmla="*/ 0 w 145"/>
                <a:gd name="T3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5" h="28">
                  <a:moveTo>
                    <a:pt x="0" y="0"/>
                  </a:moveTo>
                  <a:lnTo>
                    <a:pt x="3" y="3"/>
                  </a:lnTo>
                  <a:lnTo>
                    <a:pt x="10" y="8"/>
                  </a:lnTo>
                  <a:lnTo>
                    <a:pt x="20" y="16"/>
                  </a:lnTo>
                  <a:lnTo>
                    <a:pt x="36" y="23"/>
                  </a:lnTo>
                  <a:lnTo>
                    <a:pt x="56" y="28"/>
                  </a:lnTo>
                  <a:lnTo>
                    <a:pt x="81" y="28"/>
                  </a:lnTo>
                  <a:lnTo>
                    <a:pt x="110" y="21"/>
                  </a:lnTo>
                  <a:lnTo>
                    <a:pt x="145" y="5"/>
                  </a:lnTo>
                  <a:lnTo>
                    <a:pt x="140" y="6"/>
                  </a:lnTo>
                  <a:lnTo>
                    <a:pt x="129" y="8"/>
                  </a:lnTo>
                  <a:lnTo>
                    <a:pt x="111" y="11"/>
                  </a:lnTo>
                  <a:lnTo>
                    <a:pt x="90" y="13"/>
                  </a:lnTo>
                  <a:lnTo>
                    <a:pt x="66" y="13"/>
                  </a:lnTo>
                  <a:lnTo>
                    <a:pt x="42" y="12"/>
                  </a:lnTo>
                  <a:lnTo>
                    <a:pt x="20" y="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115"/>
            <p:cNvSpPr>
              <a:spLocks/>
            </p:cNvSpPr>
            <p:nvPr/>
          </p:nvSpPr>
          <p:spPr bwMode="auto">
            <a:xfrm>
              <a:off x="541" y="1262"/>
              <a:ext cx="216" cy="186"/>
            </a:xfrm>
            <a:custGeom>
              <a:avLst/>
              <a:gdLst>
                <a:gd name="T0" fmla="*/ 0 w 433"/>
                <a:gd name="T1" fmla="*/ 0 h 372"/>
                <a:gd name="T2" fmla="*/ 331 w 433"/>
                <a:gd name="T3" fmla="*/ 15 h 372"/>
                <a:gd name="T4" fmla="*/ 336 w 433"/>
                <a:gd name="T5" fmla="*/ 14 h 372"/>
                <a:gd name="T6" fmla="*/ 348 w 433"/>
                <a:gd name="T7" fmla="*/ 14 h 372"/>
                <a:gd name="T8" fmla="*/ 364 w 433"/>
                <a:gd name="T9" fmla="*/ 15 h 372"/>
                <a:gd name="T10" fmla="*/ 382 w 433"/>
                <a:gd name="T11" fmla="*/ 20 h 372"/>
                <a:gd name="T12" fmla="*/ 401 w 433"/>
                <a:gd name="T13" fmla="*/ 32 h 372"/>
                <a:gd name="T14" fmla="*/ 417 w 433"/>
                <a:gd name="T15" fmla="*/ 52 h 372"/>
                <a:gd name="T16" fmla="*/ 428 w 433"/>
                <a:gd name="T17" fmla="*/ 81 h 372"/>
                <a:gd name="T18" fmla="*/ 433 w 433"/>
                <a:gd name="T19" fmla="*/ 124 h 372"/>
                <a:gd name="T20" fmla="*/ 429 w 433"/>
                <a:gd name="T21" fmla="*/ 372 h 372"/>
                <a:gd name="T22" fmla="*/ 413 w 433"/>
                <a:gd name="T23" fmla="*/ 106 h 372"/>
                <a:gd name="T24" fmla="*/ 413 w 433"/>
                <a:gd name="T25" fmla="*/ 102 h 372"/>
                <a:gd name="T26" fmla="*/ 413 w 433"/>
                <a:gd name="T27" fmla="*/ 94 h 372"/>
                <a:gd name="T28" fmla="*/ 410 w 433"/>
                <a:gd name="T29" fmla="*/ 81 h 372"/>
                <a:gd name="T30" fmla="*/ 403 w 433"/>
                <a:gd name="T31" fmla="*/ 68 h 372"/>
                <a:gd name="T32" fmla="*/ 391 w 433"/>
                <a:gd name="T33" fmla="*/ 54 h 372"/>
                <a:gd name="T34" fmla="*/ 373 w 433"/>
                <a:gd name="T35" fmla="*/ 41 h 372"/>
                <a:gd name="T36" fmla="*/ 346 w 433"/>
                <a:gd name="T37" fmla="*/ 31 h 372"/>
                <a:gd name="T38" fmla="*/ 309 w 433"/>
                <a:gd name="T39" fmla="*/ 26 h 372"/>
                <a:gd name="T40" fmla="*/ 0 w 433"/>
                <a:gd name="T41"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33" h="372">
                  <a:moveTo>
                    <a:pt x="0" y="0"/>
                  </a:moveTo>
                  <a:lnTo>
                    <a:pt x="331" y="15"/>
                  </a:lnTo>
                  <a:lnTo>
                    <a:pt x="336" y="14"/>
                  </a:lnTo>
                  <a:lnTo>
                    <a:pt x="348" y="14"/>
                  </a:lnTo>
                  <a:lnTo>
                    <a:pt x="364" y="15"/>
                  </a:lnTo>
                  <a:lnTo>
                    <a:pt x="382" y="20"/>
                  </a:lnTo>
                  <a:lnTo>
                    <a:pt x="401" y="32"/>
                  </a:lnTo>
                  <a:lnTo>
                    <a:pt x="417" y="52"/>
                  </a:lnTo>
                  <a:lnTo>
                    <a:pt x="428" y="81"/>
                  </a:lnTo>
                  <a:lnTo>
                    <a:pt x="433" y="124"/>
                  </a:lnTo>
                  <a:lnTo>
                    <a:pt x="429" y="372"/>
                  </a:lnTo>
                  <a:lnTo>
                    <a:pt x="413" y="106"/>
                  </a:lnTo>
                  <a:lnTo>
                    <a:pt x="413" y="102"/>
                  </a:lnTo>
                  <a:lnTo>
                    <a:pt x="413" y="94"/>
                  </a:lnTo>
                  <a:lnTo>
                    <a:pt x="410" y="81"/>
                  </a:lnTo>
                  <a:lnTo>
                    <a:pt x="403" y="68"/>
                  </a:lnTo>
                  <a:lnTo>
                    <a:pt x="391" y="54"/>
                  </a:lnTo>
                  <a:lnTo>
                    <a:pt x="373" y="41"/>
                  </a:lnTo>
                  <a:lnTo>
                    <a:pt x="346" y="31"/>
                  </a:lnTo>
                  <a:lnTo>
                    <a:pt x="309" y="2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cxnSp>
        <p:nvCxnSpPr>
          <p:cNvPr id="146" name="Straight Arrow Connector 145"/>
          <p:cNvCxnSpPr/>
          <p:nvPr/>
        </p:nvCxnSpPr>
        <p:spPr bwMode="auto">
          <a:xfrm>
            <a:off x="1907704" y="2636912"/>
            <a:ext cx="1310525" cy="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7" name="Straight Arrow Connector 146"/>
          <p:cNvCxnSpPr/>
          <p:nvPr/>
        </p:nvCxnSpPr>
        <p:spPr bwMode="auto">
          <a:xfrm>
            <a:off x="1965331" y="4797152"/>
            <a:ext cx="1310525" cy="0"/>
          </a:xfrm>
          <a:prstGeom prst="straightConnector1">
            <a:avLst/>
          </a:prstGeom>
          <a:ln>
            <a:headEnd type="arrow"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48" name="Group 68"/>
          <p:cNvGrpSpPr>
            <a:grpSpLocks noChangeAspect="1"/>
          </p:cNvGrpSpPr>
          <p:nvPr/>
        </p:nvGrpSpPr>
        <p:grpSpPr bwMode="auto">
          <a:xfrm>
            <a:off x="755576" y="4006502"/>
            <a:ext cx="823912" cy="1582738"/>
            <a:chOff x="521" y="1202"/>
            <a:chExt cx="519" cy="997"/>
          </a:xfrm>
        </p:grpSpPr>
        <p:sp>
          <p:nvSpPr>
            <p:cNvPr id="149" name="AutoShape 67"/>
            <p:cNvSpPr>
              <a:spLocks noChangeAspect="1" noChangeArrowheads="1" noTextEdit="1"/>
            </p:cNvSpPr>
            <p:nvPr/>
          </p:nvSpPr>
          <p:spPr bwMode="auto">
            <a:xfrm>
              <a:off x="521" y="1202"/>
              <a:ext cx="519" cy="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69"/>
            <p:cNvSpPr>
              <a:spLocks/>
            </p:cNvSpPr>
            <p:nvPr/>
          </p:nvSpPr>
          <p:spPr bwMode="auto">
            <a:xfrm>
              <a:off x="585" y="1439"/>
              <a:ext cx="398" cy="745"/>
            </a:xfrm>
            <a:custGeom>
              <a:avLst/>
              <a:gdLst>
                <a:gd name="T0" fmla="*/ 797 w 797"/>
                <a:gd name="T1" fmla="*/ 90 h 1491"/>
                <a:gd name="T2" fmla="*/ 780 w 797"/>
                <a:gd name="T3" fmla="*/ 219 h 1491"/>
                <a:gd name="T4" fmla="*/ 766 w 797"/>
                <a:gd name="T5" fmla="*/ 402 h 1491"/>
                <a:gd name="T6" fmla="*/ 757 w 797"/>
                <a:gd name="T7" fmla="*/ 616 h 1491"/>
                <a:gd name="T8" fmla="*/ 749 w 797"/>
                <a:gd name="T9" fmla="*/ 841 h 1491"/>
                <a:gd name="T10" fmla="*/ 744 w 797"/>
                <a:gd name="T11" fmla="*/ 1054 h 1491"/>
                <a:gd name="T12" fmla="*/ 740 w 797"/>
                <a:gd name="T13" fmla="*/ 1233 h 1491"/>
                <a:gd name="T14" fmla="*/ 738 w 797"/>
                <a:gd name="T15" fmla="*/ 1356 h 1491"/>
                <a:gd name="T16" fmla="*/ 738 w 797"/>
                <a:gd name="T17" fmla="*/ 1402 h 1491"/>
                <a:gd name="T18" fmla="*/ 284 w 797"/>
                <a:gd name="T19" fmla="*/ 1491 h 1491"/>
                <a:gd name="T20" fmla="*/ 276 w 797"/>
                <a:gd name="T21" fmla="*/ 1478 h 1491"/>
                <a:gd name="T22" fmla="*/ 264 w 797"/>
                <a:gd name="T23" fmla="*/ 1462 h 1491"/>
                <a:gd name="T24" fmla="*/ 248 w 797"/>
                <a:gd name="T25" fmla="*/ 1445 h 1491"/>
                <a:gd name="T26" fmla="*/ 228 w 797"/>
                <a:gd name="T27" fmla="*/ 1425 h 1491"/>
                <a:gd name="T28" fmla="*/ 208 w 797"/>
                <a:gd name="T29" fmla="*/ 1406 h 1491"/>
                <a:gd name="T30" fmla="*/ 183 w 797"/>
                <a:gd name="T31" fmla="*/ 1385 h 1491"/>
                <a:gd name="T32" fmla="*/ 159 w 797"/>
                <a:gd name="T33" fmla="*/ 1364 h 1491"/>
                <a:gd name="T34" fmla="*/ 134 w 797"/>
                <a:gd name="T35" fmla="*/ 1344 h 1491"/>
                <a:gd name="T36" fmla="*/ 110 w 797"/>
                <a:gd name="T37" fmla="*/ 1324 h 1491"/>
                <a:gd name="T38" fmla="*/ 87 w 797"/>
                <a:gd name="T39" fmla="*/ 1306 h 1491"/>
                <a:gd name="T40" fmla="*/ 63 w 797"/>
                <a:gd name="T41" fmla="*/ 1290 h 1491"/>
                <a:gd name="T42" fmla="*/ 45 w 797"/>
                <a:gd name="T43" fmla="*/ 1275 h 1491"/>
                <a:gd name="T44" fmla="*/ 28 w 797"/>
                <a:gd name="T45" fmla="*/ 1262 h 1491"/>
                <a:gd name="T46" fmla="*/ 15 w 797"/>
                <a:gd name="T47" fmla="*/ 1253 h 1491"/>
                <a:gd name="T48" fmla="*/ 7 w 797"/>
                <a:gd name="T49" fmla="*/ 1247 h 1491"/>
                <a:gd name="T50" fmla="*/ 5 w 797"/>
                <a:gd name="T51" fmla="*/ 1245 h 1491"/>
                <a:gd name="T52" fmla="*/ 6 w 797"/>
                <a:gd name="T53" fmla="*/ 1202 h 1491"/>
                <a:gd name="T54" fmla="*/ 9 w 797"/>
                <a:gd name="T55" fmla="*/ 1086 h 1491"/>
                <a:gd name="T56" fmla="*/ 13 w 797"/>
                <a:gd name="T57" fmla="*/ 920 h 1491"/>
                <a:gd name="T58" fmla="*/ 16 w 797"/>
                <a:gd name="T59" fmla="*/ 722 h 1491"/>
                <a:gd name="T60" fmla="*/ 18 w 797"/>
                <a:gd name="T61" fmla="*/ 516 h 1491"/>
                <a:gd name="T62" fmla="*/ 17 w 797"/>
                <a:gd name="T63" fmla="*/ 321 h 1491"/>
                <a:gd name="T64" fmla="*/ 12 w 797"/>
                <a:gd name="T65" fmla="*/ 160 h 1491"/>
                <a:gd name="T66" fmla="*/ 0 w 797"/>
                <a:gd name="T67" fmla="*/ 52 h 1491"/>
                <a:gd name="T68" fmla="*/ 5 w 797"/>
                <a:gd name="T69" fmla="*/ 52 h 1491"/>
                <a:gd name="T70" fmla="*/ 17 w 797"/>
                <a:gd name="T71" fmla="*/ 51 h 1491"/>
                <a:gd name="T72" fmla="*/ 38 w 797"/>
                <a:gd name="T73" fmla="*/ 50 h 1491"/>
                <a:gd name="T74" fmla="*/ 65 w 797"/>
                <a:gd name="T75" fmla="*/ 49 h 1491"/>
                <a:gd name="T76" fmla="*/ 97 w 797"/>
                <a:gd name="T77" fmla="*/ 46 h 1491"/>
                <a:gd name="T78" fmla="*/ 133 w 797"/>
                <a:gd name="T79" fmla="*/ 44 h 1491"/>
                <a:gd name="T80" fmla="*/ 172 w 797"/>
                <a:gd name="T81" fmla="*/ 40 h 1491"/>
                <a:gd name="T82" fmla="*/ 212 w 797"/>
                <a:gd name="T83" fmla="*/ 38 h 1491"/>
                <a:gd name="T84" fmla="*/ 254 w 797"/>
                <a:gd name="T85" fmla="*/ 35 h 1491"/>
                <a:gd name="T86" fmla="*/ 295 w 797"/>
                <a:gd name="T87" fmla="*/ 30 h 1491"/>
                <a:gd name="T88" fmla="*/ 336 w 797"/>
                <a:gd name="T89" fmla="*/ 26 h 1491"/>
                <a:gd name="T90" fmla="*/ 373 w 797"/>
                <a:gd name="T91" fmla="*/ 21 h 1491"/>
                <a:gd name="T92" fmla="*/ 406 w 797"/>
                <a:gd name="T93" fmla="*/ 16 h 1491"/>
                <a:gd name="T94" fmla="*/ 435 w 797"/>
                <a:gd name="T95" fmla="*/ 12 h 1491"/>
                <a:gd name="T96" fmla="*/ 457 w 797"/>
                <a:gd name="T97" fmla="*/ 6 h 1491"/>
                <a:gd name="T98" fmla="*/ 473 w 797"/>
                <a:gd name="T99" fmla="*/ 0 h 1491"/>
                <a:gd name="T100" fmla="*/ 797 w 797"/>
                <a:gd name="T101" fmla="*/ 90 h 14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797" h="1491">
                  <a:moveTo>
                    <a:pt x="797" y="90"/>
                  </a:moveTo>
                  <a:lnTo>
                    <a:pt x="780" y="219"/>
                  </a:lnTo>
                  <a:lnTo>
                    <a:pt x="766" y="402"/>
                  </a:lnTo>
                  <a:lnTo>
                    <a:pt x="757" y="616"/>
                  </a:lnTo>
                  <a:lnTo>
                    <a:pt x="749" y="841"/>
                  </a:lnTo>
                  <a:lnTo>
                    <a:pt x="744" y="1054"/>
                  </a:lnTo>
                  <a:lnTo>
                    <a:pt x="740" y="1233"/>
                  </a:lnTo>
                  <a:lnTo>
                    <a:pt x="738" y="1356"/>
                  </a:lnTo>
                  <a:lnTo>
                    <a:pt x="738" y="1402"/>
                  </a:lnTo>
                  <a:lnTo>
                    <a:pt x="284" y="1491"/>
                  </a:lnTo>
                  <a:lnTo>
                    <a:pt x="276" y="1478"/>
                  </a:lnTo>
                  <a:lnTo>
                    <a:pt x="264" y="1462"/>
                  </a:lnTo>
                  <a:lnTo>
                    <a:pt x="248" y="1445"/>
                  </a:lnTo>
                  <a:lnTo>
                    <a:pt x="228" y="1425"/>
                  </a:lnTo>
                  <a:lnTo>
                    <a:pt x="208" y="1406"/>
                  </a:lnTo>
                  <a:lnTo>
                    <a:pt x="183" y="1385"/>
                  </a:lnTo>
                  <a:lnTo>
                    <a:pt x="159" y="1364"/>
                  </a:lnTo>
                  <a:lnTo>
                    <a:pt x="134" y="1344"/>
                  </a:lnTo>
                  <a:lnTo>
                    <a:pt x="110" y="1324"/>
                  </a:lnTo>
                  <a:lnTo>
                    <a:pt x="87" y="1306"/>
                  </a:lnTo>
                  <a:lnTo>
                    <a:pt x="63" y="1290"/>
                  </a:lnTo>
                  <a:lnTo>
                    <a:pt x="45" y="1275"/>
                  </a:lnTo>
                  <a:lnTo>
                    <a:pt x="28" y="1262"/>
                  </a:lnTo>
                  <a:lnTo>
                    <a:pt x="15" y="1253"/>
                  </a:lnTo>
                  <a:lnTo>
                    <a:pt x="7" y="1247"/>
                  </a:lnTo>
                  <a:lnTo>
                    <a:pt x="5" y="1245"/>
                  </a:lnTo>
                  <a:lnTo>
                    <a:pt x="6" y="1202"/>
                  </a:lnTo>
                  <a:lnTo>
                    <a:pt x="9" y="1086"/>
                  </a:lnTo>
                  <a:lnTo>
                    <a:pt x="13" y="920"/>
                  </a:lnTo>
                  <a:lnTo>
                    <a:pt x="16" y="722"/>
                  </a:lnTo>
                  <a:lnTo>
                    <a:pt x="18" y="516"/>
                  </a:lnTo>
                  <a:lnTo>
                    <a:pt x="17" y="321"/>
                  </a:lnTo>
                  <a:lnTo>
                    <a:pt x="12" y="160"/>
                  </a:lnTo>
                  <a:lnTo>
                    <a:pt x="0" y="52"/>
                  </a:lnTo>
                  <a:lnTo>
                    <a:pt x="5" y="52"/>
                  </a:lnTo>
                  <a:lnTo>
                    <a:pt x="17" y="51"/>
                  </a:lnTo>
                  <a:lnTo>
                    <a:pt x="38" y="50"/>
                  </a:lnTo>
                  <a:lnTo>
                    <a:pt x="65" y="49"/>
                  </a:lnTo>
                  <a:lnTo>
                    <a:pt x="97" y="46"/>
                  </a:lnTo>
                  <a:lnTo>
                    <a:pt x="133" y="44"/>
                  </a:lnTo>
                  <a:lnTo>
                    <a:pt x="172" y="40"/>
                  </a:lnTo>
                  <a:lnTo>
                    <a:pt x="212" y="38"/>
                  </a:lnTo>
                  <a:lnTo>
                    <a:pt x="254" y="35"/>
                  </a:lnTo>
                  <a:lnTo>
                    <a:pt x="295" y="30"/>
                  </a:lnTo>
                  <a:lnTo>
                    <a:pt x="336" y="26"/>
                  </a:lnTo>
                  <a:lnTo>
                    <a:pt x="373" y="21"/>
                  </a:lnTo>
                  <a:lnTo>
                    <a:pt x="406" y="16"/>
                  </a:lnTo>
                  <a:lnTo>
                    <a:pt x="435" y="12"/>
                  </a:lnTo>
                  <a:lnTo>
                    <a:pt x="457" y="6"/>
                  </a:lnTo>
                  <a:lnTo>
                    <a:pt x="473" y="0"/>
                  </a:lnTo>
                  <a:lnTo>
                    <a:pt x="797" y="90"/>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70"/>
            <p:cNvSpPr>
              <a:spLocks/>
            </p:cNvSpPr>
            <p:nvPr/>
          </p:nvSpPr>
          <p:spPr bwMode="auto">
            <a:xfrm>
              <a:off x="589" y="1439"/>
              <a:ext cx="382" cy="68"/>
            </a:xfrm>
            <a:custGeom>
              <a:avLst/>
              <a:gdLst>
                <a:gd name="T0" fmla="*/ 0 w 764"/>
                <a:gd name="T1" fmla="*/ 52 h 136"/>
                <a:gd name="T2" fmla="*/ 272 w 764"/>
                <a:gd name="T3" fmla="*/ 136 h 136"/>
                <a:gd name="T4" fmla="*/ 764 w 764"/>
                <a:gd name="T5" fmla="*/ 82 h 136"/>
                <a:gd name="T6" fmla="*/ 460 w 764"/>
                <a:gd name="T7" fmla="*/ 0 h 136"/>
                <a:gd name="T8" fmla="*/ 0 w 764"/>
                <a:gd name="T9" fmla="*/ 52 h 136"/>
              </a:gdLst>
              <a:ahLst/>
              <a:cxnLst>
                <a:cxn ang="0">
                  <a:pos x="T0" y="T1"/>
                </a:cxn>
                <a:cxn ang="0">
                  <a:pos x="T2" y="T3"/>
                </a:cxn>
                <a:cxn ang="0">
                  <a:pos x="T4" y="T5"/>
                </a:cxn>
                <a:cxn ang="0">
                  <a:pos x="T6" y="T7"/>
                </a:cxn>
                <a:cxn ang="0">
                  <a:pos x="T8" y="T9"/>
                </a:cxn>
              </a:cxnLst>
              <a:rect l="0" t="0" r="r" b="b"/>
              <a:pathLst>
                <a:path w="764" h="136">
                  <a:moveTo>
                    <a:pt x="0" y="52"/>
                  </a:moveTo>
                  <a:lnTo>
                    <a:pt x="272" y="136"/>
                  </a:lnTo>
                  <a:lnTo>
                    <a:pt x="764" y="82"/>
                  </a:lnTo>
                  <a:lnTo>
                    <a:pt x="460" y="0"/>
                  </a:lnTo>
                  <a:lnTo>
                    <a:pt x="0" y="52"/>
                  </a:lnTo>
                  <a:close/>
                </a:path>
              </a:pathLst>
            </a:custGeom>
            <a:solidFill>
              <a:srgbClr val="7575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71"/>
            <p:cNvSpPr>
              <a:spLocks/>
            </p:cNvSpPr>
            <p:nvPr/>
          </p:nvSpPr>
          <p:spPr bwMode="auto">
            <a:xfrm>
              <a:off x="955" y="1483"/>
              <a:ext cx="28" cy="645"/>
            </a:xfrm>
            <a:custGeom>
              <a:avLst/>
              <a:gdLst>
                <a:gd name="T0" fmla="*/ 57 w 57"/>
                <a:gd name="T1" fmla="*/ 0 h 1288"/>
                <a:gd name="T2" fmla="*/ 54 w 57"/>
                <a:gd name="T3" fmla="*/ 39 h 1288"/>
                <a:gd name="T4" fmla="*/ 45 w 57"/>
                <a:gd name="T5" fmla="*/ 146 h 1288"/>
                <a:gd name="T6" fmla="*/ 34 w 57"/>
                <a:gd name="T7" fmla="*/ 304 h 1288"/>
                <a:gd name="T8" fmla="*/ 21 w 57"/>
                <a:gd name="T9" fmla="*/ 497 h 1288"/>
                <a:gd name="T10" fmla="*/ 10 w 57"/>
                <a:gd name="T11" fmla="*/ 709 h 1288"/>
                <a:gd name="T12" fmla="*/ 3 w 57"/>
                <a:gd name="T13" fmla="*/ 922 h 1288"/>
                <a:gd name="T14" fmla="*/ 0 w 57"/>
                <a:gd name="T15" fmla="*/ 1120 h 1288"/>
                <a:gd name="T16" fmla="*/ 6 w 57"/>
                <a:gd name="T17" fmla="*/ 1288 h 1288"/>
                <a:gd name="T18" fmla="*/ 7 w 57"/>
                <a:gd name="T19" fmla="*/ 1240 h 1288"/>
                <a:gd name="T20" fmla="*/ 12 w 57"/>
                <a:gd name="T21" fmla="*/ 1111 h 1288"/>
                <a:gd name="T22" fmla="*/ 18 w 57"/>
                <a:gd name="T23" fmla="*/ 927 h 1288"/>
                <a:gd name="T24" fmla="*/ 25 w 57"/>
                <a:gd name="T25" fmla="*/ 709 h 1288"/>
                <a:gd name="T26" fmla="*/ 33 w 57"/>
                <a:gd name="T27" fmla="*/ 484 h 1288"/>
                <a:gd name="T28" fmla="*/ 42 w 57"/>
                <a:gd name="T29" fmla="*/ 275 h 1288"/>
                <a:gd name="T30" fmla="*/ 50 w 57"/>
                <a:gd name="T31" fmla="*/ 105 h 1288"/>
                <a:gd name="T32" fmla="*/ 57 w 57"/>
                <a:gd name="T33" fmla="*/ 0 h 1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7" h="1288">
                  <a:moveTo>
                    <a:pt x="57" y="0"/>
                  </a:moveTo>
                  <a:lnTo>
                    <a:pt x="54" y="39"/>
                  </a:lnTo>
                  <a:lnTo>
                    <a:pt x="45" y="146"/>
                  </a:lnTo>
                  <a:lnTo>
                    <a:pt x="34" y="304"/>
                  </a:lnTo>
                  <a:lnTo>
                    <a:pt x="21" y="497"/>
                  </a:lnTo>
                  <a:lnTo>
                    <a:pt x="10" y="709"/>
                  </a:lnTo>
                  <a:lnTo>
                    <a:pt x="3" y="922"/>
                  </a:lnTo>
                  <a:lnTo>
                    <a:pt x="0" y="1120"/>
                  </a:lnTo>
                  <a:lnTo>
                    <a:pt x="6" y="1288"/>
                  </a:lnTo>
                  <a:lnTo>
                    <a:pt x="7" y="1240"/>
                  </a:lnTo>
                  <a:lnTo>
                    <a:pt x="12" y="1111"/>
                  </a:lnTo>
                  <a:lnTo>
                    <a:pt x="18" y="927"/>
                  </a:lnTo>
                  <a:lnTo>
                    <a:pt x="25" y="709"/>
                  </a:lnTo>
                  <a:lnTo>
                    <a:pt x="33" y="484"/>
                  </a:lnTo>
                  <a:lnTo>
                    <a:pt x="42" y="275"/>
                  </a:lnTo>
                  <a:lnTo>
                    <a:pt x="50" y="105"/>
                  </a:lnTo>
                  <a:lnTo>
                    <a:pt x="57"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72"/>
            <p:cNvSpPr>
              <a:spLocks/>
            </p:cNvSpPr>
            <p:nvPr/>
          </p:nvSpPr>
          <p:spPr bwMode="auto">
            <a:xfrm>
              <a:off x="861" y="1732"/>
              <a:ext cx="116" cy="62"/>
            </a:xfrm>
            <a:custGeom>
              <a:avLst/>
              <a:gdLst>
                <a:gd name="T0" fmla="*/ 0 w 233"/>
                <a:gd name="T1" fmla="*/ 99 h 125"/>
                <a:gd name="T2" fmla="*/ 4 w 233"/>
                <a:gd name="T3" fmla="*/ 100 h 125"/>
                <a:gd name="T4" fmla="*/ 13 w 233"/>
                <a:gd name="T5" fmla="*/ 103 h 125"/>
                <a:gd name="T6" fmla="*/ 27 w 233"/>
                <a:gd name="T7" fmla="*/ 106 h 125"/>
                <a:gd name="T8" fmla="*/ 45 w 233"/>
                <a:gd name="T9" fmla="*/ 111 h 125"/>
                <a:gd name="T10" fmla="*/ 67 w 233"/>
                <a:gd name="T11" fmla="*/ 114 h 125"/>
                <a:gd name="T12" fmla="*/ 90 w 233"/>
                <a:gd name="T13" fmla="*/ 119 h 125"/>
                <a:gd name="T14" fmla="*/ 114 w 233"/>
                <a:gd name="T15" fmla="*/ 122 h 125"/>
                <a:gd name="T16" fmla="*/ 139 w 233"/>
                <a:gd name="T17" fmla="*/ 123 h 125"/>
                <a:gd name="T18" fmla="*/ 163 w 233"/>
                <a:gd name="T19" fmla="*/ 125 h 125"/>
                <a:gd name="T20" fmla="*/ 185 w 233"/>
                <a:gd name="T21" fmla="*/ 122 h 125"/>
                <a:gd name="T22" fmla="*/ 203 w 233"/>
                <a:gd name="T23" fmla="*/ 118 h 125"/>
                <a:gd name="T24" fmla="*/ 218 w 233"/>
                <a:gd name="T25" fmla="*/ 110 h 125"/>
                <a:gd name="T26" fmla="*/ 229 w 233"/>
                <a:gd name="T27" fmla="*/ 98 h 125"/>
                <a:gd name="T28" fmla="*/ 233 w 233"/>
                <a:gd name="T29" fmla="*/ 82 h 125"/>
                <a:gd name="T30" fmla="*/ 231 w 233"/>
                <a:gd name="T31" fmla="*/ 62 h 125"/>
                <a:gd name="T32" fmla="*/ 221 w 233"/>
                <a:gd name="T33" fmla="*/ 37 h 125"/>
                <a:gd name="T34" fmla="*/ 219 w 233"/>
                <a:gd name="T35" fmla="*/ 36 h 125"/>
                <a:gd name="T36" fmla="*/ 215 w 233"/>
                <a:gd name="T37" fmla="*/ 32 h 125"/>
                <a:gd name="T38" fmla="*/ 208 w 233"/>
                <a:gd name="T39" fmla="*/ 28 h 125"/>
                <a:gd name="T40" fmla="*/ 200 w 233"/>
                <a:gd name="T41" fmla="*/ 22 h 125"/>
                <a:gd name="T42" fmla="*/ 188 w 233"/>
                <a:gd name="T43" fmla="*/ 16 h 125"/>
                <a:gd name="T44" fmla="*/ 176 w 233"/>
                <a:gd name="T45" fmla="*/ 11 h 125"/>
                <a:gd name="T46" fmla="*/ 161 w 233"/>
                <a:gd name="T47" fmla="*/ 6 h 125"/>
                <a:gd name="T48" fmla="*/ 146 w 233"/>
                <a:gd name="T49" fmla="*/ 2 h 125"/>
                <a:gd name="T50" fmla="*/ 128 w 233"/>
                <a:gd name="T51" fmla="*/ 0 h 125"/>
                <a:gd name="T52" fmla="*/ 111 w 233"/>
                <a:gd name="T53" fmla="*/ 2 h 125"/>
                <a:gd name="T54" fmla="*/ 93 w 233"/>
                <a:gd name="T55" fmla="*/ 7 h 125"/>
                <a:gd name="T56" fmla="*/ 74 w 233"/>
                <a:gd name="T57" fmla="*/ 15 h 125"/>
                <a:gd name="T58" fmla="*/ 56 w 233"/>
                <a:gd name="T59" fmla="*/ 28 h 125"/>
                <a:gd name="T60" fmla="*/ 36 w 233"/>
                <a:gd name="T61" fmla="*/ 46 h 125"/>
                <a:gd name="T62" fmla="*/ 18 w 233"/>
                <a:gd name="T63" fmla="*/ 69 h 125"/>
                <a:gd name="T64" fmla="*/ 0 w 233"/>
                <a:gd name="T65" fmla="*/ 99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3" h="125">
                  <a:moveTo>
                    <a:pt x="0" y="99"/>
                  </a:moveTo>
                  <a:lnTo>
                    <a:pt x="4" y="100"/>
                  </a:lnTo>
                  <a:lnTo>
                    <a:pt x="13" y="103"/>
                  </a:lnTo>
                  <a:lnTo>
                    <a:pt x="27" y="106"/>
                  </a:lnTo>
                  <a:lnTo>
                    <a:pt x="45" y="111"/>
                  </a:lnTo>
                  <a:lnTo>
                    <a:pt x="67" y="114"/>
                  </a:lnTo>
                  <a:lnTo>
                    <a:pt x="90" y="119"/>
                  </a:lnTo>
                  <a:lnTo>
                    <a:pt x="114" y="122"/>
                  </a:lnTo>
                  <a:lnTo>
                    <a:pt x="139" y="123"/>
                  </a:lnTo>
                  <a:lnTo>
                    <a:pt x="163" y="125"/>
                  </a:lnTo>
                  <a:lnTo>
                    <a:pt x="185" y="122"/>
                  </a:lnTo>
                  <a:lnTo>
                    <a:pt x="203" y="118"/>
                  </a:lnTo>
                  <a:lnTo>
                    <a:pt x="218" y="110"/>
                  </a:lnTo>
                  <a:lnTo>
                    <a:pt x="229" y="98"/>
                  </a:lnTo>
                  <a:lnTo>
                    <a:pt x="233" y="82"/>
                  </a:lnTo>
                  <a:lnTo>
                    <a:pt x="231" y="62"/>
                  </a:lnTo>
                  <a:lnTo>
                    <a:pt x="221" y="37"/>
                  </a:lnTo>
                  <a:lnTo>
                    <a:pt x="219" y="36"/>
                  </a:lnTo>
                  <a:lnTo>
                    <a:pt x="215" y="32"/>
                  </a:lnTo>
                  <a:lnTo>
                    <a:pt x="208" y="28"/>
                  </a:lnTo>
                  <a:lnTo>
                    <a:pt x="200" y="22"/>
                  </a:lnTo>
                  <a:lnTo>
                    <a:pt x="188" y="16"/>
                  </a:lnTo>
                  <a:lnTo>
                    <a:pt x="176" y="11"/>
                  </a:lnTo>
                  <a:lnTo>
                    <a:pt x="161" y="6"/>
                  </a:lnTo>
                  <a:lnTo>
                    <a:pt x="146" y="2"/>
                  </a:lnTo>
                  <a:lnTo>
                    <a:pt x="128" y="0"/>
                  </a:lnTo>
                  <a:lnTo>
                    <a:pt x="111" y="2"/>
                  </a:lnTo>
                  <a:lnTo>
                    <a:pt x="93" y="7"/>
                  </a:lnTo>
                  <a:lnTo>
                    <a:pt x="74" y="15"/>
                  </a:lnTo>
                  <a:lnTo>
                    <a:pt x="56" y="28"/>
                  </a:lnTo>
                  <a:lnTo>
                    <a:pt x="36" y="46"/>
                  </a:lnTo>
                  <a:lnTo>
                    <a:pt x="18" y="69"/>
                  </a:lnTo>
                  <a:lnTo>
                    <a:pt x="0" y="99"/>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73"/>
            <p:cNvSpPr>
              <a:spLocks/>
            </p:cNvSpPr>
            <p:nvPr/>
          </p:nvSpPr>
          <p:spPr bwMode="auto">
            <a:xfrm>
              <a:off x="850" y="1941"/>
              <a:ext cx="117" cy="61"/>
            </a:xfrm>
            <a:custGeom>
              <a:avLst/>
              <a:gdLst>
                <a:gd name="T0" fmla="*/ 0 w 235"/>
                <a:gd name="T1" fmla="*/ 100 h 122"/>
                <a:gd name="T2" fmla="*/ 4 w 235"/>
                <a:gd name="T3" fmla="*/ 101 h 122"/>
                <a:gd name="T4" fmla="*/ 13 w 235"/>
                <a:gd name="T5" fmla="*/ 104 h 122"/>
                <a:gd name="T6" fmla="*/ 27 w 235"/>
                <a:gd name="T7" fmla="*/ 107 h 122"/>
                <a:gd name="T8" fmla="*/ 45 w 235"/>
                <a:gd name="T9" fmla="*/ 111 h 122"/>
                <a:gd name="T10" fmla="*/ 67 w 235"/>
                <a:gd name="T11" fmla="*/ 114 h 122"/>
                <a:gd name="T12" fmla="*/ 90 w 235"/>
                <a:gd name="T13" fmla="*/ 119 h 122"/>
                <a:gd name="T14" fmla="*/ 115 w 235"/>
                <a:gd name="T15" fmla="*/ 121 h 122"/>
                <a:gd name="T16" fmla="*/ 140 w 235"/>
                <a:gd name="T17" fmla="*/ 122 h 122"/>
                <a:gd name="T18" fmla="*/ 163 w 235"/>
                <a:gd name="T19" fmla="*/ 122 h 122"/>
                <a:gd name="T20" fmla="*/ 185 w 235"/>
                <a:gd name="T21" fmla="*/ 120 h 122"/>
                <a:gd name="T22" fmla="*/ 205 w 235"/>
                <a:gd name="T23" fmla="*/ 115 h 122"/>
                <a:gd name="T24" fmla="*/ 220 w 235"/>
                <a:gd name="T25" fmla="*/ 107 h 122"/>
                <a:gd name="T26" fmla="*/ 230 w 235"/>
                <a:gd name="T27" fmla="*/ 96 h 122"/>
                <a:gd name="T28" fmla="*/ 235 w 235"/>
                <a:gd name="T29" fmla="*/ 81 h 122"/>
                <a:gd name="T30" fmla="*/ 232 w 235"/>
                <a:gd name="T31" fmla="*/ 60 h 122"/>
                <a:gd name="T32" fmla="*/ 222 w 235"/>
                <a:gd name="T33" fmla="*/ 36 h 122"/>
                <a:gd name="T34" fmla="*/ 221 w 235"/>
                <a:gd name="T35" fmla="*/ 35 h 122"/>
                <a:gd name="T36" fmla="*/ 216 w 235"/>
                <a:gd name="T37" fmla="*/ 31 h 122"/>
                <a:gd name="T38" fmla="*/ 209 w 235"/>
                <a:gd name="T39" fmla="*/ 27 h 122"/>
                <a:gd name="T40" fmla="*/ 200 w 235"/>
                <a:gd name="T41" fmla="*/ 21 h 122"/>
                <a:gd name="T42" fmla="*/ 190 w 235"/>
                <a:gd name="T43" fmla="*/ 15 h 122"/>
                <a:gd name="T44" fmla="*/ 177 w 235"/>
                <a:gd name="T45" fmla="*/ 9 h 122"/>
                <a:gd name="T46" fmla="*/ 162 w 235"/>
                <a:gd name="T47" fmla="*/ 5 h 122"/>
                <a:gd name="T48" fmla="*/ 146 w 235"/>
                <a:gd name="T49" fmla="*/ 1 h 122"/>
                <a:gd name="T50" fmla="*/ 130 w 235"/>
                <a:gd name="T51" fmla="*/ 0 h 122"/>
                <a:gd name="T52" fmla="*/ 111 w 235"/>
                <a:gd name="T53" fmla="*/ 2 h 122"/>
                <a:gd name="T54" fmla="*/ 93 w 235"/>
                <a:gd name="T55" fmla="*/ 7 h 122"/>
                <a:gd name="T56" fmla="*/ 74 w 235"/>
                <a:gd name="T57" fmla="*/ 15 h 122"/>
                <a:gd name="T58" fmla="*/ 56 w 235"/>
                <a:gd name="T59" fmla="*/ 29 h 122"/>
                <a:gd name="T60" fmla="*/ 37 w 235"/>
                <a:gd name="T61" fmla="*/ 46 h 122"/>
                <a:gd name="T62" fmla="*/ 19 w 235"/>
                <a:gd name="T63" fmla="*/ 70 h 122"/>
                <a:gd name="T64" fmla="*/ 0 w 235"/>
                <a:gd name="T65" fmla="*/ 10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5" h="122">
                  <a:moveTo>
                    <a:pt x="0" y="100"/>
                  </a:moveTo>
                  <a:lnTo>
                    <a:pt x="4" y="101"/>
                  </a:lnTo>
                  <a:lnTo>
                    <a:pt x="13" y="104"/>
                  </a:lnTo>
                  <a:lnTo>
                    <a:pt x="27" y="107"/>
                  </a:lnTo>
                  <a:lnTo>
                    <a:pt x="45" y="111"/>
                  </a:lnTo>
                  <a:lnTo>
                    <a:pt x="67" y="114"/>
                  </a:lnTo>
                  <a:lnTo>
                    <a:pt x="90" y="119"/>
                  </a:lnTo>
                  <a:lnTo>
                    <a:pt x="115" y="121"/>
                  </a:lnTo>
                  <a:lnTo>
                    <a:pt x="140" y="122"/>
                  </a:lnTo>
                  <a:lnTo>
                    <a:pt x="163" y="122"/>
                  </a:lnTo>
                  <a:lnTo>
                    <a:pt x="185" y="120"/>
                  </a:lnTo>
                  <a:lnTo>
                    <a:pt x="205" y="115"/>
                  </a:lnTo>
                  <a:lnTo>
                    <a:pt x="220" y="107"/>
                  </a:lnTo>
                  <a:lnTo>
                    <a:pt x="230" y="96"/>
                  </a:lnTo>
                  <a:lnTo>
                    <a:pt x="235" y="81"/>
                  </a:lnTo>
                  <a:lnTo>
                    <a:pt x="232" y="60"/>
                  </a:lnTo>
                  <a:lnTo>
                    <a:pt x="222" y="36"/>
                  </a:lnTo>
                  <a:lnTo>
                    <a:pt x="221" y="35"/>
                  </a:lnTo>
                  <a:lnTo>
                    <a:pt x="216" y="31"/>
                  </a:lnTo>
                  <a:lnTo>
                    <a:pt x="209" y="27"/>
                  </a:lnTo>
                  <a:lnTo>
                    <a:pt x="200" y="21"/>
                  </a:lnTo>
                  <a:lnTo>
                    <a:pt x="190" y="15"/>
                  </a:lnTo>
                  <a:lnTo>
                    <a:pt x="177" y="9"/>
                  </a:lnTo>
                  <a:lnTo>
                    <a:pt x="162" y="5"/>
                  </a:lnTo>
                  <a:lnTo>
                    <a:pt x="146" y="1"/>
                  </a:lnTo>
                  <a:lnTo>
                    <a:pt x="130" y="0"/>
                  </a:lnTo>
                  <a:lnTo>
                    <a:pt x="111" y="2"/>
                  </a:lnTo>
                  <a:lnTo>
                    <a:pt x="93" y="7"/>
                  </a:lnTo>
                  <a:lnTo>
                    <a:pt x="74" y="15"/>
                  </a:lnTo>
                  <a:lnTo>
                    <a:pt x="56" y="29"/>
                  </a:lnTo>
                  <a:lnTo>
                    <a:pt x="37" y="46"/>
                  </a:lnTo>
                  <a:lnTo>
                    <a:pt x="19" y="70"/>
                  </a:lnTo>
                  <a:lnTo>
                    <a:pt x="0" y="10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74"/>
            <p:cNvSpPr>
              <a:spLocks/>
            </p:cNvSpPr>
            <p:nvPr/>
          </p:nvSpPr>
          <p:spPr bwMode="auto">
            <a:xfrm>
              <a:off x="852" y="1510"/>
              <a:ext cx="116" cy="62"/>
            </a:xfrm>
            <a:custGeom>
              <a:avLst/>
              <a:gdLst>
                <a:gd name="T0" fmla="*/ 0 w 233"/>
                <a:gd name="T1" fmla="*/ 99 h 123"/>
                <a:gd name="T2" fmla="*/ 3 w 233"/>
                <a:gd name="T3" fmla="*/ 100 h 123"/>
                <a:gd name="T4" fmla="*/ 13 w 233"/>
                <a:gd name="T5" fmla="*/ 102 h 123"/>
                <a:gd name="T6" fmla="*/ 27 w 233"/>
                <a:gd name="T7" fmla="*/ 106 h 123"/>
                <a:gd name="T8" fmla="*/ 45 w 233"/>
                <a:gd name="T9" fmla="*/ 110 h 123"/>
                <a:gd name="T10" fmla="*/ 67 w 233"/>
                <a:gd name="T11" fmla="*/ 114 h 123"/>
                <a:gd name="T12" fmla="*/ 90 w 233"/>
                <a:gd name="T13" fmla="*/ 119 h 123"/>
                <a:gd name="T14" fmla="*/ 114 w 233"/>
                <a:gd name="T15" fmla="*/ 121 h 123"/>
                <a:gd name="T16" fmla="*/ 138 w 233"/>
                <a:gd name="T17" fmla="*/ 123 h 123"/>
                <a:gd name="T18" fmla="*/ 163 w 233"/>
                <a:gd name="T19" fmla="*/ 123 h 123"/>
                <a:gd name="T20" fmla="*/ 185 w 233"/>
                <a:gd name="T21" fmla="*/ 121 h 123"/>
                <a:gd name="T22" fmla="*/ 203 w 233"/>
                <a:gd name="T23" fmla="*/ 116 h 123"/>
                <a:gd name="T24" fmla="*/ 218 w 233"/>
                <a:gd name="T25" fmla="*/ 108 h 123"/>
                <a:gd name="T26" fmla="*/ 228 w 233"/>
                <a:gd name="T27" fmla="*/ 97 h 123"/>
                <a:gd name="T28" fmla="*/ 233 w 233"/>
                <a:gd name="T29" fmla="*/ 81 h 123"/>
                <a:gd name="T30" fmla="*/ 231 w 233"/>
                <a:gd name="T31" fmla="*/ 61 h 123"/>
                <a:gd name="T32" fmla="*/ 220 w 233"/>
                <a:gd name="T33" fmla="*/ 36 h 123"/>
                <a:gd name="T34" fmla="*/ 219 w 233"/>
                <a:gd name="T35" fmla="*/ 34 h 123"/>
                <a:gd name="T36" fmla="*/ 215 w 233"/>
                <a:gd name="T37" fmla="*/ 31 h 123"/>
                <a:gd name="T38" fmla="*/ 208 w 233"/>
                <a:gd name="T39" fmla="*/ 26 h 123"/>
                <a:gd name="T40" fmla="*/ 200 w 233"/>
                <a:gd name="T41" fmla="*/ 21 h 123"/>
                <a:gd name="T42" fmla="*/ 188 w 233"/>
                <a:gd name="T43" fmla="*/ 15 h 123"/>
                <a:gd name="T44" fmla="*/ 175 w 233"/>
                <a:gd name="T45" fmla="*/ 9 h 123"/>
                <a:gd name="T46" fmla="*/ 161 w 233"/>
                <a:gd name="T47" fmla="*/ 5 h 123"/>
                <a:gd name="T48" fmla="*/ 145 w 233"/>
                <a:gd name="T49" fmla="*/ 1 h 123"/>
                <a:gd name="T50" fmla="*/ 129 w 233"/>
                <a:gd name="T51" fmla="*/ 0 h 123"/>
                <a:gd name="T52" fmla="*/ 111 w 233"/>
                <a:gd name="T53" fmla="*/ 1 h 123"/>
                <a:gd name="T54" fmla="*/ 93 w 233"/>
                <a:gd name="T55" fmla="*/ 6 h 123"/>
                <a:gd name="T56" fmla="*/ 74 w 233"/>
                <a:gd name="T57" fmla="*/ 14 h 123"/>
                <a:gd name="T58" fmla="*/ 55 w 233"/>
                <a:gd name="T59" fmla="*/ 28 h 123"/>
                <a:gd name="T60" fmla="*/ 37 w 233"/>
                <a:gd name="T61" fmla="*/ 45 h 123"/>
                <a:gd name="T62" fmla="*/ 18 w 233"/>
                <a:gd name="T63" fmla="*/ 69 h 123"/>
                <a:gd name="T64" fmla="*/ 0 w 233"/>
                <a:gd name="T65" fmla="*/ 99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33" h="123">
                  <a:moveTo>
                    <a:pt x="0" y="99"/>
                  </a:moveTo>
                  <a:lnTo>
                    <a:pt x="3" y="100"/>
                  </a:lnTo>
                  <a:lnTo>
                    <a:pt x="13" y="102"/>
                  </a:lnTo>
                  <a:lnTo>
                    <a:pt x="27" y="106"/>
                  </a:lnTo>
                  <a:lnTo>
                    <a:pt x="45" y="110"/>
                  </a:lnTo>
                  <a:lnTo>
                    <a:pt x="67" y="114"/>
                  </a:lnTo>
                  <a:lnTo>
                    <a:pt x="90" y="119"/>
                  </a:lnTo>
                  <a:lnTo>
                    <a:pt x="114" y="121"/>
                  </a:lnTo>
                  <a:lnTo>
                    <a:pt x="138" y="123"/>
                  </a:lnTo>
                  <a:lnTo>
                    <a:pt x="163" y="123"/>
                  </a:lnTo>
                  <a:lnTo>
                    <a:pt x="185" y="121"/>
                  </a:lnTo>
                  <a:lnTo>
                    <a:pt x="203" y="116"/>
                  </a:lnTo>
                  <a:lnTo>
                    <a:pt x="218" y="108"/>
                  </a:lnTo>
                  <a:lnTo>
                    <a:pt x="228" y="97"/>
                  </a:lnTo>
                  <a:lnTo>
                    <a:pt x="233" y="81"/>
                  </a:lnTo>
                  <a:lnTo>
                    <a:pt x="231" y="61"/>
                  </a:lnTo>
                  <a:lnTo>
                    <a:pt x="220" y="36"/>
                  </a:lnTo>
                  <a:lnTo>
                    <a:pt x="219" y="34"/>
                  </a:lnTo>
                  <a:lnTo>
                    <a:pt x="215" y="31"/>
                  </a:lnTo>
                  <a:lnTo>
                    <a:pt x="208" y="26"/>
                  </a:lnTo>
                  <a:lnTo>
                    <a:pt x="200" y="21"/>
                  </a:lnTo>
                  <a:lnTo>
                    <a:pt x="188" y="15"/>
                  </a:lnTo>
                  <a:lnTo>
                    <a:pt x="175" y="9"/>
                  </a:lnTo>
                  <a:lnTo>
                    <a:pt x="161" y="5"/>
                  </a:lnTo>
                  <a:lnTo>
                    <a:pt x="145" y="1"/>
                  </a:lnTo>
                  <a:lnTo>
                    <a:pt x="129" y="0"/>
                  </a:lnTo>
                  <a:lnTo>
                    <a:pt x="111" y="1"/>
                  </a:lnTo>
                  <a:lnTo>
                    <a:pt x="93" y="6"/>
                  </a:lnTo>
                  <a:lnTo>
                    <a:pt x="74" y="14"/>
                  </a:lnTo>
                  <a:lnTo>
                    <a:pt x="55" y="28"/>
                  </a:lnTo>
                  <a:lnTo>
                    <a:pt x="37" y="45"/>
                  </a:lnTo>
                  <a:lnTo>
                    <a:pt x="18" y="69"/>
                  </a:lnTo>
                  <a:lnTo>
                    <a:pt x="0" y="99"/>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75"/>
            <p:cNvSpPr>
              <a:spLocks/>
            </p:cNvSpPr>
            <p:nvPr/>
          </p:nvSpPr>
          <p:spPr bwMode="auto">
            <a:xfrm>
              <a:off x="761" y="1526"/>
              <a:ext cx="187" cy="172"/>
            </a:xfrm>
            <a:custGeom>
              <a:avLst/>
              <a:gdLst>
                <a:gd name="T0" fmla="*/ 204 w 374"/>
                <a:gd name="T1" fmla="*/ 343 h 344"/>
                <a:gd name="T2" fmla="*/ 241 w 374"/>
                <a:gd name="T3" fmla="*/ 336 h 344"/>
                <a:gd name="T4" fmla="*/ 274 w 374"/>
                <a:gd name="T5" fmla="*/ 324 h 344"/>
                <a:gd name="T6" fmla="*/ 304 w 374"/>
                <a:gd name="T7" fmla="*/ 304 h 344"/>
                <a:gd name="T8" fmla="*/ 331 w 374"/>
                <a:gd name="T9" fmla="*/ 281 h 344"/>
                <a:gd name="T10" fmla="*/ 351 w 374"/>
                <a:gd name="T11" fmla="*/ 253 h 344"/>
                <a:gd name="T12" fmla="*/ 366 w 374"/>
                <a:gd name="T13" fmla="*/ 222 h 344"/>
                <a:gd name="T14" fmla="*/ 372 w 374"/>
                <a:gd name="T15" fmla="*/ 188 h 344"/>
                <a:gd name="T16" fmla="*/ 372 w 374"/>
                <a:gd name="T17" fmla="*/ 153 h 344"/>
                <a:gd name="T18" fmla="*/ 366 w 374"/>
                <a:gd name="T19" fmla="*/ 120 h 344"/>
                <a:gd name="T20" fmla="*/ 351 w 374"/>
                <a:gd name="T21" fmla="*/ 90 h 344"/>
                <a:gd name="T22" fmla="*/ 331 w 374"/>
                <a:gd name="T23" fmla="*/ 62 h 344"/>
                <a:gd name="T24" fmla="*/ 304 w 374"/>
                <a:gd name="T25" fmla="*/ 39 h 344"/>
                <a:gd name="T26" fmla="*/ 274 w 374"/>
                <a:gd name="T27" fmla="*/ 21 h 344"/>
                <a:gd name="T28" fmla="*/ 241 w 374"/>
                <a:gd name="T29" fmla="*/ 8 h 344"/>
                <a:gd name="T30" fmla="*/ 204 w 374"/>
                <a:gd name="T31" fmla="*/ 1 h 344"/>
                <a:gd name="T32" fmla="*/ 166 w 374"/>
                <a:gd name="T33" fmla="*/ 1 h 344"/>
                <a:gd name="T34" fmla="*/ 130 w 374"/>
                <a:gd name="T35" fmla="*/ 8 h 344"/>
                <a:gd name="T36" fmla="*/ 98 w 374"/>
                <a:gd name="T37" fmla="*/ 21 h 344"/>
                <a:gd name="T38" fmla="*/ 68 w 374"/>
                <a:gd name="T39" fmla="*/ 39 h 344"/>
                <a:gd name="T40" fmla="*/ 43 w 374"/>
                <a:gd name="T41" fmla="*/ 62 h 344"/>
                <a:gd name="T42" fmla="*/ 23 w 374"/>
                <a:gd name="T43" fmla="*/ 90 h 344"/>
                <a:gd name="T44" fmla="*/ 8 w 374"/>
                <a:gd name="T45" fmla="*/ 120 h 344"/>
                <a:gd name="T46" fmla="*/ 1 w 374"/>
                <a:gd name="T47" fmla="*/ 153 h 344"/>
                <a:gd name="T48" fmla="*/ 1 w 374"/>
                <a:gd name="T49" fmla="*/ 188 h 344"/>
                <a:gd name="T50" fmla="*/ 8 w 374"/>
                <a:gd name="T51" fmla="*/ 222 h 344"/>
                <a:gd name="T52" fmla="*/ 23 w 374"/>
                <a:gd name="T53" fmla="*/ 253 h 344"/>
                <a:gd name="T54" fmla="*/ 43 w 374"/>
                <a:gd name="T55" fmla="*/ 281 h 344"/>
                <a:gd name="T56" fmla="*/ 68 w 374"/>
                <a:gd name="T57" fmla="*/ 304 h 344"/>
                <a:gd name="T58" fmla="*/ 98 w 374"/>
                <a:gd name="T59" fmla="*/ 324 h 344"/>
                <a:gd name="T60" fmla="*/ 130 w 374"/>
                <a:gd name="T61" fmla="*/ 336 h 344"/>
                <a:gd name="T62" fmla="*/ 166 w 374"/>
                <a:gd name="T63" fmla="*/ 343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44">
                  <a:moveTo>
                    <a:pt x="184" y="344"/>
                  </a:moveTo>
                  <a:lnTo>
                    <a:pt x="204" y="343"/>
                  </a:lnTo>
                  <a:lnTo>
                    <a:pt x="223" y="341"/>
                  </a:lnTo>
                  <a:lnTo>
                    <a:pt x="241" y="336"/>
                  </a:lnTo>
                  <a:lnTo>
                    <a:pt x="258" y="330"/>
                  </a:lnTo>
                  <a:lnTo>
                    <a:pt x="274" y="324"/>
                  </a:lnTo>
                  <a:lnTo>
                    <a:pt x="291" y="314"/>
                  </a:lnTo>
                  <a:lnTo>
                    <a:pt x="304" y="304"/>
                  </a:lnTo>
                  <a:lnTo>
                    <a:pt x="318" y="294"/>
                  </a:lnTo>
                  <a:lnTo>
                    <a:pt x="331" y="281"/>
                  </a:lnTo>
                  <a:lnTo>
                    <a:pt x="341" y="267"/>
                  </a:lnTo>
                  <a:lnTo>
                    <a:pt x="351" y="253"/>
                  </a:lnTo>
                  <a:lnTo>
                    <a:pt x="359" y="238"/>
                  </a:lnTo>
                  <a:lnTo>
                    <a:pt x="366" y="222"/>
                  </a:lnTo>
                  <a:lnTo>
                    <a:pt x="370" y="205"/>
                  </a:lnTo>
                  <a:lnTo>
                    <a:pt x="372" y="188"/>
                  </a:lnTo>
                  <a:lnTo>
                    <a:pt x="374" y="170"/>
                  </a:lnTo>
                  <a:lnTo>
                    <a:pt x="372" y="153"/>
                  </a:lnTo>
                  <a:lnTo>
                    <a:pt x="370" y="136"/>
                  </a:lnTo>
                  <a:lnTo>
                    <a:pt x="366" y="120"/>
                  </a:lnTo>
                  <a:lnTo>
                    <a:pt x="359" y="105"/>
                  </a:lnTo>
                  <a:lnTo>
                    <a:pt x="351" y="90"/>
                  </a:lnTo>
                  <a:lnTo>
                    <a:pt x="341" y="76"/>
                  </a:lnTo>
                  <a:lnTo>
                    <a:pt x="331" y="62"/>
                  </a:lnTo>
                  <a:lnTo>
                    <a:pt x="318" y="51"/>
                  </a:lnTo>
                  <a:lnTo>
                    <a:pt x="304" y="39"/>
                  </a:lnTo>
                  <a:lnTo>
                    <a:pt x="291" y="29"/>
                  </a:lnTo>
                  <a:lnTo>
                    <a:pt x="274" y="21"/>
                  </a:lnTo>
                  <a:lnTo>
                    <a:pt x="258" y="14"/>
                  </a:lnTo>
                  <a:lnTo>
                    <a:pt x="241" y="8"/>
                  </a:lnTo>
                  <a:lnTo>
                    <a:pt x="223" y="3"/>
                  </a:lnTo>
                  <a:lnTo>
                    <a:pt x="204" y="1"/>
                  </a:lnTo>
                  <a:lnTo>
                    <a:pt x="184" y="0"/>
                  </a:lnTo>
                  <a:lnTo>
                    <a:pt x="166" y="1"/>
                  </a:lnTo>
                  <a:lnTo>
                    <a:pt x="148" y="3"/>
                  </a:lnTo>
                  <a:lnTo>
                    <a:pt x="130" y="8"/>
                  </a:lnTo>
                  <a:lnTo>
                    <a:pt x="114" y="14"/>
                  </a:lnTo>
                  <a:lnTo>
                    <a:pt x="98" y="21"/>
                  </a:lnTo>
                  <a:lnTo>
                    <a:pt x="83" y="29"/>
                  </a:lnTo>
                  <a:lnTo>
                    <a:pt x="68" y="39"/>
                  </a:lnTo>
                  <a:lnTo>
                    <a:pt x="55" y="51"/>
                  </a:lnTo>
                  <a:lnTo>
                    <a:pt x="43" y="62"/>
                  </a:lnTo>
                  <a:lnTo>
                    <a:pt x="32" y="76"/>
                  </a:lnTo>
                  <a:lnTo>
                    <a:pt x="23" y="90"/>
                  </a:lnTo>
                  <a:lnTo>
                    <a:pt x="15" y="105"/>
                  </a:lnTo>
                  <a:lnTo>
                    <a:pt x="8" y="120"/>
                  </a:lnTo>
                  <a:lnTo>
                    <a:pt x="3" y="136"/>
                  </a:lnTo>
                  <a:lnTo>
                    <a:pt x="1" y="153"/>
                  </a:lnTo>
                  <a:lnTo>
                    <a:pt x="0" y="170"/>
                  </a:lnTo>
                  <a:lnTo>
                    <a:pt x="1" y="188"/>
                  </a:lnTo>
                  <a:lnTo>
                    <a:pt x="3" y="205"/>
                  </a:lnTo>
                  <a:lnTo>
                    <a:pt x="8" y="222"/>
                  </a:lnTo>
                  <a:lnTo>
                    <a:pt x="15" y="238"/>
                  </a:lnTo>
                  <a:lnTo>
                    <a:pt x="23" y="253"/>
                  </a:lnTo>
                  <a:lnTo>
                    <a:pt x="32" y="267"/>
                  </a:lnTo>
                  <a:lnTo>
                    <a:pt x="43" y="281"/>
                  </a:lnTo>
                  <a:lnTo>
                    <a:pt x="55" y="294"/>
                  </a:lnTo>
                  <a:lnTo>
                    <a:pt x="68" y="304"/>
                  </a:lnTo>
                  <a:lnTo>
                    <a:pt x="83" y="314"/>
                  </a:lnTo>
                  <a:lnTo>
                    <a:pt x="98" y="324"/>
                  </a:lnTo>
                  <a:lnTo>
                    <a:pt x="114" y="330"/>
                  </a:lnTo>
                  <a:lnTo>
                    <a:pt x="130" y="336"/>
                  </a:lnTo>
                  <a:lnTo>
                    <a:pt x="148" y="341"/>
                  </a:lnTo>
                  <a:lnTo>
                    <a:pt x="166" y="343"/>
                  </a:lnTo>
                  <a:lnTo>
                    <a:pt x="184" y="344"/>
                  </a:ln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76"/>
            <p:cNvSpPr>
              <a:spLocks/>
            </p:cNvSpPr>
            <p:nvPr/>
          </p:nvSpPr>
          <p:spPr bwMode="auto">
            <a:xfrm>
              <a:off x="766" y="1958"/>
              <a:ext cx="186" cy="168"/>
            </a:xfrm>
            <a:custGeom>
              <a:avLst/>
              <a:gdLst>
                <a:gd name="T0" fmla="*/ 204 w 374"/>
                <a:gd name="T1" fmla="*/ 336 h 337"/>
                <a:gd name="T2" fmla="*/ 241 w 374"/>
                <a:gd name="T3" fmla="*/ 329 h 337"/>
                <a:gd name="T4" fmla="*/ 275 w 374"/>
                <a:gd name="T5" fmla="*/ 316 h 337"/>
                <a:gd name="T6" fmla="*/ 304 w 374"/>
                <a:gd name="T7" fmla="*/ 299 h 337"/>
                <a:gd name="T8" fmla="*/ 330 w 374"/>
                <a:gd name="T9" fmla="*/ 276 h 337"/>
                <a:gd name="T10" fmla="*/ 351 w 374"/>
                <a:gd name="T11" fmla="*/ 248 h 337"/>
                <a:gd name="T12" fmla="*/ 366 w 374"/>
                <a:gd name="T13" fmla="*/ 217 h 337"/>
                <a:gd name="T14" fmla="*/ 373 w 374"/>
                <a:gd name="T15" fmla="*/ 184 h 337"/>
                <a:gd name="T16" fmla="*/ 373 w 374"/>
                <a:gd name="T17" fmla="*/ 149 h 337"/>
                <a:gd name="T18" fmla="*/ 366 w 374"/>
                <a:gd name="T19" fmla="*/ 117 h 337"/>
                <a:gd name="T20" fmla="*/ 351 w 374"/>
                <a:gd name="T21" fmla="*/ 86 h 337"/>
                <a:gd name="T22" fmla="*/ 330 w 374"/>
                <a:gd name="T23" fmla="*/ 59 h 337"/>
                <a:gd name="T24" fmla="*/ 304 w 374"/>
                <a:gd name="T25" fmla="*/ 38 h 337"/>
                <a:gd name="T26" fmla="*/ 275 w 374"/>
                <a:gd name="T27" fmla="*/ 19 h 337"/>
                <a:gd name="T28" fmla="*/ 241 w 374"/>
                <a:gd name="T29" fmla="*/ 7 h 337"/>
                <a:gd name="T30" fmla="*/ 204 w 374"/>
                <a:gd name="T31" fmla="*/ 1 h 337"/>
                <a:gd name="T32" fmla="*/ 166 w 374"/>
                <a:gd name="T33" fmla="*/ 1 h 337"/>
                <a:gd name="T34" fmla="*/ 130 w 374"/>
                <a:gd name="T35" fmla="*/ 7 h 337"/>
                <a:gd name="T36" fmla="*/ 97 w 374"/>
                <a:gd name="T37" fmla="*/ 19 h 337"/>
                <a:gd name="T38" fmla="*/ 67 w 374"/>
                <a:gd name="T39" fmla="*/ 38 h 337"/>
                <a:gd name="T40" fmla="*/ 43 w 374"/>
                <a:gd name="T41" fmla="*/ 59 h 337"/>
                <a:gd name="T42" fmla="*/ 22 w 374"/>
                <a:gd name="T43" fmla="*/ 86 h 337"/>
                <a:gd name="T44" fmla="*/ 8 w 374"/>
                <a:gd name="T45" fmla="*/ 117 h 337"/>
                <a:gd name="T46" fmla="*/ 1 w 374"/>
                <a:gd name="T47" fmla="*/ 149 h 337"/>
                <a:gd name="T48" fmla="*/ 1 w 374"/>
                <a:gd name="T49" fmla="*/ 184 h 337"/>
                <a:gd name="T50" fmla="*/ 8 w 374"/>
                <a:gd name="T51" fmla="*/ 217 h 337"/>
                <a:gd name="T52" fmla="*/ 22 w 374"/>
                <a:gd name="T53" fmla="*/ 248 h 337"/>
                <a:gd name="T54" fmla="*/ 43 w 374"/>
                <a:gd name="T55" fmla="*/ 276 h 337"/>
                <a:gd name="T56" fmla="*/ 67 w 374"/>
                <a:gd name="T57" fmla="*/ 299 h 337"/>
                <a:gd name="T58" fmla="*/ 97 w 374"/>
                <a:gd name="T59" fmla="*/ 316 h 337"/>
                <a:gd name="T60" fmla="*/ 130 w 374"/>
                <a:gd name="T61" fmla="*/ 329 h 337"/>
                <a:gd name="T62" fmla="*/ 166 w 374"/>
                <a:gd name="T63" fmla="*/ 336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37">
                  <a:moveTo>
                    <a:pt x="185" y="337"/>
                  </a:moveTo>
                  <a:lnTo>
                    <a:pt x="204" y="336"/>
                  </a:lnTo>
                  <a:lnTo>
                    <a:pt x="223" y="333"/>
                  </a:lnTo>
                  <a:lnTo>
                    <a:pt x="241" y="329"/>
                  </a:lnTo>
                  <a:lnTo>
                    <a:pt x="258" y="324"/>
                  </a:lnTo>
                  <a:lnTo>
                    <a:pt x="275" y="316"/>
                  </a:lnTo>
                  <a:lnTo>
                    <a:pt x="290" y="308"/>
                  </a:lnTo>
                  <a:lnTo>
                    <a:pt x="304" y="299"/>
                  </a:lnTo>
                  <a:lnTo>
                    <a:pt x="318" y="287"/>
                  </a:lnTo>
                  <a:lnTo>
                    <a:pt x="330" y="276"/>
                  </a:lnTo>
                  <a:lnTo>
                    <a:pt x="341" y="262"/>
                  </a:lnTo>
                  <a:lnTo>
                    <a:pt x="351" y="248"/>
                  </a:lnTo>
                  <a:lnTo>
                    <a:pt x="359" y="233"/>
                  </a:lnTo>
                  <a:lnTo>
                    <a:pt x="366" y="217"/>
                  </a:lnTo>
                  <a:lnTo>
                    <a:pt x="370" y="201"/>
                  </a:lnTo>
                  <a:lnTo>
                    <a:pt x="373" y="184"/>
                  </a:lnTo>
                  <a:lnTo>
                    <a:pt x="374" y="167"/>
                  </a:lnTo>
                  <a:lnTo>
                    <a:pt x="373" y="149"/>
                  </a:lnTo>
                  <a:lnTo>
                    <a:pt x="370" y="133"/>
                  </a:lnTo>
                  <a:lnTo>
                    <a:pt x="366" y="117"/>
                  </a:lnTo>
                  <a:lnTo>
                    <a:pt x="359" y="101"/>
                  </a:lnTo>
                  <a:lnTo>
                    <a:pt x="351" y="86"/>
                  </a:lnTo>
                  <a:lnTo>
                    <a:pt x="341" y="73"/>
                  </a:lnTo>
                  <a:lnTo>
                    <a:pt x="330" y="59"/>
                  </a:lnTo>
                  <a:lnTo>
                    <a:pt x="318" y="48"/>
                  </a:lnTo>
                  <a:lnTo>
                    <a:pt x="304" y="38"/>
                  </a:lnTo>
                  <a:lnTo>
                    <a:pt x="290" y="28"/>
                  </a:lnTo>
                  <a:lnTo>
                    <a:pt x="275" y="19"/>
                  </a:lnTo>
                  <a:lnTo>
                    <a:pt x="258" y="12"/>
                  </a:lnTo>
                  <a:lnTo>
                    <a:pt x="241" y="7"/>
                  </a:lnTo>
                  <a:lnTo>
                    <a:pt x="223" y="3"/>
                  </a:lnTo>
                  <a:lnTo>
                    <a:pt x="204" y="1"/>
                  </a:lnTo>
                  <a:lnTo>
                    <a:pt x="185" y="0"/>
                  </a:lnTo>
                  <a:lnTo>
                    <a:pt x="166" y="1"/>
                  </a:lnTo>
                  <a:lnTo>
                    <a:pt x="148" y="3"/>
                  </a:lnTo>
                  <a:lnTo>
                    <a:pt x="130" y="7"/>
                  </a:lnTo>
                  <a:lnTo>
                    <a:pt x="113" y="12"/>
                  </a:lnTo>
                  <a:lnTo>
                    <a:pt x="97" y="19"/>
                  </a:lnTo>
                  <a:lnTo>
                    <a:pt x="82" y="28"/>
                  </a:lnTo>
                  <a:lnTo>
                    <a:pt x="67" y="38"/>
                  </a:lnTo>
                  <a:lnTo>
                    <a:pt x="54" y="48"/>
                  </a:lnTo>
                  <a:lnTo>
                    <a:pt x="43" y="59"/>
                  </a:lnTo>
                  <a:lnTo>
                    <a:pt x="31" y="73"/>
                  </a:lnTo>
                  <a:lnTo>
                    <a:pt x="22" y="86"/>
                  </a:lnTo>
                  <a:lnTo>
                    <a:pt x="15" y="101"/>
                  </a:lnTo>
                  <a:lnTo>
                    <a:pt x="8" y="117"/>
                  </a:lnTo>
                  <a:lnTo>
                    <a:pt x="3" y="133"/>
                  </a:lnTo>
                  <a:lnTo>
                    <a:pt x="1" y="149"/>
                  </a:lnTo>
                  <a:lnTo>
                    <a:pt x="0" y="167"/>
                  </a:lnTo>
                  <a:lnTo>
                    <a:pt x="1" y="184"/>
                  </a:lnTo>
                  <a:lnTo>
                    <a:pt x="3" y="201"/>
                  </a:lnTo>
                  <a:lnTo>
                    <a:pt x="8" y="217"/>
                  </a:lnTo>
                  <a:lnTo>
                    <a:pt x="15" y="233"/>
                  </a:lnTo>
                  <a:lnTo>
                    <a:pt x="22" y="248"/>
                  </a:lnTo>
                  <a:lnTo>
                    <a:pt x="31" y="262"/>
                  </a:lnTo>
                  <a:lnTo>
                    <a:pt x="43" y="276"/>
                  </a:lnTo>
                  <a:lnTo>
                    <a:pt x="54" y="287"/>
                  </a:lnTo>
                  <a:lnTo>
                    <a:pt x="67" y="299"/>
                  </a:lnTo>
                  <a:lnTo>
                    <a:pt x="82" y="308"/>
                  </a:lnTo>
                  <a:lnTo>
                    <a:pt x="97" y="316"/>
                  </a:lnTo>
                  <a:lnTo>
                    <a:pt x="113" y="324"/>
                  </a:lnTo>
                  <a:lnTo>
                    <a:pt x="130" y="329"/>
                  </a:lnTo>
                  <a:lnTo>
                    <a:pt x="148" y="333"/>
                  </a:lnTo>
                  <a:lnTo>
                    <a:pt x="166" y="336"/>
                  </a:lnTo>
                  <a:lnTo>
                    <a:pt x="185" y="337"/>
                  </a:lnTo>
                  <a:close/>
                </a:path>
              </a:pathLst>
            </a:custGeom>
            <a:solidFill>
              <a:srgbClr val="42FC2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77"/>
            <p:cNvSpPr>
              <a:spLocks/>
            </p:cNvSpPr>
            <p:nvPr/>
          </p:nvSpPr>
          <p:spPr bwMode="auto">
            <a:xfrm>
              <a:off x="766" y="1743"/>
              <a:ext cx="186" cy="172"/>
            </a:xfrm>
            <a:custGeom>
              <a:avLst/>
              <a:gdLst>
                <a:gd name="T0" fmla="*/ 204 w 374"/>
                <a:gd name="T1" fmla="*/ 343 h 344"/>
                <a:gd name="T2" fmla="*/ 241 w 374"/>
                <a:gd name="T3" fmla="*/ 336 h 344"/>
                <a:gd name="T4" fmla="*/ 275 w 374"/>
                <a:gd name="T5" fmla="*/ 324 h 344"/>
                <a:gd name="T6" fmla="*/ 304 w 374"/>
                <a:gd name="T7" fmla="*/ 305 h 344"/>
                <a:gd name="T8" fmla="*/ 331 w 374"/>
                <a:gd name="T9" fmla="*/ 281 h 344"/>
                <a:gd name="T10" fmla="*/ 351 w 374"/>
                <a:gd name="T11" fmla="*/ 255 h 344"/>
                <a:gd name="T12" fmla="*/ 366 w 374"/>
                <a:gd name="T13" fmla="*/ 224 h 344"/>
                <a:gd name="T14" fmla="*/ 373 w 374"/>
                <a:gd name="T15" fmla="*/ 189 h 344"/>
                <a:gd name="T16" fmla="*/ 373 w 374"/>
                <a:gd name="T17" fmla="*/ 154 h 344"/>
                <a:gd name="T18" fmla="*/ 366 w 374"/>
                <a:gd name="T19" fmla="*/ 121 h 344"/>
                <a:gd name="T20" fmla="*/ 351 w 374"/>
                <a:gd name="T21" fmla="*/ 90 h 344"/>
                <a:gd name="T22" fmla="*/ 331 w 374"/>
                <a:gd name="T23" fmla="*/ 62 h 344"/>
                <a:gd name="T24" fmla="*/ 304 w 374"/>
                <a:gd name="T25" fmla="*/ 39 h 344"/>
                <a:gd name="T26" fmla="*/ 275 w 374"/>
                <a:gd name="T27" fmla="*/ 21 h 344"/>
                <a:gd name="T28" fmla="*/ 241 w 374"/>
                <a:gd name="T29" fmla="*/ 8 h 344"/>
                <a:gd name="T30" fmla="*/ 204 w 374"/>
                <a:gd name="T31" fmla="*/ 1 h 344"/>
                <a:gd name="T32" fmla="*/ 166 w 374"/>
                <a:gd name="T33" fmla="*/ 1 h 344"/>
                <a:gd name="T34" fmla="*/ 130 w 374"/>
                <a:gd name="T35" fmla="*/ 8 h 344"/>
                <a:gd name="T36" fmla="*/ 97 w 374"/>
                <a:gd name="T37" fmla="*/ 21 h 344"/>
                <a:gd name="T38" fmla="*/ 67 w 374"/>
                <a:gd name="T39" fmla="*/ 39 h 344"/>
                <a:gd name="T40" fmla="*/ 43 w 374"/>
                <a:gd name="T41" fmla="*/ 62 h 344"/>
                <a:gd name="T42" fmla="*/ 22 w 374"/>
                <a:gd name="T43" fmla="*/ 90 h 344"/>
                <a:gd name="T44" fmla="*/ 8 w 374"/>
                <a:gd name="T45" fmla="*/ 121 h 344"/>
                <a:gd name="T46" fmla="*/ 1 w 374"/>
                <a:gd name="T47" fmla="*/ 154 h 344"/>
                <a:gd name="T48" fmla="*/ 1 w 374"/>
                <a:gd name="T49" fmla="*/ 189 h 344"/>
                <a:gd name="T50" fmla="*/ 8 w 374"/>
                <a:gd name="T51" fmla="*/ 224 h 344"/>
                <a:gd name="T52" fmla="*/ 22 w 374"/>
                <a:gd name="T53" fmla="*/ 255 h 344"/>
                <a:gd name="T54" fmla="*/ 43 w 374"/>
                <a:gd name="T55" fmla="*/ 281 h 344"/>
                <a:gd name="T56" fmla="*/ 67 w 374"/>
                <a:gd name="T57" fmla="*/ 305 h 344"/>
                <a:gd name="T58" fmla="*/ 97 w 374"/>
                <a:gd name="T59" fmla="*/ 324 h 344"/>
                <a:gd name="T60" fmla="*/ 130 w 374"/>
                <a:gd name="T61" fmla="*/ 336 h 344"/>
                <a:gd name="T62" fmla="*/ 166 w 374"/>
                <a:gd name="T63" fmla="*/ 343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4" h="344">
                  <a:moveTo>
                    <a:pt x="185" y="344"/>
                  </a:moveTo>
                  <a:lnTo>
                    <a:pt x="204" y="343"/>
                  </a:lnTo>
                  <a:lnTo>
                    <a:pt x="223" y="341"/>
                  </a:lnTo>
                  <a:lnTo>
                    <a:pt x="241" y="336"/>
                  </a:lnTo>
                  <a:lnTo>
                    <a:pt x="258" y="331"/>
                  </a:lnTo>
                  <a:lnTo>
                    <a:pt x="275" y="324"/>
                  </a:lnTo>
                  <a:lnTo>
                    <a:pt x="291" y="314"/>
                  </a:lnTo>
                  <a:lnTo>
                    <a:pt x="304" y="305"/>
                  </a:lnTo>
                  <a:lnTo>
                    <a:pt x="318" y="294"/>
                  </a:lnTo>
                  <a:lnTo>
                    <a:pt x="331" y="281"/>
                  </a:lnTo>
                  <a:lnTo>
                    <a:pt x="341" y="268"/>
                  </a:lnTo>
                  <a:lnTo>
                    <a:pt x="351" y="255"/>
                  </a:lnTo>
                  <a:lnTo>
                    <a:pt x="359" y="239"/>
                  </a:lnTo>
                  <a:lnTo>
                    <a:pt x="366" y="224"/>
                  </a:lnTo>
                  <a:lnTo>
                    <a:pt x="370" y="206"/>
                  </a:lnTo>
                  <a:lnTo>
                    <a:pt x="373" y="189"/>
                  </a:lnTo>
                  <a:lnTo>
                    <a:pt x="374" y="172"/>
                  </a:lnTo>
                  <a:lnTo>
                    <a:pt x="373" y="154"/>
                  </a:lnTo>
                  <a:lnTo>
                    <a:pt x="370" y="137"/>
                  </a:lnTo>
                  <a:lnTo>
                    <a:pt x="366" y="121"/>
                  </a:lnTo>
                  <a:lnTo>
                    <a:pt x="359" y="105"/>
                  </a:lnTo>
                  <a:lnTo>
                    <a:pt x="351" y="90"/>
                  </a:lnTo>
                  <a:lnTo>
                    <a:pt x="341" y="76"/>
                  </a:lnTo>
                  <a:lnTo>
                    <a:pt x="331" y="62"/>
                  </a:lnTo>
                  <a:lnTo>
                    <a:pt x="318" y="51"/>
                  </a:lnTo>
                  <a:lnTo>
                    <a:pt x="304" y="39"/>
                  </a:lnTo>
                  <a:lnTo>
                    <a:pt x="291" y="30"/>
                  </a:lnTo>
                  <a:lnTo>
                    <a:pt x="275" y="21"/>
                  </a:lnTo>
                  <a:lnTo>
                    <a:pt x="258" y="14"/>
                  </a:lnTo>
                  <a:lnTo>
                    <a:pt x="241" y="8"/>
                  </a:lnTo>
                  <a:lnTo>
                    <a:pt x="223" y="4"/>
                  </a:lnTo>
                  <a:lnTo>
                    <a:pt x="204" y="1"/>
                  </a:lnTo>
                  <a:lnTo>
                    <a:pt x="185" y="0"/>
                  </a:lnTo>
                  <a:lnTo>
                    <a:pt x="166" y="1"/>
                  </a:lnTo>
                  <a:lnTo>
                    <a:pt x="148" y="4"/>
                  </a:lnTo>
                  <a:lnTo>
                    <a:pt x="130" y="8"/>
                  </a:lnTo>
                  <a:lnTo>
                    <a:pt x="113" y="14"/>
                  </a:lnTo>
                  <a:lnTo>
                    <a:pt x="97" y="21"/>
                  </a:lnTo>
                  <a:lnTo>
                    <a:pt x="82" y="30"/>
                  </a:lnTo>
                  <a:lnTo>
                    <a:pt x="67" y="39"/>
                  </a:lnTo>
                  <a:lnTo>
                    <a:pt x="54" y="51"/>
                  </a:lnTo>
                  <a:lnTo>
                    <a:pt x="43" y="62"/>
                  </a:lnTo>
                  <a:lnTo>
                    <a:pt x="31" y="76"/>
                  </a:lnTo>
                  <a:lnTo>
                    <a:pt x="22" y="90"/>
                  </a:lnTo>
                  <a:lnTo>
                    <a:pt x="15" y="105"/>
                  </a:lnTo>
                  <a:lnTo>
                    <a:pt x="8" y="121"/>
                  </a:lnTo>
                  <a:lnTo>
                    <a:pt x="3" y="137"/>
                  </a:lnTo>
                  <a:lnTo>
                    <a:pt x="1" y="154"/>
                  </a:lnTo>
                  <a:lnTo>
                    <a:pt x="0" y="172"/>
                  </a:lnTo>
                  <a:lnTo>
                    <a:pt x="1" y="189"/>
                  </a:lnTo>
                  <a:lnTo>
                    <a:pt x="3" y="206"/>
                  </a:lnTo>
                  <a:lnTo>
                    <a:pt x="8" y="224"/>
                  </a:lnTo>
                  <a:lnTo>
                    <a:pt x="15" y="239"/>
                  </a:lnTo>
                  <a:lnTo>
                    <a:pt x="22" y="255"/>
                  </a:lnTo>
                  <a:lnTo>
                    <a:pt x="31" y="268"/>
                  </a:lnTo>
                  <a:lnTo>
                    <a:pt x="43" y="281"/>
                  </a:lnTo>
                  <a:lnTo>
                    <a:pt x="54" y="294"/>
                  </a:lnTo>
                  <a:lnTo>
                    <a:pt x="67" y="305"/>
                  </a:lnTo>
                  <a:lnTo>
                    <a:pt x="82" y="314"/>
                  </a:lnTo>
                  <a:lnTo>
                    <a:pt x="97" y="324"/>
                  </a:lnTo>
                  <a:lnTo>
                    <a:pt x="113" y="331"/>
                  </a:lnTo>
                  <a:lnTo>
                    <a:pt x="130" y="336"/>
                  </a:lnTo>
                  <a:lnTo>
                    <a:pt x="148" y="341"/>
                  </a:lnTo>
                  <a:lnTo>
                    <a:pt x="166" y="343"/>
                  </a:lnTo>
                  <a:lnTo>
                    <a:pt x="185" y="344"/>
                  </a:lnTo>
                  <a:close/>
                </a:path>
              </a:pathLst>
            </a:custGeom>
            <a:solidFill>
              <a:schemeClr val="accent6">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78"/>
            <p:cNvSpPr>
              <a:spLocks/>
            </p:cNvSpPr>
            <p:nvPr/>
          </p:nvSpPr>
          <p:spPr bwMode="auto">
            <a:xfrm>
              <a:off x="857" y="1977"/>
              <a:ext cx="69" cy="83"/>
            </a:xfrm>
            <a:custGeom>
              <a:avLst/>
              <a:gdLst>
                <a:gd name="T0" fmla="*/ 0 w 138"/>
                <a:gd name="T1" fmla="*/ 0 h 165"/>
                <a:gd name="T2" fmla="*/ 7 w 138"/>
                <a:gd name="T3" fmla="*/ 1 h 165"/>
                <a:gd name="T4" fmla="*/ 26 w 138"/>
                <a:gd name="T5" fmla="*/ 3 h 165"/>
                <a:gd name="T6" fmla="*/ 50 w 138"/>
                <a:gd name="T7" fmla="*/ 10 h 165"/>
                <a:gd name="T8" fmla="*/ 79 w 138"/>
                <a:gd name="T9" fmla="*/ 24 h 165"/>
                <a:gd name="T10" fmla="*/ 105 w 138"/>
                <a:gd name="T11" fmla="*/ 43 h 165"/>
                <a:gd name="T12" fmla="*/ 126 w 138"/>
                <a:gd name="T13" fmla="*/ 73 h 165"/>
                <a:gd name="T14" fmla="*/ 138 w 138"/>
                <a:gd name="T15" fmla="*/ 112 h 165"/>
                <a:gd name="T16" fmla="*/ 135 w 138"/>
                <a:gd name="T17" fmla="*/ 165 h 165"/>
                <a:gd name="T18" fmla="*/ 133 w 138"/>
                <a:gd name="T19" fmla="*/ 158 h 165"/>
                <a:gd name="T20" fmla="*/ 124 w 138"/>
                <a:gd name="T21" fmla="*/ 141 h 165"/>
                <a:gd name="T22" fmla="*/ 111 w 138"/>
                <a:gd name="T23" fmla="*/ 116 h 165"/>
                <a:gd name="T24" fmla="*/ 95 w 138"/>
                <a:gd name="T25" fmla="*/ 87 h 165"/>
                <a:gd name="T26" fmla="*/ 74 w 138"/>
                <a:gd name="T27" fmla="*/ 57 h 165"/>
                <a:gd name="T28" fmla="*/ 51 w 138"/>
                <a:gd name="T29" fmla="*/ 31 h 165"/>
                <a:gd name="T30" fmla="*/ 27 w 138"/>
                <a:gd name="T31" fmla="*/ 10 h 165"/>
                <a:gd name="T32" fmla="*/ 0 w 138"/>
                <a:gd name="T33" fmla="*/ 0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8" h="165">
                  <a:moveTo>
                    <a:pt x="0" y="0"/>
                  </a:moveTo>
                  <a:lnTo>
                    <a:pt x="7" y="1"/>
                  </a:lnTo>
                  <a:lnTo>
                    <a:pt x="26" y="3"/>
                  </a:lnTo>
                  <a:lnTo>
                    <a:pt x="50" y="10"/>
                  </a:lnTo>
                  <a:lnTo>
                    <a:pt x="79" y="24"/>
                  </a:lnTo>
                  <a:lnTo>
                    <a:pt x="105" y="43"/>
                  </a:lnTo>
                  <a:lnTo>
                    <a:pt x="126" y="73"/>
                  </a:lnTo>
                  <a:lnTo>
                    <a:pt x="138" y="112"/>
                  </a:lnTo>
                  <a:lnTo>
                    <a:pt x="135" y="165"/>
                  </a:lnTo>
                  <a:lnTo>
                    <a:pt x="133" y="158"/>
                  </a:lnTo>
                  <a:lnTo>
                    <a:pt x="124" y="141"/>
                  </a:lnTo>
                  <a:lnTo>
                    <a:pt x="111" y="116"/>
                  </a:lnTo>
                  <a:lnTo>
                    <a:pt x="95" y="87"/>
                  </a:lnTo>
                  <a:lnTo>
                    <a:pt x="74" y="57"/>
                  </a:lnTo>
                  <a:lnTo>
                    <a:pt x="51" y="31"/>
                  </a:lnTo>
                  <a:lnTo>
                    <a:pt x="27" y="10"/>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79"/>
            <p:cNvSpPr>
              <a:spLocks/>
            </p:cNvSpPr>
            <p:nvPr/>
          </p:nvSpPr>
          <p:spPr bwMode="auto">
            <a:xfrm>
              <a:off x="857" y="1762"/>
              <a:ext cx="69" cy="84"/>
            </a:xfrm>
            <a:custGeom>
              <a:avLst/>
              <a:gdLst>
                <a:gd name="T0" fmla="*/ 0 w 138"/>
                <a:gd name="T1" fmla="*/ 0 h 168"/>
                <a:gd name="T2" fmla="*/ 7 w 138"/>
                <a:gd name="T3" fmla="*/ 1 h 168"/>
                <a:gd name="T4" fmla="*/ 26 w 138"/>
                <a:gd name="T5" fmla="*/ 4 h 168"/>
                <a:gd name="T6" fmla="*/ 50 w 138"/>
                <a:gd name="T7" fmla="*/ 12 h 168"/>
                <a:gd name="T8" fmla="*/ 79 w 138"/>
                <a:gd name="T9" fmla="*/ 24 h 168"/>
                <a:gd name="T10" fmla="*/ 105 w 138"/>
                <a:gd name="T11" fmla="*/ 45 h 168"/>
                <a:gd name="T12" fmla="*/ 126 w 138"/>
                <a:gd name="T13" fmla="*/ 75 h 168"/>
                <a:gd name="T14" fmla="*/ 138 w 138"/>
                <a:gd name="T15" fmla="*/ 115 h 168"/>
                <a:gd name="T16" fmla="*/ 135 w 138"/>
                <a:gd name="T17" fmla="*/ 168 h 168"/>
                <a:gd name="T18" fmla="*/ 133 w 138"/>
                <a:gd name="T19" fmla="*/ 161 h 168"/>
                <a:gd name="T20" fmla="*/ 124 w 138"/>
                <a:gd name="T21" fmla="*/ 144 h 168"/>
                <a:gd name="T22" fmla="*/ 111 w 138"/>
                <a:gd name="T23" fmla="*/ 118 h 168"/>
                <a:gd name="T24" fmla="*/ 95 w 138"/>
                <a:gd name="T25" fmla="*/ 89 h 168"/>
                <a:gd name="T26" fmla="*/ 74 w 138"/>
                <a:gd name="T27" fmla="*/ 59 h 168"/>
                <a:gd name="T28" fmla="*/ 51 w 138"/>
                <a:gd name="T29" fmla="*/ 31 h 168"/>
                <a:gd name="T30" fmla="*/ 27 w 138"/>
                <a:gd name="T31" fmla="*/ 11 h 168"/>
                <a:gd name="T32" fmla="*/ 0 w 138"/>
                <a:gd name="T33" fmla="*/ 0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8" h="168">
                  <a:moveTo>
                    <a:pt x="0" y="0"/>
                  </a:moveTo>
                  <a:lnTo>
                    <a:pt x="7" y="1"/>
                  </a:lnTo>
                  <a:lnTo>
                    <a:pt x="26" y="4"/>
                  </a:lnTo>
                  <a:lnTo>
                    <a:pt x="50" y="12"/>
                  </a:lnTo>
                  <a:lnTo>
                    <a:pt x="79" y="24"/>
                  </a:lnTo>
                  <a:lnTo>
                    <a:pt x="105" y="45"/>
                  </a:lnTo>
                  <a:lnTo>
                    <a:pt x="126" y="75"/>
                  </a:lnTo>
                  <a:lnTo>
                    <a:pt x="138" y="115"/>
                  </a:lnTo>
                  <a:lnTo>
                    <a:pt x="135" y="168"/>
                  </a:lnTo>
                  <a:lnTo>
                    <a:pt x="133" y="161"/>
                  </a:lnTo>
                  <a:lnTo>
                    <a:pt x="124" y="144"/>
                  </a:lnTo>
                  <a:lnTo>
                    <a:pt x="111" y="118"/>
                  </a:lnTo>
                  <a:lnTo>
                    <a:pt x="95" y="89"/>
                  </a:lnTo>
                  <a:lnTo>
                    <a:pt x="74" y="59"/>
                  </a:lnTo>
                  <a:lnTo>
                    <a:pt x="51" y="31"/>
                  </a:lnTo>
                  <a:lnTo>
                    <a:pt x="27" y="11"/>
                  </a:lnTo>
                  <a:lnTo>
                    <a:pt x="0" y="0"/>
                  </a:lnTo>
                  <a:close/>
                </a:path>
              </a:pathLst>
            </a:custGeom>
            <a:solidFill>
              <a:srgbClr val="FFFFE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80"/>
            <p:cNvSpPr>
              <a:spLocks/>
            </p:cNvSpPr>
            <p:nvPr/>
          </p:nvSpPr>
          <p:spPr bwMode="auto">
            <a:xfrm>
              <a:off x="858" y="1550"/>
              <a:ext cx="70" cy="83"/>
            </a:xfrm>
            <a:custGeom>
              <a:avLst/>
              <a:gdLst>
                <a:gd name="T0" fmla="*/ 0 w 140"/>
                <a:gd name="T1" fmla="*/ 0 h 167"/>
                <a:gd name="T2" fmla="*/ 6 w 140"/>
                <a:gd name="T3" fmla="*/ 2 h 167"/>
                <a:gd name="T4" fmla="*/ 25 w 140"/>
                <a:gd name="T5" fmla="*/ 4 h 167"/>
                <a:gd name="T6" fmla="*/ 50 w 140"/>
                <a:gd name="T7" fmla="*/ 11 h 167"/>
                <a:gd name="T8" fmla="*/ 79 w 140"/>
                <a:gd name="T9" fmla="*/ 25 h 167"/>
                <a:gd name="T10" fmla="*/ 106 w 140"/>
                <a:gd name="T11" fmla="*/ 44 h 167"/>
                <a:gd name="T12" fmla="*/ 128 w 140"/>
                <a:gd name="T13" fmla="*/ 74 h 167"/>
                <a:gd name="T14" fmla="*/ 140 w 140"/>
                <a:gd name="T15" fmla="*/ 114 h 167"/>
                <a:gd name="T16" fmla="*/ 139 w 140"/>
                <a:gd name="T17" fmla="*/ 167 h 167"/>
                <a:gd name="T18" fmla="*/ 137 w 140"/>
                <a:gd name="T19" fmla="*/ 160 h 167"/>
                <a:gd name="T20" fmla="*/ 129 w 140"/>
                <a:gd name="T21" fmla="*/ 143 h 167"/>
                <a:gd name="T22" fmla="*/ 115 w 140"/>
                <a:gd name="T23" fmla="*/ 118 h 167"/>
                <a:gd name="T24" fmla="*/ 99 w 140"/>
                <a:gd name="T25" fmla="*/ 88 h 167"/>
                <a:gd name="T26" fmla="*/ 78 w 140"/>
                <a:gd name="T27" fmla="*/ 58 h 167"/>
                <a:gd name="T28" fmla="*/ 54 w 140"/>
                <a:gd name="T29" fmla="*/ 31 h 167"/>
                <a:gd name="T30" fmla="*/ 27 w 140"/>
                <a:gd name="T31" fmla="*/ 11 h 167"/>
                <a:gd name="T32" fmla="*/ 0 w 140"/>
                <a:gd name="T33" fmla="*/ 0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0" h="167">
                  <a:moveTo>
                    <a:pt x="0" y="0"/>
                  </a:moveTo>
                  <a:lnTo>
                    <a:pt x="6" y="2"/>
                  </a:lnTo>
                  <a:lnTo>
                    <a:pt x="25" y="4"/>
                  </a:lnTo>
                  <a:lnTo>
                    <a:pt x="50" y="11"/>
                  </a:lnTo>
                  <a:lnTo>
                    <a:pt x="79" y="25"/>
                  </a:lnTo>
                  <a:lnTo>
                    <a:pt x="106" y="44"/>
                  </a:lnTo>
                  <a:lnTo>
                    <a:pt x="128" y="74"/>
                  </a:lnTo>
                  <a:lnTo>
                    <a:pt x="140" y="114"/>
                  </a:lnTo>
                  <a:lnTo>
                    <a:pt x="139" y="167"/>
                  </a:lnTo>
                  <a:lnTo>
                    <a:pt x="137" y="160"/>
                  </a:lnTo>
                  <a:lnTo>
                    <a:pt x="129" y="143"/>
                  </a:lnTo>
                  <a:lnTo>
                    <a:pt x="115" y="118"/>
                  </a:lnTo>
                  <a:lnTo>
                    <a:pt x="99" y="88"/>
                  </a:lnTo>
                  <a:lnTo>
                    <a:pt x="78" y="58"/>
                  </a:lnTo>
                  <a:lnTo>
                    <a:pt x="54" y="31"/>
                  </a:lnTo>
                  <a:lnTo>
                    <a:pt x="27" y="11"/>
                  </a:lnTo>
                  <a:lnTo>
                    <a:pt x="0"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81"/>
            <p:cNvSpPr>
              <a:spLocks/>
            </p:cNvSpPr>
            <p:nvPr/>
          </p:nvSpPr>
          <p:spPr bwMode="auto">
            <a:xfrm>
              <a:off x="757" y="1719"/>
              <a:ext cx="199" cy="82"/>
            </a:xfrm>
            <a:custGeom>
              <a:avLst/>
              <a:gdLst>
                <a:gd name="T0" fmla="*/ 0 w 399"/>
                <a:gd name="T1" fmla="*/ 162 h 163"/>
                <a:gd name="T2" fmla="*/ 4 w 399"/>
                <a:gd name="T3" fmla="*/ 162 h 163"/>
                <a:gd name="T4" fmla="*/ 17 w 399"/>
                <a:gd name="T5" fmla="*/ 163 h 163"/>
                <a:gd name="T6" fmla="*/ 37 w 399"/>
                <a:gd name="T7" fmla="*/ 163 h 163"/>
                <a:gd name="T8" fmla="*/ 61 w 399"/>
                <a:gd name="T9" fmla="*/ 161 h 163"/>
                <a:gd name="T10" fmla="*/ 87 w 399"/>
                <a:gd name="T11" fmla="*/ 157 h 163"/>
                <a:gd name="T12" fmla="*/ 116 w 399"/>
                <a:gd name="T13" fmla="*/ 146 h 163"/>
                <a:gd name="T14" fmla="*/ 145 w 399"/>
                <a:gd name="T15" fmla="*/ 131 h 163"/>
                <a:gd name="T16" fmla="*/ 172 w 399"/>
                <a:gd name="T17" fmla="*/ 108 h 163"/>
                <a:gd name="T18" fmla="*/ 173 w 399"/>
                <a:gd name="T19" fmla="*/ 107 h 163"/>
                <a:gd name="T20" fmla="*/ 177 w 399"/>
                <a:gd name="T21" fmla="*/ 102 h 163"/>
                <a:gd name="T22" fmla="*/ 184 w 399"/>
                <a:gd name="T23" fmla="*/ 96 h 163"/>
                <a:gd name="T24" fmla="*/ 192 w 399"/>
                <a:gd name="T25" fmla="*/ 87 h 163"/>
                <a:gd name="T26" fmla="*/ 204 w 399"/>
                <a:gd name="T27" fmla="*/ 77 h 163"/>
                <a:gd name="T28" fmla="*/ 217 w 399"/>
                <a:gd name="T29" fmla="*/ 67 h 163"/>
                <a:gd name="T30" fmla="*/ 232 w 399"/>
                <a:gd name="T31" fmla="*/ 55 h 163"/>
                <a:gd name="T32" fmla="*/ 248 w 399"/>
                <a:gd name="T33" fmla="*/ 45 h 163"/>
                <a:gd name="T34" fmla="*/ 264 w 399"/>
                <a:gd name="T35" fmla="*/ 36 h 163"/>
                <a:gd name="T36" fmla="*/ 282 w 399"/>
                <a:gd name="T37" fmla="*/ 26 h 163"/>
                <a:gd name="T38" fmla="*/ 301 w 399"/>
                <a:gd name="T39" fmla="*/ 20 h 163"/>
                <a:gd name="T40" fmla="*/ 320 w 399"/>
                <a:gd name="T41" fmla="*/ 15 h 163"/>
                <a:gd name="T42" fmla="*/ 340 w 399"/>
                <a:gd name="T43" fmla="*/ 13 h 163"/>
                <a:gd name="T44" fmla="*/ 360 w 399"/>
                <a:gd name="T45" fmla="*/ 14 h 163"/>
                <a:gd name="T46" fmla="*/ 379 w 399"/>
                <a:gd name="T47" fmla="*/ 20 h 163"/>
                <a:gd name="T48" fmla="*/ 399 w 399"/>
                <a:gd name="T49" fmla="*/ 29 h 163"/>
                <a:gd name="T50" fmla="*/ 396 w 399"/>
                <a:gd name="T51" fmla="*/ 29 h 163"/>
                <a:gd name="T52" fmla="*/ 392 w 399"/>
                <a:gd name="T53" fmla="*/ 26 h 163"/>
                <a:gd name="T54" fmla="*/ 384 w 399"/>
                <a:gd name="T55" fmla="*/ 25 h 163"/>
                <a:gd name="T56" fmla="*/ 372 w 399"/>
                <a:gd name="T57" fmla="*/ 22 h 163"/>
                <a:gd name="T58" fmla="*/ 360 w 399"/>
                <a:gd name="T59" fmla="*/ 20 h 163"/>
                <a:gd name="T60" fmla="*/ 343 w 399"/>
                <a:gd name="T61" fmla="*/ 16 h 163"/>
                <a:gd name="T62" fmla="*/ 326 w 399"/>
                <a:gd name="T63" fmla="*/ 13 h 163"/>
                <a:gd name="T64" fmla="*/ 308 w 399"/>
                <a:gd name="T65" fmla="*/ 9 h 163"/>
                <a:gd name="T66" fmla="*/ 289 w 399"/>
                <a:gd name="T67" fmla="*/ 6 h 163"/>
                <a:gd name="T68" fmla="*/ 268 w 399"/>
                <a:gd name="T69" fmla="*/ 3 h 163"/>
                <a:gd name="T70" fmla="*/ 249 w 399"/>
                <a:gd name="T71" fmla="*/ 1 h 163"/>
                <a:gd name="T72" fmla="*/ 228 w 399"/>
                <a:gd name="T73" fmla="*/ 0 h 163"/>
                <a:gd name="T74" fmla="*/ 208 w 399"/>
                <a:gd name="T75" fmla="*/ 0 h 163"/>
                <a:gd name="T76" fmla="*/ 189 w 399"/>
                <a:gd name="T77" fmla="*/ 0 h 163"/>
                <a:gd name="T78" fmla="*/ 170 w 399"/>
                <a:gd name="T79" fmla="*/ 2 h 163"/>
                <a:gd name="T80" fmla="*/ 154 w 399"/>
                <a:gd name="T81" fmla="*/ 6 h 163"/>
                <a:gd name="T82" fmla="*/ 147 w 399"/>
                <a:gd name="T83" fmla="*/ 6 h 163"/>
                <a:gd name="T84" fmla="*/ 130 w 399"/>
                <a:gd name="T85" fmla="*/ 9 h 163"/>
                <a:gd name="T86" fmla="*/ 105 w 399"/>
                <a:gd name="T87" fmla="*/ 15 h 163"/>
                <a:gd name="T88" fmla="*/ 76 w 399"/>
                <a:gd name="T89" fmla="*/ 28 h 163"/>
                <a:gd name="T90" fmla="*/ 48 w 399"/>
                <a:gd name="T91" fmla="*/ 46 h 163"/>
                <a:gd name="T92" fmla="*/ 23 w 399"/>
                <a:gd name="T93" fmla="*/ 74 h 163"/>
                <a:gd name="T94" fmla="*/ 5 w 399"/>
                <a:gd name="T95" fmla="*/ 113 h 163"/>
                <a:gd name="T96" fmla="*/ 0 w 399"/>
                <a:gd name="T97" fmla="*/ 162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99" h="163">
                  <a:moveTo>
                    <a:pt x="0" y="162"/>
                  </a:moveTo>
                  <a:lnTo>
                    <a:pt x="4" y="162"/>
                  </a:lnTo>
                  <a:lnTo>
                    <a:pt x="17" y="163"/>
                  </a:lnTo>
                  <a:lnTo>
                    <a:pt x="37" y="163"/>
                  </a:lnTo>
                  <a:lnTo>
                    <a:pt x="61" y="161"/>
                  </a:lnTo>
                  <a:lnTo>
                    <a:pt x="87" y="157"/>
                  </a:lnTo>
                  <a:lnTo>
                    <a:pt x="116" y="146"/>
                  </a:lnTo>
                  <a:lnTo>
                    <a:pt x="145" y="131"/>
                  </a:lnTo>
                  <a:lnTo>
                    <a:pt x="172" y="108"/>
                  </a:lnTo>
                  <a:lnTo>
                    <a:pt x="173" y="107"/>
                  </a:lnTo>
                  <a:lnTo>
                    <a:pt x="177" y="102"/>
                  </a:lnTo>
                  <a:lnTo>
                    <a:pt x="184" y="96"/>
                  </a:lnTo>
                  <a:lnTo>
                    <a:pt x="192" y="87"/>
                  </a:lnTo>
                  <a:lnTo>
                    <a:pt x="204" y="77"/>
                  </a:lnTo>
                  <a:lnTo>
                    <a:pt x="217" y="67"/>
                  </a:lnTo>
                  <a:lnTo>
                    <a:pt x="232" y="55"/>
                  </a:lnTo>
                  <a:lnTo>
                    <a:pt x="248" y="45"/>
                  </a:lnTo>
                  <a:lnTo>
                    <a:pt x="264" y="36"/>
                  </a:lnTo>
                  <a:lnTo>
                    <a:pt x="282" y="26"/>
                  </a:lnTo>
                  <a:lnTo>
                    <a:pt x="301" y="20"/>
                  </a:lnTo>
                  <a:lnTo>
                    <a:pt x="320" y="15"/>
                  </a:lnTo>
                  <a:lnTo>
                    <a:pt x="340" y="13"/>
                  </a:lnTo>
                  <a:lnTo>
                    <a:pt x="360" y="14"/>
                  </a:lnTo>
                  <a:lnTo>
                    <a:pt x="379" y="20"/>
                  </a:lnTo>
                  <a:lnTo>
                    <a:pt x="399" y="29"/>
                  </a:lnTo>
                  <a:lnTo>
                    <a:pt x="396" y="29"/>
                  </a:lnTo>
                  <a:lnTo>
                    <a:pt x="392" y="26"/>
                  </a:lnTo>
                  <a:lnTo>
                    <a:pt x="384" y="25"/>
                  </a:lnTo>
                  <a:lnTo>
                    <a:pt x="372" y="22"/>
                  </a:lnTo>
                  <a:lnTo>
                    <a:pt x="360" y="20"/>
                  </a:lnTo>
                  <a:lnTo>
                    <a:pt x="343" y="16"/>
                  </a:lnTo>
                  <a:lnTo>
                    <a:pt x="326" y="13"/>
                  </a:lnTo>
                  <a:lnTo>
                    <a:pt x="308" y="9"/>
                  </a:lnTo>
                  <a:lnTo>
                    <a:pt x="289" y="6"/>
                  </a:lnTo>
                  <a:lnTo>
                    <a:pt x="268" y="3"/>
                  </a:lnTo>
                  <a:lnTo>
                    <a:pt x="249" y="1"/>
                  </a:lnTo>
                  <a:lnTo>
                    <a:pt x="228" y="0"/>
                  </a:lnTo>
                  <a:lnTo>
                    <a:pt x="208" y="0"/>
                  </a:lnTo>
                  <a:lnTo>
                    <a:pt x="189" y="0"/>
                  </a:lnTo>
                  <a:lnTo>
                    <a:pt x="170" y="2"/>
                  </a:lnTo>
                  <a:lnTo>
                    <a:pt x="154" y="6"/>
                  </a:lnTo>
                  <a:lnTo>
                    <a:pt x="147" y="6"/>
                  </a:lnTo>
                  <a:lnTo>
                    <a:pt x="130" y="9"/>
                  </a:lnTo>
                  <a:lnTo>
                    <a:pt x="105" y="15"/>
                  </a:lnTo>
                  <a:lnTo>
                    <a:pt x="76" y="28"/>
                  </a:lnTo>
                  <a:lnTo>
                    <a:pt x="48" y="46"/>
                  </a:lnTo>
                  <a:lnTo>
                    <a:pt x="23" y="74"/>
                  </a:lnTo>
                  <a:lnTo>
                    <a:pt x="5" y="113"/>
                  </a:lnTo>
                  <a:lnTo>
                    <a:pt x="0" y="162"/>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82"/>
            <p:cNvSpPr>
              <a:spLocks/>
            </p:cNvSpPr>
            <p:nvPr/>
          </p:nvSpPr>
          <p:spPr bwMode="auto">
            <a:xfrm>
              <a:off x="771" y="1728"/>
              <a:ext cx="132" cy="38"/>
            </a:xfrm>
            <a:custGeom>
              <a:avLst/>
              <a:gdLst>
                <a:gd name="T0" fmla="*/ 0 w 264"/>
                <a:gd name="T1" fmla="*/ 47 h 75"/>
                <a:gd name="T2" fmla="*/ 146 w 264"/>
                <a:gd name="T3" fmla="*/ 75 h 75"/>
                <a:gd name="T4" fmla="*/ 264 w 264"/>
                <a:gd name="T5" fmla="*/ 3 h 75"/>
                <a:gd name="T6" fmla="*/ 261 w 264"/>
                <a:gd name="T7" fmla="*/ 3 h 75"/>
                <a:gd name="T8" fmla="*/ 253 w 264"/>
                <a:gd name="T9" fmla="*/ 1 h 75"/>
                <a:gd name="T10" fmla="*/ 242 w 264"/>
                <a:gd name="T11" fmla="*/ 1 h 75"/>
                <a:gd name="T12" fmla="*/ 227 w 264"/>
                <a:gd name="T13" fmla="*/ 0 h 75"/>
                <a:gd name="T14" fmla="*/ 208 w 264"/>
                <a:gd name="T15" fmla="*/ 0 h 75"/>
                <a:gd name="T16" fmla="*/ 188 w 264"/>
                <a:gd name="T17" fmla="*/ 0 h 75"/>
                <a:gd name="T18" fmla="*/ 166 w 264"/>
                <a:gd name="T19" fmla="*/ 0 h 75"/>
                <a:gd name="T20" fmla="*/ 143 w 264"/>
                <a:gd name="T21" fmla="*/ 1 h 75"/>
                <a:gd name="T22" fmla="*/ 118 w 264"/>
                <a:gd name="T23" fmla="*/ 3 h 75"/>
                <a:gd name="T24" fmla="*/ 95 w 264"/>
                <a:gd name="T25" fmla="*/ 5 h 75"/>
                <a:gd name="T26" fmla="*/ 73 w 264"/>
                <a:gd name="T27" fmla="*/ 9 h 75"/>
                <a:gd name="T28" fmla="*/ 53 w 264"/>
                <a:gd name="T29" fmla="*/ 14 h 75"/>
                <a:gd name="T30" fmla="*/ 34 w 264"/>
                <a:gd name="T31" fmla="*/ 20 h 75"/>
                <a:gd name="T32" fmla="*/ 19 w 264"/>
                <a:gd name="T33" fmla="*/ 28 h 75"/>
                <a:gd name="T34" fmla="*/ 8 w 264"/>
                <a:gd name="T35" fmla="*/ 36 h 75"/>
                <a:gd name="T36" fmla="*/ 0 w 264"/>
                <a:gd name="T37" fmla="*/ 47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4" h="75">
                  <a:moveTo>
                    <a:pt x="0" y="47"/>
                  </a:moveTo>
                  <a:lnTo>
                    <a:pt x="146" y="75"/>
                  </a:lnTo>
                  <a:lnTo>
                    <a:pt x="264" y="3"/>
                  </a:lnTo>
                  <a:lnTo>
                    <a:pt x="261" y="3"/>
                  </a:lnTo>
                  <a:lnTo>
                    <a:pt x="253" y="1"/>
                  </a:lnTo>
                  <a:lnTo>
                    <a:pt x="242" y="1"/>
                  </a:lnTo>
                  <a:lnTo>
                    <a:pt x="227" y="0"/>
                  </a:lnTo>
                  <a:lnTo>
                    <a:pt x="208" y="0"/>
                  </a:lnTo>
                  <a:lnTo>
                    <a:pt x="188" y="0"/>
                  </a:lnTo>
                  <a:lnTo>
                    <a:pt x="166" y="0"/>
                  </a:lnTo>
                  <a:lnTo>
                    <a:pt x="143" y="1"/>
                  </a:lnTo>
                  <a:lnTo>
                    <a:pt x="118" y="3"/>
                  </a:lnTo>
                  <a:lnTo>
                    <a:pt x="95" y="5"/>
                  </a:lnTo>
                  <a:lnTo>
                    <a:pt x="73" y="9"/>
                  </a:lnTo>
                  <a:lnTo>
                    <a:pt x="53" y="14"/>
                  </a:lnTo>
                  <a:lnTo>
                    <a:pt x="34" y="20"/>
                  </a:lnTo>
                  <a:lnTo>
                    <a:pt x="19" y="28"/>
                  </a:lnTo>
                  <a:lnTo>
                    <a:pt x="8" y="36"/>
                  </a:lnTo>
                  <a:lnTo>
                    <a:pt x="0" y="47"/>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83"/>
            <p:cNvSpPr>
              <a:spLocks/>
            </p:cNvSpPr>
            <p:nvPr/>
          </p:nvSpPr>
          <p:spPr bwMode="auto">
            <a:xfrm>
              <a:off x="756" y="1724"/>
              <a:ext cx="220" cy="84"/>
            </a:xfrm>
            <a:custGeom>
              <a:avLst/>
              <a:gdLst>
                <a:gd name="T0" fmla="*/ 0 w 441"/>
                <a:gd name="T1" fmla="*/ 158 h 168"/>
                <a:gd name="T2" fmla="*/ 2 w 441"/>
                <a:gd name="T3" fmla="*/ 158 h 168"/>
                <a:gd name="T4" fmla="*/ 5 w 441"/>
                <a:gd name="T5" fmla="*/ 160 h 168"/>
                <a:gd name="T6" fmla="*/ 11 w 441"/>
                <a:gd name="T7" fmla="*/ 161 h 168"/>
                <a:gd name="T8" fmla="*/ 19 w 441"/>
                <a:gd name="T9" fmla="*/ 164 h 168"/>
                <a:gd name="T10" fmla="*/ 28 w 441"/>
                <a:gd name="T11" fmla="*/ 166 h 168"/>
                <a:gd name="T12" fmla="*/ 40 w 441"/>
                <a:gd name="T13" fmla="*/ 167 h 168"/>
                <a:gd name="T14" fmla="*/ 52 w 441"/>
                <a:gd name="T15" fmla="*/ 168 h 168"/>
                <a:gd name="T16" fmla="*/ 66 w 441"/>
                <a:gd name="T17" fmla="*/ 167 h 168"/>
                <a:gd name="T18" fmla="*/ 81 w 441"/>
                <a:gd name="T19" fmla="*/ 166 h 168"/>
                <a:gd name="T20" fmla="*/ 97 w 441"/>
                <a:gd name="T21" fmla="*/ 163 h 168"/>
                <a:gd name="T22" fmla="*/ 113 w 441"/>
                <a:gd name="T23" fmla="*/ 157 h 168"/>
                <a:gd name="T24" fmla="*/ 131 w 441"/>
                <a:gd name="T25" fmla="*/ 149 h 168"/>
                <a:gd name="T26" fmla="*/ 149 w 441"/>
                <a:gd name="T27" fmla="*/ 137 h 168"/>
                <a:gd name="T28" fmla="*/ 168 w 441"/>
                <a:gd name="T29" fmla="*/ 123 h 168"/>
                <a:gd name="T30" fmla="*/ 186 w 441"/>
                <a:gd name="T31" fmla="*/ 106 h 168"/>
                <a:gd name="T32" fmla="*/ 205 w 441"/>
                <a:gd name="T33" fmla="*/ 84 h 168"/>
                <a:gd name="T34" fmla="*/ 207 w 441"/>
                <a:gd name="T35" fmla="*/ 83 h 168"/>
                <a:gd name="T36" fmla="*/ 211 w 441"/>
                <a:gd name="T37" fmla="*/ 77 h 168"/>
                <a:gd name="T38" fmla="*/ 221 w 441"/>
                <a:gd name="T39" fmla="*/ 70 h 168"/>
                <a:gd name="T40" fmla="*/ 232 w 441"/>
                <a:gd name="T41" fmla="*/ 62 h 168"/>
                <a:gd name="T42" fmla="*/ 246 w 441"/>
                <a:gd name="T43" fmla="*/ 53 h 168"/>
                <a:gd name="T44" fmla="*/ 262 w 441"/>
                <a:gd name="T45" fmla="*/ 43 h 168"/>
                <a:gd name="T46" fmla="*/ 280 w 441"/>
                <a:gd name="T47" fmla="*/ 34 h 168"/>
                <a:gd name="T48" fmla="*/ 298 w 441"/>
                <a:gd name="T49" fmla="*/ 26 h 168"/>
                <a:gd name="T50" fmla="*/ 318 w 441"/>
                <a:gd name="T51" fmla="*/ 20 h 168"/>
                <a:gd name="T52" fmla="*/ 337 w 441"/>
                <a:gd name="T53" fmla="*/ 15 h 168"/>
                <a:gd name="T54" fmla="*/ 357 w 441"/>
                <a:gd name="T55" fmla="*/ 15 h 168"/>
                <a:gd name="T56" fmla="*/ 376 w 441"/>
                <a:gd name="T57" fmla="*/ 19 h 168"/>
                <a:gd name="T58" fmla="*/ 395 w 441"/>
                <a:gd name="T59" fmla="*/ 26 h 168"/>
                <a:gd name="T60" fmla="*/ 412 w 441"/>
                <a:gd name="T61" fmla="*/ 39 h 168"/>
                <a:gd name="T62" fmla="*/ 427 w 441"/>
                <a:gd name="T63" fmla="*/ 59 h 168"/>
                <a:gd name="T64" fmla="*/ 441 w 441"/>
                <a:gd name="T65" fmla="*/ 84 h 168"/>
                <a:gd name="T66" fmla="*/ 441 w 441"/>
                <a:gd name="T67" fmla="*/ 82 h 168"/>
                <a:gd name="T68" fmla="*/ 439 w 441"/>
                <a:gd name="T69" fmla="*/ 76 h 168"/>
                <a:gd name="T70" fmla="*/ 435 w 441"/>
                <a:gd name="T71" fmla="*/ 68 h 168"/>
                <a:gd name="T72" fmla="*/ 431 w 441"/>
                <a:gd name="T73" fmla="*/ 58 h 168"/>
                <a:gd name="T74" fmla="*/ 425 w 441"/>
                <a:gd name="T75" fmla="*/ 46 h 168"/>
                <a:gd name="T76" fmla="*/ 416 w 441"/>
                <a:gd name="T77" fmla="*/ 35 h 168"/>
                <a:gd name="T78" fmla="*/ 405 w 441"/>
                <a:gd name="T79" fmla="*/ 23 h 168"/>
                <a:gd name="T80" fmla="*/ 393 w 441"/>
                <a:gd name="T81" fmla="*/ 14 h 168"/>
                <a:gd name="T82" fmla="*/ 376 w 441"/>
                <a:gd name="T83" fmla="*/ 6 h 168"/>
                <a:gd name="T84" fmla="*/ 358 w 441"/>
                <a:gd name="T85" fmla="*/ 1 h 168"/>
                <a:gd name="T86" fmla="*/ 337 w 441"/>
                <a:gd name="T87" fmla="*/ 0 h 168"/>
                <a:gd name="T88" fmla="*/ 312 w 441"/>
                <a:gd name="T89" fmla="*/ 5 h 168"/>
                <a:gd name="T90" fmla="*/ 284 w 441"/>
                <a:gd name="T91" fmla="*/ 14 h 168"/>
                <a:gd name="T92" fmla="*/ 253 w 441"/>
                <a:gd name="T93" fmla="*/ 30 h 168"/>
                <a:gd name="T94" fmla="*/ 217 w 441"/>
                <a:gd name="T95" fmla="*/ 52 h 168"/>
                <a:gd name="T96" fmla="*/ 178 w 441"/>
                <a:gd name="T97" fmla="*/ 83 h 168"/>
                <a:gd name="T98" fmla="*/ 173 w 441"/>
                <a:gd name="T99" fmla="*/ 88 h 168"/>
                <a:gd name="T100" fmla="*/ 161 w 441"/>
                <a:gd name="T101" fmla="*/ 99 h 168"/>
                <a:gd name="T102" fmla="*/ 142 w 441"/>
                <a:gd name="T103" fmla="*/ 115 h 168"/>
                <a:gd name="T104" fmla="*/ 118 w 441"/>
                <a:gd name="T105" fmla="*/ 134 h 168"/>
                <a:gd name="T106" fmla="*/ 90 w 441"/>
                <a:gd name="T107" fmla="*/ 150 h 168"/>
                <a:gd name="T108" fmla="*/ 60 w 441"/>
                <a:gd name="T109" fmla="*/ 160 h 168"/>
                <a:gd name="T110" fmla="*/ 30 w 441"/>
                <a:gd name="T111" fmla="*/ 165 h 168"/>
                <a:gd name="T112" fmla="*/ 0 w 441"/>
                <a:gd name="T113" fmla="*/ 158 h 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1" h="168">
                  <a:moveTo>
                    <a:pt x="0" y="158"/>
                  </a:moveTo>
                  <a:lnTo>
                    <a:pt x="2" y="158"/>
                  </a:lnTo>
                  <a:lnTo>
                    <a:pt x="5" y="160"/>
                  </a:lnTo>
                  <a:lnTo>
                    <a:pt x="11" y="161"/>
                  </a:lnTo>
                  <a:lnTo>
                    <a:pt x="19" y="164"/>
                  </a:lnTo>
                  <a:lnTo>
                    <a:pt x="28" y="166"/>
                  </a:lnTo>
                  <a:lnTo>
                    <a:pt x="40" y="167"/>
                  </a:lnTo>
                  <a:lnTo>
                    <a:pt x="52" y="168"/>
                  </a:lnTo>
                  <a:lnTo>
                    <a:pt x="66" y="167"/>
                  </a:lnTo>
                  <a:lnTo>
                    <a:pt x="81" y="166"/>
                  </a:lnTo>
                  <a:lnTo>
                    <a:pt x="97" y="163"/>
                  </a:lnTo>
                  <a:lnTo>
                    <a:pt x="113" y="157"/>
                  </a:lnTo>
                  <a:lnTo>
                    <a:pt x="131" y="149"/>
                  </a:lnTo>
                  <a:lnTo>
                    <a:pt x="149" y="137"/>
                  </a:lnTo>
                  <a:lnTo>
                    <a:pt x="168" y="123"/>
                  </a:lnTo>
                  <a:lnTo>
                    <a:pt x="186" y="106"/>
                  </a:lnTo>
                  <a:lnTo>
                    <a:pt x="205" y="84"/>
                  </a:lnTo>
                  <a:lnTo>
                    <a:pt x="207" y="83"/>
                  </a:lnTo>
                  <a:lnTo>
                    <a:pt x="211" y="77"/>
                  </a:lnTo>
                  <a:lnTo>
                    <a:pt x="221" y="70"/>
                  </a:lnTo>
                  <a:lnTo>
                    <a:pt x="232" y="62"/>
                  </a:lnTo>
                  <a:lnTo>
                    <a:pt x="246" y="53"/>
                  </a:lnTo>
                  <a:lnTo>
                    <a:pt x="262" y="43"/>
                  </a:lnTo>
                  <a:lnTo>
                    <a:pt x="280" y="34"/>
                  </a:lnTo>
                  <a:lnTo>
                    <a:pt x="298" y="26"/>
                  </a:lnTo>
                  <a:lnTo>
                    <a:pt x="318" y="20"/>
                  </a:lnTo>
                  <a:lnTo>
                    <a:pt x="337" y="15"/>
                  </a:lnTo>
                  <a:lnTo>
                    <a:pt x="357" y="15"/>
                  </a:lnTo>
                  <a:lnTo>
                    <a:pt x="376" y="19"/>
                  </a:lnTo>
                  <a:lnTo>
                    <a:pt x="395" y="26"/>
                  </a:lnTo>
                  <a:lnTo>
                    <a:pt x="412" y="39"/>
                  </a:lnTo>
                  <a:lnTo>
                    <a:pt x="427" y="59"/>
                  </a:lnTo>
                  <a:lnTo>
                    <a:pt x="441" y="84"/>
                  </a:lnTo>
                  <a:lnTo>
                    <a:pt x="441" y="82"/>
                  </a:lnTo>
                  <a:lnTo>
                    <a:pt x="439" y="76"/>
                  </a:lnTo>
                  <a:lnTo>
                    <a:pt x="435" y="68"/>
                  </a:lnTo>
                  <a:lnTo>
                    <a:pt x="431" y="58"/>
                  </a:lnTo>
                  <a:lnTo>
                    <a:pt x="425" y="46"/>
                  </a:lnTo>
                  <a:lnTo>
                    <a:pt x="416" y="35"/>
                  </a:lnTo>
                  <a:lnTo>
                    <a:pt x="405" y="23"/>
                  </a:lnTo>
                  <a:lnTo>
                    <a:pt x="393" y="14"/>
                  </a:lnTo>
                  <a:lnTo>
                    <a:pt x="376" y="6"/>
                  </a:lnTo>
                  <a:lnTo>
                    <a:pt x="358" y="1"/>
                  </a:lnTo>
                  <a:lnTo>
                    <a:pt x="337" y="0"/>
                  </a:lnTo>
                  <a:lnTo>
                    <a:pt x="312" y="5"/>
                  </a:lnTo>
                  <a:lnTo>
                    <a:pt x="284" y="14"/>
                  </a:lnTo>
                  <a:lnTo>
                    <a:pt x="253" y="30"/>
                  </a:lnTo>
                  <a:lnTo>
                    <a:pt x="217" y="52"/>
                  </a:lnTo>
                  <a:lnTo>
                    <a:pt x="178" y="83"/>
                  </a:lnTo>
                  <a:lnTo>
                    <a:pt x="173" y="88"/>
                  </a:lnTo>
                  <a:lnTo>
                    <a:pt x="161" y="99"/>
                  </a:lnTo>
                  <a:lnTo>
                    <a:pt x="142" y="115"/>
                  </a:lnTo>
                  <a:lnTo>
                    <a:pt x="118" y="134"/>
                  </a:lnTo>
                  <a:lnTo>
                    <a:pt x="90" y="150"/>
                  </a:lnTo>
                  <a:lnTo>
                    <a:pt x="60" y="160"/>
                  </a:lnTo>
                  <a:lnTo>
                    <a:pt x="30" y="165"/>
                  </a:lnTo>
                  <a:lnTo>
                    <a:pt x="0" y="1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84"/>
            <p:cNvSpPr>
              <a:spLocks/>
            </p:cNvSpPr>
            <p:nvPr/>
          </p:nvSpPr>
          <p:spPr bwMode="auto">
            <a:xfrm>
              <a:off x="850" y="1716"/>
              <a:ext cx="83" cy="6"/>
            </a:xfrm>
            <a:custGeom>
              <a:avLst/>
              <a:gdLst>
                <a:gd name="T0" fmla="*/ 166 w 166"/>
                <a:gd name="T1" fmla="*/ 13 h 13"/>
                <a:gd name="T2" fmla="*/ 162 w 166"/>
                <a:gd name="T3" fmla="*/ 12 h 13"/>
                <a:gd name="T4" fmla="*/ 147 w 166"/>
                <a:gd name="T5" fmla="*/ 9 h 13"/>
                <a:gd name="T6" fmla="*/ 127 w 166"/>
                <a:gd name="T7" fmla="*/ 7 h 13"/>
                <a:gd name="T8" fmla="*/ 102 w 166"/>
                <a:gd name="T9" fmla="*/ 5 h 13"/>
                <a:gd name="T10" fmla="*/ 74 w 166"/>
                <a:gd name="T11" fmla="*/ 2 h 13"/>
                <a:gd name="T12" fmla="*/ 47 w 166"/>
                <a:gd name="T13" fmla="*/ 0 h 13"/>
                <a:gd name="T14" fmla="*/ 21 w 166"/>
                <a:gd name="T15" fmla="*/ 1 h 13"/>
                <a:gd name="T16" fmla="*/ 0 w 166"/>
                <a:gd name="T17" fmla="*/ 4 h 13"/>
                <a:gd name="T18" fmla="*/ 7 w 166"/>
                <a:gd name="T19" fmla="*/ 4 h 13"/>
                <a:gd name="T20" fmla="*/ 26 w 166"/>
                <a:gd name="T21" fmla="*/ 5 h 13"/>
                <a:gd name="T22" fmla="*/ 51 w 166"/>
                <a:gd name="T23" fmla="*/ 7 h 13"/>
                <a:gd name="T24" fmla="*/ 80 w 166"/>
                <a:gd name="T25" fmla="*/ 8 h 13"/>
                <a:gd name="T26" fmla="*/ 110 w 166"/>
                <a:gd name="T27" fmla="*/ 10 h 13"/>
                <a:gd name="T28" fmla="*/ 138 w 166"/>
                <a:gd name="T29" fmla="*/ 12 h 13"/>
                <a:gd name="T30" fmla="*/ 157 w 166"/>
                <a:gd name="T31" fmla="*/ 13 h 13"/>
                <a:gd name="T32" fmla="*/ 166 w 166"/>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6" h="13">
                  <a:moveTo>
                    <a:pt x="166" y="13"/>
                  </a:moveTo>
                  <a:lnTo>
                    <a:pt x="162" y="12"/>
                  </a:lnTo>
                  <a:lnTo>
                    <a:pt x="147" y="9"/>
                  </a:lnTo>
                  <a:lnTo>
                    <a:pt x="127" y="7"/>
                  </a:lnTo>
                  <a:lnTo>
                    <a:pt x="102" y="5"/>
                  </a:lnTo>
                  <a:lnTo>
                    <a:pt x="74" y="2"/>
                  </a:lnTo>
                  <a:lnTo>
                    <a:pt x="47" y="0"/>
                  </a:lnTo>
                  <a:lnTo>
                    <a:pt x="21" y="1"/>
                  </a:lnTo>
                  <a:lnTo>
                    <a:pt x="0" y="4"/>
                  </a:lnTo>
                  <a:lnTo>
                    <a:pt x="7" y="4"/>
                  </a:lnTo>
                  <a:lnTo>
                    <a:pt x="26" y="5"/>
                  </a:lnTo>
                  <a:lnTo>
                    <a:pt x="51" y="7"/>
                  </a:lnTo>
                  <a:lnTo>
                    <a:pt x="80" y="8"/>
                  </a:lnTo>
                  <a:lnTo>
                    <a:pt x="110" y="10"/>
                  </a:lnTo>
                  <a:lnTo>
                    <a:pt x="138" y="12"/>
                  </a:lnTo>
                  <a:lnTo>
                    <a:pt x="157" y="13"/>
                  </a:lnTo>
                  <a:lnTo>
                    <a:pt x="166"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85"/>
            <p:cNvSpPr>
              <a:spLocks/>
            </p:cNvSpPr>
            <p:nvPr/>
          </p:nvSpPr>
          <p:spPr bwMode="auto">
            <a:xfrm>
              <a:off x="757" y="1715"/>
              <a:ext cx="79" cy="86"/>
            </a:xfrm>
            <a:custGeom>
              <a:avLst/>
              <a:gdLst>
                <a:gd name="T0" fmla="*/ 159 w 159"/>
                <a:gd name="T1" fmla="*/ 0 h 170"/>
                <a:gd name="T2" fmla="*/ 151 w 159"/>
                <a:gd name="T3" fmla="*/ 0 h 170"/>
                <a:gd name="T4" fmla="*/ 131 w 159"/>
                <a:gd name="T5" fmla="*/ 3 h 170"/>
                <a:gd name="T6" fmla="*/ 104 w 159"/>
                <a:gd name="T7" fmla="*/ 10 h 170"/>
                <a:gd name="T8" fmla="*/ 72 w 159"/>
                <a:gd name="T9" fmla="*/ 23 h 170"/>
                <a:gd name="T10" fmla="*/ 42 w 159"/>
                <a:gd name="T11" fmla="*/ 43 h 170"/>
                <a:gd name="T12" fmla="*/ 17 w 159"/>
                <a:gd name="T13" fmla="*/ 74 h 170"/>
                <a:gd name="T14" fmla="*/ 1 w 159"/>
                <a:gd name="T15" fmla="*/ 115 h 170"/>
                <a:gd name="T16" fmla="*/ 0 w 159"/>
                <a:gd name="T17" fmla="*/ 170 h 170"/>
                <a:gd name="T18" fmla="*/ 0 w 159"/>
                <a:gd name="T19" fmla="*/ 163 h 170"/>
                <a:gd name="T20" fmla="*/ 1 w 159"/>
                <a:gd name="T21" fmla="*/ 146 h 170"/>
                <a:gd name="T22" fmla="*/ 5 w 159"/>
                <a:gd name="T23" fmla="*/ 122 h 170"/>
                <a:gd name="T24" fmla="*/ 16 w 159"/>
                <a:gd name="T25" fmla="*/ 92 h 170"/>
                <a:gd name="T26" fmla="*/ 34 w 159"/>
                <a:gd name="T27" fmla="*/ 62 h 170"/>
                <a:gd name="T28" fmla="*/ 63 w 159"/>
                <a:gd name="T29" fmla="*/ 34 h 170"/>
                <a:gd name="T30" fmla="*/ 104 w 159"/>
                <a:gd name="T31" fmla="*/ 13 h 170"/>
                <a:gd name="T32" fmla="*/ 159 w 159"/>
                <a:gd name="T33" fmla="*/ 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9" h="170">
                  <a:moveTo>
                    <a:pt x="159" y="0"/>
                  </a:moveTo>
                  <a:lnTo>
                    <a:pt x="151" y="0"/>
                  </a:lnTo>
                  <a:lnTo>
                    <a:pt x="131" y="3"/>
                  </a:lnTo>
                  <a:lnTo>
                    <a:pt x="104" y="10"/>
                  </a:lnTo>
                  <a:lnTo>
                    <a:pt x="72" y="23"/>
                  </a:lnTo>
                  <a:lnTo>
                    <a:pt x="42" y="43"/>
                  </a:lnTo>
                  <a:lnTo>
                    <a:pt x="17" y="74"/>
                  </a:lnTo>
                  <a:lnTo>
                    <a:pt x="1" y="115"/>
                  </a:lnTo>
                  <a:lnTo>
                    <a:pt x="0" y="170"/>
                  </a:lnTo>
                  <a:lnTo>
                    <a:pt x="0" y="163"/>
                  </a:lnTo>
                  <a:lnTo>
                    <a:pt x="1" y="146"/>
                  </a:lnTo>
                  <a:lnTo>
                    <a:pt x="5" y="122"/>
                  </a:lnTo>
                  <a:lnTo>
                    <a:pt x="16" y="92"/>
                  </a:lnTo>
                  <a:lnTo>
                    <a:pt x="34" y="62"/>
                  </a:lnTo>
                  <a:lnTo>
                    <a:pt x="63" y="34"/>
                  </a:lnTo>
                  <a:lnTo>
                    <a:pt x="104" y="13"/>
                  </a:lnTo>
                  <a:lnTo>
                    <a:pt x="15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86"/>
            <p:cNvSpPr>
              <a:spLocks/>
            </p:cNvSpPr>
            <p:nvPr/>
          </p:nvSpPr>
          <p:spPr bwMode="auto">
            <a:xfrm>
              <a:off x="752" y="1933"/>
              <a:ext cx="200" cy="81"/>
            </a:xfrm>
            <a:custGeom>
              <a:avLst/>
              <a:gdLst>
                <a:gd name="T0" fmla="*/ 0 w 401"/>
                <a:gd name="T1" fmla="*/ 160 h 161"/>
                <a:gd name="T2" fmla="*/ 5 w 401"/>
                <a:gd name="T3" fmla="*/ 160 h 161"/>
                <a:gd name="T4" fmla="*/ 18 w 401"/>
                <a:gd name="T5" fmla="*/ 161 h 161"/>
                <a:gd name="T6" fmla="*/ 37 w 401"/>
                <a:gd name="T7" fmla="*/ 161 h 161"/>
                <a:gd name="T8" fmla="*/ 62 w 401"/>
                <a:gd name="T9" fmla="*/ 160 h 161"/>
                <a:gd name="T10" fmla="*/ 89 w 401"/>
                <a:gd name="T11" fmla="*/ 154 h 161"/>
                <a:gd name="T12" fmla="*/ 118 w 401"/>
                <a:gd name="T13" fmla="*/ 145 h 161"/>
                <a:gd name="T14" fmla="*/ 147 w 401"/>
                <a:gd name="T15" fmla="*/ 130 h 161"/>
                <a:gd name="T16" fmla="*/ 173 w 401"/>
                <a:gd name="T17" fmla="*/ 108 h 161"/>
                <a:gd name="T18" fmla="*/ 175 w 401"/>
                <a:gd name="T19" fmla="*/ 107 h 161"/>
                <a:gd name="T20" fmla="*/ 179 w 401"/>
                <a:gd name="T21" fmla="*/ 103 h 161"/>
                <a:gd name="T22" fmla="*/ 186 w 401"/>
                <a:gd name="T23" fmla="*/ 96 h 161"/>
                <a:gd name="T24" fmla="*/ 194 w 401"/>
                <a:gd name="T25" fmla="*/ 86 h 161"/>
                <a:gd name="T26" fmla="*/ 206 w 401"/>
                <a:gd name="T27" fmla="*/ 77 h 161"/>
                <a:gd name="T28" fmla="*/ 218 w 401"/>
                <a:gd name="T29" fmla="*/ 67 h 161"/>
                <a:gd name="T30" fmla="*/ 233 w 401"/>
                <a:gd name="T31" fmla="*/ 55 h 161"/>
                <a:gd name="T32" fmla="*/ 250 w 401"/>
                <a:gd name="T33" fmla="*/ 45 h 161"/>
                <a:gd name="T34" fmla="*/ 266 w 401"/>
                <a:gd name="T35" fmla="*/ 35 h 161"/>
                <a:gd name="T36" fmla="*/ 284 w 401"/>
                <a:gd name="T37" fmla="*/ 27 h 161"/>
                <a:gd name="T38" fmla="*/ 303 w 401"/>
                <a:gd name="T39" fmla="*/ 20 h 161"/>
                <a:gd name="T40" fmla="*/ 322 w 401"/>
                <a:gd name="T41" fmla="*/ 15 h 161"/>
                <a:gd name="T42" fmla="*/ 342 w 401"/>
                <a:gd name="T43" fmla="*/ 13 h 161"/>
                <a:gd name="T44" fmla="*/ 361 w 401"/>
                <a:gd name="T45" fmla="*/ 14 h 161"/>
                <a:gd name="T46" fmla="*/ 381 w 401"/>
                <a:gd name="T47" fmla="*/ 20 h 161"/>
                <a:gd name="T48" fmla="*/ 401 w 401"/>
                <a:gd name="T49" fmla="*/ 29 h 161"/>
                <a:gd name="T50" fmla="*/ 398 w 401"/>
                <a:gd name="T51" fmla="*/ 29 h 161"/>
                <a:gd name="T52" fmla="*/ 394 w 401"/>
                <a:gd name="T53" fmla="*/ 27 h 161"/>
                <a:gd name="T54" fmla="*/ 386 w 401"/>
                <a:gd name="T55" fmla="*/ 25 h 161"/>
                <a:gd name="T56" fmla="*/ 374 w 401"/>
                <a:gd name="T57" fmla="*/ 22 h 161"/>
                <a:gd name="T58" fmla="*/ 361 w 401"/>
                <a:gd name="T59" fmla="*/ 20 h 161"/>
                <a:gd name="T60" fmla="*/ 345 w 401"/>
                <a:gd name="T61" fmla="*/ 16 h 161"/>
                <a:gd name="T62" fmla="*/ 328 w 401"/>
                <a:gd name="T63" fmla="*/ 13 h 161"/>
                <a:gd name="T64" fmla="*/ 310 w 401"/>
                <a:gd name="T65" fmla="*/ 9 h 161"/>
                <a:gd name="T66" fmla="*/ 290 w 401"/>
                <a:gd name="T67" fmla="*/ 6 h 161"/>
                <a:gd name="T68" fmla="*/ 270 w 401"/>
                <a:gd name="T69" fmla="*/ 4 h 161"/>
                <a:gd name="T70" fmla="*/ 250 w 401"/>
                <a:gd name="T71" fmla="*/ 1 h 161"/>
                <a:gd name="T72" fmla="*/ 230 w 401"/>
                <a:gd name="T73" fmla="*/ 0 h 161"/>
                <a:gd name="T74" fmla="*/ 209 w 401"/>
                <a:gd name="T75" fmla="*/ 0 h 161"/>
                <a:gd name="T76" fmla="*/ 190 w 401"/>
                <a:gd name="T77" fmla="*/ 0 h 161"/>
                <a:gd name="T78" fmla="*/ 172 w 401"/>
                <a:gd name="T79" fmla="*/ 2 h 161"/>
                <a:gd name="T80" fmla="*/ 155 w 401"/>
                <a:gd name="T81" fmla="*/ 6 h 161"/>
                <a:gd name="T82" fmla="*/ 148 w 401"/>
                <a:gd name="T83" fmla="*/ 6 h 161"/>
                <a:gd name="T84" fmla="*/ 131 w 401"/>
                <a:gd name="T85" fmla="*/ 9 h 161"/>
                <a:gd name="T86" fmla="*/ 105 w 401"/>
                <a:gd name="T87" fmla="*/ 15 h 161"/>
                <a:gd name="T88" fmla="*/ 77 w 401"/>
                <a:gd name="T89" fmla="*/ 27 h 161"/>
                <a:gd name="T90" fmla="*/ 49 w 401"/>
                <a:gd name="T91" fmla="*/ 45 h 161"/>
                <a:gd name="T92" fmla="*/ 24 w 401"/>
                <a:gd name="T93" fmla="*/ 73 h 161"/>
                <a:gd name="T94" fmla="*/ 6 w 401"/>
                <a:gd name="T95" fmla="*/ 111 h 161"/>
                <a:gd name="T96" fmla="*/ 0 w 401"/>
                <a:gd name="T97" fmla="*/ 160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1" h="161">
                  <a:moveTo>
                    <a:pt x="0" y="160"/>
                  </a:moveTo>
                  <a:lnTo>
                    <a:pt x="5" y="160"/>
                  </a:lnTo>
                  <a:lnTo>
                    <a:pt x="18" y="161"/>
                  </a:lnTo>
                  <a:lnTo>
                    <a:pt x="37" y="161"/>
                  </a:lnTo>
                  <a:lnTo>
                    <a:pt x="62" y="160"/>
                  </a:lnTo>
                  <a:lnTo>
                    <a:pt x="89" y="154"/>
                  </a:lnTo>
                  <a:lnTo>
                    <a:pt x="118" y="145"/>
                  </a:lnTo>
                  <a:lnTo>
                    <a:pt x="147" y="130"/>
                  </a:lnTo>
                  <a:lnTo>
                    <a:pt x="173" y="108"/>
                  </a:lnTo>
                  <a:lnTo>
                    <a:pt x="175" y="107"/>
                  </a:lnTo>
                  <a:lnTo>
                    <a:pt x="179" y="103"/>
                  </a:lnTo>
                  <a:lnTo>
                    <a:pt x="186" y="96"/>
                  </a:lnTo>
                  <a:lnTo>
                    <a:pt x="194" y="86"/>
                  </a:lnTo>
                  <a:lnTo>
                    <a:pt x="206" y="77"/>
                  </a:lnTo>
                  <a:lnTo>
                    <a:pt x="218" y="67"/>
                  </a:lnTo>
                  <a:lnTo>
                    <a:pt x="233" y="55"/>
                  </a:lnTo>
                  <a:lnTo>
                    <a:pt x="250" y="45"/>
                  </a:lnTo>
                  <a:lnTo>
                    <a:pt x="266" y="35"/>
                  </a:lnTo>
                  <a:lnTo>
                    <a:pt x="284" y="27"/>
                  </a:lnTo>
                  <a:lnTo>
                    <a:pt x="303" y="20"/>
                  </a:lnTo>
                  <a:lnTo>
                    <a:pt x="322" y="15"/>
                  </a:lnTo>
                  <a:lnTo>
                    <a:pt x="342" y="13"/>
                  </a:lnTo>
                  <a:lnTo>
                    <a:pt x="361" y="14"/>
                  </a:lnTo>
                  <a:lnTo>
                    <a:pt x="381" y="20"/>
                  </a:lnTo>
                  <a:lnTo>
                    <a:pt x="401" y="29"/>
                  </a:lnTo>
                  <a:lnTo>
                    <a:pt x="398" y="29"/>
                  </a:lnTo>
                  <a:lnTo>
                    <a:pt x="394" y="27"/>
                  </a:lnTo>
                  <a:lnTo>
                    <a:pt x="386" y="25"/>
                  </a:lnTo>
                  <a:lnTo>
                    <a:pt x="374" y="22"/>
                  </a:lnTo>
                  <a:lnTo>
                    <a:pt x="361" y="20"/>
                  </a:lnTo>
                  <a:lnTo>
                    <a:pt x="345" y="16"/>
                  </a:lnTo>
                  <a:lnTo>
                    <a:pt x="328" y="13"/>
                  </a:lnTo>
                  <a:lnTo>
                    <a:pt x="310" y="9"/>
                  </a:lnTo>
                  <a:lnTo>
                    <a:pt x="290" y="6"/>
                  </a:lnTo>
                  <a:lnTo>
                    <a:pt x="270" y="4"/>
                  </a:lnTo>
                  <a:lnTo>
                    <a:pt x="250" y="1"/>
                  </a:lnTo>
                  <a:lnTo>
                    <a:pt x="230" y="0"/>
                  </a:lnTo>
                  <a:lnTo>
                    <a:pt x="209" y="0"/>
                  </a:lnTo>
                  <a:lnTo>
                    <a:pt x="190" y="0"/>
                  </a:lnTo>
                  <a:lnTo>
                    <a:pt x="172" y="2"/>
                  </a:lnTo>
                  <a:lnTo>
                    <a:pt x="155" y="6"/>
                  </a:lnTo>
                  <a:lnTo>
                    <a:pt x="148" y="6"/>
                  </a:lnTo>
                  <a:lnTo>
                    <a:pt x="131" y="9"/>
                  </a:lnTo>
                  <a:lnTo>
                    <a:pt x="105" y="15"/>
                  </a:lnTo>
                  <a:lnTo>
                    <a:pt x="77" y="27"/>
                  </a:lnTo>
                  <a:lnTo>
                    <a:pt x="49" y="45"/>
                  </a:lnTo>
                  <a:lnTo>
                    <a:pt x="24" y="73"/>
                  </a:lnTo>
                  <a:lnTo>
                    <a:pt x="6" y="111"/>
                  </a:lnTo>
                  <a:lnTo>
                    <a:pt x="0" y="160"/>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87"/>
            <p:cNvSpPr>
              <a:spLocks/>
            </p:cNvSpPr>
            <p:nvPr/>
          </p:nvSpPr>
          <p:spPr bwMode="auto">
            <a:xfrm>
              <a:off x="767" y="1942"/>
              <a:ext cx="132" cy="37"/>
            </a:xfrm>
            <a:custGeom>
              <a:avLst/>
              <a:gdLst>
                <a:gd name="T0" fmla="*/ 0 w 265"/>
                <a:gd name="T1" fmla="*/ 45 h 74"/>
                <a:gd name="T2" fmla="*/ 147 w 265"/>
                <a:gd name="T3" fmla="*/ 74 h 74"/>
                <a:gd name="T4" fmla="*/ 265 w 265"/>
                <a:gd name="T5" fmla="*/ 3 h 74"/>
                <a:gd name="T6" fmla="*/ 262 w 265"/>
                <a:gd name="T7" fmla="*/ 3 h 74"/>
                <a:gd name="T8" fmla="*/ 254 w 265"/>
                <a:gd name="T9" fmla="*/ 2 h 74"/>
                <a:gd name="T10" fmla="*/ 243 w 265"/>
                <a:gd name="T11" fmla="*/ 2 h 74"/>
                <a:gd name="T12" fmla="*/ 227 w 265"/>
                <a:gd name="T13" fmla="*/ 0 h 74"/>
                <a:gd name="T14" fmla="*/ 209 w 265"/>
                <a:gd name="T15" fmla="*/ 0 h 74"/>
                <a:gd name="T16" fmla="*/ 188 w 265"/>
                <a:gd name="T17" fmla="*/ 0 h 74"/>
                <a:gd name="T18" fmla="*/ 165 w 265"/>
                <a:gd name="T19" fmla="*/ 0 h 74"/>
                <a:gd name="T20" fmla="*/ 142 w 265"/>
                <a:gd name="T21" fmla="*/ 2 h 74"/>
                <a:gd name="T22" fmla="*/ 119 w 265"/>
                <a:gd name="T23" fmla="*/ 3 h 74"/>
                <a:gd name="T24" fmla="*/ 96 w 265"/>
                <a:gd name="T25" fmla="*/ 5 h 74"/>
                <a:gd name="T26" fmla="*/ 73 w 265"/>
                <a:gd name="T27" fmla="*/ 8 h 74"/>
                <a:gd name="T28" fmla="*/ 52 w 265"/>
                <a:gd name="T29" fmla="*/ 13 h 74"/>
                <a:gd name="T30" fmla="*/ 35 w 265"/>
                <a:gd name="T31" fmla="*/ 19 h 74"/>
                <a:gd name="T32" fmla="*/ 19 w 265"/>
                <a:gd name="T33" fmla="*/ 26 h 74"/>
                <a:gd name="T34" fmla="*/ 7 w 265"/>
                <a:gd name="T35" fmla="*/ 35 h 74"/>
                <a:gd name="T36" fmla="*/ 0 w 265"/>
                <a:gd name="T37" fmla="*/ 45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5" h="74">
                  <a:moveTo>
                    <a:pt x="0" y="45"/>
                  </a:moveTo>
                  <a:lnTo>
                    <a:pt x="147" y="74"/>
                  </a:lnTo>
                  <a:lnTo>
                    <a:pt x="265" y="3"/>
                  </a:lnTo>
                  <a:lnTo>
                    <a:pt x="262" y="3"/>
                  </a:lnTo>
                  <a:lnTo>
                    <a:pt x="254" y="2"/>
                  </a:lnTo>
                  <a:lnTo>
                    <a:pt x="243" y="2"/>
                  </a:lnTo>
                  <a:lnTo>
                    <a:pt x="227" y="0"/>
                  </a:lnTo>
                  <a:lnTo>
                    <a:pt x="209" y="0"/>
                  </a:lnTo>
                  <a:lnTo>
                    <a:pt x="188" y="0"/>
                  </a:lnTo>
                  <a:lnTo>
                    <a:pt x="165" y="0"/>
                  </a:lnTo>
                  <a:lnTo>
                    <a:pt x="142" y="2"/>
                  </a:lnTo>
                  <a:lnTo>
                    <a:pt x="119" y="3"/>
                  </a:lnTo>
                  <a:lnTo>
                    <a:pt x="96" y="5"/>
                  </a:lnTo>
                  <a:lnTo>
                    <a:pt x="73" y="8"/>
                  </a:lnTo>
                  <a:lnTo>
                    <a:pt x="52" y="13"/>
                  </a:lnTo>
                  <a:lnTo>
                    <a:pt x="35" y="19"/>
                  </a:lnTo>
                  <a:lnTo>
                    <a:pt x="19" y="26"/>
                  </a:lnTo>
                  <a:lnTo>
                    <a:pt x="7" y="35"/>
                  </a:lnTo>
                  <a:lnTo>
                    <a:pt x="0" y="45"/>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88"/>
            <p:cNvSpPr>
              <a:spLocks/>
            </p:cNvSpPr>
            <p:nvPr/>
          </p:nvSpPr>
          <p:spPr bwMode="auto">
            <a:xfrm>
              <a:off x="751" y="1937"/>
              <a:ext cx="221" cy="84"/>
            </a:xfrm>
            <a:custGeom>
              <a:avLst/>
              <a:gdLst>
                <a:gd name="T0" fmla="*/ 0 w 442"/>
                <a:gd name="T1" fmla="*/ 158 h 167"/>
                <a:gd name="T2" fmla="*/ 1 w 442"/>
                <a:gd name="T3" fmla="*/ 158 h 167"/>
                <a:gd name="T4" fmla="*/ 5 w 442"/>
                <a:gd name="T5" fmla="*/ 160 h 167"/>
                <a:gd name="T6" fmla="*/ 11 w 442"/>
                <a:gd name="T7" fmla="*/ 161 h 167"/>
                <a:gd name="T8" fmla="*/ 19 w 442"/>
                <a:gd name="T9" fmla="*/ 164 h 167"/>
                <a:gd name="T10" fmla="*/ 28 w 442"/>
                <a:gd name="T11" fmla="*/ 165 h 167"/>
                <a:gd name="T12" fmla="*/ 39 w 442"/>
                <a:gd name="T13" fmla="*/ 166 h 167"/>
                <a:gd name="T14" fmla="*/ 52 w 442"/>
                <a:gd name="T15" fmla="*/ 167 h 167"/>
                <a:gd name="T16" fmla="*/ 66 w 442"/>
                <a:gd name="T17" fmla="*/ 166 h 167"/>
                <a:gd name="T18" fmla="*/ 81 w 442"/>
                <a:gd name="T19" fmla="*/ 164 h 167"/>
                <a:gd name="T20" fmla="*/ 97 w 442"/>
                <a:gd name="T21" fmla="*/ 160 h 167"/>
                <a:gd name="T22" fmla="*/ 114 w 442"/>
                <a:gd name="T23" fmla="*/ 154 h 167"/>
                <a:gd name="T24" fmla="*/ 132 w 442"/>
                <a:gd name="T25" fmla="*/ 146 h 167"/>
                <a:gd name="T26" fmla="*/ 150 w 442"/>
                <a:gd name="T27" fmla="*/ 135 h 167"/>
                <a:gd name="T28" fmla="*/ 169 w 442"/>
                <a:gd name="T29" fmla="*/ 121 h 167"/>
                <a:gd name="T30" fmla="*/ 187 w 442"/>
                <a:gd name="T31" fmla="*/ 104 h 167"/>
                <a:gd name="T32" fmla="*/ 205 w 442"/>
                <a:gd name="T33" fmla="*/ 83 h 167"/>
                <a:gd name="T34" fmla="*/ 208 w 442"/>
                <a:gd name="T35" fmla="*/ 82 h 167"/>
                <a:gd name="T36" fmla="*/ 212 w 442"/>
                <a:gd name="T37" fmla="*/ 77 h 167"/>
                <a:gd name="T38" fmla="*/ 222 w 442"/>
                <a:gd name="T39" fmla="*/ 70 h 167"/>
                <a:gd name="T40" fmla="*/ 233 w 442"/>
                <a:gd name="T41" fmla="*/ 61 h 167"/>
                <a:gd name="T42" fmla="*/ 247 w 442"/>
                <a:gd name="T43" fmla="*/ 52 h 167"/>
                <a:gd name="T44" fmla="*/ 263 w 442"/>
                <a:gd name="T45" fmla="*/ 43 h 167"/>
                <a:gd name="T46" fmla="*/ 280 w 442"/>
                <a:gd name="T47" fmla="*/ 34 h 167"/>
                <a:gd name="T48" fmla="*/ 299 w 442"/>
                <a:gd name="T49" fmla="*/ 26 h 167"/>
                <a:gd name="T50" fmla="*/ 319 w 442"/>
                <a:gd name="T51" fmla="*/ 19 h 167"/>
                <a:gd name="T52" fmla="*/ 338 w 442"/>
                <a:gd name="T53" fmla="*/ 15 h 167"/>
                <a:gd name="T54" fmla="*/ 358 w 442"/>
                <a:gd name="T55" fmla="*/ 15 h 167"/>
                <a:gd name="T56" fmla="*/ 377 w 442"/>
                <a:gd name="T57" fmla="*/ 17 h 167"/>
                <a:gd name="T58" fmla="*/ 396 w 442"/>
                <a:gd name="T59" fmla="*/ 26 h 167"/>
                <a:gd name="T60" fmla="*/ 413 w 442"/>
                <a:gd name="T61" fmla="*/ 39 h 167"/>
                <a:gd name="T62" fmla="*/ 428 w 442"/>
                <a:gd name="T63" fmla="*/ 58 h 167"/>
                <a:gd name="T64" fmla="*/ 442 w 442"/>
                <a:gd name="T65" fmla="*/ 83 h 167"/>
                <a:gd name="T66" fmla="*/ 442 w 442"/>
                <a:gd name="T67" fmla="*/ 81 h 167"/>
                <a:gd name="T68" fmla="*/ 440 w 442"/>
                <a:gd name="T69" fmla="*/ 75 h 167"/>
                <a:gd name="T70" fmla="*/ 436 w 442"/>
                <a:gd name="T71" fmla="*/ 67 h 167"/>
                <a:gd name="T72" fmla="*/ 432 w 442"/>
                <a:gd name="T73" fmla="*/ 57 h 167"/>
                <a:gd name="T74" fmla="*/ 426 w 442"/>
                <a:gd name="T75" fmla="*/ 45 h 167"/>
                <a:gd name="T76" fmla="*/ 417 w 442"/>
                <a:gd name="T77" fmla="*/ 34 h 167"/>
                <a:gd name="T78" fmla="*/ 406 w 442"/>
                <a:gd name="T79" fmla="*/ 22 h 167"/>
                <a:gd name="T80" fmla="*/ 393 w 442"/>
                <a:gd name="T81" fmla="*/ 13 h 167"/>
                <a:gd name="T82" fmla="*/ 377 w 442"/>
                <a:gd name="T83" fmla="*/ 5 h 167"/>
                <a:gd name="T84" fmla="*/ 359 w 442"/>
                <a:gd name="T85" fmla="*/ 0 h 167"/>
                <a:gd name="T86" fmla="*/ 338 w 442"/>
                <a:gd name="T87" fmla="*/ 0 h 167"/>
                <a:gd name="T88" fmla="*/ 313 w 442"/>
                <a:gd name="T89" fmla="*/ 4 h 167"/>
                <a:gd name="T90" fmla="*/ 285 w 442"/>
                <a:gd name="T91" fmla="*/ 13 h 167"/>
                <a:gd name="T92" fmla="*/ 254 w 442"/>
                <a:gd name="T93" fmla="*/ 29 h 167"/>
                <a:gd name="T94" fmla="*/ 218 w 442"/>
                <a:gd name="T95" fmla="*/ 52 h 167"/>
                <a:gd name="T96" fmla="*/ 179 w 442"/>
                <a:gd name="T97" fmla="*/ 83 h 167"/>
                <a:gd name="T98" fmla="*/ 174 w 442"/>
                <a:gd name="T99" fmla="*/ 88 h 167"/>
                <a:gd name="T100" fmla="*/ 162 w 442"/>
                <a:gd name="T101" fmla="*/ 99 h 167"/>
                <a:gd name="T102" fmla="*/ 143 w 442"/>
                <a:gd name="T103" fmla="*/ 115 h 167"/>
                <a:gd name="T104" fmla="*/ 119 w 442"/>
                <a:gd name="T105" fmla="*/ 133 h 167"/>
                <a:gd name="T106" fmla="*/ 90 w 442"/>
                <a:gd name="T107" fmla="*/ 148 h 167"/>
                <a:gd name="T108" fmla="*/ 60 w 442"/>
                <a:gd name="T109" fmla="*/ 159 h 167"/>
                <a:gd name="T110" fmla="*/ 30 w 442"/>
                <a:gd name="T111" fmla="*/ 164 h 167"/>
                <a:gd name="T112" fmla="*/ 0 w 442"/>
                <a:gd name="T113" fmla="*/ 158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2" h="167">
                  <a:moveTo>
                    <a:pt x="0" y="158"/>
                  </a:moveTo>
                  <a:lnTo>
                    <a:pt x="1" y="158"/>
                  </a:lnTo>
                  <a:lnTo>
                    <a:pt x="5" y="160"/>
                  </a:lnTo>
                  <a:lnTo>
                    <a:pt x="11" y="161"/>
                  </a:lnTo>
                  <a:lnTo>
                    <a:pt x="19" y="164"/>
                  </a:lnTo>
                  <a:lnTo>
                    <a:pt x="28" y="165"/>
                  </a:lnTo>
                  <a:lnTo>
                    <a:pt x="39" y="166"/>
                  </a:lnTo>
                  <a:lnTo>
                    <a:pt x="52" y="167"/>
                  </a:lnTo>
                  <a:lnTo>
                    <a:pt x="66" y="166"/>
                  </a:lnTo>
                  <a:lnTo>
                    <a:pt x="81" y="164"/>
                  </a:lnTo>
                  <a:lnTo>
                    <a:pt x="97" y="160"/>
                  </a:lnTo>
                  <a:lnTo>
                    <a:pt x="114" y="154"/>
                  </a:lnTo>
                  <a:lnTo>
                    <a:pt x="132" y="146"/>
                  </a:lnTo>
                  <a:lnTo>
                    <a:pt x="150" y="135"/>
                  </a:lnTo>
                  <a:lnTo>
                    <a:pt x="169" y="121"/>
                  </a:lnTo>
                  <a:lnTo>
                    <a:pt x="187" y="104"/>
                  </a:lnTo>
                  <a:lnTo>
                    <a:pt x="205" y="83"/>
                  </a:lnTo>
                  <a:lnTo>
                    <a:pt x="208" y="82"/>
                  </a:lnTo>
                  <a:lnTo>
                    <a:pt x="212" y="77"/>
                  </a:lnTo>
                  <a:lnTo>
                    <a:pt x="222" y="70"/>
                  </a:lnTo>
                  <a:lnTo>
                    <a:pt x="233" y="61"/>
                  </a:lnTo>
                  <a:lnTo>
                    <a:pt x="247" y="52"/>
                  </a:lnTo>
                  <a:lnTo>
                    <a:pt x="263" y="43"/>
                  </a:lnTo>
                  <a:lnTo>
                    <a:pt x="280" y="34"/>
                  </a:lnTo>
                  <a:lnTo>
                    <a:pt x="299" y="26"/>
                  </a:lnTo>
                  <a:lnTo>
                    <a:pt x="319" y="19"/>
                  </a:lnTo>
                  <a:lnTo>
                    <a:pt x="338" y="15"/>
                  </a:lnTo>
                  <a:lnTo>
                    <a:pt x="358" y="15"/>
                  </a:lnTo>
                  <a:lnTo>
                    <a:pt x="377" y="17"/>
                  </a:lnTo>
                  <a:lnTo>
                    <a:pt x="396" y="26"/>
                  </a:lnTo>
                  <a:lnTo>
                    <a:pt x="413" y="39"/>
                  </a:lnTo>
                  <a:lnTo>
                    <a:pt x="428" y="58"/>
                  </a:lnTo>
                  <a:lnTo>
                    <a:pt x="442" y="83"/>
                  </a:lnTo>
                  <a:lnTo>
                    <a:pt x="442" y="81"/>
                  </a:lnTo>
                  <a:lnTo>
                    <a:pt x="440" y="75"/>
                  </a:lnTo>
                  <a:lnTo>
                    <a:pt x="436" y="67"/>
                  </a:lnTo>
                  <a:lnTo>
                    <a:pt x="432" y="57"/>
                  </a:lnTo>
                  <a:lnTo>
                    <a:pt x="426" y="45"/>
                  </a:lnTo>
                  <a:lnTo>
                    <a:pt x="417" y="34"/>
                  </a:lnTo>
                  <a:lnTo>
                    <a:pt x="406" y="22"/>
                  </a:lnTo>
                  <a:lnTo>
                    <a:pt x="393" y="13"/>
                  </a:lnTo>
                  <a:lnTo>
                    <a:pt x="377" y="5"/>
                  </a:lnTo>
                  <a:lnTo>
                    <a:pt x="359" y="0"/>
                  </a:lnTo>
                  <a:lnTo>
                    <a:pt x="338" y="0"/>
                  </a:lnTo>
                  <a:lnTo>
                    <a:pt x="313" y="4"/>
                  </a:lnTo>
                  <a:lnTo>
                    <a:pt x="285" y="13"/>
                  </a:lnTo>
                  <a:lnTo>
                    <a:pt x="254" y="29"/>
                  </a:lnTo>
                  <a:lnTo>
                    <a:pt x="218" y="52"/>
                  </a:lnTo>
                  <a:lnTo>
                    <a:pt x="179" y="83"/>
                  </a:lnTo>
                  <a:lnTo>
                    <a:pt x="174" y="88"/>
                  </a:lnTo>
                  <a:lnTo>
                    <a:pt x="162" y="99"/>
                  </a:lnTo>
                  <a:lnTo>
                    <a:pt x="143" y="115"/>
                  </a:lnTo>
                  <a:lnTo>
                    <a:pt x="119" y="133"/>
                  </a:lnTo>
                  <a:lnTo>
                    <a:pt x="90" y="148"/>
                  </a:lnTo>
                  <a:lnTo>
                    <a:pt x="60" y="159"/>
                  </a:lnTo>
                  <a:lnTo>
                    <a:pt x="30" y="164"/>
                  </a:lnTo>
                  <a:lnTo>
                    <a:pt x="0" y="15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89"/>
            <p:cNvSpPr>
              <a:spLocks/>
            </p:cNvSpPr>
            <p:nvPr/>
          </p:nvSpPr>
          <p:spPr bwMode="auto">
            <a:xfrm>
              <a:off x="846" y="1930"/>
              <a:ext cx="82" cy="6"/>
            </a:xfrm>
            <a:custGeom>
              <a:avLst/>
              <a:gdLst>
                <a:gd name="T0" fmla="*/ 164 w 164"/>
                <a:gd name="T1" fmla="*/ 13 h 13"/>
                <a:gd name="T2" fmla="*/ 159 w 164"/>
                <a:gd name="T3" fmla="*/ 12 h 13"/>
                <a:gd name="T4" fmla="*/ 146 w 164"/>
                <a:gd name="T5" fmla="*/ 9 h 13"/>
                <a:gd name="T6" fmla="*/ 125 w 164"/>
                <a:gd name="T7" fmla="*/ 7 h 13"/>
                <a:gd name="T8" fmla="*/ 101 w 164"/>
                <a:gd name="T9" fmla="*/ 5 h 13"/>
                <a:gd name="T10" fmla="*/ 73 w 164"/>
                <a:gd name="T11" fmla="*/ 3 h 13"/>
                <a:gd name="T12" fmla="*/ 46 w 164"/>
                <a:gd name="T13" fmla="*/ 0 h 13"/>
                <a:gd name="T14" fmla="*/ 21 w 164"/>
                <a:gd name="T15" fmla="*/ 1 h 13"/>
                <a:gd name="T16" fmla="*/ 0 w 164"/>
                <a:gd name="T17" fmla="*/ 4 h 13"/>
                <a:gd name="T18" fmla="*/ 7 w 164"/>
                <a:gd name="T19" fmla="*/ 4 h 13"/>
                <a:gd name="T20" fmla="*/ 25 w 164"/>
                <a:gd name="T21" fmla="*/ 5 h 13"/>
                <a:gd name="T22" fmla="*/ 51 w 164"/>
                <a:gd name="T23" fmla="*/ 7 h 13"/>
                <a:gd name="T24" fmla="*/ 80 w 164"/>
                <a:gd name="T25" fmla="*/ 8 h 13"/>
                <a:gd name="T26" fmla="*/ 110 w 164"/>
                <a:gd name="T27" fmla="*/ 11 h 13"/>
                <a:gd name="T28" fmla="*/ 136 w 164"/>
                <a:gd name="T29" fmla="*/ 12 h 13"/>
                <a:gd name="T30" fmla="*/ 155 w 164"/>
                <a:gd name="T31" fmla="*/ 13 h 13"/>
                <a:gd name="T32" fmla="*/ 164 w 164"/>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4" h="13">
                  <a:moveTo>
                    <a:pt x="164" y="13"/>
                  </a:moveTo>
                  <a:lnTo>
                    <a:pt x="159" y="12"/>
                  </a:lnTo>
                  <a:lnTo>
                    <a:pt x="146" y="9"/>
                  </a:lnTo>
                  <a:lnTo>
                    <a:pt x="125" y="7"/>
                  </a:lnTo>
                  <a:lnTo>
                    <a:pt x="101" y="5"/>
                  </a:lnTo>
                  <a:lnTo>
                    <a:pt x="73" y="3"/>
                  </a:lnTo>
                  <a:lnTo>
                    <a:pt x="46" y="0"/>
                  </a:lnTo>
                  <a:lnTo>
                    <a:pt x="21" y="1"/>
                  </a:lnTo>
                  <a:lnTo>
                    <a:pt x="0" y="4"/>
                  </a:lnTo>
                  <a:lnTo>
                    <a:pt x="7" y="4"/>
                  </a:lnTo>
                  <a:lnTo>
                    <a:pt x="25" y="5"/>
                  </a:lnTo>
                  <a:lnTo>
                    <a:pt x="51" y="7"/>
                  </a:lnTo>
                  <a:lnTo>
                    <a:pt x="80" y="8"/>
                  </a:lnTo>
                  <a:lnTo>
                    <a:pt x="110" y="11"/>
                  </a:lnTo>
                  <a:lnTo>
                    <a:pt x="136" y="12"/>
                  </a:lnTo>
                  <a:lnTo>
                    <a:pt x="155" y="13"/>
                  </a:lnTo>
                  <a:lnTo>
                    <a:pt x="164" y="13"/>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90"/>
            <p:cNvSpPr>
              <a:spLocks/>
            </p:cNvSpPr>
            <p:nvPr/>
          </p:nvSpPr>
          <p:spPr bwMode="auto">
            <a:xfrm>
              <a:off x="752" y="1928"/>
              <a:ext cx="80" cy="85"/>
            </a:xfrm>
            <a:custGeom>
              <a:avLst/>
              <a:gdLst>
                <a:gd name="T0" fmla="*/ 160 w 160"/>
                <a:gd name="T1" fmla="*/ 0 h 169"/>
                <a:gd name="T2" fmla="*/ 152 w 160"/>
                <a:gd name="T3" fmla="*/ 0 h 169"/>
                <a:gd name="T4" fmla="*/ 132 w 160"/>
                <a:gd name="T5" fmla="*/ 3 h 169"/>
                <a:gd name="T6" fmla="*/ 104 w 160"/>
                <a:gd name="T7" fmla="*/ 10 h 169"/>
                <a:gd name="T8" fmla="*/ 73 w 160"/>
                <a:gd name="T9" fmla="*/ 22 h 169"/>
                <a:gd name="T10" fmla="*/ 43 w 160"/>
                <a:gd name="T11" fmla="*/ 43 h 169"/>
                <a:gd name="T12" fmla="*/ 18 w 160"/>
                <a:gd name="T13" fmla="*/ 72 h 169"/>
                <a:gd name="T14" fmla="*/ 3 w 160"/>
                <a:gd name="T15" fmla="*/ 114 h 169"/>
                <a:gd name="T16" fmla="*/ 0 w 160"/>
                <a:gd name="T17" fmla="*/ 169 h 169"/>
                <a:gd name="T18" fmla="*/ 0 w 160"/>
                <a:gd name="T19" fmla="*/ 162 h 169"/>
                <a:gd name="T20" fmla="*/ 2 w 160"/>
                <a:gd name="T21" fmla="*/ 146 h 169"/>
                <a:gd name="T22" fmla="*/ 6 w 160"/>
                <a:gd name="T23" fmla="*/ 121 h 169"/>
                <a:gd name="T24" fmla="*/ 18 w 160"/>
                <a:gd name="T25" fmla="*/ 92 h 169"/>
                <a:gd name="T26" fmla="*/ 36 w 160"/>
                <a:gd name="T27" fmla="*/ 62 h 169"/>
                <a:gd name="T28" fmla="*/ 64 w 160"/>
                <a:gd name="T29" fmla="*/ 36 h 169"/>
                <a:gd name="T30" fmla="*/ 104 w 160"/>
                <a:gd name="T31" fmla="*/ 13 h 169"/>
                <a:gd name="T32" fmla="*/ 160 w 160"/>
                <a:gd name="T33"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0" h="169">
                  <a:moveTo>
                    <a:pt x="160" y="0"/>
                  </a:moveTo>
                  <a:lnTo>
                    <a:pt x="152" y="0"/>
                  </a:lnTo>
                  <a:lnTo>
                    <a:pt x="132" y="3"/>
                  </a:lnTo>
                  <a:lnTo>
                    <a:pt x="104" y="10"/>
                  </a:lnTo>
                  <a:lnTo>
                    <a:pt x="73" y="22"/>
                  </a:lnTo>
                  <a:lnTo>
                    <a:pt x="43" y="43"/>
                  </a:lnTo>
                  <a:lnTo>
                    <a:pt x="18" y="72"/>
                  </a:lnTo>
                  <a:lnTo>
                    <a:pt x="3" y="114"/>
                  </a:lnTo>
                  <a:lnTo>
                    <a:pt x="0" y="169"/>
                  </a:lnTo>
                  <a:lnTo>
                    <a:pt x="0" y="162"/>
                  </a:lnTo>
                  <a:lnTo>
                    <a:pt x="2" y="146"/>
                  </a:lnTo>
                  <a:lnTo>
                    <a:pt x="6" y="121"/>
                  </a:lnTo>
                  <a:lnTo>
                    <a:pt x="18" y="92"/>
                  </a:lnTo>
                  <a:lnTo>
                    <a:pt x="36" y="62"/>
                  </a:lnTo>
                  <a:lnTo>
                    <a:pt x="64" y="36"/>
                  </a:lnTo>
                  <a:lnTo>
                    <a:pt x="104" y="13"/>
                  </a:lnTo>
                  <a:lnTo>
                    <a:pt x="1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91"/>
            <p:cNvSpPr>
              <a:spLocks/>
            </p:cNvSpPr>
            <p:nvPr/>
          </p:nvSpPr>
          <p:spPr bwMode="auto">
            <a:xfrm>
              <a:off x="751" y="1507"/>
              <a:ext cx="200" cy="82"/>
            </a:xfrm>
            <a:custGeom>
              <a:avLst/>
              <a:gdLst>
                <a:gd name="T0" fmla="*/ 0 w 400"/>
                <a:gd name="T1" fmla="*/ 161 h 164"/>
                <a:gd name="T2" fmla="*/ 5 w 400"/>
                <a:gd name="T3" fmla="*/ 163 h 164"/>
                <a:gd name="T4" fmla="*/ 17 w 400"/>
                <a:gd name="T5" fmla="*/ 163 h 164"/>
                <a:gd name="T6" fmla="*/ 37 w 400"/>
                <a:gd name="T7" fmla="*/ 164 h 164"/>
                <a:gd name="T8" fmla="*/ 61 w 400"/>
                <a:gd name="T9" fmla="*/ 161 h 164"/>
                <a:gd name="T10" fmla="*/ 89 w 400"/>
                <a:gd name="T11" fmla="*/ 156 h 164"/>
                <a:gd name="T12" fmla="*/ 118 w 400"/>
                <a:gd name="T13" fmla="*/ 146 h 164"/>
                <a:gd name="T14" fmla="*/ 147 w 400"/>
                <a:gd name="T15" fmla="*/ 130 h 164"/>
                <a:gd name="T16" fmla="*/ 174 w 400"/>
                <a:gd name="T17" fmla="*/ 108 h 164"/>
                <a:gd name="T18" fmla="*/ 175 w 400"/>
                <a:gd name="T19" fmla="*/ 107 h 164"/>
                <a:gd name="T20" fmla="*/ 180 w 400"/>
                <a:gd name="T21" fmla="*/ 103 h 164"/>
                <a:gd name="T22" fmla="*/ 186 w 400"/>
                <a:gd name="T23" fmla="*/ 96 h 164"/>
                <a:gd name="T24" fmla="*/ 195 w 400"/>
                <a:gd name="T25" fmla="*/ 88 h 164"/>
                <a:gd name="T26" fmla="*/ 206 w 400"/>
                <a:gd name="T27" fmla="*/ 77 h 164"/>
                <a:gd name="T28" fmla="*/ 219 w 400"/>
                <a:gd name="T29" fmla="*/ 67 h 164"/>
                <a:gd name="T30" fmla="*/ 233 w 400"/>
                <a:gd name="T31" fmla="*/ 55 h 164"/>
                <a:gd name="T32" fmla="*/ 249 w 400"/>
                <a:gd name="T33" fmla="*/ 45 h 164"/>
                <a:gd name="T34" fmla="*/ 265 w 400"/>
                <a:gd name="T35" fmla="*/ 35 h 164"/>
                <a:gd name="T36" fmla="*/ 284 w 400"/>
                <a:gd name="T37" fmla="*/ 27 h 164"/>
                <a:gd name="T38" fmla="*/ 302 w 400"/>
                <a:gd name="T39" fmla="*/ 20 h 164"/>
                <a:gd name="T40" fmla="*/ 322 w 400"/>
                <a:gd name="T41" fmla="*/ 15 h 164"/>
                <a:gd name="T42" fmla="*/ 341 w 400"/>
                <a:gd name="T43" fmla="*/ 13 h 164"/>
                <a:gd name="T44" fmla="*/ 361 w 400"/>
                <a:gd name="T45" fmla="*/ 14 h 164"/>
                <a:gd name="T46" fmla="*/ 381 w 400"/>
                <a:gd name="T47" fmla="*/ 19 h 164"/>
                <a:gd name="T48" fmla="*/ 400 w 400"/>
                <a:gd name="T49" fmla="*/ 28 h 164"/>
                <a:gd name="T50" fmla="*/ 398 w 400"/>
                <a:gd name="T51" fmla="*/ 28 h 164"/>
                <a:gd name="T52" fmla="*/ 393 w 400"/>
                <a:gd name="T53" fmla="*/ 26 h 164"/>
                <a:gd name="T54" fmla="*/ 385 w 400"/>
                <a:gd name="T55" fmla="*/ 24 h 164"/>
                <a:gd name="T56" fmla="*/ 374 w 400"/>
                <a:gd name="T57" fmla="*/ 21 h 164"/>
                <a:gd name="T58" fmla="*/ 360 w 400"/>
                <a:gd name="T59" fmla="*/ 19 h 164"/>
                <a:gd name="T60" fmla="*/ 345 w 400"/>
                <a:gd name="T61" fmla="*/ 15 h 164"/>
                <a:gd name="T62" fmla="*/ 328 w 400"/>
                <a:gd name="T63" fmla="*/ 12 h 164"/>
                <a:gd name="T64" fmla="*/ 309 w 400"/>
                <a:gd name="T65" fmla="*/ 8 h 164"/>
                <a:gd name="T66" fmla="*/ 290 w 400"/>
                <a:gd name="T67" fmla="*/ 6 h 164"/>
                <a:gd name="T68" fmla="*/ 270 w 400"/>
                <a:gd name="T69" fmla="*/ 4 h 164"/>
                <a:gd name="T70" fmla="*/ 249 w 400"/>
                <a:gd name="T71" fmla="*/ 1 h 164"/>
                <a:gd name="T72" fmla="*/ 230 w 400"/>
                <a:gd name="T73" fmla="*/ 0 h 164"/>
                <a:gd name="T74" fmla="*/ 209 w 400"/>
                <a:gd name="T75" fmla="*/ 0 h 164"/>
                <a:gd name="T76" fmla="*/ 190 w 400"/>
                <a:gd name="T77" fmla="*/ 0 h 164"/>
                <a:gd name="T78" fmla="*/ 172 w 400"/>
                <a:gd name="T79" fmla="*/ 2 h 164"/>
                <a:gd name="T80" fmla="*/ 156 w 400"/>
                <a:gd name="T81" fmla="*/ 6 h 164"/>
                <a:gd name="T82" fmla="*/ 149 w 400"/>
                <a:gd name="T83" fmla="*/ 6 h 164"/>
                <a:gd name="T84" fmla="*/ 132 w 400"/>
                <a:gd name="T85" fmla="*/ 9 h 164"/>
                <a:gd name="T86" fmla="*/ 106 w 400"/>
                <a:gd name="T87" fmla="*/ 15 h 164"/>
                <a:gd name="T88" fmla="*/ 77 w 400"/>
                <a:gd name="T89" fmla="*/ 28 h 164"/>
                <a:gd name="T90" fmla="*/ 48 w 400"/>
                <a:gd name="T91" fmla="*/ 46 h 164"/>
                <a:gd name="T92" fmla="*/ 23 w 400"/>
                <a:gd name="T93" fmla="*/ 74 h 164"/>
                <a:gd name="T94" fmla="*/ 6 w 400"/>
                <a:gd name="T95" fmla="*/ 112 h 164"/>
                <a:gd name="T96" fmla="*/ 0 w 400"/>
                <a:gd name="T97" fmla="*/ 161 h 1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00" h="164">
                  <a:moveTo>
                    <a:pt x="0" y="161"/>
                  </a:moveTo>
                  <a:lnTo>
                    <a:pt x="5" y="163"/>
                  </a:lnTo>
                  <a:lnTo>
                    <a:pt x="17" y="163"/>
                  </a:lnTo>
                  <a:lnTo>
                    <a:pt x="37" y="164"/>
                  </a:lnTo>
                  <a:lnTo>
                    <a:pt x="61" y="161"/>
                  </a:lnTo>
                  <a:lnTo>
                    <a:pt x="89" y="156"/>
                  </a:lnTo>
                  <a:lnTo>
                    <a:pt x="118" y="146"/>
                  </a:lnTo>
                  <a:lnTo>
                    <a:pt x="147" y="130"/>
                  </a:lnTo>
                  <a:lnTo>
                    <a:pt x="174" y="108"/>
                  </a:lnTo>
                  <a:lnTo>
                    <a:pt x="175" y="107"/>
                  </a:lnTo>
                  <a:lnTo>
                    <a:pt x="180" y="103"/>
                  </a:lnTo>
                  <a:lnTo>
                    <a:pt x="186" y="96"/>
                  </a:lnTo>
                  <a:lnTo>
                    <a:pt x="195" y="88"/>
                  </a:lnTo>
                  <a:lnTo>
                    <a:pt x="206" y="77"/>
                  </a:lnTo>
                  <a:lnTo>
                    <a:pt x="219" y="67"/>
                  </a:lnTo>
                  <a:lnTo>
                    <a:pt x="233" y="55"/>
                  </a:lnTo>
                  <a:lnTo>
                    <a:pt x="249" y="45"/>
                  </a:lnTo>
                  <a:lnTo>
                    <a:pt x="265" y="35"/>
                  </a:lnTo>
                  <a:lnTo>
                    <a:pt x="284" y="27"/>
                  </a:lnTo>
                  <a:lnTo>
                    <a:pt x="302" y="20"/>
                  </a:lnTo>
                  <a:lnTo>
                    <a:pt x="322" y="15"/>
                  </a:lnTo>
                  <a:lnTo>
                    <a:pt x="341" y="13"/>
                  </a:lnTo>
                  <a:lnTo>
                    <a:pt x="361" y="14"/>
                  </a:lnTo>
                  <a:lnTo>
                    <a:pt x="381" y="19"/>
                  </a:lnTo>
                  <a:lnTo>
                    <a:pt x="400" y="28"/>
                  </a:lnTo>
                  <a:lnTo>
                    <a:pt x="398" y="28"/>
                  </a:lnTo>
                  <a:lnTo>
                    <a:pt x="393" y="26"/>
                  </a:lnTo>
                  <a:lnTo>
                    <a:pt x="385" y="24"/>
                  </a:lnTo>
                  <a:lnTo>
                    <a:pt x="374" y="21"/>
                  </a:lnTo>
                  <a:lnTo>
                    <a:pt x="360" y="19"/>
                  </a:lnTo>
                  <a:lnTo>
                    <a:pt x="345" y="15"/>
                  </a:lnTo>
                  <a:lnTo>
                    <a:pt x="328" y="12"/>
                  </a:lnTo>
                  <a:lnTo>
                    <a:pt x="309" y="8"/>
                  </a:lnTo>
                  <a:lnTo>
                    <a:pt x="290" y="6"/>
                  </a:lnTo>
                  <a:lnTo>
                    <a:pt x="270" y="4"/>
                  </a:lnTo>
                  <a:lnTo>
                    <a:pt x="249" y="1"/>
                  </a:lnTo>
                  <a:lnTo>
                    <a:pt x="230" y="0"/>
                  </a:lnTo>
                  <a:lnTo>
                    <a:pt x="209" y="0"/>
                  </a:lnTo>
                  <a:lnTo>
                    <a:pt x="190" y="0"/>
                  </a:lnTo>
                  <a:lnTo>
                    <a:pt x="172" y="2"/>
                  </a:lnTo>
                  <a:lnTo>
                    <a:pt x="156" y="6"/>
                  </a:lnTo>
                  <a:lnTo>
                    <a:pt x="149" y="6"/>
                  </a:lnTo>
                  <a:lnTo>
                    <a:pt x="132" y="9"/>
                  </a:lnTo>
                  <a:lnTo>
                    <a:pt x="106" y="15"/>
                  </a:lnTo>
                  <a:lnTo>
                    <a:pt x="77" y="28"/>
                  </a:lnTo>
                  <a:lnTo>
                    <a:pt x="48" y="46"/>
                  </a:lnTo>
                  <a:lnTo>
                    <a:pt x="23" y="74"/>
                  </a:lnTo>
                  <a:lnTo>
                    <a:pt x="6" y="112"/>
                  </a:lnTo>
                  <a:lnTo>
                    <a:pt x="0" y="161"/>
                  </a:lnTo>
                  <a:close/>
                </a:path>
              </a:pathLst>
            </a:custGeom>
            <a:solidFill>
              <a:srgbClr val="7F7F7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92"/>
            <p:cNvSpPr>
              <a:spLocks/>
            </p:cNvSpPr>
            <p:nvPr/>
          </p:nvSpPr>
          <p:spPr bwMode="auto">
            <a:xfrm>
              <a:off x="766" y="1515"/>
              <a:ext cx="131" cy="38"/>
            </a:xfrm>
            <a:custGeom>
              <a:avLst/>
              <a:gdLst>
                <a:gd name="T0" fmla="*/ 0 w 263"/>
                <a:gd name="T1" fmla="*/ 49 h 76"/>
                <a:gd name="T2" fmla="*/ 145 w 263"/>
                <a:gd name="T3" fmla="*/ 76 h 76"/>
                <a:gd name="T4" fmla="*/ 263 w 263"/>
                <a:gd name="T5" fmla="*/ 3 h 76"/>
                <a:gd name="T6" fmla="*/ 261 w 263"/>
                <a:gd name="T7" fmla="*/ 3 h 76"/>
                <a:gd name="T8" fmla="*/ 253 w 263"/>
                <a:gd name="T9" fmla="*/ 1 h 76"/>
                <a:gd name="T10" fmla="*/ 241 w 263"/>
                <a:gd name="T11" fmla="*/ 1 h 76"/>
                <a:gd name="T12" fmla="*/ 226 w 263"/>
                <a:gd name="T13" fmla="*/ 1 h 76"/>
                <a:gd name="T14" fmla="*/ 208 w 263"/>
                <a:gd name="T15" fmla="*/ 0 h 76"/>
                <a:gd name="T16" fmla="*/ 187 w 263"/>
                <a:gd name="T17" fmla="*/ 0 h 76"/>
                <a:gd name="T18" fmla="*/ 165 w 263"/>
                <a:gd name="T19" fmla="*/ 1 h 76"/>
                <a:gd name="T20" fmla="*/ 142 w 263"/>
                <a:gd name="T21" fmla="*/ 1 h 76"/>
                <a:gd name="T22" fmla="*/ 118 w 263"/>
                <a:gd name="T23" fmla="*/ 4 h 76"/>
                <a:gd name="T24" fmla="*/ 95 w 263"/>
                <a:gd name="T25" fmla="*/ 6 h 76"/>
                <a:gd name="T26" fmla="*/ 73 w 263"/>
                <a:gd name="T27" fmla="*/ 10 h 76"/>
                <a:gd name="T28" fmla="*/ 52 w 263"/>
                <a:gd name="T29" fmla="*/ 15 h 76"/>
                <a:gd name="T30" fmla="*/ 35 w 263"/>
                <a:gd name="T31" fmla="*/ 21 h 76"/>
                <a:gd name="T32" fmla="*/ 18 w 263"/>
                <a:gd name="T33" fmla="*/ 28 h 76"/>
                <a:gd name="T34" fmla="*/ 7 w 263"/>
                <a:gd name="T35" fmla="*/ 37 h 76"/>
                <a:gd name="T36" fmla="*/ 0 w 263"/>
                <a:gd name="T37" fmla="*/ 49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63" h="76">
                  <a:moveTo>
                    <a:pt x="0" y="49"/>
                  </a:moveTo>
                  <a:lnTo>
                    <a:pt x="145" y="76"/>
                  </a:lnTo>
                  <a:lnTo>
                    <a:pt x="263" y="3"/>
                  </a:lnTo>
                  <a:lnTo>
                    <a:pt x="261" y="3"/>
                  </a:lnTo>
                  <a:lnTo>
                    <a:pt x="253" y="1"/>
                  </a:lnTo>
                  <a:lnTo>
                    <a:pt x="241" y="1"/>
                  </a:lnTo>
                  <a:lnTo>
                    <a:pt x="226" y="1"/>
                  </a:lnTo>
                  <a:lnTo>
                    <a:pt x="208" y="0"/>
                  </a:lnTo>
                  <a:lnTo>
                    <a:pt x="187" y="0"/>
                  </a:lnTo>
                  <a:lnTo>
                    <a:pt x="165" y="1"/>
                  </a:lnTo>
                  <a:lnTo>
                    <a:pt x="142" y="1"/>
                  </a:lnTo>
                  <a:lnTo>
                    <a:pt x="118" y="4"/>
                  </a:lnTo>
                  <a:lnTo>
                    <a:pt x="95" y="6"/>
                  </a:lnTo>
                  <a:lnTo>
                    <a:pt x="73" y="10"/>
                  </a:lnTo>
                  <a:lnTo>
                    <a:pt x="52" y="15"/>
                  </a:lnTo>
                  <a:lnTo>
                    <a:pt x="35" y="21"/>
                  </a:lnTo>
                  <a:lnTo>
                    <a:pt x="18" y="28"/>
                  </a:lnTo>
                  <a:lnTo>
                    <a:pt x="7" y="37"/>
                  </a:lnTo>
                  <a:lnTo>
                    <a:pt x="0" y="49"/>
                  </a:lnTo>
                  <a:close/>
                </a:path>
              </a:pathLst>
            </a:custGeom>
            <a:solidFill>
              <a:srgbClr val="ADADA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93"/>
            <p:cNvSpPr>
              <a:spLocks/>
            </p:cNvSpPr>
            <p:nvPr/>
          </p:nvSpPr>
          <p:spPr bwMode="auto">
            <a:xfrm>
              <a:off x="749" y="1512"/>
              <a:ext cx="221" cy="83"/>
            </a:xfrm>
            <a:custGeom>
              <a:avLst/>
              <a:gdLst>
                <a:gd name="T0" fmla="*/ 0 w 441"/>
                <a:gd name="T1" fmla="*/ 157 h 167"/>
                <a:gd name="T2" fmla="*/ 1 w 441"/>
                <a:gd name="T3" fmla="*/ 157 h 167"/>
                <a:gd name="T4" fmla="*/ 4 w 441"/>
                <a:gd name="T5" fmla="*/ 159 h 167"/>
                <a:gd name="T6" fmla="*/ 10 w 441"/>
                <a:gd name="T7" fmla="*/ 160 h 167"/>
                <a:gd name="T8" fmla="*/ 18 w 441"/>
                <a:gd name="T9" fmla="*/ 163 h 167"/>
                <a:gd name="T10" fmla="*/ 27 w 441"/>
                <a:gd name="T11" fmla="*/ 165 h 167"/>
                <a:gd name="T12" fmla="*/ 39 w 441"/>
                <a:gd name="T13" fmla="*/ 166 h 167"/>
                <a:gd name="T14" fmla="*/ 52 w 441"/>
                <a:gd name="T15" fmla="*/ 167 h 167"/>
                <a:gd name="T16" fmla="*/ 65 w 441"/>
                <a:gd name="T17" fmla="*/ 166 h 167"/>
                <a:gd name="T18" fmla="*/ 80 w 441"/>
                <a:gd name="T19" fmla="*/ 165 h 167"/>
                <a:gd name="T20" fmla="*/ 97 w 441"/>
                <a:gd name="T21" fmla="*/ 162 h 167"/>
                <a:gd name="T22" fmla="*/ 114 w 441"/>
                <a:gd name="T23" fmla="*/ 156 h 167"/>
                <a:gd name="T24" fmla="*/ 131 w 441"/>
                <a:gd name="T25" fmla="*/ 148 h 167"/>
                <a:gd name="T26" fmla="*/ 150 w 441"/>
                <a:gd name="T27" fmla="*/ 136 h 167"/>
                <a:gd name="T28" fmla="*/ 168 w 441"/>
                <a:gd name="T29" fmla="*/ 122 h 167"/>
                <a:gd name="T30" fmla="*/ 188 w 441"/>
                <a:gd name="T31" fmla="*/ 105 h 167"/>
                <a:gd name="T32" fmla="*/ 206 w 441"/>
                <a:gd name="T33" fmla="*/ 84 h 167"/>
                <a:gd name="T34" fmla="*/ 208 w 441"/>
                <a:gd name="T35" fmla="*/ 83 h 167"/>
                <a:gd name="T36" fmla="*/ 213 w 441"/>
                <a:gd name="T37" fmla="*/ 78 h 167"/>
                <a:gd name="T38" fmla="*/ 222 w 441"/>
                <a:gd name="T39" fmla="*/ 71 h 167"/>
                <a:gd name="T40" fmla="*/ 234 w 441"/>
                <a:gd name="T41" fmla="*/ 63 h 167"/>
                <a:gd name="T42" fmla="*/ 247 w 441"/>
                <a:gd name="T43" fmla="*/ 53 h 167"/>
                <a:gd name="T44" fmla="*/ 263 w 441"/>
                <a:gd name="T45" fmla="*/ 43 h 167"/>
                <a:gd name="T46" fmla="*/ 280 w 441"/>
                <a:gd name="T47" fmla="*/ 34 h 167"/>
                <a:gd name="T48" fmla="*/ 298 w 441"/>
                <a:gd name="T49" fmla="*/ 26 h 167"/>
                <a:gd name="T50" fmla="*/ 318 w 441"/>
                <a:gd name="T51" fmla="*/ 20 h 167"/>
                <a:gd name="T52" fmla="*/ 338 w 441"/>
                <a:gd name="T53" fmla="*/ 15 h 167"/>
                <a:gd name="T54" fmla="*/ 357 w 441"/>
                <a:gd name="T55" fmla="*/ 15 h 167"/>
                <a:gd name="T56" fmla="*/ 376 w 441"/>
                <a:gd name="T57" fmla="*/ 19 h 167"/>
                <a:gd name="T58" fmla="*/ 394 w 441"/>
                <a:gd name="T59" fmla="*/ 26 h 167"/>
                <a:gd name="T60" fmla="*/ 411 w 441"/>
                <a:gd name="T61" fmla="*/ 40 h 167"/>
                <a:gd name="T62" fmla="*/ 428 w 441"/>
                <a:gd name="T63" fmla="*/ 59 h 167"/>
                <a:gd name="T64" fmla="*/ 441 w 441"/>
                <a:gd name="T65" fmla="*/ 84 h 167"/>
                <a:gd name="T66" fmla="*/ 441 w 441"/>
                <a:gd name="T67" fmla="*/ 82 h 167"/>
                <a:gd name="T68" fmla="*/ 439 w 441"/>
                <a:gd name="T69" fmla="*/ 76 h 167"/>
                <a:gd name="T70" fmla="*/ 436 w 441"/>
                <a:gd name="T71" fmla="*/ 68 h 167"/>
                <a:gd name="T72" fmla="*/ 431 w 441"/>
                <a:gd name="T73" fmla="*/ 58 h 167"/>
                <a:gd name="T74" fmla="*/ 424 w 441"/>
                <a:gd name="T75" fmla="*/ 46 h 167"/>
                <a:gd name="T76" fmla="*/ 416 w 441"/>
                <a:gd name="T77" fmla="*/ 34 h 167"/>
                <a:gd name="T78" fmla="*/ 406 w 441"/>
                <a:gd name="T79" fmla="*/ 23 h 167"/>
                <a:gd name="T80" fmla="*/ 392 w 441"/>
                <a:gd name="T81" fmla="*/ 13 h 167"/>
                <a:gd name="T82" fmla="*/ 376 w 441"/>
                <a:gd name="T83" fmla="*/ 5 h 167"/>
                <a:gd name="T84" fmla="*/ 357 w 441"/>
                <a:gd name="T85" fmla="*/ 0 h 167"/>
                <a:gd name="T86" fmla="*/ 336 w 441"/>
                <a:gd name="T87" fmla="*/ 0 h 167"/>
                <a:gd name="T88" fmla="*/ 311 w 441"/>
                <a:gd name="T89" fmla="*/ 4 h 167"/>
                <a:gd name="T90" fmla="*/ 283 w 441"/>
                <a:gd name="T91" fmla="*/ 13 h 167"/>
                <a:gd name="T92" fmla="*/ 252 w 441"/>
                <a:gd name="T93" fmla="*/ 29 h 167"/>
                <a:gd name="T94" fmla="*/ 217 w 441"/>
                <a:gd name="T95" fmla="*/ 52 h 167"/>
                <a:gd name="T96" fmla="*/ 177 w 441"/>
                <a:gd name="T97" fmla="*/ 83 h 167"/>
                <a:gd name="T98" fmla="*/ 173 w 441"/>
                <a:gd name="T99" fmla="*/ 88 h 167"/>
                <a:gd name="T100" fmla="*/ 161 w 441"/>
                <a:gd name="T101" fmla="*/ 99 h 167"/>
                <a:gd name="T102" fmla="*/ 142 w 441"/>
                <a:gd name="T103" fmla="*/ 116 h 167"/>
                <a:gd name="T104" fmla="*/ 119 w 441"/>
                <a:gd name="T105" fmla="*/ 134 h 167"/>
                <a:gd name="T106" fmla="*/ 91 w 441"/>
                <a:gd name="T107" fmla="*/ 149 h 167"/>
                <a:gd name="T108" fmla="*/ 61 w 441"/>
                <a:gd name="T109" fmla="*/ 160 h 167"/>
                <a:gd name="T110" fmla="*/ 30 w 441"/>
                <a:gd name="T111" fmla="*/ 164 h 167"/>
                <a:gd name="T112" fmla="*/ 0 w 441"/>
                <a:gd name="T113" fmla="*/ 157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441" h="167">
                  <a:moveTo>
                    <a:pt x="0" y="157"/>
                  </a:moveTo>
                  <a:lnTo>
                    <a:pt x="1" y="157"/>
                  </a:lnTo>
                  <a:lnTo>
                    <a:pt x="4" y="159"/>
                  </a:lnTo>
                  <a:lnTo>
                    <a:pt x="10" y="160"/>
                  </a:lnTo>
                  <a:lnTo>
                    <a:pt x="18" y="163"/>
                  </a:lnTo>
                  <a:lnTo>
                    <a:pt x="27" y="165"/>
                  </a:lnTo>
                  <a:lnTo>
                    <a:pt x="39" y="166"/>
                  </a:lnTo>
                  <a:lnTo>
                    <a:pt x="52" y="167"/>
                  </a:lnTo>
                  <a:lnTo>
                    <a:pt x="65" y="166"/>
                  </a:lnTo>
                  <a:lnTo>
                    <a:pt x="80" y="165"/>
                  </a:lnTo>
                  <a:lnTo>
                    <a:pt x="97" y="162"/>
                  </a:lnTo>
                  <a:lnTo>
                    <a:pt x="114" y="156"/>
                  </a:lnTo>
                  <a:lnTo>
                    <a:pt x="131" y="148"/>
                  </a:lnTo>
                  <a:lnTo>
                    <a:pt x="150" y="136"/>
                  </a:lnTo>
                  <a:lnTo>
                    <a:pt x="168" y="122"/>
                  </a:lnTo>
                  <a:lnTo>
                    <a:pt x="188" y="105"/>
                  </a:lnTo>
                  <a:lnTo>
                    <a:pt x="206" y="84"/>
                  </a:lnTo>
                  <a:lnTo>
                    <a:pt x="208" y="83"/>
                  </a:lnTo>
                  <a:lnTo>
                    <a:pt x="213" y="78"/>
                  </a:lnTo>
                  <a:lnTo>
                    <a:pt x="222" y="71"/>
                  </a:lnTo>
                  <a:lnTo>
                    <a:pt x="234" y="63"/>
                  </a:lnTo>
                  <a:lnTo>
                    <a:pt x="247" y="53"/>
                  </a:lnTo>
                  <a:lnTo>
                    <a:pt x="263" y="43"/>
                  </a:lnTo>
                  <a:lnTo>
                    <a:pt x="280" y="34"/>
                  </a:lnTo>
                  <a:lnTo>
                    <a:pt x="298" y="26"/>
                  </a:lnTo>
                  <a:lnTo>
                    <a:pt x="318" y="20"/>
                  </a:lnTo>
                  <a:lnTo>
                    <a:pt x="338" y="15"/>
                  </a:lnTo>
                  <a:lnTo>
                    <a:pt x="357" y="15"/>
                  </a:lnTo>
                  <a:lnTo>
                    <a:pt x="376" y="19"/>
                  </a:lnTo>
                  <a:lnTo>
                    <a:pt x="394" y="26"/>
                  </a:lnTo>
                  <a:lnTo>
                    <a:pt x="411" y="40"/>
                  </a:lnTo>
                  <a:lnTo>
                    <a:pt x="428" y="59"/>
                  </a:lnTo>
                  <a:lnTo>
                    <a:pt x="441" y="84"/>
                  </a:lnTo>
                  <a:lnTo>
                    <a:pt x="441" y="82"/>
                  </a:lnTo>
                  <a:lnTo>
                    <a:pt x="439" y="76"/>
                  </a:lnTo>
                  <a:lnTo>
                    <a:pt x="436" y="68"/>
                  </a:lnTo>
                  <a:lnTo>
                    <a:pt x="431" y="58"/>
                  </a:lnTo>
                  <a:lnTo>
                    <a:pt x="424" y="46"/>
                  </a:lnTo>
                  <a:lnTo>
                    <a:pt x="416" y="34"/>
                  </a:lnTo>
                  <a:lnTo>
                    <a:pt x="406" y="23"/>
                  </a:lnTo>
                  <a:lnTo>
                    <a:pt x="392" y="13"/>
                  </a:lnTo>
                  <a:lnTo>
                    <a:pt x="376" y="5"/>
                  </a:lnTo>
                  <a:lnTo>
                    <a:pt x="357" y="0"/>
                  </a:lnTo>
                  <a:lnTo>
                    <a:pt x="336" y="0"/>
                  </a:lnTo>
                  <a:lnTo>
                    <a:pt x="311" y="4"/>
                  </a:lnTo>
                  <a:lnTo>
                    <a:pt x="283" y="13"/>
                  </a:lnTo>
                  <a:lnTo>
                    <a:pt x="252" y="29"/>
                  </a:lnTo>
                  <a:lnTo>
                    <a:pt x="217" y="52"/>
                  </a:lnTo>
                  <a:lnTo>
                    <a:pt x="177" y="83"/>
                  </a:lnTo>
                  <a:lnTo>
                    <a:pt x="173" y="88"/>
                  </a:lnTo>
                  <a:lnTo>
                    <a:pt x="161" y="99"/>
                  </a:lnTo>
                  <a:lnTo>
                    <a:pt x="142" y="116"/>
                  </a:lnTo>
                  <a:lnTo>
                    <a:pt x="119" y="134"/>
                  </a:lnTo>
                  <a:lnTo>
                    <a:pt x="91" y="149"/>
                  </a:lnTo>
                  <a:lnTo>
                    <a:pt x="61" y="160"/>
                  </a:lnTo>
                  <a:lnTo>
                    <a:pt x="30" y="164"/>
                  </a:lnTo>
                  <a:lnTo>
                    <a:pt x="0" y="15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94"/>
            <p:cNvSpPr>
              <a:spLocks/>
            </p:cNvSpPr>
            <p:nvPr/>
          </p:nvSpPr>
          <p:spPr bwMode="auto">
            <a:xfrm>
              <a:off x="845" y="1504"/>
              <a:ext cx="81" cy="6"/>
            </a:xfrm>
            <a:custGeom>
              <a:avLst/>
              <a:gdLst>
                <a:gd name="T0" fmla="*/ 164 w 164"/>
                <a:gd name="T1" fmla="*/ 12 h 12"/>
                <a:gd name="T2" fmla="*/ 159 w 164"/>
                <a:gd name="T3" fmla="*/ 11 h 12"/>
                <a:gd name="T4" fmla="*/ 145 w 164"/>
                <a:gd name="T5" fmla="*/ 10 h 12"/>
                <a:gd name="T6" fmla="*/ 125 w 164"/>
                <a:gd name="T7" fmla="*/ 6 h 12"/>
                <a:gd name="T8" fmla="*/ 100 w 164"/>
                <a:gd name="T9" fmla="*/ 4 h 12"/>
                <a:gd name="T10" fmla="*/ 73 w 164"/>
                <a:gd name="T11" fmla="*/ 2 h 12"/>
                <a:gd name="T12" fmla="*/ 46 w 164"/>
                <a:gd name="T13" fmla="*/ 0 h 12"/>
                <a:gd name="T14" fmla="*/ 21 w 164"/>
                <a:gd name="T15" fmla="*/ 0 h 12"/>
                <a:gd name="T16" fmla="*/ 0 w 164"/>
                <a:gd name="T17" fmla="*/ 3 h 12"/>
                <a:gd name="T18" fmla="*/ 7 w 164"/>
                <a:gd name="T19" fmla="*/ 3 h 12"/>
                <a:gd name="T20" fmla="*/ 25 w 164"/>
                <a:gd name="T21" fmla="*/ 5 h 12"/>
                <a:gd name="T22" fmla="*/ 51 w 164"/>
                <a:gd name="T23" fmla="*/ 6 h 12"/>
                <a:gd name="T24" fmla="*/ 81 w 164"/>
                <a:gd name="T25" fmla="*/ 8 h 12"/>
                <a:gd name="T26" fmla="*/ 110 w 164"/>
                <a:gd name="T27" fmla="*/ 10 h 12"/>
                <a:gd name="T28" fmla="*/ 136 w 164"/>
                <a:gd name="T29" fmla="*/ 12 h 12"/>
                <a:gd name="T30" fmla="*/ 156 w 164"/>
                <a:gd name="T31" fmla="*/ 12 h 12"/>
                <a:gd name="T32" fmla="*/ 164 w 164"/>
                <a:gd name="T33"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4" h="12">
                  <a:moveTo>
                    <a:pt x="164" y="12"/>
                  </a:moveTo>
                  <a:lnTo>
                    <a:pt x="159" y="11"/>
                  </a:lnTo>
                  <a:lnTo>
                    <a:pt x="145" y="10"/>
                  </a:lnTo>
                  <a:lnTo>
                    <a:pt x="125" y="6"/>
                  </a:lnTo>
                  <a:lnTo>
                    <a:pt x="100" y="4"/>
                  </a:lnTo>
                  <a:lnTo>
                    <a:pt x="73" y="2"/>
                  </a:lnTo>
                  <a:lnTo>
                    <a:pt x="46" y="0"/>
                  </a:lnTo>
                  <a:lnTo>
                    <a:pt x="21" y="0"/>
                  </a:lnTo>
                  <a:lnTo>
                    <a:pt x="0" y="3"/>
                  </a:lnTo>
                  <a:lnTo>
                    <a:pt x="7" y="3"/>
                  </a:lnTo>
                  <a:lnTo>
                    <a:pt x="25" y="5"/>
                  </a:lnTo>
                  <a:lnTo>
                    <a:pt x="51" y="6"/>
                  </a:lnTo>
                  <a:lnTo>
                    <a:pt x="81" y="8"/>
                  </a:lnTo>
                  <a:lnTo>
                    <a:pt x="110" y="10"/>
                  </a:lnTo>
                  <a:lnTo>
                    <a:pt x="136" y="12"/>
                  </a:lnTo>
                  <a:lnTo>
                    <a:pt x="156" y="12"/>
                  </a:lnTo>
                  <a:lnTo>
                    <a:pt x="164" y="1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95"/>
            <p:cNvSpPr>
              <a:spLocks/>
            </p:cNvSpPr>
            <p:nvPr/>
          </p:nvSpPr>
          <p:spPr bwMode="auto">
            <a:xfrm>
              <a:off x="751" y="1503"/>
              <a:ext cx="79" cy="85"/>
            </a:xfrm>
            <a:custGeom>
              <a:avLst/>
              <a:gdLst>
                <a:gd name="T0" fmla="*/ 158 w 158"/>
                <a:gd name="T1" fmla="*/ 0 h 169"/>
                <a:gd name="T2" fmla="*/ 150 w 158"/>
                <a:gd name="T3" fmla="*/ 0 h 169"/>
                <a:gd name="T4" fmla="*/ 130 w 158"/>
                <a:gd name="T5" fmla="*/ 4 h 169"/>
                <a:gd name="T6" fmla="*/ 103 w 158"/>
                <a:gd name="T7" fmla="*/ 10 h 169"/>
                <a:gd name="T8" fmla="*/ 73 w 158"/>
                <a:gd name="T9" fmla="*/ 22 h 169"/>
                <a:gd name="T10" fmla="*/ 42 w 158"/>
                <a:gd name="T11" fmla="*/ 43 h 169"/>
                <a:gd name="T12" fmla="*/ 17 w 158"/>
                <a:gd name="T13" fmla="*/ 73 h 169"/>
                <a:gd name="T14" fmla="*/ 1 w 158"/>
                <a:gd name="T15" fmla="*/ 114 h 169"/>
                <a:gd name="T16" fmla="*/ 0 w 158"/>
                <a:gd name="T17" fmla="*/ 169 h 169"/>
                <a:gd name="T18" fmla="*/ 0 w 158"/>
                <a:gd name="T19" fmla="*/ 162 h 169"/>
                <a:gd name="T20" fmla="*/ 1 w 158"/>
                <a:gd name="T21" fmla="*/ 145 h 169"/>
                <a:gd name="T22" fmla="*/ 7 w 158"/>
                <a:gd name="T23" fmla="*/ 121 h 169"/>
                <a:gd name="T24" fmla="*/ 17 w 158"/>
                <a:gd name="T25" fmla="*/ 92 h 169"/>
                <a:gd name="T26" fmla="*/ 36 w 158"/>
                <a:gd name="T27" fmla="*/ 62 h 169"/>
                <a:gd name="T28" fmla="*/ 63 w 158"/>
                <a:gd name="T29" fmla="*/ 35 h 169"/>
                <a:gd name="T30" fmla="*/ 104 w 158"/>
                <a:gd name="T31" fmla="*/ 13 h 169"/>
                <a:gd name="T32" fmla="*/ 158 w 158"/>
                <a:gd name="T33" fmla="*/ 0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58" h="169">
                  <a:moveTo>
                    <a:pt x="158" y="0"/>
                  </a:moveTo>
                  <a:lnTo>
                    <a:pt x="150" y="0"/>
                  </a:lnTo>
                  <a:lnTo>
                    <a:pt x="130" y="4"/>
                  </a:lnTo>
                  <a:lnTo>
                    <a:pt x="103" y="10"/>
                  </a:lnTo>
                  <a:lnTo>
                    <a:pt x="73" y="22"/>
                  </a:lnTo>
                  <a:lnTo>
                    <a:pt x="42" y="43"/>
                  </a:lnTo>
                  <a:lnTo>
                    <a:pt x="17" y="73"/>
                  </a:lnTo>
                  <a:lnTo>
                    <a:pt x="1" y="114"/>
                  </a:lnTo>
                  <a:lnTo>
                    <a:pt x="0" y="169"/>
                  </a:lnTo>
                  <a:lnTo>
                    <a:pt x="0" y="162"/>
                  </a:lnTo>
                  <a:lnTo>
                    <a:pt x="1" y="145"/>
                  </a:lnTo>
                  <a:lnTo>
                    <a:pt x="7" y="121"/>
                  </a:lnTo>
                  <a:lnTo>
                    <a:pt x="17" y="92"/>
                  </a:lnTo>
                  <a:lnTo>
                    <a:pt x="36" y="62"/>
                  </a:lnTo>
                  <a:lnTo>
                    <a:pt x="63" y="35"/>
                  </a:lnTo>
                  <a:lnTo>
                    <a:pt x="104" y="13"/>
                  </a:lnTo>
                  <a:lnTo>
                    <a:pt x="158"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96"/>
            <p:cNvSpPr>
              <a:spLocks/>
            </p:cNvSpPr>
            <p:nvPr/>
          </p:nvSpPr>
          <p:spPr bwMode="auto">
            <a:xfrm>
              <a:off x="583" y="1462"/>
              <a:ext cx="154" cy="716"/>
            </a:xfrm>
            <a:custGeom>
              <a:avLst/>
              <a:gdLst>
                <a:gd name="T0" fmla="*/ 0 w 308"/>
                <a:gd name="T1" fmla="*/ 0 h 1431"/>
                <a:gd name="T2" fmla="*/ 308 w 308"/>
                <a:gd name="T3" fmla="*/ 98 h 1431"/>
                <a:gd name="T4" fmla="*/ 306 w 308"/>
                <a:gd name="T5" fmla="*/ 300 h 1431"/>
                <a:gd name="T6" fmla="*/ 303 w 308"/>
                <a:gd name="T7" fmla="*/ 745 h 1431"/>
                <a:gd name="T8" fmla="*/ 295 w 308"/>
                <a:gd name="T9" fmla="*/ 1201 h 1431"/>
                <a:gd name="T10" fmla="*/ 281 w 308"/>
                <a:gd name="T11" fmla="*/ 1431 h 1431"/>
                <a:gd name="T12" fmla="*/ 279 w 308"/>
                <a:gd name="T13" fmla="*/ 1429 h 1431"/>
                <a:gd name="T14" fmla="*/ 274 w 308"/>
                <a:gd name="T15" fmla="*/ 1424 h 1431"/>
                <a:gd name="T16" fmla="*/ 265 w 308"/>
                <a:gd name="T17" fmla="*/ 1415 h 1431"/>
                <a:gd name="T18" fmla="*/ 253 w 308"/>
                <a:gd name="T19" fmla="*/ 1404 h 1431"/>
                <a:gd name="T20" fmla="*/ 239 w 308"/>
                <a:gd name="T21" fmla="*/ 1390 h 1431"/>
                <a:gd name="T22" fmla="*/ 223 w 308"/>
                <a:gd name="T23" fmla="*/ 1375 h 1431"/>
                <a:gd name="T24" fmla="*/ 205 w 308"/>
                <a:gd name="T25" fmla="*/ 1358 h 1431"/>
                <a:gd name="T26" fmla="*/ 185 w 308"/>
                <a:gd name="T27" fmla="*/ 1340 h 1431"/>
                <a:gd name="T28" fmla="*/ 166 w 308"/>
                <a:gd name="T29" fmla="*/ 1322 h 1431"/>
                <a:gd name="T30" fmla="*/ 144 w 308"/>
                <a:gd name="T31" fmla="*/ 1304 h 1431"/>
                <a:gd name="T32" fmla="*/ 123 w 308"/>
                <a:gd name="T33" fmla="*/ 1285 h 1431"/>
                <a:gd name="T34" fmla="*/ 101 w 308"/>
                <a:gd name="T35" fmla="*/ 1268 h 1431"/>
                <a:gd name="T36" fmla="*/ 80 w 308"/>
                <a:gd name="T37" fmla="*/ 1252 h 1431"/>
                <a:gd name="T38" fmla="*/ 61 w 308"/>
                <a:gd name="T39" fmla="*/ 1238 h 1431"/>
                <a:gd name="T40" fmla="*/ 41 w 308"/>
                <a:gd name="T41" fmla="*/ 1225 h 1431"/>
                <a:gd name="T42" fmla="*/ 24 w 308"/>
                <a:gd name="T43" fmla="*/ 1215 h 1431"/>
                <a:gd name="T44" fmla="*/ 24 w 308"/>
                <a:gd name="T45" fmla="*/ 1165 h 1431"/>
                <a:gd name="T46" fmla="*/ 25 w 308"/>
                <a:gd name="T47" fmla="*/ 1033 h 1431"/>
                <a:gd name="T48" fmla="*/ 26 w 308"/>
                <a:gd name="T49" fmla="*/ 847 h 1431"/>
                <a:gd name="T50" fmla="*/ 26 w 308"/>
                <a:gd name="T51" fmla="*/ 630 h 1431"/>
                <a:gd name="T52" fmla="*/ 24 w 308"/>
                <a:gd name="T53" fmla="*/ 411 h 1431"/>
                <a:gd name="T54" fmla="*/ 19 w 308"/>
                <a:gd name="T55" fmla="*/ 216 h 1431"/>
                <a:gd name="T56" fmla="*/ 11 w 308"/>
                <a:gd name="T57" fmla="*/ 69 h 1431"/>
                <a:gd name="T58" fmla="*/ 0 w 308"/>
                <a:gd name="T59" fmla="*/ 0 h 14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08" h="1431">
                  <a:moveTo>
                    <a:pt x="0" y="0"/>
                  </a:moveTo>
                  <a:lnTo>
                    <a:pt x="308" y="98"/>
                  </a:lnTo>
                  <a:lnTo>
                    <a:pt x="306" y="300"/>
                  </a:lnTo>
                  <a:lnTo>
                    <a:pt x="303" y="745"/>
                  </a:lnTo>
                  <a:lnTo>
                    <a:pt x="295" y="1201"/>
                  </a:lnTo>
                  <a:lnTo>
                    <a:pt x="281" y="1431"/>
                  </a:lnTo>
                  <a:lnTo>
                    <a:pt x="279" y="1429"/>
                  </a:lnTo>
                  <a:lnTo>
                    <a:pt x="274" y="1424"/>
                  </a:lnTo>
                  <a:lnTo>
                    <a:pt x="265" y="1415"/>
                  </a:lnTo>
                  <a:lnTo>
                    <a:pt x="253" y="1404"/>
                  </a:lnTo>
                  <a:lnTo>
                    <a:pt x="239" y="1390"/>
                  </a:lnTo>
                  <a:lnTo>
                    <a:pt x="223" y="1375"/>
                  </a:lnTo>
                  <a:lnTo>
                    <a:pt x="205" y="1358"/>
                  </a:lnTo>
                  <a:lnTo>
                    <a:pt x="185" y="1340"/>
                  </a:lnTo>
                  <a:lnTo>
                    <a:pt x="166" y="1322"/>
                  </a:lnTo>
                  <a:lnTo>
                    <a:pt x="144" y="1304"/>
                  </a:lnTo>
                  <a:lnTo>
                    <a:pt x="123" y="1285"/>
                  </a:lnTo>
                  <a:lnTo>
                    <a:pt x="101" y="1268"/>
                  </a:lnTo>
                  <a:lnTo>
                    <a:pt x="80" y="1252"/>
                  </a:lnTo>
                  <a:lnTo>
                    <a:pt x="61" y="1238"/>
                  </a:lnTo>
                  <a:lnTo>
                    <a:pt x="41" y="1225"/>
                  </a:lnTo>
                  <a:lnTo>
                    <a:pt x="24" y="1215"/>
                  </a:lnTo>
                  <a:lnTo>
                    <a:pt x="24" y="1165"/>
                  </a:lnTo>
                  <a:lnTo>
                    <a:pt x="25" y="1033"/>
                  </a:lnTo>
                  <a:lnTo>
                    <a:pt x="26" y="847"/>
                  </a:lnTo>
                  <a:lnTo>
                    <a:pt x="26" y="630"/>
                  </a:lnTo>
                  <a:lnTo>
                    <a:pt x="24" y="411"/>
                  </a:lnTo>
                  <a:lnTo>
                    <a:pt x="19" y="216"/>
                  </a:lnTo>
                  <a:lnTo>
                    <a:pt x="11" y="69"/>
                  </a:lnTo>
                  <a:lnTo>
                    <a:pt x="0" y="0"/>
                  </a:lnTo>
                  <a:close/>
                </a:path>
              </a:pathLst>
            </a:custGeom>
            <a:solidFill>
              <a:srgbClr val="54545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97"/>
            <p:cNvSpPr>
              <a:spLocks/>
            </p:cNvSpPr>
            <p:nvPr/>
          </p:nvSpPr>
          <p:spPr bwMode="auto">
            <a:xfrm>
              <a:off x="877" y="1530"/>
              <a:ext cx="81" cy="176"/>
            </a:xfrm>
            <a:custGeom>
              <a:avLst/>
              <a:gdLst>
                <a:gd name="T0" fmla="*/ 60 w 160"/>
                <a:gd name="T1" fmla="*/ 0 h 352"/>
                <a:gd name="T2" fmla="*/ 62 w 160"/>
                <a:gd name="T3" fmla="*/ 2 h 352"/>
                <a:gd name="T4" fmla="*/ 70 w 160"/>
                <a:gd name="T5" fmla="*/ 9 h 352"/>
                <a:gd name="T6" fmla="*/ 82 w 160"/>
                <a:gd name="T7" fmla="*/ 21 h 352"/>
                <a:gd name="T8" fmla="*/ 95 w 160"/>
                <a:gd name="T9" fmla="*/ 36 h 352"/>
                <a:gd name="T10" fmla="*/ 110 w 160"/>
                <a:gd name="T11" fmla="*/ 54 h 352"/>
                <a:gd name="T12" fmla="*/ 125 w 160"/>
                <a:gd name="T13" fmla="*/ 75 h 352"/>
                <a:gd name="T14" fmla="*/ 139 w 160"/>
                <a:gd name="T15" fmla="*/ 98 h 352"/>
                <a:gd name="T16" fmla="*/ 151 w 160"/>
                <a:gd name="T17" fmla="*/ 124 h 352"/>
                <a:gd name="T18" fmla="*/ 158 w 160"/>
                <a:gd name="T19" fmla="*/ 151 h 352"/>
                <a:gd name="T20" fmla="*/ 160 w 160"/>
                <a:gd name="T21" fmla="*/ 180 h 352"/>
                <a:gd name="T22" fmla="*/ 157 w 160"/>
                <a:gd name="T23" fmla="*/ 208 h 352"/>
                <a:gd name="T24" fmla="*/ 145 w 160"/>
                <a:gd name="T25" fmla="*/ 238 h 352"/>
                <a:gd name="T26" fmla="*/ 124 w 160"/>
                <a:gd name="T27" fmla="*/ 268 h 352"/>
                <a:gd name="T28" fmla="*/ 94 w 160"/>
                <a:gd name="T29" fmla="*/ 297 h 352"/>
                <a:gd name="T30" fmla="*/ 54 w 160"/>
                <a:gd name="T31" fmla="*/ 326 h 352"/>
                <a:gd name="T32" fmla="*/ 0 w 160"/>
                <a:gd name="T33" fmla="*/ 352 h 352"/>
                <a:gd name="T34" fmla="*/ 3 w 160"/>
                <a:gd name="T35" fmla="*/ 351 h 352"/>
                <a:gd name="T36" fmla="*/ 10 w 160"/>
                <a:gd name="T37" fmla="*/ 348 h 352"/>
                <a:gd name="T38" fmla="*/ 23 w 160"/>
                <a:gd name="T39" fmla="*/ 341 h 352"/>
                <a:gd name="T40" fmla="*/ 38 w 160"/>
                <a:gd name="T41" fmla="*/ 332 h 352"/>
                <a:gd name="T42" fmla="*/ 55 w 160"/>
                <a:gd name="T43" fmla="*/ 320 h 352"/>
                <a:gd name="T44" fmla="*/ 72 w 160"/>
                <a:gd name="T45" fmla="*/ 306 h 352"/>
                <a:gd name="T46" fmla="*/ 90 w 160"/>
                <a:gd name="T47" fmla="*/ 289 h 352"/>
                <a:gd name="T48" fmla="*/ 106 w 160"/>
                <a:gd name="T49" fmla="*/ 268 h 352"/>
                <a:gd name="T50" fmla="*/ 120 w 160"/>
                <a:gd name="T51" fmla="*/ 245 h 352"/>
                <a:gd name="T52" fmla="*/ 130 w 160"/>
                <a:gd name="T53" fmla="*/ 220 h 352"/>
                <a:gd name="T54" fmla="*/ 136 w 160"/>
                <a:gd name="T55" fmla="*/ 191 h 352"/>
                <a:gd name="T56" fmla="*/ 136 w 160"/>
                <a:gd name="T57" fmla="*/ 159 h 352"/>
                <a:gd name="T58" fmla="*/ 130 w 160"/>
                <a:gd name="T59" fmla="*/ 124 h 352"/>
                <a:gd name="T60" fmla="*/ 115 w 160"/>
                <a:gd name="T61" fmla="*/ 86 h 352"/>
                <a:gd name="T62" fmla="*/ 92 w 160"/>
                <a:gd name="T63" fmla="*/ 45 h 352"/>
                <a:gd name="T64" fmla="*/ 60 w 160"/>
                <a:gd name="T65" fmla="*/ 0 h 3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0" h="352">
                  <a:moveTo>
                    <a:pt x="60" y="0"/>
                  </a:moveTo>
                  <a:lnTo>
                    <a:pt x="62" y="2"/>
                  </a:lnTo>
                  <a:lnTo>
                    <a:pt x="70" y="9"/>
                  </a:lnTo>
                  <a:lnTo>
                    <a:pt x="82" y="21"/>
                  </a:lnTo>
                  <a:lnTo>
                    <a:pt x="95" y="36"/>
                  </a:lnTo>
                  <a:lnTo>
                    <a:pt x="110" y="54"/>
                  </a:lnTo>
                  <a:lnTo>
                    <a:pt x="125" y="75"/>
                  </a:lnTo>
                  <a:lnTo>
                    <a:pt x="139" y="98"/>
                  </a:lnTo>
                  <a:lnTo>
                    <a:pt x="151" y="124"/>
                  </a:lnTo>
                  <a:lnTo>
                    <a:pt x="158" y="151"/>
                  </a:lnTo>
                  <a:lnTo>
                    <a:pt x="160" y="180"/>
                  </a:lnTo>
                  <a:lnTo>
                    <a:pt x="157" y="208"/>
                  </a:lnTo>
                  <a:lnTo>
                    <a:pt x="145" y="238"/>
                  </a:lnTo>
                  <a:lnTo>
                    <a:pt x="124" y="268"/>
                  </a:lnTo>
                  <a:lnTo>
                    <a:pt x="94" y="297"/>
                  </a:lnTo>
                  <a:lnTo>
                    <a:pt x="54" y="326"/>
                  </a:lnTo>
                  <a:lnTo>
                    <a:pt x="0" y="352"/>
                  </a:lnTo>
                  <a:lnTo>
                    <a:pt x="3" y="351"/>
                  </a:lnTo>
                  <a:lnTo>
                    <a:pt x="10" y="348"/>
                  </a:lnTo>
                  <a:lnTo>
                    <a:pt x="23" y="341"/>
                  </a:lnTo>
                  <a:lnTo>
                    <a:pt x="38" y="332"/>
                  </a:lnTo>
                  <a:lnTo>
                    <a:pt x="55" y="320"/>
                  </a:lnTo>
                  <a:lnTo>
                    <a:pt x="72" y="306"/>
                  </a:lnTo>
                  <a:lnTo>
                    <a:pt x="90" y="289"/>
                  </a:lnTo>
                  <a:lnTo>
                    <a:pt x="106" y="268"/>
                  </a:lnTo>
                  <a:lnTo>
                    <a:pt x="120" y="245"/>
                  </a:lnTo>
                  <a:lnTo>
                    <a:pt x="130" y="220"/>
                  </a:lnTo>
                  <a:lnTo>
                    <a:pt x="136" y="191"/>
                  </a:lnTo>
                  <a:lnTo>
                    <a:pt x="136" y="159"/>
                  </a:lnTo>
                  <a:lnTo>
                    <a:pt x="130" y="124"/>
                  </a:lnTo>
                  <a:lnTo>
                    <a:pt x="115" y="86"/>
                  </a:lnTo>
                  <a:lnTo>
                    <a:pt x="92" y="45"/>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98"/>
            <p:cNvSpPr>
              <a:spLocks/>
            </p:cNvSpPr>
            <p:nvPr/>
          </p:nvSpPr>
          <p:spPr bwMode="auto">
            <a:xfrm>
              <a:off x="880" y="1747"/>
              <a:ext cx="80" cy="176"/>
            </a:xfrm>
            <a:custGeom>
              <a:avLst/>
              <a:gdLst>
                <a:gd name="T0" fmla="*/ 60 w 161"/>
                <a:gd name="T1" fmla="*/ 0 h 353"/>
                <a:gd name="T2" fmla="*/ 63 w 161"/>
                <a:gd name="T3" fmla="*/ 3 h 353"/>
                <a:gd name="T4" fmla="*/ 71 w 161"/>
                <a:gd name="T5" fmla="*/ 9 h 353"/>
                <a:gd name="T6" fmla="*/ 82 w 161"/>
                <a:gd name="T7" fmla="*/ 21 h 353"/>
                <a:gd name="T8" fmla="*/ 96 w 161"/>
                <a:gd name="T9" fmla="*/ 36 h 353"/>
                <a:gd name="T10" fmla="*/ 111 w 161"/>
                <a:gd name="T11" fmla="*/ 54 h 353"/>
                <a:gd name="T12" fmla="*/ 126 w 161"/>
                <a:gd name="T13" fmla="*/ 75 h 353"/>
                <a:gd name="T14" fmla="*/ 140 w 161"/>
                <a:gd name="T15" fmla="*/ 98 h 353"/>
                <a:gd name="T16" fmla="*/ 150 w 161"/>
                <a:gd name="T17" fmla="*/ 125 h 353"/>
                <a:gd name="T18" fmla="*/ 158 w 161"/>
                <a:gd name="T19" fmla="*/ 151 h 353"/>
                <a:gd name="T20" fmla="*/ 161 w 161"/>
                <a:gd name="T21" fmla="*/ 180 h 353"/>
                <a:gd name="T22" fmla="*/ 156 w 161"/>
                <a:gd name="T23" fmla="*/ 209 h 353"/>
                <a:gd name="T24" fmla="*/ 145 w 161"/>
                <a:gd name="T25" fmla="*/ 239 h 353"/>
                <a:gd name="T26" fmla="*/ 125 w 161"/>
                <a:gd name="T27" fmla="*/ 268 h 353"/>
                <a:gd name="T28" fmla="*/ 95 w 161"/>
                <a:gd name="T29" fmla="*/ 297 h 353"/>
                <a:gd name="T30" fmla="*/ 53 w 161"/>
                <a:gd name="T31" fmla="*/ 326 h 353"/>
                <a:gd name="T32" fmla="*/ 0 w 161"/>
                <a:gd name="T33" fmla="*/ 353 h 353"/>
                <a:gd name="T34" fmla="*/ 4 w 161"/>
                <a:gd name="T35" fmla="*/ 351 h 353"/>
                <a:gd name="T36" fmla="*/ 11 w 161"/>
                <a:gd name="T37" fmla="*/ 348 h 353"/>
                <a:gd name="T38" fmla="*/ 23 w 161"/>
                <a:gd name="T39" fmla="*/ 341 h 353"/>
                <a:gd name="T40" fmla="*/ 38 w 161"/>
                <a:gd name="T41" fmla="*/ 332 h 353"/>
                <a:gd name="T42" fmla="*/ 55 w 161"/>
                <a:gd name="T43" fmla="*/ 320 h 353"/>
                <a:gd name="T44" fmla="*/ 73 w 161"/>
                <a:gd name="T45" fmla="*/ 306 h 353"/>
                <a:gd name="T46" fmla="*/ 90 w 161"/>
                <a:gd name="T47" fmla="*/ 289 h 353"/>
                <a:gd name="T48" fmla="*/ 106 w 161"/>
                <a:gd name="T49" fmla="*/ 268 h 353"/>
                <a:gd name="T50" fmla="*/ 120 w 161"/>
                <a:gd name="T51" fmla="*/ 245 h 353"/>
                <a:gd name="T52" fmla="*/ 130 w 161"/>
                <a:gd name="T53" fmla="*/ 220 h 353"/>
                <a:gd name="T54" fmla="*/ 135 w 161"/>
                <a:gd name="T55" fmla="*/ 191 h 353"/>
                <a:gd name="T56" fmla="*/ 136 w 161"/>
                <a:gd name="T57" fmla="*/ 159 h 353"/>
                <a:gd name="T58" fmla="*/ 130 w 161"/>
                <a:gd name="T59" fmla="*/ 125 h 353"/>
                <a:gd name="T60" fmla="*/ 116 w 161"/>
                <a:gd name="T61" fmla="*/ 87 h 353"/>
                <a:gd name="T62" fmla="*/ 93 w 161"/>
                <a:gd name="T63" fmla="*/ 45 h 353"/>
                <a:gd name="T64" fmla="*/ 60 w 161"/>
                <a:gd name="T65" fmla="*/ 0 h 3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 h="353">
                  <a:moveTo>
                    <a:pt x="60" y="0"/>
                  </a:moveTo>
                  <a:lnTo>
                    <a:pt x="63" y="3"/>
                  </a:lnTo>
                  <a:lnTo>
                    <a:pt x="71" y="9"/>
                  </a:lnTo>
                  <a:lnTo>
                    <a:pt x="82" y="21"/>
                  </a:lnTo>
                  <a:lnTo>
                    <a:pt x="96" y="36"/>
                  </a:lnTo>
                  <a:lnTo>
                    <a:pt x="111" y="54"/>
                  </a:lnTo>
                  <a:lnTo>
                    <a:pt x="126" y="75"/>
                  </a:lnTo>
                  <a:lnTo>
                    <a:pt x="140" y="98"/>
                  </a:lnTo>
                  <a:lnTo>
                    <a:pt x="150" y="125"/>
                  </a:lnTo>
                  <a:lnTo>
                    <a:pt x="158" y="151"/>
                  </a:lnTo>
                  <a:lnTo>
                    <a:pt x="161" y="180"/>
                  </a:lnTo>
                  <a:lnTo>
                    <a:pt x="156" y="209"/>
                  </a:lnTo>
                  <a:lnTo>
                    <a:pt x="145" y="239"/>
                  </a:lnTo>
                  <a:lnTo>
                    <a:pt x="125" y="268"/>
                  </a:lnTo>
                  <a:lnTo>
                    <a:pt x="95" y="297"/>
                  </a:lnTo>
                  <a:lnTo>
                    <a:pt x="53" y="326"/>
                  </a:lnTo>
                  <a:lnTo>
                    <a:pt x="0" y="353"/>
                  </a:lnTo>
                  <a:lnTo>
                    <a:pt x="4" y="351"/>
                  </a:lnTo>
                  <a:lnTo>
                    <a:pt x="11" y="348"/>
                  </a:lnTo>
                  <a:lnTo>
                    <a:pt x="23" y="341"/>
                  </a:lnTo>
                  <a:lnTo>
                    <a:pt x="38" y="332"/>
                  </a:lnTo>
                  <a:lnTo>
                    <a:pt x="55" y="320"/>
                  </a:lnTo>
                  <a:lnTo>
                    <a:pt x="73" y="306"/>
                  </a:lnTo>
                  <a:lnTo>
                    <a:pt x="90" y="289"/>
                  </a:lnTo>
                  <a:lnTo>
                    <a:pt x="106" y="268"/>
                  </a:lnTo>
                  <a:lnTo>
                    <a:pt x="120" y="245"/>
                  </a:lnTo>
                  <a:lnTo>
                    <a:pt x="130" y="220"/>
                  </a:lnTo>
                  <a:lnTo>
                    <a:pt x="135" y="191"/>
                  </a:lnTo>
                  <a:lnTo>
                    <a:pt x="136" y="159"/>
                  </a:lnTo>
                  <a:lnTo>
                    <a:pt x="130" y="125"/>
                  </a:lnTo>
                  <a:lnTo>
                    <a:pt x="116" y="87"/>
                  </a:lnTo>
                  <a:lnTo>
                    <a:pt x="93" y="45"/>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99"/>
            <p:cNvSpPr>
              <a:spLocks/>
            </p:cNvSpPr>
            <p:nvPr/>
          </p:nvSpPr>
          <p:spPr bwMode="auto">
            <a:xfrm>
              <a:off x="880" y="1958"/>
              <a:ext cx="80" cy="174"/>
            </a:xfrm>
            <a:custGeom>
              <a:avLst/>
              <a:gdLst>
                <a:gd name="T0" fmla="*/ 60 w 161"/>
                <a:gd name="T1" fmla="*/ 0 h 346"/>
                <a:gd name="T2" fmla="*/ 63 w 161"/>
                <a:gd name="T3" fmla="*/ 2 h 346"/>
                <a:gd name="T4" fmla="*/ 71 w 161"/>
                <a:gd name="T5" fmla="*/ 9 h 346"/>
                <a:gd name="T6" fmla="*/ 82 w 161"/>
                <a:gd name="T7" fmla="*/ 20 h 346"/>
                <a:gd name="T8" fmla="*/ 96 w 161"/>
                <a:gd name="T9" fmla="*/ 34 h 346"/>
                <a:gd name="T10" fmla="*/ 111 w 161"/>
                <a:gd name="T11" fmla="*/ 53 h 346"/>
                <a:gd name="T12" fmla="*/ 126 w 161"/>
                <a:gd name="T13" fmla="*/ 73 h 346"/>
                <a:gd name="T14" fmla="*/ 140 w 161"/>
                <a:gd name="T15" fmla="*/ 96 h 346"/>
                <a:gd name="T16" fmla="*/ 150 w 161"/>
                <a:gd name="T17" fmla="*/ 122 h 346"/>
                <a:gd name="T18" fmla="*/ 158 w 161"/>
                <a:gd name="T19" fmla="*/ 148 h 346"/>
                <a:gd name="T20" fmla="*/ 161 w 161"/>
                <a:gd name="T21" fmla="*/ 176 h 346"/>
                <a:gd name="T22" fmla="*/ 156 w 161"/>
                <a:gd name="T23" fmla="*/ 205 h 346"/>
                <a:gd name="T24" fmla="*/ 145 w 161"/>
                <a:gd name="T25" fmla="*/ 235 h 346"/>
                <a:gd name="T26" fmla="*/ 125 w 161"/>
                <a:gd name="T27" fmla="*/ 263 h 346"/>
                <a:gd name="T28" fmla="*/ 95 w 161"/>
                <a:gd name="T29" fmla="*/ 292 h 346"/>
                <a:gd name="T30" fmla="*/ 53 w 161"/>
                <a:gd name="T31" fmla="*/ 320 h 346"/>
                <a:gd name="T32" fmla="*/ 0 w 161"/>
                <a:gd name="T33" fmla="*/ 346 h 346"/>
                <a:gd name="T34" fmla="*/ 4 w 161"/>
                <a:gd name="T35" fmla="*/ 345 h 346"/>
                <a:gd name="T36" fmla="*/ 11 w 161"/>
                <a:gd name="T37" fmla="*/ 342 h 346"/>
                <a:gd name="T38" fmla="*/ 23 w 161"/>
                <a:gd name="T39" fmla="*/ 335 h 346"/>
                <a:gd name="T40" fmla="*/ 38 w 161"/>
                <a:gd name="T41" fmla="*/ 326 h 346"/>
                <a:gd name="T42" fmla="*/ 55 w 161"/>
                <a:gd name="T43" fmla="*/ 314 h 346"/>
                <a:gd name="T44" fmla="*/ 73 w 161"/>
                <a:gd name="T45" fmla="*/ 300 h 346"/>
                <a:gd name="T46" fmla="*/ 90 w 161"/>
                <a:gd name="T47" fmla="*/ 283 h 346"/>
                <a:gd name="T48" fmla="*/ 106 w 161"/>
                <a:gd name="T49" fmla="*/ 263 h 346"/>
                <a:gd name="T50" fmla="*/ 120 w 161"/>
                <a:gd name="T51" fmla="*/ 242 h 346"/>
                <a:gd name="T52" fmla="*/ 130 w 161"/>
                <a:gd name="T53" fmla="*/ 216 h 346"/>
                <a:gd name="T54" fmla="*/ 135 w 161"/>
                <a:gd name="T55" fmla="*/ 187 h 346"/>
                <a:gd name="T56" fmla="*/ 136 w 161"/>
                <a:gd name="T57" fmla="*/ 156 h 346"/>
                <a:gd name="T58" fmla="*/ 130 w 161"/>
                <a:gd name="T59" fmla="*/ 122 h 346"/>
                <a:gd name="T60" fmla="*/ 116 w 161"/>
                <a:gd name="T61" fmla="*/ 84 h 346"/>
                <a:gd name="T62" fmla="*/ 93 w 161"/>
                <a:gd name="T63" fmla="*/ 44 h 346"/>
                <a:gd name="T64" fmla="*/ 60 w 161"/>
                <a:gd name="T65" fmla="*/ 0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 h="346">
                  <a:moveTo>
                    <a:pt x="60" y="0"/>
                  </a:moveTo>
                  <a:lnTo>
                    <a:pt x="63" y="2"/>
                  </a:lnTo>
                  <a:lnTo>
                    <a:pt x="71" y="9"/>
                  </a:lnTo>
                  <a:lnTo>
                    <a:pt x="82" y="20"/>
                  </a:lnTo>
                  <a:lnTo>
                    <a:pt x="96" y="34"/>
                  </a:lnTo>
                  <a:lnTo>
                    <a:pt x="111" y="53"/>
                  </a:lnTo>
                  <a:lnTo>
                    <a:pt x="126" y="73"/>
                  </a:lnTo>
                  <a:lnTo>
                    <a:pt x="140" y="96"/>
                  </a:lnTo>
                  <a:lnTo>
                    <a:pt x="150" y="122"/>
                  </a:lnTo>
                  <a:lnTo>
                    <a:pt x="158" y="148"/>
                  </a:lnTo>
                  <a:lnTo>
                    <a:pt x="161" y="176"/>
                  </a:lnTo>
                  <a:lnTo>
                    <a:pt x="156" y="205"/>
                  </a:lnTo>
                  <a:lnTo>
                    <a:pt x="145" y="235"/>
                  </a:lnTo>
                  <a:lnTo>
                    <a:pt x="125" y="263"/>
                  </a:lnTo>
                  <a:lnTo>
                    <a:pt x="95" y="292"/>
                  </a:lnTo>
                  <a:lnTo>
                    <a:pt x="53" y="320"/>
                  </a:lnTo>
                  <a:lnTo>
                    <a:pt x="0" y="346"/>
                  </a:lnTo>
                  <a:lnTo>
                    <a:pt x="4" y="345"/>
                  </a:lnTo>
                  <a:lnTo>
                    <a:pt x="11" y="342"/>
                  </a:lnTo>
                  <a:lnTo>
                    <a:pt x="23" y="335"/>
                  </a:lnTo>
                  <a:lnTo>
                    <a:pt x="38" y="326"/>
                  </a:lnTo>
                  <a:lnTo>
                    <a:pt x="55" y="314"/>
                  </a:lnTo>
                  <a:lnTo>
                    <a:pt x="73" y="300"/>
                  </a:lnTo>
                  <a:lnTo>
                    <a:pt x="90" y="283"/>
                  </a:lnTo>
                  <a:lnTo>
                    <a:pt x="106" y="263"/>
                  </a:lnTo>
                  <a:lnTo>
                    <a:pt x="120" y="242"/>
                  </a:lnTo>
                  <a:lnTo>
                    <a:pt x="130" y="216"/>
                  </a:lnTo>
                  <a:lnTo>
                    <a:pt x="135" y="187"/>
                  </a:lnTo>
                  <a:lnTo>
                    <a:pt x="136" y="156"/>
                  </a:lnTo>
                  <a:lnTo>
                    <a:pt x="130" y="122"/>
                  </a:lnTo>
                  <a:lnTo>
                    <a:pt x="116" y="84"/>
                  </a:lnTo>
                  <a:lnTo>
                    <a:pt x="93" y="44"/>
                  </a:lnTo>
                  <a:lnTo>
                    <a:pt x="6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100"/>
            <p:cNvSpPr>
              <a:spLocks/>
            </p:cNvSpPr>
            <p:nvPr/>
          </p:nvSpPr>
          <p:spPr bwMode="auto">
            <a:xfrm>
              <a:off x="764" y="1821"/>
              <a:ext cx="92" cy="101"/>
            </a:xfrm>
            <a:custGeom>
              <a:avLst/>
              <a:gdLst>
                <a:gd name="T0" fmla="*/ 3 w 184"/>
                <a:gd name="T1" fmla="*/ 0 h 201"/>
                <a:gd name="T2" fmla="*/ 3 w 184"/>
                <a:gd name="T3" fmla="*/ 2 h 201"/>
                <a:gd name="T4" fmla="*/ 2 w 184"/>
                <a:gd name="T5" fmla="*/ 7 h 201"/>
                <a:gd name="T6" fmla="*/ 1 w 184"/>
                <a:gd name="T7" fmla="*/ 15 h 201"/>
                <a:gd name="T8" fmla="*/ 1 w 184"/>
                <a:gd name="T9" fmla="*/ 26 h 201"/>
                <a:gd name="T10" fmla="*/ 2 w 184"/>
                <a:gd name="T11" fmla="*/ 39 h 201"/>
                <a:gd name="T12" fmla="*/ 3 w 184"/>
                <a:gd name="T13" fmla="*/ 54 h 201"/>
                <a:gd name="T14" fmla="*/ 6 w 184"/>
                <a:gd name="T15" fmla="*/ 70 h 201"/>
                <a:gd name="T16" fmla="*/ 12 w 184"/>
                <a:gd name="T17" fmla="*/ 86 h 201"/>
                <a:gd name="T18" fmla="*/ 20 w 184"/>
                <a:gd name="T19" fmla="*/ 104 h 201"/>
                <a:gd name="T20" fmla="*/ 32 w 184"/>
                <a:gd name="T21" fmla="*/ 122 h 201"/>
                <a:gd name="T22" fmla="*/ 47 w 184"/>
                <a:gd name="T23" fmla="*/ 138 h 201"/>
                <a:gd name="T24" fmla="*/ 65 w 184"/>
                <a:gd name="T25" fmla="*/ 154 h 201"/>
                <a:gd name="T26" fmla="*/ 87 w 184"/>
                <a:gd name="T27" fmla="*/ 169 h 201"/>
                <a:gd name="T28" fmla="*/ 115 w 184"/>
                <a:gd name="T29" fmla="*/ 182 h 201"/>
                <a:gd name="T30" fmla="*/ 146 w 184"/>
                <a:gd name="T31" fmla="*/ 193 h 201"/>
                <a:gd name="T32" fmla="*/ 184 w 184"/>
                <a:gd name="T33" fmla="*/ 201 h 201"/>
                <a:gd name="T34" fmla="*/ 182 w 184"/>
                <a:gd name="T35" fmla="*/ 201 h 201"/>
                <a:gd name="T36" fmla="*/ 175 w 184"/>
                <a:gd name="T37" fmla="*/ 200 h 201"/>
                <a:gd name="T38" fmla="*/ 164 w 184"/>
                <a:gd name="T39" fmla="*/ 199 h 201"/>
                <a:gd name="T40" fmla="*/ 152 w 184"/>
                <a:gd name="T41" fmla="*/ 196 h 201"/>
                <a:gd name="T42" fmla="*/ 136 w 184"/>
                <a:gd name="T43" fmla="*/ 193 h 201"/>
                <a:gd name="T44" fmla="*/ 118 w 184"/>
                <a:gd name="T45" fmla="*/ 188 h 201"/>
                <a:gd name="T46" fmla="*/ 100 w 184"/>
                <a:gd name="T47" fmla="*/ 182 h 201"/>
                <a:gd name="T48" fmla="*/ 81 w 184"/>
                <a:gd name="T49" fmla="*/ 172 h 201"/>
                <a:gd name="T50" fmla="*/ 64 w 184"/>
                <a:gd name="T51" fmla="*/ 162 h 201"/>
                <a:gd name="T52" fmla="*/ 47 w 184"/>
                <a:gd name="T53" fmla="*/ 148 h 201"/>
                <a:gd name="T54" fmla="*/ 31 w 184"/>
                <a:gd name="T55" fmla="*/ 132 h 201"/>
                <a:gd name="T56" fmla="*/ 18 w 184"/>
                <a:gd name="T57" fmla="*/ 112 h 201"/>
                <a:gd name="T58" fmla="*/ 8 w 184"/>
                <a:gd name="T59" fmla="*/ 89 h 201"/>
                <a:gd name="T60" fmla="*/ 2 w 184"/>
                <a:gd name="T61" fmla="*/ 63 h 201"/>
                <a:gd name="T62" fmla="*/ 0 w 184"/>
                <a:gd name="T63" fmla="*/ 33 h 201"/>
                <a:gd name="T64" fmla="*/ 3 w 184"/>
                <a:gd name="T65" fmla="*/ 0 h 2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4" h="201">
                  <a:moveTo>
                    <a:pt x="3" y="0"/>
                  </a:moveTo>
                  <a:lnTo>
                    <a:pt x="3" y="2"/>
                  </a:lnTo>
                  <a:lnTo>
                    <a:pt x="2" y="7"/>
                  </a:lnTo>
                  <a:lnTo>
                    <a:pt x="1" y="15"/>
                  </a:lnTo>
                  <a:lnTo>
                    <a:pt x="1" y="26"/>
                  </a:lnTo>
                  <a:lnTo>
                    <a:pt x="2" y="39"/>
                  </a:lnTo>
                  <a:lnTo>
                    <a:pt x="3" y="54"/>
                  </a:lnTo>
                  <a:lnTo>
                    <a:pt x="6" y="70"/>
                  </a:lnTo>
                  <a:lnTo>
                    <a:pt x="12" y="86"/>
                  </a:lnTo>
                  <a:lnTo>
                    <a:pt x="20" y="104"/>
                  </a:lnTo>
                  <a:lnTo>
                    <a:pt x="32" y="122"/>
                  </a:lnTo>
                  <a:lnTo>
                    <a:pt x="47" y="138"/>
                  </a:lnTo>
                  <a:lnTo>
                    <a:pt x="65" y="154"/>
                  </a:lnTo>
                  <a:lnTo>
                    <a:pt x="87" y="169"/>
                  </a:lnTo>
                  <a:lnTo>
                    <a:pt x="115" y="182"/>
                  </a:lnTo>
                  <a:lnTo>
                    <a:pt x="146" y="193"/>
                  </a:lnTo>
                  <a:lnTo>
                    <a:pt x="184" y="201"/>
                  </a:lnTo>
                  <a:lnTo>
                    <a:pt x="182" y="201"/>
                  </a:lnTo>
                  <a:lnTo>
                    <a:pt x="175" y="200"/>
                  </a:lnTo>
                  <a:lnTo>
                    <a:pt x="164" y="199"/>
                  </a:lnTo>
                  <a:lnTo>
                    <a:pt x="152" y="196"/>
                  </a:lnTo>
                  <a:lnTo>
                    <a:pt x="136" y="193"/>
                  </a:lnTo>
                  <a:lnTo>
                    <a:pt x="118" y="188"/>
                  </a:lnTo>
                  <a:lnTo>
                    <a:pt x="100" y="182"/>
                  </a:lnTo>
                  <a:lnTo>
                    <a:pt x="81" y="172"/>
                  </a:lnTo>
                  <a:lnTo>
                    <a:pt x="64" y="162"/>
                  </a:lnTo>
                  <a:lnTo>
                    <a:pt x="47" y="148"/>
                  </a:lnTo>
                  <a:lnTo>
                    <a:pt x="31" y="132"/>
                  </a:lnTo>
                  <a:lnTo>
                    <a:pt x="18" y="112"/>
                  </a:lnTo>
                  <a:lnTo>
                    <a:pt x="8" y="89"/>
                  </a:lnTo>
                  <a:lnTo>
                    <a:pt x="2" y="63"/>
                  </a:lnTo>
                  <a:lnTo>
                    <a:pt x="0" y="33"/>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101"/>
            <p:cNvSpPr>
              <a:spLocks/>
            </p:cNvSpPr>
            <p:nvPr/>
          </p:nvSpPr>
          <p:spPr bwMode="auto">
            <a:xfrm>
              <a:off x="770" y="2037"/>
              <a:ext cx="92" cy="99"/>
            </a:xfrm>
            <a:custGeom>
              <a:avLst/>
              <a:gdLst>
                <a:gd name="T0" fmla="*/ 3 w 185"/>
                <a:gd name="T1" fmla="*/ 0 h 199"/>
                <a:gd name="T2" fmla="*/ 3 w 185"/>
                <a:gd name="T3" fmla="*/ 3 h 199"/>
                <a:gd name="T4" fmla="*/ 1 w 185"/>
                <a:gd name="T5" fmla="*/ 7 h 199"/>
                <a:gd name="T6" fmla="*/ 0 w 185"/>
                <a:gd name="T7" fmla="*/ 15 h 199"/>
                <a:gd name="T8" fmla="*/ 0 w 185"/>
                <a:gd name="T9" fmla="*/ 26 h 199"/>
                <a:gd name="T10" fmla="*/ 1 w 185"/>
                <a:gd name="T11" fmla="*/ 38 h 199"/>
                <a:gd name="T12" fmla="*/ 3 w 185"/>
                <a:gd name="T13" fmla="*/ 53 h 199"/>
                <a:gd name="T14" fmla="*/ 7 w 185"/>
                <a:gd name="T15" fmla="*/ 70 h 199"/>
                <a:gd name="T16" fmla="*/ 13 w 185"/>
                <a:gd name="T17" fmla="*/ 86 h 199"/>
                <a:gd name="T18" fmla="*/ 21 w 185"/>
                <a:gd name="T19" fmla="*/ 103 h 199"/>
                <a:gd name="T20" fmla="*/ 31 w 185"/>
                <a:gd name="T21" fmla="*/ 120 h 199"/>
                <a:gd name="T22" fmla="*/ 46 w 185"/>
                <a:gd name="T23" fmla="*/ 136 h 199"/>
                <a:gd name="T24" fmla="*/ 65 w 185"/>
                <a:gd name="T25" fmla="*/ 152 h 199"/>
                <a:gd name="T26" fmla="*/ 88 w 185"/>
                <a:gd name="T27" fmla="*/ 166 h 199"/>
                <a:gd name="T28" fmla="*/ 114 w 185"/>
                <a:gd name="T29" fmla="*/ 179 h 199"/>
                <a:gd name="T30" fmla="*/ 147 w 185"/>
                <a:gd name="T31" fmla="*/ 190 h 199"/>
                <a:gd name="T32" fmla="*/ 185 w 185"/>
                <a:gd name="T33" fmla="*/ 199 h 199"/>
                <a:gd name="T34" fmla="*/ 182 w 185"/>
                <a:gd name="T35" fmla="*/ 199 h 199"/>
                <a:gd name="T36" fmla="*/ 176 w 185"/>
                <a:gd name="T37" fmla="*/ 197 h 199"/>
                <a:gd name="T38" fmla="*/ 165 w 185"/>
                <a:gd name="T39" fmla="*/ 196 h 199"/>
                <a:gd name="T40" fmla="*/ 152 w 185"/>
                <a:gd name="T41" fmla="*/ 194 h 199"/>
                <a:gd name="T42" fmla="*/ 136 w 185"/>
                <a:gd name="T43" fmla="*/ 190 h 199"/>
                <a:gd name="T44" fmla="*/ 119 w 185"/>
                <a:gd name="T45" fmla="*/ 186 h 199"/>
                <a:gd name="T46" fmla="*/ 102 w 185"/>
                <a:gd name="T47" fmla="*/ 179 h 199"/>
                <a:gd name="T48" fmla="*/ 83 w 185"/>
                <a:gd name="T49" fmla="*/ 170 h 199"/>
                <a:gd name="T50" fmla="*/ 65 w 185"/>
                <a:gd name="T51" fmla="*/ 159 h 199"/>
                <a:gd name="T52" fmla="*/ 48 w 185"/>
                <a:gd name="T53" fmla="*/ 146 h 199"/>
                <a:gd name="T54" fmla="*/ 33 w 185"/>
                <a:gd name="T55" fmla="*/ 131 h 199"/>
                <a:gd name="T56" fmla="*/ 19 w 185"/>
                <a:gd name="T57" fmla="*/ 111 h 199"/>
                <a:gd name="T58" fmla="*/ 8 w 185"/>
                <a:gd name="T59" fmla="*/ 89 h 199"/>
                <a:gd name="T60" fmla="*/ 3 w 185"/>
                <a:gd name="T61" fmla="*/ 63 h 199"/>
                <a:gd name="T62" fmla="*/ 0 w 185"/>
                <a:gd name="T63" fmla="*/ 34 h 199"/>
                <a:gd name="T64" fmla="*/ 3 w 185"/>
                <a:gd name="T65"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99">
                  <a:moveTo>
                    <a:pt x="3" y="0"/>
                  </a:moveTo>
                  <a:lnTo>
                    <a:pt x="3" y="3"/>
                  </a:lnTo>
                  <a:lnTo>
                    <a:pt x="1" y="7"/>
                  </a:lnTo>
                  <a:lnTo>
                    <a:pt x="0" y="15"/>
                  </a:lnTo>
                  <a:lnTo>
                    <a:pt x="0" y="26"/>
                  </a:lnTo>
                  <a:lnTo>
                    <a:pt x="1" y="38"/>
                  </a:lnTo>
                  <a:lnTo>
                    <a:pt x="3" y="53"/>
                  </a:lnTo>
                  <a:lnTo>
                    <a:pt x="7" y="70"/>
                  </a:lnTo>
                  <a:lnTo>
                    <a:pt x="13" y="86"/>
                  </a:lnTo>
                  <a:lnTo>
                    <a:pt x="21" y="103"/>
                  </a:lnTo>
                  <a:lnTo>
                    <a:pt x="31" y="120"/>
                  </a:lnTo>
                  <a:lnTo>
                    <a:pt x="46" y="136"/>
                  </a:lnTo>
                  <a:lnTo>
                    <a:pt x="65" y="152"/>
                  </a:lnTo>
                  <a:lnTo>
                    <a:pt x="88" y="166"/>
                  </a:lnTo>
                  <a:lnTo>
                    <a:pt x="114" y="179"/>
                  </a:lnTo>
                  <a:lnTo>
                    <a:pt x="147" y="190"/>
                  </a:lnTo>
                  <a:lnTo>
                    <a:pt x="185" y="199"/>
                  </a:lnTo>
                  <a:lnTo>
                    <a:pt x="182" y="199"/>
                  </a:lnTo>
                  <a:lnTo>
                    <a:pt x="176" y="197"/>
                  </a:lnTo>
                  <a:lnTo>
                    <a:pt x="165" y="196"/>
                  </a:lnTo>
                  <a:lnTo>
                    <a:pt x="152" y="194"/>
                  </a:lnTo>
                  <a:lnTo>
                    <a:pt x="136" y="190"/>
                  </a:lnTo>
                  <a:lnTo>
                    <a:pt x="119" y="186"/>
                  </a:lnTo>
                  <a:lnTo>
                    <a:pt x="102" y="179"/>
                  </a:lnTo>
                  <a:lnTo>
                    <a:pt x="83" y="170"/>
                  </a:lnTo>
                  <a:lnTo>
                    <a:pt x="65" y="159"/>
                  </a:lnTo>
                  <a:lnTo>
                    <a:pt x="48" y="146"/>
                  </a:lnTo>
                  <a:lnTo>
                    <a:pt x="33" y="131"/>
                  </a:lnTo>
                  <a:lnTo>
                    <a:pt x="19" y="111"/>
                  </a:lnTo>
                  <a:lnTo>
                    <a:pt x="8" y="89"/>
                  </a:lnTo>
                  <a:lnTo>
                    <a:pt x="3" y="63"/>
                  </a:lnTo>
                  <a:lnTo>
                    <a:pt x="0" y="34"/>
                  </a:lnTo>
                  <a:lnTo>
                    <a:pt x="3"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102"/>
            <p:cNvSpPr>
              <a:spLocks/>
            </p:cNvSpPr>
            <p:nvPr/>
          </p:nvSpPr>
          <p:spPr bwMode="auto">
            <a:xfrm>
              <a:off x="759" y="1602"/>
              <a:ext cx="93" cy="100"/>
            </a:xfrm>
            <a:custGeom>
              <a:avLst/>
              <a:gdLst>
                <a:gd name="T0" fmla="*/ 4 w 186"/>
                <a:gd name="T1" fmla="*/ 0 h 199"/>
                <a:gd name="T2" fmla="*/ 4 w 186"/>
                <a:gd name="T3" fmla="*/ 2 h 199"/>
                <a:gd name="T4" fmla="*/ 3 w 186"/>
                <a:gd name="T5" fmla="*/ 7 h 199"/>
                <a:gd name="T6" fmla="*/ 1 w 186"/>
                <a:gd name="T7" fmla="*/ 15 h 199"/>
                <a:gd name="T8" fmla="*/ 1 w 186"/>
                <a:gd name="T9" fmla="*/ 27 h 199"/>
                <a:gd name="T10" fmla="*/ 3 w 186"/>
                <a:gd name="T11" fmla="*/ 39 h 199"/>
                <a:gd name="T12" fmla="*/ 4 w 186"/>
                <a:gd name="T13" fmla="*/ 53 h 199"/>
                <a:gd name="T14" fmla="*/ 8 w 186"/>
                <a:gd name="T15" fmla="*/ 69 h 199"/>
                <a:gd name="T16" fmla="*/ 14 w 186"/>
                <a:gd name="T17" fmla="*/ 85 h 199"/>
                <a:gd name="T18" fmla="*/ 22 w 186"/>
                <a:gd name="T19" fmla="*/ 103 h 199"/>
                <a:gd name="T20" fmla="*/ 33 w 186"/>
                <a:gd name="T21" fmla="*/ 120 h 199"/>
                <a:gd name="T22" fmla="*/ 48 w 186"/>
                <a:gd name="T23" fmla="*/ 137 h 199"/>
                <a:gd name="T24" fmla="*/ 66 w 186"/>
                <a:gd name="T25" fmla="*/ 152 h 199"/>
                <a:gd name="T26" fmla="*/ 89 w 186"/>
                <a:gd name="T27" fmla="*/ 167 h 199"/>
                <a:gd name="T28" fmla="*/ 116 w 186"/>
                <a:gd name="T29" fmla="*/ 180 h 199"/>
                <a:gd name="T30" fmla="*/ 148 w 186"/>
                <a:gd name="T31" fmla="*/ 191 h 199"/>
                <a:gd name="T32" fmla="*/ 186 w 186"/>
                <a:gd name="T33" fmla="*/ 199 h 199"/>
                <a:gd name="T34" fmla="*/ 184 w 186"/>
                <a:gd name="T35" fmla="*/ 199 h 199"/>
                <a:gd name="T36" fmla="*/ 177 w 186"/>
                <a:gd name="T37" fmla="*/ 198 h 199"/>
                <a:gd name="T38" fmla="*/ 166 w 186"/>
                <a:gd name="T39" fmla="*/ 197 h 199"/>
                <a:gd name="T40" fmla="*/ 154 w 186"/>
                <a:gd name="T41" fmla="*/ 195 h 199"/>
                <a:gd name="T42" fmla="*/ 138 w 186"/>
                <a:gd name="T43" fmla="*/ 191 h 199"/>
                <a:gd name="T44" fmla="*/ 120 w 186"/>
                <a:gd name="T45" fmla="*/ 187 h 199"/>
                <a:gd name="T46" fmla="*/ 102 w 186"/>
                <a:gd name="T47" fmla="*/ 180 h 199"/>
                <a:gd name="T48" fmla="*/ 83 w 186"/>
                <a:gd name="T49" fmla="*/ 171 h 199"/>
                <a:gd name="T50" fmla="*/ 65 w 186"/>
                <a:gd name="T51" fmla="*/ 160 h 199"/>
                <a:gd name="T52" fmla="*/ 49 w 186"/>
                <a:gd name="T53" fmla="*/ 146 h 199"/>
                <a:gd name="T54" fmla="*/ 33 w 186"/>
                <a:gd name="T55" fmla="*/ 130 h 199"/>
                <a:gd name="T56" fmla="*/ 20 w 186"/>
                <a:gd name="T57" fmla="*/ 112 h 199"/>
                <a:gd name="T58" fmla="*/ 10 w 186"/>
                <a:gd name="T59" fmla="*/ 89 h 199"/>
                <a:gd name="T60" fmla="*/ 3 w 186"/>
                <a:gd name="T61" fmla="*/ 63 h 199"/>
                <a:gd name="T62" fmla="*/ 0 w 186"/>
                <a:gd name="T63" fmla="*/ 34 h 199"/>
                <a:gd name="T64" fmla="*/ 4 w 186"/>
                <a:gd name="T65" fmla="*/ 0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6" h="199">
                  <a:moveTo>
                    <a:pt x="4" y="0"/>
                  </a:moveTo>
                  <a:lnTo>
                    <a:pt x="4" y="2"/>
                  </a:lnTo>
                  <a:lnTo>
                    <a:pt x="3" y="7"/>
                  </a:lnTo>
                  <a:lnTo>
                    <a:pt x="1" y="15"/>
                  </a:lnTo>
                  <a:lnTo>
                    <a:pt x="1" y="27"/>
                  </a:lnTo>
                  <a:lnTo>
                    <a:pt x="3" y="39"/>
                  </a:lnTo>
                  <a:lnTo>
                    <a:pt x="4" y="53"/>
                  </a:lnTo>
                  <a:lnTo>
                    <a:pt x="8" y="69"/>
                  </a:lnTo>
                  <a:lnTo>
                    <a:pt x="14" y="85"/>
                  </a:lnTo>
                  <a:lnTo>
                    <a:pt x="22" y="103"/>
                  </a:lnTo>
                  <a:lnTo>
                    <a:pt x="33" y="120"/>
                  </a:lnTo>
                  <a:lnTo>
                    <a:pt x="48" y="137"/>
                  </a:lnTo>
                  <a:lnTo>
                    <a:pt x="66" y="152"/>
                  </a:lnTo>
                  <a:lnTo>
                    <a:pt x="89" y="167"/>
                  </a:lnTo>
                  <a:lnTo>
                    <a:pt x="116" y="180"/>
                  </a:lnTo>
                  <a:lnTo>
                    <a:pt x="148" y="191"/>
                  </a:lnTo>
                  <a:lnTo>
                    <a:pt x="186" y="199"/>
                  </a:lnTo>
                  <a:lnTo>
                    <a:pt x="184" y="199"/>
                  </a:lnTo>
                  <a:lnTo>
                    <a:pt x="177" y="198"/>
                  </a:lnTo>
                  <a:lnTo>
                    <a:pt x="166" y="197"/>
                  </a:lnTo>
                  <a:lnTo>
                    <a:pt x="154" y="195"/>
                  </a:lnTo>
                  <a:lnTo>
                    <a:pt x="138" y="191"/>
                  </a:lnTo>
                  <a:lnTo>
                    <a:pt x="120" y="187"/>
                  </a:lnTo>
                  <a:lnTo>
                    <a:pt x="102" y="180"/>
                  </a:lnTo>
                  <a:lnTo>
                    <a:pt x="83" y="171"/>
                  </a:lnTo>
                  <a:lnTo>
                    <a:pt x="65" y="160"/>
                  </a:lnTo>
                  <a:lnTo>
                    <a:pt x="49" y="146"/>
                  </a:lnTo>
                  <a:lnTo>
                    <a:pt x="33" y="130"/>
                  </a:lnTo>
                  <a:lnTo>
                    <a:pt x="20" y="112"/>
                  </a:lnTo>
                  <a:lnTo>
                    <a:pt x="10" y="89"/>
                  </a:lnTo>
                  <a:lnTo>
                    <a:pt x="3" y="63"/>
                  </a:lnTo>
                  <a:lnTo>
                    <a:pt x="0" y="34"/>
                  </a:lnTo>
                  <a:lnTo>
                    <a:pt x="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103"/>
            <p:cNvSpPr>
              <a:spLocks/>
            </p:cNvSpPr>
            <p:nvPr/>
          </p:nvSpPr>
          <p:spPr bwMode="auto">
            <a:xfrm>
              <a:off x="576" y="1467"/>
              <a:ext cx="18" cy="590"/>
            </a:xfrm>
            <a:custGeom>
              <a:avLst/>
              <a:gdLst>
                <a:gd name="T0" fmla="*/ 0 w 35"/>
                <a:gd name="T1" fmla="*/ 0 h 1180"/>
                <a:gd name="T2" fmla="*/ 0 w 35"/>
                <a:gd name="T3" fmla="*/ 133 h 1180"/>
                <a:gd name="T4" fmla="*/ 0 w 35"/>
                <a:gd name="T5" fmla="*/ 453 h 1180"/>
                <a:gd name="T6" fmla="*/ 0 w 35"/>
                <a:gd name="T7" fmla="*/ 841 h 1180"/>
                <a:gd name="T8" fmla="*/ 0 w 35"/>
                <a:gd name="T9" fmla="*/ 1180 h 1180"/>
                <a:gd name="T10" fmla="*/ 3 w 35"/>
                <a:gd name="T11" fmla="*/ 1155 h 1180"/>
                <a:gd name="T12" fmla="*/ 11 w 35"/>
                <a:gd name="T13" fmla="*/ 1088 h 1180"/>
                <a:gd name="T14" fmla="*/ 21 w 35"/>
                <a:gd name="T15" fmla="*/ 979 h 1180"/>
                <a:gd name="T16" fmla="*/ 31 w 35"/>
                <a:gd name="T17" fmla="*/ 835 h 1180"/>
                <a:gd name="T18" fmla="*/ 35 w 35"/>
                <a:gd name="T19" fmla="*/ 660 h 1180"/>
                <a:gd name="T20" fmla="*/ 34 w 35"/>
                <a:gd name="T21" fmla="*/ 460 h 1180"/>
                <a:gd name="T22" fmla="*/ 23 w 35"/>
                <a:gd name="T23" fmla="*/ 238 h 1180"/>
                <a:gd name="T24" fmla="*/ 0 w 35"/>
                <a:gd name="T25" fmla="*/ 0 h 1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5" h="1180">
                  <a:moveTo>
                    <a:pt x="0" y="0"/>
                  </a:moveTo>
                  <a:lnTo>
                    <a:pt x="0" y="133"/>
                  </a:lnTo>
                  <a:lnTo>
                    <a:pt x="0" y="453"/>
                  </a:lnTo>
                  <a:lnTo>
                    <a:pt x="0" y="841"/>
                  </a:lnTo>
                  <a:lnTo>
                    <a:pt x="0" y="1180"/>
                  </a:lnTo>
                  <a:lnTo>
                    <a:pt x="3" y="1155"/>
                  </a:lnTo>
                  <a:lnTo>
                    <a:pt x="11" y="1088"/>
                  </a:lnTo>
                  <a:lnTo>
                    <a:pt x="21" y="979"/>
                  </a:lnTo>
                  <a:lnTo>
                    <a:pt x="31" y="835"/>
                  </a:lnTo>
                  <a:lnTo>
                    <a:pt x="35" y="660"/>
                  </a:lnTo>
                  <a:lnTo>
                    <a:pt x="34" y="460"/>
                  </a:lnTo>
                  <a:lnTo>
                    <a:pt x="23" y="23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104"/>
            <p:cNvSpPr>
              <a:spLocks/>
            </p:cNvSpPr>
            <p:nvPr/>
          </p:nvSpPr>
          <p:spPr bwMode="auto">
            <a:xfrm>
              <a:off x="720" y="1515"/>
              <a:ext cx="17" cy="663"/>
            </a:xfrm>
            <a:custGeom>
              <a:avLst/>
              <a:gdLst>
                <a:gd name="T0" fmla="*/ 26 w 35"/>
                <a:gd name="T1" fmla="*/ 0 h 1325"/>
                <a:gd name="T2" fmla="*/ 24 w 35"/>
                <a:gd name="T3" fmla="*/ 51 h 1325"/>
                <a:gd name="T4" fmla="*/ 20 w 35"/>
                <a:gd name="T5" fmla="*/ 186 h 1325"/>
                <a:gd name="T6" fmla="*/ 14 w 35"/>
                <a:gd name="T7" fmla="*/ 379 h 1325"/>
                <a:gd name="T8" fmla="*/ 8 w 35"/>
                <a:gd name="T9" fmla="*/ 606 h 1325"/>
                <a:gd name="T10" fmla="*/ 2 w 35"/>
                <a:gd name="T11" fmla="*/ 840 h 1325"/>
                <a:gd name="T12" fmla="*/ 0 w 35"/>
                <a:gd name="T13" fmla="*/ 1054 h 1325"/>
                <a:gd name="T14" fmla="*/ 1 w 35"/>
                <a:gd name="T15" fmla="*/ 1225 h 1325"/>
                <a:gd name="T16" fmla="*/ 8 w 35"/>
                <a:gd name="T17" fmla="*/ 1325 h 1325"/>
                <a:gd name="T18" fmla="*/ 10 w 35"/>
                <a:gd name="T19" fmla="*/ 1270 h 1325"/>
                <a:gd name="T20" fmla="*/ 15 w 35"/>
                <a:gd name="T21" fmla="*/ 1124 h 1325"/>
                <a:gd name="T22" fmla="*/ 21 w 35"/>
                <a:gd name="T23" fmla="*/ 916 h 1325"/>
                <a:gd name="T24" fmla="*/ 26 w 35"/>
                <a:gd name="T25" fmla="*/ 676 h 1325"/>
                <a:gd name="T26" fmla="*/ 32 w 35"/>
                <a:gd name="T27" fmla="*/ 435 h 1325"/>
                <a:gd name="T28" fmla="*/ 35 w 35"/>
                <a:gd name="T29" fmla="*/ 222 h 1325"/>
                <a:gd name="T30" fmla="*/ 33 w 35"/>
                <a:gd name="T31" fmla="*/ 68 h 1325"/>
                <a:gd name="T32" fmla="*/ 26 w 35"/>
                <a:gd name="T33" fmla="*/ 0 h 13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1325">
                  <a:moveTo>
                    <a:pt x="26" y="0"/>
                  </a:moveTo>
                  <a:lnTo>
                    <a:pt x="24" y="51"/>
                  </a:lnTo>
                  <a:lnTo>
                    <a:pt x="20" y="186"/>
                  </a:lnTo>
                  <a:lnTo>
                    <a:pt x="14" y="379"/>
                  </a:lnTo>
                  <a:lnTo>
                    <a:pt x="8" y="606"/>
                  </a:lnTo>
                  <a:lnTo>
                    <a:pt x="2" y="840"/>
                  </a:lnTo>
                  <a:lnTo>
                    <a:pt x="0" y="1054"/>
                  </a:lnTo>
                  <a:lnTo>
                    <a:pt x="1" y="1225"/>
                  </a:lnTo>
                  <a:lnTo>
                    <a:pt x="8" y="1325"/>
                  </a:lnTo>
                  <a:lnTo>
                    <a:pt x="10" y="1270"/>
                  </a:lnTo>
                  <a:lnTo>
                    <a:pt x="15" y="1124"/>
                  </a:lnTo>
                  <a:lnTo>
                    <a:pt x="21" y="916"/>
                  </a:lnTo>
                  <a:lnTo>
                    <a:pt x="26" y="676"/>
                  </a:lnTo>
                  <a:lnTo>
                    <a:pt x="32" y="435"/>
                  </a:lnTo>
                  <a:lnTo>
                    <a:pt x="35" y="222"/>
                  </a:lnTo>
                  <a:lnTo>
                    <a:pt x="33" y="68"/>
                  </a:lnTo>
                  <a:lnTo>
                    <a:pt x="26"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105"/>
            <p:cNvSpPr>
              <a:spLocks/>
            </p:cNvSpPr>
            <p:nvPr/>
          </p:nvSpPr>
          <p:spPr bwMode="auto">
            <a:xfrm>
              <a:off x="737" y="1483"/>
              <a:ext cx="238" cy="28"/>
            </a:xfrm>
            <a:custGeom>
              <a:avLst/>
              <a:gdLst>
                <a:gd name="T0" fmla="*/ 0 w 475"/>
                <a:gd name="T1" fmla="*/ 56 h 56"/>
                <a:gd name="T2" fmla="*/ 4 w 475"/>
                <a:gd name="T3" fmla="*/ 56 h 56"/>
                <a:gd name="T4" fmla="*/ 17 w 475"/>
                <a:gd name="T5" fmla="*/ 54 h 56"/>
                <a:gd name="T6" fmla="*/ 38 w 475"/>
                <a:gd name="T7" fmla="*/ 52 h 56"/>
                <a:gd name="T8" fmla="*/ 64 w 475"/>
                <a:gd name="T9" fmla="*/ 49 h 56"/>
                <a:gd name="T10" fmla="*/ 95 w 475"/>
                <a:gd name="T11" fmla="*/ 45 h 56"/>
                <a:gd name="T12" fmla="*/ 132 w 475"/>
                <a:gd name="T13" fmla="*/ 41 h 56"/>
                <a:gd name="T14" fmla="*/ 170 w 475"/>
                <a:gd name="T15" fmla="*/ 37 h 56"/>
                <a:gd name="T16" fmla="*/ 212 w 475"/>
                <a:gd name="T17" fmla="*/ 32 h 56"/>
                <a:gd name="T18" fmla="*/ 253 w 475"/>
                <a:gd name="T19" fmla="*/ 27 h 56"/>
                <a:gd name="T20" fmla="*/ 294 w 475"/>
                <a:gd name="T21" fmla="*/ 23 h 56"/>
                <a:gd name="T22" fmla="*/ 334 w 475"/>
                <a:gd name="T23" fmla="*/ 18 h 56"/>
                <a:gd name="T24" fmla="*/ 371 w 475"/>
                <a:gd name="T25" fmla="*/ 14 h 56"/>
                <a:gd name="T26" fmla="*/ 405 w 475"/>
                <a:gd name="T27" fmla="*/ 9 h 56"/>
                <a:gd name="T28" fmla="*/ 434 w 475"/>
                <a:gd name="T29" fmla="*/ 6 h 56"/>
                <a:gd name="T30" fmla="*/ 457 w 475"/>
                <a:gd name="T31" fmla="*/ 3 h 56"/>
                <a:gd name="T32" fmla="*/ 475 w 475"/>
                <a:gd name="T33" fmla="*/ 1 h 56"/>
                <a:gd name="T34" fmla="*/ 472 w 475"/>
                <a:gd name="T35" fmla="*/ 1 h 56"/>
                <a:gd name="T36" fmla="*/ 467 w 475"/>
                <a:gd name="T37" fmla="*/ 1 h 56"/>
                <a:gd name="T38" fmla="*/ 455 w 475"/>
                <a:gd name="T39" fmla="*/ 0 h 56"/>
                <a:gd name="T40" fmla="*/ 441 w 475"/>
                <a:gd name="T41" fmla="*/ 0 h 56"/>
                <a:gd name="T42" fmla="*/ 423 w 475"/>
                <a:gd name="T43" fmla="*/ 0 h 56"/>
                <a:gd name="T44" fmla="*/ 401 w 475"/>
                <a:gd name="T45" fmla="*/ 1 h 56"/>
                <a:gd name="T46" fmla="*/ 374 w 475"/>
                <a:gd name="T47" fmla="*/ 1 h 56"/>
                <a:gd name="T48" fmla="*/ 346 w 475"/>
                <a:gd name="T49" fmla="*/ 3 h 56"/>
                <a:gd name="T50" fmla="*/ 313 w 475"/>
                <a:gd name="T51" fmla="*/ 6 h 56"/>
                <a:gd name="T52" fmla="*/ 277 w 475"/>
                <a:gd name="T53" fmla="*/ 9 h 56"/>
                <a:gd name="T54" fmla="*/ 238 w 475"/>
                <a:gd name="T55" fmla="*/ 14 h 56"/>
                <a:gd name="T56" fmla="*/ 196 w 475"/>
                <a:gd name="T57" fmla="*/ 19 h 56"/>
                <a:gd name="T58" fmla="*/ 151 w 475"/>
                <a:gd name="T59" fmla="*/ 26 h 56"/>
                <a:gd name="T60" fmla="*/ 103 w 475"/>
                <a:gd name="T61" fmla="*/ 34 h 56"/>
                <a:gd name="T62" fmla="*/ 53 w 475"/>
                <a:gd name="T63" fmla="*/ 45 h 56"/>
                <a:gd name="T64" fmla="*/ 0 w 475"/>
                <a:gd name="T65"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75" h="56">
                  <a:moveTo>
                    <a:pt x="0" y="56"/>
                  </a:moveTo>
                  <a:lnTo>
                    <a:pt x="4" y="56"/>
                  </a:lnTo>
                  <a:lnTo>
                    <a:pt x="17" y="54"/>
                  </a:lnTo>
                  <a:lnTo>
                    <a:pt x="38" y="52"/>
                  </a:lnTo>
                  <a:lnTo>
                    <a:pt x="64" y="49"/>
                  </a:lnTo>
                  <a:lnTo>
                    <a:pt x="95" y="45"/>
                  </a:lnTo>
                  <a:lnTo>
                    <a:pt x="132" y="41"/>
                  </a:lnTo>
                  <a:lnTo>
                    <a:pt x="170" y="37"/>
                  </a:lnTo>
                  <a:lnTo>
                    <a:pt x="212" y="32"/>
                  </a:lnTo>
                  <a:lnTo>
                    <a:pt x="253" y="27"/>
                  </a:lnTo>
                  <a:lnTo>
                    <a:pt x="294" y="23"/>
                  </a:lnTo>
                  <a:lnTo>
                    <a:pt x="334" y="18"/>
                  </a:lnTo>
                  <a:lnTo>
                    <a:pt x="371" y="14"/>
                  </a:lnTo>
                  <a:lnTo>
                    <a:pt x="405" y="9"/>
                  </a:lnTo>
                  <a:lnTo>
                    <a:pt x="434" y="6"/>
                  </a:lnTo>
                  <a:lnTo>
                    <a:pt x="457" y="3"/>
                  </a:lnTo>
                  <a:lnTo>
                    <a:pt x="475" y="1"/>
                  </a:lnTo>
                  <a:lnTo>
                    <a:pt x="472" y="1"/>
                  </a:lnTo>
                  <a:lnTo>
                    <a:pt x="467" y="1"/>
                  </a:lnTo>
                  <a:lnTo>
                    <a:pt x="455" y="0"/>
                  </a:lnTo>
                  <a:lnTo>
                    <a:pt x="441" y="0"/>
                  </a:lnTo>
                  <a:lnTo>
                    <a:pt x="423" y="0"/>
                  </a:lnTo>
                  <a:lnTo>
                    <a:pt x="401" y="1"/>
                  </a:lnTo>
                  <a:lnTo>
                    <a:pt x="374" y="1"/>
                  </a:lnTo>
                  <a:lnTo>
                    <a:pt x="346" y="3"/>
                  </a:lnTo>
                  <a:lnTo>
                    <a:pt x="313" y="6"/>
                  </a:lnTo>
                  <a:lnTo>
                    <a:pt x="277" y="9"/>
                  </a:lnTo>
                  <a:lnTo>
                    <a:pt x="238" y="14"/>
                  </a:lnTo>
                  <a:lnTo>
                    <a:pt x="196" y="19"/>
                  </a:lnTo>
                  <a:lnTo>
                    <a:pt x="151" y="26"/>
                  </a:lnTo>
                  <a:lnTo>
                    <a:pt x="103" y="34"/>
                  </a:lnTo>
                  <a:lnTo>
                    <a:pt x="53" y="45"/>
                  </a:lnTo>
                  <a:lnTo>
                    <a:pt x="0" y="5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106"/>
            <p:cNvSpPr>
              <a:spLocks/>
            </p:cNvSpPr>
            <p:nvPr/>
          </p:nvSpPr>
          <p:spPr bwMode="auto">
            <a:xfrm>
              <a:off x="571" y="1443"/>
              <a:ext cx="245" cy="62"/>
            </a:xfrm>
            <a:custGeom>
              <a:avLst/>
              <a:gdLst>
                <a:gd name="T0" fmla="*/ 490 w 490"/>
                <a:gd name="T1" fmla="*/ 0 h 125"/>
                <a:gd name="T2" fmla="*/ 486 w 490"/>
                <a:gd name="T3" fmla="*/ 0 h 125"/>
                <a:gd name="T4" fmla="*/ 474 w 490"/>
                <a:gd name="T5" fmla="*/ 1 h 125"/>
                <a:gd name="T6" fmla="*/ 456 w 490"/>
                <a:gd name="T7" fmla="*/ 4 h 125"/>
                <a:gd name="T8" fmla="*/ 432 w 490"/>
                <a:gd name="T9" fmla="*/ 6 h 125"/>
                <a:gd name="T10" fmla="*/ 403 w 490"/>
                <a:gd name="T11" fmla="*/ 9 h 125"/>
                <a:gd name="T12" fmla="*/ 370 w 490"/>
                <a:gd name="T13" fmla="*/ 13 h 125"/>
                <a:gd name="T14" fmla="*/ 336 w 490"/>
                <a:gd name="T15" fmla="*/ 16 h 125"/>
                <a:gd name="T16" fmla="*/ 299 w 490"/>
                <a:gd name="T17" fmla="*/ 20 h 125"/>
                <a:gd name="T18" fmla="*/ 262 w 490"/>
                <a:gd name="T19" fmla="*/ 23 h 125"/>
                <a:gd name="T20" fmla="*/ 225 w 490"/>
                <a:gd name="T21" fmla="*/ 27 h 125"/>
                <a:gd name="T22" fmla="*/ 189 w 490"/>
                <a:gd name="T23" fmla="*/ 30 h 125"/>
                <a:gd name="T24" fmla="*/ 157 w 490"/>
                <a:gd name="T25" fmla="*/ 34 h 125"/>
                <a:gd name="T26" fmla="*/ 128 w 490"/>
                <a:gd name="T27" fmla="*/ 36 h 125"/>
                <a:gd name="T28" fmla="*/ 103 w 490"/>
                <a:gd name="T29" fmla="*/ 38 h 125"/>
                <a:gd name="T30" fmla="*/ 84 w 490"/>
                <a:gd name="T31" fmla="*/ 39 h 125"/>
                <a:gd name="T32" fmla="*/ 72 w 490"/>
                <a:gd name="T33" fmla="*/ 39 h 125"/>
                <a:gd name="T34" fmla="*/ 327 w 490"/>
                <a:gd name="T35" fmla="*/ 125 h 125"/>
                <a:gd name="T36" fmla="*/ 323 w 490"/>
                <a:gd name="T37" fmla="*/ 123 h 125"/>
                <a:gd name="T38" fmla="*/ 313 w 490"/>
                <a:gd name="T39" fmla="*/ 121 h 125"/>
                <a:gd name="T40" fmla="*/ 298 w 490"/>
                <a:gd name="T41" fmla="*/ 117 h 125"/>
                <a:gd name="T42" fmla="*/ 278 w 490"/>
                <a:gd name="T43" fmla="*/ 110 h 125"/>
                <a:gd name="T44" fmla="*/ 254 w 490"/>
                <a:gd name="T45" fmla="*/ 103 h 125"/>
                <a:gd name="T46" fmla="*/ 227 w 490"/>
                <a:gd name="T47" fmla="*/ 96 h 125"/>
                <a:gd name="T48" fmla="*/ 199 w 490"/>
                <a:gd name="T49" fmla="*/ 87 h 125"/>
                <a:gd name="T50" fmla="*/ 170 w 490"/>
                <a:gd name="T51" fmla="*/ 79 h 125"/>
                <a:gd name="T52" fmla="*/ 140 w 490"/>
                <a:gd name="T53" fmla="*/ 70 h 125"/>
                <a:gd name="T54" fmla="*/ 111 w 490"/>
                <a:gd name="T55" fmla="*/ 62 h 125"/>
                <a:gd name="T56" fmla="*/ 83 w 490"/>
                <a:gd name="T57" fmla="*/ 54 h 125"/>
                <a:gd name="T58" fmla="*/ 58 w 490"/>
                <a:gd name="T59" fmla="*/ 47 h 125"/>
                <a:gd name="T60" fmla="*/ 36 w 490"/>
                <a:gd name="T61" fmla="*/ 43 h 125"/>
                <a:gd name="T62" fmla="*/ 19 w 490"/>
                <a:gd name="T63" fmla="*/ 38 h 125"/>
                <a:gd name="T64" fmla="*/ 6 w 490"/>
                <a:gd name="T65" fmla="*/ 36 h 125"/>
                <a:gd name="T66" fmla="*/ 0 w 490"/>
                <a:gd name="T67" fmla="*/ 36 h 125"/>
                <a:gd name="T68" fmla="*/ 4 w 490"/>
                <a:gd name="T69" fmla="*/ 36 h 125"/>
                <a:gd name="T70" fmla="*/ 14 w 490"/>
                <a:gd name="T71" fmla="*/ 35 h 125"/>
                <a:gd name="T72" fmla="*/ 29 w 490"/>
                <a:gd name="T73" fmla="*/ 32 h 125"/>
                <a:gd name="T74" fmla="*/ 50 w 490"/>
                <a:gd name="T75" fmla="*/ 30 h 125"/>
                <a:gd name="T76" fmla="*/ 76 w 490"/>
                <a:gd name="T77" fmla="*/ 28 h 125"/>
                <a:gd name="T78" fmla="*/ 105 w 490"/>
                <a:gd name="T79" fmla="*/ 24 h 125"/>
                <a:gd name="T80" fmla="*/ 139 w 490"/>
                <a:gd name="T81" fmla="*/ 21 h 125"/>
                <a:gd name="T82" fmla="*/ 174 w 490"/>
                <a:gd name="T83" fmla="*/ 18 h 125"/>
                <a:gd name="T84" fmla="*/ 212 w 490"/>
                <a:gd name="T85" fmla="*/ 15 h 125"/>
                <a:gd name="T86" fmla="*/ 252 w 490"/>
                <a:gd name="T87" fmla="*/ 12 h 125"/>
                <a:gd name="T88" fmla="*/ 293 w 490"/>
                <a:gd name="T89" fmla="*/ 8 h 125"/>
                <a:gd name="T90" fmla="*/ 334 w 490"/>
                <a:gd name="T91" fmla="*/ 6 h 125"/>
                <a:gd name="T92" fmla="*/ 375 w 490"/>
                <a:gd name="T93" fmla="*/ 4 h 125"/>
                <a:gd name="T94" fmla="*/ 415 w 490"/>
                <a:gd name="T95" fmla="*/ 1 h 125"/>
                <a:gd name="T96" fmla="*/ 453 w 490"/>
                <a:gd name="T97" fmla="*/ 0 h 125"/>
                <a:gd name="T98" fmla="*/ 490 w 490"/>
                <a:gd name="T99"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90" h="125">
                  <a:moveTo>
                    <a:pt x="490" y="0"/>
                  </a:moveTo>
                  <a:lnTo>
                    <a:pt x="486" y="0"/>
                  </a:lnTo>
                  <a:lnTo>
                    <a:pt x="474" y="1"/>
                  </a:lnTo>
                  <a:lnTo>
                    <a:pt x="456" y="4"/>
                  </a:lnTo>
                  <a:lnTo>
                    <a:pt x="432" y="6"/>
                  </a:lnTo>
                  <a:lnTo>
                    <a:pt x="403" y="9"/>
                  </a:lnTo>
                  <a:lnTo>
                    <a:pt x="370" y="13"/>
                  </a:lnTo>
                  <a:lnTo>
                    <a:pt x="336" y="16"/>
                  </a:lnTo>
                  <a:lnTo>
                    <a:pt x="299" y="20"/>
                  </a:lnTo>
                  <a:lnTo>
                    <a:pt x="262" y="23"/>
                  </a:lnTo>
                  <a:lnTo>
                    <a:pt x="225" y="27"/>
                  </a:lnTo>
                  <a:lnTo>
                    <a:pt x="189" y="30"/>
                  </a:lnTo>
                  <a:lnTo>
                    <a:pt x="157" y="34"/>
                  </a:lnTo>
                  <a:lnTo>
                    <a:pt x="128" y="36"/>
                  </a:lnTo>
                  <a:lnTo>
                    <a:pt x="103" y="38"/>
                  </a:lnTo>
                  <a:lnTo>
                    <a:pt x="84" y="39"/>
                  </a:lnTo>
                  <a:lnTo>
                    <a:pt x="72" y="39"/>
                  </a:lnTo>
                  <a:lnTo>
                    <a:pt x="327" y="125"/>
                  </a:lnTo>
                  <a:lnTo>
                    <a:pt x="323" y="123"/>
                  </a:lnTo>
                  <a:lnTo>
                    <a:pt x="313" y="121"/>
                  </a:lnTo>
                  <a:lnTo>
                    <a:pt x="298" y="117"/>
                  </a:lnTo>
                  <a:lnTo>
                    <a:pt x="278" y="110"/>
                  </a:lnTo>
                  <a:lnTo>
                    <a:pt x="254" y="103"/>
                  </a:lnTo>
                  <a:lnTo>
                    <a:pt x="227" y="96"/>
                  </a:lnTo>
                  <a:lnTo>
                    <a:pt x="199" y="87"/>
                  </a:lnTo>
                  <a:lnTo>
                    <a:pt x="170" y="79"/>
                  </a:lnTo>
                  <a:lnTo>
                    <a:pt x="140" y="70"/>
                  </a:lnTo>
                  <a:lnTo>
                    <a:pt x="111" y="62"/>
                  </a:lnTo>
                  <a:lnTo>
                    <a:pt x="83" y="54"/>
                  </a:lnTo>
                  <a:lnTo>
                    <a:pt x="58" y="47"/>
                  </a:lnTo>
                  <a:lnTo>
                    <a:pt x="36" y="43"/>
                  </a:lnTo>
                  <a:lnTo>
                    <a:pt x="19" y="38"/>
                  </a:lnTo>
                  <a:lnTo>
                    <a:pt x="6" y="36"/>
                  </a:lnTo>
                  <a:lnTo>
                    <a:pt x="0" y="36"/>
                  </a:lnTo>
                  <a:lnTo>
                    <a:pt x="4" y="36"/>
                  </a:lnTo>
                  <a:lnTo>
                    <a:pt x="14" y="35"/>
                  </a:lnTo>
                  <a:lnTo>
                    <a:pt x="29" y="32"/>
                  </a:lnTo>
                  <a:lnTo>
                    <a:pt x="50" y="30"/>
                  </a:lnTo>
                  <a:lnTo>
                    <a:pt x="76" y="28"/>
                  </a:lnTo>
                  <a:lnTo>
                    <a:pt x="105" y="24"/>
                  </a:lnTo>
                  <a:lnTo>
                    <a:pt x="139" y="21"/>
                  </a:lnTo>
                  <a:lnTo>
                    <a:pt x="174" y="18"/>
                  </a:lnTo>
                  <a:lnTo>
                    <a:pt x="212" y="15"/>
                  </a:lnTo>
                  <a:lnTo>
                    <a:pt x="252" y="12"/>
                  </a:lnTo>
                  <a:lnTo>
                    <a:pt x="293" y="8"/>
                  </a:lnTo>
                  <a:lnTo>
                    <a:pt x="334" y="6"/>
                  </a:lnTo>
                  <a:lnTo>
                    <a:pt x="375" y="4"/>
                  </a:lnTo>
                  <a:lnTo>
                    <a:pt x="415" y="1"/>
                  </a:lnTo>
                  <a:lnTo>
                    <a:pt x="453" y="0"/>
                  </a:lnTo>
                  <a:lnTo>
                    <a:pt x="4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107"/>
            <p:cNvSpPr>
              <a:spLocks/>
            </p:cNvSpPr>
            <p:nvPr/>
          </p:nvSpPr>
          <p:spPr bwMode="auto">
            <a:xfrm>
              <a:off x="831" y="1440"/>
              <a:ext cx="150" cy="38"/>
            </a:xfrm>
            <a:custGeom>
              <a:avLst/>
              <a:gdLst>
                <a:gd name="T0" fmla="*/ 0 w 301"/>
                <a:gd name="T1" fmla="*/ 0 h 78"/>
                <a:gd name="T2" fmla="*/ 3 w 301"/>
                <a:gd name="T3" fmla="*/ 2 h 78"/>
                <a:gd name="T4" fmla="*/ 10 w 301"/>
                <a:gd name="T5" fmla="*/ 4 h 78"/>
                <a:gd name="T6" fmla="*/ 21 w 301"/>
                <a:gd name="T7" fmla="*/ 7 h 78"/>
                <a:gd name="T8" fmla="*/ 36 w 301"/>
                <a:gd name="T9" fmla="*/ 12 h 78"/>
                <a:gd name="T10" fmla="*/ 53 w 301"/>
                <a:gd name="T11" fmla="*/ 17 h 78"/>
                <a:gd name="T12" fmla="*/ 74 w 301"/>
                <a:gd name="T13" fmla="*/ 24 h 78"/>
                <a:gd name="T14" fmla="*/ 96 w 301"/>
                <a:gd name="T15" fmla="*/ 29 h 78"/>
                <a:gd name="T16" fmla="*/ 120 w 301"/>
                <a:gd name="T17" fmla="*/ 36 h 78"/>
                <a:gd name="T18" fmla="*/ 145 w 301"/>
                <a:gd name="T19" fmla="*/ 43 h 78"/>
                <a:gd name="T20" fmla="*/ 170 w 301"/>
                <a:gd name="T21" fmla="*/ 50 h 78"/>
                <a:gd name="T22" fmla="*/ 195 w 301"/>
                <a:gd name="T23" fmla="*/ 57 h 78"/>
                <a:gd name="T24" fmla="*/ 219 w 301"/>
                <a:gd name="T25" fmla="*/ 63 h 78"/>
                <a:gd name="T26" fmla="*/ 244 w 301"/>
                <a:gd name="T27" fmla="*/ 68 h 78"/>
                <a:gd name="T28" fmla="*/ 264 w 301"/>
                <a:gd name="T29" fmla="*/ 72 h 78"/>
                <a:gd name="T30" fmla="*/ 284 w 301"/>
                <a:gd name="T31" fmla="*/ 75 h 78"/>
                <a:gd name="T32" fmla="*/ 301 w 301"/>
                <a:gd name="T33" fmla="*/ 78 h 78"/>
                <a:gd name="T34" fmla="*/ 298 w 301"/>
                <a:gd name="T35" fmla="*/ 76 h 78"/>
                <a:gd name="T36" fmla="*/ 289 w 301"/>
                <a:gd name="T37" fmla="*/ 74 h 78"/>
                <a:gd name="T38" fmla="*/ 275 w 301"/>
                <a:gd name="T39" fmla="*/ 71 h 78"/>
                <a:gd name="T40" fmla="*/ 258 w 301"/>
                <a:gd name="T41" fmla="*/ 65 h 78"/>
                <a:gd name="T42" fmla="*/ 236 w 301"/>
                <a:gd name="T43" fmla="*/ 59 h 78"/>
                <a:gd name="T44" fmla="*/ 211 w 301"/>
                <a:gd name="T45" fmla="*/ 52 h 78"/>
                <a:gd name="T46" fmla="*/ 185 w 301"/>
                <a:gd name="T47" fmla="*/ 45 h 78"/>
                <a:gd name="T48" fmla="*/ 158 w 301"/>
                <a:gd name="T49" fmla="*/ 37 h 78"/>
                <a:gd name="T50" fmla="*/ 131 w 301"/>
                <a:gd name="T51" fmla="*/ 30 h 78"/>
                <a:gd name="T52" fmla="*/ 104 w 301"/>
                <a:gd name="T53" fmla="*/ 24 h 78"/>
                <a:gd name="T54" fmla="*/ 79 w 301"/>
                <a:gd name="T55" fmla="*/ 17 h 78"/>
                <a:gd name="T56" fmla="*/ 56 w 301"/>
                <a:gd name="T57" fmla="*/ 11 h 78"/>
                <a:gd name="T58" fmla="*/ 35 w 301"/>
                <a:gd name="T59" fmla="*/ 6 h 78"/>
                <a:gd name="T60" fmla="*/ 19 w 301"/>
                <a:gd name="T61" fmla="*/ 3 h 78"/>
                <a:gd name="T62" fmla="*/ 7 w 301"/>
                <a:gd name="T63" fmla="*/ 0 h 78"/>
                <a:gd name="T64" fmla="*/ 0 w 301"/>
                <a:gd name="T65" fmla="*/ 0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01" h="78">
                  <a:moveTo>
                    <a:pt x="0" y="0"/>
                  </a:moveTo>
                  <a:lnTo>
                    <a:pt x="3" y="2"/>
                  </a:lnTo>
                  <a:lnTo>
                    <a:pt x="10" y="4"/>
                  </a:lnTo>
                  <a:lnTo>
                    <a:pt x="21" y="7"/>
                  </a:lnTo>
                  <a:lnTo>
                    <a:pt x="36" y="12"/>
                  </a:lnTo>
                  <a:lnTo>
                    <a:pt x="53" y="17"/>
                  </a:lnTo>
                  <a:lnTo>
                    <a:pt x="74" y="24"/>
                  </a:lnTo>
                  <a:lnTo>
                    <a:pt x="96" y="29"/>
                  </a:lnTo>
                  <a:lnTo>
                    <a:pt x="120" y="36"/>
                  </a:lnTo>
                  <a:lnTo>
                    <a:pt x="145" y="43"/>
                  </a:lnTo>
                  <a:lnTo>
                    <a:pt x="170" y="50"/>
                  </a:lnTo>
                  <a:lnTo>
                    <a:pt x="195" y="57"/>
                  </a:lnTo>
                  <a:lnTo>
                    <a:pt x="219" y="63"/>
                  </a:lnTo>
                  <a:lnTo>
                    <a:pt x="244" y="68"/>
                  </a:lnTo>
                  <a:lnTo>
                    <a:pt x="264" y="72"/>
                  </a:lnTo>
                  <a:lnTo>
                    <a:pt x="284" y="75"/>
                  </a:lnTo>
                  <a:lnTo>
                    <a:pt x="301" y="78"/>
                  </a:lnTo>
                  <a:lnTo>
                    <a:pt x="298" y="76"/>
                  </a:lnTo>
                  <a:lnTo>
                    <a:pt x="289" y="74"/>
                  </a:lnTo>
                  <a:lnTo>
                    <a:pt x="275" y="71"/>
                  </a:lnTo>
                  <a:lnTo>
                    <a:pt x="258" y="65"/>
                  </a:lnTo>
                  <a:lnTo>
                    <a:pt x="236" y="59"/>
                  </a:lnTo>
                  <a:lnTo>
                    <a:pt x="211" y="52"/>
                  </a:lnTo>
                  <a:lnTo>
                    <a:pt x="185" y="45"/>
                  </a:lnTo>
                  <a:lnTo>
                    <a:pt x="158" y="37"/>
                  </a:lnTo>
                  <a:lnTo>
                    <a:pt x="131" y="30"/>
                  </a:lnTo>
                  <a:lnTo>
                    <a:pt x="104" y="24"/>
                  </a:lnTo>
                  <a:lnTo>
                    <a:pt x="79" y="17"/>
                  </a:lnTo>
                  <a:lnTo>
                    <a:pt x="56" y="11"/>
                  </a:lnTo>
                  <a:lnTo>
                    <a:pt x="35" y="6"/>
                  </a:lnTo>
                  <a:lnTo>
                    <a:pt x="19" y="3"/>
                  </a:lnTo>
                  <a:lnTo>
                    <a:pt x="7" y="0"/>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108"/>
            <p:cNvSpPr>
              <a:spLocks/>
            </p:cNvSpPr>
            <p:nvPr/>
          </p:nvSpPr>
          <p:spPr bwMode="auto">
            <a:xfrm>
              <a:off x="589" y="2067"/>
              <a:ext cx="127" cy="115"/>
            </a:xfrm>
            <a:custGeom>
              <a:avLst/>
              <a:gdLst>
                <a:gd name="T0" fmla="*/ 0 w 255"/>
                <a:gd name="T1" fmla="*/ 0 h 231"/>
                <a:gd name="T2" fmla="*/ 2 w 255"/>
                <a:gd name="T3" fmla="*/ 2 h 231"/>
                <a:gd name="T4" fmla="*/ 8 w 255"/>
                <a:gd name="T5" fmla="*/ 4 h 231"/>
                <a:gd name="T6" fmla="*/ 19 w 255"/>
                <a:gd name="T7" fmla="*/ 7 h 231"/>
                <a:gd name="T8" fmla="*/ 31 w 255"/>
                <a:gd name="T9" fmla="*/ 13 h 231"/>
                <a:gd name="T10" fmla="*/ 46 w 255"/>
                <a:gd name="T11" fmla="*/ 20 h 231"/>
                <a:gd name="T12" fmla="*/ 64 w 255"/>
                <a:gd name="T13" fmla="*/ 29 h 231"/>
                <a:gd name="T14" fmla="*/ 83 w 255"/>
                <a:gd name="T15" fmla="*/ 40 h 231"/>
                <a:gd name="T16" fmla="*/ 104 w 255"/>
                <a:gd name="T17" fmla="*/ 52 h 231"/>
                <a:gd name="T18" fmla="*/ 125 w 255"/>
                <a:gd name="T19" fmla="*/ 67 h 231"/>
                <a:gd name="T20" fmla="*/ 145 w 255"/>
                <a:gd name="T21" fmla="*/ 84 h 231"/>
                <a:gd name="T22" fmla="*/ 167 w 255"/>
                <a:gd name="T23" fmla="*/ 103 h 231"/>
                <a:gd name="T24" fmla="*/ 188 w 255"/>
                <a:gd name="T25" fmla="*/ 124 h 231"/>
                <a:gd name="T26" fmla="*/ 208 w 255"/>
                <a:gd name="T27" fmla="*/ 147 h 231"/>
                <a:gd name="T28" fmla="*/ 225 w 255"/>
                <a:gd name="T29" fmla="*/ 172 h 231"/>
                <a:gd name="T30" fmla="*/ 241 w 255"/>
                <a:gd name="T31" fmla="*/ 201 h 231"/>
                <a:gd name="T32" fmla="*/ 255 w 255"/>
                <a:gd name="T33" fmla="*/ 231 h 231"/>
                <a:gd name="T34" fmla="*/ 253 w 255"/>
                <a:gd name="T35" fmla="*/ 228 h 231"/>
                <a:gd name="T36" fmla="*/ 247 w 255"/>
                <a:gd name="T37" fmla="*/ 220 h 231"/>
                <a:gd name="T38" fmla="*/ 238 w 255"/>
                <a:gd name="T39" fmla="*/ 210 h 231"/>
                <a:gd name="T40" fmla="*/ 225 w 255"/>
                <a:gd name="T41" fmla="*/ 195 h 231"/>
                <a:gd name="T42" fmla="*/ 210 w 255"/>
                <a:gd name="T43" fmla="*/ 178 h 231"/>
                <a:gd name="T44" fmla="*/ 193 w 255"/>
                <a:gd name="T45" fmla="*/ 158 h 231"/>
                <a:gd name="T46" fmla="*/ 173 w 255"/>
                <a:gd name="T47" fmla="*/ 137 h 231"/>
                <a:gd name="T48" fmla="*/ 153 w 255"/>
                <a:gd name="T49" fmla="*/ 115 h 231"/>
                <a:gd name="T50" fmla="*/ 132 w 255"/>
                <a:gd name="T51" fmla="*/ 94 h 231"/>
                <a:gd name="T52" fmla="*/ 111 w 255"/>
                <a:gd name="T53" fmla="*/ 73 h 231"/>
                <a:gd name="T54" fmla="*/ 89 w 255"/>
                <a:gd name="T55" fmla="*/ 53 h 231"/>
                <a:gd name="T56" fmla="*/ 68 w 255"/>
                <a:gd name="T57" fmla="*/ 36 h 231"/>
                <a:gd name="T58" fmla="*/ 49 w 255"/>
                <a:gd name="T59" fmla="*/ 21 h 231"/>
                <a:gd name="T60" fmla="*/ 30 w 255"/>
                <a:gd name="T61" fmla="*/ 11 h 231"/>
                <a:gd name="T62" fmla="*/ 14 w 255"/>
                <a:gd name="T63" fmla="*/ 3 h 231"/>
                <a:gd name="T64" fmla="*/ 0 w 255"/>
                <a:gd name="T65" fmla="*/ 0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5" h="231">
                  <a:moveTo>
                    <a:pt x="0" y="0"/>
                  </a:moveTo>
                  <a:lnTo>
                    <a:pt x="2" y="2"/>
                  </a:lnTo>
                  <a:lnTo>
                    <a:pt x="8" y="4"/>
                  </a:lnTo>
                  <a:lnTo>
                    <a:pt x="19" y="7"/>
                  </a:lnTo>
                  <a:lnTo>
                    <a:pt x="31" y="13"/>
                  </a:lnTo>
                  <a:lnTo>
                    <a:pt x="46" y="20"/>
                  </a:lnTo>
                  <a:lnTo>
                    <a:pt x="64" y="29"/>
                  </a:lnTo>
                  <a:lnTo>
                    <a:pt x="83" y="40"/>
                  </a:lnTo>
                  <a:lnTo>
                    <a:pt x="104" y="52"/>
                  </a:lnTo>
                  <a:lnTo>
                    <a:pt x="125" y="67"/>
                  </a:lnTo>
                  <a:lnTo>
                    <a:pt x="145" y="84"/>
                  </a:lnTo>
                  <a:lnTo>
                    <a:pt x="167" y="103"/>
                  </a:lnTo>
                  <a:lnTo>
                    <a:pt x="188" y="124"/>
                  </a:lnTo>
                  <a:lnTo>
                    <a:pt x="208" y="147"/>
                  </a:lnTo>
                  <a:lnTo>
                    <a:pt x="225" y="172"/>
                  </a:lnTo>
                  <a:lnTo>
                    <a:pt x="241" y="201"/>
                  </a:lnTo>
                  <a:lnTo>
                    <a:pt x="255" y="231"/>
                  </a:lnTo>
                  <a:lnTo>
                    <a:pt x="253" y="228"/>
                  </a:lnTo>
                  <a:lnTo>
                    <a:pt x="247" y="220"/>
                  </a:lnTo>
                  <a:lnTo>
                    <a:pt x="238" y="210"/>
                  </a:lnTo>
                  <a:lnTo>
                    <a:pt x="225" y="195"/>
                  </a:lnTo>
                  <a:lnTo>
                    <a:pt x="210" y="178"/>
                  </a:lnTo>
                  <a:lnTo>
                    <a:pt x="193" y="158"/>
                  </a:lnTo>
                  <a:lnTo>
                    <a:pt x="173" y="137"/>
                  </a:lnTo>
                  <a:lnTo>
                    <a:pt x="153" y="115"/>
                  </a:lnTo>
                  <a:lnTo>
                    <a:pt x="132" y="94"/>
                  </a:lnTo>
                  <a:lnTo>
                    <a:pt x="111" y="73"/>
                  </a:lnTo>
                  <a:lnTo>
                    <a:pt x="89" y="53"/>
                  </a:lnTo>
                  <a:lnTo>
                    <a:pt x="68" y="36"/>
                  </a:lnTo>
                  <a:lnTo>
                    <a:pt x="49" y="21"/>
                  </a:lnTo>
                  <a:lnTo>
                    <a:pt x="30" y="11"/>
                  </a:lnTo>
                  <a:lnTo>
                    <a:pt x="14"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109"/>
            <p:cNvSpPr>
              <a:spLocks/>
            </p:cNvSpPr>
            <p:nvPr/>
          </p:nvSpPr>
          <p:spPr bwMode="auto">
            <a:xfrm>
              <a:off x="733" y="2148"/>
              <a:ext cx="212" cy="51"/>
            </a:xfrm>
            <a:custGeom>
              <a:avLst/>
              <a:gdLst>
                <a:gd name="T0" fmla="*/ 0 w 424"/>
                <a:gd name="T1" fmla="*/ 102 h 102"/>
                <a:gd name="T2" fmla="*/ 4 w 424"/>
                <a:gd name="T3" fmla="*/ 101 h 102"/>
                <a:gd name="T4" fmla="*/ 14 w 424"/>
                <a:gd name="T5" fmla="*/ 96 h 102"/>
                <a:gd name="T6" fmla="*/ 30 w 424"/>
                <a:gd name="T7" fmla="*/ 90 h 102"/>
                <a:gd name="T8" fmla="*/ 51 w 424"/>
                <a:gd name="T9" fmla="*/ 82 h 102"/>
                <a:gd name="T10" fmla="*/ 77 w 424"/>
                <a:gd name="T11" fmla="*/ 72 h 102"/>
                <a:gd name="T12" fmla="*/ 105 w 424"/>
                <a:gd name="T13" fmla="*/ 63 h 102"/>
                <a:gd name="T14" fmla="*/ 138 w 424"/>
                <a:gd name="T15" fmla="*/ 51 h 102"/>
                <a:gd name="T16" fmla="*/ 171 w 424"/>
                <a:gd name="T17" fmla="*/ 41 h 102"/>
                <a:gd name="T18" fmla="*/ 206 w 424"/>
                <a:gd name="T19" fmla="*/ 31 h 102"/>
                <a:gd name="T20" fmla="*/ 241 w 424"/>
                <a:gd name="T21" fmla="*/ 20 h 102"/>
                <a:gd name="T22" fmla="*/ 277 w 424"/>
                <a:gd name="T23" fmla="*/ 12 h 102"/>
                <a:gd name="T24" fmla="*/ 312 w 424"/>
                <a:gd name="T25" fmla="*/ 5 h 102"/>
                <a:gd name="T26" fmla="*/ 344 w 424"/>
                <a:gd name="T27" fmla="*/ 2 h 102"/>
                <a:gd name="T28" fmla="*/ 374 w 424"/>
                <a:gd name="T29" fmla="*/ 0 h 102"/>
                <a:gd name="T30" fmla="*/ 401 w 424"/>
                <a:gd name="T31" fmla="*/ 1 h 102"/>
                <a:gd name="T32" fmla="*/ 424 w 424"/>
                <a:gd name="T33" fmla="*/ 5 h 102"/>
                <a:gd name="T34" fmla="*/ 420 w 424"/>
                <a:gd name="T35" fmla="*/ 6 h 102"/>
                <a:gd name="T36" fmla="*/ 409 w 424"/>
                <a:gd name="T37" fmla="*/ 8 h 102"/>
                <a:gd name="T38" fmla="*/ 391 w 424"/>
                <a:gd name="T39" fmla="*/ 10 h 102"/>
                <a:gd name="T40" fmla="*/ 368 w 424"/>
                <a:gd name="T41" fmla="*/ 13 h 102"/>
                <a:gd name="T42" fmla="*/ 341 w 424"/>
                <a:gd name="T43" fmla="*/ 18 h 102"/>
                <a:gd name="T44" fmla="*/ 310 w 424"/>
                <a:gd name="T45" fmla="*/ 24 h 102"/>
                <a:gd name="T46" fmla="*/ 276 w 424"/>
                <a:gd name="T47" fmla="*/ 29 h 102"/>
                <a:gd name="T48" fmla="*/ 240 w 424"/>
                <a:gd name="T49" fmla="*/ 36 h 102"/>
                <a:gd name="T50" fmla="*/ 205 w 424"/>
                <a:gd name="T51" fmla="*/ 43 h 102"/>
                <a:gd name="T52" fmla="*/ 168 w 424"/>
                <a:gd name="T53" fmla="*/ 51 h 102"/>
                <a:gd name="T54" fmla="*/ 132 w 424"/>
                <a:gd name="T55" fmla="*/ 59 h 102"/>
                <a:gd name="T56" fmla="*/ 98 w 424"/>
                <a:gd name="T57" fmla="*/ 67 h 102"/>
                <a:gd name="T58" fmla="*/ 67 w 424"/>
                <a:gd name="T59" fmla="*/ 76 h 102"/>
                <a:gd name="T60" fmla="*/ 41 w 424"/>
                <a:gd name="T61" fmla="*/ 85 h 102"/>
                <a:gd name="T62" fmla="*/ 18 w 424"/>
                <a:gd name="T63" fmla="*/ 93 h 102"/>
                <a:gd name="T64" fmla="*/ 0 w 424"/>
                <a:gd name="T65" fmla="*/ 102 h 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424" h="102">
                  <a:moveTo>
                    <a:pt x="0" y="102"/>
                  </a:moveTo>
                  <a:lnTo>
                    <a:pt x="4" y="101"/>
                  </a:lnTo>
                  <a:lnTo>
                    <a:pt x="14" y="96"/>
                  </a:lnTo>
                  <a:lnTo>
                    <a:pt x="30" y="90"/>
                  </a:lnTo>
                  <a:lnTo>
                    <a:pt x="51" y="82"/>
                  </a:lnTo>
                  <a:lnTo>
                    <a:pt x="77" y="72"/>
                  </a:lnTo>
                  <a:lnTo>
                    <a:pt x="105" y="63"/>
                  </a:lnTo>
                  <a:lnTo>
                    <a:pt x="138" y="51"/>
                  </a:lnTo>
                  <a:lnTo>
                    <a:pt x="171" y="41"/>
                  </a:lnTo>
                  <a:lnTo>
                    <a:pt x="206" y="31"/>
                  </a:lnTo>
                  <a:lnTo>
                    <a:pt x="241" y="20"/>
                  </a:lnTo>
                  <a:lnTo>
                    <a:pt x="277" y="12"/>
                  </a:lnTo>
                  <a:lnTo>
                    <a:pt x="312" y="5"/>
                  </a:lnTo>
                  <a:lnTo>
                    <a:pt x="344" y="2"/>
                  </a:lnTo>
                  <a:lnTo>
                    <a:pt x="374" y="0"/>
                  </a:lnTo>
                  <a:lnTo>
                    <a:pt x="401" y="1"/>
                  </a:lnTo>
                  <a:lnTo>
                    <a:pt x="424" y="5"/>
                  </a:lnTo>
                  <a:lnTo>
                    <a:pt x="420" y="6"/>
                  </a:lnTo>
                  <a:lnTo>
                    <a:pt x="409" y="8"/>
                  </a:lnTo>
                  <a:lnTo>
                    <a:pt x="391" y="10"/>
                  </a:lnTo>
                  <a:lnTo>
                    <a:pt x="368" y="13"/>
                  </a:lnTo>
                  <a:lnTo>
                    <a:pt x="341" y="18"/>
                  </a:lnTo>
                  <a:lnTo>
                    <a:pt x="310" y="24"/>
                  </a:lnTo>
                  <a:lnTo>
                    <a:pt x="276" y="29"/>
                  </a:lnTo>
                  <a:lnTo>
                    <a:pt x="240" y="36"/>
                  </a:lnTo>
                  <a:lnTo>
                    <a:pt x="205" y="43"/>
                  </a:lnTo>
                  <a:lnTo>
                    <a:pt x="168" y="51"/>
                  </a:lnTo>
                  <a:lnTo>
                    <a:pt x="132" y="59"/>
                  </a:lnTo>
                  <a:lnTo>
                    <a:pt x="98" y="67"/>
                  </a:lnTo>
                  <a:lnTo>
                    <a:pt x="67" y="76"/>
                  </a:lnTo>
                  <a:lnTo>
                    <a:pt x="41" y="85"/>
                  </a:lnTo>
                  <a:lnTo>
                    <a:pt x="18" y="93"/>
                  </a:lnTo>
                  <a:lnTo>
                    <a:pt x="0" y="10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110"/>
            <p:cNvSpPr>
              <a:spLocks/>
            </p:cNvSpPr>
            <p:nvPr/>
          </p:nvSpPr>
          <p:spPr bwMode="auto">
            <a:xfrm>
              <a:off x="537" y="1212"/>
              <a:ext cx="285" cy="255"/>
            </a:xfrm>
            <a:custGeom>
              <a:avLst/>
              <a:gdLst>
                <a:gd name="T0" fmla="*/ 450 w 570"/>
                <a:gd name="T1" fmla="*/ 503 h 509"/>
                <a:gd name="T2" fmla="*/ 450 w 570"/>
                <a:gd name="T3" fmla="*/ 253 h 509"/>
                <a:gd name="T4" fmla="*/ 450 w 570"/>
                <a:gd name="T5" fmla="*/ 251 h 509"/>
                <a:gd name="T6" fmla="*/ 451 w 570"/>
                <a:gd name="T7" fmla="*/ 246 h 509"/>
                <a:gd name="T8" fmla="*/ 452 w 570"/>
                <a:gd name="T9" fmla="*/ 238 h 509"/>
                <a:gd name="T10" fmla="*/ 454 w 570"/>
                <a:gd name="T11" fmla="*/ 228 h 509"/>
                <a:gd name="T12" fmla="*/ 454 w 570"/>
                <a:gd name="T13" fmla="*/ 215 h 509"/>
                <a:gd name="T14" fmla="*/ 452 w 570"/>
                <a:gd name="T15" fmla="*/ 201 h 509"/>
                <a:gd name="T16" fmla="*/ 449 w 570"/>
                <a:gd name="T17" fmla="*/ 187 h 509"/>
                <a:gd name="T18" fmla="*/ 443 w 570"/>
                <a:gd name="T19" fmla="*/ 172 h 509"/>
                <a:gd name="T20" fmla="*/ 435 w 570"/>
                <a:gd name="T21" fmla="*/ 159 h 509"/>
                <a:gd name="T22" fmla="*/ 424 w 570"/>
                <a:gd name="T23" fmla="*/ 145 h 509"/>
                <a:gd name="T24" fmla="*/ 409 w 570"/>
                <a:gd name="T25" fmla="*/ 133 h 509"/>
                <a:gd name="T26" fmla="*/ 389 w 570"/>
                <a:gd name="T27" fmla="*/ 123 h 509"/>
                <a:gd name="T28" fmla="*/ 365 w 570"/>
                <a:gd name="T29" fmla="*/ 114 h 509"/>
                <a:gd name="T30" fmla="*/ 336 w 570"/>
                <a:gd name="T31" fmla="*/ 109 h 509"/>
                <a:gd name="T32" fmla="*/ 300 w 570"/>
                <a:gd name="T33" fmla="*/ 107 h 509"/>
                <a:gd name="T34" fmla="*/ 260 w 570"/>
                <a:gd name="T35" fmla="*/ 109 h 509"/>
                <a:gd name="T36" fmla="*/ 7 w 570"/>
                <a:gd name="T37" fmla="*/ 114 h 509"/>
                <a:gd name="T38" fmla="*/ 6 w 570"/>
                <a:gd name="T39" fmla="*/ 109 h 509"/>
                <a:gd name="T40" fmla="*/ 3 w 570"/>
                <a:gd name="T41" fmla="*/ 99 h 509"/>
                <a:gd name="T42" fmla="*/ 0 w 570"/>
                <a:gd name="T43" fmla="*/ 83 h 509"/>
                <a:gd name="T44" fmla="*/ 1 w 570"/>
                <a:gd name="T45" fmla="*/ 63 h 509"/>
                <a:gd name="T46" fmla="*/ 7 w 570"/>
                <a:gd name="T47" fmla="*/ 43 h 509"/>
                <a:gd name="T48" fmla="*/ 21 w 570"/>
                <a:gd name="T49" fmla="*/ 25 h 509"/>
                <a:gd name="T50" fmla="*/ 44 w 570"/>
                <a:gd name="T51" fmla="*/ 10 h 509"/>
                <a:gd name="T52" fmla="*/ 80 w 570"/>
                <a:gd name="T53" fmla="*/ 0 h 509"/>
                <a:gd name="T54" fmla="*/ 353 w 570"/>
                <a:gd name="T55" fmla="*/ 0 h 509"/>
                <a:gd name="T56" fmla="*/ 356 w 570"/>
                <a:gd name="T57" fmla="*/ 0 h 509"/>
                <a:gd name="T58" fmla="*/ 362 w 570"/>
                <a:gd name="T59" fmla="*/ 0 h 509"/>
                <a:gd name="T60" fmla="*/ 374 w 570"/>
                <a:gd name="T61" fmla="*/ 1 h 509"/>
                <a:gd name="T62" fmla="*/ 388 w 570"/>
                <a:gd name="T63" fmla="*/ 2 h 509"/>
                <a:gd name="T64" fmla="*/ 404 w 570"/>
                <a:gd name="T65" fmla="*/ 4 h 509"/>
                <a:gd name="T66" fmla="*/ 424 w 570"/>
                <a:gd name="T67" fmla="*/ 8 h 509"/>
                <a:gd name="T68" fmla="*/ 443 w 570"/>
                <a:gd name="T69" fmla="*/ 14 h 509"/>
                <a:gd name="T70" fmla="*/ 464 w 570"/>
                <a:gd name="T71" fmla="*/ 19 h 509"/>
                <a:gd name="T72" fmla="*/ 484 w 570"/>
                <a:gd name="T73" fmla="*/ 29 h 509"/>
                <a:gd name="T74" fmla="*/ 503 w 570"/>
                <a:gd name="T75" fmla="*/ 39 h 509"/>
                <a:gd name="T76" fmla="*/ 522 w 570"/>
                <a:gd name="T77" fmla="*/ 52 h 509"/>
                <a:gd name="T78" fmla="*/ 538 w 570"/>
                <a:gd name="T79" fmla="*/ 68 h 509"/>
                <a:gd name="T80" fmla="*/ 552 w 570"/>
                <a:gd name="T81" fmla="*/ 86 h 509"/>
                <a:gd name="T82" fmla="*/ 562 w 570"/>
                <a:gd name="T83" fmla="*/ 107 h 509"/>
                <a:gd name="T84" fmla="*/ 569 w 570"/>
                <a:gd name="T85" fmla="*/ 132 h 509"/>
                <a:gd name="T86" fmla="*/ 570 w 570"/>
                <a:gd name="T87" fmla="*/ 160 h 509"/>
                <a:gd name="T88" fmla="*/ 570 w 570"/>
                <a:gd name="T89" fmla="*/ 499 h 509"/>
                <a:gd name="T90" fmla="*/ 568 w 570"/>
                <a:gd name="T91" fmla="*/ 501 h 509"/>
                <a:gd name="T92" fmla="*/ 561 w 570"/>
                <a:gd name="T93" fmla="*/ 502 h 509"/>
                <a:gd name="T94" fmla="*/ 549 w 570"/>
                <a:gd name="T95" fmla="*/ 504 h 509"/>
                <a:gd name="T96" fmla="*/ 534 w 570"/>
                <a:gd name="T97" fmla="*/ 506 h 509"/>
                <a:gd name="T98" fmla="*/ 517 w 570"/>
                <a:gd name="T99" fmla="*/ 509 h 509"/>
                <a:gd name="T100" fmla="*/ 496 w 570"/>
                <a:gd name="T101" fmla="*/ 509 h 509"/>
                <a:gd name="T102" fmla="*/ 474 w 570"/>
                <a:gd name="T103" fmla="*/ 507 h 509"/>
                <a:gd name="T104" fmla="*/ 450 w 570"/>
                <a:gd name="T105" fmla="*/ 503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0" h="509">
                  <a:moveTo>
                    <a:pt x="450" y="503"/>
                  </a:moveTo>
                  <a:lnTo>
                    <a:pt x="450" y="253"/>
                  </a:lnTo>
                  <a:lnTo>
                    <a:pt x="450" y="251"/>
                  </a:lnTo>
                  <a:lnTo>
                    <a:pt x="451" y="246"/>
                  </a:lnTo>
                  <a:lnTo>
                    <a:pt x="452" y="238"/>
                  </a:lnTo>
                  <a:lnTo>
                    <a:pt x="454" y="228"/>
                  </a:lnTo>
                  <a:lnTo>
                    <a:pt x="454" y="215"/>
                  </a:lnTo>
                  <a:lnTo>
                    <a:pt x="452" y="201"/>
                  </a:lnTo>
                  <a:lnTo>
                    <a:pt x="449" y="187"/>
                  </a:lnTo>
                  <a:lnTo>
                    <a:pt x="443" y="172"/>
                  </a:lnTo>
                  <a:lnTo>
                    <a:pt x="435" y="159"/>
                  </a:lnTo>
                  <a:lnTo>
                    <a:pt x="424" y="145"/>
                  </a:lnTo>
                  <a:lnTo>
                    <a:pt x="409" y="133"/>
                  </a:lnTo>
                  <a:lnTo>
                    <a:pt x="389" y="123"/>
                  </a:lnTo>
                  <a:lnTo>
                    <a:pt x="365" y="114"/>
                  </a:lnTo>
                  <a:lnTo>
                    <a:pt x="336" y="109"/>
                  </a:lnTo>
                  <a:lnTo>
                    <a:pt x="300" y="107"/>
                  </a:lnTo>
                  <a:lnTo>
                    <a:pt x="260" y="109"/>
                  </a:lnTo>
                  <a:lnTo>
                    <a:pt x="7" y="114"/>
                  </a:lnTo>
                  <a:lnTo>
                    <a:pt x="6" y="109"/>
                  </a:lnTo>
                  <a:lnTo>
                    <a:pt x="3" y="99"/>
                  </a:lnTo>
                  <a:lnTo>
                    <a:pt x="0" y="83"/>
                  </a:lnTo>
                  <a:lnTo>
                    <a:pt x="1" y="63"/>
                  </a:lnTo>
                  <a:lnTo>
                    <a:pt x="7" y="43"/>
                  </a:lnTo>
                  <a:lnTo>
                    <a:pt x="21" y="25"/>
                  </a:lnTo>
                  <a:lnTo>
                    <a:pt x="44" y="10"/>
                  </a:lnTo>
                  <a:lnTo>
                    <a:pt x="80" y="0"/>
                  </a:lnTo>
                  <a:lnTo>
                    <a:pt x="353" y="0"/>
                  </a:lnTo>
                  <a:lnTo>
                    <a:pt x="356" y="0"/>
                  </a:lnTo>
                  <a:lnTo>
                    <a:pt x="362" y="0"/>
                  </a:lnTo>
                  <a:lnTo>
                    <a:pt x="374" y="1"/>
                  </a:lnTo>
                  <a:lnTo>
                    <a:pt x="388" y="2"/>
                  </a:lnTo>
                  <a:lnTo>
                    <a:pt x="404" y="4"/>
                  </a:lnTo>
                  <a:lnTo>
                    <a:pt x="424" y="8"/>
                  </a:lnTo>
                  <a:lnTo>
                    <a:pt x="443" y="14"/>
                  </a:lnTo>
                  <a:lnTo>
                    <a:pt x="464" y="19"/>
                  </a:lnTo>
                  <a:lnTo>
                    <a:pt x="484" y="29"/>
                  </a:lnTo>
                  <a:lnTo>
                    <a:pt x="503" y="39"/>
                  </a:lnTo>
                  <a:lnTo>
                    <a:pt x="522" y="52"/>
                  </a:lnTo>
                  <a:lnTo>
                    <a:pt x="538" y="68"/>
                  </a:lnTo>
                  <a:lnTo>
                    <a:pt x="552" y="86"/>
                  </a:lnTo>
                  <a:lnTo>
                    <a:pt x="562" y="107"/>
                  </a:lnTo>
                  <a:lnTo>
                    <a:pt x="569" y="132"/>
                  </a:lnTo>
                  <a:lnTo>
                    <a:pt x="570" y="160"/>
                  </a:lnTo>
                  <a:lnTo>
                    <a:pt x="570" y="499"/>
                  </a:lnTo>
                  <a:lnTo>
                    <a:pt x="568" y="501"/>
                  </a:lnTo>
                  <a:lnTo>
                    <a:pt x="561" y="502"/>
                  </a:lnTo>
                  <a:lnTo>
                    <a:pt x="549" y="504"/>
                  </a:lnTo>
                  <a:lnTo>
                    <a:pt x="534" y="506"/>
                  </a:lnTo>
                  <a:lnTo>
                    <a:pt x="517" y="509"/>
                  </a:lnTo>
                  <a:lnTo>
                    <a:pt x="496" y="509"/>
                  </a:lnTo>
                  <a:lnTo>
                    <a:pt x="474" y="507"/>
                  </a:lnTo>
                  <a:lnTo>
                    <a:pt x="450" y="503"/>
                  </a:lnTo>
                  <a:close/>
                </a:path>
              </a:pathLst>
            </a:custGeom>
            <a:solidFill>
              <a:srgbClr val="9B9B9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11"/>
            <p:cNvSpPr>
              <a:spLocks/>
            </p:cNvSpPr>
            <p:nvPr/>
          </p:nvSpPr>
          <p:spPr bwMode="auto">
            <a:xfrm>
              <a:off x="539" y="1233"/>
              <a:ext cx="267" cy="237"/>
            </a:xfrm>
            <a:custGeom>
              <a:avLst/>
              <a:gdLst>
                <a:gd name="T0" fmla="*/ 495 w 534"/>
                <a:gd name="T1" fmla="*/ 469 h 474"/>
                <a:gd name="T2" fmla="*/ 500 w 534"/>
                <a:gd name="T3" fmla="*/ 177 h 474"/>
                <a:gd name="T4" fmla="*/ 500 w 534"/>
                <a:gd name="T5" fmla="*/ 176 h 474"/>
                <a:gd name="T6" fmla="*/ 500 w 534"/>
                <a:gd name="T7" fmla="*/ 170 h 474"/>
                <a:gd name="T8" fmla="*/ 500 w 534"/>
                <a:gd name="T9" fmla="*/ 163 h 474"/>
                <a:gd name="T10" fmla="*/ 499 w 534"/>
                <a:gd name="T11" fmla="*/ 154 h 474"/>
                <a:gd name="T12" fmla="*/ 498 w 534"/>
                <a:gd name="T13" fmla="*/ 143 h 474"/>
                <a:gd name="T14" fmla="*/ 495 w 534"/>
                <a:gd name="T15" fmla="*/ 130 h 474"/>
                <a:gd name="T16" fmla="*/ 489 w 534"/>
                <a:gd name="T17" fmla="*/ 116 h 474"/>
                <a:gd name="T18" fmla="*/ 481 w 534"/>
                <a:gd name="T19" fmla="*/ 102 h 474"/>
                <a:gd name="T20" fmla="*/ 471 w 534"/>
                <a:gd name="T21" fmla="*/ 90 h 474"/>
                <a:gd name="T22" fmla="*/ 458 w 534"/>
                <a:gd name="T23" fmla="*/ 76 h 474"/>
                <a:gd name="T24" fmla="*/ 441 w 534"/>
                <a:gd name="T25" fmla="*/ 64 h 474"/>
                <a:gd name="T26" fmla="*/ 421 w 534"/>
                <a:gd name="T27" fmla="*/ 54 h 474"/>
                <a:gd name="T28" fmla="*/ 397 w 534"/>
                <a:gd name="T29" fmla="*/ 46 h 474"/>
                <a:gd name="T30" fmla="*/ 368 w 534"/>
                <a:gd name="T31" fmla="*/ 40 h 474"/>
                <a:gd name="T32" fmla="*/ 334 w 534"/>
                <a:gd name="T33" fmla="*/ 38 h 474"/>
                <a:gd name="T34" fmla="*/ 295 w 534"/>
                <a:gd name="T35" fmla="*/ 38 h 474"/>
                <a:gd name="T36" fmla="*/ 11 w 534"/>
                <a:gd name="T37" fmla="*/ 44 h 474"/>
                <a:gd name="T38" fmla="*/ 8 w 534"/>
                <a:gd name="T39" fmla="*/ 41 h 474"/>
                <a:gd name="T40" fmla="*/ 2 w 534"/>
                <a:gd name="T41" fmla="*/ 35 h 474"/>
                <a:gd name="T42" fmla="*/ 0 w 534"/>
                <a:gd name="T43" fmla="*/ 22 h 474"/>
                <a:gd name="T44" fmla="*/ 9 w 534"/>
                <a:gd name="T45" fmla="*/ 0 h 474"/>
                <a:gd name="T46" fmla="*/ 372 w 534"/>
                <a:gd name="T47" fmla="*/ 0 h 474"/>
                <a:gd name="T48" fmla="*/ 379 w 534"/>
                <a:gd name="T49" fmla="*/ 0 h 474"/>
                <a:gd name="T50" fmla="*/ 399 w 534"/>
                <a:gd name="T51" fmla="*/ 2 h 474"/>
                <a:gd name="T52" fmla="*/ 425 w 534"/>
                <a:gd name="T53" fmla="*/ 9 h 474"/>
                <a:gd name="T54" fmla="*/ 456 w 534"/>
                <a:gd name="T55" fmla="*/ 22 h 474"/>
                <a:gd name="T56" fmla="*/ 486 w 534"/>
                <a:gd name="T57" fmla="*/ 44 h 474"/>
                <a:gd name="T58" fmla="*/ 512 w 534"/>
                <a:gd name="T59" fmla="*/ 75 h 474"/>
                <a:gd name="T60" fmla="*/ 528 w 534"/>
                <a:gd name="T61" fmla="*/ 119 h 474"/>
                <a:gd name="T62" fmla="*/ 531 w 534"/>
                <a:gd name="T63" fmla="*/ 177 h 474"/>
                <a:gd name="T64" fmla="*/ 534 w 534"/>
                <a:gd name="T65" fmla="*/ 470 h 474"/>
                <a:gd name="T66" fmla="*/ 534 w 534"/>
                <a:gd name="T67" fmla="*/ 470 h 474"/>
                <a:gd name="T68" fmla="*/ 534 w 534"/>
                <a:gd name="T69" fmla="*/ 471 h 474"/>
                <a:gd name="T70" fmla="*/ 533 w 534"/>
                <a:gd name="T71" fmla="*/ 473 h 474"/>
                <a:gd name="T72" fmla="*/ 530 w 534"/>
                <a:gd name="T73" fmla="*/ 474 h 474"/>
                <a:gd name="T74" fmla="*/ 526 w 534"/>
                <a:gd name="T75" fmla="*/ 474 h 474"/>
                <a:gd name="T76" fmla="*/ 519 w 534"/>
                <a:gd name="T77" fmla="*/ 474 h 474"/>
                <a:gd name="T78" fmla="*/ 508 w 534"/>
                <a:gd name="T79" fmla="*/ 472 h 474"/>
                <a:gd name="T80" fmla="*/ 495 w 534"/>
                <a:gd name="T81" fmla="*/ 469 h 4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534" h="474">
                  <a:moveTo>
                    <a:pt x="495" y="469"/>
                  </a:moveTo>
                  <a:lnTo>
                    <a:pt x="500" y="177"/>
                  </a:lnTo>
                  <a:lnTo>
                    <a:pt x="500" y="176"/>
                  </a:lnTo>
                  <a:lnTo>
                    <a:pt x="500" y="170"/>
                  </a:lnTo>
                  <a:lnTo>
                    <a:pt x="500" y="163"/>
                  </a:lnTo>
                  <a:lnTo>
                    <a:pt x="499" y="154"/>
                  </a:lnTo>
                  <a:lnTo>
                    <a:pt x="498" y="143"/>
                  </a:lnTo>
                  <a:lnTo>
                    <a:pt x="495" y="130"/>
                  </a:lnTo>
                  <a:lnTo>
                    <a:pt x="489" y="116"/>
                  </a:lnTo>
                  <a:lnTo>
                    <a:pt x="481" y="102"/>
                  </a:lnTo>
                  <a:lnTo>
                    <a:pt x="471" y="90"/>
                  </a:lnTo>
                  <a:lnTo>
                    <a:pt x="458" y="76"/>
                  </a:lnTo>
                  <a:lnTo>
                    <a:pt x="441" y="64"/>
                  </a:lnTo>
                  <a:lnTo>
                    <a:pt x="421" y="54"/>
                  </a:lnTo>
                  <a:lnTo>
                    <a:pt x="397" y="46"/>
                  </a:lnTo>
                  <a:lnTo>
                    <a:pt x="368" y="40"/>
                  </a:lnTo>
                  <a:lnTo>
                    <a:pt x="334" y="38"/>
                  </a:lnTo>
                  <a:lnTo>
                    <a:pt x="295" y="38"/>
                  </a:lnTo>
                  <a:lnTo>
                    <a:pt x="11" y="44"/>
                  </a:lnTo>
                  <a:lnTo>
                    <a:pt x="8" y="41"/>
                  </a:lnTo>
                  <a:lnTo>
                    <a:pt x="2" y="35"/>
                  </a:lnTo>
                  <a:lnTo>
                    <a:pt x="0" y="22"/>
                  </a:lnTo>
                  <a:lnTo>
                    <a:pt x="9" y="0"/>
                  </a:lnTo>
                  <a:lnTo>
                    <a:pt x="372" y="0"/>
                  </a:lnTo>
                  <a:lnTo>
                    <a:pt x="379" y="0"/>
                  </a:lnTo>
                  <a:lnTo>
                    <a:pt x="399" y="2"/>
                  </a:lnTo>
                  <a:lnTo>
                    <a:pt x="425" y="9"/>
                  </a:lnTo>
                  <a:lnTo>
                    <a:pt x="456" y="22"/>
                  </a:lnTo>
                  <a:lnTo>
                    <a:pt x="486" y="44"/>
                  </a:lnTo>
                  <a:lnTo>
                    <a:pt x="512" y="75"/>
                  </a:lnTo>
                  <a:lnTo>
                    <a:pt x="528" y="119"/>
                  </a:lnTo>
                  <a:lnTo>
                    <a:pt x="531" y="177"/>
                  </a:lnTo>
                  <a:lnTo>
                    <a:pt x="534" y="470"/>
                  </a:lnTo>
                  <a:lnTo>
                    <a:pt x="534" y="470"/>
                  </a:lnTo>
                  <a:lnTo>
                    <a:pt x="534" y="471"/>
                  </a:lnTo>
                  <a:lnTo>
                    <a:pt x="533" y="473"/>
                  </a:lnTo>
                  <a:lnTo>
                    <a:pt x="530" y="474"/>
                  </a:lnTo>
                  <a:lnTo>
                    <a:pt x="526" y="474"/>
                  </a:lnTo>
                  <a:lnTo>
                    <a:pt x="519" y="474"/>
                  </a:lnTo>
                  <a:lnTo>
                    <a:pt x="508" y="472"/>
                  </a:lnTo>
                  <a:lnTo>
                    <a:pt x="495" y="469"/>
                  </a:lnTo>
                  <a:close/>
                </a:path>
              </a:pathLst>
            </a:custGeom>
            <a:solidFill>
              <a:srgbClr val="D3D3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12"/>
            <p:cNvSpPr>
              <a:spLocks/>
            </p:cNvSpPr>
            <p:nvPr/>
          </p:nvSpPr>
          <p:spPr bwMode="auto">
            <a:xfrm>
              <a:off x="587" y="1207"/>
              <a:ext cx="241" cy="108"/>
            </a:xfrm>
            <a:custGeom>
              <a:avLst/>
              <a:gdLst>
                <a:gd name="T0" fmla="*/ 0 w 481"/>
                <a:gd name="T1" fmla="*/ 7 h 216"/>
                <a:gd name="T2" fmla="*/ 288 w 481"/>
                <a:gd name="T3" fmla="*/ 14 h 216"/>
                <a:gd name="T4" fmla="*/ 290 w 481"/>
                <a:gd name="T5" fmla="*/ 14 h 216"/>
                <a:gd name="T6" fmla="*/ 296 w 481"/>
                <a:gd name="T7" fmla="*/ 14 h 216"/>
                <a:gd name="T8" fmla="*/ 305 w 481"/>
                <a:gd name="T9" fmla="*/ 15 h 216"/>
                <a:gd name="T10" fmla="*/ 318 w 481"/>
                <a:gd name="T11" fmla="*/ 16 h 216"/>
                <a:gd name="T12" fmla="*/ 333 w 481"/>
                <a:gd name="T13" fmla="*/ 19 h 216"/>
                <a:gd name="T14" fmla="*/ 349 w 481"/>
                <a:gd name="T15" fmla="*/ 23 h 216"/>
                <a:gd name="T16" fmla="*/ 366 w 481"/>
                <a:gd name="T17" fmla="*/ 29 h 216"/>
                <a:gd name="T18" fmla="*/ 385 w 481"/>
                <a:gd name="T19" fmla="*/ 37 h 216"/>
                <a:gd name="T20" fmla="*/ 402 w 481"/>
                <a:gd name="T21" fmla="*/ 48 h 216"/>
                <a:gd name="T22" fmla="*/ 419 w 481"/>
                <a:gd name="T23" fmla="*/ 60 h 216"/>
                <a:gd name="T24" fmla="*/ 436 w 481"/>
                <a:gd name="T25" fmla="*/ 76 h 216"/>
                <a:gd name="T26" fmla="*/ 451 w 481"/>
                <a:gd name="T27" fmla="*/ 96 h 216"/>
                <a:gd name="T28" fmla="*/ 463 w 481"/>
                <a:gd name="T29" fmla="*/ 120 h 216"/>
                <a:gd name="T30" fmla="*/ 473 w 481"/>
                <a:gd name="T31" fmla="*/ 148 h 216"/>
                <a:gd name="T32" fmla="*/ 478 w 481"/>
                <a:gd name="T33" fmla="*/ 179 h 216"/>
                <a:gd name="T34" fmla="*/ 481 w 481"/>
                <a:gd name="T35" fmla="*/ 216 h 216"/>
                <a:gd name="T36" fmla="*/ 481 w 481"/>
                <a:gd name="T37" fmla="*/ 213 h 216"/>
                <a:gd name="T38" fmla="*/ 481 w 481"/>
                <a:gd name="T39" fmla="*/ 206 h 216"/>
                <a:gd name="T40" fmla="*/ 481 w 481"/>
                <a:gd name="T41" fmla="*/ 195 h 216"/>
                <a:gd name="T42" fmla="*/ 481 w 481"/>
                <a:gd name="T43" fmla="*/ 181 h 216"/>
                <a:gd name="T44" fmla="*/ 478 w 481"/>
                <a:gd name="T45" fmla="*/ 164 h 216"/>
                <a:gd name="T46" fmla="*/ 474 w 481"/>
                <a:gd name="T47" fmla="*/ 144 h 216"/>
                <a:gd name="T48" fmla="*/ 468 w 481"/>
                <a:gd name="T49" fmla="*/ 125 h 216"/>
                <a:gd name="T50" fmla="*/ 460 w 481"/>
                <a:gd name="T51" fmla="*/ 104 h 216"/>
                <a:gd name="T52" fmla="*/ 448 w 481"/>
                <a:gd name="T53" fmla="*/ 83 h 216"/>
                <a:gd name="T54" fmla="*/ 432 w 481"/>
                <a:gd name="T55" fmla="*/ 64 h 216"/>
                <a:gd name="T56" fmla="*/ 414 w 481"/>
                <a:gd name="T57" fmla="*/ 45 h 216"/>
                <a:gd name="T58" fmla="*/ 391 w 481"/>
                <a:gd name="T59" fmla="*/ 29 h 216"/>
                <a:gd name="T60" fmla="*/ 362 w 481"/>
                <a:gd name="T61" fmla="*/ 16 h 216"/>
                <a:gd name="T62" fmla="*/ 328 w 481"/>
                <a:gd name="T63" fmla="*/ 6 h 216"/>
                <a:gd name="T64" fmla="*/ 289 w 481"/>
                <a:gd name="T65" fmla="*/ 2 h 216"/>
                <a:gd name="T66" fmla="*/ 243 w 481"/>
                <a:gd name="T67" fmla="*/ 0 h 216"/>
                <a:gd name="T68" fmla="*/ 0 w 481"/>
                <a:gd name="T69" fmla="*/ 7 h 2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1" h="216">
                  <a:moveTo>
                    <a:pt x="0" y="7"/>
                  </a:moveTo>
                  <a:lnTo>
                    <a:pt x="288" y="14"/>
                  </a:lnTo>
                  <a:lnTo>
                    <a:pt x="290" y="14"/>
                  </a:lnTo>
                  <a:lnTo>
                    <a:pt x="296" y="14"/>
                  </a:lnTo>
                  <a:lnTo>
                    <a:pt x="305" y="15"/>
                  </a:lnTo>
                  <a:lnTo>
                    <a:pt x="318" y="16"/>
                  </a:lnTo>
                  <a:lnTo>
                    <a:pt x="333" y="19"/>
                  </a:lnTo>
                  <a:lnTo>
                    <a:pt x="349" y="23"/>
                  </a:lnTo>
                  <a:lnTo>
                    <a:pt x="366" y="29"/>
                  </a:lnTo>
                  <a:lnTo>
                    <a:pt x="385" y="37"/>
                  </a:lnTo>
                  <a:lnTo>
                    <a:pt x="402" y="48"/>
                  </a:lnTo>
                  <a:lnTo>
                    <a:pt x="419" y="60"/>
                  </a:lnTo>
                  <a:lnTo>
                    <a:pt x="436" y="76"/>
                  </a:lnTo>
                  <a:lnTo>
                    <a:pt x="451" y="96"/>
                  </a:lnTo>
                  <a:lnTo>
                    <a:pt x="463" y="120"/>
                  </a:lnTo>
                  <a:lnTo>
                    <a:pt x="473" y="148"/>
                  </a:lnTo>
                  <a:lnTo>
                    <a:pt x="478" y="179"/>
                  </a:lnTo>
                  <a:lnTo>
                    <a:pt x="481" y="216"/>
                  </a:lnTo>
                  <a:lnTo>
                    <a:pt x="481" y="213"/>
                  </a:lnTo>
                  <a:lnTo>
                    <a:pt x="481" y="206"/>
                  </a:lnTo>
                  <a:lnTo>
                    <a:pt x="481" y="195"/>
                  </a:lnTo>
                  <a:lnTo>
                    <a:pt x="481" y="181"/>
                  </a:lnTo>
                  <a:lnTo>
                    <a:pt x="478" y="164"/>
                  </a:lnTo>
                  <a:lnTo>
                    <a:pt x="474" y="144"/>
                  </a:lnTo>
                  <a:lnTo>
                    <a:pt x="468" y="125"/>
                  </a:lnTo>
                  <a:lnTo>
                    <a:pt x="460" y="104"/>
                  </a:lnTo>
                  <a:lnTo>
                    <a:pt x="448" y="83"/>
                  </a:lnTo>
                  <a:lnTo>
                    <a:pt x="432" y="64"/>
                  </a:lnTo>
                  <a:lnTo>
                    <a:pt x="414" y="45"/>
                  </a:lnTo>
                  <a:lnTo>
                    <a:pt x="391" y="29"/>
                  </a:lnTo>
                  <a:lnTo>
                    <a:pt x="362" y="16"/>
                  </a:lnTo>
                  <a:lnTo>
                    <a:pt x="328" y="6"/>
                  </a:lnTo>
                  <a:lnTo>
                    <a:pt x="289" y="2"/>
                  </a:lnTo>
                  <a:lnTo>
                    <a:pt x="243" y="0"/>
                  </a:lnTo>
                  <a:lnTo>
                    <a:pt x="0"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113"/>
            <p:cNvSpPr>
              <a:spLocks/>
            </p:cNvSpPr>
            <p:nvPr/>
          </p:nvSpPr>
          <p:spPr bwMode="auto">
            <a:xfrm>
              <a:off x="821" y="1329"/>
              <a:ext cx="4" cy="130"/>
            </a:xfrm>
            <a:custGeom>
              <a:avLst/>
              <a:gdLst>
                <a:gd name="T0" fmla="*/ 9 w 9"/>
                <a:gd name="T1" fmla="*/ 0 h 259"/>
                <a:gd name="T2" fmla="*/ 6 w 9"/>
                <a:gd name="T3" fmla="*/ 34 h 259"/>
                <a:gd name="T4" fmla="*/ 1 w 9"/>
                <a:gd name="T5" fmla="*/ 112 h 259"/>
                <a:gd name="T6" fmla="*/ 0 w 9"/>
                <a:gd name="T7" fmla="*/ 198 h 259"/>
                <a:gd name="T8" fmla="*/ 9 w 9"/>
                <a:gd name="T9" fmla="*/ 259 h 259"/>
                <a:gd name="T10" fmla="*/ 9 w 9"/>
                <a:gd name="T11" fmla="*/ 0 h 259"/>
              </a:gdLst>
              <a:ahLst/>
              <a:cxnLst>
                <a:cxn ang="0">
                  <a:pos x="T0" y="T1"/>
                </a:cxn>
                <a:cxn ang="0">
                  <a:pos x="T2" y="T3"/>
                </a:cxn>
                <a:cxn ang="0">
                  <a:pos x="T4" y="T5"/>
                </a:cxn>
                <a:cxn ang="0">
                  <a:pos x="T6" y="T7"/>
                </a:cxn>
                <a:cxn ang="0">
                  <a:pos x="T8" y="T9"/>
                </a:cxn>
                <a:cxn ang="0">
                  <a:pos x="T10" y="T11"/>
                </a:cxn>
              </a:cxnLst>
              <a:rect l="0" t="0" r="r" b="b"/>
              <a:pathLst>
                <a:path w="9" h="259">
                  <a:moveTo>
                    <a:pt x="9" y="0"/>
                  </a:moveTo>
                  <a:lnTo>
                    <a:pt x="6" y="34"/>
                  </a:lnTo>
                  <a:lnTo>
                    <a:pt x="1" y="112"/>
                  </a:lnTo>
                  <a:lnTo>
                    <a:pt x="0" y="198"/>
                  </a:lnTo>
                  <a:lnTo>
                    <a:pt x="9" y="259"/>
                  </a:lnTo>
                  <a:lnTo>
                    <a:pt x="9"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114"/>
            <p:cNvSpPr>
              <a:spLocks/>
            </p:cNvSpPr>
            <p:nvPr/>
          </p:nvSpPr>
          <p:spPr bwMode="auto">
            <a:xfrm>
              <a:off x="752" y="1462"/>
              <a:ext cx="72" cy="14"/>
            </a:xfrm>
            <a:custGeom>
              <a:avLst/>
              <a:gdLst>
                <a:gd name="T0" fmla="*/ 0 w 145"/>
                <a:gd name="T1" fmla="*/ 0 h 28"/>
                <a:gd name="T2" fmla="*/ 3 w 145"/>
                <a:gd name="T3" fmla="*/ 3 h 28"/>
                <a:gd name="T4" fmla="*/ 10 w 145"/>
                <a:gd name="T5" fmla="*/ 8 h 28"/>
                <a:gd name="T6" fmla="*/ 20 w 145"/>
                <a:gd name="T7" fmla="*/ 16 h 28"/>
                <a:gd name="T8" fmla="*/ 36 w 145"/>
                <a:gd name="T9" fmla="*/ 23 h 28"/>
                <a:gd name="T10" fmla="*/ 56 w 145"/>
                <a:gd name="T11" fmla="*/ 28 h 28"/>
                <a:gd name="T12" fmla="*/ 81 w 145"/>
                <a:gd name="T13" fmla="*/ 28 h 28"/>
                <a:gd name="T14" fmla="*/ 110 w 145"/>
                <a:gd name="T15" fmla="*/ 21 h 28"/>
                <a:gd name="T16" fmla="*/ 145 w 145"/>
                <a:gd name="T17" fmla="*/ 5 h 28"/>
                <a:gd name="T18" fmla="*/ 140 w 145"/>
                <a:gd name="T19" fmla="*/ 6 h 28"/>
                <a:gd name="T20" fmla="*/ 129 w 145"/>
                <a:gd name="T21" fmla="*/ 8 h 28"/>
                <a:gd name="T22" fmla="*/ 111 w 145"/>
                <a:gd name="T23" fmla="*/ 11 h 28"/>
                <a:gd name="T24" fmla="*/ 90 w 145"/>
                <a:gd name="T25" fmla="*/ 13 h 28"/>
                <a:gd name="T26" fmla="*/ 66 w 145"/>
                <a:gd name="T27" fmla="*/ 13 h 28"/>
                <a:gd name="T28" fmla="*/ 42 w 145"/>
                <a:gd name="T29" fmla="*/ 12 h 28"/>
                <a:gd name="T30" fmla="*/ 20 w 145"/>
                <a:gd name="T31" fmla="*/ 8 h 28"/>
                <a:gd name="T32" fmla="*/ 0 w 145"/>
                <a:gd name="T33"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5" h="28">
                  <a:moveTo>
                    <a:pt x="0" y="0"/>
                  </a:moveTo>
                  <a:lnTo>
                    <a:pt x="3" y="3"/>
                  </a:lnTo>
                  <a:lnTo>
                    <a:pt x="10" y="8"/>
                  </a:lnTo>
                  <a:lnTo>
                    <a:pt x="20" y="16"/>
                  </a:lnTo>
                  <a:lnTo>
                    <a:pt x="36" y="23"/>
                  </a:lnTo>
                  <a:lnTo>
                    <a:pt x="56" y="28"/>
                  </a:lnTo>
                  <a:lnTo>
                    <a:pt x="81" y="28"/>
                  </a:lnTo>
                  <a:lnTo>
                    <a:pt x="110" y="21"/>
                  </a:lnTo>
                  <a:lnTo>
                    <a:pt x="145" y="5"/>
                  </a:lnTo>
                  <a:lnTo>
                    <a:pt x="140" y="6"/>
                  </a:lnTo>
                  <a:lnTo>
                    <a:pt x="129" y="8"/>
                  </a:lnTo>
                  <a:lnTo>
                    <a:pt x="111" y="11"/>
                  </a:lnTo>
                  <a:lnTo>
                    <a:pt x="90" y="13"/>
                  </a:lnTo>
                  <a:lnTo>
                    <a:pt x="66" y="13"/>
                  </a:lnTo>
                  <a:lnTo>
                    <a:pt x="42" y="12"/>
                  </a:lnTo>
                  <a:lnTo>
                    <a:pt x="20" y="8"/>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115"/>
            <p:cNvSpPr>
              <a:spLocks/>
            </p:cNvSpPr>
            <p:nvPr/>
          </p:nvSpPr>
          <p:spPr bwMode="auto">
            <a:xfrm>
              <a:off x="541" y="1262"/>
              <a:ext cx="216" cy="186"/>
            </a:xfrm>
            <a:custGeom>
              <a:avLst/>
              <a:gdLst>
                <a:gd name="T0" fmla="*/ 0 w 433"/>
                <a:gd name="T1" fmla="*/ 0 h 372"/>
                <a:gd name="T2" fmla="*/ 331 w 433"/>
                <a:gd name="T3" fmla="*/ 15 h 372"/>
                <a:gd name="T4" fmla="*/ 336 w 433"/>
                <a:gd name="T5" fmla="*/ 14 h 372"/>
                <a:gd name="T6" fmla="*/ 348 w 433"/>
                <a:gd name="T7" fmla="*/ 14 h 372"/>
                <a:gd name="T8" fmla="*/ 364 w 433"/>
                <a:gd name="T9" fmla="*/ 15 h 372"/>
                <a:gd name="T10" fmla="*/ 382 w 433"/>
                <a:gd name="T11" fmla="*/ 20 h 372"/>
                <a:gd name="T12" fmla="*/ 401 w 433"/>
                <a:gd name="T13" fmla="*/ 32 h 372"/>
                <a:gd name="T14" fmla="*/ 417 w 433"/>
                <a:gd name="T15" fmla="*/ 52 h 372"/>
                <a:gd name="T16" fmla="*/ 428 w 433"/>
                <a:gd name="T17" fmla="*/ 81 h 372"/>
                <a:gd name="T18" fmla="*/ 433 w 433"/>
                <a:gd name="T19" fmla="*/ 124 h 372"/>
                <a:gd name="T20" fmla="*/ 429 w 433"/>
                <a:gd name="T21" fmla="*/ 372 h 372"/>
                <a:gd name="T22" fmla="*/ 413 w 433"/>
                <a:gd name="T23" fmla="*/ 106 h 372"/>
                <a:gd name="T24" fmla="*/ 413 w 433"/>
                <a:gd name="T25" fmla="*/ 102 h 372"/>
                <a:gd name="T26" fmla="*/ 413 w 433"/>
                <a:gd name="T27" fmla="*/ 94 h 372"/>
                <a:gd name="T28" fmla="*/ 410 w 433"/>
                <a:gd name="T29" fmla="*/ 81 h 372"/>
                <a:gd name="T30" fmla="*/ 403 w 433"/>
                <a:gd name="T31" fmla="*/ 68 h 372"/>
                <a:gd name="T32" fmla="*/ 391 w 433"/>
                <a:gd name="T33" fmla="*/ 54 h 372"/>
                <a:gd name="T34" fmla="*/ 373 w 433"/>
                <a:gd name="T35" fmla="*/ 41 h 372"/>
                <a:gd name="T36" fmla="*/ 346 w 433"/>
                <a:gd name="T37" fmla="*/ 31 h 372"/>
                <a:gd name="T38" fmla="*/ 309 w 433"/>
                <a:gd name="T39" fmla="*/ 26 h 372"/>
                <a:gd name="T40" fmla="*/ 0 w 433"/>
                <a:gd name="T41" fmla="*/ 0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33" h="372">
                  <a:moveTo>
                    <a:pt x="0" y="0"/>
                  </a:moveTo>
                  <a:lnTo>
                    <a:pt x="331" y="15"/>
                  </a:lnTo>
                  <a:lnTo>
                    <a:pt x="336" y="14"/>
                  </a:lnTo>
                  <a:lnTo>
                    <a:pt x="348" y="14"/>
                  </a:lnTo>
                  <a:lnTo>
                    <a:pt x="364" y="15"/>
                  </a:lnTo>
                  <a:lnTo>
                    <a:pt x="382" y="20"/>
                  </a:lnTo>
                  <a:lnTo>
                    <a:pt x="401" y="32"/>
                  </a:lnTo>
                  <a:lnTo>
                    <a:pt x="417" y="52"/>
                  </a:lnTo>
                  <a:lnTo>
                    <a:pt x="428" y="81"/>
                  </a:lnTo>
                  <a:lnTo>
                    <a:pt x="433" y="124"/>
                  </a:lnTo>
                  <a:lnTo>
                    <a:pt x="429" y="372"/>
                  </a:lnTo>
                  <a:lnTo>
                    <a:pt x="413" y="106"/>
                  </a:lnTo>
                  <a:lnTo>
                    <a:pt x="413" y="102"/>
                  </a:lnTo>
                  <a:lnTo>
                    <a:pt x="413" y="94"/>
                  </a:lnTo>
                  <a:lnTo>
                    <a:pt x="410" y="81"/>
                  </a:lnTo>
                  <a:lnTo>
                    <a:pt x="403" y="68"/>
                  </a:lnTo>
                  <a:lnTo>
                    <a:pt x="391" y="54"/>
                  </a:lnTo>
                  <a:lnTo>
                    <a:pt x="373" y="41"/>
                  </a:lnTo>
                  <a:lnTo>
                    <a:pt x="346" y="31"/>
                  </a:lnTo>
                  <a:lnTo>
                    <a:pt x="309" y="26"/>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429052428"/>
      </p:ext>
    </p:extLst>
  </p:cSld>
  <p:clrMapOvr>
    <a:masterClrMapping/>
  </p:clrMapOvr>
</p:sld>
</file>

<file path=ppt/theme/theme1.xml><?xml version="1.0" encoding="utf-8"?>
<a:theme xmlns:a="http://schemas.openxmlformats.org/drawingml/2006/main" name="Standby tm">
  <a:themeElements>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tandby tm">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tandby tm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tandby tm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tandby tm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tandby tm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Section Divider 2">
  <a:themeElements>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2">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2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2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2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2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ection Divider 3">
  <a:themeElements>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3">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3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3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3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3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Section Divider 4">
  <a:themeElements>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4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4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4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4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Section Divider 5">
  <a:themeElements>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5">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5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5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5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5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pening/Closure">
  <a:themeElements>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Opening/Closur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Opening/Closure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Opening/Closure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Opening/Closure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Opening/Closure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Section Divider 1">
  <a:themeElements>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fontScheme name="Section Divider 1">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C3D603"/>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Section Divider 1 1">
        <a:dk1>
          <a:srgbClr val="000000"/>
        </a:dk1>
        <a:lt1>
          <a:srgbClr val="FFFFFF"/>
        </a:lt1>
        <a:dk2>
          <a:srgbClr val="D81C3F"/>
        </a:dk2>
        <a:lt2>
          <a:srgbClr val="009B48"/>
        </a:lt2>
        <a:accent1>
          <a:srgbClr val="C3D603"/>
        </a:accent1>
        <a:accent2>
          <a:srgbClr val="ADAFAF"/>
        </a:accent2>
        <a:accent3>
          <a:srgbClr val="FFFFFF"/>
        </a:accent3>
        <a:accent4>
          <a:srgbClr val="000000"/>
        </a:accent4>
        <a:accent5>
          <a:srgbClr val="DEE8AA"/>
        </a:accent5>
        <a:accent6>
          <a:srgbClr val="9C9E9E"/>
        </a:accent6>
        <a:hlink>
          <a:srgbClr val="E87511"/>
        </a:hlink>
        <a:folHlink>
          <a:srgbClr val="00B9E4"/>
        </a:folHlink>
      </a:clrScheme>
      <a:clrMap bg1="lt1" tx1="dk1" bg2="lt2" tx2="dk2" accent1="accent1" accent2="accent2" accent3="accent3" accent4="accent4" accent5="accent5" accent6="accent6" hlink="hlink" folHlink="folHlink"/>
    </a:extraClrScheme>
    <a:extraClrScheme>
      <a:clrScheme name="Section Divider 1 2">
        <a:dk1>
          <a:srgbClr val="000000"/>
        </a:dk1>
        <a:lt1>
          <a:srgbClr val="FFFFFF"/>
        </a:lt1>
        <a:dk2>
          <a:srgbClr val="000000"/>
        </a:dk2>
        <a:lt2>
          <a:srgbClr val="000000"/>
        </a:lt2>
        <a:accent1>
          <a:srgbClr val="C3D603"/>
        </a:accent1>
        <a:accent2>
          <a:srgbClr val="D5E24F"/>
        </a:accent2>
        <a:accent3>
          <a:srgbClr val="FFFFFF"/>
        </a:accent3>
        <a:accent4>
          <a:srgbClr val="000000"/>
        </a:accent4>
        <a:accent5>
          <a:srgbClr val="DEE8AA"/>
        </a:accent5>
        <a:accent6>
          <a:srgbClr val="C1CD47"/>
        </a:accent6>
        <a:hlink>
          <a:srgbClr val="E7EF9A"/>
        </a:hlink>
        <a:folHlink>
          <a:srgbClr val="F6F9D9"/>
        </a:folHlink>
      </a:clrScheme>
      <a:clrMap bg1="lt1" tx1="dk1" bg2="lt2" tx2="dk2" accent1="accent1" accent2="accent2" accent3="accent3" accent4="accent4" accent5="accent5" accent6="accent6" hlink="hlink" folHlink="folHlink"/>
    </a:extraClrScheme>
    <a:extraClrScheme>
      <a:clrScheme name="Section Divider 1 3">
        <a:dk1>
          <a:srgbClr val="000000"/>
        </a:dk1>
        <a:lt1>
          <a:srgbClr val="FFFFFF"/>
        </a:lt1>
        <a:dk2>
          <a:srgbClr val="000000"/>
        </a:dk2>
        <a:lt2>
          <a:srgbClr val="C3D603"/>
        </a:lt2>
        <a:accent1>
          <a:srgbClr val="000000"/>
        </a:accent1>
        <a:accent2>
          <a:srgbClr val="747678"/>
        </a:accent2>
        <a:accent3>
          <a:srgbClr val="FFFFFF"/>
        </a:accent3>
        <a:accent4>
          <a:srgbClr val="000000"/>
        </a:accent4>
        <a:accent5>
          <a:srgbClr val="AAAAAA"/>
        </a:accent5>
        <a:accent6>
          <a:srgbClr val="686A6C"/>
        </a:accent6>
        <a:hlink>
          <a:srgbClr val="ADADAF"/>
        </a:hlink>
        <a:folHlink>
          <a:srgbClr val="E0E1DD"/>
        </a:folHlink>
      </a:clrScheme>
      <a:clrMap bg1="lt1" tx1="dk1" bg2="lt2" tx2="dk2" accent1="accent1" accent2="accent2" accent3="accent3" accent4="accent4" accent5="accent5" accent6="accent6" hlink="hlink" folHlink="folHlink"/>
    </a:extraClrScheme>
    <a:extraClrScheme>
      <a:clrScheme name="Section Divider 1 4">
        <a:dk1>
          <a:srgbClr val="000000"/>
        </a:dk1>
        <a:lt1>
          <a:srgbClr val="FFFFFF"/>
        </a:lt1>
        <a:dk2>
          <a:srgbClr val="000000"/>
        </a:dk2>
        <a:lt2>
          <a:srgbClr val="C3D603"/>
        </a:lt2>
        <a:accent1>
          <a:srgbClr val="747678"/>
        </a:accent1>
        <a:accent2>
          <a:srgbClr val="9E9FA0"/>
        </a:accent2>
        <a:accent3>
          <a:srgbClr val="FFFFFF"/>
        </a:accent3>
        <a:accent4>
          <a:srgbClr val="000000"/>
        </a:accent4>
        <a:accent5>
          <a:srgbClr val="BCBDBE"/>
        </a:accent5>
        <a:accent6>
          <a:srgbClr val="8F9091"/>
        </a:accent6>
        <a:hlink>
          <a:srgbClr val="C7C8C9"/>
        </a:hlink>
        <a:folHlink>
          <a:srgbClr val="EAEAEB"/>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new_corp_w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noAutofit/>
      </a:bodyPr>
      <a:lstStyle>
        <a:defPPr marL="0" marR="0" indent="0" algn="l" defTabSz="914400" rtl="0" eaLnBrk="0" fontAlgn="base" latinLnBrk="0" hangingPunct="0">
          <a:lnSpc>
            <a:spcPct val="90000"/>
          </a:lnSpc>
          <a:spcBef>
            <a:spcPct val="0"/>
          </a:spcBef>
          <a:spcAft>
            <a:spcPct val="0"/>
          </a:spcAft>
          <a:buClrTx/>
          <a:buSzTx/>
          <a:buFontTx/>
          <a:buNone/>
          <a:tabLst/>
          <a:defRPr kumimoji="0" sz="1400" b="0" i="0" u="none" strike="noStrike" cap="none" normalizeH="0" baseline="0" smtClean="0">
            <a:ln>
              <a:noFill/>
            </a:ln>
            <a:solidFill>
              <a:schemeClr val="tx1"/>
            </a:solidFill>
            <a:effectLst/>
            <a:latin typeface="Arial" charset="0"/>
          </a:defRPr>
        </a:defPPr>
      </a:lstStyle>
    </a:spDef>
    <a:lnDef>
      <a:spPr bwMode="auto">
        <a:noFill/>
        <a:ln w="9525" cap="flat" cmpd="sng" algn="ctr">
          <a:solidFill>
            <a:schemeClr val="tx1"/>
          </a:solidFill>
          <a:prstDash val="solid"/>
          <a:round/>
          <a:headEnd type="none" w="med" len="med"/>
          <a:tailEnd type="none" w="med" len="med"/>
        </a:ln>
        <a:effectLst/>
      </a:spPr>
      <a:bodyPr/>
      <a:lstStyle/>
    </a:lnDef>
  </a:objectDefaults>
  <a:extraClrSchemeLst>
    <a:extraClrScheme>
      <a:clrScheme name="new_corp_ww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ew_corp_ww 2">
        <a:dk1>
          <a:srgbClr val="7E7E7E"/>
        </a:dk1>
        <a:lt1>
          <a:srgbClr val="FFDC00"/>
        </a:lt1>
        <a:dk2>
          <a:srgbClr val="000066"/>
        </a:dk2>
        <a:lt2>
          <a:srgbClr val="FFFFFF"/>
        </a:lt2>
        <a:accent1>
          <a:srgbClr val="9431BD"/>
        </a:accent1>
        <a:accent2>
          <a:srgbClr val="BD3194"/>
        </a:accent2>
        <a:accent3>
          <a:srgbClr val="AAAAB8"/>
        </a:accent3>
        <a:accent4>
          <a:srgbClr val="DABC00"/>
        </a:accent4>
        <a:accent5>
          <a:srgbClr val="C8ADDB"/>
        </a:accent5>
        <a:accent6>
          <a:srgbClr val="AB2B86"/>
        </a:accent6>
        <a:hlink>
          <a:srgbClr val="3194BD"/>
        </a:hlink>
        <a:folHlink>
          <a:srgbClr val="B2B2B2"/>
        </a:folHlink>
      </a:clrScheme>
      <a:clrMap bg1="dk2" tx1="lt1" bg2="dk1" tx2="lt2" accent1="accent1" accent2="accent2" accent3="accent3" accent4="accent4" accent5="accent5" accent6="accent6" hlink="hlink" folHlink="folHlink"/>
    </a:extraClrScheme>
    <a:extraClrScheme>
      <a:clrScheme name="new_corp_ww 3">
        <a:dk1>
          <a:srgbClr val="FF3300"/>
        </a:dk1>
        <a:lt1>
          <a:srgbClr val="FFFFFF"/>
        </a:lt1>
        <a:dk2>
          <a:srgbClr val="000066"/>
        </a:dk2>
        <a:lt2>
          <a:srgbClr val="7E7E7E"/>
        </a:lt2>
        <a:accent1>
          <a:srgbClr val="9431BD"/>
        </a:accent1>
        <a:accent2>
          <a:srgbClr val="BD3194"/>
        </a:accent2>
        <a:accent3>
          <a:srgbClr val="FFFFFF"/>
        </a:accent3>
        <a:accent4>
          <a:srgbClr val="DA2A00"/>
        </a:accent4>
        <a:accent5>
          <a:srgbClr val="C8ADDB"/>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4">
        <a:dk1>
          <a:srgbClr val="000000"/>
        </a:dk1>
        <a:lt1>
          <a:srgbClr val="FFFFFF"/>
        </a:lt1>
        <a:dk2>
          <a:srgbClr val="FFFFFF"/>
        </a:dk2>
        <a:lt2>
          <a:srgbClr val="B2B2B2"/>
        </a:lt2>
        <a:accent1>
          <a:srgbClr val="990099"/>
        </a:accent1>
        <a:accent2>
          <a:srgbClr val="BD3194"/>
        </a:accent2>
        <a:accent3>
          <a:srgbClr val="FFFFFF"/>
        </a:accent3>
        <a:accent4>
          <a:srgbClr val="000000"/>
        </a:accent4>
        <a:accent5>
          <a:srgbClr val="CAAACA"/>
        </a:accent5>
        <a:accent6>
          <a:srgbClr val="AB2B86"/>
        </a:accent6>
        <a:hlink>
          <a:srgbClr val="3194BD"/>
        </a:hlink>
        <a:folHlink>
          <a:srgbClr val="B2B2B2"/>
        </a:folHlink>
      </a:clrScheme>
      <a:clrMap bg1="lt1" tx1="dk1" bg2="lt2" tx2="dk2" accent1="accent1" accent2="accent2" accent3="accent3" accent4="accent4" accent5="accent5" accent6="accent6" hlink="hlink" folHlink="folHlink"/>
    </a:extraClrScheme>
    <a:extraClrScheme>
      <a:clrScheme name="new_corp_ww 5">
        <a:dk1>
          <a:srgbClr val="000000"/>
        </a:dk1>
        <a:lt1>
          <a:srgbClr val="FFFFFF"/>
        </a:lt1>
        <a:dk2>
          <a:srgbClr val="FFFFFF"/>
        </a:dk2>
        <a:lt2>
          <a:srgbClr val="B2B2B2"/>
        </a:lt2>
        <a:accent1>
          <a:srgbClr val="5A4099"/>
        </a:accent1>
        <a:accent2>
          <a:srgbClr val="9D17A0"/>
        </a:accent2>
        <a:accent3>
          <a:srgbClr val="FFFFFF"/>
        </a:accent3>
        <a:accent4>
          <a:srgbClr val="000000"/>
        </a:accent4>
        <a:accent5>
          <a:srgbClr val="B5AFCA"/>
        </a:accent5>
        <a:accent6>
          <a:srgbClr val="8E1491"/>
        </a:accent6>
        <a:hlink>
          <a:srgbClr val="00A0AF"/>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1961EEE6ED77646B26AABD0ADB416BA" ma:contentTypeVersion="0" ma:contentTypeDescription="Create a new document." ma:contentTypeScope="" ma:versionID="1fe26b8d1ce59ce6fcf8438aba1ff29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8333378-B8CE-4525-900D-3485F77E6923}">
  <ds:schemaRefs>
    <ds:schemaRef ds:uri="http://schemas.microsoft.com/sharepoint/v3/contenttype/forms"/>
  </ds:schemaRefs>
</ds:datastoreItem>
</file>

<file path=customXml/itemProps2.xml><?xml version="1.0" encoding="utf-8"?>
<ds:datastoreItem xmlns:ds="http://schemas.openxmlformats.org/officeDocument/2006/customXml" ds:itemID="{F0A8A5A9-8249-45C4-B466-87D8CEE9F318}">
  <ds:schemaRefs>
    <ds:schemaRef ds:uri="http://schemas.microsoft.com/office/2006/documentManagement/types"/>
    <ds:schemaRef ds:uri="http://www.w3.org/XML/1998/namespace"/>
    <ds:schemaRef ds:uri="http://purl.org/dc/elements/1.1/"/>
    <ds:schemaRef ds:uri="http://schemas.microsoft.com/office/2006/metadata/properties"/>
    <ds:schemaRef ds:uri="http://purl.org/dc/dcmitype/"/>
    <ds:schemaRef ds:uri="http://schemas.openxmlformats.org/package/2006/metadata/core-properties"/>
    <ds:schemaRef ds:uri="http://purl.org/dc/terms/"/>
    <ds:schemaRef ds:uri="http://schemas.microsoft.com/office/infopath/2007/PartnerControls"/>
  </ds:schemaRefs>
</ds:datastoreItem>
</file>

<file path=customXml/itemProps3.xml><?xml version="1.0" encoding="utf-8"?>
<ds:datastoreItem xmlns:ds="http://schemas.openxmlformats.org/officeDocument/2006/customXml" ds:itemID="{6DF87743-C770-4909-8114-DEA4851355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
  <TotalTime>16509</TotalTime>
  <Words>130</Words>
  <Application>Microsoft Office PowerPoint</Application>
  <PresentationFormat>On-screen Show (4:3)</PresentationFormat>
  <Paragraphs>37</Paragraphs>
  <Slides>5</Slides>
  <Notes>3</Notes>
  <HiddenSlides>0</HiddenSlides>
  <MMClips>0</MMClips>
  <ScaleCrop>false</ScaleCrop>
  <HeadingPairs>
    <vt:vector size="6" baseType="variant">
      <vt:variant>
        <vt:lpstr>Fonts Used</vt:lpstr>
      </vt:variant>
      <vt:variant>
        <vt:i4>3</vt:i4>
      </vt:variant>
      <vt:variant>
        <vt:lpstr>Theme</vt:lpstr>
      </vt:variant>
      <vt:variant>
        <vt:i4>9</vt:i4>
      </vt:variant>
      <vt:variant>
        <vt:lpstr>Slide Titles</vt:lpstr>
      </vt:variant>
      <vt:variant>
        <vt:i4>5</vt:i4>
      </vt:variant>
    </vt:vector>
  </HeadingPairs>
  <TitlesOfParts>
    <vt:vector size="17" baseType="lpstr">
      <vt:lpstr>Arial</vt:lpstr>
      <vt:lpstr>Calibri</vt:lpstr>
      <vt:lpstr>Verdana</vt:lpstr>
      <vt:lpstr>Standby tm</vt:lpstr>
      <vt:lpstr>Section Divider 1</vt:lpstr>
      <vt:lpstr>Section Divider 2</vt:lpstr>
      <vt:lpstr>Section Divider 3</vt:lpstr>
      <vt:lpstr>Section Divider 4</vt:lpstr>
      <vt:lpstr>Section Divider 5</vt:lpstr>
      <vt:lpstr>Opening/Closure</vt:lpstr>
      <vt:lpstr>1_Section Divider 1</vt:lpstr>
      <vt:lpstr>new_corp_ww</vt:lpstr>
      <vt:lpstr>2</vt:lpstr>
      <vt:lpstr>Wonderware MES 4.0 - Operations</vt:lpstr>
      <vt:lpstr>MES Client</vt:lpstr>
      <vt:lpstr>MES Security</vt:lpstr>
      <vt:lpstr>Lab 1 Enabling Security</vt:lpstr>
    </vt:vector>
  </TitlesOfParts>
  <Company>Invensys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Invensys Learning Services</dc:title>
  <dc:creator>Eric Enet</dc:creator>
  <cp:keywords>Training</cp:keywords>
  <dc:description>Invensys Learning Services PowerPoint presentation template.
Samples included are for Wonderware courses.</dc:description>
  <cp:lastModifiedBy>sachin bhavsar</cp:lastModifiedBy>
  <cp:revision>680</cp:revision>
  <dcterms:created xsi:type="dcterms:W3CDTF">2009-09-28T11:17:04Z</dcterms:created>
  <dcterms:modified xsi:type="dcterms:W3CDTF">2020-02-10T05:28:58Z</dcterms:modified>
  <cp:contentStatus>Rev 2</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0x01010031961EEE6ED77646B26AABD0ADB416BA</vt:lpwstr>
  </property>
</Properties>
</file>