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theme/theme4.xml" ContentType="application/vnd.openxmlformats-officedocument.theme+xml"/>
  <Override PartName="/ppt/slideLayouts/slideLayout18.xml" ContentType="application/vnd.openxmlformats-officedocument.presentationml.slideLayout+xml"/>
  <Override PartName="/ppt/theme/theme5.xml" ContentType="application/vnd.openxmlformats-officedocument.theme+xml"/>
  <Override PartName="/ppt/slideLayouts/slideLayout19.xml" ContentType="application/vnd.openxmlformats-officedocument.presentationml.slideLayout+xml"/>
  <Override PartName="/ppt/theme/theme6.xml" ContentType="application/vnd.openxmlformats-officedocument.theme+xml"/>
  <Override PartName="/ppt/slideLayouts/slideLayout20.xml" ContentType="application/vnd.openxmlformats-officedocument.presentationml.slideLayout+xml"/>
  <Override PartName="/ppt/theme/theme7.xml" ContentType="application/vnd.openxmlformats-officedocument.theme+xml"/>
  <Override PartName="/ppt/slideLayouts/slideLayout21.xml" ContentType="application/vnd.openxmlformats-officedocument.presentationml.slideLayout+xml"/>
  <Override PartName="/ppt/theme/theme8.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0" r:id="rId5"/>
    <p:sldMasterId id="2147484099" r:id="rId6"/>
    <p:sldMasterId id="2147484111" r:id="rId7"/>
    <p:sldMasterId id="2147484123" r:id="rId8"/>
    <p:sldMasterId id="2147484135" r:id="rId9"/>
    <p:sldMasterId id="2147483657" r:id="rId10"/>
    <p:sldMasterId id="2147484138" r:id="rId11"/>
    <p:sldMasterId id="2147484140" r:id="rId12"/>
  </p:sldMasterIdLst>
  <p:notesMasterIdLst>
    <p:notesMasterId r:id="rId20"/>
  </p:notesMasterIdLst>
  <p:handoutMasterIdLst>
    <p:handoutMasterId r:id="rId21"/>
  </p:handoutMasterIdLst>
  <p:sldIdLst>
    <p:sldId id="340" r:id="rId13"/>
    <p:sldId id="348" r:id="rId14"/>
    <p:sldId id="378" r:id="rId15"/>
    <p:sldId id="368" r:id="rId16"/>
    <p:sldId id="369" r:id="rId17"/>
    <p:sldId id="370" r:id="rId18"/>
    <p:sldId id="380"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charset="-128"/>
        <a:cs typeface="+mn-cs"/>
      </a:defRPr>
    </a:lvl1pPr>
    <a:lvl2pPr marL="457200" algn="l" rtl="0" fontAlgn="base">
      <a:spcBef>
        <a:spcPct val="0"/>
      </a:spcBef>
      <a:spcAft>
        <a:spcPct val="0"/>
      </a:spcAft>
      <a:defRPr kern="1200">
        <a:solidFill>
          <a:schemeClr val="tx1"/>
        </a:solidFill>
        <a:latin typeface="Arial" charset="0"/>
        <a:ea typeface="ＭＳ Ｐゴシック" charset="-128"/>
        <a:cs typeface="+mn-cs"/>
      </a:defRPr>
    </a:lvl2pPr>
    <a:lvl3pPr marL="914400" algn="l" rtl="0" fontAlgn="base">
      <a:spcBef>
        <a:spcPct val="0"/>
      </a:spcBef>
      <a:spcAft>
        <a:spcPct val="0"/>
      </a:spcAft>
      <a:defRPr kern="1200">
        <a:solidFill>
          <a:schemeClr val="tx1"/>
        </a:solidFill>
        <a:latin typeface="Arial" charset="0"/>
        <a:ea typeface="ＭＳ Ｐゴシック" charset="-128"/>
        <a:cs typeface="+mn-cs"/>
      </a:defRPr>
    </a:lvl3pPr>
    <a:lvl4pPr marL="1371600" algn="l" rtl="0" fontAlgn="base">
      <a:spcBef>
        <a:spcPct val="0"/>
      </a:spcBef>
      <a:spcAft>
        <a:spcPct val="0"/>
      </a:spcAft>
      <a:defRPr kern="1200">
        <a:solidFill>
          <a:schemeClr val="tx1"/>
        </a:solidFill>
        <a:latin typeface="Arial" charset="0"/>
        <a:ea typeface="ＭＳ Ｐゴシック" charset="-128"/>
        <a:cs typeface="+mn-cs"/>
      </a:defRPr>
    </a:lvl4pPr>
    <a:lvl5pPr marL="1828800" algn="l"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00FF00"/>
    <a:srgbClr val="C3D603"/>
    <a:srgbClr val="747678"/>
    <a:srgbClr val="E87511"/>
    <a:srgbClr val="FFFFFF"/>
    <a:srgbClr val="000000"/>
    <a:srgbClr val="E0E0DD"/>
    <a:srgbClr val="ADAF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8693" autoAdjust="0"/>
  </p:normalViewPr>
  <p:slideViewPr>
    <p:cSldViewPr>
      <p:cViewPr varScale="1">
        <p:scale>
          <a:sx n="103" d="100"/>
          <a:sy n="103" d="100"/>
        </p:scale>
        <p:origin x="1776" y="120"/>
      </p:cViewPr>
      <p:guideLst>
        <p:guide orient="horz" pos="2160"/>
        <p:guide pos="2880"/>
      </p:guideLst>
    </p:cSldViewPr>
  </p:slideViewPr>
  <p:notesTextViewPr>
    <p:cViewPr>
      <p:scale>
        <a:sx n="100" d="100"/>
        <a:sy n="100" d="100"/>
      </p:scale>
      <p:origin x="0" y="0"/>
    </p:cViewPr>
  </p:notesTextViewPr>
  <p:sorterViewPr>
    <p:cViewPr>
      <p:scale>
        <a:sx n="80" d="100"/>
        <a:sy n="80" d="100"/>
      </p:scale>
      <p:origin x="0" y="0"/>
    </p:cViewPr>
  </p:sorterViewPr>
  <p:notesViewPr>
    <p:cSldViewPr>
      <p:cViewPr varScale="1">
        <p:scale>
          <a:sx n="101" d="100"/>
          <a:sy n="101" d="100"/>
        </p:scale>
        <p:origin x="-2568"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1.xml"/><Relationship Id="rId18" Type="http://schemas.openxmlformats.org/officeDocument/2006/relationships/slide" Target="slides/slide6.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Master" Target="slideMasters/slideMaster4.xml"/><Relationship Id="rId12" Type="http://schemas.openxmlformats.org/officeDocument/2006/relationships/slideMaster" Target="slideMasters/slideMaster9.xml"/><Relationship Id="rId17" Type="http://schemas.openxmlformats.org/officeDocument/2006/relationships/slide" Target="slides/slide5.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4.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3.xml"/><Relationship Id="rId23" Type="http://schemas.openxmlformats.org/officeDocument/2006/relationships/viewProps" Target="viewProps.xml"/><Relationship Id="rId10" Type="http://schemas.openxmlformats.org/officeDocument/2006/relationships/slideMaster" Target="slideMasters/slideMaster7.xml"/><Relationship Id="rId19" Type="http://schemas.openxmlformats.org/officeDocument/2006/relationships/slide" Target="slides/slide7.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2005" cy="456704"/>
          </a:xfrm>
          <a:prstGeom prst="rect">
            <a:avLst/>
          </a:prstGeom>
          <a:noFill/>
          <a:ln w="9525">
            <a:noFill/>
            <a:miter lim="800000"/>
            <a:headEnd/>
            <a:tailEnd/>
          </a:ln>
          <a:effectLst/>
        </p:spPr>
        <p:txBody>
          <a:bodyPr vert="horz" wrap="square" lIns="91427" tIns="45714" rIns="91427" bIns="45714" numCol="1" anchor="t" anchorCtr="0" compatLnSpc="1">
            <a:prstTxWarp prst="textNoShape">
              <a:avLst/>
            </a:prstTxWarp>
          </a:bodyPr>
          <a:lstStyle>
            <a:lvl1pPr defTabSz="914381">
              <a:defRPr sz="800">
                <a:latin typeface="Verdana" charset="0"/>
              </a:defRPr>
            </a:lvl1pPr>
          </a:lstStyle>
          <a:p>
            <a:endParaRPr lang="en-US"/>
          </a:p>
        </p:txBody>
      </p:sp>
      <p:sp>
        <p:nvSpPr>
          <p:cNvPr id="83971" name="Rectangle 3"/>
          <p:cNvSpPr>
            <a:spLocks noGrp="1" noChangeArrowheads="1"/>
          </p:cNvSpPr>
          <p:nvPr>
            <p:ph type="dt" sz="quarter" idx="1"/>
          </p:nvPr>
        </p:nvSpPr>
        <p:spPr bwMode="auto">
          <a:xfrm>
            <a:off x="3884463" y="0"/>
            <a:ext cx="2972005" cy="456704"/>
          </a:xfrm>
          <a:prstGeom prst="rect">
            <a:avLst/>
          </a:prstGeom>
          <a:noFill/>
          <a:ln w="9525">
            <a:noFill/>
            <a:miter lim="800000"/>
            <a:headEnd/>
            <a:tailEnd/>
          </a:ln>
          <a:effectLst/>
        </p:spPr>
        <p:txBody>
          <a:bodyPr vert="horz" wrap="square" lIns="91427" tIns="45714" rIns="91427" bIns="45714" numCol="1" anchor="t" anchorCtr="0" compatLnSpc="1">
            <a:prstTxWarp prst="textNoShape">
              <a:avLst/>
            </a:prstTxWarp>
          </a:bodyPr>
          <a:lstStyle>
            <a:lvl1pPr algn="r" defTabSz="914381">
              <a:defRPr sz="800">
                <a:latin typeface="Verdana" charset="0"/>
              </a:defRPr>
            </a:lvl1pPr>
          </a:lstStyle>
          <a:p>
            <a:endParaRPr lang="en-US"/>
          </a:p>
        </p:txBody>
      </p:sp>
      <p:sp>
        <p:nvSpPr>
          <p:cNvPr id="83972" name="Rectangle 4"/>
          <p:cNvSpPr>
            <a:spLocks noGrp="1" noChangeArrowheads="1"/>
          </p:cNvSpPr>
          <p:nvPr>
            <p:ph type="ftr" sz="quarter" idx="2"/>
          </p:nvPr>
        </p:nvSpPr>
        <p:spPr bwMode="auto">
          <a:xfrm>
            <a:off x="0" y="8863170"/>
            <a:ext cx="2972005" cy="277993"/>
          </a:xfrm>
          <a:prstGeom prst="rect">
            <a:avLst/>
          </a:prstGeom>
          <a:noFill/>
          <a:ln w="9525">
            <a:noFill/>
            <a:miter lim="800000"/>
            <a:headEnd/>
            <a:tailEnd/>
          </a:ln>
          <a:effectLst/>
        </p:spPr>
        <p:txBody>
          <a:bodyPr vert="horz" wrap="square" lIns="91427" tIns="45714" rIns="91427" bIns="45714" numCol="1" anchor="b" anchorCtr="0" compatLnSpc="1">
            <a:prstTxWarp prst="textNoShape">
              <a:avLst/>
            </a:prstTxWarp>
          </a:bodyPr>
          <a:lstStyle>
            <a:lvl1pPr defTabSz="914381">
              <a:defRPr sz="800">
                <a:latin typeface="Verdana" charset="0"/>
              </a:defRPr>
            </a:lvl1pPr>
          </a:lstStyle>
          <a:p>
            <a:endParaRPr lang="en-US"/>
          </a:p>
        </p:txBody>
      </p:sp>
      <p:sp>
        <p:nvSpPr>
          <p:cNvPr id="83973" name="Rectangle 5"/>
          <p:cNvSpPr>
            <a:spLocks noGrp="1" noChangeArrowheads="1"/>
          </p:cNvSpPr>
          <p:nvPr>
            <p:ph type="sldNum" sz="quarter" idx="3"/>
          </p:nvPr>
        </p:nvSpPr>
        <p:spPr bwMode="auto">
          <a:xfrm>
            <a:off x="3884463" y="8863170"/>
            <a:ext cx="2972005" cy="277993"/>
          </a:xfrm>
          <a:prstGeom prst="rect">
            <a:avLst/>
          </a:prstGeom>
          <a:noFill/>
          <a:ln w="9525">
            <a:noFill/>
            <a:miter lim="800000"/>
            <a:headEnd/>
            <a:tailEnd/>
          </a:ln>
          <a:effectLst/>
        </p:spPr>
        <p:txBody>
          <a:bodyPr vert="horz" wrap="square" lIns="91427" tIns="45714" rIns="91427" bIns="45714" numCol="1" anchor="b" anchorCtr="0" compatLnSpc="1">
            <a:prstTxWarp prst="textNoShape">
              <a:avLst/>
            </a:prstTxWarp>
          </a:bodyPr>
          <a:lstStyle>
            <a:lvl1pPr algn="r" defTabSz="914381">
              <a:defRPr sz="800">
                <a:latin typeface="Verdana" charset="0"/>
              </a:defRPr>
            </a:lvl1pPr>
          </a:lstStyle>
          <a:p>
            <a:fld id="{07662B3B-BD72-4972-9456-B381445EF7A2}" type="slidenum">
              <a:rPr lang="en-US"/>
              <a:pPr/>
              <a:t>‹#›</a:t>
            </a:fld>
            <a:endParaRPr lang="en-US"/>
          </a:p>
        </p:txBody>
      </p:sp>
      <p:pic>
        <p:nvPicPr>
          <p:cNvPr id="114694" name="Picture 6" descr="Bottom right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0211" y="8603615"/>
            <a:ext cx="1843317" cy="231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65190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2005" cy="456704"/>
          </a:xfrm>
          <a:prstGeom prst="rect">
            <a:avLst/>
          </a:prstGeom>
          <a:noFill/>
          <a:ln w="9525">
            <a:noFill/>
            <a:miter lim="800000"/>
            <a:headEnd/>
            <a:tailEnd/>
          </a:ln>
          <a:effectLst/>
        </p:spPr>
        <p:txBody>
          <a:bodyPr vert="horz" wrap="square" lIns="91427" tIns="45714" rIns="91427" bIns="45714" numCol="1" anchor="t" anchorCtr="0" compatLnSpc="1">
            <a:prstTxWarp prst="textNoShape">
              <a:avLst/>
            </a:prstTxWarp>
          </a:bodyPr>
          <a:lstStyle>
            <a:lvl1pPr defTabSz="914381">
              <a:defRPr sz="800">
                <a:latin typeface="Verdana" charset="0"/>
              </a:defRPr>
            </a:lvl1pPr>
          </a:lstStyle>
          <a:p>
            <a:endParaRPr lang="en-US"/>
          </a:p>
        </p:txBody>
      </p:sp>
      <p:sp>
        <p:nvSpPr>
          <p:cNvPr id="3075" name="Rectangle 3"/>
          <p:cNvSpPr>
            <a:spLocks noGrp="1" noChangeArrowheads="1"/>
          </p:cNvSpPr>
          <p:nvPr>
            <p:ph type="dt" idx="1"/>
          </p:nvPr>
        </p:nvSpPr>
        <p:spPr bwMode="auto">
          <a:xfrm>
            <a:off x="3884463" y="0"/>
            <a:ext cx="2972005" cy="456704"/>
          </a:xfrm>
          <a:prstGeom prst="rect">
            <a:avLst/>
          </a:prstGeom>
          <a:noFill/>
          <a:ln w="9525">
            <a:noFill/>
            <a:miter lim="800000"/>
            <a:headEnd/>
            <a:tailEnd/>
          </a:ln>
          <a:effectLst/>
        </p:spPr>
        <p:txBody>
          <a:bodyPr vert="horz" wrap="square" lIns="91427" tIns="45714" rIns="91427" bIns="45714" numCol="1" anchor="t" anchorCtr="0" compatLnSpc="1">
            <a:prstTxWarp prst="textNoShape">
              <a:avLst/>
            </a:prstTxWarp>
          </a:bodyPr>
          <a:lstStyle>
            <a:lvl1pPr algn="r" defTabSz="914381">
              <a:defRPr sz="800">
                <a:latin typeface="Verdana" charset="0"/>
              </a:defRPr>
            </a:lvl1pPr>
          </a:lstStyle>
          <a:p>
            <a:endParaRPr lang="en-US"/>
          </a:p>
        </p:txBody>
      </p:sp>
      <p:sp>
        <p:nvSpPr>
          <p:cNvPr id="1157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685493" y="4342939"/>
            <a:ext cx="5487014" cy="3974172"/>
          </a:xfrm>
          <a:prstGeom prst="rect">
            <a:avLst/>
          </a:prstGeom>
          <a:noFill/>
          <a:ln w="9525">
            <a:noFill/>
            <a:miter lim="800000"/>
            <a:headEnd/>
            <a:tailEnd/>
          </a:ln>
          <a:effectLst/>
        </p:spPr>
        <p:txBody>
          <a:bodyPr vert="horz" wrap="square" lIns="91427" tIns="45714" rIns="91427" bIns="4571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863170"/>
            <a:ext cx="2972005" cy="277993"/>
          </a:xfrm>
          <a:prstGeom prst="rect">
            <a:avLst/>
          </a:prstGeom>
          <a:noFill/>
          <a:ln w="9525">
            <a:noFill/>
            <a:miter lim="800000"/>
            <a:headEnd/>
            <a:tailEnd/>
          </a:ln>
          <a:effectLst/>
        </p:spPr>
        <p:txBody>
          <a:bodyPr vert="horz" wrap="square" lIns="91427" tIns="45714" rIns="91427" bIns="45714" numCol="1" anchor="b" anchorCtr="0" compatLnSpc="1">
            <a:prstTxWarp prst="textNoShape">
              <a:avLst/>
            </a:prstTxWarp>
          </a:bodyPr>
          <a:lstStyle>
            <a:lvl1pPr defTabSz="914381">
              <a:defRPr sz="800">
                <a:latin typeface="Verdana" charset="0"/>
              </a:defRPr>
            </a:lvl1pPr>
          </a:lstStyle>
          <a:p>
            <a:endParaRPr lang="en-US"/>
          </a:p>
        </p:txBody>
      </p:sp>
      <p:sp>
        <p:nvSpPr>
          <p:cNvPr id="3079" name="Rectangle 7"/>
          <p:cNvSpPr>
            <a:spLocks noGrp="1" noChangeArrowheads="1"/>
          </p:cNvSpPr>
          <p:nvPr>
            <p:ph type="sldNum" sz="quarter" idx="5"/>
          </p:nvPr>
        </p:nvSpPr>
        <p:spPr bwMode="auto">
          <a:xfrm>
            <a:off x="3884463" y="8863170"/>
            <a:ext cx="2972005" cy="277993"/>
          </a:xfrm>
          <a:prstGeom prst="rect">
            <a:avLst/>
          </a:prstGeom>
          <a:noFill/>
          <a:ln w="9525">
            <a:noFill/>
            <a:miter lim="800000"/>
            <a:headEnd/>
            <a:tailEnd/>
          </a:ln>
          <a:effectLst/>
        </p:spPr>
        <p:txBody>
          <a:bodyPr vert="horz" wrap="square" lIns="91427" tIns="45714" rIns="91427" bIns="45714" numCol="1" anchor="b" anchorCtr="0" compatLnSpc="1">
            <a:prstTxWarp prst="textNoShape">
              <a:avLst/>
            </a:prstTxWarp>
          </a:bodyPr>
          <a:lstStyle>
            <a:lvl1pPr algn="r" defTabSz="914381">
              <a:defRPr sz="800">
                <a:latin typeface="Verdana" charset="0"/>
              </a:defRPr>
            </a:lvl1pPr>
          </a:lstStyle>
          <a:p>
            <a:fld id="{6E855A4A-5C22-4261-854F-80AF9D3C7DB5}" type="slidenum">
              <a:rPr lang="en-US"/>
              <a:pPr/>
              <a:t>‹#›</a:t>
            </a:fld>
            <a:endParaRPr lang="en-US"/>
          </a:p>
        </p:txBody>
      </p:sp>
      <p:pic>
        <p:nvPicPr>
          <p:cNvPr id="115720" name="Picture 8" descr="Bottom right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0211" y="8532699"/>
            <a:ext cx="1843317" cy="229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945466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p>
        </p:txBody>
      </p:sp>
      <p:sp>
        <p:nvSpPr>
          <p:cNvPr id="4" name="Slide Number Placeholder 3"/>
          <p:cNvSpPr>
            <a:spLocks noGrp="1"/>
          </p:cNvSpPr>
          <p:nvPr>
            <p:ph type="sldNum" sz="quarter" idx="10"/>
          </p:nvPr>
        </p:nvSpPr>
        <p:spPr/>
        <p:txBody>
          <a:bodyPr/>
          <a:lstStyle/>
          <a:p>
            <a:fld id="{6E855A4A-5C22-4261-854F-80AF9D3C7DB5}"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29031540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fld id="{6E855A4A-5C22-4261-854F-80AF9D3C7DB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6292278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E855A4A-5C22-4261-854F-80AF9D3C7DB5}" type="slidenum">
              <a:rPr lang="en-US" smtClean="0"/>
              <a:pPr/>
              <a:t>3</a:t>
            </a:fld>
            <a:endParaRPr lang="en-US"/>
          </a:p>
        </p:txBody>
      </p:sp>
    </p:spTree>
    <p:extLst>
      <p:ext uri="{BB962C8B-B14F-4D97-AF65-F5344CB8AC3E}">
        <p14:creationId xmlns:p14="http://schemas.microsoft.com/office/powerpoint/2010/main" val="23708195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E855A4A-5C22-4261-854F-80AF9D3C7DB5}" type="slidenum">
              <a:rPr lang="en-US" smtClean="0"/>
              <a:pPr/>
              <a:t>7</a:t>
            </a:fld>
            <a:endParaRPr lang="en-US"/>
          </a:p>
        </p:txBody>
      </p:sp>
    </p:spTree>
    <p:extLst>
      <p:ext uri="{BB962C8B-B14F-4D97-AF65-F5344CB8AC3E}">
        <p14:creationId xmlns:p14="http://schemas.microsoft.com/office/powerpoint/2010/main" val="23708195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jpeg"/><Relationship Id="rId1" Type="http://schemas.openxmlformats.org/officeDocument/2006/relationships/slideMaster" Target="../slideMasters/slideMaster9.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5" name="Picture 19" descr="New cover path"/>
          <p:cNvPicPr>
            <a:picLocks noChangeAspect="1" noChangeArrowheads="1"/>
          </p:cNvPicPr>
          <p:nvPr/>
        </p:nvPicPr>
        <p:blipFill>
          <a:blip r:embed="rId2">
            <a:extLst>
              <a:ext uri="{28A0092B-C50C-407E-A947-70E740481C1C}">
                <a14:useLocalDpi xmlns:a14="http://schemas.microsoft.com/office/drawing/2010/main" val="0"/>
              </a:ext>
            </a:extLst>
          </a:blip>
          <a:srcRect r="621"/>
          <a:stretch>
            <a:fillRect/>
          </a:stretch>
        </p:blipFill>
        <p:spPr bwMode="auto">
          <a:xfrm>
            <a:off x="0" y="3086100"/>
            <a:ext cx="9144000" cy="2233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11"/>
          <p:cNvSpPr txBox="1">
            <a:spLocks noChangeArrowheads="1"/>
          </p:cNvSpPr>
          <p:nvPr/>
        </p:nvSpPr>
        <p:spPr bwMode="auto">
          <a:xfrm>
            <a:off x="431800" y="5699125"/>
            <a:ext cx="5292725" cy="347663"/>
          </a:xfrm>
          <a:prstGeom prst="rect">
            <a:avLst/>
          </a:prstGeom>
          <a:noFill/>
          <a:ln w="9525">
            <a:noFill/>
            <a:miter lim="800000"/>
            <a:headEnd/>
            <a:tailEnd/>
          </a:ln>
          <a:effectLst/>
        </p:spPr>
        <p:txBody>
          <a:bodyPr lIns="0" tIns="0" rIns="0" bIns="0">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lnSpc>
                <a:spcPct val="95000"/>
              </a:lnSpc>
            </a:pPr>
            <a:r>
              <a:rPr lang="en-US" sz="800" dirty="0">
                <a:solidFill>
                  <a:srgbClr val="747678"/>
                </a:solidFill>
              </a:rPr>
              <a:t>© 2010 Invensys. All Rights Reserved.</a:t>
            </a:r>
          </a:p>
          <a:p>
            <a:pPr eaLnBrk="1" hangingPunct="1">
              <a:lnSpc>
                <a:spcPct val="95000"/>
              </a:lnSpc>
            </a:pPr>
            <a:r>
              <a:rPr lang="en-US" sz="800" dirty="0">
                <a:solidFill>
                  <a:srgbClr val="747678"/>
                </a:solidFill>
              </a:rPr>
              <a:t>The names, logos, and taglines identifying the products and services of Invensys are proprietary marks of Invensys or its subsidiaries. All third party trademarks and service marks are the proprietary marks of their respective owners.</a:t>
            </a:r>
          </a:p>
        </p:txBody>
      </p:sp>
      <p:sp>
        <p:nvSpPr>
          <p:cNvPr id="7171" name="Rectangle 3"/>
          <p:cNvSpPr>
            <a:spLocks noGrp="1" noChangeArrowheads="1"/>
          </p:cNvSpPr>
          <p:nvPr>
            <p:ph type="ctrTitle"/>
          </p:nvPr>
        </p:nvSpPr>
        <p:spPr>
          <a:xfrm>
            <a:off x="431800" y="412750"/>
            <a:ext cx="7772400" cy="1470025"/>
          </a:xfrm>
        </p:spPr>
        <p:txBody>
          <a:bodyPr/>
          <a:lstStyle>
            <a:lvl1pPr>
              <a:defRPr/>
            </a:lvl1pPr>
          </a:lstStyle>
          <a:p>
            <a:r>
              <a:rPr lang="en-US"/>
              <a:t>Click to edit Master title style</a:t>
            </a:r>
          </a:p>
        </p:txBody>
      </p:sp>
      <p:sp>
        <p:nvSpPr>
          <p:cNvPr id="7172" name="Rectangle 4"/>
          <p:cNvSpPr>
            <a:spLocks noGrp="1" noChangeArrowheads="1"/>
          </p:cNvSpPr>
          <p:nvPr>
            <p:ph type="subTitle" idx="1"/>
          </p:nvPr>
        </p:nvSpPr>
        <p:spPr>
          <a:xfrm>
            <a:off x="441325" y="2519363"/>
            <a:ext cx="4791075" cy="2293937"/>
          </a:xfrm>
        </p:spPr>
        <p:txBody>
          <a:bodyPr rIns="0"/>
          <a:lstStyle>
            <a:lvl1pPr>
              <a:lnSpc>
                <a:spcPts val="2500"/>
              </a:lnSpc>
              <a:spcBef>
                <a:spcPct val="15000"/>
              </a:spcBef>
              <a:defRPr sz="2200">
                <a:solidFill>
                  <a:srgbClr val="C3D603"/>
                </a:solidFill>
              </a:defRPr>
            </a:lvl1pPr>
          </a:lstStyle>
          <a:p>
            <a:r>
              <a:rPr lang="en-US"/>
              <a:t>Click to edit Master subtitle style</a:t>
            </a:r>
          </a:p>
        </p:txBody>
      </p:sp>
      <p:sp>
        <p:nvSpPr>
          <p:cNvPr id="10" name="TextBox 9"/>
          <p:cNvSpPr txBox="1"/>
          <p:nvPr userDrawn="1"/>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rgbClr val="747678"/>
                </a:solidFill>
                <a:latin typeface="Arial" charset="0"/>
                <a:ea typeface="ＭＳ Ｐゴシック" charset="-128"/>
                <a:cs typeface="+mn-cs"/>
              </a:rPr>
              <a:pPr algn="l" rtl="0" fontAlgn="base">
                <a:spcBef>
                  <a:spcPct val="0"/>
                </a:spcBef>
                <a:spcAft>
                  <a:spcPct val="0"/>
                </a:spcAft>
              </a:pPr>
              <a:t>‹#›</a:t>
            </a:fld>
            <a:endParaRPr lang="en-US" sz="800" kern="1200" dirty="0">
              <a:solidFill>
                <a:srgbClr val="747678"/>
              </a:solidFill>
              <a:latin typeface="Arial" charset="0"/>
              <a:ea typeface="ＭＳ Ｐゴシック" charset="-128"/>
              <a:cs typeface="+mn-cs"/>
            </a:endParaRPr>
          </a:p>
        </p:txBody>
      </p:sp>
    </p:spTree>
    <p:extLst>
      <p:ext uri="{BB962C8B-B14F-4D97-AF65-F5344CB8AC3E}">
        <p14:creationId xmlns:p14="http://schemas.microsoft.com/office/powerpoint/2010/main" val="1492414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3209713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51638" y="422275"/>
            <a:ext cx="2105025" cy="53117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31800" y="422275"/>
            <a:ext cx="6167438" cy="53117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3979967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p>
            <a:r>
              <a:rPr lang="en-US"/>
              <a:t>Click to edit Master title style</a:t>
            </a:r>
          </a:p>
        </p:txBody>
      </p:sp>
      <p:sp>
        <p:nvSpPr>
          <p:cNvPr id="3" name="ClipArt Placeholder 2"/>
          <p:cNvSpPr>
            <a:spLocks noGrp="1"/>
          </p:cNvSpPr>
          <p:nvPr>
            <p:ph type="clipArt" sz="half" idx="1"/>
          </p:nvPr>
        </p:nvSpPr>
        <p:spPr>
          <a:xfrm>
            <a:off x="431800" y="1600200"/>
            <a:ext cx="4135438" cy="4133850"/>
          </a:xfrm>
        </p:spPr>
        <p:txBody>
          <a:bodyPr/>
          <a:lstStyle/>
          <a:p>
            <a:pPr lvl="0"/>
            <a:endParaRPr lang="en-US" noProof="0"/>
          </a:p>
        </p:txBody>
      </p:sp>
      <p:sp>
        <p:nvSpPr>
          <p:cNvPr id="4" name="Text Placeholder 3"/>
          <p:cNvSpPr>
            <a:spLocks noGrp="1"/>
          </p:cNvSpPr>
          <p:nvPr>
            <p:ph type="body" sz="half" idx="2"/>
          </p:nvPr>
        </p:nvSpPr>
        <p:spPr>
          <a:xfrm>
            <a:off x="4719638" y="1600200"/>
            <a:ext cx="4137025"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6" name="Footer Placeholder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20647764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p>
            <a:r>
              <a:rPr lang="en-US"/>
              <a:t>Click to edit Master title style</a:t>
            </a:r>
          </a:p>
        </p:txBody>
      </p:sp>
      <p:sp>
        <p:nvSpPr>
          <p:cNvPr id="3" name="Content Placeholder 2"/>
          <p:cNvSpPr>
            <a:spLocks noGrp="1"/>
          </p:cNvSpPr>
          <p:nvPr>
            <p:ph sz="half" idx="1"/>
          </p:nvPr>
        </p:nvSpPr>
        <p:spPr>
          <a:xfrm>
            <a:off x="431800" y="1600200"/>
            <a:ext cx="4135438"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19638" y="1600200"/>
            <a:ext cx="4137025"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6" name="Footer Placeholder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13221171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p>
            <a:r>
              <a:rPr lang="en-US"/>
              <a:t>Click to edit Master title style</a:t>
            </a:r>
          </a:p>
        </p:txBody>
      </p:sp>
      <p:sp>
        <p:nvSpPr>
          <p:cNvPr id="3" name="Table Placeholder 2"/>
          <p:cNvSpPr>
            <a:spLocks noGrp="1"/>
          </p:cNvSpPr>
          <p:nvPr>
            <p:ph type="tbl" idx="1"/>
          </p:nvPr>
        </p:nvSpPr>
        <p:spPr>
          <a:xfrm>
            <a:off x="431800" y="1600200"/>
            <a:ext cx="8424863" cy="4133850"/>
          </a:xfrm>
        </p:spPr>
        <p:txBody>
          <a:bodyPr/>
          <a:lstStyle/>
          <a:p>
            <a:pPr lvl="0"/>
            <a:endParaRPr lang="en-US" noProof="0"/>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26843840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extLst>
      <p:ext uri="{BB962C8B-B14F-4D97-AF65-F5344CB8AC3E}">
        <p14:creationId xmlns:p14="http://schemas.microsoft.com/office/powerpoint/2010/main" val="11014000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0" indent="0">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4112829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76051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extLst>
      <p:ext uri="{BB962C8B-B14F-4D97-AF65-F5344CB8AC3E}">
        <p14:creationId xmlns:p14="http://schemas.microsoft.com/office/powerpoint/2010/main" val="22039007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FFFFFF"/>
        </a:solidFill>
        <a:effectLst/>
      </p:bgPr>
    </p:bg>
    <p:spTree>
      <p:nvGrpSpPr>
        <p:cNvPr id="1" name=""/>
        <p:cNvGrpSpPr/>
        <p:nvPr/>
      </p:nvGrpSpPr>
      <p:grpSpPr>
        <a:xfrm>
          <a:off x="0" y="0"/>
          <a:ext cx="0" cy="0"/>
          <a:chOff x="0" y="0"/>
          <a:chExt cx="0" cy="0"/>
        </a:xfrm>
      </p:grpSpPr>
      <p:sp>
        <p:nvSpPr>
          <p:cNvPr id="3" name="Rectangle 35"/>
          <p:cNvSpPr>
            <a:spLocks noChangeArrowheads="1"/>
          </p:cNvSpPr>
          <p:nvPr userDrawn="1"/>
        </p:nvSpPr>
        <p:spPr bwMode="auto">
          <a:xfrm>
            <a:off x="838200" y="3657600"/>
            <a:ext cx="7543800" cy="76200"/>
          </a:xfrm>
          <a:prstGeom prst="rect">
            <a:avLst/>
          </a:prstGeom>
          <a:solidFill>
            <a:srgbClr val="00A2B3"/>
          </a:solidFill>
          <a:ln w="9525">
            <a:noFill/>
            <a:miter lim="800000"/>
            <a:headEnd/>
            <a:tailEnd/>
          </a:ln>
          <a:effectLst/>
        </p:spPr>
        <p:txBody>
          <a:bodyPr anchor="ctr">
            <a:spAutoFit/>
          </a:bodyPr>
          <a:lstStyle/>
          <a:p>
            <a:pPr eaLnBrk="0" hangingPunct="0">
              <a:lnSpc>
                <a:spcPct val="90000"/>
              </a:lnSpc>
              <a:defRPr/>
            </a:pPr>
            <a:endParaRPr lang="en-US" sz="1400">
              <a:solidFill>
                <a:prstClr val="black"/>
              </a:solidFill>
              <a:ea typeface="+mn-ea"/>
            </a:endParaRPr>
          </a:p>
        </p:txBody>
      </p:sp>
      <p:pic>
        <p:nvPicPr>
          <p:cNvPr id="5" name="Picture 38" descr="dv1457052_7"/>
          <p:cNvPicPr>
            <a:picLocks noChangeAspect="1" noChangeArrowheads="1"/>
          </p:cNvPicPr>
          <p:nvPr userDrawn="1"/>
        </p:nvPicPr>
        <p:blipFill>
          <a:blip r:embed="rId2"/>
          <a:srcRect r="6250" b="11111"/>
          <a:stretch>
            <a:fillRect/>
          </a:stretch>
        </p:blipFill>
        <p:spPr bwMode="auto">
          <a:xfrm>
            <a:off x="0" y="0"/>
            <a:ext cx="9144000" cy="1143000"/>
          </a:xfrm>
          <a:prstGeom prst="rect">
            <a:avLst/>
          </a:prstGeom>
          <a:noFill/>
          <a:ln w="9525">
            <a:noFill/>
            <a:miter lim="800000"/>
            <a:headEnd/>
            <a:tailEnd/>
          </a:ln>
        </p:spPr>
      </p:pic>
      <p:pic>
        <p:nvPicPr>
          <p:cNvPr id="6" name="Picture 9" descr="invs_train_R_ppt.png"/>
          <p:cNvPicPr>
            <a:picLocks noChangeAspect="1"/>
          </p:cNvPicPr>
          <p:nvPr userDrawn="1"/>
        </p:nvPicPr>
        <p:blipFill>
          <a:blip r:embed="rId3"/>
          <a:srcRect/>
          <a:stretch>
            <a:fillRect/>
          </a:stretch>
        </p:blipFill>
        <p:spPr bwMode="auto">
          <a:xfrm>
            <a:off x="2895600" y="1247775"/>
            <a:ext cx="3352800" cy="2200275"/>
          </a:xfrm>
          <a:prstGeom prst="rect">
            <a:avLst/>
          </a:prstGeom>
          <a:noFill/>
          <a:ln w="9525">
            <a:noFill/>
            <a:miter lim="800000"/>
            <a:headEnd/>
            <a:tailEnd/>
          </a:ln>
        </p:spPr>
      </p:pic>
      <p:sp>
        <p:nvSpPr>
          <p:cNvPr id="325635" name="Rectangle 3"/>
          <p:cNvSpPr>
            <a:spLocks noGrp="1" noChangeArrowheads="1"/>
          </p:cNvSpPr>
          <p:nvPr>
            <p:ph type="subTitle" idx="1"/>
          </p:nvPr>
        </p:nvSpPr>
        <p:spPr bwMode="gray">
          <a:xfrm>
            <a:off x="852488" y="3810000"/>
            <a:ext cx="7453312" cy="1219200"/>
          </a:xfrm>
        </p:spPr>
        <p:txBody>
          <a:bodyPr/>
          <a:lstStyle>
            <a:lvl1pPr marL="0" indent="0" algn="ctr">
              <a:lnSpc>
                <a:spcPct val="70000"/>
              </a:lnSpc>
              <a:buFont typeface="Arial" charset="0"/>
              <a:buNone/>
              <a:defRPr/>
            </a:lvl1pPr>
          </a:lstStyle>
          <a:p>
            <a:r>
              <a:rPr lang="en-GB" dirty="0"/>
              <a:t>Presenters Name</a:t>
            </a:r>
          </a:p>
          <a:p>
            <a:r>
              <a:rPr lang="en-GB" dirty="0"/>
              <a:t>Title</a:t>
            </a:r>
          </a:p>
          <a:p>
            <a:r>
              <a:rPr lang="en-GB" dirty="0"/>
              <a:t>Company</a:t>
            </a:r>
          </a:p>
        </p:txBody>
      </p:sp>
    </p:spTree>
    <p:extLst>
      <p:ext uri="{BB962C8B-B14F-4D97-AF65-F5344CB8AC3E}">
        <p14:creationId xmlns:p14="http://schemas.microsoft.com/office/powerpoint/2010/main" val="2813191974"/>
      </p:ext>
    </p:extLst>
  </p:cSld>
  <p:clrMapOvr>
    <a:masterClrMapping/>
  </p:clrMapOvr>
  <p:transition>
    <p:wipe dir="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23443334"/>
      </p:ext>
    </p:extLst>
  </p:cSld>
  <p:clrMapOvr>
    <a:masterClrMapping/>
  </p:clrMapOvr>
  <p:transition>
    <p:wipe dir="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658944663"/>
      </p:ext>
    </p:extLst>
  </p:cSld>
  <p:clrMapOvr>
    <a:masterClrMapping/>
  </p:clrMapOvr>
  <p:transition>
    <p:wipe dir="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371600"/>
            <a:ext cx="41148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71600"/>
            <a:ext cx="41910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95352037"/>
      </p:ext>
    </p:extLst>
  </p:cSld>
  <p:clrMapOvr>
    <a:masterClrMapping/>
  </p:clrMapOvr>
  <p:transition>
    <p:wipe dir="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1371601"/>
            <a:ext cx="4116388" cy="6095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1000" y="1981200"/>
            <a:ext cx="4116388" cy="457199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371601"/>
            <a:ext cx="4194175" cy="6096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981200"/>
            <a:ext cx="4194175" cy="457199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0"/>
            <a:ext cx="7086600" cy="1143000"/>
          </a:xfrm>
        </p:spPr>
        <p:txBody>
          <a:bodyPr/>
          <a:lstStyle/>
          <a:p>
            <a:r>
              <a:rPr lang="en-US"/>
              <a:t>Click to edit Master title style</a:t>
            </a:r>
          </a:p>
        </p:txBody>
      </p:sp>
    </p:spTree>
    <p:extLst>
      <p:ext uri="{BB962C8B-B14F-4D97-AF65-F5344CB8AC3E}">
        <p14:creationId xmlns:p14="http://schemas.microsoft.com/office/powerpoint/2010/main" val="1611082499"/>
      </p:ext>
    </p:extLst>
  </p:cSld>
  <p:clrMapOvr>
    <a:masterClrMapping/>
  </p:clrMapOvr>
  <p:transition>
    <p:wipe dir="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1"/>
          <p:cNvSpPr>
            <a:spLocks noGrp="1"/>
          </p:cNvSpPr>
          <p:nvPr>
            <p:ph type="title"/>
          </p:nvPr>
        </p:nvSpPr>
        <p:spPr>
          <a:xfrm>
            <a:off x="381000" y="0"/>
            <a:ext cx="7086600" cy="1143000"/>
          </a:xfrm>
        </p:spPr>
        <p:txBody>
          <a:bodyPr/>
          <a:lstStyle/>
          <a:p>
            <a:r>
              <a:rPr lang="en-US"/>
              <a:t>Click to edit Master title style</a:t>
            </a:r>
          </a:p>
        </p:txBody>
      </p:sp>
    </p:spTree>
    <p:extLst>
      <p:ext uri="{BB962C8B-B14F-4D97-AF65-F5344CB8AC3E}">
        <p14:creationId xmlns:p14="http://schemas.microsoft.com/office/powerpoint/2010/main" val="2381566400"/>
      </p:ext>
    </p:extLst>
  </p:cSld>
  <p:clrMapOvr>
    <a:masterClrMapping/>
  </p:clrMapOvr>
  <p:transition>
    <p:wipe dir="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1648933"/>
      </p:ext>
    </p:extLst>
  </p:cSld>
  <p:clrMapOvr>
    <a:masterClrMapping/>
  </p:clrMapOvr>
  <p:transition>
    <p:wipe dir="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494969734"/>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172962833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72426554"/>
      </p:ext>
    </p:extLst>
  </p:cSld>
  <p:clrMapOvr>
    <a:masterClrMapping/>
  </p:clrMapOvr>
  <p:transition>
    <p:wipe dir="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25242931"/>
      </p:ext>
    </p:extLst>
  </p:cSld>
  <p:clrMapOvr>
    <a:masterClrMapping/>
  </p:clrMapOvr>
  <p:transition>
    <p:wipe dir="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152400"/>
            <a:ext cx="2114550" cy="6400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152400"/>
            <a:ext cx="6191250" cy="6400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6177459"/>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31800" y="1600200"/>
            <a:ext cx="4135438" cy="4133850"/>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719638" y="1600200"/>
            <a:ext cx="4137025" cy="4133850"/>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6" name="Footer Placeholder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779088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8" name="Rectangle 5"/>
          <p:cNvSpPr>
            <a:spLocks noGrp="1" noChangeArrowheads="1"/>
          </p:cNvSpPr>
          <p:nvPr>
            <p:ph type="ftr" sz="quarter" idx="11"/>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3621957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4"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1903027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3"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3830353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6" name="Footer Placeholder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981297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6" name="Footer Placeholder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8989676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3.xml"/><Relationship Id="rId1" Type="http://schemas.openxmlformats.org/officeDocument/2006/relationships/slideLayout" Target="../slideLayouts/slideLayout16.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17.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theme" Target="../theme/theme5.xml"/><Relationship Id="rId1" Type="http://schemas.openxmlformats.org/officeDocument/2006/relationships/slideLayout" Target="../slideLayouts/slideLayout18.xml"/></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theme" Target="../theme/theme6.xml"/><Relationship Id="rId1" Type="http://schemas.openxmlformats.org/officeDocument/2006/relationships/slideLayout" Target="../slideLayouts/slideLayout19.xml"/></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theme" Target="../theme/theme7.xml"/><Relationship Id="rId1" Type="http://schemas.openxmlformats.org/officeDocument/2006/relationships/slideLayout" Target="../slideLayouts/slideLayout20.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8.xml"/><Relationship Id="rId1" Type="http://schemas.openxmlformats.org/officeDocument/2006/relationships/slideLayout" Target="../slideLayouts/slideLayout21.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image" Target="../media/image8.jpeg"/><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theme" Target="../theme/theme9.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 Id="rId14" Type="http://schemas.openxmlformats.org/officeDocument/2006/relationships/image" Target="../media/image9.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431800" y="422275"/>
            <a:ext cx="8281988"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431800" y="1600200"/>
            <a:ext cx="8424863" cy="413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Box 10"/>
          <p:cNvSpPr txBox="1"/>
          <p:nvPr/>
        </p:nvSpPr>
        <p:spPr>
          <a:xfrm>
            <a:off x="428596" y="6500834"/>
            <a:ext cx="214314" cy="214314"/>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rgbClr val="747678"/>
                </a:solidFill>
                <a:latin typeface="Arial" charset="0"/>
                <a:ea typeface="ＭＳ Ｐゴシック" charset="-128"/>
                <a:cs typeface="+mn-cs"/>
              </a:rPr>
              <a:pPr algn="l" rtl="0" fontAlgn="base">
                <a:spcBef>
                  <a:spcPct val="0"/>
                </a:spcBef>
                <a:spcAft>
                  <a:spcPct val="0"/>
                </a:spcAft>
              </a:pPr>
              <a:t>‹#›</a:t>
            </a:fld>
            <a:endParaRPr lang="en-US" sz="800" kern="1200" dirty="0">
              <a:solidFill>
                <a:srgbClr val="747678"/>
              </a:solidFill>
              <a:latin typeface="Arial" charset="0"/>
              <a:ea typeface="ＭＳ Ｐゴシック" charset="-128"/>
              <a:cs typeface="+mn-cs"/>
            </a:endParaRPr>
          </a:p>
        </p:txBody>
      </p:sp>
      <p:sp>
        <p:nvSpPr>
          <p:cNvPr id="7"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9"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cSld>
  <p:clrMap bg1="lt1" tx1="dk1" bg2="lt2" tx2="dk2" accent1="accent1" accent2="accent2" accent3="accent3" accent4="accent4" accent5="accent5" accent6="accent6" hlink="hlink" folHlink="folHlink"/>
  <p:sldLayoutIdLst>
    <p:sldLayoutId id="2147484085" r:id="rId1"/>
    <p:sldLayoutId id="2147484086" r:id="rId2"/>
    <p:sldLayoutId id="2147484087" r:id="rId3"/>
    <p:sldLayoutId id="2147484088" r:id="rId4"/>
    <p:sldLayoutId id="2147484089" r:id="rId5"/>
    <p:sldLayoutId id="2147484090" r:id="rId6"/>
    <p:sldLayoutId id="2147484091" r:id="rId7"/>
    <p:sldLayoutId id="2147484092" r:id="rId8"/>
    <p:sldLayoutId id="2147484093" r:id="rId9"/>
    <p:sldLayoutId id="2147484094" r:id="rId10"/>
    <p:sldLayoutId id="2147484095" r:id="rId11"/>
    <p:sldLayoutId id="2147484096" r:id="rId12"/>
    <p:sldLayoutId id="2147484097" r:id="rId13"/>
    <p:sldLayoutId id="2147484098" r:id="rId14"/>
  </p:sldLayoutIdLst>
  <p:hf sldNum="0" hdr="0"/>
  <p:txStyles>
    <p:titleStyle>
      <a:lvl1pPr algn="l" rtl="0" eaLnBrk="0" fontAlgn="base" hangingPunct="0">
        <a:lnSpc>
          <a:spcPts val="3500"/>
        </a:lnSpc>
        <a:spcBef>
          <a:spcPct val="0"/>
        </a:spcBef>
        <a:spcAft>
          <a:spcPct val="0"/>
        </a:spcAft>
        <a:defRPr sz="3200">
          <a:solidFill>
            <a:srgbClr val="747678"/>
          </a:solidFill>
          <a:latin typeface="+mj-lt"/>
          <a:ea typeface="ＭＳ Ｐゴシック" charset="-128"/>
          <a:cs typeface="ＭＳ Ｐゴシック" charset="-128"/>
        </a:defRPr>
      </a:lvl1pPr>
      <a:lvl2pPr algn="l" rtl="0" eaLnBrk="0" fontAlgn="base" hangingPunct="0">
        <a:lnSpc>
          <a:spcPts val="3500"/>
        </a:lnSpc>
        <a:spcBef>
          <a:spcPct val="0"/>
        </a:spcBef>
        <a:spcAft>
          <a:spcPct val="0"/>
        </a:spcAft>
        <a:defRPr sz="3200">
          <a:solidFill>
            <a:srgbClr val="747678"/>
          </a:solidFill>
          <a:latin typeface="Verdana" charset="0"/>
          <a:ea typeface="ＭＳ Ｐゴシック" charset="-128"/>
          <a:cs typeface="ＭＳ Ｐゴシック" charset="-128"/>
        </a:defRPr>
      </a:lvl2pPr>
      <a:lvl3pPr algn="l" rtl="0" eaLnBrk="0" fontAlgn="base" hangingPunct="0">
        <a:lnSpc>
          <a:spcPts val="3500"/>
        </a:lnSpc>
        <a:spcBef>
          <a:spcPct val="0"/>
        </a:spcBef>
        <a:spcAft>
          <a:spcPct val="0"/>
        </a:spcAft>
        <a:defRPr sz="3200">
          <a:solidFill>
            <a:srgbClr val="747678"/>
          </a:solidFill>
          <a:latin typeface="Verdana" charset="0"/>
          <a:ea typeface="ＭＳ Ｐゴシック" charset="-128"/>
          <a:cs typeface="ＭＳ Ｐゴシック" charset="-128"/>
        </a:defRPr>
      </a:lvl3pPr>
      <a:lvl4pPr algn="l" rtl="0" eaLnBrk="0" fontAlgn="base" hangingPunct="0">
        <a:lnSpc>
          <a:spcPts val="3500"/>
        </a:lnSpc>
        <a:spcBef>
          <a:spcPct val="0"/>
        </a:spcBef>
        <a:spcAft>
          <a:spcPct val="0"/>
        </a:spcAft>
        <a:defRPr sz="3200">
          <a:solidFill>
            <a:srgbClr val="747678"/>
          </a:solidFill>
          <a:latin typeface="Verdana" charset="0"/>
          <a:ea typeface="ＭＳ Ｐゴシック" charset="-128"/>
          <a:cs typeface="ＭＳ Ｐゴシック" charset="-128"/>
        </a:defRPr>
      </a:lvl4pPr>
      <a:lvl5pPr algn="l" rtl="0" eaLnBrk="0" fontAlgn="base" hangingPunct="0">
        <a:lnSpc>
          <a:spcPts val="3500"/>
        </a:lnSpc>
        <a:spcBef>
          <a:spcPct val="0"/>
        </a:spcBef>
        <a:spcAft>
          <a:spcPct val="0"/>
        </a:spcAft>
        <a:defRPr sz="3200">
          <a:solidFill>
            <a:srgbClr val="747678"/>
          </a:solidFill>
          <a:latin typeface="Verdana" charset="0"/>
          <a:ea typeface="ＭＳ Ｐゴシック" charset="-128"/>
          <a:cs typeface="ＭＳ Ｐゴシック" charset="-128"/>
        </a:defRPr>
      </a:lvl5pPr>
      <a:lvl6pPr marL="457200" algn="l" rtl="0" fontAlgn="base">
        <a:lnSpc>
          <a:spcPts val="3500"/>
        </a:lnSpc>
        <a:spcBef>
          <a:spcPct val="0"/>
        </a:spcBef>
        <a:spcAft>
          <a:spcPct val="0"/>
        </a:spcAft>
        <a:defRPr sz="3200">
          <a:solidFill>
            <a:srgbClr val="747678"/>
          </a:solidFill>
          <a:latin typeface="Verdana" charset="0"/>
        </a:defRPr>
      </a:lvl6pPr>
      <a:lvl7pPr marL="914400" algn="l" rtl="0" fontAlgn="base">
        <a:lnSpc>
          <a:spcPts val="3500"/>
        </a:lnSpc>
        <a:spcBef>
          <a:spcPct val="0"/>
        </a:spcBef>
        <a:spcAft>
          <a:spcPct val="0"/>
        </a:spcAft>
        <a:defRPr sz="3200">
          <a:solidFill>
            <a:srgbClr val="747678"/>
          </a:solidFill>
          <a:latin typeface="Verdana" charset="0"/>
        </a:defRPr>
      </a:lvl7pPr>
      <a:lvl8pPr marL="1371600" algn="l" rtl="0" fontAlgn="base">
        <a:lnSpc>
          <a:spcPts val="3500"/>
        </a:lnSpc>
        <a:spcBef>
          <a:spcPct val="0"/>
        </a:spcBef>
        <a:spcAft>
          <a:spcPct val="0"/>
        </a:spcAft>
        <a:defRPr sz="3200">
          <a:solidFill>
            <a:srgbClr val="747678"/>
          </a:solidFill>
          <a:latin typeface="Verdana" charset="0"/>
        </a:defRPr>
      </a:lvl8pPr>
      <a:lvl9pPr marL="1828800" algn="l" rtl="0" fontAlgn="base">
        <a:lnSpc>
          <a:spcPts val="3500"/>
        </a:lnSpc>
        <a:spcBef>
          <a:spcPct val="0"/>
        </a:spcBef>
        <a:spcAft>
          <a:spcPct val="0"/>
        </a:spcAft>
        <a:defRPr sz="3200">
          <a:solidFill>
            <a:srgbClr val="747678"/>
          </a:solidFill>
          <a:latin typeface="Verdana" charset="0"/>
        </a:defRPr>
      </a:lvl9pPr>
    </p:titleStyle>
    <p:bodyStyle>
      <a:lvl1pPr marL="342900" indent="-342900" algn="l" rtl="0" eaLnBrk="0" fontAlgn="base" hangingPunct="0">
        <a:lnSpc>
          <a:spcPts val="2400"/>
        </a:lnSpc>
        <a:spcBef>
          <a:spcPct val="50000"/>
        </a:spcBef>
        <a:spcAft>
          <a:spcPct val="0"/>
        </a:spcAft>
        <a:defRPr>
          <a:solidFill>
            <a:srgbClr val="000000"/>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3563" name="Rectangle 11"/>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p>
        </p:txBody>
      </p:sp>
      <p:sp>
        <p:nvSpPr>
          <p:cNvPr id="16387" name="Rectangle 3"/>
          <p:cNvSpPr>
            <a:spLocks noGrp="1" noChangeArrowheads="1"/>
          </p:cNvSpPr>
          <p:nvPr>
            <p:ph type="title"/>
          </p:nvPr>
        </p:nvSpPr>
        <p:spPr bwMode="ltGray">
          <a:xfrm>
            <a:off x="292100" y="-109538"/>
            <a:ext cx="8421688" cy="224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dirty="0"/>
              <a:t>#</a:t>
            </a:r>
          </a:p>
        </p:txBody>
      </p:sp>
      <p:sp>
        <p:nvSpPr>
          <p:cNvPr id="16388" name="Rectangle 4"/>
          <p:cNvSpPr>
            <a:spLocks noGrp="1" noChangeArrowheads="1"/>
          </p:cNvSpPr>
          <p:nvPr>
            <p:ph type="body" idx="1"/>
          </p:nvPr>
        </p:nvSpPr>
        <p:spPr bwMode="ltGray">
          <a:xfrm>
            <a:off x="431800" y="2276475"/>
            <a:ext cx="8283604"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dirty="0"/>
              <a:t>Click to edit Module title</a:t>
            </a:r>
          </a:p>
        </p:txBody>
      </p:sp>
      <p:pic>
        <p:nvPicPr>
          <p:cNvPr id="16392" name="Picture 16" descr="Div1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903663"/>
            <a:ext cx="9194800" cy="190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chemeClr val="bg1">
                    <a:lumMod val="75000"/>
                  </a:schemeClr>
                </a:solidFill>
                <a:latin typeface="Arial" charset="0"/>
                <a:ea typeface="ＭＳ Ｐゴシック" charset="-128"/>
                <a:cs typeface="+mn-cs"/>
              </a:rPr>
              <a:pPr algn="l" rtl="0" fontAlgn="base">
                <a:spcBef>
                  <a:spcPct val="0"/>
                </a:spcBef>
                <a:spcAft>
                  <a:spcPct val="0"/>
                </a:spcAft>
              </a:pPr>
              <a:t>‹#›</a:t>
            </a:fld>
            <a:endParaRPr lang="en-US" sz="800" kern="1200" dirty="0">
              <a:solidFill>
                <a:schemeClr val="bg1">
                  <a:lumMod val="75000"/>
                </a:schemeClr>
              </a:solidFill>
              <a:latin typeface="Arial" charset="0"/>
              <a:ea typeface="ＭＳ Ｐゴシック" charset="-128"/>
              <a:cs typeface="+mn-cs"/>
            </a:endParaRPr>
          </a:p>
        </p:txBody>
      </p:sp>
    </p:spTree>
  </p:cSld>
  <p:clrMap bg1="lt1" tx1="dk1" bg2="lt2" tx2="dk2" accent1="accent1" accent2="accent2" accent3="accent3" accent4="accent4" accent5="accent5" accent6="accent6" hlink="hlink" folHlink="folHlink"/>
  <p:sldLayoutIdLst>
    <p:sldLayoutId id="2147484003"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None/>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29" name="Rectangle 9"/>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p>
        </p:txBody>
      </p:sp>
      <p:sp>
        <p:nvSpPr>
          <p:cNvPr id="28675" name="Rectangle 3"/>
          <p:cNvSpPr>
            <a:spLocks noGrp="1" noChangeArrowheads="1"/>
          </p:cNvSpPr>
          <p:nvPr>
            <p:ph type="title"/>
          </p:nvPr>
        </p:nvSpPr>
        <p:spPr bwMode="ltGray">
          <a:xfrm>
            <a:off x="292100" y="-109538"/>
            <a:ext cx="8421688" cy="22431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a:t>
            </a:r>
          </a:p>
        </p:txBody>
      </p:sp>
      <p:sp>
        <p:nvSpPr>
          <p:cNvPr id="28676" name="Rectangle 4"/>
          <p:cNvSpPr>
            <a:spLocks noGrp="1" noChangeArrowheads="1"/>
          </p:cNvSpPr>
          <p:nvPr>
            <p:ph type="body" idx="1"/>
          </p:nvPr>
        </p:nvSpPr>
        <p:spPr bwMode="ltGray">
          <a:xfrm>
            <a:off x="431800" y="2276475"/>
            <a:ext cx="5997588" cy="1439863"/>
          </a:xfrm>
          <a:prstGeom prst="rect">
            <a:avLst/>
          </a:prstGeom>
          <a:noFill/>
          <a:ln w="9525">
            <a:noFill/>
            <a:miter lim="800000"/>
            <a:headEnd/>
            <a:tailEnd/>
          </a:ln>
        </p:spPr>
        <p:txBody>
          <a:bodyPr vert="horz" wrap="square" lIns="0" tIns="0" rIns="144000" bIns="0" numCol="1" anchor="t" anchorCtr="0" compatLnSpc="1">
            <a:prstTxWarp prst="textNoShape">
              <a:avLst/>
            </a:prstTxWarp>
          </a:bodyPr>
          <a:lstStyle/>
          <a:p>
            <a:pPr lvl="0"/>
            <a:r>
              <a:rPr lang="en-US" dirty="0"/>
              <a:t>Click to edit Module title</a:t>
            </a:r>
          </a:p>
        </p:txBody>
      </p:sp>
      <p:pic>
        <p:nvPicPr>
          <p:cNvPr id="28680" name="Picture 15" descr="Div2r"/>
          <p:cNvPicPr>
            <a:picLocks noChangeAspect="1" noChangeArrowheads="1"/>
          </p:cNvPicPr>
          <p:nvPr/>
        </p:nvPicPr>
        <p:blipFill>
          <a:blip r:embed="rId3"/>
          <a:srcRect/>
          <a:stretch>
            <a:fillRect/>
          </a:stretch>
        </p:blipFill>
        <p:spPr bwMode="auto">
          <a:xfrm>
            <a:off x="5865813" y="-34925"/>
            <a:ext cx="1227137" cy="6919913"/>
          </a:xfrm>
          <a:prstGeom prst="rect">
            <a:avLst/>
          </a:prstGeom>
          <a:noFill/>
          <a:ln w="9525">
            <a:noFill/>
            <a:miter lim="800000"/>
            <a:headEnd/>
            <a:tailEnd/>
          </a:ln>
        </p:spPr>
      </p:pic>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chemeClr val="bg1">
                    <a:lumMod val="75000"/>
                  </a:schemeClr>
                </a:solidFill>
                <a:latin typeface="Arial" charset="0"/>
                <a:ea typeface="ＭＳ Ｐゴシック" charset="-128"/>
                <a:cs typeface="+mn-cs"/>
              </a:rPr>
              <a:pPr algn="l" rtl="0" fontAlgn="base">
                <a:spcBef>
                  <a:spcPct val="0"/>
                </a:spcBef>
                <a:spcAft>
                  <a:spcPct val="0"/>
                </a:spcAft>
              </a:pPr>
              <a:t>‹#›</a:t>
            </a:fld>
            <a:endParaRPr lang="en-US" sz="800" kern="1200" dirty="0">
              <a:solidFill>
                <a:schemeClr val="bg1">
                  <a:lumMod val="75000"/>
                </a:schemeClr>
              </a:solidFill>
              <a:latin typeface="Arial" charset="0"/>
              <a:ea typeface="ＭＳ Ｐゴシック" charset="-128"/>
              <a:cs typeface="+mn-cs"/>
            </a:endParaRPr>
          </a:p>
        </p:txBody>
      </p:sp>
    </p:spTree>
  </p:cSld>
  <p:clrMap bg1="lt1" tx1="dk1" bg2="lt2" tx2="dk2" accent1="accent1" accent2="accent2" accent3="accent3" accent4="accent4" accent5="accent5" accent6="accent6" hlink="hlink" folHlink="folHlink"/>
  <p:sldLayoutIdLst>
    <p:sldLayoutId id="2147484101"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2649" name="Rectangle 9"/>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p>
        </p:txBody>
      </p:sp>
      <p:sp>
        <p:nvSpPr>
          <p:cNvPr id="40963" name="Rectangle 3"/>
          <p:cNvSpPr>
            <a:spLocks noGrp="1" noChangeArrowheads="1"/>
          </p:cNvSpPr>
          <p:nvPr>
            <p:ph type="title"/>
          </p:nvPr>
        </p:nvSpPr>
        <p:spPr bwMode="ltGray">
          <a:xfrm>
            <a:off x="292100" y="-109538"/>
            <a:ext cx="8421688" cy="22431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a:t>
            </a:r>
          </a:p>
        </p:txBody>
      </p:sp>
      <p:pic>
        <p:nvPicPr>
          <p:cNvPr id="40968" name="Picture 13" descr="Div3r"/>
          <p:cNvPicPr>
            <a:picLocks noChangeAspect="1" noChangeArrowheads="1"/>
          </p:cNvPicPr>
          <p:nvPr/>
        </p:nvPicPr>
        <p:blipFill>
          <a:blip r:embed="rId3"/>
          <a:srcRect/>
          <a:stretch>
            <a:fillRect/>
          </a:stretch>
        </p:blipFill>
        <p:spPr bwMode="auto">
          <a:xfrm>
            <a:off x="0" y="2278063"/>
            <a:ext cx="9174163" cy="3584575"/>
          </a:xfrm>
          <a:prstGeom prst="rect">
            <a:avLst/>
          </a:prstGeom>
          <a:noFill/>
          <a:ln w="9525">
            <a:noFill/>
            <a:miter lim="800000"/>
            <a:headEnd/>
            <a:tailEnd/>
          </a:ln>
        </p:spPr>
      </p:pic>
      <p:sp>
        <p:nvSpPr>
          <p:cNvPr id="40964" name="Rectangle 4"/>
          <p:cNvSpPr>
            <a:spLocks noGrp="1" noChangeArrowheads="1"/>
          </p:cNvSpPr>
          <p:nvPr>
            <p:ph type="body" idx="1"/>
          </p:nvPr>
        </p:nvSpPr>
        <p:spPr bwMode="ltGray">
          <a:xfrm>
            <a:off x="431800" y="2276475"/>
            <a:ext cx="7354910" cy="1439863"/>
          </a:xfrm>
          <a:prstGeom prst="rect">
            <a:avLst/>
          </a:prstGeom>
          <a:noFill/>
          <a:ln w="9525">
            <a:noFill/>
            <a:miter lim="800000"/>
            <a:headEnd/>
            <a:tailEnd/>
          </a:ln>
        </p:spPr>
        <p:txBody>
          <a:bodyPr vert="horz" wrap="square" lIns="0" tIns="0" rIns="144000" bIns="0" numCol="1" anchor="t" anchorCtr="0" compatLnSpc="1">
            <a:prstTxWarp prst="textNoShape">
              <a:avLst/>
            </a:prstTxWarp>
          </a:bodyPr>
          <a:lstStyle/>
          <a:p>
            <a:pPr lvl="0"/>
            <a:r>
              <a:rPr lang="en-US" dirty="0"/>
              <a:t>Click to edit Module title</a:t>
            </a:r>
          </a:p>
        </p:txBody>
      </p:sp>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chemeClr val="bg1">
                    <a:lumMod val="75000"/>
                  </a:schemeClr>
                </a:solidFill>
                <a:latin typeface="Arial" charset="0"/>
                <a:ea typeface="ＭＳ Ｐゴシック" charset="-128"/>
                <a:cs typeface="+mn-cs"/>
              </a:rPr>
              <a:pPr algn="l" rtl="0" fontAlgn="base">
                <a:spcBef>
                  <a:spcPct val="0"/>
                </a:spcBef>
                <a:spcAft>
                  <a:spcPct val="0"/>
                </a:spcAft>
              </a:pPr>
              <a:t>‹#›</a:t>
            </a:fld>
            <a:endParaRPr lang="en-US" sz="800" kern="1200" dirty="0">
              <a:solidFill>
                <a:schemeClr val="bg1">
                  <a:lumMod val="75000"/>
                </a:schemeClr>
              </a:solidFill>
              <a:latin typeface="Arial" charset="0"/>
              <a:ea typeface="ＭＳ Ｐゴシック" charset="-128"/>
              <a:cs typeface="+mn-cs"/>
            </a:endParaRPr>
          </a:p>
        </p:txBody>
      </p:sp>
    </p:spTree>
  </p:cSld>
  <p:clrMap bg1="lt1" tx1="dk1" bg2="lt2" tx2="dk2" accent1="accent1" accent2="accent2" accent3="accent3" accent4="accent4" accent5="accent5" accent6="accent6" hlink="hlink" folHlink="folHlink"/>
  <p:sldLayoutIdLst>
    <p:sldLayoutId id="2147484113"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4697" name="Rectangle 9"/>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p>
        </p:txBody>
      </p:sp>
      <p:sp>
        <p:nvSpPr>
          <p:cNvPr id="53251" name="Rectangle 3"/>
          <p:cNvSpPr>
            <a:spLocks noGrp="1" noChangeArrowheads="1"/>
          </p:cNvSpPr>
          <p:nvPr>
            <p:ph type="title"/>
          </p:nvPr>
        </p:nvSpPr>
        <p:spPr bwMode="ltGray">
          <a:xfrm>
            <a:off x="292100" y="-109538"/>
            <a:ext cx="8421688" cy="22431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a:t>
            </a:r>
          </a:p>
        </p:txBody>
      </p:sp>
      <p:pic>
        <p:nvPicPr>
          <p:cNvPr id="53256" name="Picture 15" descr="Div4r"/>
          <p:cNvPicPr>
            <a:picLocks noChangeAspect="1" noChangeArrowheads="1"/>
          </p:cNvPicPr>
          <p:nvPr/>
        </p:nvPicPr>
        <p:blipFill>
          <a:blip r:embed="rId3"/>
          <a:srcRect/>
          <a:stretch>
            <a:fillRect/>
          </a:stretch>
        </p:blipFill>
        <p:spPr bwMode="auto">
          <a:xfrm>
            <a:off x="0" y="474663"/>
            <a:ext cx="9177338" cy="4462462"/>
          </a:xfrm>
          <a:prstGeom prst="rect">
            <a:avLst/>
          </a:prstGeom>
          <a:noFill/>
          <a:ln w="9525">
            <a:noFill/>
            <a:miter lim="800000"/>
            <a:headEnd/>
            <a:tailEnd/>
          </a:ln>
        </p:spPr>
      </p:pic>
      <p:sp>
        <p:nvSpPr>
          <p:cNvPr id="53252" name="Rectangle 4"/>
          <p:cNvSpPr>
            <a:spLocks noGrp="1" noChangeArrowheads="1"/>
          </p:cNvSpPr>
          <p:nvPr>
            <p:ph type="body" idx="1"/>
          </p:nvPr>
        </p:nvSpPr>
        <p:spPr bwMode="ltGray">
          <a:xfrm>
            <a:off x="431800" y="2276475"/>
            <a:ext cx="6783406" cy="1439863"/>
          </a:xfrm>
          <a:prstGeom prst="rect">
            <a:avLst/>
          </a:prstGeom>
          <a:noFill/>
          <a:ln w="9525">
            <a:noFill/>
            <a:miter lim="800000"/>
            <a:headEnd/>
            <a:tailEnd/>
          </a:ln>
        </p:spPr>
        <p:txBody>
          <a:bodyPr vert="horz" wrap="square" lIns="0" tIns="0" rIns="144000" bIns="0" numCol="1" anchor="t" anchorCtr="0" compatLnSpc="1">
            <a:prstTxWarp prst="textNoShape">
              <a:avLst/>
            </a:prstTxWarp>
          </a:bodyPr>
          <a:lstStyle/>
          <a:p>
            <a:pPr lvl="0"/>
            <a:r>
              <a:rPr lang="en-US" dirty="0"/>
              <a:t>Click to edit Module title</a:t>
            </a:r>
          </a:p>
        </p:txBody>
      </p:sp>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chemeClr val="bg1">
                    <a:lumMod val="75000"/>
                  </a:schemeClr>
                </a:solidFill>
                <a:latin typeface="Arial" charset="0"/>
                <a:ea typeface="ＭＳ Ｐゴシック" charset="-128"/>
                <a:cs typeface="+mn-cs"/>
              </a:rPr>
              <a:pPr algn="l" rtl="0" fontAlgn="base">
                <a:spcBef>
                  <a:spcPct val="0"/>
                </a:spcBef>
                <a:spcAft>
                  <a:spcPct val="0"/>
                </a:spcAft>
              </a:pPr>
              <a:t>‹#›</a:t>
            </a:fld>
            <a:endParaRPr lang="en-US" sz="800" kern="1200" dirty="0">
              <a:solidFill>
                <a:schemeClr val="bg1">
                  <a:lumMod val="75000"/>
                </a:schemeClr>
              </a:solidFill>
              <a:latin typeface="Arial" charset="0"/>
              <a:ea typeface="ＭＳ Ｐゴシック" charset="-128"/>
              <a:cs typeface="+mn-cs"/>
            </a:endParaRPr>
          </a:p>
        </p:txBody>
      </p:sp>
    </p:spTree>
  </p:cSld>
  <p:clrMap bg1="lt1" tx1="dk1" bg2="lt2" tx2="dk2" accent1="accent1" accent2="accent2" accent3="accent3" accent4="accent4" accent5="accent5" accent6="accent6" hlink="hlink" folHlink="folHlink"/>
  <p:sldLayoutIdLst>
    <p:sldLayoutId id="2147484125"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6745" name="Rectangle 9"/>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p>
        </p:txBody>
      </p:sp>
      <p:sp>
        <p:nvSpPr>
          <p:cNvPr id="65539" name="Rectangle 3"/>
          <p:cNvSpPr>
            <a:spLocks noGrp="1" noChangeArrowheads="1"/>
          </p:cNvSpPr>
          <p:nvPr>
            <p:ph type="title"/>
          </p:nvPr>
        </p:nvSpPr>
        <p:spPr bwMode="ltGray">
          <a:xfrm>
            <a:off x="292100" y="-109538"/>
            <a:ext cx="8421688" cy="22431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a:t>
            </a:r>
          </a:p>
        </p:txBody>
      </p:sp>
      <p:sp>
        <p:nvSpPr>
          <p:cNvPr id="65540" name="Rectangle 4"/>
          <p:cNvSpPr>
            <a:spLocks noGrp="1" noChangeArrowheads="1"/>
          </p:cNvSpPr>
          <p:nvPr>
            <p:ph type="body" idx="1"/>
          </p:nvPr>
        </p:nvSpPr>
        <p:spPr bwMode="ltGray">
          <a:xfrm>
            <a:off x="431800" y="2276475"/>
            <a:ext cx="8283604" cy="1439863"/>
          </a:xfrm>
          <a:prstGeom prst="rect">
            <a:avLst/>
          </a:prstGeom>
          <a:noFill/>
          <a:ln w="9525">
            <a:noFill/>
            <a:miter lim="800000"/>
            <a:headEnd/>
            <a:tailEnd/>
          </a:ln>
        </p:spPr>
        <p:txBody>
          <a:bodyPr vert="horz" wrap="square" lIns="0" tIns="0" rIns="144000" bIns="0" numCol="1" anchor="t" anchorCtr="0" compatLnSpc="1">
            <a:prstTxWarp prst="textNoShape">
              <a:avLst/>
            </a:prstTxWarp>
          </a:bodyPr>
          <a:lstStyle/>
          <a:p>
            <a:pPr lvl="0"/>
            <a:r>
              <a:rPr lang="en-US" dirty="0"/>
              <a:t>Click to edit Module title</a:t>
            </a:r>
          </a:p>
        </p:txBody>
      </p:sp>
      <p:pic>
        <p:nvPicPr>
          <p:cNvPr id="65544" name="Picture 14" descr="Div5r"/>
          <p:cNvPicPr>
            <a:picLocks noChangeAspect="1" noChangeArrowheads="1"/>
          </p:cNvPicPr>
          <p:nvPr/>
        </p:nvPicPr>
        <p:blipFill>
          <a:blip r:embed="rId3"/>
          <a:srcRect/>
          <a:stretch>
            <a:fillRect/>
          </a:stretch>
        </p:blipFill>
        <p:spPr bwMode="auto">
          <a:xfrm>
            <a:off x="0" y="3860800"/>
            <a:ext cx="9177338" cy="1304925"/>
          </a:xfrm>
          <a:prstGeom prst="rect">
            <a:avLst/>
          </a:prstGeom>
          <a:noFill/>
          <a:ln w="9525">
            <a:noFill/>
            <a:miter lim="800000"/>
            <a:headEnd/>
            <a:tailEnd/>
          </a:ln>
        </p:spPr>
      </p:pic>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chemeClr val="bg1">
                    <a:lumMod val="75000"/>
                  </a:schemeClr>
                </a:solidFill>
                <a:latin typeface="Arial" charset="0"/>
                <a:ea typeface="ＭＳ Ｐゴシック" charset="-128"/>
                <a:cs typeface="+mn-cs"/>
              </a:rPr>
              <a:pPr algn="l" rtl="0" fontAlgn="base">
                <a:spcBef>
                  <a:spcPct val="0"/>
                </a:spcBef>
                <a:spcAft>
                  <a:spcPct val="0"/>
                </a:spcAft>
              </a:pPr>
              <a:t>‹#›</a:t>
            </a:fld>
            <a:endParaRPr lang="en-US" sz="800" kern="1200" dirty="0">
              <a:solidFill>
                <a:schemeClr val="bg1">
                  <a:lumMod val="75000"/>
                </a:schemeClr>
              </a:solidFill>
              <a:latin typeface="Arial" charset="0"/>
              <a:ea typeface="ＭＳ Ｐゴシック" charset="-128"/>
              <a:cs typeface="+mn-cs"/>
            </a:endParaRPr>
          </a:p>
        </p:txBody>
      </p:sp>
    </p:spTree>
  </p:cSld>
  <p:clrMap bg1="lt1" tx1="dk1" bg2="lt2" tx2="dk2" accent1="accent1" accent2="accent2" accent3="accent3" accent4="accent4" accent5="accent5" accent6="accent6" hlink="hlink" folHlink="folHlink"/>
  <p:sldLayoutIdLst>
    <p:sldLayoutId id="2147484137"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8" descr="image001"/>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363557" y="1988840"/>
            <a:ext cx="4234824" cy="1728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userDrawn="1"/>
        </p:nvSpPr>
        <p:spPr>
          <a:xfrm>
            <a:off x="3364845" y="3717032"/>
            <a:ext cx="2232248" cy="369332"/>
          </a:xfrm>
          <a:prstGeom prst="rect">
            <a:avLst/>
          </a:prstGeom>
          <a:noFill/>
        </p:spPr>
        <p:txBody>
          <a:bodyPr wrap="square" rtlCol="0">
            <a:spAutoFit/>
          </a:bodyPr>
          <a:lstStyle/>
          <a:p>
            <a:r>
              <a:rPr lang="en-US" b="0" cap="none" spc="0" dirty="0">
                <a:ln w="0"/>
                <a:solidFill>
                  <a:schemeClr val="accent2">
                    <a:lumMod val="75000"/>
                  </a:schemeClr>
                </a:solidFill>
                <a:effectLst>
                  <a:outerShdw blurRad="38100" dist="25400" dir="5400000" algn="ctr" rotWithShape="0">
                    <a:srgbClr val="6E747A">
                      <a:alpha val="43000"/>
                    </a:srgbClr>
                  </a:outerShdw>
                </a:effectLst>
              </a:rPr>
              <a:t>Learning Services</a:t>
            </a:r>
          </a:p>
        </p:txBody>
      </p:sp>
    </p:spTree>
  </p:cSld>
  <p:clrMap bg1="lt1" tx1="dk1" bg2="lt2" tx2="dk2" accent1="accent1" accent2="accent2" accent3="accent3" accent4="accent4" accent5="accent5" accent6="accent6" hlink="hlink" folHlink="folHlink"/>
  <p:sldLayoutIdLst>
    <p:sldLayoutId id="2147484075" r:id="rId1"/>
  </p:sldLayoutIdLst>
  <p:hf sldNum="0" hdr="0"/>
  <p:txStyles>
    <p:titleStyle>
      <a:lvl1pPr algn="l" rtl="0" eaLnBrk="0" fontAlgn="base" hangingPunct="0">
        <a:spcBef>
          <a:spcPct val="0"/>
        </a:spcBef>
        <a:spcAft>
          <a:spcPct val="0"/>
        </a:spcAft>
        <a:defRPr sz="1000">
          <a:solidFill>
            <a:srgbClr val="000000"/>
          </a:solidFill>
          <a:latin typeface="+mj-lt"/>
          <a:ea typeface="ＭＳ Ｐゴシック" charset="-128"/>
          <a:cs typeface="ＭＳ Ｐゴシック" charset="-128"/>
        </a:defRPr>
      </a:lvl1pPr>
      <a:lvl2pPr algn="l" rtl="0" eaLnBrk="0" fontAlgn="base" hangingPunct="0">
        <a:spcBef>
          <a:spcPct val="0"/>
        </a:spcBef>
        <a:spcAft>
          <a:spcPct val="0"/>
        </a:spcAft>
        <a:defRPr sz="1000">
          <a:solidFill>
            <a:srgbClr val="000000"/>
          </a:solidFill>
          <a:latin typeface="Verdana" charset="0"/>
          <a:ea typeface="ＭＳ Ｐゴシック" charset="-128"/>
          <a:cs typeface="ＭＳ Ｐゴシック" charset="-128"/>
        </a:defRPr>
      </a:lvl2pPr>
      <a:lvl3pPr algn="l" rtl="0" eaLnBrk="0" fontAlgn="base" hangingPunct="0">
        <a:spcBef>
          <a:spcPct val="0"/>
        </a:spcBef>
        <a:spcAft>
          <a:spcPct val="0"/>
        </a:spcAft>
        <a:defRPr sz="1000">
          <a:solidFill>
            <a:srgbClr val="000000"/>
          </a:solidFill>
          <a:latin typeface="Verdana" charset="0"/>
          <a:ea typeface="ＭＳ Ｐゴシック" charset="-128"/>
          <a:cs typeface="ＭＳ Ｐゴシック" charset="-128"/>
        </a:defRPr>
      </a:lvl3pPr>
      <a:lvl4pPr algn="l" rtl="0" eaLnBrk="0" fontAlgn="base" hangingPunct="0">
        <a:spcBef>
          <a:spcPct val="0"/>
        </a:spcBef>
        <a:spcAft>
          <a:spcPct val="0"/>
        </a:spcAft>
        <a:defRPr sz="1000">
          <a:solidFill>
            <a:srgbClr val="000000"/>
          </a:solidFill>
          <a:latin typeface="Verdana" charset="0"/>
          <a:ea typeface="ＭＳ Ｐゴシック" charset="-128"/>
          <a:cs typeface="ＭＳ Ｐゴシック" charset="-128"/>
        </a:defRPr>
      </a:lvl4pPr>
      <a:lvl5pPr algn="l" rtl="0" eaLnBrk="0" fontAlgn="base" hangingPunct="0">
        <a:spcBef>
          <a:spcPct val="0"/>
        </a:spcBef>
        <a:spcAft>
          <a:spcPct val="0"/>
        </a:spcAft>
        <a:defRPr sz="1000">
          <a:solidFill>
            <a:srgbClr val="000000"/>
          </a:solidFill>
          <a:latin typeface="Verdana" charset="0"/>
          <a:ea typeface="ＭＳ Ｐゴシック" charset="-128"/>
          <a:cs typeface="ＭＳ Ｐゴシック" charset="-128"/>
        </a:defRPr>
      </a:lvl5pPr>
      <a:lvl6pPr marL="457200" algn="l" rtl="0" fontAlgn="base">
        <a:spcBef>
          <a:spcPct val="0"/>
        </a:spcBef>
        <a:spcAft>
          <a:spcPct val="0"/>
        </a:spcAft>
        <a:defRPr sz="1000">
          <a:solidFill>
            <a:srgbClr val="000000"/>
          </a:solidFill>
          <a:latin typeface="Verdana" charset="0"/>
        </a:defRPr>
      </a:lvl6pPr>
      <a:lvl7pPr marL="914400" algn="l" rtl="0" fontAlgn="base">
        <a:spcBef>
          <a:spcPct val="0"/>
        </a:spcBef>
        <a:spcAft>
          <a:spcPct val="0"/>
        </a:spcAft>
        <a:defRPr sz="1000">
          <a:solidFill>
            <a:srgbClr val="000000"/>
          </a:solidFill>
          <a:latin typeface="Verdana" charset="0"/>
        </a:defRPr>
      </a:lvl7pPr>
      <a:lvl8pPr marL="1371600" algn="l" rtl="0" fontAlgn="base">
        <a:spcBef>
          <a:spcPct val="0"/>
        </a:spcBef>
        <a:spcAft>
          <a:spcPct val="0"/>
        </a:spcAft>
        <a:defRPr sz="1000">
          <a:solidFill>
            <a:srgbClr val="000000"/>
          </a:solidFill>
          <a:latin typeface="Verdana" charset="0"/>
        </a:defRPr>
      </a:lvl8pPr>
      <a:lvl9pPr marL="1828800" algn="l" rtl="0" fontAlgn="base">
        <a:spcBef>
          <a:spcPct val="0"/>
        </a:spcBef>
        <a:spcAft>
          <a:spcPct val="0"/>
        </a:spcAft>
        <a:defRPr sz="1000">
          <a:solidFill>
            <a:srgbClr val="000000"/>
          </a:solidFill>
          <a:latin typeface="Verdana" charset="0"/>
        </a:defRPr>
      </a:lvl9pPr>
    </p:titleStyle>
    <p:bodyStyle>
      <a:lvl1pPr marL="342900" indent="-342900" algn="l" rtl="0" eaLnBrk="0" fontAlgn="base" hangingPunct="0">
        <a:lnSpc>
          <a:spcPts val="2400"/>
        </a:lnSpc>
        <a:spcBef>
          <a:spcPct val="50000"/>
        </a:spcBef>
        <a:spcAft>
          <a:spcPct val="0"/>
        </a:spcAft>
        <a:defRPr sz="800">
          <a:solidFill>
            <a:srgbClr val="000000"/>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sz="800">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8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3563" name="Rectangle 11"/>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solidFill>
                <a:srgbClr val="000000"/>
              </a:solidFill>
            </a:endParaRPr>
          </a:p>
        </p:txBody>
      </p:sp>
      <p:sp>
        <p:nvSpPr>
          <p:cNvPr id="16387" name="Rectangle 3"/>
          <p:cNvSpPr>
            <a:spLocks noGrp="1" noChangeArrowheads="1"/>
          </p:cNvSpPr>
          <p:nvPr>
            <p:ph type="title"/>
          </p:nvPr>
        </p:nvSpPr>
        <p:spPr bwMode="ltGray">
          <a:xfrm>
            <a:off x="292100" y="-109538"/>
            <a:ext cx="8421688" cy="224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dirty="0"/>
              <a:t>#</a:t>
            </a:r>
          </a:p>
        </p:txBody>
      </p:sp>
      <p:sp>
        <p:nvSpPr>
          <p:cNvPr id="16388" name="Rectangle 4"/>
          <p:cNvSpPr>
            <a:spLocks noGrp="1" noChangeArrowheads="1"/>
          </p:cNvSpPr>
          <p:nvPr>
            <p:ph type="body" idx="1"/>
          </p:nvPr>
        </p:nvSpPr>
        <p:spPr bwMode="ltGray">
          <a:xfrm>
            <a:off x="431800" y="2276475"/>
            <a:ext cx="8283604"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dirty="0"/>
              <a:t>Click to edit Module title</a:t>
            </a:r>
          </a:p>
        </p:txBody>
      </p:sp>
      <p:pic>
        <p:nvPicPr>
          <p:cNvPr id="16392" name="Picture 16" descr="Div1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903663"/>
            <a:ext cx="9194800" cy="190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fld id="{094E7B24-26D1-4A6C-A4C2-E36B3DAE516C}" type="slidenum">
              <a:rPr lang="en-US" sz="800" smtClean="0">
                <a:solidFill>
                  <a:srgbClr val="FFFFFF">
                    <a:lumMod val="75000"/>
                  </a:srgbClr>
                </a:solidFill>
              </a:rPr>
              <a:pPr/>
              <a:t>‹#›</a:t>
            </a:fld>
            <a:endParaRPr lang="en-US" sz="800" dirty="0">
              <a:solidFill>
                <a:srgbClr val="FFFFFF">
                  <a:lumMod val="75000"/>
                </a:srgbClr>
              </a:solidFill>
            </a:endParaRPr>
          </a:p>
        </p:txBody>
      </p:sp>
    </p:spTree>
    <p:extLst>
      <p:ext uri="{BB962C8B-B14F-4D97-AF65-F5344CB8AC3E}">
        <p14:creationId xmlns:p14="http://schemas.microsoft.com/office/powerpoint/2010/main" val="986801161"/>
      </p:ext>
    </p:extLst>
  </p:cSld>
  <p:clrMap bg1="lt1" tx1="dk1" bg2="lt2" tx2="dk2" accent1="accent1" accent2="accent2" accent3="accent3" accent4="accent4" accent5="accent5" accent6="accent6" hlink="hlink" folHlink="folHlink"/>
  <p:sldLayoutIdLst>
    <p:sldLayoutId id="2147484139"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None/>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bwMode="blackWhite">
      <p:bgPr>
        <a:solidFill>
          <a:srgbClr val="FFFFFF"/>
        </a:solidFill>
        <a:effectLst/>
      </p:bgPr>
    </p:bg>
    <p:spTree>
      <p:nvGrpSpPr>
        <p:cNvPr id="1" name=""/>
        <p:cNvGrpSpPr/>
        <p:nvPr/>
      </p:nvGrpSpPr>
      <p:grpSpPr>
        <a:xfrm>
          <a:off x="0" y="0"/>
          <a:ext cx="0" cy="0"/>
          <a:chOff x="0" y="0"/>
          <a:chExt cx="0" cy="0"/>
        </a:xfrm>
      </p:grpSpPr>
      <p:pic>
        <p:nvPicPr>
          <p:cNvPr id="1026" name="Picture 29" descr="dv1457052_7"/>
          <p:cNvPicPr>
            <a:picLocks noChangeAspect="1" noChangeArrowheads="1"/>
          </p:cNvPicPr>
          <p:nvPr/>
        </p:nvPicPr>
        <p:blipFill>
          <a:blip r:embed="rId13"/>
          <a:srcRect r="6250" b="11111"/>
          <a:stretch>
            <a:fillRect/>
          </a:stretch>
        </p:blipFill>
        <p:spPr bwMode="auto">
          <a:xfrm>
            <a:off x="0" y="0"/>
            <a:ext cx="9144000" cy="1143000"/>
          </a:xfrm>
          <a:prstGeom prst="rect">
            <a:avLst/>
          </a:prstGeom>
          <a:noFill/>
          <a:ln w="9525">
            <a:noFill/>
            <a:miter lim="800000"/>
            <a:headEnd/>
            <a:tailEnd/>
          </a:ln>
        </p:spPr>
      </p:pic>
      <p:sp>
        <p:nvSpPr>
          <p:cNvPr id="1027" name="Rectangle 5"/>
          <p:cNvSpPr>
            <a:spLocks noGrp="1" noChangeArrowheads="1"/>
          </p:cNvSpPr>
          <p:nvPr>
            <p:ph type="title"/>
          </p:nvPr>
        </p:nvSpPr>
        <p:spPr bwMode="gray">
          <a:xfrm>
            <a:off x="381000" y="0"/>
            <a:ext cx="70866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dirty="0"/>
              <a:t>Click to edit Master title style</a:t>
            </a:r>
          </a:p>
        </p:txBody>
      </p:sp>
      <p:sp>
        <p:nvSpPr>
          <p:cNvPr id="1028" name="Rectangle 6"/>
          <p:cNvSpPr>
            <a:spLocks noGrp="1" noChangeArrowheads="1"/>
          </p:cNvSpPr>
          <p:nvPr>
            <p:ph type="body" idx="1"/>
          </p:nvPr>
        </p:nvSpPr>
        <p:spPr bwMode="auto">
          <a:xfrm>
            <a:off x="381000" y="1371600"/>
            <a:ext cx="8458200" cy="518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p:txBody>
      </p:sp>
      <p:pic>
        <p:nvPicPr>
          <p:cNvPr id="1029" name="Picture 6" descr="invs_train_R_wht_ppt.png"/>
          <p:cNvPicPr>
            <a:picLocks noChangeAspect="1"/>
          </p:cNvPicPr>
          <p:nvPr/>
        </p:nvPicPr>
        <p:blipFill>
          <a:blip r:embed="rId14"/>
          <a:srcRect/>
          <a:stretch>
            <a:fillRect/>
          </a:stretch>
        </p:blipFill>
        <p:spPr bwMode="auto">
          <a:xfrm>
            <a:off x="7543800" y="190500"/>
            <a:ext cx="1219200" cy="800100"/>
          </a:xfrm>
          <a:prstGeom prst="rect">
            <a:avLst/>
          </a:prstGeom>
          <a:noFill/>
          <a:ln w="9525">
            <a:noFill/>
            <a:miter lim="800000"/>
            <a:headEnd/>
            <a:tailEnd/>
          </a:ln>
        </p:spPr>
      </p:pic>
    </p:spTree>
    <p:extLst>
      <p:ext uri="{BB962C8B-B14F-4D97-AF65-F5344CB8AC3E}">
        <p14:creationId xmlns:p14="http://schemas.microsoft.com/office/powerpoint/2010/main" val="1730544734"/>
      </p:ext>
    </p:extLst>
  </p:cSld>
  <p:clrMap bg1="lt1" tx1="dk1" bg2="lt2" tx2="dk2" accent1="accent1" accent2="accent2" accent3="accent3" accent4="accent4" accent5="accent5" accent6="accent6" hlink="hlink" folHlink="folHlink"/>
  <p:sldLayoutIdLst>
    <p:sldLayoutId id="2147484141" r:id="rId1"/>
    <p:sldLayoutId id="2147484142" r:id="rId2"/>
    <p:sldLayoutId id="2147484143" r:id="rId3"/>
    <p:sldLayoutId id="2147484144" r:id="rId4"/>
    <p:sldLayoutId id="2147484145" r:id="rId5"/>
    <p:sldLayoutId id="2147484146" r:id="rId6"/>
    <p:sldLayoutId id="2147484147" r:id="rId7"/>
    <p:sldLayoutId id="2147484148" r:id="rId8"/>
    <p:sldLayoutId id="2147484149" r:id="rId9"/>
    <p:sldLayoutId id="2147484150" r:id="rId10"/>
    <p:sldLayoutId id="2147484151" r:id="rId11"/>
  </p:sldLayoutIdLst>
  <p:transition>
    <p:wipe dir="r"/>
  </p:transition>
  <p:hf sldNum="0" hdr="0"/>
  <p:txStyles>
    <p:titleStyle>
      <a:lvl1pPr algn="l" rtl="0" eaLnBrk="0" fontAlgn="base" hangingPunct="0">
        <a:spcBef>
          <a:spcPct val="0"/>
        </a:spcBef>
        <a:spcAft>
          <a:spcPct val="0"/>
        </a:spcAft>
        <a:defRPr sz="3600">
          <a:solidFill>
            <a:srgbClr val="FFFFFF"/>
          </a:solidFill>
          <a:latin typeface="+mj-lt"/>
          <a:ea typeface="+mj-ea"/>
          <a:cs typeface="+mj-cs"/>
        </a:defRPr>
      </a:lvl1pPr>
      <a:lvl2pPr algn="l" rtl="0" eaLnBrk="0" fontAlgn="base" hangingPunct="0">
        <a:spcBef>
          <a:spcPct val="0"/>
        </a:spcBef>
        <a:spcAft>
          <a:spcPct val="0"/>
        </a:spcAft>
        <a:defRPr sz="3600">
          <a:solidFill>
            <a:srgbClr val="FFFFFF"/>
          </a:solidFill>
          <a:latin typeface="Arial" charset="0"/>
        </a:defRPr>
      </a:lvl2pPr>
      <a:lvl3pPr algn="l" rtl="0" eaLnBrk="0" fontAlgn="base" hangingPunct="0">
        <a:spcBef>
          <a:spcPct val="0"/>
        </a:spcBef>
        <a:spcAft>
          <a:spcPct val="0"/>
        </a:spcAft>
        <a:defRPr sz="3600">
          <a:solidFill>
            <a:srgbClr val="FFFFFF"/>
          </a:solidFill>
          <a:latin typeface="Arial" charset="0"/>
        </a:defRPr>
      </a:lvl3pPr>
      <a:lvl4pPr algn="l" rtl="0" eaLnBrk="0" fontAlgn="base" hangingPunct="0">
        <a:spcBef>
          <a:spcPct val="0"/>
        </a:spcBef>
        <a:spcAft>
          <a:spcPct val="0"/>
        </a:spcAft>
        <a:defRPr sz="3600">
          <a:solidFill>
            <a:srgbClr val="FFFFFF"/>
          </a:solidFill>
          <a:latin typeface="Arial" charset="0"/>
        </a:defRPr>
      </a:lvl4pPr>
      <a:lvl5pPr algn="l" rtl="0" eaLnBrk="0" fontAlgn="base" hangingPunct="0">
        <a:spcBef>
          <a:spcPct val="0"/>
        </a:spcBef>
        <a:spcAft>
          <a:spcPct val="0"/>
        </a:spcAft>
        <a:defRPr sz="3600">
          <a:solidFill>
            <a:srgbClr val="FFFFFF"/>
          </a:solidFill>
          <a:latin typeface="Arial" charset="0"/>
        </a:defRPr>
      </a:lvl5pPr>
      <a:lvl6pPr marL="457200" algn="l" rtl="0" eaLnBrk="0" fontAlgn="base" hangingPunct="0">
        <a:spcBef>
          <a:spcPct val="0"/>
        </a:spcBef>
        <a:spcAft>
          <a:spcPct val="0"/>
        </a:spcAft>
        <a:defRPr sz="3600">
          <a:solidFill>
            <a:srgbClr val="FFFFFF"/>
          </a:solidFill>
          <a:latin typeface="Arial" charset="0"/>
        </a:defRPr>
      </a:lvl6pPr>
      <a:lvl7pPr marL="914400" algn="l" rtl="0" eaLnBrk="0" fontAlgn="base" hangingPunct="0">
        <a:spcBef>
          <a:spcPct val="0"/>
        </a:spcBef>
        <a:spcAft>
          <a:spcPct val="0"/>
        </a:spcAft>
        <a:defRPr sz="3600">
          <a:solidFill>
            <a:srgbClr val="FFFFFF"/>
          </a:solidFill>
          <a:latin typeface="Arial" charset="0"/>
        </a:defRPr>
      </a:lvl7pPr>
      <a:lvl8pPr marL="1371600" algn="l" rtl="0" eaLnBrk="0" fontAlgn="base" hangingPunct="0">
        <a:spcBef>
          <a:spcPct val="0"/>
        </a:spcBef>
        <a:spcAft>
          <a:spcPct val="0"/>
        </a:spcAft>
        <a:defRPr sz="3600">
          <a:solidFill>
            <a:srgbClr val="FFFFFF"/>
          </a:solidFill>
          <a:latin typeface="Arial" charset="0"/>
        </a:defRPr>
      </a:lvl8pPr>
      <a:lvl9pPr marL="1828800" algn="l" rtl="0" eaLnBrk="0" fontAlgn="base" hangingPunct="0">
        <a:spcBef>
          <a:spcPct val="0"/>
        </a:spcBef>
        <a:spcAft>
          <a:spcPct val="0"/>
        </a:spcAft>
        <a:defRPr sz="3600">
          <a:solidFill>
            <a:srgbClr val="FFFFFF"/>
          </a:solidFill>
          <a:latin typeface="Arial" charset="0"/>
        </a:defRPr>
      </a:lvl9pPr>
    </p:titleStyle>
    <p:bodyStyle>
      <a:lvl1pPr marL="404813" indent="-404813" algn="l" rtl="0" eaLnBrk="0" fontAlgn="base" hangingPunct="0">
        <a:lnSpc>
          <a:spcPct val="90000"/>
        </a:lnSpc>
        <a:spcBef>
          <a:spcPct val="20000"/>
        </a:spcBef>
        <a:spcAft>
          <a:spcPct val="0"/>
        </a:spcAft>
        <a:buClr>
          <a:schemeClr val="hlink"/>
        </a:buClr>
        <a:buSzPct val="85000"/>
        <a:buFont typeface="Arial" charset="0"/>
        <a:buChar char="►"/>
        <a:defRPr sz="3200">
          <a:solidFill>
            <a:schemeClr val="tx1"/>
          </a:solidFill>
          <a:latin typeface="+mn-lt"/>
          <a:ea typeface="+mn-ea"/>
          <a:cs typeface="+mn-cs"/>
        </a:defRPr>
      </a:lvl1pPr>
      <a:lvl2pPr marL="850900" indent="-273050" algn="l" rtl="0" eaLnBrk="0" fontAlgn="base" hangingPunct="0">
        <a:lnSpc>
          <a:spcPct val="90000"/>
        </a:lnSpc>
        <a:spcBef>
          <a:spcPct val="10000"/>
        </a:spcBef>
        <a:spcAft>
          <a:spcPct val="0"/>
        </a:spcAft>
        <a:buClr>
          <a:srgbClr val="800080"/>
        </a:buClr>
        <a:buSzPct val="120000"/>
        <a:buFont typeface="Arial" charset="0"/>
        <a:buChar char="▪"/>
        <a:defRPr sz="2800">
          <a:solidFill>
            <a:schemeClr val="tx1"/>
          </a:solidFill>
          <a:latin typeface="+mn-lt"/>
        </a:defRPr>
      </a:lvl2pPr>
      <a:lvl3pPr marL="1209675" indent="-244475" algn="l" rtl="0" eaLnBrk="0" fontAlgn="base" hangingPunct="0">
        <a:spcBef>
          <a:spcPct val="20000"/>
        </a:spcBef>
        <a:spcAft>
          <a:spcPct val="0"/>
        </a:spcAft>
        <a:buClr>
          <a:srgbClr val="333399"/>
        </a:buClr>
        <a:buSzPct val="120000"/>
        <a:buChar char="•"/>
        <a:defRPr sz="2000">
          <a:solidFill>
            <a:schemeClr val="tx1"/>
          </a:solidFill>
          <a:latin typeface="+mn-lt"/>
        </a:defRPr>
      </a:lvl3pPr>
      <a:lvl4pPr marL="1601788" indent="-277813" algn="l" rtl="0" eaLnBrk="0" fontAlgn="base" hangingPunct="0">
        <a:lnSpc>
          <a:spcPct val="90000"/>
        </a:lnSpc>
        <a:spcBef>
          <a:spcPct val="20000"/>
        </a:spcBef>
        <a:spcAft>
          <a:spcPct val="0"/>
        </a:spcAft>
        <a:buClr>
          <a:srgbClr val="FF3300"/>
        </a:buClr>
        <a:buChar char="–"/>
        <a:defRPr sz="2400">
          <a:solidFill>
            <a:schemeClr val="tx1"/>
          </a:solidFill>
          <a:latin typeface="+mn-lt"/>
        </a:defRPr>
      </a:lvl4pPr>
      <a:lvl5pPr marL="2022475" indent="-190500" algn="l" rtl="0" eaLnBrk="0" fontAlgn="base" hangingPunct="0">
        <a:spcBef>
          <a:spcPct val="20000"/>
        </a:spcBef>
        <a:spcAft>
          <a:spcPct val="0"/>
        </a:spcAft>
        <a:buChar char="–"/>
        <a:defRPr sz="2000">
          <a:solidFill>
            <a:srgbClr val="FFCC00"/>
          </a:solidFill>
          <a:latin typeface="+mn-lt"/>
        </a:defRPr>
      </a:lvl5pPr>
      <a:lvl6pPr marL="2479675" indent="-190500" algn="l" rtl="0" eaLnBrk="0" fontAlgn="base" hangingPunct="0">
        <a:spcBef>
          <a:spcPct val="20000"/>
        </a:spcBef>
        <a:spcAft>
          <a:spcPct val="0"/>
        </a:spcAft>
        <a:buChar char="–"/>
        <a:defRPr>
          <a:solidFill>
            <a:srgbClr val="FFCC00"/>
          </a:solidFill>
          <a:latin typeface="+mn-lt"/>
        </a:defRPr>
      </a:lvl6pPr>
      <a:lvl7pPr marL="2936875" indent="-190500" algn="l" rtl="0" eaLnBrk="0" fontAlgn="base" hangingPunct="0">
        <a:spcBef>
          <a:spcPct val="20000"/>
        </a:spcBef>
        <a:spcAft>
          <a:spcPct val="0"/>
        </a:spcAft>
        <a:buChar char="–"/>
        <a:defRPr>
          <a:solidFill>
            <a:srgbClr val="FFCC00"/>
          </a:solidFill>
          <a:latin typeface="+mn-lt"/>
        </a:defRPr>
      </a:lvl7pPr>
      <a:lvl8pPr marL="3394075" indent="-190500" algn="l" rtl="0" eaLnBrk="0" fontAlgn="base" hangingPunct="0">
        <a:spcBef>
          <a:spcPct val="20000"/>
        </a:spcBef>
        <a:spcAft>
          <a:spcPct val="0"/>
        </a:spcAft>
        <a:buChar char="–"/>
        <a:defRPr>
          <a:solidFill>
            <a:srgbClr val="FFCC00"/>
          </a:solidFill>
          <a:latin typeface="+mn-lt"/>
        </a:defRPr>
      </a:lvl8pPr>
      <a:lvl9pPr marL="3851275" indent="-190500" algn="l" rtl="0" eaLnBrk="0" fontAlgn="base" hangingPunct="0">
        <a:spcBef>
          <a:spcPct val="20000"/>
        </a:spcBef>
        <a:spcAft>
          <a:spcPct val="0"/>
        </a:spcAft>
        <a:buChar char="–"/>
        <a:defRPr>
          <a:solidFill>
            <a:srgbClr val="FFCC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2.xml"/></Relationships>
</file>

<file path=ppt/slides/_rels/slide7.xml.rels><?xml version="1.0" encoding="UTF-8" standalone="yes"?>
<Relationships xmlns="http://schemas.openxmlformats.org/package/2006/relationships"><Relationship Id="rId3" Type="http://schemas.openxmlformats.org/officeDocument/2006/relationships/image" Target="../media/image17.png"/><Relationship Id="rId7" Type="http://schemas.openxmlformats.org/officeDocument/2006/relationships/image" Target="../media/image18.png"/><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5</a:t>
            </a:r>
          </a:p>
        </p:txBody>
      </p:sp>
      <p:sp>
        <p:nvSpPr>
          <p:cNvPr id="4" name="Content Placeholder 3"/>
          <p:cNvSpPr>
            <a:spLocks noGrp="1"/>
          </p:cNvSpPr>
          <p:nvPr>
            <p:ph idx="1"/>
          </p:nvPr>
        </p:nvSpPr>
        <p:spPr/>
        <p:txBody>
          <a:bodyPr/>
          <a:lstStyle/>
          <a:p>
            <a:r>
              <a:rPr lang="en-US" dirty="0"/>
              <a:t>Operator Visualization</a:t>
            </a:r>
          </a:p>
        </p:txBody>
      </p:sp>
    </p:spTree>
    <p:extLst>
      <p:ext uri="{BB962C8B-B14F-4D97-AF65-F5344CB8AC3E}">
        <p14:creationId xmlns:p14="http://schemas.microsoft.com/office/powerpoint/2010/main" val="2031317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Wonderware</a:t>
            </a:r>
            <a:r>
              <a:rPr lang="en-US" dirty="0"/>
              <a:t> MES 4.0 - Operations</a:t>
            </a:r>
          </a:p>
        </p:txBody>
      </p:sp>
      <p:sp>
        <p:nvSpPr>
          <p:cNvPr id="3" name="Date Placeholder 2"/>
          <p:cNvSpPr>
            <a:spLocks noGrp="1"/>
          </p:cNvSpPr>
          <p:nvPr>
            <p:ph type="dt" sz="half" idx="2"/>
          </p:nvPr>
        </p:nvSpPr>
        <p:spPr/>
        <p:txBody>
          <a:bodyPr/>
          <a:lstStyle/>
          <a:p>
            <a:r>
              <a:rPr lang="en-US"/>
              <a:t>© Invensys 2013</a:t>
            </a:r>
            <a:endParaRPr lang="en-US" dirty="0"/>
          </a:p>
        </p:txBody>
      </p:sp>
      <p:sp>
        <p:nvSpPr>
          <p:cNvPr id="4" name="Footer Placeholder 3"/>
          <p:cNvSpPr>
            <a:spLocks noGrp="1"/>
          </p:cNvSpPr>
          <p:nvPr>
            <p:ph type="ftr" sz="quarter" idx="3"/>
          </p:nvPr>
        </p:nvSpPr>
        <p:spPr/>
        <p:txBody>
          <a:bodyPr/>
          <a:lstStyle/>
          <a:p>
            <a:r>
              <a:rPr lang="en-US"/>
              <a:t>Invensys proprietary &amp; confidential</a:t>
            </a:r>
          </a:p>
        </p:txBody>
      </p:sp>
      <p:sp>
        <p:nvSpPr>
          <p:cNvPr id="5" name="Line 7"/>
          <p:cNvSpPr>
            <a:spLocks noChangeShapeType="1"/>
          </p:cNvSpPr>
          <p:nvPr/>
        </p:nvSpPr>
        <p:spPr bwMode="auto">
          <a:xfrm>
            <a:off x="457200" y="1600200"/>
            <a:ext cx="4114800" cy="0"/>
          </a:xfrm>
          <a:prstGeom prst="line">
            <a:avLst/>
          </a:prstGeom>
          <a:noFill/>
          <a:ln w="76200">
            <a:solidFill>
              <a:schemeClr val="tx1"/>
            </a:solidFill>
            <a:round/>
            <a:headEnd/>
            <a:tailEnd/>
          </a:ln>
          <a:effectLst>
            <a:outerShdw blurRad="50800" dist="38100" dir="2700000" algn="tl" rotWithShape="0">
              <a:prstClr val="black">
                <a:alpha val="40000"/>
              </a:prstClr>
            </a:outerShdw>
          </a:effectLst>
        </p:spPr>
        <p:txBody>
          <a:bodyPr>
            <a:spAutoFit/>
          </a:bodyPr>
          <a:lstStyle/>
          <a:p>
            <a:endParaRPr lang="en-US">
              <a:solidFill>
                <a:srgbClr val="000000"/>
              </a:solidFill>
            </a:endParaRPr>
          </a:p>
        </p:txBody>
      </p:sp>
      <p:sp>
        <p:nvSpPr>
          <p:cNvPr id="6" name="TextBox 5"/>
          <p:cNvSpPr txBox="1"/>
          <p:nvPr/>
        </p:nvSpPr>
        <p:spPr>
          <a:xfrm>
            <a:off x="457200" y="1772816"/>
            <a:ext cx="4114800" cy="1656184"/>
          </a:xfrm>
          <a:prstGeom prst="rect">
            <a:avLst/>
          </a:prstGeom>
          <a:noFill/>
        </p:spPr>
        <p:txBody>
          <a:bodyPr wrap="square" rtlCol="0">
            <a:noAutofit/>
          </a:bodyPr>
          <a:lstStyle/>
          <a:p>
            <a:r>
              <a:rPr lang="en-US" sz="2400" dirty="0">
                <a:solidFill>
                  <a:srgbClr val="000000"/>
                </a:solidFill>
                <a:latin typeface="Verdana"/>
              </a:rPr>
              <a:t>Module 5:</a:t>
            </a:r>
          </a:p>
          <a:p>
            <a:r>
              <a:rPr lang="en-US" sz="2400" dirty="0">
                <a:solidFill>
                  <a:srgbClr val="000000"/>
                </a:solidFill>
                <a:latin typeface="Verdana"/>
              </a:rPr>
              <a:t>Operator Visualization</a:t>
            </a:r>
          </a:p>
        </p:txBody>
      </p:sp>
      <p:sp>
        <p:nvSpPr>
          <p:cNvPr id="7" name="TextBox 6"/>
          <p:cNvSpPr txBox="1"/>
          <p:nvPr/>
        </p:nvSpPr>
        <p:spPr>
          <a:xfrm>
            <a:off x="4572000" y="1772816"/>
            <a:ext cx="4114800" cy="4176464"/>
          </a:xfrm>
          <a:prstGeom prst="rect">
            <a:avLst/>
          </a:prstGeom>
          <a:noFill/>
        </p:spPr>
        <p:txBody>
          <a:bodyPr wrap="square" rtlCol="0">
            <a:noAutofit/>
          </a:bodyPr>
          <a:lstStyle/>
          <a:p>
            <a:pPr marL="1028700" indent="-1028700">
              <a:spcAft>
                <a:spcPts val="1000"/>
              </a:spcAft>
            </a:pPr>
            <a:r>
              <a:rPr lang="en-US" sz="1600" b="1" dirty="0">
                <a:solidFill>
                  <a:srgbClr val="000000"/>
                </a:solidFill>
                <a:latin typeface="Verdana"/>
              </a:rPr>
              <a:t>Contents</a:t>
            </a:r>
            <a:endParaRPr lang="en-US" sz="1400" b="1" dirty="0">
              <a:solidFill>
                <a:srgbClr val="000000"/>
              </a:solidFill>
              <a:latin typeface="Verdana"/>
            </a:endParaRPr>
          </a:p>
          <a:p>
            <a:pPr marL="1028700" indent="-1028700">
              <a:spcAft>
                <a:spcPts val="1000"/>
              </a:spcAft>
            </a:pPr>
            <a:r>
              <a:rPr lang="en-US" sz="1400" dirty="0">
                <a:solidFill>
                  <a:srgbClr val="000000"/>
                </a:solidFill>
                <a:latin typeface="Verdana"/>
              </a:rPr>
              <a:t>Section 1:	MES Operator Client</a:t>
            </a:r>
          </a:p>
          <a:p>
            <a:pPr marL="1257300" lvl="1" indent="-800100">
              <a:spcAft>
                <a:spcPts val="1000"/>
              </a:spcAft>
            </a:pPr>
            <a:r>
              <a:rPr lang="en-US" sz="1400" dirty="0">
                <a:solidFill>
                  <a:srgbClr val="000000"/>
                </a:solidFill>
                <a:latin typeface="Verdana"/>
              </a:rPr>
              <a:t>Lab 14 –	Manually Tracking Work Orders</a:t>
            </a:r>
          </a:p>
          <a:p>
            <a:pPr marL="1028700" indent="-1028700">
              <a:spcAft>
                <a:spcPts val="1000"/>
              </a:spcAft>
            </a:pPr>
            <a:r>
              <a:rPr lang="en-US" sz="1400" dirty="0">
                <a:solidFill>
                  <a:srgbClr val="000000"/>
                </a:solidFill>
                <a:latin typeface="Verdana"/>
              </a:rPr>
              <a:t>Section 2:	MES .NET Controls</a:t>
            </a:r>
          </a:p>
          <a:p>
            <a:pPr marL="1257300" lvl="1" indent="-800100">
              <a:spcAft>
                <a:spcPts val="1000"/>
              </a:spcAft>
            </a:pPr>
            <a:r>
              <a:rPr lang="en-US" sz="1400" dirty="0">
                <a:solidFill>
                  <a:srgbClr val="000000"/>
                </a:solidFill>
                <a:latin typeface="Verdana"/>
              </a:rPr>
              <a:t>Lab 15 –	Using </a:t>
            </a:r>
            <a:r>
              <a:rPr lang="en-US" sz="1400" dirty="0" err="1">
                <a:solidFill>
                  <a:srgbClr val="000000"/>
                </a:solidFill>
                <a:latin typeface="Verdana"/>
              </a:rPr>
              <a:t>Wonderware</a:t>
            </a:r>
            <a:r>
              <a:rPr lang="en-US" sz="1400" dirty="0">
                <a:solidFill>
                  <a:srgbClr val="000000"/>
                </a:solidFill>
                <a:latin typeface="Verdana"/>
              </a:rPr>
              <a:t> MES .NET Controls</a:t>
            </a:r>
          </a:p>
          <a:p>
            <a:pPr marL="1028700" lvl="0" indent="-1028700">
              <a:spcAft>
                <a:spcPts val="1000"/>
              </a:spcAft>
            </a:pPr>
            <a:endParaRPr lang="en-US" sz="1400" dirty="0">
              <a:solidFill>
                <a:srgbClr val="000000"/>
              </a:solidFill>
              <a:latin typeface="Verdana"/>
            </a:endParaRPr>
          </a:p>
        </p:txBody>
      </p:sp>
    </p:spTree>
    <p:extLst>
      <p:ext uri="{BB962C8B-B14F-4D97-AF65-F5344CB8AC3E}">
        <p14:creationId xmlns:p14="http://schemas.microsoft.com/office/powerpoint/2010/main" val="2756317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14</a:t>
            </a:r>
            <a:br>
              <a:rPr lang="en-US" dirty="0"/>
            </a:br>
            <a:r>
              <a:rPr lang="en-US" dirty="0"/>
              <a:t>Manually Tracking Work Orders</a:t>
            </a:r>
          </a:p>
        </p:txBody>
      </p:sp>
      <p:sp>
        <p:nvSpPr>
          <p:cNvPr id="3" name="Date Placeholder 2"/>
          <p:cNvSpPr>
            <a:spLocks noGrp="1"/>
          </p:cNvSpPr>
          <p:nvPr>
            <p:ph type="dt" sz="half" idx="2"/>
          </p:nvPr>
        </p:nvSpPr>
        <p:spPr/>
        <p:txBody>
          <a:bodyPr/>
          <a:lstStyle/>
          <a:p>
            <a:r>
              <a:rPr lang="en-US"/>
              <a:t>© Invensys 2013</a:t>
            </a:r>
            <a:endParaRPr lang="en-US" dirty="0"/>
          </a:p>
        </p:txBody>
      </p:sp>
      <p:sp>
        <p:nvSpPr>
          <p:cNvPr id="4" name="Footer Placeholder 3"/>
          <p:cNvSpPr>
            <a:spLocks noGrp="1"/>
          </p:cNvSpPr>
          <p:nvPr>
            <p:ph type="ftr" sz="quarter" idx="3"/>
          </p:nvPr>
        </p:nvSpPr>
        <p:spPr/>
        <p:txBody>
          <a:bodyPr/>
          <a:lstStyle/>
          <a:p>
            <a:r>
              <a:rPr lang="en-US"/>
              <a:t>Invensys proprietary &amp; confidential</a:t>
            </a:r>
          </a:p>
        </p:txBody>
      </p:sp>
      <p:grpSp>
        <p:nvGrpSpPr>
          <p:cNvPr id="5" name="Timer"/>
          <p:cNvGrpSpPr/>
          <p:nvPr/>
        </p:nvGrpSpPr>
        <p:grpSpPr>
          <a:xfrm>
            <a:off x="7643834" y="71414"/>
            <a:ext cx="1428760" cy="660399"/>
            <a:chOff x="7500958" y="5214950"/>
            <a:chExt cx="1428760" cy="660399"/>
          </a:xfrm>
        </p:grpSpPr>
        <p:sp>
          <p:nvSpPr>
            <p:cNvPr id="6" name="Rounded Rectangle 5"/>
            <p:cNvSpPr/>
            <p:nvPr/>
          </p:nvSpPr>
          <p:spPr bwMode="auto">
            <a:xfrm>
              <a:off x="8001024" y="5357826"/>
              <a:ext cx="928694" cy="357190"/>
            </a:xfrm>
            <a:prstGeom prst="round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r>
                <a:rPr lang="en-US" sz="1400" dirty="0">
                  <a:solidFill>
                    <a:schemeClr val="tx1"/>
                  </a:solidFill>
                </a:rPr>
                <a:t>40</a:t>
              </a:r>
              <a:r>
                <a:rPr kumimoji="0" lang="en-US" sz="1400" i="0" u="none" strike="noStrike" cap="none" normalizeH="0" baseline="0" dirty="0">
                  <a:ln>
                    <a:noFill/>
                  </a:ln>
                  <a:solidFill>
                    <a:schemeClr val="tx1"/>
                  </a:solidFill>
                  <a:effectLst/>
                </a:rPr>
                <a:t> min</a:t>
              </a:r>
            </a:p>
          </p:txBody>
        </p:sp>
        <p:pic>
          <p:nvPicPr>
            <p:cNvPr id="7" name="Picture 9" descr="95"/>
            <p:cNvPicPr>
              <a:picLocks noChangeAspect="1" noChangeArrowheads="1"/>
            </p:cNvPicPr>
            <p:nvPr/>
          </p:nvPicPr>
          <p:blipFill>
            <a:blip r:embed="rId3" cstate="print"/>
            <a:srcRect/>
            <a:stretch>
              <a:fillRect/>
            </a:stretch>
          </p:blipFill>
          <p:spPr bwMode="auto">
            <a:xfrm>
              <a:off x="7500958" y="5214950"/>
              <a:ext cx="660400" cy="660399"/>
            </a:xfrm>
            <a:prstGeom prst="rect">
              <a:avLst/>
            </a:prstGeom>
            <a:noFill/>
            <a:ln w="9525">
              <a:noFill/>
              <a:miter lim="800000"/>
              <a:headEnd/>
              <a:tailEnd/>
            </a:ln>
          </p:spPr>
        </p:pic>
      </p:grpSp>
      <p:grpSp>
        <p:nvGrpSpPr>
          <p:cNvPr id="8" name="Lab Logo"/>
          <p:cNvGrpSpPr/>
          <p:nvPr/>
        </p:nvGrpSpPr>
        <p:grpSpPr>
          <a:xfrm>
            <a:off x="4071934" y="5857892"/>
            <a:ext cx="1071547" cy="888988"/>
            <a:chOff x="517514" y="1414462"/>
            <a:chExt cx="1071547" cy="888988"/>
          </a:xfrm>
        </p:grpSpPr>
        <p:pic>
          <p:nvPicPr>
            <p:cNvPr id="9" name="Picture 20" descr="InTouch PC (On)"/>
            <p:cNvPicPr>
              <a:picLocks noChangeAspect="1" noChangeArrowheads="1"/>
            </p:cNvPicPr>
            <p:nvPr/>
          </p:nvPicPr>
          <p:blipFill>
            <a:blip r:embed="rId4" cstate="print"/>
            <a:srcRect/>
            <a:stretch>
              <a:fillRect/>
            </a:stretch>
          </p:blipFill>
          <p:spPr bwMode="auto">
            <a:xfrm>
              <a:off x="517514" y="1414462"/>
              <a:ext cx="872942" cy="728654"/>
            </a:xfrm>
            <a:prstGeom prst="rect">
              <a:avLst/>
            </a:prstGeom>
            <a:noFill/>
            <a:ln w="9525">
              <a:noFill/>
              <a:miter lim="800000"/>
              <a:headEnd/>
              <a:tailEnd/>
            </a:ln>
          </p:spPr>
        </p:pic>
        <p:pic>
          <p:nvPicPr>
            <p:cNvPr id="10" name="Picture 9" descr="146"/>
            <p:cNvPicPr>
              <a:picLocks noChangeAspect="1" noChangeArrowheads="1"/>
            </p:cNvPicPr>
            <p:nvPr/>
          </p:nvPicPr>
          <p:blipFill>
            <a:blip r:embed="rId5" cstate="print"/>
            <a:srcRect/>
            <a:stretch>
              <a:fillRect/>
            </a:stretch>
          </p:blipFill>
          <p:spPr bwMode="auto">
            <a:xfrm>
              <a:off x="1000100" y="1714488"/>
              <a:ext cx="588961" cy="588962"/>
            </a:xfrm>
            <a:prstGeom prst="rect">
              <a:avLst/>
            </a:prstGeom>
            <a:noFill/>
            <a:ln w="9525">
              <a:noFill/>
              <a:miter lim="800000"/>
              <a:headEnd/>
              <a:tailEnd/>
            </a:ln>
          </p:spPr>
        </p:pic>
      </p:grpSp>
      <p:pic>
        <p:nvPicPr>
          <p:cNvPr id="2050" name="Picture 2" descr="D:\GeneralShare\MES 4.0 PPT\Operator.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3337" y="1628800"/>
            <a:ext cx="7722366" cy="39034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1080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dissolve">
                                      <p:cBhvr>
                                        <p:cTn id="7"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.NET Controls</a:t>
            </a:r>
          </a:p>
        </p:txBody>
      </p:sp>
      <p:pic>
        <p:nvPicPr>
          <p:cNvPr id="2050" name="Picture 2"/>
          <p:cNvPicPr>
            <a:picLocks noChangeAspect="1" noChangeArrowheads="1"/>
          </p:cNvPicPr>
          <p:nvPr/>
        </p:nvPicPr>
        <p:blipFill>
          <a:blip r:embed="rId2"/>
          <a:srcRect/>
          <a:stretch>
            <a:fillRect/>
          </a:stretch>
        </p:blipFill>
        <p:spPr bwMode="auto">
          <a:xfrm>
            <a:off x="885875" y="1124744"/>
            <a:ext cx="5057725" cy="2764501"/>
          </a:xfrm>
          <a:prstGeom prst="rect">
            <a:avLst/>
          </a:prstGeom>
          <a:noFill/>
          <a:ln w="9525">
            <a:noFill/>
            <a:miter lim="800000"/>
            <a:headEnd/>
            <a:tailEnd/>
          </a:ln>
          <a:effectLst/>
        </p:spPr>
      </p:pic>
      <p:graphicFrame>
        <p:nvGraphicFramePr>
          <p:cNvPr id="7" name="Table 6"/>
          <p:cNvGraphicFramePr>
            <a:graphicFrameLocks noGrp="1"/>
          </p:cNvGraphicFramePr>
          <p:nvPr>
            <p:extLst>
              <p:ext uri="{D42A27DB-BD31-4B8C-83A1-F6EECF244321}">
                <p14:modId xmlns:p14="http://schemas.microsoft.com/office/powerpoint/2010/main" val="4184889425"/>
              </p:ext>
            </p:extLst>
          </p:nvPr>
        </p:nvGraphicFramePr>
        <p:xfrm>
          <a:off x="6516216" y="1429152"/>
          <a:ext cx="2304256" cy="487680"/>
        </p:xfrm>
        <a:graphic>
          <a:graphicData uri="http://schemas.openxmlformats.org/drawingml/2006/table">
            <a:tbl>
              <a:tblPr firstRow="1" bandRow="1">
                <a:tableStyleId>{1FECB4D8-DB02-4DC6-A0A2-4F2EBAE1DC90}</a:tableStyleId>
              </a:tblPr>
              <a:tblGrid>
                <a:gridCol w="2304256">
                  <a:extLst>
                    <a:ext uri="{9D8B030D-6E8A-4147-A177-3AD203B41FA5}">
                      <a16:colId xmlns:a16="http://schemas.microsoft.com/office/drawing/2014/main" val="20000"/>
                    </a:ext>
                  </a:extLst>
                </a:gridCol>
              </a:tblGrid>
              <a:tr h="231140">
                <a:tc>
                  <a:txBody>
                    <a:bodyPr/>
                    <a:lstStyle/>
                    <a:p>
                      <a:r>
                        <a:rPr lang="en-US" sz="1000" dirty="0"/>
                        <a:t>File</a:t>
                      </a:r>
                    </a:p>
                  </a:txBody>
                  <a:tcPr>
                    <a:noFill/>
                  </a:tcPr>
                </a:tc>
                <a:extLst>
                  <a:ext uri="{0D108BD9-81ED-4DB2-BD59-A6C34878D82A}">
                    <a16:rowId xmlns:a16="http://schemas.microsoft.com/office/drawing/2014/main" val="10000"/>
                  </a:ext>
                </a:extLst>
              </a:tr>
              <a:tr h="231140">
                <a:tc>
                  <a:txBody>
                    <a:bodyPr/>
                    <a:lstStyle/>
                    <a:p>
                      <a:r>
                        <a:rPr lang="en-US" sz="1000" dirty="0" err="1"/>
                        <a:t>FactMES.Controls.JobSummary</a:t>
                      </a:r>
                      <a:endParaRPr lang="en-US" sz="1000" dirty="0"/>
                    </a:p>
                  </a:txBody>
                  <a:tcPr>
                    <a:noFill/>
                  </a:tcPr>
                </a:tc>
                <a:extLst>
                  <a:ext uri="{0D108BD9-81ED-4DB2-BD59-A6C34878D82A}">
                    <a16:rowId xmlns:a16="http://schemas.microsoft.com/office/drawing/2014/main" val="10001"/>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1129401211"/>
              </p:ext>
            </p:extLst>
          </p:nvPr>
        </p:nvGraphicFramePr>
        <p:xfrm>
          <a:off x="1295400" y="3968080"/>
          <a:ext cx="3276600" cy="1950720"/>
        </p:xfrm>
        <a:graphic>
          <a:graphicData uri="http://schemas.openxmlformats.org/drawingml/2006/table">
            <a:tbl>
              <a:tblPr firstRow="1" bandRow="1">
                <a:tableStyleId>{1FECB4D8-DB02-4DC6-A0A2-4F2EBAE1DC90}</a:tableStyleId>
              </a:tblPr>
              <a:tblGrid>
                <a:gridCol w="1014762">
                  <a:extLst>
                    <a:ext uri="{9D8B030D-6E8A-4147-A177-3AD203B41FA5}">
                      <a16:colId xmlns:a16="http://schemas.microsoft.com/office/drawing/2014/main" val="20000"/>
                    </a:ext>
                  </a:extLst>
                </a:gridCol>
                <a:gridCol w="2261838">
                  <a:extLst>
                    <a:ext uri="{9D8B030D-6E8A-4147-A177-3AD203B41FA5}">
                      <a16:colId xmlns:a16="http://schemas.microsoft.com/office/drawing/2014/main" val="20001"/>
                    </a:ext>
                  </a:extLst>
                </a:gridCol>
              </a:tblGrid>
              <a:tr h="231140">
                <a:tc>
                  <a:txBody>
                    <a:bodyPr/>
                    <a:lstStyle/>
                    <a:p>
                      <a:r>
                        <a:rPr lang="en-US" sz="1000" dirty="0"/>
                        <a:t>Tab</a:t>
                      </a:r>
                    </a:p>
                  </a:txBody>
                  <a:tcPr>
                    <a:noFill/>
                  </a:tcPr>
                </a:tc>
                <a:tc>
                  <a:txBody>
                    <a:bodyPr/>
                    <a:lstStyle/>
                    <a:p>
                      <a:r>
                        <a:rPr lang="en-US" sz="1000" dirty="0"/>
                        <a:t>File</a:t>
                      </a:r>
                    </a:p>
                  </a:txBody>
                  <a:tcPr>
                    <a:noFill/>
                  </a:tcPr>
                </a:tc>
                <a:extLst>
                  <a:ext uri="{0D108BD9-81ED-4DB2-BD59-A6C34878D82A}">
                    <a16:rowId xmlns:a16="http://schemas.microsoft.com/office/drawing/2014/main" val="10000"/>
                  </a:ext>
                </a:extLst>
              </a:tr>
              <a:tr h="231140">
                <a:tc>
                  <a:txBody>
                    <a:bodyPr/>
                    <a:lstStyle/>
                    <a:p>
                      <a:r>
                        <a:rPr lang="en-US" sz="1000" dirty="0"/>
                        <a:t>Route</a:t>
                      </a:r>
                    </a:p>
                  </a:txBody>
                  <a:tcPr>
                    <a:noFill/>
                  </a:tcPr>
                </a:tc>
                <a:tc>
                  <a:txBody>
                    <a:bodyPr/>
                    <a:lstStyle/>
                    <a:p>
                      <a:r>
                        <a:rPr lang="en-US" sz="1000" dirty="0" err="1"/>
                        <a:t>FactMES.Controls.Route</a:t>
                      </a:r>
                      <a:endParaRPr lang="en-US" sz="1000" dirty="0"/>
                    </a:p>
                  </a:txBody>
                  <a:tcPr>
                    <a:noFill/>
                  </a:tcPr>
                </a:tc>
                <a:extLst>
                  <a:ext uri="{0D108BD9-81ED-4DB2-BD59-A6C34878D82A}">
                    <a16:rowId xmlns:a16="http://schemas.microsoft.com/office/drawing/2014/main" val="10001"/>
                  </a:ext>
                </a:extLst>
              </a:tr>
              <a:tr h="231140">
                <a:tc>
                  <a:txBody>
                    <a:bodyPr/>
                    <a:lstStyle/>
                    <a:p>
                      <a:r>
                        <a:rPr lang="en-US" sz="1000" dirty="0"/>
                        <a:t>Work Queue</a:t>
                      </a:r>
                    </a:p>
                  </a:txBody>
                  <a:tcPr>
                    <a:noFill/>
                  </a:tcPr>
                </a:tc>
                <a:tc>
                  <a:txBody>
                    <a:bodyPr/>
                    <a:lstStyle/>
                    <a:p>
                      <a:r>
                        <a:rPr lang="en-US" sz="1000" dirty="0" err="1"/>
                        <a:t>FactMES.Controls.Queue</a:t>
                      </a:r>
                      <a:endParaRPr lang="en-US" sz="1000" dirty="0"/>
                    </a:p>
                  </a:txBody>
                  <a:tcPr>
                    <a:noFill/>
                  </a:tcPr>
                </a:tc>
                <a:extLst>
                  <a:ext uri="{0D108BD9-81ED-4DB2-BD59-A6C34878D82A}">
                    <a16:rowId xmlns:a16="http://schemas.microsoft.com/office/drawing/2014/main" val="10002"/>
                  </a:ext>
                </a:extLst>
              </a:tr>
              <a:tr h="231140">
                <a:tc>
                  <a:txBody>
                    <a:bodyPr/>
                    <a:lstStyle/>
                    <a:p>
                      <a:r>
                        <a:rPr lang="en-US" sz="1000" dirty="0"/>
                        <a:t>Production</a:t>
                      </a:r>
                    </a:p>
                  </a:txBody>
                  <a:tcPr>
                    <a:noFill/>
                  </a:tcPr>
                </a:tc>
                <a:tc>
                  <a:txBody>
                    <a:bodyPr/>
                    <a:lstStyle/>
                    <a:p>
                      <a:r>
                        <a:rPr lang="en-US" sz="1000" dirty="0" err="1"/>
                        <a:t>FactMES.Controls.Production</a:t>
                      </a:r>
                      <a:endParaRPr lang="en-US" sz="1000" dirty="0"/>
                    </a:p>
                  </a:txBody>
                  <a:tcPr>
                    <a:noFill/>
                  </a:tcPr>
                </a:tc>
                <a:extLst>
                  <a:ext uri="{0D108BD9-81ED-4DB2-BD59-A6C34878D82A}">
                    <a16:rowId xmlns:a16="http://schemas.microsoft.com/office/drawing/2014/main" val="10003"/>
                  </a:ext>
                </a:extLst>
              </a:tr>
              <a:tr h="231140">
                <a:tc>
                  <a:txBody>
                    <a:bodyPr/>
                    <a:lstStyle/>
                    <a:p>
                      <a:r>
                        <a:rPr lang="en-US" sz="1000" dirty="0"/>
                        <a:t>BOM</a:t>
                      </a:r>
                    </a:p>
                  </a:txBody>
                  <a:tcPr>
                    <a:noFill/>
                  </a:tcPr>
                </a:tc>
                <a:tc>
                  <a:txBody>
                    <a:bodyPr/>
                    <a:lstStyle/>
                    <a:p>
                      <a:r>
                        <a:rPr lang="en-US" sz="1000" dirty="0" err="1"/>
                        <a:t>FactMES.Controls.Consumption</a:t>
                      </a:r>
                      <a:endParaRPr lang="en-US" sz="1000" dirty="0"/>
                    </a:p>
                  </a:txBody>
                  <a:tcPr>
                    <a:noFill/>
                  </a:tcPr>
                </a:tc>
                <a:extLst>
                  <a:ext uri="{0D108BD9-81ED-4DB2-BD59-A6C34878D82A}">
                    <a16:rowId xmlns:a16="http://schemas.microsoft.com/office/drawing/2014/main" val="10004"/>
                  </a:ext>
                </a:extLst>
              </a:tr>
              <a:tr h="231140">
                <a:tc>
                  <a:txBody>
                    <a:bodyPr/>
                    <a:lstStyle/>
                    <a:p>
                      <a:r>
                        <a:rPr lang="en-US" sz="1000" dirty="0"/>
                        <a:t>Genealogy</a:t>
                      </a:r>
                    </a:p>
                  </a:txBody>
                  <a:tcPr>
                    <a:noFill/>
                  </a:tcPr>
                </a:tc>
                <a:tc>
                  <a:txBody>
                    <a:bodyPr/>
                    <a:lstStyle/>
                    <a:p>
                      <a:r>
                        <a:rPr lang="en-US" sz="1000" dirty="0" err="1"/>
                        <a:t>FactMES.Controls.Genealogy</a:t>
                      </a:r>
                      <a:endParaRPr lang="en-US" sz="1000" dirty="0"/>
                    </a:p>
                  </a:txBody>
                  <a:tcPr>
                    <a:noFill/>
                  </a:tcPr>
                </a:tc>
                <a:extLst>
                  <a:ext uri="{0D108BD9-81ED-4DB2-BD59-A6C34878D82A}">
                    <a16:rowId xmlns:a16="http://schemas.microsoft.com/office/drawing/2014/main" val="10005"/>
                  </a:ext>
                </a:extLst>
              </a:tr>
              <a:tr h="231140">
                <a:tc>
                  <a:txBody>
                    <a:bodyPr/>
                    <a:lstStyle/>
                    <a:p>
                      <a:r>
                        <a:rPr lang="en-US" sz="1000" dirty="0" err="1"/>
                        <a:t>Util</a:t>
                      </a:r>
                      <a:r>
                        <a:rPr lang="en-US" sz="1000" dirty="0"/>
                        <a:t>/OEE</a:t>
                      </a:r>
                    </a:p>
                  </a:txBody>
                  <a:tcPr>
                    <a:noFill/>
                  </a:tcPr>
                </a:tc>
                <a:tc>
                  <a:txBody>
                    <a:bodyPr/>
                    <a:lstStyle/>
                    <a:p>
                      <a:r>
                        <a:rPr lang="en-US" sz="1000" dirty="0" err="1"/>
                        <a:t>FactMES.Controls.Utilization</a:t>
                      </a:r>
                      <a:endParaRPr lang="en-US" sz="1000" dirty="0"/>
                    </a:p>
                  </a:txBody>
                  <a:tcPr>
                    <a:noFill/>
                  </a:tcPr>
                </a:tc>
                <a:extLst>
                  <a:ext uri="{0D108BD9-81ED-4DB2-BD59-A6C34878D82A}">
                    <a16:rowId xmlns:a16="http://schemas.microsoft.com/office/drawing/2014/main" val="10006"/>
                  </a:ext>
                </a:extLst>
              </a:tr>
              <a:tr h="231140">
                <a:tc>
                  <a:txBody>
                    <a:bodyPr/>
                    <a:lstStyle/>
                    <a:p>
                      <a:r>
                        <a:rPr lang="en-US" sz="1000" dirty="0"/>
                        <a:t>Labor</a:t>
                      </a:r>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err="1"/>
                        <a:t>FactMES.Controls.BulkLabor</a:t>
                      </a:r>
                      <a:endParaRPr lang="en-US" sz="1000" dirty="0"/>
                    </a:p>
                  </a:txBody>
                  <a:tcPr>
                    <a:noFill/>
                  </a:tcPr>
                </a:tc>
                <a:extLst>
                  <a:ext uri="{0D108BD9-81ED-4DB2-BD59-A6C34878D82A}">
                    <a16:rowId xmlns:a16="http://schemas.microsoft.com/office/drawing/2014/main" val="10007"/>
                  </a:ext>
                </a:extLst>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1078561689"/>
              </p:ext>
            </p:extLst>
          </p:nvPr>
        </p:nvGraphicFramePr>
        <p:xfrm>
          <a:off x="4572000" y="3968080"/>
          <a:ext cx="3200400" cy="1981200"/>
        </p:xfrm>
        <a:graphic>
          <a:graphicData uri="http://schemas.openxmlformats.org/drawingml/2006/table">
            <a:tbl>
              <a:tblPr firstRow="1" bandRow="1">
                <a:tableStyleId>{1FECB4D8-DB02-4DC6-A0A2-4F2EBAE1DC90}</a:tableStyleId>
              </a:tblPr>
              <a:tblGrid>
                <a:gridCol w="1066800">
                  <a:extLst>
                    <a:ext uri="{9D8B030D-6E8A-4147-A177-3AD203B41FA5}">
                      <a16:colId xmlns:a16="http://schemas.microsoft.com/office/drawing/2014/main" val="20000"/>
                    </a:ext>
                  </a:extLst>
                </a:gridCol>
                <a:gridCol w="2133600">
                  <a:extLst>
                    <a:ext uri="{9D8B030D-6E8A-4147-A177-3AD203B41FA5}">
                      <a16:colId xmlns:a16="http://schemas.microsoft.com/office/drawing/2014/main" val="20001"/>
                    </a:ext>
                  </a:extLst>
                </a:gridCol>
              </a:tblGrid>
              <a:tr h="231140">
                <a:tc>
                  <a:txBody>
                    <a:bodyPr/>
                    <a:lstStyle/>
                    <a:p>
                      <a:r>
                        <a:rPr lang="en-US" sz="1000" dirty="0"/>
                        <a:t>Tab</a:t>
                      </a:r>
                    </a:p>
                  </a:txBody>
                  <a:tcPr>
                    <a:noFill/>
                  </a:tcPr>
                </a:tc>
                <a:tc>
                  <a:txBody>
                    <a:bodyPr/>
                    <a:lstStyle/>
                    <a:p>
                      <a:r>
                        <a:rPr lang="en-US" sz="1000" dirty="0"/>
                        <a:t>File</a:t>
                      </a:r>
                    </a:p>
                  </a:txBody>
                  <a:tcPr>
                    <a:noFill/>
                  </a:tcPr>
                </a:tc>
                <a:extLst>
                  <a:ext uri="{0D108BD9-81ED-4DB2-BD59-A6C34878D82A}">
                    <a16:rowId xmlns:a16="http://schemas.microsoft.com/office/drawing/2014/main" val="10000"/>
                  </a:ext>
                </a:extLst>
              </a:tr>
              <a:tr h="231140">
                <a:tc>
                  <a:txBody>
                    <a:bodyPr/>
                    <a:lstStyle/>
                    <a:p>
                      <a:r>
                        <a:rPr lang="en-US" sz="1000" dirty="0"/>
                        <a:t>Folders</a:t>
                      </a:r>
                    </a:p>
                  </a:txBody>
                  <a:tcPr>
                    <a:noFill/>
                  </a:tcPr>
                </a:tc>
                <a:tc>
                  <a:txBody>
                    <a:bodyPr/>
                    <a:lstStyle/>
                    <a:p>
                      <a:r>
                        <a:rPr lang="en-US" sz="1000" dirty="0" err="1"/>
                        <a:t>FactMES.Controls.Folders</a:t>
                      </a:r>
                      <a:endParaRPr lang="en-US" sz="1000" dirty="0"/>
                    </a:p>
                  </a:txBody>
                  <a:tcPr>
                    <a:noFill/>
                  </a:tcPr>
                </a:tc>
                <a:extLst>
                  <a:ext uri="{0D108BD9-81ED-4DB2-BD59-A6C34878D82A}">
                    <a16:rowId xmlns:a16="http://schemas.microsoft.com/office/drawing/2014/main" val="10001"/>
                  </a:ext>
                </a:extLst>
              </a:tr>
              <a:tr h="231140">
                <a:tc>
                  <a:txBody>
                    <a:bodyPr/>
                    <a:lstStyle/>
                    <a:p>
                      <a:r>
                        <a:rPr lang="en-US" sz="1000" dirty="0"/>
                        <a:t>Steps</a:t>
                      </a:r>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err="1"/>
                        <a:t>FactMES.Controls.Steps</a:t>
                      </a:r>
                      <a:endParaRPr lang="en-US" sz="1000" dirty="0"/>
                    </a:p>
                  </a:txBody>
                  <a:tcPr>
                    <a:noFill/>
                  </a:tcPr>
                </a:tc>
                <a:extLst>
                  <a:ext uri="{0D108BD9-81ED-4DB2-BD59-A6C34878D82A}">
                    <a16:rowId xmlns:a16="http://schemas.microsoft.com/office/drawing/2014/main" val="10002"/>
                  </a:ext>
                </a:extLst>
              </a:tr>
              <a:tr h="231140">
                <a:tc>
                  <a:txBody>
                    <a:bodyPr/>
                    <a:lstStyle/>
                    <a:p>
                      <a:r>
                        <a:rPr lang="en-US" sz="1000" dirty="0"/>
                        <a:t>Specs</a:t>
                      </a:r>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err="1"/>
                        <a:t>FactMES.Controls.Spec</a:t>
                      </a:r>
                      <a:endParaRPr lang="en-US" sz="1000" dirty="0"/>
                    </a:p>
                  </a:txBody>
                  <a:tcPr>
                    <a:noFill/>
                  </a:tcPr>
                </a:tc>
                <a:extLst>
                  <a:ext uri="{0D108BD9-81ED-4DB2-BD59-A6C34878D82A}">
                    <a16:rowId xmlns:a16="http://schemas.microsoft.com/office/drawing/2014/main" val="10003"/>
                  </a:ext>
                </a:extLst>
              </a:tr>
              <a:tr h="231140">
                <a:tc>
                  <a:txBody>
                    <a:bodyPr/>
                    <a:lstStyle/>
                    <a:p>
                      <a:r>
                        <a:rPr lang="en-US" sz="1000" dirty="0"/>
                        <a:t>Data Log</a:t>
                      </a:r>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err="1"/>
                        <a:t>FactMES.Controls.DataLog</a:t>
                      </a:r>
                      <a:endParaRPr lang="en-US" sz="1000" dirty="0"/>
                    </a:p>
                  </a:txBody>
                  <a:tcPr>
                    <a:noFill/>
                  </a:tcPr>
                </a:tc>
                <a:extLst>
                  <a:ext uri="{0D108BD9-81ED-4DB2-BD59-A6C34878D82A}">
                    <a16:rowId xmlns:a16="http://schemas.microsoft.com/office/drawing/2014/main" val="10004"/>
                  </a:ext>
                </a:extLst>
              </a:tr>
              <a:tr h="231140">
                <a:tc>
                  <a:txBody>
                    <a:bodyPr/>
                    <a:lstStyle/>
                    <a:p>
                      <a:r>
                        <a:rPr lang="en-US" sz="1000" dirty="0"/>
                        <a:t>Audit</a:t>
                      </a:r>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err="1"/>
                        <a:t>FactMES.Controls.Audit</a:t>
                      </a:r>
                      <a:endParaRPr lang="en-US" sz="1000" dirty="0"/>
                    </a:p>
                  </a:txBody>
                  <a:tcPr>
                    <a:noFill/>
                  </a:tcPr>
                </a:tc>
                <a:extLst>
                  <a:ext uri="{0D108BD9-81ED-4DB2-BD59-A6C34878D82A}">
                    <a16:rowId xmlns:a16="http://schemas.microsoft.com/office/drawing/2014/main" val="10005"/>
                  </a:ext>
                </a:extLst>
              </a:tr>
              <a:tr h="231140">
                <a:tc>
                  <a:txBody>
                    <a:bodyPr/>
                    <a:lstStyle/>
                    <a:p>
                      <a:r>
                        <a:rPr lang="en-US" sz="1000" dirty="0"/>
                        <a:t>Inventory</a:t>
                      </a:r>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err="1"/>
                        <a:t>FactMES.Controls.Inventory</a:t>
                      </a:r>
                      <a:endParaRPr lang="en-US" sz="1000" dirty="0"/>
                    </a:p>
                  </a:txBody>
                  <a:tcPr>
                    <a:noFill/>
                  </a:tcPr>
                </a:tc>
                <a:extLst>
                  <a:ext uri="{0D108BD9-81ED-4DB2-BD59-A6C34878D82A}">
                    <a16:rowId xmlns:a16="http://schemas.microsoft.com/office/drawing/2014/main" val="10006"/>
                  </a:ext>
                </a:extLst>
              </a:tr>
              <a:tr h="2311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txBody>
                  <a:tcPr>
                    <a:noFill/>
                  </a:tcPr>
                </a:tc>
                <a:extLst>
                  <a:ext uri="{0D108BD9-81ED-4DB2-BD59-A6C34878D82A}">
                    <a16:rowId xmlns:a16="http://schemas.microsoft.com/office/drawing/2014/main" val="10007"/>
                  </a:ext>
                </a:extLst>
              </a:tr>
            </a:tbl>
          </a:graphicData>
        </a:graphic>
      </p:graphicFrame>
      <p:sp>
        <p:nvSpPr>
          <p:cNvPr id="18" name="Left Brace 17"/>
          <p:cNvSpPr/>
          <p:nvPr/>
        </p:nvSpPr>
        <p:spPr bwMode="auto">
          <a:xfrm>
            <a:off x="914400" y="4149080"/>
            <a:ext cx="228600" cy="1800200"/>
          </a:xfrm>
          <a:prstGeom prst="leftBrace">
            <a:avLst>
              <a:gd name="adj1" fmla="val 94047"/>
              <a:gd name="adj2" fmla="val 48939"/>
            </a:avLst>
          </a:prstGeom>
          <a:ln>
            <a:headEnd type="none" w="med" len="med"/>
            <a:tailEnd type="none" w="med" len="med"/>
          </a:ln>
        </p:spPr>
        <p:style>
          <a:lnRef idx="2">
            <a:schemeClr val="accent4"/>
          </a:lnRef>
          <a:fillRef idx="0">
            <a:schemeClr val="accent4"/>
          </a:fillRef>
          <a:effectRef idx="1">
            <a:schemeClr val="accent4"/>
          </a:effectRef>
          <a:fontRef idx="minor">
            <a:schemeClr val="tx1"/>
          </a:fontRef>
        </p:style>
        <p:txBody>
          <a:bodyPr rtlCol="0" anchor="ctr"/>
          <a:lstStyle/>
          <a:p>
            <a:pPr algn="ctr"/>
            <a:endParaRPr lang="en-US"/>
          </a:p>
        </p:txBody>
      </p:sp>
      <p:sp>
        <p:nvSpPr>
          <p:cNvPr id="21" name="Rounded Rectangle 20"/>
          <p:cNvSpPr/>
          <p:nvPr/>
        </p:nvSpPr>
        <p:spPr bwMode="auto">
          <a:xfrm>
            <a:off x="838200" y="1200945"/>
            <a:ext cx="5181600" cy="1295400"/>
          </a:xfrm>
          <a:prstGeom prst="roundRect">
            <a:avLst>
              <a:gd name="adj" fmla="val 6583"/>
            </a:avLst>
          </a:prstGeom>
          <a:noFill/>
          <a:ln>
            <a:solidFill>
              <a:srgbClr val="C3D603"/>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sp>
        <p:nvSpPr>
          <p:cNvPr id="29" name="Rounded Rectangle 28"/>
          <p:cNvSpPr/>
          <p:nvPr/>
        </p:nvSpPr>
        <p:spPr bwMode="auto">
          <a:xfrm>
            <a:off x="838200" y="2572545"/>
            <a:ext cx="5181600" cy="838200"/>
          </a:xfrm>
          <a:prstGeom prst="roundRect">
            <a:avLst>
              <a:gd name="adj" fmla="val 8416"/>
            </a:avLst>
          </a:prstGeom>
          <a:noFill/>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sp>
        <p:nvSpPr>
          <p:cNvPr id="30" name="Rounded Rectangle 29"/>
          <p:cNvSpPr/>
          <p:nvPr/>
        </p:nvSpPr>
        <p:spPr bwMode="auto">
          <a:xfrm>
            <a:off x="838200" y="3486945"/>
            <a:ext cx="5181600" cy="457200"/>
          </a:xfrm>
          <a:prstGeom prst="roundRect">
            <a:avLst>
              <a:gd name="adj" fmla="val 16819"/>
            </a:avLst>
          </a:prstGeom>
          <a:no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cxnSp>
        <p:nvCxnSpPr>
          <p:cNvPr id="32" name="Straight Connector 31"/>
          <p:cNvCxnSpPr/>
          <p:nvPr/>
        </p:nvCxnSpPr>
        <p:spPr bwMode="auto">
          <a:xfrm>
            <a:off x="6019800" y="1810545"/>
            <a:ext cx="457200" cy="1588"/>
          </a:xfrm>
          <a:prstGeom prst="line">
            <a:avLst/>
          </a:prstGeom>
          <a:ln>
            <a:solidFill>
              <a:srgbClr val="C3D603"/>
            </a:solidFill>
            <a:headEnd type="none" w="med" len="med"/>
            <a:tailEnd type="triangle" w="med" len="med"/>
          </a:ln>
        </p:spPr>
        <p:style>
          <a:lnRef idx="2">
            <a:schemeClr val="accent2"/>
          </a:lnRef>
          <a:fillRef idx="0">
            <a:schemeClr val="accent2"/>
          </a:fillRef>
          <a:effectRef idx="1">
            <a:schemeClr val="accent2"/>
          </a:effectRef>
          <a:fontRef idx="minor">
            <a:schemeClr val="tx1"/>
          </a:fontRef>
        </p:style>
      </p:cxnSp>
      <p:cxnSp>
        <p:nvCxnSpPr>
          <p:cNvPr id="34" name="Straight Connector 33"/>
          <p:cNvCxnSpPr/>
          <p:nvPr/>
        </p:nvCxnSpPr>
        <p:spPr bwMode="auto">
          <a:xfrm>
            <a:off x="6019800" y="3715545"/>
            <a:ext cx="457200" cy="1588"/>
          </a:xfrm>
          <a:prstGeom prst="line">
            <a:avLst/>
          </a:prstGeom>
          <a:ln>
            <a:headEnd type="non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bwMode="auto">
          <a:xfrm>
            <a:off x="457200" y="5030760"/>
            <a:ext cx="457200" cy="1588"/>
          </a:xfrm>
          <a:prstGeom prst="line">
            <a:avLst/>
          </a:prstGeom>
          <a:ln>
            <a:headEnd type="none" w="med" len="med"/>
            <a:tailEnd type="none" w="med" len="med"/>
          </a:ln>
        </p:spPr>
        <p:style>
          <a:lnRef idx="2">
            <a:schemeClr val="accent4"/>
          </a:lnRef>
          <a:fillRef idx="0">
            <a:schemeClr val="accent4"/>
          </a:fillRef>
          <a:effectRef idx="1">
            <a:schemeClr val="accent4"/>
          </a:effectRef>
          <a:fontRef idx="minor">
            <a:schemeClr val="tx1"/>
          </a:fontRef>
        </p:style>
      </p:cxnSp>
      <p:cxnSp>
        <p:nvCxnSpPr>
          <p:cNvPr id="37" name="Straight Connector 36"/>
          <p:cNvCxnSpPr/>
          <p:nvPr/>
        </p:nvCxnSpPr>
        <p:spPr bwMode="auto">
          <a:xfrm>
            <a:off x="466786" y="2956592"/>
            <a:ext cx="0" cy="2092588"/>
          </a:xfrm>
          <a:prstGeom prst="line">
            <a:avLst/>
          </a:prstGeom>
          <a:ln>
            <a:headEnd type="none" w="med" len="med"/>
            <a:tailEnd type="none" w="med" len="med"/>
          </a:ln>
        </p:spPr>
        <p:style>
          <a:lnRef idx="2">
            <a:schemeClr val="accent4"/>
          </a:lnRef>
          <a:fillRef idx="0">
            <a:schemeClr val="accent4"/>
          </a:fillRef>
          <a:effectRef idx="1">
            <a:schemeClr val="accent4"/>
          </a:effectRef>
          <a:fontRef idx="minor">
            <a:schemeClr val="tx1"/>
          </a:fontRef>
        </p:style>
      </p:cxnSp>
      <p:cxnSp>
        <p:nvCxnSpPr>
          <p:cNvPr id="38" name="Straight Connector 37"/>
          <p:cNvCxnSpPr/>
          <p:nvPr/>
        </p:nvCxnSpPr>
        <p:spPr bwMode="auto">
          <a:xfrm rot="10800000">
            <a:off x="457200" y="2953545"/>
            <a:ext cx="381000" cy="1588"/>
          </a:xfrm>
          <a:prstGeom prst="line">
            <a:avLst/>
          </a:prstGeom>
          <a:ln>
            <a:headEnd type="none" w="med" len="med"/>
            <a:tailEnd type="none" w="med" len="med"/>
          </a:ln>
        </p:spPr>
        <p:style>
          <a:lnRef idx="2">
            <a:schemeClr val="accent4"/>
          </a:lnRef>
          <a:fillRef idx="0">
            <a:schemeClr val="accent4"/>
          </a:fillRef>
          <a:effectRef idx="1">
            <a:schemeClr val="accent4"/>
          </a:effectRef>
          <a:fontRef idx="minor">
            <a:schemeClr val="tx1"/>
          </a:fontRef>
        </p:style>
      </p:cxnSp>
      <p:graphicFrame>
        <p:nvGraphicFramePr>
          <p:cNvPr id="6" name="Table 5"/>
          <p:cNvGraphicFramePr>
            <a:graphicFrameLocks noGrp="1"/>
          </p:cNvGraphicFramePr>
          <p:nvPr>
            <p:extLst>
              <p:ext uri="{D42A27DB-BD31-4B8C-83A1-F6EECF244321}">
                <p14:modId xmlns:p14="http://schemas.microsoft.com/office/powerpoint/2010/main" val="155218916"/>
              </p:ext>
            </p:extLst>
          </p:nvPr>
        </p:nvGraphicFramePr>
        <p:xfrm>
          <a:off x="6516216" y="3356992"/>
          <a:ext cx="2133600" cy="487680"/>
        </p:xfrm>
        <a:graphic>
          <a:graphicData uri="http://schemas.openxmlformats.org/drawingml/2006/table">
            <a:tbl>
              <a:tblPr firstRow="1" bandRow="1">
                <a:tableStyleId>{1FECB4D8-DB02-4DC6-A0A2-4F2EBAE1DC90}</a:tableStyleId>
              </a:tblPr>
              <a:tblGrid>
                <a:gridCol w="2133600">
                  <a:extLst>
                    <a:ext uri="{9D8B030D-6E8A-4147-A177-3AD203B41FA5}">
                      <a16:colId xmlns:a16="http://schemas.microsoft.com/office/drawing/2014/main" val="20000"/>
                    </a:ext>
                  </a:extLst>
                </a:gridCol>
              </a:tblGrid>
              <a:tr h="231140">
                <a:tc>
                  <a:txBody>
                    <a:bodyPr/>
                    <a:lstStyle/>
                    <a:p>
                      <a:r>
                        <a:rPr lang="en-US" sz="1000" dirty="0"/>
                        <a:t>File</a:t>
                      </a:r>
                    </a:p>
                  </a:txBody>
                  <a:tcPr>
                    <a:noFill/>
                  </a:tcPr>
                </a:tc>
                <a:extLst>
                  <a:ext uri="{0D108BD9-81ED-4DB2-BD59-A6C34878D82A}">
                    <a16:rowId xmlns:a16="http://schemas.microsoft.com/office/drawing/2014/main" val="10000"/>
                  </a:ext>
                </a:extLst>
              </a:tr>
              <a:tr h="231140">
                <a:tc>
                  <a:txBody>
                    <a:bodyPr/>
                    <a:lstStyle/>
                    <a:p>
                      <a:r>
                        <a:rPr lang="en-US" sz="1000" dirty="0" err="1"/>
                        <a:t>Fact.Controls.ButtonBar</a:t>
                      </a:r>
                      <a:endParaRPr lang="en-US" sz="1000" dirty="0"/>
                    </a:p>
                  </a:txBody>
                  <a:tcPr>
                    <a:noFill/>
                  </a:tcPr>
                </a:tc>
                <a:extLst>
                  <a:ext uri="{0D108BD9-81ED-4DB2-BD59-A6C34878D82A}">
                    <a16:rowId xmlns:a16="http://schemas.microsoft.com/office/drawing/2014/main" val="10001"/>
                  </a:ext>
                </a:extLst>
              </a:tr>
            </a:tbl>
          </a:graphicData>
        </a:graphic>
      </p:graphicFrame>
      <p:sp>
        <p:nvSpPr>
          <p:cNvPr id="3" name="Date Placeholder 2"/>
          <p:cNvSpPr>
            <a:spLocks noGrp="1"/>
          </p:cNvSpPr>
          <p:nvPr>
            <p:ph type="dt" sz="half" idx="2"/>
          </p:nvPr>
        </p:nvSpPr>
        <p:spPr/>
        <p:txBody>
          <a:bodyPr/>
          <a:lstStyle/>
          <a:p>
            <a:r>
              <a:rPr lang="en-US"/>
              <a:t>© Invensys 2013</a:t>
            </a:r>
            <a:endParaRPr lang="en-US" dirty="0"/>
          </a:p>
        </p:txBody>
      </p:sp>
      <p:sp>
        <p:nvSpPr>
          <p:cNvPr id="4" name="Footer Placeholder 3"/>
          <p:cNvSpPr>
            <a:spLocks noGrp="1"/>
          </p:cNvSpPr>
          <p:nvPr>
            <p:ph type="ftr" sz="quarter" idx="3"/>
          </p:nvPr>
        </p:nvSpPr>
        <p:spPr/>
        <p:txBody>
          <a:bodyPr/>
          <a:lstStyle/>
          <a:p>
            <a:r>
              <a:rPr lang="en-US"/>
              <a:t>Invensys proprietary &amp; confidential</a:t>
            </a:r>
          </a:p>
        </p:txBody>
      </p:sp>
    </p:spTree>
    <p:extLst>
      <p:ext uri="{BB962C8B-B14F-4D97-AF65-F5344CB8AC3E}">
        <p14:creationId xmlns:p14="http://schemas.microsoft.com/office/powerpoint/2010/main" val="2828933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dissolve">
                                      <p:cBhvr>
                                        <p:cTn id="7" dur="5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32"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 calcmode="lin" valueType="num">
                                      <p:cBhvr>
                                        <p:cTn id="12" dur="500" fill="hold"/>
                                        <p:tgtEl>
                                          <p:spTgt spid="21"/>
                                        </p:tgtEl>
                                        <p:attrNameLst>
                                          <p:attrName>ppt_w</p:attrName>
                                        </p:attrNameLst>
                                      </p:cBhvr>
                                      <p:tavLst>
                                        <p:tav tm="0">
                                          <p:val>
                                            <p:strVal val="4*#ppt_w"/>
                                          </p:val>
                                        </p:tav>
                                        <p:tav tm="100000">
                                          <p:val>
                                            <p:strVal val="#ppt_w"/>
                                          </p:val>
                                        </p:tav>
                                      </p:tavLst>
                                    </p:anim>
                                    <p:anim calcmode="lin" valueType="num">
                                      <p:cBhvr>
                                        <p:cTn id="13" dur="500" fill="hold"/>
                                        <p:tgtEl>
                                          <p:spTgt spid="21"/>
                                        </p:tgtEl>
                                        <p:attrNameLst>
                                          <p:attrName>ppt_h</p:attrName>
                                        </p:attrNameLst>
                                      </p:cBhvr>
                                      <p:tavLst>
                                        <p:tav tm="0">
                                          <p:val>
                                            <p:strVal val="4*#ppt_h"/>
                                          </p:val>
                                        </p:tav>
                                        <p:tav tm="100000">
                                          <p:val>
                                            <p:strVal val="#ppt_h"/>
                                          </p:val>
                                        </p:tav>
                                      </p:tavLst>
                                    </p:anim>
                                  </p:childTnLst>
                                </p:cTn>
                              </p:par>
                            </p:childTnLst>
                          </p:cTn>
                        </p:par>
                        <p:par>
                          <p:cTn id="14" fill="hold">
                            <p:stCondLst>
                              <p:cond delay="500"/>
                            </p:stCondLst>
                            <p:childTnLst>
                              <p:par>
                                <p:cTn id="15" presetID="22" presetClass="entr" presetSubtype="8" fill="hold" nodeType="afterEffect">
                                  <p:stCondLst>
                                    <p:cond delay="0"/>
                                  </p:stCondLst>
                                  <p:childTnLst>
                                    <p:set>
                                      <p:cBhvr>
                                        <p:cTn id="16" dur="1" fill="hold">
                                          <p:stCondLst>
                                            <p:cond delay="0"/>
                                          </p:stCondLst>
                                        </p:cTn>
                                        <p:tgtEl>
                                          <p:spTgt spid="32"/>
                                        </p:tgtEl>
                                        <p:attrNameLst>
                                          <p:attrName>style.visibility</p:attrName>
                                        </p:attrNameLst>
                                      </p:cBhvr>
                                      <p:to>
                                        <p:strVal val="visible"/>
                                      </p:to>
                                    </p:set>
                                    <p:animEffect transition="in" filter="wipe(left)">
                                      <p:cBhvr>
                                        <p:cTn id="17" dur="500"/>
                                        <p:tgtEl>
                                          <p:spTgt spid="32"/>
                                        </p:tgtEl>
                                      </p:cBhvr>
                                    </p:animEffect>
                                  </p:childTnLst>
                                </p:cTn>
                              </p:par>
                            </p:childTnLst>
                          </p:cTn>
                        </p:par>
                        <p:par>
                          <p:cTn id="18" fill="hold">
                            <p:stCondLst>
                              <p:cond delay="1000"/>
                            </p:stCondLst>
                            <p:childTnLst>
                              <p:par>
                                <p:cTn id="19" presetID="9" presetClass="entr" presetSubtype="0" fill="hold" nodeType="after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dissolve">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23" presetClass="entr" presetSubtype="32" fill="hold" grpId="0" nodeType="clickEffect">
                                  <p:stCondLst>
                                    <p:cond delay="0"/>
                                  </p:stCondLst>
                                  <p:childTnLst>
                                    <p:set>
                                      <p:cBhvr>
                                        <p:cTn id="25" dur="1" fill="hold">
                                          <p:stCondLst>
                                            <p:cond delay="0"/>
                                          </p:stCondLst>
                                        </p:cTn>
                                        <p:tgtEl>
                                          <p:spTgt spid="29"/>
                                        </p:tgtEl>
                                        <p:attrNameLst>
                                          <p:attrName>style.visibility</p:attrName>
                                        </p:attrNameLst>
                                      </p:cBhvr>
                                      <p:to>
                                        <p:strVal val="visible"/>
                                      </p:to>
                                    </p:set>
                                    <p:anim calcmode="lin" valueType="num">
                                      <p:cBhvr>
                                        <p:cTn id="26" dur="500" fill="hold"/>
                                        <p:tgtEl>
                                          <p:spTgt spid="29"/>
                                        </p:tgtEl>
                                        <p:attrNameLst>
                                          <p:attrName>ppt_w</p:attrName>
                                        </p:attrNameLst>
                                      </p:cBhvr>
                                      <p:tavLst>
                                        <p:tav tm="0">
                                          <p:val>
                                            <p:strVal val="4*#ppt_w"/>
                                          </p:val>
                                        </p:tav>
                                        <p:tav tm="100000">
                                          <p:val>
                                            <p:strVal val="#ppt_w"/>
                                          </p:val>
                                        </p:tav>
                                      </p:tavLst>
                                    </p:anim>
                                    <p:anim calcmode="lin" valueType="num">
                                      <p:cBhvr>
                                        <p:cTn id="27" dur="500" fill="hold"/>
                                        <p:tgtEl>
                                          <p:spTgt spid="29"/>
                                        </p:tgtEl>
                                        <p:attrNameLst>
                                          <p:attrName>ppt_h</p:attrName>
                                        </p:attrNameLst>
                                      </p:cBhvr>
                                      <p:tavLst>
                                        <p:tav tm="0">
                                          <p:val>
                                            <p:strVal val="4*#ppt_h"/>
                                          </p:val>
                                        </p:tav>
                                        <p:tav tm="100000">
                                          <p:val>
                                            <p:strVal val="#ppt_h"/>
                                          </p:val>
                                        </p:tav>
                                      </p:tavLst>
                                    </p:anim>
                                  </p:childTnLst>
                                </p:cTn>
                              </p:par>
                            </p:childTnLst>
                          </p:cTn>
                        </p:par>
                        <p:par>
                          <p:cTn id="28" fill="hold">
                            <p:stCondLst>
                              <p:cond delay="500"/>
                            </p:stCondLst>
                            <p:childTnLst>
                              <p:par>
                                <p:cTn id="29" presetID="22" presetClass="entr" presetSubtype="2" fill="hold" nodeType="afterEffect">
                                  <p:stCondLst>
                                    <p:cond delay="0"/>
                                  </p:stCondLst>
                                  <p:childTnLst>
                                    <p:set>
                                      <p:cBhvr>
                                        <p:cTn id="30" dur="1" fill="hold">
                                          <p:stCondLst>
                                            <p:cond delay="0"/>
                                          </p:stCondLst>
                                        </p:cTn>
                                        <p:tgtEl>
                                          <p:spTgt spid="38"/>
                                        </p:tgtEl>
                                        <p:attrNameLst>
                                          <p:attrName>style.visibility</p:attrName>
                                        </p:attrNameLst>
                                      </p:cBhvr>
                                      <p:to>
                                        <p:strVal val="visible"/>
                                      </p:to>
                                    </p:set>
                                    <p:animEffect transition="in" filter="wipe(right)">
                                      <p:cBhvr>
                                        <p:cTn id="31" dur="500"/>
                                        <p:tgtEl>
                                          <p:spTgt spid="38"/>
                                        </p:tgtEl>
                                      </p:cBhvr>
                                    </p:animEffect>
                                  </p:childTnLst>
                                </p:cTn>
                              </p:par>
                            </p:childTnLst>
                          </p:cTn>
                        </p:par>
                        <p:par>
                          <p:cTn id="32" fill="hold">
                            <p:stCondLst>
                              <p:cond delay="1000"/>
                            </p:stCondLst>
                            <p:childTnLst>
                              <p:par>
                                <p:cTn id="33" presetID="22" presetClass="entr" presetSubtype="1" fill="hold" nodeType="afterEffect">
                                  <p:stCondLst>
                                    <p:cond delay="0"/>
                                  </p:stCondLst>
                                  <p:childTnLst>
                                    <p:set>
                                      <p:cBhvr>
                                        <p:cTn id="34" dur="1" fill="hold">
                                          <p:stCondLst>
                                            <p:cond delay="0"/>
                                          </p:stCondLst>
                                        </p:cTn>
                                        <p:tgtEl>
                                          <p:spTgt spid="37"/>
                                        </p:tgtEl>
                                        <p:attrNameLst>
                                          <p:attrName>style.visibility</p:attrName>
                                        </p:attrNameLst>
                                      </p:cBhvr>
                                      <p:to>
                                        <p:strVal val="visible"/>
                                      </p:to>
                                    </p:set>
                                    <p:animEffect transition="in" filter="wipe(up)">
                                      <p:cBhvr>
                                        <p:cTn id="35" dur="500"/>
                                        <p:tgtEl>
                                          <p:spTgt spid="37"/>
                                        </p:tgtEl>
                                      </p:cBhvr>
                                    </p:animEffect>
                                  </p:childTnLst>
                                </p:cTn>
                              </p:par>
                            </p:childTnLst>
                          </p:cTn>
                        </p:par>
                        <p:par>
                          <p:cTn id="36" fill="hold">
                            <p:stCondLst>
                              <p:cond delay="1500"/>
                            </p:stCondLst>
                            <p:childTnLst>
                              <p:par>
                                <p:cTn id="37" presetID="22" presetClass="entr" presetSubtype="8" fill="hold" nodeType="afterEffect">
                                  <p:stCondLst>
                                    <p:cond delay="0"/>
                                  </p:stCondLst>
                                  <p:childTnLst>
                                    <p:set>
                                      <p:cBhvr>
                                        <p:cTn id="38" dur="1" fill="hold">
                                          <p:stCondLst>
                                            <p:cond delay="0"/>
                                          </p:stCondLst>
                                        </p:cTn>
                                        <p:tgtEl>
                                          <p:spTgt spid="35"/>
                                        </p:tgtEl>
                                        <p:attrNameLst>
                                          <p:attrName>style.visibility</p:attrName>
                                        </p:attrNameLst>
                                      </p:cBhvr>
                                      <p:to>
                                        <p:strVal val="visible"/>
                                      </p:to>
                                    </p:set>
                                    <p:animEffect transition="in" filter="wipe(left)">
                                      <p:cBhvr>
                                        <p:cTn id="39" dur="500"/>
                                        <p:tgtEl>
                                          <p:spTgt spid="35"/>
                                        </p:tgtEl>
                                      </p:cBhvr>
                                    </p:animEffect>
                                  </p:childTnLst>
                                </p:cTn>
                              </p:par>
                            </p:childTnLst>
                          </p:cTn>
                        </p:par>
                        <p:par>
                          <p:cTn id="40" fill="hold">
                            <p:stCondLst>
                              <p:cond delay="2000"/>
                            </p:stCondLst>
                            <p:childTnLst>
                              <p:par>
                                <p:cTn id="41" presetID="22" presetClass="entr" presetSubtype="8" fill="hold" grpId="0" nodeType="afterEffect">
                                  <p:stCondLst>
                                    <p:cond delay="0"/>
                                  </p:stCondLst>
                                  <p:childTnLst>
                                    <p:set>
                                      <p:cBhvr>
                                        <p:cTn id="42" dur="1" fill="hold">
                                          <p:stCondLst>
                                            <p:cond delay="0"/>
                                          </p:stCondLst>
                                        </p:cTn>
                                        <p:tgtEl>
                                          <p:spTgt spid="18"/>
                                        </p:tgtEl>
                                        <p:attrNameLst>
                                          <p:attrName>style.visibility</p:attrName>
                                        </p:attrNameLst>
                                      </p:cBhvr>
                                      <p:to>
                                        <p:strVal val="visible"/>
                                      </p:to>
                                    </p:set>
                                    <p:animEffect transition="in" filter="wipe(left)">
                                      <p:cBhvr>
                                        <p:cTn id="43" dur="500"/>
                                        <p:tgtEl>
                                          <p:spTgt spid="18"/>
                                        </p:tgtEl>
                                      </p:cBhvr>
                                    </p:animEffect>
                                  </p:childTnLst>
                                </p:cTn>
                              </p:par>
                            </p:childTnLst>
                          </p:cTn>
                        </p:par>
                        <p:par>
                          <p:cTn id="44" fill="hold">
                            <p:stCondLst>
                              <p:cond delay="2500"/>
                            </p:stCondLst>
                            <p:childTnLst>
                              <p:par>
                                <p:cTn id="45" presetID="9" presetClass="entr" presetSubtype="0" fill="hold" nodeType="after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dissolve">
                                      <p:cBhvr>
                                        <p:cTn id="47" dur="500"/>
                                        <p:tgtEl>
                                          <p:spTgt spid="8"/>
                                        </p:tgtEl>
                                      </p:cBhvr>
                                    </p:animEffect>
                                  </p:childTnLst>
                                </p:cTn>
                              </p:par>
                              <p:par>
                                <p:cTn id="48" presetID="9" presetClass="entr" presetSubtype="0" fill="hold" nodeType="withEffect">
                                  <p:stCondLst>
                                    <p:cond delay="0"/>
                                  </p:stCondLst>
                                  <p:childTnLst>
                                    <p:set>
                                      <p:cBhvr>
                                        <p:cTn id="49" dur="1" fill="hold">
                                          <p:stCondLst>
                                            <p:cond delay="0"/>
                                          </p:stCondLst>
                                        </p:cTn>
                                        <p:tgtEl>
                                          <p:spTgt spid="13"/>
                                        </p:tgtEl>
                                        <p:attrNameLst>
                                          <p:attrName>style.visibility</p:attrName>
                                        </p:attrNameLst>
                                      </p:cBhvr>
                                      <p:to>
                                        <p:strVal val="visible"/>
                                      </p:to>
                                    </p:set>
                                    <p:animEffect transition="in" filter="dissolve">
                                      <p:cBhvr>
                                        <p:cTn id="50" dur="500"/>
                                        <p:tgtEl>
                                          <p:spTgt spid="13"/>
                                        </p:tgtEl>
                                      </p:cBhvr>
                                    </p:animEffect>
                                  </p:childTnLst>
                                </p:cTn>
                              </p:par>
                            </p:childTnLst>
                          </p:cTn>
                        </p:par>
                      </p:childTnLst>
                    </p:cTn>
                  </p:par>
                  <p:par>
                    <p:cTn id="51" fill="hold">
                      <p:stCondLst>
                        <p:cond delay="indefinite"/>
                      </p:stCondLst>
                      <p:childTnLst>
                        <p:par>
                          <p:cTn id="52" fill="hold">
                            <p:stCondLst>
                              <p:cond delay="0"/>
                            </p:stCondLst>
                            <p:childTnLst>
                              <p:par>
                                <p:cTn id="53" presetID="23" presetClass="entr" presetSubtype="32" fill="hold" grpId="0" nodeType="clickEffect">
                                  <p:stCondLst>
                                    <p:cond delay="0"/>
                                  </p:stCondLst>
                                  <p:childTnLst>
                                    <p:set>
                                      <p:cBhvr>
                                        <p:cTn id="54" dur="1" fill="hold">
                                          <p:stCondLst>
                                            <p:cond delay="0"/>
                                          </p:stCondLst>
                                        </p:cTn>
                                        <p:tgtEl>
                                          <p:spTgt spid="30"/>
                                        </p:tgtEl>
                                        <p:attrNameLst>
                                          <p:attrName>style.visibility</p:attrName>
                                        </p:attrNameLst>
                                      </p:cBhvr>
                                      <p:to>
                                        <p:strVal val="visible"/>
                                      </p:to>
                                    </p:set>
                                    <p:anim calcmode="lin" valueType="num">
                                      <p:cBhvr>
                                        <p:cTn id="55" dur="500" fill="hold"/>
                                        <p:tgtEl>
                                          <p:spTgt spid="30"/>
                                        </p:tgtEl>
                                        <p:attrNameLst>
                                          <p:attrName>ppt_w</p:attrName>
                                        </p:attrNameLst>
                                      </p:cBhvr>
                                      <p:tavLst>
                                        <p:tav tm="0">
                                          <p:val>
                                            <p:strVal val="4*#ppt_w"/>
                                          </p:val>
                                        </p:tav>
                                        <p:tav tm="100000">
                                          <p:val>
                                            <p:strVal val="#ppt_w"/>
                                          </p:val>
                                        </p:tav>
                                      </p:tavLst>
                                    </p:anim>
                                    <p:anim calcmode="lin" valueType="num">
                                      <p:cBhvr>
                                        <p:cTn id="56" dur="500" fill="hold"/>
                                        <p:tgtEl>
                                          <p:spTgt spid="30"/>
                                        </p:tgtEl>
                                        <p:attrNameLst>
                                          <p:attrName>ppt_h</p:attrName>
                                        </p:attrNameLst>
                                      </p:cBhvr>
                                      <p:tavLst>
                                        <p:tav tm="0">
                                          <p:val>
                                            <p:strVal val="4*#ppt_h"/>
                                          </p:val>
                                        </p:tav>
                                        <p:tav tm="100000">
                                          <p:val>
                                            <p:strVal val="#ppt_h"/>
                                          </p:val>
                                        </p:tav>
                                      </p:tavLst>
                                    </p:anim>
                                  </p:childTnLst>
                                </p:cTn>
                              </p:par>
                            </p:childTnLst>
                          </p:cTn>
                        </p:par>
                        <p:par>
                          <p:cTn id="57" fill="hold">
                            <p:stCondLst>
                              <p:cond delay="500"/>
                            </p:stCondLst>
                            <p:childTnLst>
                              <p:par>
                                <p:cTn id="58" presetID="22" presetClass="entr" presetSubtype="8" fill="hold" nodeType="afterEffect">
                                  <p:stCondLst>
                                    <p:cond delay="0"/>
                                  </p:stCondLst>
                                  <p:childTnLst>
                                    <p:set>
                                      <p:cBhvr>
                                        <p:cTn id="59" dur="1" fill="hold">
                                          <p:stCondLst>
                                            <p:cond delay="0"/>
                                          </p:stCondLst>
                                        </p:cTn>
                                        <p:tgtEl>
                                          <p:spTgt spid="34"/>
                                        </p:tgtEl>
                                        <p:attrNameLst>
                                          <p:attrName>style.visibility</p:attrName>
                                        </p:attrNameLst>
                                      </p:cBhvr>
                                      <p:to>
                                        <p:strVal val="visible"/>
                                      </p:to>
                                    </p:set>
                                    <p:animEffect transition="in" filter="wipe(left)">
                                      <p:cBhvr>
                                        <p:cTn id="60" dur="500"/>
                                        <p:tgtEl>
                                          <p:spTgt spid="34"/>
                                        </p:tgtEl>
                                      </p:cBhvr>
                                    </p:animEffect>
                                  </p:childTnLst>
                                </p:cTn>
                              </p:par>
                            </p:childTnLst>
                          </p:cTn>
                        </p:par>
                        <p:par>
                          <p:cTn id="61" fill="hold">
                            <p:stCondLst>
                              <p:cond delay="1000"/>
                            </p:stCondLst>
                            <p:childTnLst>
                              <p:par>
                                <p:cTn id="62" presetID="9" presetClass="entr" presetSubtype="0" fill="hold" nodeType="afterEffect">
                                  <p:stCondLst>
                                    <p:cond delay="0"/>
                                  </p:stCondLst>
                                  <p:childTnLst>
                                    <p:set>
                                      <p:cBhvr>
                                        <p:cTn id="63" dur="1" fill="hold">
                                          <p:stCondLst>
                                            <p:cond delay="0"/>
                                          </p:stCondLst>
                                        </p:cTn>
                                        <p:tgtEl>
                                          <p:spTgt spid="6"/>
                                        </p:tgtEl>
                                        <p:attrNameLst>
                                          <p:attrName>style.visibility</p:attrName>
                                        </p:attrNameLst>
                                      </p:cBhvr>
                                      <p:to>
                                        <p:strVal val="visible"/>
                                      </p:to>
                                    </p:set>
                                    <p:animEffect transition="in" filter="dissolve">
                                      <p:cBhvr>
                                        <p:cTn id="6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1" grpId="0" animBg="1"/>
      <p:bldP spid="29" grpId="0" animBg="1"/>
      <p:bldP spid="3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Linking the Button Bar Control</a:t>
            </a:r>
          </a:p>
        </p:txBody>
      </p:sp>
      <p:grpSp>
        <p:nvGrpSpPr>
          <p:cNvPr id="19" name="Group 18"/>
          <p:cNvGrpSpPr/>
          <p:nvPr/>
        </p:nvGrpSpPr>
        <p:grpSpPr>
          <a:xfrm>
            <a:off x="2590800" y="1371600"/>
            <a:ext cx="3124200" cy="2286000"/>
            <a:chOff x="2590800" y="1371600"/>
            <a:chExt cx="3124200" cy="2286000"/>
          </a:xfrm>
        </p:grpSpPr>
        <p:sp>
          <p:nvSpPr>
            <p:cNvPr id="3" name="Rectangle 2"/>
            <p:cNvSpPr/>
            <p:nvPr/>
          </p:nvSpPr>
          <p:spPr bwMode="auto">
            <a:xfrm>
              <a:off x="2590800" y="1371600"/>
              <a:ext cx="3124200" cy="2286000"/>
            </a:xfrm>
            <a:prstGeom prst="rect">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ctr" defTabSz="914400" rtl="0" eaLnBrk="0" fontAlgn="base" latinLnBrk="0" hangingPunct="0">
                <a:lnSpc>
                  <a:spcPct val="9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rPr>
                <a:t>Control C1</a:t>
              </a:r>
            </a:p>
          </p:txBody>
        </p:sp>
        <p:sp>
          <p:nvSpPr>
            <p:cNvPr id="6" name="Rectangle 5"/>
            <p:cNvSpPr/>
            <p:nvPr/>
          </p:nvSpPr>
          <p:spPr bwMode="auto">
            <a:xfrm>
              <a:off x="2743200" y="1676400"/>
              <a:ext cx="2819400" cy="1524000"/>
            </a:xfrm>
            <a:prstGeom prst="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grpSp>
      <p:grpSp>
        <p:nvGrpSpPr>
          <p:cNvPr id="25" name="Group 24"/>
          <p:cNvGrpSpPr/>
          <p:nvPr/>
        </p:nvGrpSpPr>
        <p:grpSpPr>
          <a:xfrm>
            <a:off x="1752600" y="4806280"/>
            <a:ext cx="5257800" cy="1143000"/>
            <a:chOff x="1752600" y="5181600"/>
            <a:chExt cx="5257800" cy="1143000"/>
          </a:xfrm>
        </p:grpSpPr>
        <p:sp>
          <p:nvSpPr>
            <p:cNvPr id="5" name="Rectangle 4"/>
            <p:cNvSpPr/>
            <p:nvPr/>
          </p:nvSpPr>
          <p:spPr bwMode="auto">
            <a:xfrm>
              <a:off x="1752600" y="5181600"/>
              <a:ext cx="5257800" cy="1143000"/>
            </a:xfrm>
            <a:prstGeom prst="rect">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noAutofit/>
            </a:bodyPr>
            <a:lstStyle/>
            <a:p>
              <a:pPr marL="0" marR="0" indent="0" defTabSz="914400" rtl="0" eaLnBrk="0" fontAlgn="base" latinLnBrk="0" hangingPunct="0">
                <a:lnSpc>
                  <a:spcPct val="90000"/>
                </a:lnSpc>
                <a:spcBef>
                  <a:spcPct val="0"/>
                </a:spcBef>
                <a:spcAft>
                  <a:spcPct val="0"/>
                </a:spcAft>
                <a:buClrTx/>
                <a:buSzTx/>
                <a:buFontTx/>
                <a:buNone/>
                <a:tabLst/>
              </a:pPr>
              <a:r>
                <a:rPr lang="en-US" dirty="0"/>
                <a:t>Button Bar B1</a:t>
              </a:r>
              <a:endParaRPr kumimoji="0" lang="en-US" sz="1400" b="0" i="0" u="none" strike="noStrike" cap="none" normalizeH="0" baseline="0" dirty="0">
                <a:ln>
                  <a:noFill/>
                </a:ln>
                <a:solidFill>
                  <a:schemeClr val="tx1"/>
                </a:solidFill>
                <a:effectLst/>
                <a:latin typeface="Arial" charset="0"/>
              </a:endParaRPr>
            </a:p>
          </p:txBody>
        </p:sp>
        <p:sp>
          <p:nvSpPr>
            <p:cNvPr id="7" name="Rectangle 6"/>
            <p:cNvSpPr/>
            <p:nvPr/>
          </p:nvSpPr>
          <p:spPr bwMode="auto">
            <a:xfrm>
              <a:off x="3200400" y="5257800"/>
              <a:ext cx="304800" cy="304800"/>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sp>
          <p:nvSpPr>
            <p:cNvPr id="8" name="Rectangle 7"/>
            <p:cNvSpPr/>
            <p:nvPr/>
          </p:nvSpPr>
          <p:spPr bwMode="auto">
            <a:xfrm>
              <a:off x="3714750" y="5257800"/>
              <a:ext cx="304800" cy="304800"/>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sp>
          <p:nvSpPr>
            <p:cNvPr id="9" name="Rectangle 8"/>
            <p:cNvSpPr/>
            <p:nvPr/>
          </p:nvSpPr>
          <p:spPr bwMode="auto">
            <a:xfrm>
              <a:off x="4229100" y="5257800"/>
              <a:ext cx="304800" cy="304800"/>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sp>
          <p:nvSpPr>
            <p:cNvPr id="10" name="Rectangle 9"/>
            <p:cNvSpPr/>
            <p:nvPr/>
          </p:nvSpPr>
          <p:spPr bwMode="auto">
            <a:xfrm>
              <a:off x="4743450" y="5257800"/>
              <a:ext cx="304800" cy="304800"/>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sp>
          <p:nvSpPr>
            <p:cNvPr id="11" name="Rectangle 10"/>
            <p:cNvSpPr/>
            <p:nvPr/>
          </p:nvSpPr>
          <p:spPr bwMode="auto">
            <a:xfrm>
              <a:off x="5257800" y="5257800"/>
              <a:ext cx="304800" cy="304800"/>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grpSp>
      <p:sp>
        <p:nvSpPr>
          <p:cNvPr id="12" name="Rectangle 11"/>
          <p:cNvSpPr/>
          <p:nvPr/>
        </p:nvSpPr>
        <p:spPr bwMode="auto">
          <a:xfrm>
            <a:off x="3810000" y="3352800"/>
            <a:ext cx="1752600" cy="228600"/>
          </a:xfrm>
          <a:prstGeom prst="rect">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r>
              <a:rPr kumimoji="0" lang="en-US" sz="1000" b="0" i="0" u="none" strike="noStrike" cap="none" normalizeH="0" baseline="0" dirty="0">
                <a:ln>
                  <a:noFill/>
                </a:ln>
                <a:solidFill>
                  <a:schemeClr val="tx1"/>
                </a:solidFill>
                <a:effectLst/>
                <a:latin typeface="Arial" charset="0"/>
              </a:rPr>
              <a:t>C1.ButtonBarName</a:t>
            </a:r>
            <a:r>
              <a:rPr kumimoji="0" lang="en-US" sz="1000" b="0" i="0" u="none" strike="noStrike" cap="none" normalizeH="0" dirty="0">
                <a:ln>
                  <a:noFill/>
                </a:ln>
                <a:solidFill>
                  <a:schemeClr val="tx1"/>
                </a:solidFill>
                <a:effectLst/>
                <a:latin typeface="Arial" charset="0"/>
              </a:rPr>
              <a:t> = </a:t>
            </a:r>
            <a:r>
              <a:rPr kumimoji="0" lang="en-US" sz="1000" b="1" i="0" u="none" strike="noStrike" cap="none" normalizeH="0" dirty="0">
                <a:ln>
                  <a:noFill/>
                </a:ln>
                <a:solidFill>
                  <a:schemeClr val="tx1"/>
                </a:solidFill>
                <a:effectLst/>
                <a:latin typeface="Arial" charset="0"/>
              </a:rPr>
              <a:t>B1</a:t>
            </a:r>
            <a:endParaRPr kumimoji="0" lang="en-US" sz="1000" b="0" i="0" u="none" strike="noStrike" cap="none" normalizeH="0" baseline="0" dirty="0">
              <a:ln>
                <a:noFill/>
              </a:ln>
              <a:solidFill>
                <a:schemeClr val="tx1"/>
              </a:solidFill>
              <a:effectLst/>
              <a:latin typeface="Arial" charset="0"/>
            </a:endParaRPr>
          </a:p>
        </p:txBody>
      </p:sp>
      <p:sp>
        <p:nvSpPr>
          <p:cNvPr id="13" name="Rectangle 12"/>
          <p:cNvSpPr/>
          <p:nvPr/>
        </p:nvSpPr>
        <p:spPr bwMode="auto">
          <a:xfrm>
            <a:off x="4800600" y="5410704"/>
            <a:ext cx="2133600" cy="228600"/>
          </a:xfrm>
          <a:prstGeom prst="rect">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r>
              <a:rPr lang="en-US" sz="1000" dirty="0">
                <a:solidFill>
                  <a:schemeClr val="tx1"/>
                </a:solidFill>
                <a:latin typeface="Arial" charset="0"/>
              </a:rPr>
              <a:t>B</a:t>
            </a:r>
            <a:r>
              <a:rPr kumimoji="0" lang="en-US" sz="1000" b="0" i="0" u="none" strike="noStrike" cap="none" normalizeH="0" baseline="0" dirty="0">
                <a:ln>
                  <a:noFill/>
                </a:ln>
                <a:solidFill>
                  <a:schemeClr val="tx1"/>
                </a:solidFill>
                <a:effectLst/>
                <a:latin typeface="Arial" charset="0"/>
              </a:rPr>
              <a:t>1.ControlInCharge</a:t>
            </a:r>
            <a:r>
              <a:rPr kumimoji="0" lang="en-US" sz="1000" b="0" i="0" u="none" strike="noStrike" cap="none" normalizeH="0" dirty="0">
                <a:ln>
                  <a:noFill/>
                </a:ln>
                <a:solidFill>
                  <a:schemeClr val="tx1"/>
                </a:solidFill>
                <a:effectLst/>
                <a:latin typeface="Arial" charset="0"/>
              </a:rPr>
              <a:t> = </a:t>
            </a:r>
            <a:r>
              <a:rPr lang="en-US" sz="1000" b="1" dirty="0">
                <a:solidFill>
                  <a:schemeClr val="tx1"/>
                </a:solidFill>
                <a:latin typeface="Arial" charset="0"/>
              </a:rPr>
              <a:t>C</a:t>
            </a:r>
            <a:r>
              <a:rPr kumimoji="0" lang="en-US" sz="1000" b="1" i="0" u="none" strike="noStrike" cap="none" normalizeH="0" dirty="0">
                <a:ln>
                  <a:noFill/>
                </a:ln>
                <a:solidFill>
                  <a:schemeClr val="tx1"/>
                </a:solidFill>
                <a:effectLst/>
                <a:latin typeface="Arial" charset="0"/>
              </a:rPr>
              <a:t>1</a:t>
            </a:r>
            <a:endParaRPr kumimoji="0" lang="en-US" sz="1000" b="0" i="0" u="none" strike="noStrike" cap="none" normalizeH="0" baseline="0" dirty="0">
              <a:ln>
                <a:noFill/>
              </a:ln>
              <a:solidFill>
                <a:schemeClr val="tx1"/>
              </a:solidFill>
              <a:effectLst/>
              <a:latin typeface="Arial" charset="0"/>
            </a:endParaRPr>
          </a:p>
        </p:txBody>
      </p:sp>
      <p:cxnSp>
        <p:nvCxnSpPr>
          <p:cNvPr id="15" name="Shape 14"/>
          <p:cNvCxnSpPr>
            <a:stCxn id="12" idx="3"/>
            <a:endCxn id="13" idx="3"/>
          </p:cNvCxnSpPr>
          <p:nvPr/>
        </p:nvCxnSpPr>
        <p:spPr bwMode="auto">
          <a:xfrm>
            <a:off x="5562600" y="3467100"/>
            <a:ext cx="1371600" cy="2057904"/>
          </a:xfrm>
          <a:prstGeom prst="bentConnector3">
            <a:avLst>
              <a:gd name="adj1" fmla="val 130770"/>
            </a:avLst>
          </a:prstGeom>
          <a:noFill/>
          <a:ln w="25400" cap="flat" cmpd="sng" algn="ctr">
            <a:solidFill>
              <a:schemeClr val="tx1"/>
            </a:solidFill>
            <a:prstDash val="solid"/>
            <a:round/>
            <a:headEnd type="arrow"/>
            <a:tailEnd type="arrow"/>
          </a:ln>
          <a:effectLst/>
        </p:spPr>
      </p:cxnSp>
      <p:sp>
        <p:nvSpPr>
          <p:cNvPr id="22" name="Rectangle 21"/>
          <p:cNvSpPr/>
          <p:nvPr/>
        </p:nvSpPr>
        <p:spPr bwMode="auto">
          <a:xfrm>
            <a:off x="4800600" y="5644480"/>
            <a:ext cx="2133600" cy="228600"/>
          </a:xfrm>
          <a:prstGeom prst="rect">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r>
              <a:rPr lang="en-US" sz="1000" dirty="0">
                <a:solidFill>
                  <a:schemeClr val="tx1"/>
                </a:solidFill>
                <a:latin typeface="Arial" charset="0"/>
              </a:rPr>
              <a:t>B</a:t>
            </a:r>
            <a:r>
              <a:rPr kumimoji="0" lang="en-US" sz="1000" b="0" i="0" u="none" strike="noStrike" cap="none" normalizeH="0" baseline="0" dirty="0">
                <a:ln>
                  <a:noFill/>
                </a:ln>
                <a:solidFill>
                  <a:schemeClr val="tx1"/>
                </a:solidFill>
                <a:effectLst/>
                <a:latin typeface="Arial" charset="0"/>
              </a:rPr>
              <a:t>1.ShowAllControlsButton</a:t>
            </a:r>
            <a:r>
              <a:rPr kumimoji="0" lang="en-US" sz="1000" b="0" i="0" u="none" strike="noStrike" cap="none" normalizeH="0" dirty="0">
                <a:ln>
                  <a:noFill/>
                </a:ln>
                <a:solidFill>
                  <a:schemeClr val="tx1"/>
                </a:solidFill>
                <a:effectLst/>
                <a:latin typeface="Arial" charset="0"/>
              </a:rPr>
              <a:t> = </a:t>
            </a:r>
            <a:r>
              <a:rPr lang="en-US" sz="1000" b="1" dirty="0">
                <a:solidFill>
                  <a:schemeClr val="tx1"/>
                </a:solidFill>
                <a:latin typeface="Arial" charset="0"/>
              </a:rPr>
              <a:t>False</a:t>
            </a:r>
            <a:endParaRPr kumimoji="0" lang="en-US" sz="1000" b="0" i="0" u="none" strike="noStrike" cap="none" normalizeH="0" baseline="0" dirty="0">
              <a:ln>
                <a:noFill/>
              </a:ln>
              <a:solidFill>
                <a:schemeClr val="tx1"/>
              </a:solidFill>
              <a:effectLst/>
              <a:latin typeface="Arial" charset="0"/>
            </a:endParaRPr>
          </a:p>
        </p:txBody>
      </p:sp>
      <p:grpSp>
        <p:nvGrpSpPr>
          <p:cNvPr id="31" name="Group 30"/>
          <p:cNvGrpSpPr/>
          <p:nvPr/>
        </p:nvGrpSpPr>
        <p:grpSpPr>
          <a:xfrm>
            <a:off x="3200400" y="4882480"/>
            <a:ext cx="2362200" cy="304800"/>
            <a:chOff x="3200400" y="5257800"/>
            <a:chExt cx="2362200" cy="304800"/>
          </a:xfrm>
        </p:grpSpPr>
        <p:sp>
          <p:nvSpPr>
            <p:cNvPr id="26" name="Rectangle 25"/>
            <p:cNvSpPr/>
            <p:nvPr/>
          </p:nvSpPr>
          <p:spPr bwMode="auto">
            <a:xfrm>
              <a:off x="3200400" y="5257800"/>
              <a:ext cx="304800" cy="304800"/>
            </a:xfrm>
            <a:prstGeom prst="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sp>
          <p:nvSpPr>
            <p:cNvPr id="27" name="Rectangle 26"/>
            <p:cNvSpPr/>
            <p:nvPr/>
          </p:nvSpPr>
          <p:spPr bwMode="auto">
            <a:xfrm>
              <a:off x="3714750" y="5257800"/>
              <a:ext cx="304800" cy="304800"/>
            </a:xfrm>
            <a:prstGeom prst="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sp>
          <p:nvSpPr>
            <p:cNvPr id="28" name="Rectangle 27"/>
            <p:cNvSpPr/>
            <p:nvPr/>
          </p:nvSpPr>
          <p:spPr bwMode="auto">
            <a:xfrm>
              <a:off x="4229100" y="5257800"/>
              <a:ext cx="304800" cy="304800"/>
            </a:xfrm>
            <a:prstGeom prst="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sp>
          <p:nvSpPr>
            <p:cNvPr id="29" name="Rectangle 28"/>
            <p:cNvSpPr/>
            <p:nvPr/>
          </p:nvSpPr>
          <p:spPr bwMode="auto">
            <a:xfrm>
              <a:off x="4743450" y="5257800"/>
              <a:ext cx="304800" cy="304800"/>
            </a:xfrm>
            <a:prstGeom prst="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sp>
          <p:nvSpPr>
            <p:cNvPr id="30" name="Rectangle 29"/>
            <p:cNvSpPr/>
            <p:nvPr/>
          </p:nvSpPr>
          <p:spPr bwMode="auto">
            <a:xfrm>
              <a:off x="5257800" y="5257800"/>
              <a:ext cx="304800" cy="304800"/>
            </a:xfrm>
            <a:prstGeom prst="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grpSp>
      <p:sp>
        <p:nvSpPr>
          <p:cNvPr id="4" name="Date Placeholder 3"/>
          <p:cNvSpPr>
            <a:spLocks noGrp="1"/>
          </p:cNvSpPr>
          <p:nvPr>
            <p:ph type="dt" sz="half" idx="2"/>
          </p:nvPr>
        </p:nvSpPr>
        <p:spPr/>
        <p:txBody>
          <a:bodyPr/>
          <a:lstStyle/>
          <a:p>
            <a:r>
              <a:rPr lang="en-US"/>
              <a:t>© Invensys 2013</a:t>
            </a:r>
            <a:endParaRPr lang="en-US" dirty="0"/>
          </a:p>
        </p:txBody>
      </p:sp>
      <p:sp>
        <p:nvSpPr>
          <p:cNvPr id="14" name="Footer Placeholder 13"/>
          <p:cNvSpPr>
            <a:spLocks noGrp="1"/>
          </p:cNvSpPr>
          <p:nvPr>
            <p:ph type="ftr" sz="quarter" idx="3"/>
          </p:nvPr>
        </p:nvSpPr>
        <p:spPr/>
        <p:txBody>
          <a:bodyPr/>
          <a:lstStyle/>
          <a:p>
            <a:r>
              <a:rPr lang="en-US"/>
              <a:t>Invensys proprietary &amp; confidential</a:t>
            </a:r>
          </a:p>
        </p:txBody>
      </p:sp>
    </p:spTree>
    <p:extLst>
      <p:ext uri="{BB962C8B-B14F-4D97-AF65-F5344CB8AC3E}">
        <p14:creationId xmlns:p14="http://schemas.microsoft.com/office/powerpoint/2010/main" val="4182377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dissolve">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dissolve">
                                      <p:cBhvr>
                                        <p:cTn id="12" dur="500"/>
                                        <p:tgtEl>
                                          <p:spTgt spid="25"/>
                                        </p:tgtEl>
                                      </p:cBhvr>
                                    </p:animEffect>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 calcmode="lin" valueType="num">
                                      <p:cBhvr>
                                        <p:cTn id="17" dur="500" fill="hold"/>
                                        <p:tgtEl>
                                          <p:spTgt spid="12"/>
                                        </p:tgtEl>
                                        <p:attrNameLst>
                                          <p:attrName>ppt_w</p:attrName>
                                        </p:attrNameLst>
                                      </p:cBhvr>
                                      <p:tavLst>
                                        <p:tav tm="0">
                                          <p:val>
                                            <p:fltVal val="0"/>
                                          </p:val>
                                        </p:tav>
                                        <p:tav tm="100000">
                                          <p:val>
                                            <p:strVal val="#ppt_w"/>
                                          </p:val>
                                        </p:tav>
                                      </p:tavLst>
                                    </p:anim>
                                    <p:anim calcmode="lin" valueType="num">
                                      <p:cBhvr>
                                        <p:cTn id="18" dur="500" fill="hold"/>
                                        <p:tgtEl>
                                          <p:spTgt spid="12"/>
                                        </p:tgtEl>
                                        <p:attrNameLst>
                                          <p:attrName>ppt_h</p:attrName>
                                        </p:attrNameLst>
                                      </p:cBhvr>
                                      <p:tavLst>
                                        <p:tav tm="0">
                                          <p:val>
                                            <p:fltVal val="0"/>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23" presetClass="entr" presetSubtype="16"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p:cTn id="23" dur="500" fill="hold"/>
                                        <p:tgtEl>
                                          <p:spTgt spid="13"/>
                                        </p:tgtEl>
                                        <p:attrNameLst>
                                          <p:attrName>ppt_w</p:attrName>
                                        </p:attrNameLst>
                                      </p:cBhvr>
                                      <p:tavLst>
                                        <p:tav tm="0">
                                          <p:val>
                                            <p:fltVal val="0"/>
                                          </p:val>
                                        </p:tav>
                                        <p:tav tm="100000">
                                          <p:val>
                                            <p:strVal val="#ppt_w"/>
                                          </p:val>
                                        </p:tav>
                                      </p:tavLst>
                                    </p:anim>
                                    <p:anim calcmode="lin" valueType="num">
                                      <p:cBhvr>
                                        <p:cTn id="24" dur="500" fill="hold"/>
                                        <p:tgtEl>
                                          <p:spTgt spid="13"/>
                                        </p:tgtEl>
                                        <p:attrNameLst>
                                          <p:attrName>ppt_h</p:attrName>
                                        </p:attrNameLst>
                                      </p:cBhvr>
                                      <p:tavLst>
                                        <p:tav tm="0">
                                          <p:val>
                                            <p:fltVal val="0"/>
                                          </p:val>
                                        </p:tav>
                                        <p:tav tm="100000">
                                          <p:val>
                                            <p:strVal val="#ppt_h"/>
                                          </p:val>
                                        </p:tav>
                                      </p:tavLst>
                                    </p:anim>
                                  </p:childTnLst>
                                </p:cTn>
                              </p:par>
                            </p:childTnLst>
                          </p:cTn>
                        </p:par>
                        <p:par>
                          <p:cTn id="25" fill="hold">
                            <p:stCondLst>
                              <p:cond delay="500"/>
                            </p:stCondLst>
                            <p:childTnLst>
                              <p:par>
                                <p:cTn id="26" presetID="23" presetClass="entr" presetSubtype="16" fill="hold" grpId="0" nodeType="afterEffect">
                                  <p:stCondLst>
                                    <p:cond delay="0"/>
                                  </p:stCondLst>
                                  <p:childTnLst>
                                    <p:set>
                                      <p:cBhvr>
                                        <p:cTn id="27" dur="1" fill="hold">
                                          <p:stCondLst>
                                            <p:cond delay="0"/>
                                          </p:stCondLst>
                                        </p:cTn>
                                        <p:tgtEl>
                                          <p:spTgt spid="22"/>
                                        </p:tgtEl>
                                        <p:attrNameLst>
                                          <p:attrName>style.visibility</p:attrName>
                                        </p:attrNameLst>
                                      </p:cBhvr>
                                      <p:to>
                                        <p:strVal val="visible"/>
                                      </p:to>
                                    </p:set>
                                    <p:anim calcmode="lin" valueType="num">
                                      <p:cBhvr>
                                        <p:cTn id="28" dur="500" fill="hold"/>
                                        <p:tgtEl>
                                          <p:spTgt spid="22"/>
                                        </p:tgtEl>
                                        <p:attrNameLst>
                                          <p:attrName>ppt_w</p:attrName>
                                        </p:attrNameLst>
                                      </p:cBhvr>
                                      <p:tavLst>
                                        <p:tav tm="0">
                                          <p:val>
                                            <p:fltVal val="0"/>
                                          </p:val>
                                        </p:tav>
                                        <p:tav tm="100000">
                                          <p:val>
                                            <p:strVal val="#ppt_w"/>
                                          </p:val>
                                        </p:tav>
                                      </p:tavLst>
                                    </p:anim>
                                    <p:anim calcmode="lin" valueType="num">
                                      <p:cBhvr>
                                        <p:cTn id="29" dur="500" fill="hold"/>
                                        <p:tgtEl>
                                          <p:spTgt spid="22"/>
                                        </p:tgtEl>
                                        <p:attrNameLst>
                                          <p:attrName>ppt_h</p:attrName>
                                        </p:attrNameLst>
                                      </p:cBhvr>
                                      <p:tavLst>
                                        <p:tav tm="0">
                                          <p:val>
                                            <p:fltVal val="0"/>
                                          </p:val>
                                        </p:tav>
                                        <p:tav tm="100000">
                                          <p:val>
                                            <p:strVal val="#ppt_h"/>
                                          </p:val>
                                        </p:tav>
                                      </p:tavLst>
                                    </p:anim>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nodeType="click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wipe(left)">
                                      <p:cBhvr>
                                        <p:cTn id="34" dur="500"/>
                                        <p:tgtEl>
                                          <p:spTgt spid="15"/>
                                        </p:tgtEl>
                                      </p:cBhvr>
                                    </p:animEffect>
                                  </p:childTnLst>
                                </p:cTn>
                              </p:par>
                            </p:childTnLst>
                          </p:cTn>
                        </p:par>
                        <p:par>
                          <p:cTn id="35" fill="hold">
                            <p:stCondLst>
                              <p:cond delay="500"/>
                            </p:stCondLst>
                            <p:childTnLst>
                              <p:par>
                                <p:cTn id="36" presetID="10" presetClass="entr" presetSubtype="0" fill="hold" nodeType="afterEffect">
                                  <p:stCondLst>
                                    <p:cond delay="0"/>
                                  </p:stCondLst>
                                  <p:childTnLst>
                                    <p:set>
                                      <p:cBhvr>
                                        <p:cTn id="37" dur="1" fill="hold">
                                          <p:stCondLst>
                                            <p:cond delay="0"/>
                                          </p:stCondLst>
                                        </p:cTn>
                                        <p:tgtEl>
                                          <p:spTgt spid="31"/>
                                        </p:tgtEl>
                                        <p:attrNameLst>
                                          <p:attrName>style.visibility</p:attrName>
                                        </p:attrNameLst>
                                      </p:cBhvr>
                                      <p:to>
                                        <p:strVal val="visible"/>
                                      </p:to>
                                    </p:set>
                                    <p:animEffect transition="in" filter="fade">
                                      <p:cBhvr>
                                        <p:cTn id="38" dur="10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2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6" name="Group 55"/>
          <p:cNvGrpSpPr/>
          <p:nvPr/>
        </p:nvGrpSpPr>
        <p:grpSpPr>
          <a:xfrm>
            <a:off x="1752600" y="4869160"/>
            <a:ext cx="5257800" cy="1143000"/>
            <a:chOff x="1752600" y="5181600"/>
            <a:chExt cx="5257800" cy="1143000"/>
          </a:xfrm>
        </p:grpSpPr>
        <p:grpSp>
          <p:nvGrpSpPr>
            <p:cNvPr id="14" name="Group 24"/>
            <p:cNvGrpSpPr/>
            <p:nvPr/>
          </p:nvGrpSpPr>
          <p:grpSpPr>
            <a:xfrm>
              <a:off x="1752600" y="5181600"/>
              <a:ext cx="5257800" cy="1143000"/>
              <a:chOff x="1752600" y="5181600"/>
              <a:chExt cx="5257800" cy="1143000"/>
            </a:xfrm>
          </p:grpSpPr>
          <p:sp>
            <p:nvSpPr>
              <p:cNvPr id="5" name="Rectangle 4"/>
              <p:cNvSpPr/>
              <p:nvPr/>
            </p:nvSpPr>
            <p:spPr bwMode="auto">
              <a:xfrm>
                <a:off x="1752600" y="5181600"/>
                <a:ext cx="5257800" cy="1143000"/>
              </a:xfrm>
              <a:prstGeom prst="rect">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noAutofit/>
              </a:bodyPr>
              <a:lstStyle/>
              <a:p>
                <a:pPr marL="0" marR="0" indent="0" defTabSz="914400" rtl="0" eaLnBrk="0" fontAlgn="base" latinLnBrk="0" hangingPunct="0">
                  <a:lnSpc>
                    <a:spcPct val="90000"/>
                  </a:lnSpc>
                  <a:spcBef>
                    <a:spcPct val="0"/>
                  </a:spcBef>
                  <a:spcAft>
                    <a:spcPct val="0"/>
                  </a:spcAft>
                  <a:buClrTx/>
                  <a:buSzTx/>
                  <a:buFontTx/>
                  <a:buNone/>
                  <a:tabLst/>
                </a:pPr>
                <a:r>
                  <a:rPr lang="en-US" dirty="0"/>
                  <a:t>Button Bar B1</a:t>
                </a:r>
                <a:endParaRPr kumimoji="0" lang="en-US" sz="1400" b="0" i="0" u="none" strike="noStrike" cap="none" normalizeH="0" baseline="0" dirty="0">
                  <a:ln>
                    <a:noFill/>
                  </a:ln>
                  <a:solidFill>
                    <a:schemeClr val="tx1"/>
                  </a:solidFill>
                  <a:effectLst/>
                  <a:latin typeface="Arial" charset="0"/>
                </a:endParaRPr>
              </a:p>
            </p:txBody>
          </p:sp>
          <p:sp>
            <p:nvSpPr>
              <p:cNvPr id="7" name="Rectangle 6"/>
              <p:cNvSpPr/>
              <p:nvPr/>
            </p:nvSpPr>
            <p:spPr bwMode="auto">
              <a:xfrm>
                <a:off x="1905000" y="5257800"/>
                <a:ext cx="304800" cy="304800"/>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sp>
            <p:nvSpPr>
              <p:cNvPr id="8" name="Rectangle 7"/>
              <p:cNvSpPr/>
              <p:nvPr/>
            </p:nvSpPr>
            <p:spPr bwMode="auto">
              <a:xfrm>
                <a:off x="2419350" y="5257800"/>
                <a:ext cx="304800" cy="304800"/>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sp>
            <p:nvSpPr>
              <p:cNvPr id="9" name="Rectangle 8"/>
              <p:cNvSpPr/>
              <p:nvPr/>
            </p:nvSpPr>
            <p:spPr bwMode="auto">
              <a:xfrm>
                <a:off x="2933700" y="5257800"/>
                <a:ext cx="304800" cy="304800"/>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sp>
            <p:nvSpPr>
              <p:cNvPr id="10" name="Rectangle 9"/>
              <p:cNvSpPr/>
              <p:nvPr/>
            </p:nvSpPr>
            <p:spPr bwMode="auto">
              <a:xfrm>
                <a:off x="3448050" y="5257800"/>
                <a:ext cx="304800" cy="304800"/>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sp>
            <p:nvSpPr>
              <p:cNvPr id="11" name="Rectangle 10"/>
              <p:cNvSpPr/>
              <p:nvPr/>
            </p:nvSpPr>
            <p:spPr bwMode="auto">
              <a:xfrm>
                <a:off x="3962400" y="5257800"/>
                <a:ext cx="304800" cy="304800"/>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grpSp>
        <p:sp>
          <p:nvSpPr>
            <p:cNvPr id="33" name="Rectangle 32"/>
            <p:cNvSpPr/>
            <p:nvPr/>
          </p:nvSpPr>
          <p:spPr bwMode="auto">
            <a:xfrm>
              <a:off x="4572000" y="5257800"/>
              <a:ext cx="304800" cy="304800"/>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sp>
          <p:nvSpPr>
            <p:cNvPr id="34" name="Rectangle 33"/>
            <p:cNvSpPr/>
            <p:nvPr/>
          </p:nvSpPr>
          <p:spPr bwMode="auto">
            <a:xfrm>
              <a:off x="5086350" y="5257800"/>
              <a:ext cx="304800" cy="304800"/>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sp>
          <p:nvSpPr>
            <p:cNvPr id="35" name="Rectangle 34"/>
            <p:cNvSpPr/>
            <p:nvPr/>
          </p:nvSpPr>
          <p:spPr bwMode="auto">
            <a:xfrm>
              <a:off x="5600700" y="5257800"/>
              <a:ext cx="304800" cy="304800"/>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sp>
          <p:nvSpPr>
            <p:cNvPr id="36" name="Rectangle 35"/>
            <p:cNvSpPr/>
            <p:nvPr/>
          </p:nvSpPr>
          <p:spPr bwMode="auto">
            <a:xfrm>
              <a:off x="6115050" y="5257800"/>
              <a:ext cx="304800" cy="304800"/>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sp>
          <p:nvSpPr>
            <p:cNvPr id="37" name="Rectangle 36"/>
            <p:cNvSpPr/>
            <p:nvPr/>
          </p:nvSpPr>
          <p:spPr bwMode="auto">
            <a:xfrm>
              <a:off x="6629400" y="5257800"/>
              <a:ext cx="304800" cy="304800"/>
            </a:xfrm>
            <a:prstGeom prst="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grpSp>
      <p:sp>
        <p:nvSpPr>
          <p:cNvPr id="2" name="Title 1"/>
          <p:cNvSpPr>
            <a:spLocks noGrp="1"/>
          </p:cNvSpPr>
          <p:nvPr>
            <p:ph type="title"/>
          </p:nvPr>
        </p:nvSpPr>
        <p:spPr/>
        <p:txBody>
          <a:bodyPr/>
          <a:lstStyle/>
          <a:p>
            <a:r>
              <a:rPr lang="en-US" dirty="0"/>
              <a:t>Linking the Button Bar Control</a:t>
            </a:r>
          </a:p>
        </p:txBody>
      </p:sp>
      <p:grpSp>
        <p:nvGrpSpPr>
          <p:cNvPr id="4" name="Group 18"/>
          <p:cNvGrpSpPr/>
          <p:nvPr/>
        </p:nvGrpSpPr>
        <p:grpSpPr>
          <a:xfrm>
            <a:off x="838200" y="1371600"/>
            <a:ext cx="3124200" cy="2286000"/>
            <a:chOff x="2590800" y="1371600"/>
            <a:chExt cx="3124200" cy="2286000"/>
          </a:xfrm>
        </p:grpSpPr>
        <p:sp>
          <p:nvSpPr>
            <p:cNvPr id="3" name="Rectangle 2"/>
            <p:cNvSpPr/>
            <p:nvPr/>
          </p:nvSpPr>
          <p:spPr bwMode="auto">
            <a:xfrm>
              <a:off x="2590800" y="1371600"/>
              <a:ext cx="3124200" cy="2286000"/>
            </a:xfrm>
            <a:prstGeom prst="rect">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ctr" defTabSz="914400" rtl="0" eaLnBrk="0" fontAlgn="base" latinLnBrk="0" hangingPunct="0">
                <a:lnSpc>
                  <a:spcPct val="9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rPr>
                <a:t>Control C1</a:t>
              </a:r>
            </a:p>
          </p:txBody>
        </p:sp>
        <p:sp>
          <p:nvSpPr>
            <p:cNvPr id="6" name="Rectangle 5"/>
            <p:cNvSpPr/>
            <p:nvPr/>
          </p:nvSpPr>
          <p:spPr bwMode="auto">
            <a:xfrm>
              <a:off x="2743200" y="1676400"/>
              <a:ext cx="2819400" cy="1524000"/>
            </a:xfrm>
            <a:prstGeom prst="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grpSp>
      <p:sp>
        <p:nvSpPr>
          <p:cNvPr id="12" name="Rectangle 11"/>
          <p:cNvSpPr/>
          <p:nvPr/>
        </p:nvSpPr>
        <p:spPr bwMode="auto">
          <a:xfrm>
            <a:off x="2057400" y="3352800"/>
            <a:ext cx="1752600" cy="228600"/>
          </a:xfrm>
          <a:prstGeom prst="rect">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r>
              <a:rPr kumimoji="0" lang="en-US" sz="1000" b="0" i="0" u="none" strike="noStrike" cap="none" normalizeH="0" baseline="0" dirty="0">
                <a:ln>
                  <a:noFill/>
                </a:ln>
                <a:solidFill>
                  <a:schemeClr val="tx1"/>
                </a:solidFill>
                <a:effectLst/>
                <a:latin typeface="Arial" charset="0"/>
              </a:rPr>
              <a:t>C1.ButtonBarName</a:t>
            </a:r>
            <a:r>
              <a:rPr kumimoji="0" lang="en-US" sz="1000" b="0" i="0" u="none" strike="noStrike" cap="none" normalizeH="0" dirty="0">
                <a:ln>
                  <a:noFill/>
                </a:ln>
                <a:solidFill>
                  <a:schemeClr val="tx1"/>
                </a:solidFill>
                <a:effectLst/>
                <a:latin typeface="Arial" charset="0"/>
              </a:rPr>
              <a:t> = </a:t>
            </a:r>
            <a:r>
              <a:rPr kumimoji="0" lang="en-US" sz="1000" b="1" i="0" u="none" strike="noStrike" cap="none" normalizeH="0" dirty="0">
                <a:ln>
                  <a:noFill/>
                </a:ln>
                <a:solidFill>
                  <a:schemeClr val="tx1"/>
                </a:solidFill>
                <a:effectLst/>
                <a:latin typeface="Arial" charset="0"/>
              </a:rPr>
              <a:t>B1</a:t>
            </a:r>
            <a:endParaRPr kumimoji="0" lang="en-US" sz="1000" b="0" i="0" u="none" strike="noStrike" cap="none" normalizeH="0" baseline="0" dirty="0">
              <a:ln>
                <a:noFill/>
              </a:ln>
              <a:solidFill>
                <a:schemeClr val="tx1"/>
              </a:solidFill>
              <a:effectLst/>
              <a:latin typeface="Arial" charset="0"/>
            </a:endParaRPr>
          </a:p>
        </p:txBody>
      </p:sp>
      <p:sp>
        <p:nvSpPr>
          <p:cNvPr id="22" name="Rectangle 21"/>
          <p:cNvSpPr/>
          <p:nvPr/>
        </p:nvSpPr>
        <p:spPr bwMode="auto">
          <a:xfrm>
            <a:off x="4800600" y="5707360"/>
            <a:ext cx="2133600" cy="228600"/>
          </a:xfrm>
          <a:prstGeom prst="rect">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r>
              <a:rPr lang="en-US" sz="1000" dirty="0">
                <a:solidFill>
                  <a:schemeClr val="tx1"/>
                </a:solidFill>
                <a:latin typeface="Arial" charset="0"/>
              </a:rPr>
              <a:t>B</a:t>
            </a:r>
            <a:r>
              <a:rPr kumimoji="0" lang="en-US" sz="1000" b="0" i="0" u="none" strike="noStrike" cap="none" normalizeH="0" baseline="0" dirty="0">
                <a:ln>
                  <a:noFill/>
                </a:ln>
                <a:solidFill>
                  <a:schemeClr val="tx1"/>
                </a:solidFill>
                <a:effectLst/>
                <a:latin typeface="Arial" charset="0"/>
              </a:rPr>
              <a:t>1.ShowAllControlsButton</a:t>
            </a:r>
            <a:r>
              <a:rPr kumimoji="0" lang="en-US" sz="1000" b="0" i="0" u="none" strike="noStrike" cap="none" normalizeH="0" dirty="0">
                <a:ln>
                  <a:noFill/>
                </a:ln>
                <a:solidFill>
                  <a:schemeClr val="tx1"/>
                </a:solidFill>
                <a:effectLst/>
                <a:latin typeface="Arial" charset="0"/>
              </a:rPr>
              <a:t> = </a:t>
            </a:r>
            <a:r>
              <a:rPr lang="en-US" sz="1000" b="1" dirty="0">
                <a:solidFill>
                  <a:schemeClr val="tx1"/>
                </a:solidFill>
                <a:latin typeface="Arial" charset="0"/>
              </a:rPr>
              <a:t>True</a:t>
            </a:r>
            <a:endParaRPr kumimoji="0" lang="en-US" sz="1000" b="0" i="0" u="none" strike="noStrike" cap="none" normalizeH="0" baseline="0" dirty="0">
              <a:ln>
                <a:noFill/>
              </a:ln>
              <a:solidFill>
                <a:schemeClr val="tx1"/>
              </a:solidFill>
              <a:effectLst/>
              <a:latin typeface="Arial" charset="0"/>
            </a:endParaRPr>
          </a:p>
        </p:txBody>
      </p:sp>
      <p:grpSp>
        <p:nvGrpSpPr>
          <p:cNvPr id="16" name="Group 30"/>
          <p:cNvGrpSpPr/>
          <p:nvPr/>
        </p:nvGrpSpPr>
        <p:grpSpPr>
          <a:xfrm>
            <a:off x="1905000" y="4945360"/>
            <a:ext cx="2362200" cy="304800"/>
            <a:chOff x="3200400" y="5257800"/>
            <a:chExt cx="2362200" cy="304800"/>
          </a:xfrm>
        </p:grpSpPr>
        <p:sp>
          <p:nvSpPr>
            <p:cNvPr id="26" name="Rectangle 25"/>
            <p:cNvSpPr/>
            <p:nvPr/>
          </p:nvSpPr>
          <p:spPr bwMode="auto">
            <a:xfrm>
              <a:off x="3200400" y="5257800"/>
              <a:ext cx="304800" cy="304800"/>
            </a:xfrm>
            <a:prstGeom prst="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sp>
          <p:nvSpPr>
            <p:cNvPr id="27" name="Rectangle 26"/>
            <p:cNvSpPr/>
            <p:nvPr/>
          </p:nvSpPr>
          <p:spPr bwMode="auto">
            <a:xfrm>
              <a:off x="3714750" y="5257800"/>
              <a:ext cx="304800" cy="304800"/>
            </a:xfrm>
            <a:prstGeom prst="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sp>
          <p:nvSpPr>
            <p:cNvPr id="28" name="Rectangle 27"/>
            <p:cNvSpPr/>
            <p:nvPr/>
          </p:nvSpPr>
          <p:spPr bwMode="auto">
            <a:xfrm>
              <a:off x="4229100" y="5257800"/>
              <a:ext cx="304800" cy="304800"/>
            </a:xfrm>
            <a:prstGeom prst="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sp>
          <p:nvSpPr>
            <p:cNvPr id="29" name="Rectangle 28"/>
            <p:cNvSpPr/>
            <p:nvPr/>
          </p:nvSpPr>
          <p:spPr bwMode="auto">
            <a:xfrm>
              <a:off x="4743450" y="5257800"/>
              <a:ext cx="304800" cy="304800"/>
            </a:xfrm>
            <a:prstGeom prst="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sp>
          <p:nvSpPr>
            <p:cNvPr id="30" name="Rectangle 29"/>
            <p:cNvSpPr/>
            <p:nvPr/>
          </p:nvSpPr>
          <p:spPr bwMode="auto">
            <a:xfrm>
              <a:off x="5257800" y="5257800"/>
              <a:ext cx="304800" cy="304800"/>
            </a:xfrm>
            <a:prstGeom prst="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grpSp>
      <p:grpSp>
        <p:nvGrpSpPr>
          <p:cNvPr id="24" name="Group 18"/>
          <p:cNvGrpSpPr/>
          <p:nvPr/>
        </p:nvGrpSpPr>
        <p:grpSpPr>
          <a:xfrm>
            <a:off x="5029200" y="1371600"/>
            <a:ext cx="3124200" cy="2286000"/>
            <a:chOff x="2590800" y="1371600"/>
            <a:chExt cx="3124200" cy="2286000"/>
          </a:xfrm>
        </p:grpSpPr>
        <p:sp>
          <p:nvSpPr>
            <p:cNvPr id="25" name="Rectangle 24"/>
            <p:cNvSpPr/>
            <p:nvPr/>
          </p:nvSpPr>
          <p:spPr bwMode="auto">
            <a:xfrm>
              <a:off x="2590800" y="1371600"/>
              <a:ext cx="3124200" cy="2286000"/>
            </a:xfrm>
            <a:prstGeom prst="rect">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ctr" defTabSz="914400" rtl="0" eaLnBrk="0" fontAlgn="base" latinLnBrk="0" hangingPunct="0">
                <a:lnSpc>
                  <a:spcPct val="9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rPr>
                <a:t>Control C2</a:t>
              </a:r>
            </a:p>
          </p:txBody>
        </p:sp>
        <p:sp>
          <p:nvSpPr>
            <p:cNvPr id="31" name="Rectangle 30"/>
            <p:cNvSpPr/>
            <p:nvPr/>
          </p:nvSpPr>
          <p:spPr bwMode="auto">
            <a:xfrm>
              <a:off x="2743200" y="1676400"/>
              <a:ext cx="2819400" cy="1524000"/>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grpSp>
      <p:sp>
        <p:nvSpPr>
          <p:cNvPr id="32" name="Rectangle 31"/>
          <p:cNvSpPr/>
          <p:nvPr/>
        </p:nvSpPr>
        <p:spPr bwMode="auto">
          <a:xfrm>
            <a:off x="6248400" y="3352800"/>
            <a:ext cx="1752600" cy="228600"/>
          </a:xfrm>
          <a:prstGeom prst="rect">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r>
              <a:rPr kumimoji="0" lang="en-US" sz="1000" b="0" i="0" u="none" strike="noStrike" cap="none" normalizeH="0" baseline="0" dirty="0">
                <a:ln>
                  <a:noFill/>
                </a:ln>
                <a:solidFill>
                  <a:schemeClr val="tx1"/>
                </a:solidFill>
                <a:effectLst/>
                <a:latin typeface="Arial" charset="0"/>
              </a:rPr>
              <a:t>C2.ButtonBarName</a:t>
            </a:r>
            <a:r>
              <a:rPr kumimoji="0" lang="en-US" sz="1000" b="0" i="0" u="none" strike="noStrike" cap="none" normalizeH="0" dirty="0">
                <a:ln>
                  <a:noFill/>
                </a:ln>
                <a:solidFill>
                  <a:schemeClr val="tx1"/>
                </a:solidFill>
                <a:effectLst/>
                <a:latin typeface="Arial" charset="0"/>
              </a:rPr>
              <a:t> = </a:t>
            </a:r>
            <a:r>
              <a:rPr kumimoji="0" lang="en-US" sz="1000" b="1" i="0" u="none" strike="noStrike" cap="none" normalizeH="0" dirty="0">
                <a:ln>
                  <a:noFill/>
                </a:ln>
                <a:solidFill>
                  <a:schemeClr val="tx1"/>
                </a:solidFill>
                <a:effectLst/>
                <a:latin typeface="Arial" charset="0"/>
              </a:rPr>
              <a:t>B1</a:t>
            </a:r>
            <a:endParaRPr kumimoji="0" lang="en-US" sz="1000" b="0" i="0" u="none" strike="noStrike" cap="none" normalizeH="0" baseline="0" dirty="0">
              <a:ln>
                <a:noFill/>
              </a:ln>
              <a:solidFill>
                <a:schemeClr val="tx1"/>
              </a:solidFill>
              <a:effectLst/>
              <a:latin typeface="Arial" charset="0"/>
            </a:endParaRPr>
          </a:p>
        </p:txBody>
      </p:sp>
      <p:grpSp>
        <p:nvGrpSpPr>
          <p:cNvPr id="57" name="Group 56"/>
          <p:cNvGrpSpPr/>
          <p:nvPr/>
        </p:nvGrpSpPr>
        <p:grpSpPr>
          <a:xfrm>
            <a:off x="4572000" y="4945360"/>
            <a:ext cx="2362200" cy="304800"/>
            <a:chOff x="4572000" y="4267200"/>
            <a:chExt cx="2362200" cy="304800"/>
          </a:xfrm>
        </p:grpSpPr>
        <p:sp>
          <p:nvSpPr>
            <p:cNvPr id="39" name="Rectangle 38"/>
            <p:cNvSpPr/>
            <p:nvPr/>
          </p:nvSpPr>
          <p:spPr bwMode="auto">
            <a:xfrm>
              <a:off x="4572000" y="4267200"/>
              <a:ext cx="304800" cy="304800"/>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sp>
          <p:nvSpPr>
            <p:cNvPr id="40" name="Rectangle 39"/>
            <p:cNvSpPr/>
            <p:nvPr/>
          </p:nvSpPr>
          <p:spPr bwMode="auto">
            <a:xfrm>
              <a:off x="5086350" y="4267200"/>
              <a:ext cx="304800" cy="304800"/>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sp>
          <p:nvSpPr>
            <p:cNvPr id="41" name="Rectangle 40"/>
            <p:cNvSpPr/>
            <p:nvPr/>
          </p:nvSpPr>
          <p:spPr bwMode="auto">
            <a:xfrm>
              <a:off x="5600700" y="4267200"/>
              <a:ext cx="304800" cy="304800"/>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sp>
          <p:nvSpPr>
            <p:cNvPr id="42" name="Rectangle 41"/>
            <p:cNvSpPr/>
            <p:nvPr/>
          </p:nvSpPr>
          <p:spPr bwMode="auto">
            <a:xfrm>
              <a:off x="6115050" y="4267200"/>
              <a:ext cx="304800" cy="304800"/>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sp>
          <p:nvSpPr>
            <p:cNvPr id="43" name="Rectangle 42"/>
            <p:cNvSpPr/>
            <p:nvPr/>
          </p:nvSpPr>
          <p:spPr bwMode="auto">
            <a:xfrm>
              <a:off x="6629400" y="4267200"/>
              <a:ext cx="304800" cy="304800"/>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ndParaRPr>
            </a:p>
          </p:txBody>
        </p:sp>
      </p:grpSp>
      <p:cxnSp>
        <p:nvCxnSpPr>
          <p:cNvPr id="15" name="Shape 14"/>
          <p:cNvCxnSpPr>
            <a:stCxn id="32" idx="3"/>
            <a:endCxn id="22" idx="3"/>
          </p:cNvCxnSpPr>
          <p:nvPr/>
        </p:nvCxnSpPr>
        <p:spPr bwMode="auto">
          <a:xfrm flipH="1">
            <a:off x="6934200" y="3467100"/>
            <a:ext cx="1066800" cy="2354560"/>
          </a:xfrm>
          <a:prstGeom prst="bentConnector3">
            <a:avLst>
              <a:gd name="adj1" fmla="val -21429"/>
            </a:avLst>
          </a:prstGeom>
          <a:noFill/>
          <a:ln w="25400" cap="flat" cmpd="sng" algn="ctr">
            <a:solidFill>
              <a:schemeClr val="tx1"/>
            </a:solidFill>
            <a:prstDash val="solid"/>
            <a:round/>
            <a:headEnd type="arrow"/>
            <a:tailEnd type="arrow"/>
          </a:ln>
          <a:effectLst/>
        </p:spPr>
      </p:cxnSp>
      <p:cxnSp>
        <p:nvCxnSpPr>
          <p:cNvPr id="52" name="Shape 14"/>
          <p:cNvCxnSpPr>
            <a:stCxn id="12" idx="2"/>
            <a:endCxn id="22" idx="3"/>
          </p:cNvCxnSpPr>
          <p:nvPr/>
        </p:nvCxnSpPr>
        <p:spPr bwMode="auto">
          <a:xfrm rot="16200000" flipH="1">
            <a:off x="3813820" y="2701280"/>
            <a:ext cx="2240260" cy="4000500"/>
          </a:xfrm>
          <a:prstGeom prst="bentConnector4">
            <a:avLst>
              <a:gd name="adj1" fmla="val 39600"/>
              <a:gd name="adj2" fmla="val 116483"/>
            </a:avLst>
          </a:prstGeom>
          <a:noFill/>
          <a:ln w="25400" cap="flat" cmpd="sng" algn="ctr">
            <a:solidFill>
              <a:schemeClr val="tx1"/>
            </a:solidFill>
            <a:prstDash val="solid"/>
            <a:round/>
            <a:headEnd type="arrow"/>
            <a:tailEnd type="arrow"/>
          </a:ln>
          <a:effectLst/>
        </p:spPr>
      </p:cxnSp>
      <p:sp>
        <p:nvSpPr>
          <p:cNvPr id="13" name="Date Placeholder 12"/>
          <p:cNvSpPr>
            <a:spLocks noGrp="1"/>
          </p:cNvSpPr>
          <p:nvPr>
            <p:ph type="dt" sz="half" idx="2"/>
          </p:nvPr>
        </p:nvSpPr>
        <p:spPr/>
        <p:txBody>
          <a:bodyPr/>
          <a:lstStyle/>
          <a:p>
            <a:r>
              <a:rPr lang="en-US"/>
              <a:t>© Invensys 2013</a:t>
            </a:r>
            <a:endParaRPr lang="en-US" dirty="0"/>
          </a:p>
        </p:txBody>
      </p:sp>
      <p:sp>
        <p:nvSpPr>
          <p:cNvPr id="17" name="Footer Placeholder 16"/>
          <p:cNvSpPr>
            <a:spLocks noGrp="1"/>
          </p:cNvSpPr>
          <p:nvPr>
            <p:ph type="ftr" sz="quarter" idx="3"/>
          </p:nvPr>
        </p:nvSpPr>
        <p:spPr/>
        <p:txBody>
          <a:bodyPr/>
          <a:lstStyle/>
          <a:p>
            <a:r>
              <a:rPr lang="en-US"/>
              <a:t>Invensys proprietary &amp; confidential</a:t>
            </a:r>
          </a:p>
        </p:txBody>
      </p:sp>
    </p:spTree>
    <p:extLst>
      <p:ext uri="{BB962C8B-B14F-4D97-AF65-F5344CB8AC3E}">
        <p14:creationId xmlns:p14="http://schemas.microsoft.com/office/powerpoint/2010/main" val="3689742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dissolve">
                                      <p:cBhvr>
                                        <p:cTn id="10" dur="500"/>
                                        <p:tgtEl>
                                          <p:spTgt spid="24"/>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56"/>
                                        </p:tgtEl>
                                        <p:attrNameLst>
                                          <p:attrName>style.visibility</p:attrName>
                                        </p:attrNameLst>
                                      </p:cBhvr>
                                      <p:to>
                                        <p:strVal val="visible"/>
                                      </p:to>
                                    </p:set>
                                    <p:animEffect transition="in" filter="dissolve">
                                      <p:cBhvr>
                                        <p:cTn id="15" dur="500"/>
                                        <p:tgtEl>
                                          <p:spTgt spid="56"/>
                                        </p:tgtEl>
                                      </p:cBhvr>
                                    </p:animEffect>
                                  </p:childTnLst>
                                </p:cTn>
                              </p:par>
                            </p:childTnLst>
                          </p:cTn>
                        </p:par>
                      </p:childTnLst>
                    </p:cTn>
                  </p:par>
                  <p:par>
                    <p:cTn id="16" fill="hold">
                      <p:stCondLst>
                        <p:cond delay="indefinite"/>
                      </p:stCondLst>
                      <p:childTnLst>
                        <p:par>
                          <p:cTn id="17" fill="hold">
                            <p:stCondLst>
                              <p:cond delay="0"/>
                            </p:stCondLst>
                            <p:childTnLst>
                              <p:par>
                                <p:cTn id="18" presetID="23" presetClass="entr" presetSubtype="16"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p:cTn id="20" dur="500" fill="hold"/>
                                        <p:tgtEl>
                                          <p:spTgt spid="12"/>
                                        </p:tgtEl>
                                        <p:attrNameLst>
                                          <p:attrName>ppt_w</p:attrName>
                                        </p:attrNameLst>
                                      </p:cBhvr>
                                      <p:tavLst>
                                        <p:tav tm="0">
                                          <p:val>
                                            <p:fltVal val="0"/>
                                          </p:val>
                                        </p:tav>
                                        <p:tav tm="100000">
                                          <p:val>
                                            <p:strVal val="#ppt_w"/>
                                          </p:val>
                                        </p:tav>
                                      </p:tavLst>
                                    </p:anim>
                                    <p:anim calcmode="lin" valueType="num">
                                      <p:cBhvr>
                                        <p:cTn id="21" dur="500" fill="hold"/>
                                        <p:tgtEl>
                                          <p:spTgt spid="12"/>
                                        </p:tgtEl>
                                        <p:attrNameLst>
                                          <p:attrName>ppt_h</p:attrName>
                                        </p:attrNameLst>
                                      </p:cBhvr>
                                      <p:tavLst>
                                        <p:tav tm="0">
                                          <p:val>
                                            <p:fltVal val="0"/>
                                          </p:val>
                                        </p:tav>
                                        <p:tav tm="100000">
                                          <p:val>
                                            <p:strVal val="#ppt_h"/>
                                          </p:val>
                                        </p:tav>
                                      </p:tavLst>
                                    </p:anim>
                                  </p:childTnLst>
                                </p:cTn>
                              </p:par>
                              <p:par>
                                <p:cTn id="22" presetID="23" presetClass="entr" presetSubtype="16" fill="hold" grpId="0" nodeType="withEffect">
                                  <p:stCondLst>
                                    <p:cond delay="0"/>
                                  </p:stCondLst>
                                  <p:childTnLst>
                                    <p:set>
                                      <p:cBhvr>
                                        <p:cTn id="23" dur="1" fill="hold">
                                          <p:stCondLst>
                                            <p:cond delay="0"/>
                                          </p:stCondLst>
                                        </p:cTn>
                                        <p:tgtEl>
                                          <p:spTgt spid="32"/>
                                        </p:tgtEl>
                                        <p:attrNameLst>
                                          <p:attrName>style.visibility</p:attrName>
                                        </p:attrNameLst>
                                      </p:cBhvr>
                                      <p:to>
                                        <p:strVal val="visible"/>
                                      </p:to>
                                    </p:set>
                                    <p:anim calcmode="lin" valueType="num">
                                      <p:cBhvr>
                                        <p:cTn id="24" dur="500" fill="hold"/>
                                        <p:tgtEl>
                                          <p:spTgt spid="32"/>
                                        </p:tgtEl>
                                        <p:attrNameLst>
                                          <p:attrName>ppt_w</p:attrName>
                                        </p:attrNameLst>
                                      </p:cBhvr>
                                      <p:tavLst>
                                        <p:tav tm="0">
                                          <p:val>
                                            <p:fltVal val="0"/>
                                          </p:val>
                                        </p:tav>
                                        <p:tav tm="100000">
                                          <p:val>
                                            <p:strVal val="#ppt_w"/>
                                          </p:val>
                                        </p:tav>
                                      </p:tavLst>
                                    </p:anim>
                                    <p:anim calcmode="lin" valueType="num">
                                      <p:cBhvr>
                                        <p:cTn id="25" dur="500" fill="hold"/>
                                        <p:tgtEl>
                                          <p:spTgt spid="32"/>
                                        </p:tgtEl>
                                        <p:attrNameLst>
                                          <p:attrName>ppt_h</p:attrName>
                                        </p:attrNameLst>
                                      </p:cBhvr>
                                      <p:tavLst>
                                        <p:tav tm="0">
                                          <p:val>
                                            <p:fltVal val="0"/>
                                          </p:val>
                                        </p:tav>
                                        <p:tav tm="100000">
                                          <p:val>
                                            <p:strVal val="#ppt_h"/>
                                          </p:val>
                                        </p:tav>
                                      </p:tavLst>
                                    </p:anim>
                                  </p:childTnLst>
                                </p:cTn>
                              </p:par>
                            </p:childTnLst>
                          </p:cTn>
                        </p:par>
                      </p:childTnLst>
                    </p:cTn>
                  </p:par>
                  <p:par>
                    <p:cTn id="26" fill="hold">
                      <p:stCondLst>
                        <p:cond delay="indefinite"/>
                      </p:stCondLst>
                      <p:childTnLst>
                        <p:par>
                          <p:cTn id="27" fill="hold">
                            <p:stCondLst>
                              <p:cond delay="0"/>
                            </p:stCondLst>
                            <p:childTnLst>
                              <p:par>
                                <p:cTn id="28" presetID="23" presetClass="entr" presetSubtype="16" fill="hold" grpId="0" nodeType="clickEffect">
                                  <p:stCondLst>
                                    <p:cond delay="0"/>
                                  </p:stCondLst>
                                  <p:childTnLst>
                                    <p:set>
                                      <p:cBhvr>
                                        <p:cTn id="29" dur="1" fill="hold">
                                          <p:stCondLst>
                                            <p:cond delay="0"/>
                                          </p:stCondLst>
                                        </p:cTn>
                                        <p:tgtEl>
                                          <p:spTgt spid="22"/>
                                        </p:tgtEl>
                                        <p:attrNameLst>
                                          <p:attrName>style.visibility</p:attrName>
                                        </p:attrNameLst>
                                      </p:cBhvr>
                                      <p:to>
                                        <p:strVal val="visible"/>
                                      </p:to>
                                    </p:set>
                                    <p:anim calcmode="lin" valueType="num">
                                      <p:cBhvr>
                                        <p:cTn id="30" dur="500" fill="hold"/>
                                        <p:tgtEl>
                                          <p:spTgt spid="22"/>
                                        </p:tgtEl>
                                        <p:attrNameLst>
                                          <p:attrName>ppt_w</p:attrName>
                                        </p:attrNameLst>
                                      </p:cBhvr>
                                      <p:tavLst>
                                        <p:tav tm="0">
                                          <p:val>
                                            <p:fltVal val="0"/>
                                          </p:val>
                                        </p:tav>
                                        <p:tav tm="100000">
                                          <p:val>
                                            <p:strVal val="#ppt_w"/>
                                          </p:val>
                                        </p:tav>
                                      </p:tavLst>
                                    </p:anim>
                                    <p:anim calcmode="lin" valueType="num">
                                      <p:cBhvr>
                                        <p:cTn id="31" dur="500" fill="hold"/>
                                        <p:tgtEl>
                                          <p:spTgt spid="22"/>
                                        </p:tgtEl>
                                        <p:attrNameLst>
                                          <p:attrName>ppt_h</p:attrName>
                                        </p:attrNameLst>
                                      </p:cBhvr>
                                      <p:tavLst>
                                        <p:tav tm="0">
                                          <p:val>
                                            <p:fltVal val="0"/>
                                          </p:val>
                                        </p:tav>
                                        <p:tav tm="100000">
                                          <p:val>
                                            <p:strVal val="#ppt_h"/>
                                          </p:val>
                                        </p:tav>
                                      </p:tavLst>
                                    </p:anim>
                                  </p:childTnLst>
                                </p:cTn>
                              </p:par>
                            </p:childTnLst>
                          </p:cTn>
                        </p:par>
                      </p:childTnLst>
                    </p:cTn>
                  </p:par>
                  <p:par>
                    <p:cTn id="32" fill="hold">
                      <p:stCondLst>
                        <p:cond delay="indefinite"/>
                      </p:stCondLst>
                      <p:childTnLst>
                        <p:par>
                          <p:cTn id="33" fill="hold">
                            <p:stCondLst>
                              <p:cond delay="0"/>
                            </p:stCondLst>
                            <p:childTnLst>
                              <p:par>
                                <p:cTn id="34" presetID="22" presetClass="entr" presetSubtype="1" fill="hold" nodeType="click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wipe(up)">
                                      <p:cBhvr>
                                        <p:cTn id="36" dur="500"/>
                                        <p:tgtEl>
                                          <p:spTgt spid="15"/>
                                        </p:tgtEl>
                                      </p:cBhvr>
                                    </p:animEffect>
                                  </p:childTnLst>
                                </p:cTn>
                              </p:par>
                            </p:childTnLst>
                          </p:cTn>
                        </p:par>
                        <p:par>
                          <p:cTn id="37" fill="hold">
                            <p:stCondLst>
                              <p:cond delay="500"/>
                            </p:stCondLst>
                            <p:childTnLst>
                              <p:par>
                                <p:cTn id="38" presetID="22" presetClass="entr" presetSubtype="8" fill="hold" nodeType="afterEffect">
                                  <p:stCondLst>
                                    <p:cond delay="0"/>
                                  </p:stCondLst>
                                  <p:childTnLst>
                                    <p:set>
                                      <p:cBhvr>
                                        <p:cTn id="39" dur="1" fill="hold">
                                          <p:stCondLst>
                                            <p:cond delay="0"/>
                                          </p:stCondLst>
                                        </p:cTn>
                                        <p:tgtEl>
                                          <p:spTgt spid="52"/>
                                        </p:tgtEl>
                                        <p:attrNameLst>
                                          <p:attrName>style.visibility</p:attrName>
                                        </p:attrNameLst>
                                      </p:cBhvr>
                                      <p:to>
                                        <p:strVal val="visible"/>
                                      </p:to>
                                    </p:set>
                                    <p:animEffect transition="in" filter="wipe(left)">
                                      <p:cBhvr>
                                        <p:cTn id="40" dur="500"/>
                                        <p:tgtEl>
                                          <p:spTgt spid="52"/>
                                        </p:tgtEl>
                                      </p:cBhvr>
                                    </p:animEffect>
                                  </p:childTnLst>
                                </p:cTn>
                              </p:par>
                            </p:childTnLst>
                          </p:cTn>
                        </p:par>
                        <p:par>
                          <p:cTn id="41" fill="hold">
                            <p:stCondLst>
                              <p:cond delay="1000"/>
                            </p:stCondLst>
                            <p:childTnLst>
                              <p:par>
                                <p:cTn id="42" presetID="10" presetClass="entr" presetSubtype="0" fill="hold" nodeType="afterEffect">
                                  <p:stCondLst>
                                    <p:cond delay="0"/>
                                  </p:stCondLst>
                                  <p:childTnLst>
                                    <p:set>
                                      <p:cBhvr>
                                        <p:cTn id="43" dur="1" fill="hold">
                                          <p:stCondLst>
                                            <p:cond delay="0"/>
                                          </p:stCondLst>
                                        </p:cTn>
                                        <p:tgtEl>
                                          <p:spTgt spid="57"/>
                                        </p:tgtEl>
                                        <p:attrNameLst>
                                          <p:attrName>style.visibility</p:attrName>
                                        </p:attrNameLst>
                                      </p:cBhvr>
                                      <p:to>
                                        <p:strVal val="visible"/>
                                      </p:to>
                                    </p:set>
                                    <p:animEffect transition="in" filter="fade">
                                      <p:cBhvr>
                                        <p:cTn id="44" dur="1000"/>
                                        <p:tgtEl>
                                          <p:spTgt spid="57"/>
                                        </p:tgtEl>
                                      </p:cBhvr>
                                    </p:animEffect>
                                  </p:childTnLst>
                                </p:cTn>
                              </p:par>
                              <p:par>
                                <p:cTn id="45" presetID="10" presetClass="entr" presetSubtype="0" fill="hold" nodeType="with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fade">
                                      <p:cBhvr>
                                        <p:cTn id="47"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2" grpId="0" animBg="1"/>
      <p:bldP spid="3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D:\GeneralShare\MES 4.0 PPT\NET Control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1640" y="1916831"/>
            <a:ext cx="2376264" cy="2988211"/>
          </a:xfrm>
          <a:prstGeom prst="rect">
            <a:avLst/>
          </a:prstGeom>
          <a:noFill/>
          <a:ln>
            <a:solidFill>
              <a:schemeClr val="accent6">
                <a:lumMod val="75000"/>
              </a:schemeClr>
            </a:solidFill>
          </a:ln>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a:t>Lab 15</a:t>
            </a:r>
            <a:br>
              <a:rPr lang="en-US" dirty="0"/>
            </a:br>
            <a:r>
              <a:rPr lang="en-US" dirty="0"/>
              <a:t>Using </a:t>
            </a:r>
            <a:r>
              <a:rPr lang="en-US" dirty="0" err="1"/>
              <a:t>Wonderware</a:t>
            </a:r>
            <a:r>
              <a:rPr lang="en-US" dirty="0"/>
              <a:t> MES .NET Controls</a:t>
            </a:r>
          </a:p>
        </p:txBody>
      </p:sp>
      <p:sp>
        <p:nvSpPr>
          <p:cNvPr id="3" name="Date Placeholder 2"/>
          <p:cNvSpPr>
            <a:spLocks noGrp="1"/>
          </p:cNvSpPr>
          <p:nvPr>
            <p:ph type="dt" sz="half" idx="2"/>
          </p:nvPr>
        </p:nvSpPr>
        <p:spPr/>
        <p:txBody>
          <a:bodyPr/>
          <a:lstStyle/>
          <a:p>
            <a:r>
              <a:rPr lang="en-US"/>
              <a:t>© Invensys 2013</a:t>
            </a:r>
            <a:endParaRPr lang="en-US" dirty="0"/>
          </a:p>
        </p:txBody>
      </p:sp>
      <p:sp>
        <p:nvSpPr>
          <p:cNvPr id="4" name="Footer Placeholder 3"/>
          <p:cNvSpPr>
            <a:spLocks noGrp="1"/>
          </p:cNvSpPr>
          <p:nvPr>
            <p:ph type="ftr" sz="quarter" idx="3"/>
          </p:nvPr>
        </p:nvSpPr>
        <p:spPr/>
        <p:txBody>
          <a:bodyPr/>
          <a:lstStyle/>
          <a:p>
            <a:r>
              <a:rPr lang="en-US"/>
              <a:t>Invensys proprietary &amp; confidential</a:t>
            </a:r>
          </a:p>
        </p:txBody>
      </p:sp>
      <p:grpSp>
        <p:nvGrpSpPr>
          <p:cNvPr id="5" name="Timer"/>
          <p:cNvGrpSpPr/>
          <p:nvPr/>
        </p:nvGrpSpPr>
        <p:grpSpPr>
          <a:xfrm>
            <a:off x="7643834" y="71414"/>
            <a:ext cx="1428760" cy="660399"/>
            <a:chOff x="7500958" y="5214950"/>
            <a:chExt cx="1428760" cy="660399"/>
          </a:xfrm>
        </p:grpSpPr>
        <p:sp>
          <p:nvSpPr>
            <p:cNvPr id="6" name="Rounded Rectangle 5"/>
            <p:cNvSpPr/>
            <p:nvPr/>
          </p:nvSpPr>
          <p:spPr bwMode="auto">
            <a:xfrm>
              <a:off x="8001024" y="5357826"/>
              <a:ext cx="928694" cy="357190"/>
            </a:xfrm>
            <a:prstGeom prst="round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r>
                <a:rPr lang="en-US" sz="1400" dirty="0">
                  <a:solidFill>
                    <a:schemeClr val="tx1"/>
                  </a:solidFill>
                </a:rPr>
                <a:t>60</a:t>
              </a:r>
              <a:r>
                <a:rPr kumimoji="0" lang="en-US" sz="1400" i="0" u="none" strike="noStrike" cap="none" normalizeH="0" baseline="0" dirty="0">
                  <a:ln>
                    <a:noFill/>
                  </a:ln>
                  <a:solidFill>
                    <a:schemeClr val="tx1"/>
                  </a:solidFill>
                  <a:effectLst/>
                </a:rPr>
                <a:t> min</a:t>
              </a:r>
            </a:p>
          </p:txBody>
        </p:sp>
        <p:pic>
          <p:nvPicPr>
            <p:cNvPr id="7" name="Picture 9" descr="95"/>
            <p:cNvPicPr>
              <a:picLocks noChangeAspect="1" noChangeArrowheads="1"/>
            </p:cNvPicPr>
            <p:nvPr/>
          </p:nvPicPr>
          <p:blipFill>
            <a:blip r:embed="rId4" cstate="print"/>
            <a:srcRect/>
            <a:stretch>
              <a:fillRect/>
            </a:stretch>
          </p:blipFill>
          <p:spPr bwMode="auto">
            <a:xfrm>
              <a:off x="7500958" y="5214950"/>
              <a:ext cx="660400" cy="660399"/>
            </a:xfrm>
            <a:prstGeom prst="rect">
              <a:avLst/>
            </a:prstGeom>
            <a:noFill/>
            <a:ln w="9525">
              <a:noFill/>
              <a:miter lim="800000"/>
              <a:headEnd/>
              <a:tailEnd/>
            </a:ln>
          </p:spPr>
        </p:pic>
      </p:grpSp>
      <p:grpSp>
        <p:nvGrpSpPr>
          <p:cNvPr id="8" name="Lab Logo"/>
          <p:cNvGrpSpPr/>
          <p:nvPr/>
        </p:nvGrpSpPr>
        <p:grpSpPr>
          <a:xfrm>
            <a:off x="4071934" y="5857892"/>
            <a:ext cx="1071547" cy="888988"/>
            <a:chOff x="517514" y="1414462"/>
            <a:chExt cx="1071547" cy="888988"/>
          </a:xfrm>
        </p:grpSpPr>
        <p:pic>
          <p:nvPicPr>
            <p:cNvPr id="9" name="Picture 20" descr="InTouch PC (On)"/>
            <p:cNvPicPr>
              <a:picLocks noChangeAspect="1" noChangeArrowheads="1"/>
            </p:cNvPicPr>
            <p:nvPr/>
          </p:nvPicPr>
          <p:blipFill>
            <a:blip r:embed="rId5" cstate="print"/>
            <a:srcRect/>
            <a:stretch>
              <a:fillRect/>
            </a:stretch>
          </p:blipFill>
          <p:spPr bwMode="auto">
            <a:xfrm>
              <a:off x="517514" y="1414462"/>
              <a:ext cx="872942" cy="728654"/>
            </a:xfrm>
            <a:prstGeom prst="rect">
              <a:avLst/>
            </a:prstGeom>
            <a:noFill/>
            <a:ln w="9525">
              <a:noFill/>
              <a:miter lim="800000"/>
              <a:headEnd/>
              <a:tailEnd/>
            </a:ln>
          </p:spPr>
        </p:pic>
        <p:pic>
          <p:nvPicPr>
            <p:cNvPr id="10" name="Picture 9" descr="146"/>
            <p:cNvPicPr>
              <a:picLocks noChangeAspect="1" noChangeArrowheads="1"/>
            </p:cNvPicPr>
            <p:nvPr/>
          </p:nvPicPr>
          <p:blipFill>
            <a:blip r:embed="rId6" cstate="print"/>
            <a:srcRect/>
            <a:stretch>
              <a:fillRect/>
            </a:stretch>
          </p:blipFill>
          <p:spPr bwMode="auto">
            <a:xfrm>
              <a:off x="1000100" y="1714488"/>
              <a:ext cx="588961" cy="588962"/>
            </a:xfrm>
            <a:prstGeom prst="rect">
              <a:avLst/>
            </a:prstGeom>
            <a:noFill/>
            <a:ln w="9525">
              <a:noFill/>
              <a:miter lim="800000"/>
              <a:headEnd/>
              <a:tailEnd/>
            </a:ln>
          </p:spPr>
        </p:pic>
      </p:grpSp>
      <p:pic>
        <p:nvPicPr>
          <p:cNvPr id="3074" name="Picture 2" descr="D:\GeneralShare\MES 4.0 PPT\Manual window.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71600" y="1412775"/>
            <a:ext cx="6840760" cy="51410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8827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dissolve">
                                      <p:cBhvr>
                                        <p:cTn id="7" dur="500"/>
                                        <p:tgtEl>
                                          <p:spTgt spid="307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074"/>
                                        </p:tgtEl>
                                        <p:attrNameLst>
                                          <p:attrName>style.visibility</p:attrName>
                                        </p:attrNameLst>
                                      </p:cBhvr>
                                      <p:to>
                                        <p:strVal val="visible"/>
                                      </p:to>
                                    </p:set>
                                    <p:animEffect transition="in" filter="dissolve">
                                      <p:cBhvr>
                                        <p:cTn id="12"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tandby tm">
  <a:themeElements>
    <a:clrScheme name="Standby tm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tandby tm">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tandby tm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tandby tm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tandby tm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tandby tm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1.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Section Divider 1">
  <a:themeElements>
    <a:clrScheme name="Section Divider 1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1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1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1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1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Section Divider 2">
  <a:themeElements>
    <a:clrScheme name="Section Divider 2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2">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2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2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2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2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Section Divider 3">
  <a:themeElements>
    <a:clrScheme name="Section Divider 3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3">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3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3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3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3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Section Divider 4">
  <a:themeElements>
    <a:clrScheme name="Section Divider 4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4">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4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4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4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4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Section Divider 5">
  <a:themeElements>
    <a:clrScheme name="Section Divider 5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5">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5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5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5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5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pening/Closure">
  <a:themeElements>
    <a:clrScheme name="Opening/Closure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Opening/Closur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Opening/Closure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Opening/Closure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Opening/Closure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Opening/Closure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_Section Divider 1">
  <a:themeElements>
    <a:clrScheme name="Section Divider 1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1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1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1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1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new_corp_w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95000"/>
          </a:schemeClr>
        </a:solidFill>
        <a:ln w="9525" cap="flat" cmpd="sng" algn="ctr">
          <a:solidFill>
            <a:schemeClr val="tx1"/>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noAutofit/>
      </a:bodyPr>
      <a:lstStyle>
        <a:defPPr marL="0" marR="0" indent="0" algn="l" defTabSz="914400" rtl="0" eaLnBrk="0" fontAlgn="base" latinLnBrk="0" hangingPunct="0">
          <a:lnSpc>
            <a:spcPct val="90000"/>
          </a:lnSpc>
          <a:spcBef>
            <a:spcPct val="0"/>
          </a:spcBef>
          <a:spcAft>
            <a:spcPct val="0"/>
          </a:spcAft>
          <a:buClrTx/>
          <a:buSzTx/>
          <a:buFontTx/>
          <a:buNone/>
          <a:tabLst/>
          <a:defRPr kumimoji="0" sz="1400" b="0" i="0" u="none" strike="noStrike" cap="none" normalizeH="0" baseline="0" smtClean="0">
            <a:ln>
              <a:noFill/>
            </a:ln>
            <a:solidFill>
              <a:schemeClr val="tx1"/>
            </a:solidFill>
            <a:effectLst/>
            <a:latin typeface="Arial" charset="0"/>
          </a:defRPr>
        </a:defPPr>
      </a:lstStyle>
    </a:spDef>
    <a:lnDef>
      <a:spPr bwMode="auto">
        <a:noFill/>
        <a:ln w="9525" cap="flat" cmpd="sng" algn="ctr">
          <a:solidFill>
            <a:schemeClr val="tx1"/>
          </a:solidFill>
          <a:prstDash val="solid"/>
          <a:round/>
          <a:headEnd type="none" w="med" len="med"/>
          <a:tailEnd type="none" w="med" len="med"/>
        </a:ln>
        <a:effectLst/>
      </a:spPr>
      <a:bodyPr/>
      <a:lstStyle/>
    </a:lnDef>
  </a:objectDefaults>
  <a:extraClrSchemeLst>
    <a:extraClrScheme>
      <a:clrScheme name="new_corp_ww 1">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ew_corp_ww 2">
        <a:dk1>
          <a:srgbClr val="7E7E7E"/>
        </a:dk1>
        <a:lt1>
          <a:srgbClr val="FFDC00"/>
        </a:lt1>
        <a:dk2>
          <a:srgbClr val="000066"/>
        </a:dk2>
        <a:lt2>
          <a:srgbClr val="FFFFFF"/>
        </a:lt2>
        <a:accent1>
          <a:srgbClr val="9431BD"/>
        </a:accent1>
        <a:accent2>
          <a:srgbClr val="BD3194"/>
        </a:accent2>
        <a:accent3>
          <a:srgbClr val="AAAAB8"/>
        </a:accent3>
        <a:accent4>
          <a:srgbClr val="DABC00"/>
        </a:accent4>
        <a:accent5>
          <a:srgbClr val="C8ADDB"/>
        </a:accent5>
        <a:accent6>
          <a:srgbClr val="AB2B86"/>
        </a:accent6>
        <a:hlink>
          <a:srgbClr val="3194BD"/>
        </a:hlink>
        <a:folHlink>
          <a:srgbClr val="B2B2B2"/>
        </a:folHlink>
      </a:clrScheme>
      <a:clrMap bg1="dk2" tx1="lt1" bg2="dk1" tx2="lt2" accent1="accent1" accent2="accent2" accent3="accent3" accent4="accent4" accent5="accent5" accent6="accent6" hlink="hlink" folHlink="folHlink"/>
    </a:extraClrScheme>
    <a:extraClrScheme>
      <a:clrScheme name="new_corp_ww 3">
        <a:dk1>
          <a:srgbClr val="FF3300"/>
        </a:dk1>
        <a:lt1>
          <a:srgbClr val="FFFFFF"/>
        </a:lt1>
        <a:dk2>
          <a:srgbClr val="000066"/>
        </a:dk2>
        <a:lt2>
          <a:srgbClr val="7E7E7E"/>
        </a:lt2>
        <a:accent1>
          <a:srgbClr val="9431BD"/>
        </a:accent1>
        <a:accent2>
          <a:srgbClr val="BD3194"/>
        </a:accent2>
        <a:accent3>
          <a:srgbClr val="FFFFFF"/>
        </a:accent3>
        <a:accent4>
          <a:srgbClr val="DA2A00"/>
        </a:accent4>
        <a:accent5>
          <a:srgbClr val="C8ADDB"/>
        </a:accent5>
        <a:accent6>
          <a:srgbClr val="AB2B86"/>
        </a:accent6>
        <a:hlink>
          <a:srgbClr val="3194BD"/>
        </a:hlink>
        <a:folHlink>
          <a:srgbClr val="B2B2B2"/>
        </a:folHlink>
      </a:clrScheme>
      <a:clrMap bg1="lt1" tx1="dk1" bg2="lt2" tx2="dk2" accent1="accent1" accent2="accent2" accent3="accent3" accent4="accent4" accent5="accent5" accent6="accent6" hlink="hlink" folHlink="folHlink"/>
    </a:extraClrScheme>
    <a:extraClrScheme>
      <a:clrScheme name="new_corp_ww 4">
        <a:dk1>
          <a:srgbClr val="000000"/>
        </a:dk1>
        <a:lt1>
          <a:srgbClr val="FFFFFF"/>
        </a:lt1>
        <a:dk2>
          <a:srgbClr val="FFFFFF"/>
        </a:dk2>
        <a:lt2>
          <a:srgbClr val="B2B2B2"/>
        </a:lt2>
        <a:accent1>
          <a:srgbClr val="990099"/>
        </a:accent1>
        <a:accent2>
          <a:srgbClr val="BD3194"/>
        </a:accent2>
        <a:accent3>
          <a:srgbClr val="FFFFFF"/>
        </a:accent3>
        <a:accent4>
          <a:srgbClr val="000000"/>
        </a:accent4>
        <a:accent5>
          <a:srgbClr val="CAAACA"/>
        </a:accent5>
        <a:accent6>
          <a:srgbClr val="AB2B86"/>
        </a:accent6>
        <a:hlink>
          <a:srgbClr val="3194BD"/>
        </a:hlink>
        <a:folHlink>
          <a:srgbClr val="B2B2B2"/>
        </a:folHlink>
      </a:clrScheme>
      <a:clrMap bg1="lt1" tx1="dk1" bg2="lt2" tx2="dk2" accent1="accent1" accent2="accent2" accent3="accent3" accent4="accent4" accent5="accent5" accent6="accent6" hlink="hlink" folHlink="folHlink"/>
    </a:extraClrScheme>
    <a:extraClrScheme>
      <a:clrScheme name="new_corp_ww 5">
        <a:dk1>
          <a:srgbClr val="000000"/>
        </a:dk1>
        <a:lt1>
          <a:srgbClr val="FFFFFF"/>
        </a:lt1>
        <a:dk2>
          <a:srgbClr val="FFFFFF"/>
        </a:dk2>
        <a:lt2>
          <a:srgbClr val="B2B2B2"/>
        </a:lt2>
        <a:accent1>
          <a:srgbClr val="5A4099"/>
        </a:accent1>
        <a:accent2>
          <a:srgbClr val="9D17A0"/>
        </a:accent2>
        <a:accent3>
          <a:srgbClr val="FFFFFF"/>
        </a:accent3>
        <a:accent4>
          <a:srgbClr val="000000"/>
        </a:accent4>
        <a:accent5>
          <a:srgbClr val="B5AFCA"/>
        </a:accent5>
        <a:accent6>
          <a:srgbClr val="8E1491"/>
        </a:accent6>
        <a:hlink>
          <a:srgbClr val="00A0A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1961EEE6ED77646B26AABD0ADB416BA" ma:contentTypeVersion="0" ma:contentTypeDescription="Create a new document." ma:contentTypeScope="" ma:versionID="1fe26b8d1ce59ce6fcf8438aba1ff29c">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C8333378-B8CE-4525-900D-3485F77E6923}">
  <ds:schemaRefs>
    <ds:schemaRef ds:uri="http://schemas.microsoft.com/sharepoint/v3/contenttype/forms"/>
  </ds:schemaRefs>
</ds:datastoreItem>
</file>

<file path=customXml/itemProps2.xml><?xml version="1.0" encoding="utf-8"?>
<ds:datastoreItem xmlns:ds="http://schemas.openxmlformats.org/officeDocument/2006/customXml" ds:itemID="{F0A8A5A9-8249-45C4-B466-87D8CEE9F318}">
  <ds:schemaRefs>
    <ds:schemaRef ds:uri="http://schemas.microsoft.com/office/2006/documentManagement/types"/>
    <ds:schemaRef ds:uri="http://www.w3.org/XML/1998/namespace"/>
    <ds:schemaRef ds:uri="http://purl.org/dc/elements/1.1/"/>
    <ds:schemaRef ds:uri="http://schemas.microsoft.com/office/2006/metadata/properties"/>
    <ds:schemaRef ds:uri="http://purl.org/dc/dcmitype/"/>
    <ds:schemaRef ds:uri="http://schemas.openxmlformats.org/package/2006/metadata/core-properties"/>
    <ds:schemaRef ds:uri="http://purl.org/dc/terms/"/>
    <ds:schemaRef ds:uri="http://schemas.microsoft.com/office/infopath/2007/PartnerControls"/>
  </ds:schemaRefs>
</ds:datastoreItem>
</file>

<file path=customXml/itemProps3.xml><?xml version="1.0" encoding="utf-8"?>
<ds:datastoreItem xmlns:ds="http://schemas.openxmlformats.org/officeDocument/2006/customXml" ds:itemID="{6DF87743-C770-4909-8114-DEA48513551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
  <TotalTime>16508</TotalTime>
  <Words>266</Words>
  <Application>Microsoft Office PowerPoint</Application>
  <PresentationFormat>On-screen Show (4:3)</PresentationFormat>
  <Paragraphs>78</Paragraphs>
  <Slides>7</Slides>
  <Notes>4</Notes>
  <HiddenSlides>0</HiddenSlides>
  <MMClips>0</MMClips>
  <ScaleCrop>false</ScaleCrop>
  <HeadingPairs>
    <vt:vector size="6" baseType="variant">
      <vt:variant>
        <vt:lpstr>Fonts Used</vt:lpstr>
      </vt:variant>
      <vt:variant>
        <vt:i4>3</vt:i4>
      </vt:variant>
      <vt:variant>
        <vt:lpstr>Theme</vt:lpstr>
      </vt:variant>
      <vt:variant>
        <vt:i4>9</vt:i4>
      </vt:variant>
      <vt:variant>
        <vt:lpstr>Slide Titles</vt:lpstr>
      </vt:variant>
      <vt:variant>
        <vt:i4>7</vt:i4>
      </vt:variant>
    </vt:vector>
  </HeadingPairs>
  <TitlesOfParts>
    <vt:vector size="19" baseType="lpstr">
      <vt:lpstr>Arial</vt:lpstr>
      <vt:lpstr>Calibri</vt:lpstr>
      <vt:lpstr>Verdana</vt:lpstr>
      <vt:lpstr>Standby tm</vt:lpstr>
      <vt:lpstr>Section Divider 1</vt:lpstr>
      <vt:lpstr>Section Divider 2</vt:lpstr>
      <vt:lpstr>Section Divider 3</vt:lpstr>
      <vt:lpstr>Section Divider 4</vt:lpstr>
      <vt:lpstr>Section Divider 5</vt:lpstr>
      <vt:lpstr>Opening/Closure</vt:lpstr>
      <vt:lpstr>1_Section Divider 1</vt:lpstr>
      <vt:lpstr>new_corp_ww</vt:lpstr>
      <vt:lpstr>5</vt:lpstr>
      <vt:lpstr>Wonderware MES 4.0 - Operations</vt:lpstr>
      <vt:lpstr>Lab 14 Manually Tracking Work Orders</vt:lpstr>
      <vt:lpstr>.NET Controls</vt:lpstr>
      <vt:lpstr>Linking the Button Bar Control</vt:lpstr>
      <vt:lpstr>Linking the Button Bar Control</vt:lpstr>
      <vt:lpstr>Lab 15 Using Wonderware MES .NET Controls</vt:lpstr>
    </vt:vector>
  </TitlesOfParts>
  <Company>Invensys plc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Invensys Learning Services</dc:title>
  <dc:creator>Eric Enet</dc:creator>
  <cp:keywords>Training</cp:keywords>
  <dc:description>Invensys Learning Services PowerPoint presentation template.
Samples included are for Wonderware courses.</dc:description>
  <cp:lastModifiedBy>sachin bhavsar</cp:lastModifiedBy>
  <cp:revision>681</cp:revision>
  <dcterms:created xsi:type="dcterms:W3CDTF">2009-09-28T11:17:04Z</dcterms:created>
  <dcterms:modified xsi:type="dcterms:W3CDTF">2020-02-10T05:31:07Z</dcterms:modified>
  <cp:contentStatus>Rev 2</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0x01010031961EEE6ED77646B26AABD0ADB416BA</vt:lpwstr>
  </property>
</Properties>
</file>