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303" r:id="rId3"/>
    <p:sldId id="304" r:id="rId4"/>
    <p:sldId id="305" r:id="rId5"/>
    <p:sldId id="306" r:id="rId6"/>
    <p:sldId id="307" r:id="rId7"/>
    <p:sldId id="308" r:id="rId8"/>
    <p:sldId id="30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2B33"/>
    <a:srgbClr val="FDB127"/>
    <a:srgbClr val="F2990A"/>
    <a:srgbClr val="ED6559"/>
    <a:srgbClr val="3292CA"/>
    <a:srgbClr val="007DC6"/>
    <a:srgbClr val="FFC000"/>
    <a:srgbClr val="222A35"/>
    <a:srgbClr val="FECC72"/>
    <a:srgbClr val="B8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9" autoAdjust="0"/>
    <p:restoredTop sz="94660"/>
  </p:normalViewPr>
  <p:slideViewPr>
    <p:cSldViewPr snapToGrid="0">
      <p:cViewPr varScale="1">
        <p:scale>
          <a:sx n="70" d="100"/>
          <a:sy n="70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89600-E76C-427C-A5A5-7BF870C870D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D46EB5-D73C-4D52-A51B-2AF102CE3262}">
      <dgm:prSet phldrT="[Text]" custT="1"/>
      <dgm:spPr/>
      <dgm:t>
        <a:bodyPr/>
        <a:lstStyle/>
        <a:p>
          <a:r>
            <a:rPr lang="en-U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Engineering Manager</a:t>
          </a:r>
          <a:endParaRPr lang="en-U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C5EF322-C0EF-415E-B840-7497AB9B38C1}" type="parTrans" cxnId="{5569866A-A10F-4FFF-89DA-A84EE5F3C7BD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3063D59-A7BE-45B5-9EE1-10CFAD3FD3C8}" type="sibTrans" cxnId="{5569866A-A10F-4FFF-89DA-A84EE5F3C7BD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AA6E46C-F4BF-434C-8D6B-D04565A3A191}" type="asst">
      <dgm:prSet phldrT="[Text]" custT="1"/>
      <dgm:spPr/>
      <dgm:t>
        <a:bodyPr/>
        <a:lstStyle/>
        <a:p>
          <a:r>
            <a:rPr lang="en-U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Subject Matter Experts ( SME)</a:t>
          </a:r>
          <a:endParaRPr lang="en-U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9BD40C4-0827-43D7-A677-EAC034EAC352}" type="parTrans" cxnId="{AF6F06A2-6E95-4218-8FBE-FC5610647B5B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69BB742-0690-4E03-932E-9252EE0F7599}" type="sibTrans" cxnId="{AF6F06A2-6E95-4218-8FBE-FC5610647B5B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582D9EA-D32B-48B8-8BE6-838E92CCADAE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Line Manager-1</a:t>
          </a:r>
        </a:p>
        <a:p>
          <a:r>
            <a:rPr lang="en-US" sz="1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( Resource Leader)</a:t>
          </a:r>
          <a:endParaRPr lang="en-US" sz="14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ED1D218-34FB-4C48-9DE6-7AFC7A27475E}" type="parTrans" cxnId="{B391E96E-D485-425C-9735-0DF7F05EA7B6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45DF475-F563-4E77-962E-AF95C76DFA62}" type="sibTrans" cxnId="{B391E96E-D485-425C-9735-0DF7F05EA7B6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6EB50F4-6408-4FD1-9A1A-33D68EE5211D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Line Manager-2</a:t>
          </a:r>
        </a:p>
        <a:p>
          <a:r>
            <a:rPr lang="en-US" sz="1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( Resource Leader)</a:t>
          </a:r>
          <a:endParaRPr lang="en-US" sz="14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0CDAE3F-0CC5-4EC9-B545-10FD5804CAFC}" type="parTrans" cxnId="{3AC507C6-95FA-4867-A40F-2EEBE87C73D8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6D124DB-AB3A-4362-B260-6028CD6E3687}" type="sibTrans" cxnId="{3AC507C6-95FA-4867-A40F-2EEBE87C73D8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09CDECE-544A-4A66-B3F4-5124D2145D05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Line Manager-N</a:t>
          </a:r>
        </a:p>
        <a:p>
          <a:r>
            <a:rPr lang="en-US" sz="1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( Resource Leader)</a:t>
          </a:r>
          <a:endParaRPr lang="en-US" sz="14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645332A-5A1B-411D-B751-8FAE2DB45988}" type="parTrans" cxnId="{17937C64-2E38-4BE0-BB82-ED55ACD64B17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9A55D79-330F-4A1F-920D-E7EF6630BB35}" type="sibTrans" cxnId="{17937C64-2E38-4BE0-BB82-ED55ACD64B17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F9E9AE6-A94C-452A-8903-9DAC27BC537F}" type="asst">
      <dgm:prSet custT="1"/>
      <dgm:spPr/>
      <dgm:t>
        <a:bodyPr/>
        <a:lstStyle/>
        <a:p>
          <a:r>
            <a:rPr lang="en-U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Technical </a:t>
          </a:r>
          <a:br>
            <a:rPr lang="en-US" sz="1400" dirty="0" smtClean="0">
              <a:latin typeface="Segoe UI" panose="020B0502040204020203" pitchFamily="34" charset="0"/>
              <a:cs typeface="Segoe UI" panose="020B0502040204020203" pitchFamily="34" charset="0"/>
            </a:rPr>
          </a:br>
          <a:r>
            <a:rPr lang="en-U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Managers</a:t>
          </a:r>
          <a:endParaRPr lang="en-U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A88BC5C-D1BF-455E-8B82-CB4F8A686F42}" type="parTrans" cxnId="{2DD063B9-EEF4-4835-AA21-4EEA23E566E2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4A7B626-0882-4F06-9559-B727E3A9FF5B}" type="sibTrans" cxnId="{2DD063B9-EEF4-4835-AA21-4EEA23E566E2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FAAF1562-49D7-40DE-8158-3DD717BB4451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Trainee, Junior, Senior, Lead Engineers</a:t>
          </a:r>
          <a:endParaRPr lang="en-US" sz="14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2A07239-C847-4742-889C-B81812308101}" type="parTrans" cxnId="{C872EC5C-C7EE-4F7D-A553-C561318CD3AE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6CFBBD3-1B58-42AF-AC83-5B8D858C1E2C}" type="sibTrans" cxnId="{C872EC5C-C7EE-4F7D-A553-C561318CD3AE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11EC06C-7021-4732-9DF1-E98F6054A314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Trainee, Junior, Senior, Lead Engineers</a:t>
          </a:r>
          <a:endParaRPr lang="en-US" sz="14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492B17D-8086-40ED-9CBD-17035A8B081B}" type="parTrans" cxnId="{FEF6BB89-CB67-4A3E-A4A4-319297820159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1715A7D-08BF-47B3-8ACD-4322DD6FE0FE}" type="sibTrans" cxnId="{FEF6BB89-CB67-4A3E-A4A4-319297820159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C45EB05-7E42-426A-89FA-380D6E02C4A0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4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Trainee, Junior, Senior, Lead Engineers</a:t>
          </a:r>
          <a:endParaRPr lang="en-US" sz="14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C186059-BF1C-4815-92A2-7A784FE0DC16}" type="parTrans" cxnId="{6BEAB9CA-7059-43B9-90F9-80A1BEE94953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5B27BE1-E036-45BE-963E-EEAD811CE335}" type="sibTrans" cxnId="{6BEAB9CA-7059-43B9-90F9-80A1BEE94953}">
      <dgm:prSet/>
      <dgm:spPr/>
      <dgm:t>
        <a:bodyPr/>
        <a:lstStyle/>
        <a:p>
          <a:endParaRPr lang="en-U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5F0D268-9671-453F-AE15-C215FEB2DD0E}" type="pres">
      <dgm:prSet presAssocID="{40789600-E76C-427C-A5A5-7BF870C870D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08F098-9793-4BAE-BBEE-2FFB03AFDBF1}" type="pres">
      <dgm:prSet presAssocID="{4BD46EB5-D73C-4D52-A51B-2AF102CE3262}" presName="hierRoot1" presStyleCnt="0">
        <dgm:presLayoutVars>
          <dgm:hierBranch val="init"/>
        </dgm:presLayoutVars>
      </dgm:prSet>
      <dgm:spPr/>
    </dgm:pt>
    <dgm:pt modelId="{61790965-AF7F-4C07-A506-A777610650E9}" type="pres">
      <dgm:prSet presAssocID="{4BD46EB5-D73C-4D52-A51B-2AF102CE3262}" presName="rootComposite1" presStyleCnt="0"/>
      <dgm:spPr/>
    </dgm:pt>
    <dgm:pt modelId="{2495A8B9-2367-45A6-92A6-D82EDCCB66D0}" type="pres">
      <dgm:prSet presAssocID="{4BD46EB5-D73C-4D52-A51B-2AF102CE326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069FB7-2B1A-4780-A502-B576369C1CE8}" type="pres">
      <dgm:prSet presAssocID="{4BD46EB5-D73C-4D52-A51B-2AF102CE326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9B19C9E-C338-4223-9496-715502170875}" type="pres">
      <dgm:prSet presAssocID="{4BD46EB5-D73C-4D52-A51B-2AF102CE3262}" presName="hierChild2" presStyleCnt="0"/>
      <dgm:spPr/>
    </dgm:pt>
    <dgm:pt modelId="{5C54AD6A-8097-4F11-8DD3-E86CD4F20738}" type="pres">
      <dgm:prSet presAssocID="{4ED1D218-34FB-4C48-9DE6-7AFC7A27475E}" presName="Name37" presStyleLbl="parChTrans1D2" presStyleIdx="0" presStyleCnt="5"/>
      <dgm:spPr/>
      <dgm:t>
        <a:bodyPr/>
        <a:lstStyle/>
        <a:p>
          <a:endParaRPr lang="en-US"/>
        </a:p>
      </dgm:t>
    </dgm:pt>
    <dgm:pt modelId="{69083FE6-4CCE-45D2-AD55-89B8F18FE5AC}" type="pres">
      <dgm:prSet presAssocID="{4582D9EA-D32B-48B8-8BE6-838E92CCADAE}" presName="hierRoot2" presStyleCnt="0">
        <dgm:presLayoutVars>
          <dgm:hierBranch val="init"/>
        </dgm:presLayoutVars>
      </dgm:prSet>
      <dgm:spPr/>
    </dgm:pt>
    <dgm:pt modelId="{F517BD41-86FD-4898-BA30-97F8A84851F2}" type="pres">
      <dgm:prSet presAssocID="{4582D9EA-D32B-48B8-8BE6-838E92CCADAE}" presName="rootComposite" presStyleCnt="0"/>
      <dgm:spPr/>
    </dgm:pt>
    <dgm:pt modelId="{B4FA5574-0DD1-4D68-B6E3-2FE4F284C125}" type="pres">
      <dgm:prSet presAssocID="{4582D9EA-D32B-48B8-8BE6-838E92CCADA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BAB3E1-1294-492D-BEDF-108B0AD52588}" type="pres">
      <dgm:prSet presAssocID="{4582D9EA-D32B-48B8-8BE6-838E92CCADAE}" presName="rootConnector" presStyleLbl="node2" presStyleIdx="0" presStyleCnt="3"/>
      <dgm:spPr/>
      <dgm:t>
        <a:bodyPr/>
        <a:lstStyle/>
        <a:p>
          <a:endParaRPr lang="en-US"/>
        </a:p>
      </dgm:t>
    </dgm:pt>
    <dgm:pt modelId="{3A01AAA2-B3ED-4977-A89F-849E8480A482}" type="pres">
      <dgm:prSet presAssocID="{4582D9EA-D32B-48B8-8BE6-838E92CCADAE}" presName="hierChild4" presStyleCnt="0"/>
      <dgm:spPr/>
    </dgm:pt>
    <dgm:pt modelId="{B10B53C0-39B2-4FE1-A126-B2EBCB1FF1EB}" type="pres">
      <dgm:prSet presAssocID="{22A07239-C847-4742-889C-B81812308101}" presName="Name37" presStyleLbl="parChTrans1D3" presStyleIdx="0" presStyleCnt="3"/>
      <dgm:spPr/>
      <dgm:t>
        <a:bodyPr/>
        <a:lstStyle/>
        <a:p>
          <a:endParaRPr lang="en-US"/>
        </a:p>
      </dgm:t>
    </dgm:pt>
    <dgm:pt modelId="{9B07E04A-42A0-41F4-8B8F-9ED4442DDBBD}" type="pres">
      <dgm:prSet presAssocID="{FAAF1562-49D7-40DE-8158-3DD717BB4451}" presName="hierRoot2" presStyleCnt="0">
        <dgm:presLayoutVars>
          <dgm:hierBranch val="init"/>
        </dgm:presLayoutVars>
      </dgm:prSet>
      <dgm:spPr/>
    </dgm:pt>
    <dgm:pt modelId="{C6C7232C-B90F-4808-8460-D2C10D22DFB9}" type="pres">
      <dgm:prSet presAssocID="{FAAF1562-49D7-40DE-8158-3DD717BB4451}" presName="rootComposite" presStyleCnt="0"/>
      <dgm:spPr/>
    </dgm:pt>
    <dgm:pt modelId="{D577C3C1-E365-4680-8DDB-651695A7A76C}" type="pres">
      <dgm:prSet presAssocID="{FAAF1562-49D7-40DE-8158-3DD717BB4451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1E0002-D23B-4170-91E3-822AE471E88C}" type="pres">
      <dgm:prSet presAssocID="{FAAF1562-49D7-40DE-8158-3DD717BB4451}" presName="rootConnector" presStyleLbl="node3" presStyleIdx="0" presStyleCnt="3"/>
      <dgm:spPr/>
      <dgm:t>
        <a:bodyPr/>
        <a:lstStyle/>
        <a:p>
          <a:endParaRPr lang="en-US"/>
        </a:p>
      </dgm:t>
    </dgm:pt>
    <dgm:pt modelId="{C1DFB04A-B1BA-4694-903A-9C1254F20B48}" type="pres">
      <dgm:prSet presAssocID="{FAAF1562-49D7-40DE-8158-3DD717BB4451}" presName="hierChild4" presStyleCnt="0"/>
      <dgm:spPr/>
    </dgm:pt>
    <dgm:pt modelId="{B4C6B35D-4BB4-41FF-9804-274ABE140980}" type="pres">
      <dgm:prSet presAssocID="{FAAF1562-49D7-40DE-8158-3DD717BB4451}" presName="hierChild5" presStyleCnt="0"/>
      <dgm:spPr/>
    </dgm:pt>
    <dgm:pt modelId="{B9A42449-0F6B-4D5C-9755-8818E727C3D6}" type="pres">
      <dgm:prSet presAssocID="{4582D9EA-D32B-48B8-8BE6-838E92CCADAE}" presName="hierChild5" presStyleCnt="0"/>
      <dgm:spPr/>
    </dgm:pt>
    <dgm:pt modelId="{4F529756-9B24-4AC7-ADA8-6EBB82357EA7}" type="pres">
      <dgm:prSet presAssocID="{C0CDAE3F-0CC5-4EC9-B545-10FD5804CAFC}" presName="Name37" presStyleLbl="parChTrans1D2" presStyleIdx="1" presStyleCnt="5"/>
      <dgm:spPr/>
      <dgm:t>
        <a:bodyPr/>
        <a:lstStyle/>
        <a:p>
          <a:endParaRPr lang="en-US"/>
        </a:p>
      </dgm:t>
    </dgm:pt>
    <dgm:pt modelId="{1340D70B-7FC7-4DF9-B430-4B40C9CD3C14}" type="pres">
      <dgm:prSet presAssocID="{36EB50F4-6408-4FD1-9A1A-33D68EE5211D}" presName="hierRoot2" presStyleCnt="0">
        <dgm:presLayoutVars>
          <dgm:hierBranch val="init"/>
        </dgm:presLayoutVars>
      </dgm:prSet>
      <dgm:spPr/>
    </dgm:pt>
    <dgm:pt modelId="{A1FFB4B6-9049-46B3-A811-55ADCF09D6D5}" type="pres">
      <dgm:prSet presAssocID="{36EB50F4-6408-4FD1-9A1A-33D68EE5211D}" presName="rootComposite" presStyleCnt="0"/>
      <dgm:spPr/>
    </dgm:pt>
    <dgm:pt modelId="{4180A272-4538-4BAA-86A7-69DFDEC62432}" type="pres">
      <dgm:prSet presAssocID="{36EB50F4-6408-4FD1-9A1A-33D68EE5211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D87AD0-DCCA-4CEA-A416-1C9BB5196EED}" type="pres">
      <dgm:prSet presAssocID="{36EB50F4-6408-4FD1-9A1A-33D68EE5211D}" presName="rootConnector" presStyleLbl="node2" presStyleIdx="1" presStyleCnt="3"/>
      <dgm:spPr/>
      <dgm:t>
        <a:bodyPr/>
        <a:lstStyle/>
        <a:p>
          <a:endParaRPr lang="en-US"/>
        </a:p>
      </dgm:t>
    </dgm:pt>
    <dgm:pt modelId="{2E950BA8-76D9-42FC-9276-60CAEFB47AAA}" type="pres">
      <dgm:prSet presAssocID="{36EB50F4-6408-4FD1-9A1A-33D68EE5211D}" presName="hierChild4" presStyleCnt="0"/>
      <dgm:spPr/>
    </dgm:pt>
    <dgm:pt modelId="{C166CE39-128A-40D5-9B9E-7A9EBF6A2A2B}" type="pres">
      <dgm:prSet presAssocID="{E492B17D-8086-40ED-9CBD-17035A8B081B}" presName="Name37" presStyleLbl="parChTrans1D3" presStyleIdx="1" presStyleCnt="3"/>
      <dgm:spPr/>
      <dgm:t>
        <a:bodyPr/>
        <a:lstStyle/>
        <a:p>
          <a:endParaRPr lang="en-US"/>
        </a:p>
      </dgm:t>
    </dgm:pt>
    <dgm:pt modelId="{9F66D614-5C0A-4C40-A9E9-460993F65961}" type="pres">
      <dgm:prSet presAssocID="{411EC06C-7021-4732-9DF1-E98F6054A314}" presName="hierRoot2" presStyleCnt="0">
        <dgm:presLayoutVars>
          <dgm:hierBranch val="init"/>
        </dgm:presLayoutVars>
      </dgm:prSet>
      <dgm:spPr/>
    </dgm:pt>
    <dgm:pt modelId="{E2B8D0F4-0383-4D06-8220-B27F23A31F3E}" type="pres">
      <dgm:prSet presAssocID="{411EC06C-7021-4732-9DF1-E98F6054A314}" presName="rootComposite" presStyleCnt="0"/>
      <dgm:spPr/>
    </dgm:pt>
    <dgm:pt modelId="{2691934F-9CFB-47E2-A12F-1FEFBBB9085D}" type="pres">
      <dgm:prSet presAssocID="{411EC06C-7021-4732-9DF1-E98F6054A314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BF810E-C1B4-4B14-855E-BF7A86674031}" type="pres">
      <dgm:prSet presAssocID="{411EC06C-7021-4732-9DF1-E98F6054A314}" presName="rootConnector" presStyleLbl="node3" presStyleIdx="1" presStyleCnt="3"/>
      <dgm:spPr/>
      <dgm:t>
        <a:bodyPr/>
        <a:lstStyle/>
        <a:p>
          <a:endParaRPr lang="en-US"/>
        </a:p>
      </dgm:t>
    </dgm:pt>
    <dgm:pt modelId="{F20E3445-6CF2-41C7-8631-3EF826438F3F}" type="pres">
      <dgm:prSet presAssocID="{411EC06C-7021-4732-9DF1-E98F6054A314}" presName="hierChild4" presStyleCnt="0"/>
      <dgm:spPr/>
    </dgm:pt>
    <dgm:pt modelId="{94DFD30D-8415-4DA4-8EED-CB2ED89E4A37}" type="pres">
      <dgm:prSet presAssocID="{411EC06C-7021-4732-9DF1-E98F6054A314}" presName="hierChild5" presStyleCnt="0"/>
      <dgm:spPr/>
    </dgm:pt>
    <dgm:pt modelId="{D6AE7304-FDE0-4F4F-94FB-0DE4ADD81EA2}" type="pres">
      <dgm:prSet presAssocID="{36EB50F4-6408-4FD1-9A1A-33D68EE5211D}" presName="hierChild5" presStyleCnt="0"/>
      <dgm:spPr/>
    </dgm:pt>
    <dgm:pt modelId="{9830420C-B508-4927-80C8-2BB60DE0E0CF}" type="pres">
      <dgm:prSet presAssocID="{3645332A-5A1B-411D-B751-8FAE2DB45988}" presName="Name37" presStyleLbl="parChTrans1D2" presStyleIdx="2" presStyleCnt="5"/>
      <dgm:spPr/>
      <dgm:t>
        <a:bodyPr/>
        <a:lstStyle/>
        <a:p>
          <a:endParaRPr lang="en-US"/>
        </a:p>
      </dgm:t>
    </dgm:pt>
    <dgm:pt modelId="{F55E72B4-4227-4109-B062-86AE094ECF0E}" type="pres">
      <dgm:prSet presAssocID="{009CDECE-544A-4A66-B3F4-5124D2145D05}" presName="hierRoot2" presStyleCnt="0">
        <dgm:presLayoutVars>
          <dgm:hierBranch val="init"/>
        </dgm:presLayoutVars>
      </dgm:prSet>
      <dgm:spPr/>
    </dgm:pt>
    <dgm:pt modelId="{52F1FABC-B4A8-4727-A01E-164961FE0ADE}" type="pres">
      <dgm:prSet presAssocID="{009CDECE-544A-4A66-B3F4-5124D2145D05}" presName="rootComposite" presStyleCnt="0"/>
      <dgm:spPr/>
    </dgm:pt>
    <dgm:pt modelId="{1C2F4352-67AE-4BA1-9703-78AB47FD635E}" type="pres">
      <dgm:prSet presAssocID="{009CDECE-544A-4A66-B3F4-5124D2145D0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C08AFE-35A5-4253-BC61-F613CF6A0640}" type="pres">
      <dgm:prSet presAssocID="{009CDECE-544A-4A66-B3F4-5124D2145D05}" presName="rootConnector" presStyleLbl="node2" presStyleIdx="2" presStyleCnt="3"/>
      <dgm:spPr/>
      <dgm:t>
        <a:bodyPr/>
        <a:lstStyle/>
        <a:p>
          <a:endParaRPr lang="en-US"/>
        </a:p>
      </dgm:t>
    </dgm:pt>
    <dgm:pt modelId="{199366E7-D3FD-4A9E-9C4E-72F33785B53D}" type="pres">
      <dgm:prSet presAssocID="{009CDECE-544A-4A66-B3F4-5124D2145D05}" presName="hierChild4" presStyleCnt="0"/>
      <dgm:spPr/>
    </dgm:pt>
    <dgm:pt modelId="{D0EF8553-D604-4044-8132-0C1FCBE61394}" type="pres">
      <dgm:prSet presAssocID="{6C186059-BF1C-4815-92A2-7A784FE0DC16}" presName="Name37" presStyleLbl="parChTrans1D3" presStyleIdx="2" presStyleCnt="3"/>
      <dgm:spPr/>
      <dgm:t>
        <a:bodyPr/>
        <a:lstStyle/>
        <a:p>
          <a:endParaRPr lang="en-US"/>
        </a:p>
      </dgm:t>
    </dgm:pt>
    <dgm:pt modelId="{D5554ACF-F0F4-40D9-BA85-52D587E8B4F3}" type="pres">
      <dgm:prSet presAssocID="{EC45EB05-7E42-426A-89FA-380D6E02C4A0}" presName="hierRoot2" presStyleCnt="0">
        <dgm:presLayoutVars>
          <dgm:hierBranch val="init"/>
        </dgm:presLayoutVars>
      </dgm:prSet>
      <dgm:spPr/>
    </dgm:pt>
    <dgm:pt modelId="{B420F83B-1B7C-40C8-9FEF-5D0A3369658C}" type="pres">
      <dgm:prSet presAssocID="{EC45EB05-7E42-426A-89FA-380D6E02C4A0}" presName="rootComposite" presStyleCnt="0"/>
      <dgm:spPr/>
    </dgm:pt>
    <dgm:pt modelId="{9CBF1D48-9E63-4A58-89F8-BBCB301C27FD}" type="pres">
      <dgm:prSet presAssocID="{EC45EB05-7E42-426A-89FA-380D6E02C4A0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35B53A-ECA6-472E-A7A4-6430A6DF77E7}" type="pres">
      <dgm:prSet presAssocID="{EC45EB05-7E42-426A-89FA-380D6E02C4A0}" presName="rootConnector" presStyleLbl="node3" presStyleIdx="2" presStyleCnt="3"/>
      <dgm:spPr/>
      <dgm:t>
        <a:bodyPr/>
        <a:lstStyle/>
        <a:p>
          <a:endParaRPr lang="en-US"/>
        </a:p>
      </dgm:t>
    </dgm:pt>
    <dgm:pt modelId="{330615AB-3648-44CD-85C4-A5CC52AE20F3}" type="pres">
      <dgm:prSet presAssocID="{EC45EB05-7E42-426A-89FA-380D6E02C4A0}" presName="hierChild4" presStyleCnt="0"/>
      <dgm:spPr/>
    </dgm:pt>
    <dgm:pt modelId="{01B41BFF-55A8-482B-8B27-B0DD286B196F}" type="pres">
      <dgm:prSet presAssocID="{EC45EB05-7E42-426A-89FA-380D6E02C4A0}" presName="hierChild5" presStyleCnt="0"/>
      <dgm:spPr/>
    </dgm:pt>
    <dgm:pt modelId="{6591393B-0BC3-4A99-8133-E290F2FD5C04}" type="pres">
      <dgm:prSet presAssocID="{009CDECE-544A-4A66-B3F4-5124D2145D05}" presName="hierChild5" presStyleCnt="0"/>
      <dgm:spPr/>
    </dgm:pt>
    <dgm:pt modelId="{A2D66CD6-A852-470B-99E3-F87F10C6327C}" type="pres">
      <dgm:prSet presAssocID="{4BD46EB5-D73C-4D52-A51B-2AF102CE3262}" presName="hierChild3" presStyleCnt="0"/>
      <dgm:spPr/>
    </dgm:pt>
    <dgm:pt modelId="{D834C87A-193C-40AB-AB40-BDC8BA0CA5D1}" type="pres">
      <dgm:prSet presAssocID="{79BD40C4-0827-43D7-A677-EAC034EAC352}" presName="Name111" presStyleLbl="parChTrans1D2" presStyleIdx="3" presStyleCnt="5"/>
      <dgm:spPr/>
      <dgm:t>
        <a:bodyPr/>
        <a:lstStyle/>
        <a:p>
          <a:endParaRPr lang="en-US"/>
        </a:p>
      </dgm:t>
    </dgm:pt>
    <dgm:pt modelId="{2A0F3D61-562D-4649-8F9F-44B02C463F60}" type="pres">
      <dgm:prSet presAssocID="{CAA6E46C-F4BF-434C-8D6B-D04565A3A191}" presName="hierRoot3" presStyleCnt="0">
        <dgm:presLayoutVars>
          <dgm:hierBranch val="init"/>
        </dgm:presLayoutVars>
      </dgm:prSet>
      <dgm:spPr/>
    </dgm:pt>
    <dgm:pt modelId="{E5A5E2A0-F3F8-413C-A163-73768210C7A7}" type="pres">
      <dgm:prSet presAssocID="{CAA6E46C-F4BF-434C-8D6B-D04565A3A191}" presName="rootComposite3" presStyleCnt="0"/>
      <dgm:spPr/>
    </dgm:pt>
    <dgm:pt modelId="{FEE0772C-029A-4E2B-9B41-8576B39735FC}" type="pres">
      <dgm:prSet presAssocID="{CAA6E46C-F4BF-434C-8D6B-D04565A3A191}" presName="rootText3" presStyleLbl="asst1" presStyleIdx="0" presStyleCnt="2" custLinFactNeighborX="535" custLinFactNeighborY="-278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B3810F-F4C0-4418-A572-BD03E8411765}" type="pres">
      <dgm:prSet presAssocID="{CAA6E46C-F4BF-434C-8D6B-D04565A3A191}" presName="rootConnector3" presStyleLbl="asst1" presStyleIdx="0" presStyleCnt="2"/>
      <dgm:spPr/>
      <dgm:t>
        <a:bodyPr/>
        <a:lstStyle/>
        <a:p>
          <a:endParaRPr lang="en-US"/>
        </a:p>
      </dgm:t>
    </dgm:pt>
    <dgm:pt modelId="{EA892CC5-FD7D-43FC-83BA-1939843D8C11}" type="pres">
      <dgm:prSet presAssocID="{CAA6E46C-F4BF-434C-8D6B-D04565A3A191}" presName="hierChild6" presStyleCnt="0"/>
      <dgm:spPr/>
    </dgm:pt>
    <dgm:pt modelId="{5D32D45C-0222-403C-8BAE-060FCDF5C37C}" type="pres">
      <dgm:prSet presAssocID="{CAA6E46C-F4BF-434C-8D6B-D04565A3A191}" presName="hierChild7" presStyleCnt="0"/>
      <dgm:spPr/>
    </dgm:pt>
    <dgm:pt modelId="{3B444D12-D800-43FD-88CE-CE16467C73B5}" type="pres">
      <dgm:prSet presAssocID="{DA88BC5C-D1BF-455E-8B82-CB4F8A686F42}" presName="Name111" presStyleLbl="parChTrans1D2" presStyleIdx="4" presStyleCnt="5"/>
      <dgm:spPr/>
      <dgm:t>
        <a:bodyPr/>
        <a:lstStyle/>
        <a:p>
          <a:endParaRPr lang="en-US"/>
        </a:p>
      </dgm:t>
    </dgm:pt>
    <dgm:pt modelId="{E4B4220E-9A6B-43E8-984B-72F30106709B}" type="pres">
      <dgm:prSet presAssocID="{6F9E9AE6-A94C-452A-8903-9DAC27BC537F}" presName="hierRoot3" presStyleCnt="0">
        <dgm:presLayoutVars>
          <dgm:hierBranch val="init"/>
        </dgm:presLayoutVars>
      </dgm:prSet>
      <dgm:spPr/>
    </dgm:pt>
    <dgm:pt modelId="{B65B9C6F-6CCC-47CE-B9A8-847A999E6E92}" type="pres">
      <dgm:prSet presAssocID="{6F9E9AE6-A94C-452A-8903-9DAC27BC537F}" presName="rootComposite3" presStyleCnt="0"/>
      <dgm:spPr/>
    </dgm:pt>
    <dgm:pt modelId="{B6445664-357F-4422-994D-FDA00792B6F3}" type="pres">
      <dgm:prSet presAssocID="{6F9E9AE6-A94C-452A-8903-9DAC27BC537F}" presName="rootText3" presStyleLbl="asst1" presStyleIdx="1" presStyleCnt="2" custLinFactNeighborX="2000" custLinFactNeighborY="-278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A3E0FF-0427-454E-9EA7-FD0613376EB3}" type="pres">
      <dgm:prSet presAssocID="{6F9E9AE6-A94C-452A-8903-9DAC27BC537F}" presName="rootConnector3" presStyleLbl="asst1" presStyleIdx="1" presStyleCnt="2"/>
      <dgm:spPr/>
      <dgm:t>
        <a:bodyPr/>
        <a:lstStyle/>
        <a:p>
          <a:endParaRPr lang="en-US"/>
        </a:p>
      </dgm:t>
    </dgm:pt>
    <dgm:pt modelId="{B3D55653-17F7-4436-B857-BF30019DAC24}" type="pres">
      <dgm:prSet presAssocID="{6F9E9AE6-A94C-452A-8903-9DAC27BC537F}" presName="hierChild6" presStyleCnt="0"/>
      <dgm:spPr/>
    </dgm:pt>
    <dgm:pt modelId="{18A3D3BF-C35A-4524-A8B5-C47B5CA08E00}" type="pres">
      <dgm:prSet presAssocID="{6F9E9AE6-A94C-452A-8903-9DAC27BC537F}" presName="hierChild7" presStyleCnt="0"/>
      <dgm:spPr/>
    </dgm:pt>
  </dgm:ptLst>
  <dgm:cxnLst>
    <dgm:cxn modelId="{073FCBC3-0B55-40A1-9776-5AD50B39B89C}" type="presOf" srcId="{EC45EB05-7E42-426A-89FA-380D6E02C4A0}" destId="{9CBF1D48-9E63-4A58-89F8-BBCB301C27FD}" srcOrd="0" destOrd="0" presId="urn:microsoft.com/office/officeart/2005/8/layout/orgChart1"/>
    <dgm:cxn modelId="{EC698F5D-B1ED-4622-AC19-2E964BF27668}" type="presOf" srcId="{CAA6E46C-F4BF-434C-8D6B-D04565A3A191}" destId="{3AB3810F-F4C0-4418-A572-BD03E8411765}" srcOrd="1" destOrd="0" presId="urn:microsoft.com/office/officeart/2005/8/layout/orgChart1"/>
    <dgm:cxn modelId="{09143DB9-93A7-4C5F-9469-19EFE85F1FFE}" type="presOf" srcId="{EC45EB05-7E42-426A-89FA-380D6E02C4A0}" destId="{D935B53A-ECA6-472E-A7A4-6430A6DF77E7}" srcOrd="1" destOrd="0" presId="urn:microsoft.com/office/officeart/2005/8/layout/orgChart1"/>
    <dgm:cxn modelId="{BCE5D77A-E9D1-4F84-877F-662AFC5F61DC}" type="presOf" srcId="{E492B17D-8086-40ED-9CBD-17035A8B081B}" destId="{C166CE39-128A-40D5-9B9E-7A9EBF6A2A2B}" srcOrd="0" destOrd="0" presId="urn:microsoft.com/office/officeart/2005/8/layout/orgChart1"/>
    <dgm:cxn modelId="{C872EC5C-C7EE-4F7D-A553-C561318CD3AE}" srcId="{4582D9EA-D32B-48B8-8BE6-838E92CCADAE}" destId="{FAAF1562-49D7-40DE-8158-3DD717BB4451}" srcOrd="0" destOrd="0" parTransId="{22A07239-C847-4742-889C-B81812308101}" sibTransId="{76CFBBD3-1B58-42AF-AC83-5B8D858C1E2C}"/>
    <dgm:cxn modelId="{2DD063B9-EEF4-4835-AA21-4EEA23E566E2}" srcId="{4BD46EB5-D73C-4D52-A51B-2AF102CE3262}" destId="{6F9E9AE6-A94C-452A-8903-9DAC27BC537F}" srcOrd="4" destOrd="0" parTransId="{DA88BC5C-D1BF-455E-8B82-CB4F8A686F42}" sibTransId="{94A7B626-0882-4F06-9559-B727E3A9FF5B}"/>
    <dgm:cxn modelId="{3AC507C6-95FA-4867-A40F-2EEBE87C73D8}" srcId="{4BD46EB5-D73C-4D52-A51B-2AF102CE3262}" destId="{36EB50F4-6408-4FD1-9A1A-33D68EE5211D}" srcOrd="2" destOrd="0" parTransId="{C0CDAE3F-0CC5-4EC9-B545-10FD5804CAFC}" sibTransId="{A6D124DB-AB3A-4362-B260-6028CD6E3687}"/>
    <dgm:cxn modelId="{260C9CA1-48FB-48BB-BC7E-90849965BE9C}" type="presOf" srcId="{6F9E9AE6-A94C-452A-8903-9DAC27BC537F}" destId="{B6445664-357F-4422-994D-FDA00792B6F3}" srcOrd="0" destOrd="0" presId="urn:microsoft.com/office/officeart/2005/8/layout/orgChart1"/>
    <dgm:cxn modelId="{B88257EE-9B60-41EC-98B8-4CF3E2144AFF}" type="presOf" srcId="{CAA6E46C-F4BF-434C-8D6B-D04565A3A191}" destId="{FEE0772C-029A-4E2B-9B41-8576B39735FC}" srcOrd="0" destOrd="0" presId="urn:microsoft.com/office/officeart/2005/8/layout/orgChart1"/>
    <dgm:cxn modelId="{6BEAB9CA-7059-43B9-90F9-80A1BEE94953}" srcId="{009CDECE-544A-4A66-B3F4-5124D2145D05}" destId="{EC45EB05-7E42-426A-89FA-380D6E02C4A0}" srcOrd="0" destOrd="0" parTransId="{6C186059-BF1C-4815-92A2-7A784FE0DC16}" sibTransId="{D5B27BE1-E036-45BE-963E-EEAD811CE335}"/>
    <dgm:cxn modelId="{C597A7F4-ACA1-4E63-B448-3804DCE1B2D4}" type="presOf" srcId="{DA88BC5C-D1BF-455E-8B82-CB4F8A686F42}" destId="{3B444D12-D800-43FD-88CE-CE16467C73B5}" srcOrd="0" destOrd="0" presId="urn:microsoft.com/office/officeart/2005/8/layout/orgChart1"/>
    <dgm:cxn modelId="{4433E0AB-7967-4A42-9E5B-80E08D4D77EC}" type="presOf" srcId="{3645332A-5A1B-411D-B751-8FAE2DB45988}" destId="{9830420C-B508-4927-80C8-2BB60DE0E0CF}" srcOrd="0" destOrd="0" presId="urn:microsoft.com/office/officeart/2005/8/layout/orgChart1"/>
    <dgm:cxn modelId="{317A832F-07A1-43A2-AA4E-3300C3CC3DAD}" type="presOf" srcId="{411EC06C-7021-4732-9DF1-E98F6054A314}" destId="{A3BF810E-C1B4-4B14-855E-BF7A86674031}" srcOrd="1" destOrd="0" presId="urn:microsoft.com/office/officeart/2005/8/layout/orgChart1"/>
    <dgm:cxn modelId="{79B32BB7-2135-493F-A1E8-906E45ABF777}" type="presOf" srcId="{4BD46EB5-D73C-4D52-A51B-2AF102CE3262}" destId="{2495A8B9-2367-45A6-92A6-D82EDCCB66D0}" srcOrd="0" destOrd="0" presId="urn:microsoft.com/office/officeart/2005/8/layout/orgChart1"/>
    <dgm:cxn modelId="{C65D0486-ED72-4D2D-B457-09CF1859A4D0}" type="presOf" srcId="{009CDECE-544A-4A66-B3F4-5124D2145D05}" destId="{1C2F4352-67AE-4BA1-9703-78AB47FD635E}" srcOrd="0" destOrd="0" presId="urn:microsoft.com/office/officeart/2005/8/layout/orgChart1"/>
    <dgm:cxn modelId="{9FEDF68F-C797-4BDE-BC8F-557162C17982}" type="presOf" srcId="{FAAF1562-49D7-40DE-8158-3DD717BB4451}" destId="{D577C3C1-E365-4680-8DDB-651695A7A76C}" srcOrd="0" destOrd="0" presId="urn:microsoft.com/office/officeart/2005/8/layout/orgChart1"/>
    <dgm:cxn modelId="{17937C64-2E38-4BE0-BB82-ED55ACD64B17}" srcId="{4BD46EB5-D73C-4D52-A51B-2AF102CE3262}" destId="{009CDECE-544A-4A66-B3F4-5124D2145D05}" srcOrd="3" destOrd="0" parTransId="{3645332A-5A1B-411D-B751-8FAE2DB45988}" sibTransId="{C9A55D79-330F-4A1F-920D-E7EF6630BB35}"/>
    <dgm:cxn modelId="{75CB9C3B-F05A-40BB-9E33-806B90602620}" type="presOf" srcId="{6C186059-BF1C-4815-92A2-7A784FE0DC16}" destId="{D0EF8553-D604-4044-8132-0C1FCBE61394}" srcOrd="0" destOrd="0" presId="urn:microsoft.com/office/officeart/2005/8/layout/orgChart1"/>
    <dgm:cxn modelId="{B391E96E-D485-425C-9735-0DF7F05EA7B6}" srcId="{4BD46EB5-D73C-4D52-A51B-2AF102CE3262}" destId="{4582D9EA-D32B-48B8-8BE6-838E92CCADAE}" srcOrd="1" destOrd="0" parTransId="{4ED1D218-34FB-4C48-9DE6-7AFC7A27475E}" sibTransId="{E45DF475-F563-4E77-962E-AF95C76DFA62}"/>
    <dgm:cxn modelId="{5569866A-A10F-4FFF-89DA-A84EE5F3C7BD}" srcId="{40789600-E76C-427C-A5A5-7BF870C870D4}" destId="{4BD46EB5-D73C-4D52-A51B-2AF102CE3262}" srcOrd="0" destOrd="0" parTransId="{CC5EF322-C0EF-415E-B840-7497AB9B38C1}" sibTransId="{B3063D59-A7BE-45B5-9EE1-10CFAD3FD3C8}"/>
    <dgm:cxn modelId="{88FFD9A5-7FDF-4ABA-868B-B452CC4761ED}" type="presOf" srcId="{4582D9EA-D32B-48B8-8BE6-838E92CCADAE}" destId="{F7BAB3E1-1294-492D-BEDF-108B0AD52588}" srcOrd="1" destOrd="0" presId="urn:microsoft.com/office/officeart/2005/8/layout/orgChart1"/>
    <dgm:cxn modelId="{C005EA94-A00A-4DAD-A12B-F2726C1D4E45}" type="presOf" srcId="{C0CDAE3F-0CC5-4EC9-B545-10FD5804CAFC}" destId="{4F529756-9B24-4AC7-ADA8-6EBB82357EA7}" srcOrd="0" destOrd="0" presId="urn:microsoft.com/office/officeart/2005/8/layout/orgChart1"/>
    <dgm:cxn modelId="{93D0A30C-F309-4F60-AA70-09EB25393A72}" type="presOf" srcId="{79BD40C4-0827-43D7-A677-EAC034EAC352}" destId="{D834C87A-193C-40AB-AB40-BDC8BA0CA5D1}" srcOrd="0" destOrd="0" presId="urn:microsoft.com/office/officeart/2005/8/layout/orgChart1"/>
    <dgm:cxn modelId="{0C127C89-A670-4BDB-8D5A-CC5B5855E32D}" type="presOf" srcId="{40789600-E76C-427C-A5A5-7BF870C870D4}" destId="{55F0D268-9671-453F-AE15-C215FEB2DD0E}" srcOrd="0" destOrd="0" presId="urn:microsoft.com/office/officeart/2005/8/layout/orgChart1"/>
    <dgm:cxn modelId="{6436BA8A-3B26-46B9-8DF2-905DA377074F}" type="presOf" srcId="{4582D9EA-D32B-48B8-8BE6-838E92CCADAE}" destId="{B4FA5574-0DD1-4D68-B6E3-2FE4F284C125}" srcOrd="0" destOrd="0" presId="urn:microsoft.com/office/officeart/2005/8/layout/orgChart1"/>
    <dgm:cxn modelId="{FEF6BB89-CB67-4A3E-A4A4-319297820159}" srcId="{36EB50F4-6408-4FD1-9A1A-33D68EE5211D}" destId="{411EC06C-7021-4732-9DF1-E98F6054A314}" srcOrd="0" destOrd="0" parTransId="{E492B17D-8086-40ED-9CBD-17035A8B081B}" sibTransId="{01715A7D-08BF-47B3-8ACD-4322DD6FE0FE}"/>
    <dgm:cxn modelId="{E091B070-76B7-42AA-A02E-7F4C57835840}" type="presOf" srcId="{4BD46EB5-D73C-4D52-A51B-2AF102CE3262}" destId="{01069FB7-2B1A-4780-A502-B576369C1CE8}" srcOrd="1" destOrd="0" presId="urn:microsoft.com/office/officeart/2005/8/layout/orgChart1"/>
    <dgm:cxn modelId="{E8147624-7F1A-4F78-9E58-2ECBE5E8A0C7}" type="presOf" srcId="{411EC06C-7021-4732-9DF1-E98F6054A314}" destId="{2691934F-9CFB-47E2-A12F-1FEFBBB9085D}" srcOrd="0" destOrd="0" presId="urn:microsoft.com/office/officeart/2005/8/layout/orgChart1"/>
    <dgm:cxn modelId="{AF6F06A2-6E95-4218-8FBE-FC5610647B5B}" srcId="{4BD46EB5-D73C-4D52-A51B-2AF102CE3262}" destId="{CAA6E46C-F4BF-434C-8D6B-D04565A3A191}" srcOrd="0" destOrd="0" parTransId="{79BD40C4-0827-43D7-A677-EAC034EAC352}" sibTransId="{169BB742-0690-4E03-932E-9252EE0F7599}"/>
    <dgm:cxn modelId="{4C09C771-01F4-4AC9-A3CA-4EDD131A534C}" type="presOf" srcId="{009CDECE-544A-4A66-B3F4-5124D2145D05}" destId="{7CC08AFE-35A5-4253-BC61-F613CF6A0640}" srcOrd="1" destOrd="0" presId="urn:microsoft.com/office/officeart/2005/8/layout/orgChart1"/>
    <dgm:cxn modelId="{470AA355-3F1C-4067-A131-F2D745580D9D}" type="presOf" srcId="{22A07239-C847-4742-889C-B81812308101}" destId="{B10B53C0-39B2-4FE1-A126-B2EBCB1FF1EB}" srcOrd="0" destOrd="0" presId="urn:microsoft.com/office/officeart/2005/8/layout/orgChart1"/>
    <dgm:cxn modelId="{8E67B08B-5FEC-47BF-B850-C3E895CE2238}" type="presOf" srcId="{FAAF1562-49D7-40DE-8158-3DD717BB4451}" destId="{B71E0002-D23B-4170-91E3-822AE471E88C}" srcOrd="1" destOrd="0" presId="urn:microsoft.com/office/officeart/2005/8/layout/orgChart1"/>
    <dgm:cxn modelId="{95EED0F7-FAAE-40FD-B4A4-F01B974B083C}" type="presOf" srcId="{36EB50F4-6408-4FD1-9A1A-33D68EE5211D}" destId="{4180A272-4538-4BAA-86A7-69DFDEC62432}" srcOrd="0" destOrd="0" presId="urn:microsoft.com/office/officeart/2005/8/layout/orgChart1"/>
    <dgm:cxn modelId="{798341D1-46F8-4E78-ADD0-A4A26E50BEDB}" type="presOf" srcId="{6F9E9AE6-A94C-452A-8903-9DAC27BC537F}" destId="{07A3E0FF-0427-454E-9EA7-FD0613376EB3}" srcOrd="1" destOrd="0" presId="urn:microsoft.com/office/officeart/2005/8/layout/orgChart1"/>
    <dgm:cxn modelId="{FB6879B1-303E-4499-BF69-B4469B8FE69C}" type="presOf" srcId="{36EB50F4-6408-4FD1-9A1A-33D68EE5211D}" destId="{9ED87AD0-DCCA-4CEA-A416-1C9BB5196EED}" srcOrd="1" destOrd="0" presId="urn:microsoft.com/office/officeart/2005/8/layout/orgChart1"/>
    <dgm:cxn modelId="{370578BC-B448-4BD3-BA7A-2F3C0479ADD9}" type="presOf" srcId="{4ED1D218-34FB-4C48-9DE6-7AFC7A27475E}" destId="{5C54AD6A-8097-4F11-8DD3-E86CD4F20738}" srcOrd="0" destOrd="0" presId="urn:microsoft.com/office/officeart/2005/8/layout/orgChart1"/>
    <dgm:cxn modelId="{4C1381A7-87D9-4290-BFE1-8B5EE91947AB}" type="presParOf" srcId="{55F0D268-9671-453F-AE15-C215FEB2DD0E}" destId="{2608F098-9793-4BAE-BBEE-2FFB03AFDBF1}" srcOrd="0" destOrd="0" presId="urn:microsoft.com/office/officeart/2005/8/layout/orgChart1"/>
    <dgm:cxn modelId="{8B3199AA-9C85-4032-AADA-C41221E7DA35}" type="presParOf" srcId="{2608F098-9793-4BAE-BBEE-2FFB03AFDBF1}" destId="{61790965-AF7F-4C07-A506-A777610650E9}" srcOrd="0" destOrd="0" presId="urn:microsoft.com/office/officeart/2005/8/layout/orgChart1"/>
    <dgm:cxn modelId="{7CA439B0-5B4A-490E-928C-1B49011AC1C4}" type="presParOf" srcId="{61790965-AF7F-4C07-A506-A777610650E9}" destId="{2495A8B9-2367-45A6-92A6-D82EDCCB66D0}" srcOrd="0" destOrd="0" presId="urn:microsoft.com/office/officeart/2005/8/layout/orgChart1"/>
    <dgm:cxn modelId="{503B8C7B-2CE5-47BB-8C56-178E2E7E00AE}" type="presParOf" srcId="{61790965-AF7F-4C07-A506-A777610650E9}" destId="{01069FB7-2B1A-4780-A502-B576369C1CE8}" srcOrd="1" destOrd="0" presId="urn:microsoft.com/office/officeart/2005/8/layout/orgChart1"/>
    <dgm:cxn modelId="{0967E6F6-E028-40BD-9E48-7690EF9A1D9D}" type="presParOf" srcId="{2608F098-9793-4BAE-BBEE-2FFB03AFDBF1}" destId="{49B19C9E-C338-4223-9496-715502170875}" srcOrd="1" destOrd="0" presId="urn:microsoft.com/office/officeart/2005/8/layout/orgChart1"/>
    <dgm:cxn modelId="{434FFE3E-F1B3-4786-B495-9A6CDBC404D1}" type="presParOf" srcId="{49B19C9E-C338-4223-9496-715502170875}" destId="{5C54AD6A-8097-4F11-8DD3-E86CD4F20738}" srcOrd="0" destOrd="0" presId="urn:microsoft.com/office/officeart/2005/8/layout/orgChart1"/>
    <dgm:cxn modelId="{074DBE2B-BABD-4B08-9BBF-F9C0D5288D34}" type="presParOf" srcId="{49B19C9E-C338-4223-9496-715502170875}" destId="{69083FE6-4CCE-45D2-AD55-89B8F18FE5AC}" srcOrd="1" destOrd="0" presId="urn:microsoft.com/office/officeart/2005/8/layout/orgChart1"/>
    <dgm:cxn modelId="{8B8D3A36-56D2-48AC-BEFB-F575C296DC69}" type="presParOf" srcId="{69083FE6-4CCE-45D2-AD55-89B8F18FE5AC}" destId="{F517BD41-86FD-4898-BA30-97F8A84851F2}" srcOrd="0" destOrd="0" presId="urn:microsoft.com/office/officeart/2005/8/layout/orgChart1"/>
    <dgm:cxn modelId="{AC2D9C92-4A64-476F-893C-DC7426ED27A9}" type="presParOf" srcId="{F517BD41-86FD-4898-BA30-97F8A84851F2}" destId="{B4FA5574-0DD1-4D68-B6E3-2FE4F284C125}" srcOrd="0" destOrd="0" presId="urn:microsoft.com/office/officeart/2005/8/layout/orgChart1"/>
    <dgm:cxn modelId="{0E0693C4-AE7F-4B97-B78A-DC1E484EE7BB}" type="presParOf" srcId="{F517BD41-86FD-4898-BA30-97F8A84851F2}" destId="{F7BAB3E1-1294-492D-BEDF-108B0AD52588}" srcOrd="1" destOrd="0" presId="urn:microsoft.com/office/officeart/2005/8/layout/orgChart1"/>
    <dgm:cxn modelId="{B8D711E1-01A8-47E6-8F44-D4BECE097174}" type="presParOf" srcId="{69083FE6-4CCE-45D2-AD55-89B8F18FE5AC}" destId="{3A01AAA2-B3ED-4977-A89F-849E8480A482}" srcOrd="1" destOrd="0" presId="urn:microsoft.com/office/officeart/2005/8/layout/orgChart1"/>
    <dgm:cxn modelId="{7BA775D4-552B-4F1C-884E-9217ACC2F089}" type="presParOf" srcId="{3A01AAA2-B3ED-4977-A89F-849E8480A482}" destId="{B10B53C0-39B2-4FE1-A126-B2EBCB1FF1EB}" srcOrd="0" destOrd="0" presId="urn:microsoft.com/office/officeart/2005/8/layout/orgChart1"/>
    <dgm:cxn modelId="{13639F2B-ACEE-447E-9A9B-BCF98B3A2FEF}" type="presParOf" srcId="{3A01AAA2-B3ED-4977-A89F-849E8480A482}" destId="{9B07E04A-42A0-41F4-8B8F-9ED4442DDBBD}" srcOrd="1" destOrd="0" presId="urn:microsoft.com/office/officeart/2005/8/layout/orgChart1"/>
    <dgm:cxn modelId="{7DD5F8F8-CF2D-44A8-85E2-21B23A14798E}" type="presParOf" srcId="{9B07E04A-42A0-41F4-8B8F-9ED4442DDBBD}" destId="{C6C7232C-B90F-4808-8460-D2C10D22DFB9}" srcOrd="0" destOrd="0" presId="urn:microsoft.com/office/officeart/2005/8/layout/orgChart1"/>
    <dgm:cxn modelId="{598016EE-1D14-4646-83E6-5ED3DD294F38}" type="presParOf" srcId="{C6C7232C-B90F-4808-8460-D2C10D22DFB9}" destId="{D577C3C1-E365-4680-8DDB-651695A7A76C}" srcOrd="0" destOrd="0" presId="urn:microsoft.com/office/officeart/2005/8/layout/orgChart1"/>
    <dgm:cxn modelId="{8BD70B48-D7AD-490C-BC37-AF0EA3A9DBB6}" type="presParOf" srcId="{C6C7232C-B90F-4808-8460-D2C10D22DFB9}" destId="{B71E0002-D23B-4170-91E3-822AE471E88C}" srcOrd="1" destOrd="0" presId="urn:microsoft.com/office/officeart/2005/8/layout/orgChart1"/>
    <dgm:cxn modelId="{F337C290-B6F8-4830-8FB5-5D1CAFB12943}" type="presParOf" srcId="{9B07E04A-42A0-41F4-8B8F-9ED4442DDBBD}" destId="{C1DFB04A-B1BA-4694-903A-9C1254F20B48}" srcOrd="1" destOrd="0" presId="urn:microsoft.com/office/officeart/2005/8/layout/orgChart1"/>
    <dgm:cxn modelId="{41EC5BC9-8AC7-427C-84E9-E78F8E03D8ED}" type="presParOf" srcId="{9B07E04A-42A0-41F4-8B8F-9ED4442DDBBD}" destId="{B4C6B35D-4BB4-41FF-9804-274ABE140980}" srcOrd="2" destOrd="0" presId="urn:microsoft.com/office/officeart/2005/8/layout/orgChart1"/>
    <dgm:cxn modelId="{28DB1C5C-F84E-4E45-93BD-D45E40055588}" type="presParOf" srcId="{69083FE6-4CCE-45D2-AD55-89B8F18FE5AC}" destId="{B9A42449-0F6B-4D5C-9755-8818E727C3D6}" srcOrd="2" destOrd="0" presId="urn:microsoft.com/office/officeart/2005/8/layout/orgChart1"/>
    <dgm:cxn modelId="{0D90A228-F102-4927-B8E9-CCDB3F671F52}" type="presParOf" srcId="{49B19C9E-C338-4223-9496-715502170875}" destId="{4F529756-9B24-4AC7-ADA8-6EBB82357EA7}" srcOrd="2" destOrd="0" presId="urn:microsoft.com/office/officeart/2005/8/layout/orgChart1"/>
    <dgm:cxn modelId="{5E912835-2749-46C3-815A-189029D6C2DD}" type="presParOf" srcId="{49B19C9E-C338-4223-9496-715502170875}" destId="{1340D70B-7FC7-4DF9-B430-4B40C9CD3C14}" srcOrd="3" destOrd="0" presId="urn:microsoft.com/office/officeart/2005/8/layout/orgChart1"/>
    <dgm:cxn modelId="{D34C7378-4A72-43C9-9FB5-8B11272F6CE9}" type="presParOf" srcId="{1340D70B-7FC7-4DF9-B430-4B40C9CD3C14}" destId="{A1FFB4B6-9049-46B3-A811-55ADCF09D6D5}" srcOrd="0" destOrd="0" presId="urn:microsoft.com/office/officeart/2005/8/layout/orgChart1"/>
    <dgm:cxn modelId="{502B1D9E-1D9E-4210-BB98-D560E11D90B4}" type="presParOf" srcId="{A1FFB4B6-9049-46B3-A811-55ADCF09D6D5}" destId="{4180A272-4538-4BAA-86A7-69DFDEC62432}" srcOrd="0" destOrd="0" presId="urn:microsoft.com/office/officeart/2005/8/layout/orgChart1"/>
    <dgm:cxn modelId="{F5C2433B-DC65-4F13-9728-90E2C989651F}" type="presParOf" srcId="{A1FFB4B6-9049-46B3-A811-55ADCF09D6D5}" destId="{9ED87AD0-DCCA-4CEA-A416-1C9BB5196EED}" srcOrd="1" destOrd="0" presId="urn:microsoft.com/office/officeart/2005/8/layout/orgChart1"/>
    <dgm:cxn modelId="{1FA7BA79-36E8-45D3-8445-E75EB8970400}" type="presParOf" srcId="{1340D70B-7FC7-4DF9-B430-4B40C9CD3C14}" destId="{2E950BA8-76D9-42FC-9276-60CAEFB47AAA}" srcOrd="1" destOrd="0" presId="urn:microsoft.com/office/officeart/2005/8/layout/orgChart1"/>
    <dgm:cxn modelId="{5C02C19D-A763-4896-B2D7-4C5091801CC3}" type="presParOf" srcId="{2E950BA8-76D9-42FC-9276-60CAEFB47AAA}" destId="{C166CE39-128A-40D5-9B9E-7A9EBF6A2A2B}" srcOrd="0" destOrd="0" presId="urn:microsoft.com/office/officeart/2005/8/layout/orgChart1"/>
    <dgm:cxn modelId="{9121463B-C2E3-49BD-8361-52980F8D9912}" type="presParOf" srcId="{2E950BA8-76D9-42FC-9276-60CAEFB47AAA}" destId="{9F66D614-5C0A-4C40-A9E9-460993F65961}" srcOrd="1" destOrd="0" presId="urn:microsoft.com/office/officeart/2005/8/layout/orgChart1"/>
    <dgm:cxn modelId="{2B81CA98-2F57-4301-9B55-C2DD213D7524}" type="presParOf" srcId="{9F66D614-5C0A-4C40-A9E9-460993F65961}" destId="{E2B8D0F4-0383-4D06-8220-B27F23A31F3E}" srcOrd="0" destOrd="0" presId="urn:microsoft.com/office/officeart/2005/8/layout/orgChart1"/>
    <dgm:cxn modelId="{F85BC34B-8CDF-4A36-8F04-91745FAE6AF6}" type="presParOf" srcId="{E2B8D0F4-0383-4D06-8220-B27F23A31F3E}" destId="{2691934F-9CFB-47E2-A12F-1FEFBBB9085D}" srcOrd="0" destOrd="0" presId="urn:microsoft.com/office/officeart/2005/8/layout/orgChart1"/>
    <dgm:cxn modelId="{ED60D059-2EB9-451F-8C63-CEADDB1AF662}" type="presParOf" srcId="{E2B8D0F4-0383-4D06-8220-B27F23A31F3E}" destId="{A3BF810E-C1B4-4B14-855E-BF7A86674031}" srcOrd="1" destOrd="0" presId="urn:microsoft.com/office/officeart/2005/8/layout/orgChart1"/>
    <dgm:cxn modelId="{31E4B83A-BC4A-45CD-9C3F-8A25F1FB4DF3}" type="presParOf" srcId="{9F66D614-5C0A-4C40-A9E9-460993F65961}" destId="{F20E3445-6CF2-41C7-8631-3EF826438F3F}" srcOrd="1" destOrd="0" presId="urn:microsoft.com/office/officeart/2005/8/layout/orgChart1"/>
    <dgm:cxn modelId="{14554D98-AAD1-4870-9C35-3D3741865F08}" type="presParOf" srcId="{9F66D614-5C0A-4C40-A9E9-460993F65961}" destId="{94DFD30D-8415-4DA4-8EED-CB2ED89E4A37}" srcOrd="2" destOrd="0" presId="urn:microsoft.com/office/officeart/2005/8/layout/orgChart1"/>
    <dgm:cxn modelId="{AAF0A028-BFBE-4559-BED6-013379BB14E7}" type="presParOf" srcId="{1340D70B-7FC7-4DF9-B430-4B40C9CD3C14}" destId="{D6AE7304-FDE0-4F4F-94FB-0DE4ADD81EA2}" srcOrd="2" destOrd="0" presId="urn:microsoft.com/office/officeart/2005/8/layout/orgChart1"/>
    <dgm:cxn modelId="{94614DE0-F90B-46D5-BD9A-A1E2BB48D96E}" type="presParOf" srcId="{49B19C9E-C338-4223-9496-715502170875}" destId="{9830420C-B508-4927-80C8-2BB60DE0E0CF}" srcOrd="4" destOrd="0" presId="urn:microsoft.com/office/officeart/2005/8/layout/orgChart1"/>
    <dgm:cxn modelId="{6EB41914-EE7D-445E-88EF-7C1930866EFE}" type="presParOf" srcId="{49B19C9E-C338-4223-9496-715502170875}" destId="{F55E72B4-4227-4109-B062-86AE094ECF0E}" srcOrd="5" destOrd="0" presId="urn:microsoft.com/office/officeart/2005/8/layout/orgChart1"/>
    <dgm:cxn modelId="{4D953FD0-FA62-4214-B897-5AC802C3CB33}" type="presParOf" srcId="{F55E72B4-4227-4109-B062-86AE094ECF0E}" destId="{52F1FABC-B4A8-4727-A01E-164961FE0ADE}" srcOrd="0" destOrd="0" presId="urn:microsoft.com/office/officeart/2005/8/layout/orgChart1"/>
    <dgm:cxn modelId="{78D4B564-03DC-4419-99A6-E9129130CBA4}" type="presParOf" srcId="{52F1FABC-B4A8-4727-A01E-164961FE0ADE}" destId="{1C2F4352-67AE-4BA1-9703-78AB47FD635E}" srcOrd="0" destOrd="0" presId="urn:microsoft.com/office/officeart/2005/8/layout/orgChart1"/>
    <dgm:cxn modelId="{8475573F-0789-42FC-BDAA-3BE8C6D443C3}" type="presParOf" srcId="{52F1FABC-B4A8-4727-A01E-164961FE0ADE}" destId="{7CC08AFE-35A5-4253-BC61-F613CF6A0640}" srcOrd="1" destOrd="0" presId="urn:microsoft.com/office/officeart/2005/8/layout/orgChart1"/>
    <dgm:cxn modelId="{EE3F154D-73B4-47E4-B2FD-9D05251FE0D0}" type="presParOf" srcId="{F55E72B4-4227-4109-B062-86AE094ECF0E}" destId="{199366E7-D3FD-4A9E-9C4E-72F33785B53D}" srcOrd="1" destOrd="0" presId="urn:microsoft.com/office/officeart/2005/8/layout/orgChart1"/>
    <dgm:cxn modelId="{39011F9C-169F-49AA-ABB2-B16C1E99EBAF}" type="presParOf" srcId="{199366E7-D3FD-4A9E-9C4E-72F33785B53D}" destId="{D0EF8553-D604-4044-8132-0C1FCBE61394}" srcOrd="0" destOrd="0" presId="urn:microsoft.com/office/officeart/2005/8/layout/orgChart1"/>
    <dgm:cxn modelId="{9CF493D6-0B5B-4585-A26F-5CF79B6786A5}" type="presParOf" srcId="{199366E7-D3FD-4A9E-9C4E-72F33785B53D}" destId="{D5554ACF-F0F4-40D9-BA85-52D587E8B4F3}" srcOrd="1" destOrd="0" presId="urn:microsoft.com/office/officeart/2005/8/layout/orgChart1"/>
    <dgm:cxn modelId="{620AD0FE-E72E-486D-B559-75CA30BEB61F}" type="presParOf" srcId="{D5554ACF-F0F4-40D9-BA85-52D587E8B4F3}" destId="{B420F83B-1B7C-40C8-9FEF-5D0A3369658C}" srcOrd="0" destOrd="0" presId="urn:microsoft.com/office/officeart/2005/8/layout/orgChart1"/>
    <dgm:cxn modelId="{7B9205ED-E3A4-4A00-9EEE-464BF1DE3611}" type="presParOf" srcId="{B420F83B-1B7C-40C8-9FEF-5D0A3369658C}" destId="{9CBF1D48-9E63-4A58-89F8-BBCB301C27FD}" srcOrd="0" destOrd="0" presId="urn:microsoft.com/office/officeart/2005/8/layout/orgChart1"/>
    <dgm:cxn modelId="{3B11C171-1EA7-4E08-9442-65F9D6596DC1}" type="presParOf" srcId="{B420F83B-1B7C-40C8-9FEF-5D0A3369658C}" destId="{D935B53A-ECA6-472E-A7A4-6430A6DF77E7}" srcOrd="1" destOrd="0" presId="urn:microsoft.com/office/officeart/2005/8/layout/orgChart1"/>
    <dgm:cxn modelId="{B19CF272-D30D-46EC-9C72-C27E7C44FA45}" type="presParOf" srcId="{D5554ACF-F0F4-40D9-BA85-52D587E8B4F3}" destId="{330615AB-3648-44CD-85C4-A5CC52AE20F3}" srcOrd="1" destOrd="0" presId="urn:microsoft.com/office/officeart/2005/8/layout/orgChart1"/>
    <dgm:cxn modelId="{E5188670-2D42-4A91-8BC1-5CD73CE9E3B8}" type="presParOf" srcId="{D5554ACF-F0F4-40D9-BA85-52D587E8B4F3}" destId="{01B41BFF-55A8-482B-8B27-B0DD286B196F}" srcOrd="2" destOrd="0" presId="urn:microsoft.com/office/officeart/2005/8/layout/orgChart1"/>
    <dgm:cxn modelId="{89B78A12-74E0-466E-B3F6-F58DA94A60AA}" type="presParOf" srcId="{F55E72B4-4227-4109-B062-86AE094ECF0E}" destId="{6591393B-0BC3-4A99-8133-E290F2FD5C04}" srcOrd="2" destOrd="0" presId="urn:microsoft.com/office/officeart/2005/8/layout/orgChart1"/>
    <dgm:cxn modelId="{4C24B43B-8458-4CAD-92D8-626BB8025B41}" type="presParOf" srcId="{2608F098-9793-4BAE-BBEE-2FFB03AFDBF1}" destId="{A2D66CD6-A852-470B-99E3-F87F10C6327C}" srcOrd="2" destOrd="0" presId="urn:microsoft.com/office/officeart/2005/8/layout/orgChart1"/>
    <dgm:cxn modelId="{11AA035E-76A9-4261-B3DD-CD184011F0E9}" type="presParOf" srcId="{A2D66CD6-A852-470B-99E3-F87F10C6327C}" destId="{D834C87A-193C-40AB-AB40-BDC8BA0CA5D1}" srcOrd="0" destOrd="0" presId="urn:microsoft.com/office/officeart/2005/8/layout/orgChart1"/>
    <dgm:cxn modelId="{7E5DAE6D-E799-4F00-B41C-49EBF9E5F12A}" type="presParOf" srcId="{A2D66CD6-A852-470B-99E3-F87F10C6327C}" destId="{2A0F3D61-562D-4649-8F9F-44B02C463F60}" srcOrd="1" destOrd="0" presId="urn:microsoft.com/office/officeart/2005/8/layout/orgChart1"/>
    <dgm:cxn modelId="{7042878D-8BD4-4741-A102-C6974F318B62}" type="presParOf" srcId="{2A0F3D61-562D-4649-8F9F-44B02C463F60}" destId="{E5A5E2A0-F3F8-413C-A163-73768210C7A7}" srcOrd="0" destOrd="0" presId="urn:microsoft.com/office/officeart/2005/8/layout/orgChart1"/>
    <dgm:cxn modelId="{535FFA05-0634-428C-8DF3-BF27798AE331}" type="presParOf" srcId="{E5A5E2A0-F3F8-413C-A163-73768210C7A7}" destId="{FEE0772C-029A-4E2B-9B41-8576B39735FC}" srcOrd="0" destOrd="0" presId="urn:microsoft.com/office/officeart/2005/8/layout/orgChart1"/>
    <dgm:cxn modelId="{7CAB06F0-E851-48E5-BFE8-6FA48681B777}" type="presParOf" srcId="{E5A5E2A0-F3F8-413C-A163-73768210C7A7}" destId="{3AB3810F-F4C0-4418-A572-BD03E8411765}" srcOrd="1" destOrd="0" presId="urn:microsoft.com/office/officeart/2005/8/layout/orgChart1"/>
    <dgm:cxn modelId="{CAC7ACD8-BF93-4421-8AAF-57321C3A29CD}" type="presParOf" srcId="{2A0F3D61-562D-4649-8F9F-44B02C463F60}" destId="{EA892CC5-FD7D-43FC-83BA-1939843D8C11}" srcOrd="1" destOrd="0" presId="urn:microsoft.com/office/officeart/2005/8/layout/orgChart1"/>
    <dgm:cxn modelId="{25669841-18C6-4852-857B-2B4248A45FAF}" type="presParOf" srcId="{2A0F3D61-562D-4649-8F9F-44B02C463F60}" destId="{5D32D45C-0222-403C-8BAE-060FCDF5C37C}" srcOrd="2" destOrd="0" presId="urn:microsoft.com/office/officeart/2005/8/layout/orgChart1"/>
    <dgm:cxn modelId="{5F48F0BB-B99B-47CF-9675-E869518381FF}" type="presParOf" srcId="{A2D66CD6-A852-470B-99E3-F87F10C6327C}" destId="{3B444D12-D800-43FD-88CE-CE16467C73B5}" srcOrd="2" destOrd="0" presId="urn:microsoft.com/office/officeart/2005/8/layout/orgChart1"/>
    <dgm:cxn modelId="{3427D2E8-9723-425A-959E-3A6AC7CF3EE5}" type="presParOf" srcId="{A2D66CD6-A852-470B-99E3-F87F10C6327C}" destId="{E4B4220E-9A6B-43E8-984B-72F30106709B}" srcOrd="3" destOrd="0" presId="urn:microsoft.com/office/officeart/2005/8/layout/orgChart1"/>
    <dgm:cxn modelId="{7EF75243-2533-4DAF-AEC1-1DD503535890}" type="presParOf" srcId="{E4B4220E-9A6B-43E8-984B-72F30106709B}" destId="{B65B9C6F-6CCC-47CE-B9A8-847A999E6E92}" srcOrd="0" destOrd="0" presId="urn:microsoft.com/office/officeart/2005/8/layout/orgChart1"/>
    <dgm:cxn modelId="{F1E752DE-8706-4953-920E-F27E7969059E}" type="presParOf" srcId="{B65B9C6F-6CCC-47CE-B9A8-847A999E6E92}" destId="{B6445664-357F-4422-994D-FDA00792B6F3}" srcOrd="0" destOrd="0" presId="urn:microsoft.com/office/officeart/2005/8/layout/orgChart1"/>
    <dgm:cxn modelId="{D5E7862F-BB90-43A6-9BB6-8A3D9185B97D}" type="presParOf" srcId="{B65B9C6F-6CCC-47CE-B9A8-847A999E6E92}" destId="{07A3E0FF-0427-454E-9EA7-FD0613376EB3}" srcOrd="1" destOrd="0" presId="urn:microsoft.com/office/officeart/2005/8/layout/orgChart1"/>
    <dgm:cxn modelId="{E82D5E22-8D48-484A-903C-E8A3FBBC21BF}" type="presParOf" srcId="{E4B4220E-9A6B-43E8-984B-72F30106709B}" destId="{B3D55653-17F7-4436-B857-BF30019DAC24}" srcOrd="1" destOrd="0" presId="urn:microsoft.com/office/officeart/2005/8/layout/orgChart1"/>
    <dgm:cxn modelId="{C2673EC8-6C43-4B8A-87F9-7181A0ACCD12}" type="presParOf" srcId="{E4B4220E-9A6B-43E8-984B-72F30106709B}" destId="{18A3D3BF-C35A-4524-A8B5-C47B5CA08E0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44D12-D800-43FD-88CE-CE16467C73B5}">
      <dsp:nvSpPr>
        <dsp:cNvPr id="0" name=""/>
        <dsp:cNvSpPr/>
      </dsp:nvSpPr>
      <dsp:spPr>
        <a:xfrm>
          <a:off x="3806651" y="1031420"/>
          <a:ext cx="257348" cy="660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0603"/>
              </a:lnTo>
              <a:lnTo>
                <a:pt x="257348" y="6606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34C87A-193C-40AB-AB40-BDC8BA0CA5D1}">
      <dsp:nvSpPr>
        <dsp:cNvPr id="0" name=""/>
        <dsp:cNvSpPr/>
      </dsp:nvSpPr>
      <dsp:spPr>
        <a:xfrm>
          <a:off x="3601493" y="1031420"/>
          <a:ext cx="205158" cy="660603"/>
        </a:xfrm>
        <a:custGeom>
          <a:avLst/>
          <a:gdLst/>
          <a:ahLst/>
          <a:cxnLst/>
          <a:rect l="0" t="0" r="0" b="0"/>
          <a:pathLst>
            <a:path>
              <a:moveTo>
                <a:pt x="205158" y="0"/>
              </a:moveTo>
              <a:lnTo>
                <a:pt x="205158" y="660603"/>
              </a:lnTo>
              <a:lnTo>
                <a:pt x="0" y="6606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F8553-D604-4044-8132-0C1FCBE61394}">
      <dsp:nvSpPr>
        <dsp:cNvPr id="0" name=""/>
        <dsp:cNvSpPr/>
      </dsp:nvSpPr>
      <dsp:spPr>
        <a:xfrm>
          <a:off x="5474270" y="3954900"/>
          <a:ext cx="308818" cy="947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042"/>
              </a:lnTo>
              <a:lnTo>
                <a:pt x="308818" y="9470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30420C-B508-4927-80C8-2BB60DE0E0CF}">
      <dsp:nvSpPr>
        <dsp:cNvPr id="0" name=""/>
        <dsp:cNvSpPr/>
      </dsp:nvSpPr>
      <dsp:spPr>
        <a:xfrm>
          <a:off x="3806651" y="1031420"/>
          <a:ext cx="2491134" cy="1894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7913"/>
              </a:lnTo>
              <a:lnTo>
                <a:pt x="2491134" y="1677913"/>
              </a:lnTo>
              <a:lnTo>
                <a:pt x="2491134" y="18940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6CE39-128A-40D5-9B9E-7A9EBF6A2A2B}">
      <dsp:nvSpPr>
        <dsp:cNvPr id="0" name=""/>
        <dsp:cNvSpPr/>
      </dsp:nvSpPr>
      <dsp:spPr>
        <a:xfrm>
          <a:off x="2983135" y="3954900"/>
          <a:ext cx="308818" cy="947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042"/>
              </a:lnTo>
              <a:lnTo>
                <a:pt x="308818" y="9470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29756-9B24-4AC7-ADA8-6EBB82357EA7}">
      <dsp:nvSpPr>
        <dsp:cNvPr id="0" name=""/>
        <dsp:cNvSpPr/>
      </dsp:nvSpPr>
      <dsp:spPr>
        <a:xfrm>
          <a:off x="3760931" y="1031420"/>
          <a:ext cx="91440" cy="18940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40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B53C0-39B2-4FE1-A126-B2EBCB1FF1EB}">
      <dsp:nvSpPr>
        <dsp:cNvPr id="0" name=""/>
        <dsp:cNvSpPr/>
      </dsp:nvSpPr>
      <dsp:spPr>
        <a:xfrm>
          <a:off x="492000" y="3954900"/>
          <a:ext cx="308818" cy="947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042"/>
              </a:lnTo>
              <a:lnTo>
                <a:pt x="308818" y="9470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54AD6A-8097-4F11-8DD3-E86CD4F20738}">
      <dsp:nvSpPr>
        <dsp:cNvPr id="0" name=""/>
        <dsp:cNvSpPr/>
      </dsp:nvSpPr>
      <dsp:spPr>
        <a:xfrm>
          <a:off x="1315516" y="1031420"/>
          <a:ext cx="2491134" cy="1894085"/>
        </a:xfrm>
        <a:custGeom>
          <a:avLst/>
          <a:gdLst/>
          <a:ahLst/>
          <a:cxnLst/>
          <a:rect l="0" t="0" r="0" b="0"/>
          <a:pathLst>
            <a:path>
              <a:moveTo>
                <a:pt x="2491134" y="0"/>
              </a:moveTo>
              <a:lnTo>
                <a:pt x="2491134" y="1677913"/>
              </a:lnTo>
              <a:lnTo>
                <a:pt x="0" y="1677913"/>
              </a:lnTo>
              <a:lnTo>
                <a:pt x="0" y="18940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5A8B9-2367-45A6-92A6-D82EDCCB66D0}">
      <dsp:nvSpPr>
        <dsp:cNvPr id="0" name=""/>
        <dsp:cNvSpPr/>
      </dsp:nvSpPr>
      <dsp:spPr>
        <a:xfrm>
          <a:off x="2777256" y="2025"/>
          <a:ext cx="2058789" cy="1029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Engineering Manager</a:t>
          </a:r>
          <a:endParaRPr lang="en-U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2777256" y="2025"/>
        <a:ext cx="2058789" cy="1029394"/>
      </dsp:txXfrm>
    </dsp:sp>
    <dsp:sp modelId="{B4FA5574-0DD1-4D68-B6E3-2FE4F284C125}">
      <dsp:nvSpPr>
        <dsp:cNvPr id="0" name=""/>
        <dsp:cNvSpPr/>
      </dsp:nvSpPr>
      <dsp:spPr>
        <a:xfrm>
          <a:off x="286122" y="2925506"/>
          <a:ext cx="2058789" cy="102939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Line Manager-1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( Resource Leader)</a:t>
          </a:r>
          <a:endParaRPr lang="en-US" sz="1400" kern="12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286122" y="2925506"/>
        <a:ext cx="2058789" cy="1029394"/>
      </dsp:txXfrm>
    </dsp:sp>
    <dsp:sp modelId="{D577C3C1-E365-4680-8DDB-651695A7A76C}">
      <dsp:nvSpPr>
        <dsp:cNvPr id="0" name=""/>
        <dsp:cNvSpPr/>
      </dsp:nvSpPr>
      <dsp:spPr>
        <a:xfrm>
          <a:off x="800819" y="4387246"/>
          <a:ext cx="2058789" cy="102939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Trainee, Junior, Senior, Lead Engineers</a:t>
          </a:r>
          <a:endParaRPr lang="en-US" sz="1400" kern="12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800819" y="4387246"/>
        <a:ext cx="2058789" cy="1029394"/>
      </dsp:txXfrm>
    </dsp:sp>
    <dsp:sp modelId="{4180A272-4538-4BAA-86A7-69DFDEC62432}">
      <dsp:nvSpPr>
        <dsp:cNvPr id="0" name=""/>
        <dsp:cNvSpPr/>
      </dsp:nvSpPr>
      <dsp:spPr>
        <a:xfrm>
          <a:off x="2777256" y="2925506"/>
          <a:ext cx="2058789" cy="102939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Line Manager-2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( Resource Leader)</a:t>
          </a:r>
          <a:endParaRPr lang="en-US" sz="1400" kern="12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2777256" y="2925506"/>
        <a:ext cx="2058789" cy="1029394"/>
      </dsp:txXfrm>
    </dsp:sp>
    <dsp:sp modelId="{2691934F-9CFB-47E2-A12F-1FEFBBB9085D}">
      <dsp:nvSpPr>
        <dsp:cNvPr id="0" name=""/>
        <dsp:cNvSpPr/>
      </dsp:nvSpPr>
      <dsp:spPr>
        <a:xfrm>
          <a:off x="3291954" y="4387246"/>
          <a:ext cx="2058789" cy="102939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Trainee, Junior, Senior, Lead Engineers</a:t>
          </a:r>
          <a:endParaRPr lang="en-US" sz="1400" kern="12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291954" y="4387246"/>
        <a:ext cx="2058789" cy="1029394"/>
      </dsp:txXfrm>
    </dsp:sp>
    <dsp:sp modelId="{1C2F4352-67AE-4BA1-9703-78AB47FD635E}">
      <dsp:nvSpPr>
        <dsp:cNvPr id="0" name=""/>
        <dsp:cNvSpPr/>
      </dsp:nvSpPr>
      <dsp:spPr>
        <a:xfrm>
          <a:off x="5268391" y="2925506"/>
          <a:ext cx="2058789" cy="102939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Line Manager-N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( Resource Leader)</a:t>
          </a:r>
          <a:endParaRPr lang="en-US" sz="1400" kern="12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268391" y="2925506"/>
        <a:ext cx="2058789" cy="1029394"/>
      </dsp:txXfrm>
    </dsp:sp>
    <dsp:sp modelId="{9CBF1D48-9E63-4A58-89F8-BBCB301C27FD}">
      <dsp:nvSpPr>
        <dsp:cNvPr id="0" name=""/>
        <dsp:cNvSpPr/>
      </dsp:nvSpPr>
      <dsp:spPr>
        <a:xfrm>
          <a:off x="5783088" y="4387246"/>
          <a:ext cx="2058789" cy="102939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rPr>
            <a:t>Trainee, Junior, Senior, Lead Engineers</a:t>
          </a:r>
          <a:endParaRPr lang="en-US" sz="1400" kern="1200" dirty="0">
            <a:solidFill>
              <a:srgbClr val="002060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783088" y="4387246"/>
        <a:ext cx="2058789" cy="1029394"/>
      </dsp:txXfrm>
    </dsp:sp>
    <dsp:sp modelId="{FEE0772C-029A-4E2B-9B41-8576B39735FC}">
      <dsp:nvSpPr>
        <dsp:cNvPr id="0" name=""/>
        <dsp:cNvSpPr/>
      </dsp:nvSpPr>
      <dsp:spPr>
        <a:xfrm>
          <a:off x="1542703" y="1177326"/>
          <a:ext cx="2058789" cy="1029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Subject Matter Experts ( SME)</a:t>
          </a:r>
          <a:endParaRPr lang="en-U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542703" y="1177326"/>
        <a:ext cx="2058789" cy="1029394"/>
      </dsp:txXfrm>
    </dsp:sp>
    <dsp:sp modelId="{B6445664-357F-4422-994D-FDA00792B6F3}">
      <dsp:nvSpPr>
        <dsp:cNvPr id="0" name=""/>
        <dsp:cNvSpPr/>
      </dsp:nvSpPr>
      <dsp:spPr>
        <a:xfrm>
          <a:off x="4064000" y="1177326"/>
          <a:ext cx="2058789" cy="1029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Technical </a:t>
          </a:r>
          <a:br>
            <a:rPr lang="en-U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</a:br>
          <a:r>
            <a:rPr lang="en-U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Managers</a:t>
          </a:r>
          <a:endParaRPr lang="en-U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4064000" y="1177326"/>
        <a:ext cx="2058789" cy="1029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0FEAB-F7F2-4DFA-8FCB-1E820540DF7C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09B9F-286D-48D9-968E-D10058E2B9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54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BD1B7-E6FA-4E6B-8376-14F8BA698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1971EC-DE11-4B6C-B43B-EC957A9207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08A79-8B39-48A5-B74D-80FD92506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BB9B-D61B-4DE2-8D30-944EAD1230EB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06E83-D2A5-4F77-B393-7E7140E84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6A9D5-A5A8-43BE-A7A3-4C0C9573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6071-D96D-4AE0-BF07-359759454A9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20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96371-E7C6-4115-888C-03BB0DE01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C1D32-4A97-4124-BF25-EACA969CB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CC8DE-F50F-4233-BADB-8D35681D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BB9B-D61B-4DE2-8D30-944EAD1230EB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831AE-9C82-40F6-92F0-1382873CA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5A24C-8D3D-49B3-ABDA-64456D356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6071-D96D-4AE0-BF07-359759454A9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935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D34BD3-3B53-4851-B70C-FA78E212FD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69B06-6829-42F6-BB32-222D74665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EE350-FE29-4451-B720-464DCFED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BB9B-D61B-4DE2-8D30-944EAD1230EB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3360D-BE3F-4B55-84DD-2B80A2BEE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56EBD-7903-4CCA-BB94-33599701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6071-D96D-4AE0-BF07-359759454A9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366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D4643-82CE-47AA-B4CB-16586020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75" y="4242"/>
            <a:ext cx="10515600" cy="621047"/>
          </a:xfrm>
        </p:spPr>
        <p:txBody>
          <a:bodyPr>
            <a:normAutofit/>
          </a:bodyPr>
          <a:lstStyle>
            <a:lvl1pPr>
              <a:defRPr sz="3200" b="1" i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pic>
        <p:nvPicPr>
          <p:cNvPr id="52" name="Picture 2" descr="Software Solutions | SSM Infotech Solutions Pvt. Ltd. | Gujarat"/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808" y="6260123"/>
            <a:ext cx="852469" cy="48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4" name="Graphic 1">
            <a:extLst>
              <a:ext uri="{FF2B5EF4-FFF2-40B4-BE49-F238E27FC236}">
                <a16:creationId xmlns:a16="http://schemas.microsoft.com/office/drawing/2014/main" id="{AA80C66C-169E-48E4-A6CF-BCD1445A59DE}"/>
              </a:ext>
            </a:extLst>
          </p:cNvPr>
          <p:cNvGrpSpPr/>
          <p:nvPr userDrawn="1"/>
        </p:nvGrpSpPr>
        <p:grpSpPr>
          <a:xfrm>
            <a:off x="1" y="512937"/>
            <a:ext cx="12192000" cy="483576"/>
            <a:chOff x="-23821979" y="0"/>
            <a:chExt cx="36003982" cy="1428040"/>
          </a:xfrm>
        </p:grpSpPr>
        <p:sp>
          <p:nvSpPr>
            <p:cNvPr id="55" name="Freeform: Shape 81">
              <a:extLst>
                <a:ext uri="{FF2B5EF4-FFF2-40B4-BE49-F238E27FC236}">
                  <a16:creationId xmlns:a16="http://schemas.microsoft.com/office/drawing/2014/main" id="{B6649B7B-45D5-41F5-929C-37ED46C81314}"/>
                </a:ext>
              </a:extLst>
            </p:cNvPr>
            <p:cNvSpPr/>
            <p:nvPr/>
          </p:nvSpPr>
          <p:spPr>
            <a:xfrm>
              <a:off x="-23821979" y="382297"/>
              <a:ext cx="36003982" cy="676008"/>
            </a:xfrm>
            <a:custGeom>
              <a:avLst/>
              <a:gdLst>
                <a:gd name="connsiteX0" fmla="*/ 0 w 12182000"/>
                <a:gd name="connsiteY0" fmla="*/ 0 h 1108818"/>
                <a:gd name="connsiteX1" fmla="*/ 12182000 w 12182000"/>
                <a:gd name="connsiteY1" fmla="*/ 0 h 1108818"/>
                <a:gd name="connsiteX2" fmla="*/ 12182000 w 12182000"/>
                <a:gd name="connsiteY2" fmla="*/ 1108818 h 1108818"/>
                <a:gd name="connsiteX3" fmla="*/ 0 w 12182000"/>
                <a:gd name="connsiteY3" fmla="*/ 1108818 h 1108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82000" h="1108818">
                  <a:moveTo>
                    <a:pt x="0" y="0"/>
                  </a:moveTo>
                  <a:lnTo>
                    <a:pt x="12182000" y="0"/>
                  </a:lnTo>
                  <a:lnTo>
                    <a:pt x="12182000" y="1108818"/>
                  </a:lnTo>
                  <a:lnTo>
                    <a:pt x="0" y="1108818"/>
                  </a:lnTo>
                  <a:close/>
                </a:path>
              </a:pathLst>
            </a:custGeom>
            <a:solidFill>
              <a:srgbClr val="252B33"/>
            </a:solidFill>
            <a:ln w="384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grpSp>
          <p:nvGrpSpPr>
            <p:cNvPr id="56" name="Graphic 1">
              <a:extLst>
                <a:ext uri="{FF2B5EF4-FFF2-40B4-BE49-F238E27FC236}">
                  <a16:creationId xmlns:a16="http://schemas.microsoft.com/office/drawing/2014/main" id="{CC20B7A4-7F51-45DA-B519-B1EC31952D3B}"/>
                </a:ext>
              </a:extLst>
            </p:cNvPr>
            <p:cNvGrpSpPr/>
            <p:nvPr/>
          </p:nvGrpSpPr>
          <p:grpSpPr>
            <a:xfrm>
              <a:off x="6455990" y="0"/>
              <a:ext cx="4487963" cy="1428040"/>
              <a:chOff x="6455990" y="0"/>
              <a:chExt cx="4487963" cy="1428040"/>
            </a:xfrm>
          </p:grpSpPr>
          <p:sp>
            <p:nvSpPr>
              <p:cNvPr id="57" name="Freeform: Shape 84">
                <a:extLst>
                  <a:ext uri="{FF2B5EF4-FFF2-40B4-BE49-F238E27FC236}">
                    <a16:creationId xmlns:a16="http://schemas.microsoft.com/office/drawing/2014/main" id="{44EE2DB7-4563-441B-95E3-BD6E4CBE0689}"/>
                  </a:ext>
                </a:extLst>
              </p:cNvPr>
              <p:cNvSpPr/>
              <p:nvPr/>
            </p:nvSpPr>
            <p:spPr>
              <a:xfrm>
                <a:off x="6455990" y="0"/>
                <a:ext cx="4487963" cy="1427656"/>
              </a:xfrm>
              <a:custGeom>
                <a:avLst/>
                <a:gdLst>
                  <a:gd name="connsiteX0" fmla="*/ 1428041 w 4487963"/>
                  <a:gd name="connsiteY0" fmla="*/ 0 h 1427656"/>
                  <a:gd name="connsiteX1" fmla="*/ 701521 w 4487963"/>
                  <a:gd name="connsiteY1" fmla="*/ 726520 h 1427656"/>
                  <a:gd name="connsiteX2" fmla="*/ 0 w 4487963"/>
                  <a:gd name="connsiteY2" fmla="*/ 1427656 h 1427656"/>
                  <a:gd name="connsiteX3" fmla="*/ 3059923 w 4487963"/>
                  <a:gd name="connsiteY3" fmla="*/ 1427656 h 1427656"/>
                  <a:gd name="connsiteX4" fmla="*/ 4487963 w 4487963"/>
                  <a:gd name="connsiteY4" fmla="*/ 0 h 1427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87963" h="1427656">
                    <a:moveTo>
                      <a:pt x="1428041" y="0"/>
                    </a:moveTo>
                    <a:lnTo>
                      <a:pt x="701521" y="726520"/>
                    </a:lnTo>
                    <a:lnTo>
                      <a:pt x="0" y="1427656"/>
                    </a:lnTo>
                    <a:lnTo>
                      <a:pt x="3059923" y="1427656"/>
                    </a:lnTo>
                    <a:lnTo>
                      <a:pt x="4487963" y="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58" name="Graphic 1">
                <a:extLst>
                  <a:ext uri="{FF2B5EF4-FFF2-40B4-BE49-F238E27FC236}">
                    <a16:creationId xmlns:a16="http://schemas.microsoft.com/office/drawing/2014/main" id="{E3745FE1-1941-4A0E-818C-63F91116E956}"/>
                  </a:ext>
                </a:extLst>
              </p:cNvPr>
              <p:cNvGrpSpPr/>
              <p:nvPr/>
            </p:nvGrpSpPr>
            <p:grpSpPr>
              <a:xfrm>
                <a:off x="10217434" y="0"/>
                <a:ext cx="726519" cy="726520"/>
                <a:chOff x="10217434" y="0"/>
                <a:chExt cx="726519" cy="726520"/>
              </a:xfrm>
            </p:grpSpPr>
            <p:sp>
              <p:nvSpPr>
                <p:cNvPr id="95" name="Freeform: Shape 122">
                  <a:extLst>
                    <a:ext uri="{FF2B5EF4-FFF2-40B4-BE49-F238E27FC236}">
                      <a16:creationId xmlns:a16="http://schemas.microsoft.com/office/drawing/2014/main" id="{10599AF5-CDE4-44A2-9ADD-9BB1C4CE3494}"/>
                    </a:ext>
                  </a:extLst>
                </p:cNvPr>
                <p:cNvSpPr/>
                <p:nvPr/>
              </p:nvSpPr>
              <p:spPr>
                <a:xfrm>
                  <a:off x="10255895" y="0"/>
                  <a:ext cx="688058" cy="343837"/>
                </a:xfrm>
                <a:custGeom>
                  <a:avLst/>
                  <a:gdLst>
                    <a:gd name="connsiteX0" fmla="*/ 0 w 688058"/>
                    <a:gd name="connsiteY0" fmla="*/ 0 h 343837"/>
                    <a:gd name="connsiteX1" fmla="*/ 343838 w 688058"/>
                    <a:gd name="connsiteY1" fmla="*/ 343837 h 343837"/>
                    <a:gd name="connsiteX2" fmla="*/ 688059 w 688058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8" h="343837">
                      <a:moveTo>
                        <a:pt x="0" y="0"/>
                      </a:moveTo>
                      <a:lnTo>
                        <a:pt x="343838" y="343837"/>
                      </a:lnTo>
                      <a:lnTo>
                        <a:pt x="688059" y="0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96" name="Freeform: Shape 123">
                  <a:extLst>
                    <a:ext uri="{FF2B5EF4-FFF2-40B4-BE49-F238E27FC236}">
                      <a16:creationId xmlns:a16="http://schemas.microsoft.com/office/drawing/2014/main" id="{8D8C8C44-E00E-4BC8-8A46-EC481741F950}"/>
                    </a:ext>
                  </a:extLst>
                </p:cNvPr>
                <p:cNvSpPr/>
                <p:nvPr/>
              </p:nvSpPr>
              <p:spPr>
                <a:xfrm>
                  <a:off x="10217434" y="0"/>
                  <a:ext cx="382298" cy="726520"/>
                </a:xfrm>
                <a:custGeom>
                  <a:avLst/>
                  <a:gdLst>
                    <a:gd name="connsiteX0" fmla="*/ 0 w 382298"/>
                    <a:gd name="connsiteY0" fmla="*/ 0 h 726520"/>
                    <a:gd name="connsiteX1" fmla="*/ 0 w 382298"/>
                    <a:gd name="connsiteY1" fmla="*/ 726520 h 726520"/>
                    <a:gd name="connsiteX2" fmla="*/ 382298 w 382298"/>
                    <a:gd name="connsiteY2" fmla="*/ 343837 h 726520"/>
                    <a:gd name="connsiteX3" fmla="*/ 38461 w 382298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298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59" name="Freeform: Shape 86">
                <a:extLst>
                  <a:ext uri="{FF2B5EF4-FFF2-40B4-BE49-F238E27FC236}">
                    <a16:creationId xmlns:a16="http://schemas.microsoft.com/office/drawing/2014/main" id="{AAB3343F-7499-4953-B484-9EBB504170E1}"/>
                  </a:ext>
                </a:extLst>
              </p:cNvPr>
              <p:cNvSpPr/>
              <p:nvPr/>
            </p:nvSpPr>
            <p:spPr>
              <a:xfrm>
                <a:off x="9452453" y="0"/>
                <a:ext cx="764980" cy="726520"/>
              </a:xfrm>
              <a:custGeom>
                <a:avLst/>
                <a:gdLst>
                  <a:gd name="connsiteX0" fmla="*/ 0 w 764980"/>
                  <a:gd name="connsiteY0" fmla="*/ 0 h 726520"/>
                  <a:gd name="connsiteX1" fmla="*/ 764981 w 764980"/>
                  <a:gd name="connsiteY1" fmla="*/ 0 h 726520"/>
                  <a:gd name="connsiteX2" fmla="*/ 764981 w 764980"/>
                  <a:gd name="connsiteY2" fmla="*/ 726520 h 726520"/>
                  <a:gd name="connsiteX3" fmla="*/ 0 w 764980"/>
                  <a:gd name="connsiteY3" fmla="*/ 72652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26520"/>
                    </a:lnTo>
                    <a:lnTo>
                      <a:pt x="0" y="726520"/>
                    </a:lnTo>
                    <a:close/>
                  </a:path>
                </a:pathLst>
              </a:custGeom>
              <a:solidFill>
                <a:srgbClr val="F2990A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60" name="Graphic 1">
                <a:extLst>
                  <a:ext uri="{FF2B5EF4-FFF2-40B4-BE49-F238E27FC236}">
                    <a16:creationId xmlns:a16="http://schemas.microsoft.com/office/drawing/2014/main" id="{F213489E-854A-4F58-AAD7-2579A5DBE599}"/>
                  </a:ext>
                </a:extLst>
              </p:cNvPr>
              <p:cNvGrpSpPr/>
              <p:nvPr/>
            </p:nvGrpSpPr>
            <p:grpSpPr>
              <a:xfrm>
                <a:off x="9452453" y="0"/>
                <a:ext cx="764980" cy="726520"/>
                <a:chOff x="9452453" y="0"/>
                <a:chExt cx="764980" cy="726520"/>
              </a:xfrm>
            </p:grpSpPr>
            <p:sp>
              <p:nvSpPr>
                <p:cNvPr id="92" name="Freeform: Shape 119">
                  <a:extLst>
                    <a:ext uri="{FF2B5EF4-FFF2-40B4-BE49-F238E27FC236}">
                      <a16:creationId xmlns:a16="http://schemas.microsoft.com/office/drawing/2014/main" id="{15D8D85D-2139-4A12-A339-655ECA6D0817}"/>
                    </a:ext>
                  </a:extLst>
                </p:cNvPr>
                <p:cNvSpPr/>
                <p:nvPr/>
              </p:nvSpPr>
              <p:spPr>
                <a:xfrm>
                  <a:off x="9452453" y="343837"/>
                  <a:ext cx="764980" cy="382682"/>
                </a:xfrm>
                <a:custGeom>
                  <a:avLst/>
                  <a:gdLst>
                    <a:gd name="connsiteX0" fmla="*/ 764981 w 764980"/>
                    <a:gd name="connsiteY0" fmla="*/ 382683 h 382682"/>
                    <a:gd name="connsiteX1" fmla="*/ 0 w 764980"/>
                    <a:gd name="connsiteY1" fmla="*/ 382683 h 382682"/>
                    <a:gd name="connsiteX2" fmla="*/ 382298 w 764980"/>
                    <a:gd name="connsiteY2" fmla="*/ 0 h 382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682">
                      <a:moveTo>
                        <a:pt x="764981" y="382683"/>
                      </a:moveTo>
                      <a:lnTo>
                        <a:pt x="0" y="382683"/>
                      </a:lnTo>
                      <a:lnTo>
                        <a:pt x="382298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93" name="Freeform: Shape 120">
                  <a:extLst>
                    <a:ext uri="{FF2B5EF4-FFF2-40B4-BE49-F238E27FC236}">
                      <a16:creationId xmlns:a16="http://schemas.microsoft.com/office/drawing/2014/main" id="{08F9243A-7149-4480-AE3C-BF2A50892AE7}"/>
                    </a:ext>
                  </a:extLst>
                </p:cNvPr>
                <p:cNvSpPr/>
                <p:nvPr/>
              </p:nvSpPr>
              <p:spPr>
                <a:xfrm>
                  <a:off x="9490914" y="0"/>
                  <a:ext cx="688059" cy="343837"/>
                </a:xfrm>
                <a:custGeom>
                  <a:avLst/>
                  <a:gdLst>
                    <a:gd name="connsiteX0" fmla="*/ 0 w 688059"/>
                    <a:gd name="connsiteY0" fmla="*/ 0 h 343837"/>
                    <a:gd name="connsiteX1" fmla="*/ 343838 w 688059"/>
                    <a:gd name="connsiteY1" fmla="*/ 343837 h 343837"/>
                    <a:gd name="connsiteX2" fmla="*/ 688060 w 688059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9" h="343837">
                      <a:moveTo>
                        <a:pt x="0" y="0"/>
                      </a:moveTo>
                      <a:lnTo>
                        <a:pt x="343838" y="343837"/>
                      </a:lnTo>
                      <a:lnTo>
                        <a:pt x="688060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94" name="Freeform: Shape 121">
                  <a:extLst>
                    <a:ext uri="{FF2B5EF4-FFF2-40B4-BE49-F238E27FC236}">
                      <a16:creationId xmlns:a16="http://schemas.microsoft.com/office/drawing/2014/main" id="{F249F1A6-162B-4887-AD3C-B6D42E52CC62}"/>
                    </a:ext>
                  </a:extLst>
                </p:cNvPr>
                <p:cNvSpPr/>
                <p:nvPr/>
              </p:nvSpPr>
              <p:spPr>
                <a:xfrm>
                  <a:off x="9452453" y="0"/>
                  <a:ext cx="382298" cy="726520"/>
                </a:xfrm>
                <a:custGeom>
                  <a:avLst/>
                  <a:gdLst>
                    <a:gd name="connsiteX0" fmla="*/ 0 w 382298"/>
                    <a:gd name="connsiteY0" fmla="*/ 0 h 726520"/>
                    <a:gd name="connsiteX1" fmla="*/ 0 w 382298"/>
                    <a:gd name="connsiteY1" fmla="*/ 726520 h 726520"/>
                    <a:gd name="connsiteX2" fmla="*/ 382298 w 382298"/>
                    <a:gd name="connsiteY2" fmla="*/ 343837 h 726520"/>
                    <a:gd name="connsiteX3" fmla="*/ 38461 w 382298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298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61" name="Freeform: Shape 88">
                <a:extLst>
                  <a:ext uri="{FF2B5EF4-FFF2-40B4-BE49-F238E27FC236}">
                    <a16:creationId xmlns:a16="http://schemas.microsoft.com/office/drawing/2014/main" id="{23CE9EB9-6C09-495F-AF36-9C15D76BFB81}"/>
                  </a:ext>
                </a:extLst>
              </p:cNvPr>
              <p:cNvSpPr/>
              <p:nvPr/>
            </p:nvSpPr>
            <p:spPr>
              <a:xfrm>
                <a:off x="8687473" y="0"/>
                <a:ext cx="764980" cy="726520"/>
              </a:xfrm>
              <a:custGeom>
                <a:avLst/>
                <a:gdLst>
                  <a:gd name="connsiteX0" fmla="*/ 0 w 764980"/>
                  <a:gd name="connsiteY0" fmla="*/ 0 h 726520"/>
                  <a:gd name="connsiteX1" fmla="*/ 764981 w 764980"/>
                  <a:gd name="connsiteY1" fmla="*/ 0 h 726520"/>
                  <a:gd name="connsiteX2" fmla="*/ 764981 w 764980"/>
                  <a:gd name="connsiteY2" fmla="*/ 726520 h 726520"/>
                  <a:gd name="connsiteX3" fmla="*/ 0 w 764980"/>
                  <a:gd name="connsiteY3" fmla="*/ 72652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26520"/>
                    </a:lnTo>
                    <a:lnTo>
                      <a:pt x="0" y="72652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62" name="Graphic 1">
                <a:extLst>
                  <a:ext uri="{FF2B5EF4-FFF2-40B4-BE49-F238E27FC236}">
                    <a16:creationId xmlns:a16="http://schemas.microsoft.com/office/drawing/2014/main" id="{C8C7CFAD-062F-426D-A3E9-41C092A7CF62}"/>
                  </a:ext>
                </a:extLst>
              </p:cNvPr>
              <p:cNvGrpSpPr/>
              <p:nvPr/>
            </p:nvGrpSpPr>
            <p:grpSpPr>
              <a:xfrm>
                <a:off x="8687473" y="0"/>
                <a:ext cx="764980" cy="726520"/>
                <a:chOff x="8687473" y="0"/>
                <a:chExt cx="764980" cy="726520"/>
              </a:xfrm>
            </p:grpSpPr>
            <p:sp>
              <p:nvSpPr>
                <p:cNvPr id="89" name="Freeform: Shape 116">
                  <a:extLst>
                    <a:ext uri="{FF2B5EF4-FFF2-40B4-BE49-F238E27FC236}">
                      <a16:creationId xmlns:a16="http://schemas.microsoft.com/office/drawing/2014/main" id="{1EC88171-1F00-4726-9020-77A076579312}"/>
                    </a:ext>
                  </a:extLst>
                </p:cNvPr>
                <p:cNvSpPr/>
                <p:nvPr/>
              </p:nvSpPr>
              <p:spPr>
                <a:xfrm>
                  <a:off x="8687473" y="343837"/>
                  <a:ext cx="764980" cy="382682"/>
                </a:xfrm>
                <a:custGeom>
                  <a:avLst/>
                  <a:gdLst>
                    <a:gd name="connsiteX0" fmla="*/ 764981 w 764980"/>
                    <a:gd name="connsiteY0" fmla="*/ 382683 h 382682"/>
                    <a:gd name="connsiteX1" fmla="*/ 0 w 764980"/>
                    <a:gd name="connsiteY1" fmla="*/ 382683 h 382682"/>
                    <a:gd name="connsiteX2" fmla="*/ 382683 w 764980"/>
                    <a:gd name="connsiteY2" fmla="*/ 0 h 382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682">
                      <a:moveTo>
                        <a:pt x="764981" y="382683"/>
                      </a:moveTo>
                      <a:lnTo>
                        <a:pt x="0" y="382683"/>
                      </a:lnTo>
                      <a:lnTo>
                        <a:pt x="382683" y="0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90" name="Freeform: Shape 117">
                  <a:extLst>
                    <a:ext uri="{FF2B5EF4-FFF2-40B4-BE49-F238E27FC236}">
                      <a16:creationId xmlns:a16="http://schemas.microsoft.com/office/drawing/2014/main" id="{75867914-7634-4F12-99B0-47764196A0A7}"/>
                    </a:ext>
                  </a:extLst>
                </p:cNvPr>
                <p:cNvSpPr/>
                <p:nvPr/>
              </p:nvSpPr>
              <p:spPr>
                <a:xfrm>
                  <a:off x="8725933" y="0"/>
                  <a:ext cx="688059" cy="343837"/>
                </a:xfrm>
                <a:custGeom>
                  <a:avLst/>
                  <a:gdLst>
                    <a:gd name="connsiteX0" fmla="*/ 0 w 688059"/>
                    <a:gd name="connsiteY0" fmla="*/ 0 h 343837"/>
                    <a:gd name="connsiteX1" fmla="*/ 344222 w 688059"/>
                    <a:gd name="connsiteY1" fmla="*/ 343837 h 343837"/>
                    <a:gd name="connsiteX2" fmla="*/ 688060 w 688059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9" h="343837">
                      <a:moveTo>
                        <a:pt x="0" y="0"/>
                      </a:moveTo>
                      <a:lnTo>
                        <a:pt x="344222" y="343837"/>
                      </a:lnTo>
                      <a:lnTo>
                        <a:pt x="68806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91" name="Freeform: Shape 118">
                  <a:extLst>
                    <a:ext uri="{FF2B5EF4-FFF2-40B4-BE49-F238E27FC236}">
                      <a16:creationId xmlns:a16="http://schemas.microsoft.com/office/drawing/2014/main" id="{44DB84F8-9225-4EC7-A931-984AD91EDD54}"/>
                    </a:ext>
                  </a:extLst>
                </p:cNvPr>
                <p:cNvSpPr/>
                <p:nvPr/>
              </p:nvSpPr>
              <p:spPr>
                <a:xfrm>
                  <a:off x="8687473" y="0"/>
                  <a:ext cx="382682" cy="726520"/>
                </a:xfrm>
                <a:custGeom>
                  <a:avLst/>
                  <a:gdLst>
                    <a:gd name="connsiteX0" fmla="*/ 0 w 382682"/>
                    <a:gd name="connsiteY0" fmla="*/ 0 h 726520"/>
                    <a:gd name="connsiteX1" fmla="*/ 0 w 382682"/>
                    <a:gd name="connsiteY1" fmla="*/ 726520 h 726520"/>
                    <a:gd name="connsiteX2" fmla="*/ 382683 w 382682"/>
                    <a:gd name="connsiteY2" fmla="*/ 343837 h 726520"/>
                    <a:gd name="connsiteX3" fmla="*/ 38461 w 382682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683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63" name="Freeform: Shape 90">
                <a:extLst>
                  <a:ext uri="{FF2B5EF4-FFF2-40B4-BE49-F238E27FC236}">
                    <a16:creationId xmlns:a16="http://schemas.microsoft.com/office/drawing/2014/main" id="{D9A9153B-1D7B-421A-A2E1-C224B3CFBD84}"/>
                  </a:ext>
                </a:extLst>
              </p:cNvPr>
              <p:cNvSpPr/>
              <p:nvPr/>
            </p:nvSpPr>
            <p:spPr>
              <a:xfrm>
                <a:off x="7922492" y="0"/>
                <a:ext cx="764980" cy="726520"/>
              </a:xfrm>
              <a:custGeom>
                <a:avLst/>
                <a:gdLst>
                  <a:gd name="connsiteX0" fmla="*/ 0 w 764980"/>
                  <a:gd name="connsiteY0" fmla="*/ 0 h 726520"/>
                  <a:gd name="connsiteX1" fmla="*/ 764981 w 764980"/>
                  <a:gd name="connsiteY1" fmla="*/ 0 h 726520"/>
                  <a:gd name="connsiteX2" fmla="*/ 764981 w 764980"/>
                  <a:gd name="connsiteY2" fmla="*/ 726520 h 726520"/>
                  <a:gd name="connsiteX3" fmla="*/ 0 w 764980"/>
                  <a:gd name="connsiteY3" fmla="*/ 72652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26520"/>
                    </a:lnTo>
                    <a:lnTo>
                      <a:pt x="0" y="72652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64" name="Graphic 1">
                <a:extLst>
                  <a:ext uri="{FF2B5EF4-FFF2-40B4-BE49-F238E27FC236}">
                    <a16:creationId xmlns:a16="http://schemas.microsoft.com/office/drawing/2014/main" id="{D02794F3-89F1-4C7C-9D39-ED454E08035A}"/>
                  </a:ext>
                </a:extLst>
              </p:cNvPr>
              <p:cNvGrpSpPr/>
              <p:nvPr/>
            </p:nvGrpSpPr>
            <p:grpSpPr>
              <a:xfrm>
                <a:off x="7922492" y="0"/>
                <a:ext cx="764980" cy="726520"/>
                <a:chOff x="7922492" y="0"/>
                <a:chExt cx="764980" cy="726520"/>
              </a:xfrm>
            </p:grpSpPr>
            <p:sp>
              <p:nvSpPr>
                <p:cNvPr id="86" name="Freeform: Shape 113">
                  <a:extLst>
                    <a:ext uri="{FF2B5EF4-FFF2-40B4-BE49-F238E27FC236}">
                      <a16:creationId xmlns:a16="http://schemas.microsoft.com/office/drawing/2014/main" id="{B616FCAC-C354-4F49-A59F-6B518142EB16}"/>
                    </a:ext>
                  </a:extLst>
                </p:cNvPr>
                <p:cNvSpPr/>
                <p:nvPr/>
              </p:nvSpPr>
              <p:spPr>
                <a:xfrm>
                  <a:off x="7922492" y="343837"/>
                  <a:ext cx="764980" cy="382682"/>
                </a:xfrm>
                <a:custGeom>
                  <a:avLst/>
                  <a:gdLst>
                    <a:gd name="connsiteX0" fmla="*/ 764981 w 764980"/>
                    <a:gd name="connsiteY0" fmla="*/ 382683 h 382682"/>
                    <a:gd name="connsiteX1" fmla="*/ 0 w 764980"/>
                    <a:gd name="connsiteY1" fmla="*/ 382683 h 382682"/>
                    <a:gd name="connsiteX2" fmla="*/ 382683 w 764980"/>
                    <a:gd name="connsiteY2" fmla="*/ 0 h 382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682">
                      <a:moveTo>
                        <a:pt x="764981" y="382683"/>
                      </a:moveTo>
                      <a:lnTo>
                        <a:pt x="0" y="382683"/>
                      </a:lnTo>
                      <a:lnTo>
                        <a:pt x="382683" y="0"/>
                      </a:lnTo>
                      <a:close/>
                    </a:path>
                  </a:pathLst>
                </a:custGeom>
                <a:solidFill>
                  <a:srgbClr val="FFD899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87" name="Freeform: Shape 114">
                  <a:extLst>
                    <a:ext uri="{FF2B5EF4-FFF2-40B4-BE49-F238E27FC236}">
                      <a16:creationId xmlns:a16="http://schemas.microsoft.com/office/drawing/2014/main" id="{0EDAB528-DEC1-44BC-9739-2765A702F98D}"/>
                    </a:ext>
                  </a:extLst>
                </p:cNvPr>
                <p:cNvSpPr/>
                <p:nvPr/>
              </p:nvSpPr>
              <p:spPr>
                <a:xfrm>
                  <a:off x="7960953" y="0"/>
                  <a:ext cx="688059" cy="343837"/>
                </a:xfrm>
                <a:custGeom>
                  <a:avLst/>
                  <a:gdLst>
                    <a:gd name="connsiteX0" fmla="*/ 0 w 688059"/>
                    <a:gd name="connsiteY0" fmla="*/ 0 h 343837"/>
                    <a:gd name="connsiteX1" fmla="*/ 344222 w 688059"/>
                    <a:gd name="connsiteY1" fmla="*/ 343837 h 343837"/>
                    <a:gd name="connsiteX2" fmla="*/ 688060 w 688059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9" h="343837">
                      <a:moveTo>
                        <a:pt x="0" y="0"/>
                      </a:moveTo>
                      <a:lnTo>
                        <a:pt x="344222" y="343837"/>
                      </a:lnTo>
                      <a:lnTo>
                        <a:pt x="68806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88" name="Freeform: Shape 115">
                  <a:extLst>
                    <a:ext uri="{FF2B5EF4-FFF2-40B4-BE49-F238E27FC236}">
                      <a16:creationId xmlns:a16="http://schemas.microsoft.com/office/drawing/2014/main" id="{29D3EAED-C31E-4FFC-9BCA-244D9420329E}"/>
                    </a:ext>
                  </a:extLst>
                </p:cNvPr>
                <p:cNvSpPr/>
                <p:nvPr/>
              </p:nvSpPr>
              <p:spPr>
                <a:xfrm>
                  <a:off x="7922492" y="0"/>
                  <a:ext cx="382682" cy="726520"/>
                </a:xfrm>
                <a:custGeom>
                  <a:avLst/>
                  <a:gdLst>
                    <a:gd name="connsiteX0" fmla="*/ 0 w 382682"/>
                    <a:gd name="connsiteY0" fmla="*/ 0 h 726520"/>
                    <a:gd name="connsiteX1" fmla="*/ 0 w 382682"/>
                    <a:gd name="connsiteY1" fmla="*/ 726520 h 726520"/>
                    <a:gd name="connsiteX2" fmla="*/ 382683 w 382682"/>
                    <a:gd name="connsiteY2" fmla="*/ 343837 h 726520"/>
                    <a:gd name="connsiteX3" fmla="*/ 38461 w 382682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683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65" name="Freeform: Shape 92">
                <a:extLst>
                  <a:ext uri="{FF2B5EF4-FFF2-40B4-BE49-F238E27FC236}">
                    <a16:creationId xmlns:a16="http://schemas.microsoft.com/office/drawing/2014/main" id="{BEDAAAD1-C359-408E-9430-6E4CAE1885D8}"/>
                  </a:ext>
                </a:extLst>
              </p:cNvPr>
              <p:cNvSpPr/>
              <p:nvPr/>
            </p:nvSpPr>
            <p:spPr>
              <a:xfrm>
                <a:off x="9452453" y="726520"/>
                <a:ext cx="764980" cy="701136"/>
              </a:xfrm>
              <a:custGeom>
                <a:avLst/>
                <a:gdLst>
                  <a:gd name="connsiteX0" fmla="*/ 63460 w 764980"/>
                  <a:gd name="connsiteY0" fmla="*/ 701136 h 701136"/>
                  <a:gd name="connsiteX1" fmla="*/ 764981 w 764980"/>
                  <a:gd name="connsiteY1" fmla="*/ 0 h 701136"/>
                  <a:gd name="connsiteX2" fmla="*/ 0 w 764980"/>
                  <a:gd name="connsiteY2" fmla="*/ 0 h 701136"/>
                  <a:gd name="connsiteX3" fmla="*/ 0 w 764980"/>
                  <a:gd name="connsiteY3" fmla="*/ 701136 h 7011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136">
                    <a:moveTo>
                      <a:pt x="63460" y="701136"/>
                    </a:moveTo>
                    <a:lnTo>
                      <a:pt x="764981" y="0"/>
                    </a:lnTo>
                    <a:lnTo>
                      <a:pt x="0" y="0"/>
                    </a:lnTo>
                    <a:lnTo>
                      <a:pt x="0" y="701136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66" name="Graphic 1">
                <a:extLst>
                  <a:ext uri="{FF2B5EF4-FFF2-40B4-BE49-F238E27FC236}">
                    <a16:creationId xmlns:a16="http://schemas.microsoft.com/office/drawing/2014/main" id="{D0A9B39A-43D6-48A4-B513-4BE38D25DDA7}"/>
                  </a:ext>
                </a:extLst>
              </p:cNvPr>
              <p:cNvGrpSpPr/>
              <p:nvPr/>
            </p:nvGrpSpPr>
            <p:grpSpPr>
              <a:xfrm>
                <a:off x="9452453" y="726520"/>
                <a:ext cx="764980" cy="701136"/>
                <a:chOff x="9452453" y="726520"/>
                <a:chExt cx="764980" cy="701136"/>
              </a:xfrm>
              <a:solidFill>
                <a:srgbClr val="FFD899"/>
              </a:solidFill>
            </p:grpSpPr>
            <p:sp>
              <p:nvSpPr>
                <p:cNvPr id="84" name="Freeform: Shape 111">
                  <a:extLst>
                    <a:ext uri="{FF2B5EF4-FFF2-40B4-BE49-F238E27FC236}">
                      <a16:creationId xmlns:a16="http://schemas.microsoft.com/office/drawing/2014/main" id="{BD93B16F-1532-4C3A-A26A-F1A8257BDAAB}"/>
                    </a:ext>
                  </a:extLst>
                </p:cNvPr>
                <p:cNvSpPr/>
                <p:nvPr/>
              </p:nvSpPr>
              <p:spPr>
                <a:xfrm>
                  <a:off x="9452453" y="726520"/>
                  <a:ext cx="764980" cy="382298"/>
                </a:xfrm>
                <a:custGeom>
                  <a:avLst/>
                  <a:gdLst>
                    <a:gd name="connsiteX0" fmla="*/ 764981 w 764980"/>
                    <a:gd name="connsiteY0" fmla="*/ 0 h 382298"/>
                    <a:gd name="connsiteX1" fmla="*/ 382298 w 764980"/>
                    <a:gd name="connsiteY1" fmla="*/ 382298 h 382298"/>
                    <a:gd name="connsiteX2" fmla="*/ 0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764981" y="0"/>
                      </a:moveTo>
                      <a:lnTo>
                        <a:pt x="382298" y="38229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85" name="Freeform: Shape 112">
                  <a:extLst>
                    <a:ext uri="{FF2B5EF4-FFF2-40B4-BE49-F238E27FC236}">
                      <a16:creationId xmlns:a16="http://schemas.microsoft.com/office/drawing/2014/main" id="{0620B97B-B21D-495A-8273-961937C6B954}"/>
                    </a:ext>
                  </a:extLst>
                </p:cNvPr>
                <p:cNvSpPr/>
                <p:nvPr/>
              </p:nvSpPr>
              <p:spPr>
                <a:xfrm>
                  <a:off x="9452453" y="726520"/>
                  <a:ext cx="382298" cy="701136"/>
                </a:xfrm>
                <a:custGeom>
                  <a:avLst/>
                  <a:gdLst>
                    <a:gd name="connsiteX0" fmla="*/ 63460 w 382298"/>
                    <a:gd name="connsiteY0" fmla="*/ 701136 h 701136"/>
                    <a:gd name="connsiteX1" fmla="*/ 382298 w 382298"/>
                    <a:gd name="connsiteY1" fmla="*/ 382298 h 701136"/>
                    <a:gd name="connsiteX2" fmla="*/ 0 w 382298"/>
                    <a:gd name="connsiteY2" fmla="*/ 0 h 701136"/>
                    <a:gd name="connsiteX3" fmla="*/ 0 w 382298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01136">
                      <a:moveTo>
                        <a:pt x="63460" y="701136"/>
                      </a:moveTo>
                      <a:lnTo>
                        <a:pt x="382298" y="382298"/>
                      </a:lnTo>
                      <a:lnTo>
                        <a:pt x="0" y="0"/>
                      </a:lnTo>
                      <a:lnTo>
                        <a:pt x="0" y="70113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67" name="Freeform: Shape 94">
                <a:extLst>
                  <a:ext uri="{FF2B5EF4-FFF2-40B4-BE49-F238E27FC236}">
                    <a16:creationId xmlns:a16="http://schemas.microsoft.com/office/drawing/2014/main" id="{2F402BFA-7121-4745-80D5-D6F1A4F32A77}"/>
                  </a:ext>
                </a:extLst>
              </p:cNvPr>
              <p:cNvSpPr/>
              <p:nvPr/>
            </p:nvSpPr>
            <p:spPr>
              <a:xfrm>
                <a:off x="8687473" y="726520"/>
                <a:ext cx="764980" cy="701520"/>
              </a:xfrm>
              <a:custGeom>
                <a:avLst/>
                <a:gdLst>
                  <a:gd name="connsiteX0" fmla="*/ 0 w 764980"/>
                  <a:gd name="connsiteY0" fmla="*/ 0 h 701520"/>
                  <a:gd name="connsiteX1" fmla="*/ 764981 w 764980"/>
                  <a:gd name="connsiteY1" fmla="*/ 0 h 701520"/>
                  <a:gd name="connsiteX2" fmla="*/ 764981 w 764980"/>
                  <a:gd name="connsiteY2" fmla="*/ 701521 h 701520"/>
                  <a:gd name="connsiteX3" fmla="*/ 0 w 764980"/>
                  <a:gd name="connsiteY3" fmla="*/ 701521 h 70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01521"/>
                    </a:lnTo>
                    <a:lnTo>
                      <a:pt x="0" y="701521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68" name="Graphic 1">
                <a:extLst>
                  <a:ext uri="{FF2B5EF4-FFF2-40B4-BE49-F238E27FC236}">
                    <a16:creationId xmlns:a16="http://schemas.microsoft.com/office/drawing/2014/main" id="{F3077C72-11E5-43A3-A088-62482DE86739}"/>
                  </a:ext>
                </a:extLst>
              </p:cNvPr>
              <p:cNvGrpSpPr/>
              <p:nvPr/>
            </p:nvGrpSpPr>
            <p:grpSpPr>
              <a:xfrm>
                <a:off x="8687473" y="726520"/>
                <a:ext cx="764980" cy="701136"/>
                <a:chOff x="8687473" y="726520"/>
                <a:chExt cx="764980" cy="701136"/>
              </a:xfrm>
            </p:grpSpPr>
            <p:sp>
              <p:nvSpPr>
                <p:cNvPr id="81" name="Freeform: Shape 108">
                  <a:extLst>
                    <a:ext uri="{FF2B5EF4-FFF2-40B4-BE49-F238E27FC236}">
                      <a16:creationId xmlns:a16="http://schemas.microsoft.com/office/drawing/2014/main" id="{60442EA0-9EC5-4DF4-93C2-0E2106561EE4}"/>
                    </a:ext>
                  </a:extLst>
                </p:cNvPr>
                <p:cNvSpPr/>
                <p:nvPr/>
              </p:nvSpPr>
              <p:spPr>
                <a:xfrm>
                  <a:off x="8750932" y="1108818"/>
                  <a:ext cx="638060" cy="318838"/>
                </a:xfrm>
                <a:custGeom>
                  <a:avLst/>
                  <a:gdLst>
                    <a:gd name="connsiteX0" fmla="*/ 638061 w 638060"/>
                    <a:gd name="connsiteY0" fmla="*/ 318838 h 318838"/>
                    <a:gd name="connsiteX1" fmla="*/ 319223 w 638060"/>
                    <a:gd name="connsiteY1" fmla="*/ 0 h 318838"/>
                    <a:gd name="connsiteX2" fmla="*/ 0 w 638060"/>
                    <a:gd name="connsiteY2" fmla="*/ 318838 h 318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38060" h="318838">
                      <a:moveTo>
                        <a:pt x="638061" y="318838"/>
                      </a:moveTo>
                      <a:lnTo>
                        <a:pt x="319223" y="0"/>
                      </a:lnTo>
                      <a:lnTo>
                        <a:pt x="0" y="318838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82" name="Freeform: Shape 109">
                  <a:extLst>
                    <a:ext uri="{FF2B5EF4-FFF2-40B4-BE49-F238E27FC236}">
                      <a16:creationId xmlns:a16="http://schemas.microsoft.com/office/drawing/2014/main" id="{B406B26A-62F9-4E8F-9638-F71753CED1AB}"/>
                    </a:ext>
                  </a:extLst>
                </p:cNvPr>
                <p:cNvSpPr/>
                <p:nvPr/>
              </p:nvSpPr>
              <p:spPr>
                <a:xfrm>
                  <a:off x="8687473" y="726520"/>
                  <a:ext cx="764980" cy="382298"/>
                </a:xfrm>
                <a:custGeom>
                  <a:avLst/>
                  <a:gdLst>
                    <a:gd name="connsiteX0" fmla="*/ 764981 w 764980"/>
                    <a:gd name="connsiteY0" fmla="*/ 0 h 382298"/>
                    <a:gd name="connsiteX1" fmla="*/ 382683 w 764980"/>
                    <a:gd name="connsiteY1" fmla="*/ 382298 h 382298"/>
                    <a:gd name="connsiteX2" fmla="*/ 0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764981" y="0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83" name="Freeform: Shape 110">
                  <a:extLst>
                    <a:ext uri="{FF2B5EF4-FFF2-40B4-BE49-F238E27FC236}">
                      <a16:creationId xmlns:a16="http://schemas.microsoft.com/office/drawing/2014/main" id="{5ECBF44C-C2BF-4CC5-B727-B2DEB3B0CC4A}"/>
                    </a:ext>
                  </a:extLst>
                </p:cNvPr>
                <p:cNvSpPr/>
                <p:nvPr/>
              </p:nvSpPr>
              <p:spPr>
                <a:xfrm>
                  <a:off x="8687473" y="726520"/>
                  <a:ext cx="382682" cy="701136"/>
                </a:xfrm>
                <a:custGeom>
                  <a:avLst/>
                  <a:gdLst>
                    <a:gd name="connsiteX0" fmla="*/ 63460 w 382682"/>
                    <a:gd name="connsiteY0" fmla="*/ 701136 h 701136"/>
                    <a:gd name="connsiteX1" fmla="*/ 382683 w 382682"/>
                    <a:gd name="connsiteY1" fmla="*/ 382298 h 701136"/>
                    <a:gd name="connsiteX2" fmla="*/ 0 w 382682"/>
                    <a:gd name="connsiteY2" fmla="*/ 0 h 701136"/>
                    <a:gd name="connsiteX3" fmla="*/ 0 w 382682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01136">
                      <a:moveTo>
                        <a:pt x="63460" y="701136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lnTo>
                        <a:pt x="0" y="70113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69" name="Freeform: Shape 96">
                <a:extLst>
                  <a:ext uri="{FF2B5EF4-FFF2-40B4-BE49-F238E27FC236}">
                    <a16:creationId xmlns:a16="http://schemas.microsoft.com/office/drawing/2014/main" id="{E321B19D-D447-4BDF-B3AA-E5D18E6F9968}"/>
                  </a:ext>
                </a:extLst>
              </p:cNvPr>
              <p:cNvSpPr/>
              <p:nvPr/>
            </p:nvSpPr>
            <p:spPr>
              <a:xfrm>
                <a:off x="7922492" y="726520"/>
                <a:ext cx="764980" cy="701520"/>
              </a:xfrm>
              <a:custGeom>
                <a:avLst/>
                <a:gdLst>
                  <a:gd name="connsiteX0" fmla="*/ 0 w 764980"/>
                  <a:gd name="connsiteY0" fmla="*/ 0 h 701520"/>
                  <a:gd name="connsiteX1" fmla="*/ 764981 w 764980"/>
                  <a:gd name="connsiteY1" fmla="*/ 0 h 701520"/>
                  <a:gd name="connsiteX2" fmla="*/ 764981 w 764980"/>
                  <a:gd name="connsiteY2" fmla="*/ 701521 h 701520"/>
                  <a:gd name="connsiteX3" fmla="*/ 0 w 764980"/>
                  <a:gd name="connsiteY3" fmla="*/ 701521 h 70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01521"/>
                    </a:lnTo>
                    <a:lnTo>
                      <a:pt x="0" y="701521"/>
                    </a:lnTo>
                    <a:close/>
                  </a:path>
                </a:pathLst>
              </a:custGeom>
              <a:solidFill>
                <a:srgbClr val="F2990A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70" name="Graphic 1">
                <a:extLst>
                  <a:ext uri="{FF2B5EF4-FFF2-40B4-BE49-F238E27FC236}">
                    <a16:creationId xmlns:a16="http://schemas.microsoft.com/office/drawing/2014/main" id="{75556E44-D8DF-43C0-869F-86A824286F0D}"/>
                  </a:ext>
                </a:extLst>
              </p:cNvPr>
              <p:cNvGrpSpPr/>
              <p:nvPr/>
            </p:nvGrpSpPr>
            <p:grpSpPr>
              <a:xfrm>
                <a:off x="7922492" y="726520"/>
                <a:ext cx="764980" cy="701136"/>
                <a:chOff x="7922492" y="726520"/>
                <a:chExt cx="764980" cy="701136"/>
              </a:xfrm>
            </p:grpSpPr>
            <p:sp>
              <p:nvSpPr>
                <p:cNvPr id="78" name="Freeform: Shape 105">
                  <a:extLst>
                    <a:ext uri="{FF2B5EF4-FFF2-40B4-BE49-F238E27FC236}">
                      <a16:creationId xmlns:a16="http://schemas.microsoft.com/office/drawing/2014/main" id="{6DE993F7-DDED-4EAB-9AEF-6B5D7E191DF1}"/>
                    </a:ext>
                  </a:extLst>
                </p:cNvPr>
                <p:cNvSpPr/>
                <p:nvPr/>
              </p:nvSpPr>
              <p:spPr>
                <a:xfrm>
                  <a:off x="7985952" y="1108818"/>
                  <a:ext cx="638060" cy="318838"/>
                </a:xfrm>
                <a:custGeom>
                  <a:avLst/>
                  <a:gdLst>
                    <a:gd name="connsiteX0" fmla="*/ 638061 w 638060"/>
                    <a:gd name="connsiteY0" fmla="*/ 318838 h 318838"/>
                    <a:gd name="connsiteX1" fmla="*/ 319223 w 638060"/>
                    <a:gd name="connsiteY1" fmla="*/ 0 h 318838"/>
                    <a:gd name="connsiteX2" fmla="*/ 0 w 638060"/>
                    <a:gd name="connsiteY2" fmla="*/ 318838 h 318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38060" h="318838">
                      <a:moveTo>
                        <a:pt x="638061" y="318838"/>
                      </a:moveTo>
                      <a:lnTo>
                        <a:pt x="319223" y="0"/>
                      </a:lnTo>
                      <a:lnTo>
                        <a:pt x="0" y="318838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79" name="Freeform: Shape 106">
                  <a:extLst>
                    <a:ext uri="{FF2B5EF4-FFF2-40B4-BE49-F238E27FC236}">
                      <a16:creationId xmlns:a16="http://schemas.microsoft.com/office/drawing/2014/main" id="{9A9DC00E-FEC6-4D99-8F47-AFAFD377B2FF}"/>
                    </a:ext>
                  </a:extLst>
                </p:cNvPr>
                <p:cNvSpPr/>
                <p:nvPr/>
              </p:nvSpPr>
              <p:spPr>
                <a:xfrm>
                  <a:off x="7922492" y="726520"/>
                  <a:ext cx="764980" cy="382298"/>
                </a:xfrm>
                <a:custGeom>
                  <a:avLst/>
                  <a:gdLst>
                    <a:gd name="connsiteX0" fmla="*/ 764981 w 764980"/>
                    <a:gd name="connsiteY0" fmla="*/ 0 h 382298"/>
                    <a:gd name="connsiteX1" fmla="*/ 382683 w 764980"/>
                    <a:gd name="connsiteY1" fmla="*/ 382298 h 382298"/>
                    <a:gd name="connsiteX2" fmla="*/ 0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764981" y="0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80" name="Freeform: Shape 107">
                  <a:extLst>
                    <a:ext uri="{FF2B5EF4-FFF2-40B4-BE49-F238E27FC236}">
                      <a16:creationId xmlns:a16="http://schemas.microsoft.com/office/drawing/2014/main" id="{257D164C-921D-4A3D-BCD9-18F93233FDF6}"/>
                    </a:ext>
                  </a:extLst>
                </p:cNvPr>
                <p:cNvSpPr/>
                <p:nvPr/>
              </p:nvSpPr>
              <p:spPr>
                <a:xfrm>
                  <a:off x="7922492" y="726520"/>
                  <a:ext cx="382682" cy="701136"/>
                </a:xfrm>
                <a:custGeom>
                  <a:avLst/>
                  <a:gdLst>
                    <a:gd name="connsiteX0" fmla="*/ 63460 w 382682"/>
                    <a:gd name="connsiteY0" fmla="*/ 701136 h 701136"/>
                    <a:gd name="connsiteX1" fmla="*/ 382683 w 382682"/>
                    <a:gd name="connsiteY1" fmla="*/ 382298 h 701136"/>
                    <a:gd name="connsiteX2" fmla="*/ 0 w 382682"/>
                    <a:gd name="connsiteY2" fmla="*/ 0 h 701136"/>
                    <a:gd name="connsiteX3" fmla="*/ 0 w 382682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01136">
                      <a:moveTo>
                        <a:pt x="63460" y="701136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lnTo>
                        <a:pt x="0" y="701136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71" name="Freeform: Shape 98">
                <a:extLst>
                  <a:ext uri="{FF2B5EF4-FFF2-40B4-BE49-F238E27FC236}">
                    <a16:creationId xmlns:a16="http://schemas.microsoft.com/office/drawing/2014/main" id="{2F2C7F7E-98DF-4138-92EF-EB467487CD7F}"/>
                  </a:ext>
                </a:extLst>
              </p:cNvPr>
              <p:cNvSpPr/>
              <p:nvPr/>
            </p:nvSpPr>
            <p:spPr>
              <a:xfrm>
                <a:off x="7157511" y="0"/>
                <a:ext cx="764980" cy="726520"/>
              </a:xfrm>
              <a:custGeom>
                <a:avLst/>
                <a:gdLst>
                  <a:gd name="connsiteX0" fmla="*/ 726520 w 764980"/>
                  <a:gd name="connsiteY0" fmla="*/ 0 h 726520"/>
                  <a:gd name="connsiteX1" fmla="*/ 0 w 764980"/>
                  <a:gd name="connsiteY1" fmla="*/ 726520 h 726520"/>
                  <a:gd name="connsiteX2" fmla="*/ 764981 w 764980"/>
                  <a:gd name="connsiteY2" fmla="*/ 726520 h 726520"/>
                  <a:gd name="connsiteX3" fmla="*/ 764981 w 764980"/>
                  <a:gd name="connsiteY3" fmla="*/ 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726520" y="0"/>
                    </a:moveTo>
                    <a:lnTo>
                      <a:pt x="0" y="726520"/>
                    </a:lnTo>
                    <a:lnTo>
                      <a:pt x="764981" y="726520"/>
                    </a:lnTo>
                    <a:lnTo>
                      <a:pt x="764981" y="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72" name="Freeform: Shape 99">
                <a:extLst>
                  <a:ext uri="{FF2B5EF4-FFF2-40B4-BE49-F238E27FC236}">
                    <a16:creationId xmlns:a16="http://schemas.microsoft.com/office/drawing/2014/main" id="{EC683F5D-5FF9-4AD8-95D7-B82C387D6B7B}"/>
                  </a:ext>
                </a:extLst>
              </p:cNvPr>
              <p:cNvSpPr/>
              <p:nvPr/>
            </p:nvSpPr>
            <p:spPr>
              <a:xfrm>
                <a:off x="7540194" y="0"/>
                <a:ext cx="382298" cy="726520"/>
              </a:xfrm>
              <a:custGeom>
                <a:avLst/>
                <a:gdLst>
                  <a:gd name="connsiteX0" fmla="*/ 343838 w 382298"/>
                  <a:gd name="connsiteY0" fmla="*/ 0 h 726520"/>
                  <a:gd name="connsiteX1" fmla="*/ 0 w 382298"/>
                  <a:gd name="connsiteY1" fmla="*/ 343837 h 726520"/>
                  <a:gd name="connsiteX2" fmla="*/ 382298 w 382298"/>
                  <a:gd name="connsiteY2" fmla="*/ 726520 h 726520"/>
                  <a:gd name="connsiteX3" fmla="*/ 382298 w 382298"/>
                  <a:gd name="connsiteY3" fmla="*/ 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2298" h="726520">
                    <a:moveTo>
                      <a:pt x="343838" y="0"/>
                    </a:moveTo>
                    <a:lnTo>
                      <a:pt x="0" y="343837"/>
                    </a:lnTo>
                    <a:lnTo>
                      <a:pt x="382298" y="726520"/>
                    </a:lnTo>
                    <a:lnTo>
                      <a:pt x="382298" y="0"/>
                    </a:lnTo>
                    <a:close/>
                  </a:path>
                </a:pathLst>
              </a:custGeom>
              <a:solidFill>
                <a:srgbClr val="FFC000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 dirty="0"/>
              </a:p>
            </p:txBody>
          </p:sp>
          <p:sp>
            <p:nvSpPr>
              <p:cNvPr id="73" name="Freeform: Shape 100">
                <a:extLst>
                  <a:ext uri="{FF2B5EF4-FFF2-40B4-BE49-F238E27FC236}">
                    <a16:creationId xmlns:a16="http://schemas.microsoft.com/office/drawing/2014/main" id="{42F89F18-B1E7-44DC-B1E1-7E75CC85A4A1}"/>
                  </a:ext>
                </a:extLst>
              </p:cNvPr>
              <p:cNvSpPr/>
              <p:nvPr/>
            </p:nvSpPr>
            <p:spPr>
              <a:xfrm>
                <a:off x="7157511" y="726520"/>
                <a:ext cx="764980" cy="701520"/>
              </a:xfrm>
              <a:custGeom>
                <a:avLst/>
                <a:gdLst>
                  <a:gd name="connsiteX0" fmla="*/ 0 w 764980"/>
                  <a:gd name="connsiteY0" fmla="*/ 0 h 701520"/>
                  <a:gd name="connsiteX1" fmla="*/ 764981 w 764980"/>
                  <a:gd name="connsiteY1" fmla="*/ 0 h 701520"/>
                  <a:gd name="connsiteX2" fmla="*/ 764981 w 764980"/>
                  <a:gd name="connsiteY2" fmla="*/ 701521 h 701520"/>
                  <a:gd name="connsiteX3" fmla="*/ 0 w 764980"/>
                  <a:gd name="connsiteY3" fmla="*/ 701521 h 70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01521"/>
                    </a:lnTo>
                    <a:lnTo>
                      <a:pt x="0" y="701521"/>
                    </a:lnTo>
                    <a:close/>
                  </a:path>
                </a:pathLst>
              </a:custGeom>
              <a:solidFill>
                <a:srgbClr val="F2990A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74" name="Graphic 1">
                <a:extLst>
                  <a:ext uri="{FF2B5EF4-FFF2-40B4-BE49-F238E27FC236}">
                    <a16:creationId xmlns:a16="http://schemas.microsoft.com/office/drawing/2014/main" id="{598F5173-6519-46C2-A1E9-A9ED7768192C}"/>
                  </a:ext>
                </a:extLst>
              </p:cNvPr>
              <p:cNvGrpSpPr/>
              <p:nvPr/>
            </p:nvGrpSpPr>
            <p:grpSpPr>
              <a:xfrm>
                <a:off x="7157511" y="726520"/>
                <a:ext cx="764980" cy="701136"/>
                <a:chOff x="7157511" y="726520"/>
                <a:chExt cx="764980" cy="701136"/>
              </a:xfrm>
            </p:grpSpPr>
            <p:sp>
              <p:nvSpPr>
                <p:cNvPr id="75" name="Freeform: Shape 102">
                  <a:extLst>
                    <a:ext uri="{FF2B5EF4-FFF2-40B4-BE49-F238E27FC236}">
                      <a16:creationId xmlns:a16="http://schemas.microsoft.com/office/drawing/2014/main" id="{28B37E74-4F80-45FA-B687-CC5833AF21F0}"/>
                    </a:ext>
                  </a:extLst>
                </p:cNvPr>
                <p:cNvSpPr/>
                <p:nvPr/>
              </p:nvSpPr>
              <p:spPr>
                <a:xfrm>
                  <a:off x="7220971" y="1108818"/>
                  <a:ext cx="638060" cy="318838"/>
                </a:xfrm>
                <a:custGeom>
                  <a:avLst/>
                  <a:gdLst>
                    <a:gd name="connsiteX0" fmla="*/ 638061 w 638060"/>
                    <a:gd name="connsiteY0" fmla="*/ 318838 h 318838"/>
                    <a:gd name="connsiteX1" fmla="*/ 319223 w 638060"/>
                    <a:gd name="connsiteY1" fmla="*/ 0 h 318838"/>
                    <a:gd name="connsiteX2" fmla="*/ 0 w 638060"/>
                    <a:gd name="connsiteY2" fmla="*/ 318838 h 318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38060" h="318838">
                      <a:moveTo>
                        <a:pt x="638061" y="318838"/>
                      </a:moveTo>
                      <a:lnTo>
                        <a:pt x="319223" y="0"/>
                      </a:lnTo>
                      <a:lnTo>
                        <a:pt x="0" y="318838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76" name="Freeform: Shape 103">
                  <a:extLst>
                    <a:ext uri="{FF2B5EF4-FFF2-40B4-BE49-F238E27FC236}">
                      <a16:creationId xmlns:a16="http://schemas.microsoft.com/office/drawing/2014/main" id="{D91EA353-12DF-4BCF-9349-FF61B4DF5B4D}"/>
                    </a:ext>
                  </a:extLst>
                </p:cNvPr>
                <p:cNvSpPr/>
                <p:nvPr/>
              </p:nvSpPr>
              <p:spPr>
                <a:xfrm>
                  <a:off x="7157511" y="726520"/>
                  <a:ext cx="764980" cy="382298"/>
                </a:xfrm>
                <a:custGeom>
                  <a:avLst/>
                  <a:gdLst>
                    <a:gd name="connsiteX0" fmla="*/ 0 w 764980"/>
                    <a:gd name="connsiteY0" fmla="*/ 0 h 382298"/>
                    <a:gd name="connsiteX1" fmla="*/ 382683 w 764980"/>
                    <a:gd name="connsiteY1" fmla="*/ 382298 h 382298"/>
                    <a:gd name="connsiteX2" fmla="*/ 764981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0" y="0"/>
                      </a:moveTo>
                      <a:lnTo>
                        <a:pt x="382683" y="382298"/>
                      </a:lnTo>
                      <a:lnTo>
                        <a:pt x="764981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77" name="Freeform: Shape 104">
                  <a:extLst>
                    <a:ext uri="{FF2B5EF4-FFF2-40B4-BE49-F238E27FC236}">
                      <a16:creationId xmlns:a16="http://schemas.microsoft.com/office/drawing/2014/main" id="{B31D9DC2-191E-466A-92F2-B7D41A97F413}"/>
                    </a:ext>
                  </a:extLst>
                </p:cNvPr>
                <p:cNvSpPr/>
                <p:nvPr/>
              </p:nvSpPr>
              <p:spPr>
                <a:xfrm>
                  <a:off x="7540194" y="726520"/>
                  <a:ext cx="382298" cy="701136"/>
                </a:xfrm>
                <a:custGeom>
                  <a:avLst/>
                  <a:gdLst>
                    <a:gd name="connsiteX0" fmla="*/ 382298 w 382298"/>
                    <a:gd name="connsiteY0" fmla="*/ 701136 h 701136"/>
                    <a:gd name="connsiteX1" fmla="*/ 382298 w 382298"/>
                    <a:gd name="connsiteY1" fmla="*/ 0 h 701136"/>
                    <a:gd name="connsiteX2" fmla="*/ 0 w 382298"/>
                    <a:gd name="connsiteY2" fmla="*/ 382298 h 701136"/>
                    <a:gd name="connsiteX3" fmla="*/ 318838 w 382298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01136">
                      <a:moveTo>
                        <a:pt x="382298" y="701136"/>
                      </a:moveTo>
                      <a:lnTo>
                        <a:pt x="382298" y="0"/>
                      </a:lnTo>
                      <a:lnTo>
                        <a:pt x="0" y="382298"/>
                      </a:lnTo>
                      <a:lnTo>
                        <a:pt x="318838" y="70113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7205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81">
            <a:extLst>
              <a:ext uri="{FF2B5EF4-FFF2-40B4-BE49-F238E27FC236}">
                <a16:creationId xmlns:a16="http://schemas.microsoft.com/office/drawing/2014/main" id="{B6649B7B-45D5-41F5-929C-37ED46C81314}"/>
              </a:ext>
            </a:extLst>
          </p:cNvPr>
          <p:cNvSpPr/>
          <p:nvPr/>
        </p:nvSpPr>
        <p:spPr>
          <a:xfrm>
            <a:off x="1" y="642394"/>
            <a:ext cx="12192000" cy="228916"/>
          </a:xfrm>
          <a:custGeom>
            <a:avLst/>
            <a:gdLst>
              <a:gd name="connsiteX0" fmla="*/ 0 w 12182000"/>
              <a:gd name="connsiteY0" fmla="*/ 0 h 1108818"/>
              <a:gd name="connsiteX1" fmla="*/ 12182000 w 12182000"/>
              <a:gd name="connsiteY1" fmla="*/ 0 h 1108818"/>
              <a:gd name="connsiteX2" fmla="*/ 12182000 w 12182000"/>
              <a:gd name="connsiteY2" fmla="*/ 1108818 h 1108818"/>
              <a:gd name="connsiteX3" fmla="*/ 0 w 12182000"/>
              <a:gd name="connsiteY3" fmla="*/ 1108818 h 1108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82000" h="1108818">
                <a:moveTo>
                  <a:pt x="0" y="0"/>
                </a:moveTo>
                <a:lnTo>
                  <a:pt x="12182000" y="0"/>
                </a:lnTo>
                <a:lnTo>
                  <a:pt x="12182000" y="1108818"/>
                </a:lnTo>
                <a:lnTo>
                  <a:pt x="0" y="1108818"/>
                </a:lnTo>
                <a:close/>
              </a:path>
            </a:pathLst>
          </a:custGeom>
          <a:solidFill>
            <a:srgbClr val="252B33"/>
          </a:solidFill>
          <a:ln w="38461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89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71FD7-BF71-4F33-B8B0-FE6FBD577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IN" sz="3200" b="1" i="1"/>
            </a:lvl1pPr>
          </a:lstStyle>
          <a:p>
            <a:pPr marL="0" lvl="0"/>
            <a:r>
              <a:rPr lang="en-US"/>
              <a:t>Click to edit Master title style</a:t>
            </a:r>
            <a:endParaRPr lang="en-IN"/>
          </a:p>
        </p:txBody>
      </p:sp>
      <p:grpSp>
        <p:nvGrpSpPr>
          <p:cNvPr id="9" name="Graphic 1">
            <a:extLst>
              <a:ext uri="{FF2B5EF4-FFF2-40B4-BE49-F238E27FC236}">
                <a16:creationId xmlns:a16="http://schemas.microsoft.com/office/drawing/2014/main" id="{AA80C66C-169E-48E4-A6CF-BCD1445A59DE}"/>
              </a:ext>
            </a:extLst>
          </p:cNvPr>
          <p:cNvGrpSpPr/>
          <p:nvPr userDrawn="1"/>
        </p:nvGrpSpPr>
        <p:grpSpPr>
          <a:xfrm>
            <a:off x="1" y="512937"/>
            <a:ext cx="12192000" cy="483576"/>
            <a:chOff x="-23821979" y="0"/>
            <a:chExt cx="36003982" cy="1428040"/>
          </a:xfrm>
        </p:grpSpPr>
        <p:sp>
          <p:nvSpPr>
            <p:cNvPr id="10" name="Freeform: Shape 81">
              <a:extLst>
                <a:ext uri="{FF2B5EF4-FFF2-40B4-BE49-F238E27FC236}">
                  <a16:creationId xmlns:a16="http://schemas.microsoft.com/office/drawing/2014/main" id="{B6649B7B-45D5-41F5-929C-37ED46C81314}"/>
                </a:ext>
              </a:extLst>
            </p:cNvPr>
            <p:cNvSpPr/>
            <p:nvPr/>
          </p:nvSpPr>
          <p:spPr>
            <a:xfrm>
              <a:off x="-23821979" y="382297"/>
              <a:ext cx="36003982" cy="676008"/>
            </a:xfrm>
            <a:custGeom>
              <a:avLst/>
              <a:gdLst>
                <a:gd name="connsiteX0" fmla="*/ 0 w 12182000"/>
                <a:gd name="connsiteY0" fmla="*/ 0 h 1108818"/>
                <a:gd name="connsiteX1" fmla="*/ 12182000 w 12182000"/>
                <a:gd name="connsiteY1" fmla="*/ 0 h 1108818"/>
                <a:gd name="connsiteX2" fmla="*/ 12182000 w 12182000"/>
                <a:gd name="connsiteY2" fmla="*/ 1108818 h 1108818"/>
                <a:gd name="connsiteX3" fmla="*/ 0 w 12182000"/>
                <a:gd name="connsiteY3" fmla="*/ 1108818 h 1108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82000" h="1108818">
                  <a:moveTo>
                    <a:pt x="0" y="0"/>
                  </a:moveTo>
                  <a:lnTo>
                    <a:pt x="12182000" y="0"/>
                  </a:lnTo>
                  <a:lnTo>
                    <a:pt x="12182000" y="1108818"/>
                  </a:lnTo>
                  <a:lnTo>
                    <a:pt x="0" y="1108818"/>
                  </a:lnTo>
                  <a:close/>
                </a:path>
              </a:pathLst>
            </a:custGeom>
            <a:solidFill>
              <a:srgbClr val="252B33"/>
            </a:solidFill>
            <a:ln w="384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grpSp>
          <p:nvGrpSpPr>
            <p:cNvPr id="11" name="Graphic 1">
              <a:extLst>
                <a:ext uri="{FF2B5EF4-FFF2-40B4-BE49-F238E27FC236}">
                  <a16:creationId xmlns:a16="http://schemas.microsoft.com/office/drawing/2014/main" id="{CC20B7A4-7F51-45DA-B519-B1EC31952D3B}"/>
                </a:ext>
              </a:extLst>
            </p:cNvPr>
            <p:cNvGrpSpPr/>
            <p:nvPr/>
          </p:nvGrpSpPr>
          <p:grpSpPr>
            <a:xfrm>
              <a:off x="6455990" y="0"/>
              <a:ext cx="4487963" cy="1428040"/>
              <a:chOff x="6455990" y="0"/>
              <a:chExt cx="4487963" cy="1428040"/>
            </a:xfrm>
          </p:grpSpPr>
          <p:sp>
            <p:nvSpPr>
              <p:cNvPr id="12" name="Freeform: Shape 84">
                <a:extLst>
                  <a:ext uri="{FF2B5EF4-FFF2-40B4-BE49-F238E27FC236}">
                    <a16:creationId xmlns:a16="http://schemas.microsoft.com/office/drawing/2014/main" id="{44EE2DB7-4563-441B-95E3-BD6E4CBE0689}"/>
                  </a:ext>
                </a:extLst>
              </p:cNvPr>
              <p:cNvSpPr/>
              <p:nvPr/>
            </p:nvSpPr>
            <p:spPr>
              <a:xfrm>
                <a:off x="6455990" y="0"/>
                <a:ext cx="4487963" cy="1427656"/>
              </a:xfrm>
              <a:custGeom>
                <a:avLst/>
                <a:gdLst>
                  <a:gd name="connsiteX0" fmla="*/ 1428041 w 4487963"/>
                  <a:gd name="connsiteY0" fmla="*/ 0 h 1427656"/>
                  <a:gd name="connsiteX1" fmla="*/ 701521 w 4487963"/>
                  <a:gd name="connsiteY1" fmla="*/ 726520 h 1427656"/>
                  <a:gd name="connsiteX2" fmla="*/ 0 w 4487963"/>
                  <a:gd name="connsiteY2" fmla="*/ 1427656 h 1427656"/>
                  <a:gd name="connsiteX3" fmla="*/ 3059923 w 4487963"/>
                  <a:gd name="connsiteY3" fmla="*/ 1427656 h 1427656"/>
                  <a:gd name="connsiteX4" fmla="*/ 4487963 w 4487963"/>
                  <a:gd name="connsiteY4" fmla="*/ 0 h 1427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87963" h="1427656">
                    <a:moveTo>
                      <a:pt x="1428041" y="0"/>
                    </a:moveTo>
                    <a:lnTo>
                      <a:pt x="701521" y="726520"/>
                    </a:lnTo>
                    <a:lnTo>
                      <a:pt x="0" y="1427656"/>
                    </a:lnTo>
                    <a:lnTo>
                      <a:pt x="3059923" y="1427656"/>
                    </a:lnTo>
                    <a:lnTo>
                      <a:pt x="4487963" y="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13" name="Graphic 1">
                <a:extLst>
                  <a:ext uri="{FF2B5EF4-FFF2-40B4-BE49-F238E27FC236}">
                    <a16:creationId xmlns:a16="http://schemas.microsoft.com/office/drawing/2014/main" id="{E3745FE1-1941-4A0E-818C-63F91116E956}"/>
                  </a:ext>
                </a:extLst>
              </p:cNvPr>
              <p:cNvGrpSpPr/>
              <p:nvPr/>
            </p:nvGrpSpPr>
            <p:grpSpPr>
              <a:xfrm>
                <a:off x="10217434" y="0"/>
                <a:ext cx="726519" cy="726520"/>
                <a:chOff x="10217434" y="0"/>
                <a:chExt cx="726519" cy="726520"/>
              </a:xfrm>
            </p:grpSpPr>
            <p:sp>
              <p:nvSpPr>
                <p:cNvPr id="50" name="Freeform: Shape 122">
                  <a:extLst>
                    <a:ext uri="{FF2B5EF4-FFF2-40B4-BE49-F238E27FC236}">
                      <a16:creationId xmlns:a16="http://schemas.microsoft.com/office/drawing/2014/main" id="{10599AF5-CDE4-44A2-9ADD-9BB1C4CE3494}"/>
                    </a:ext>
                  </a:extLst>
                </p:cNvPr>
                <p:cNvSpPr/>
                <p:nvPr/>
              </p:nvSpPr>
              <p:spPr>
                <a:xfrm>
                  <a:off x="10255895" y="0"/>
                  <a:ext cx="688058" cy="343837"/>
                </a:xfrm>
                <a:custGeom>
                  <a:avLst/>
                  <a:gdLst>
                    <a:gd name="connsiteX0" fmla="*/ 0 w 688058"/>
                    <a:gd name="connsiteY0" fmla="*/ 0 h 343837"/>
                    <a:gd name="connsiteX1" fmla="*/ 343838 w 688058"/>
                    <a:gd name="connsiteY1" fmla="*/ 343837 h 343837"/>
                    <a:gd name="connsiteX2" fmla="*/ 688059 w 688058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8" h="343837">
                      <a:moveTo>
                        <a:pt x="0" y="0"/>
                      </a:moveTo>
                      <a:lnTo>
                        <a:pt x="343838" y="343837"/>
                      </a:lnTo>
                      <a:lnTo>
                        <a:pt x="688059" y="0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51" name="Freeform: Shape 123">
                  <a:extLst>
                    <a:ext uri="{FF2B5EF4-FFF2-40B4-BE49-F238E27FC236}">
                      <a16:creationId xmlns:a16="http://schemas.microsoft.com/office/drawing/2014/main" id="{8D8C8C44-E00E-4BC8-8A46-EC481741F950}"/>
                    </a:ext>
                  </a:extLst>
                </p:cNvPr>
                <p:cNvSpPr/>
                <p:nvPr/>
              </p:nvSpPr>
              <p:spPr>
                <a:xfrm>
                  <a:off x="10217434" y="0"/>
                  <a:ext cx="382298" cy="726520"/>
                </a:xfrm>
                <a:custGeom>
                  <a:avLst/>
                  <a:gdLst>
                    <a:gd name="connsiteX0" fmla="*/ 0 w 382298"/>
                    <a:gd name="connsiteY0" fmla="*/ 0 h 726520"/>
                    <a:gd name="connsiteX1" fmla="*/ 0 w 382298"/>
                    <a:gd name="connsiteY1" fmla="*/ 726520 h 726520"/>
                    <a:gd name="connsiteX2" fmla="*/ 382298 w 382298"/>
                    <a:gd name="connsiteY2" fmla="*/ 343837 h 726520"/>
                    <a:gd name="connsiteX3" fmla="*/ 38461 w 382298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298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14" name="Freeform: Shape 86">
                <a:extLst>
                  <a:ext uri="{FF2B5EF4-FFF2-40B4-BE49-F238E27FC236}">
                    <a16:creationId xmlns:a16="http://schemas.microsoft.com/office/drawing/2014/main" id="{AAB3343F-7499-4953-B484-9EBB504170E1}"/>
                  </a:ext>
                </a:extLst>
              </p:cNvPr>
              <p:cNvSpPr/>
              <p:nvPr/>
            </p:nvSpPr>
            <p:spPr>
              <a:xfrm>
                <a:off x="9452453" y="0"/>
                <a:ext cx="764980" cy="726520"/>
              </a:xfrm>
              <a:custGeom>
                <a:avLst/>
                <a:gdLst>
                  <a:gd name="connsiteX0" fmla="*/ 0 w 764980"/>
                  <a:gd name="connsiteY0" fmla="*/ 0 h 726520"/>
                  <a:gd name="connsiteX1" fmla="*/ 764981 w 764980"/>
                  <a:gd name="connsiteY1" fmla="*/ 0 h 726520"/>
                  <a:gd name="connsiteX2" fmla="*/ 764981 w 764980"/>
                  <a:gd name="connsiteY2" fmla="*/ 726520 h 726520"/>
                  <a:gd name="connsiteX3" fmla="*/ 0 w 764980"/>
                  <a:gd name="connsiteY3" fmla="*/ 72652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26520"/>
                    </a:lnTo>
                    <a:lnTo>
                      <a:pt x="0" y="726520"/>
                    </a:lnTo>
                    <a:close/>
                  </a:path>
                </a:pathLst>
              </a:custGeom>
              <a:solidFill>
                <a:srgbClr val="F2990A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15" name="Graphic 1">
                <a:extLst>
                  <a:ext uri="{FF2B5EF4-FFF2-40B4-BE49-F238E27FC236}">
                    <a16:creationId xmlns:a16="http://schemas.microsoft.com/office/drawing/2014/main" id="{F213489E-854A-4F58-AAD7-2579A5DBE599}"/>
                  </a:ext>
                </a:extLst>
              </p:cNvPr>
              <p:cNvGrpSpPr/>
              <p:nvPr/>
            </p:nvGrpSpPr>
            <p:grpSpPr>
              <a:xfrm>
                <a:off x="9452453" y="0"/>
                <a:ext cx="764980" cy="726520"/>
                <a:chOff x="9452453" y="0"/>
                <a:chExt cx="764980" cy="726520"/>
              </a:xfrm>
            </p:grpSpPr>
            <p:sp>
              <p:nvSpPr>
                <p:cNvPr id="47" name="Freeform: Shape 119">
                  <a:extLst>
                    <a:ext uri="{FF2B5EF4-FFF2-40B4-BE49-F238E27FC236}">
                      <a16:creationId xmlns:a16="http://schemas.microsoft.com/office/drawing/2014/main" id="{15D8D85D-2139-4A12-A339-655ECA6D0817}"/>
                    </a:ext>
                  </a:extLst>
                </p:cNvPr>
                <p:cNvSpPr/>
                <p:nvPr/>
              </p:nvSpPr>
              <p:spPr>
                <a:xfrm>
                  <a:off x="9452453" y="343837"/>
                  <a:ext cx="764980" cy="382682"/>
                </a:xfrm>
                <a:custGeom>
                  <a:avLst/>
                  <a:gdLst>
                    <a:gd name="connsiteX0" fmla="*/ 764981 w 764980"/>
                    <a:gd name="connsiteY0" fmla="*/ 382683 h 382682"/>
                    <a:gd name="connsiteX1" fmla="*/ 0 w 764980"/>
                    <a:gd name="connsiteY1" fmla="*/ 382683 h 382682"/>
                    <a:gd name="connsiteX2" fmla="*/ 382298 w 764980"/>
                    <a:gd name="connsiteY2" fmla="*/ 0 h 382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682">
                      <a:moveTo>
                        <a:pt x="764981" y="382683"/>
                      </a:moveTo>
                      <a:lnTo>
                        <a:pt x="0" y="382683"/>
                      </a:lnTo>
                      <a:lnTo>
                        <a:pt x="382298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8" name="Freeform: Shape 120">
                  <a:extLst>
                    <a:ext uri="{FF2B5EF4-FFF2-40B4-BE49-F238E27FC236}">
                      <a16:creationId xmlns:a16="http://schemas.microsoft.com/office/drawing/2014/main" id="{08F9243A-7149-4480-AE3C-BF2A50892AE7}"/>
                    </a:ext>
                  </a:extLst>
                </p:cNvPr>
                <p:cNvSpPr/>
                <p:nvPr/>
              </p:nvSpPr>
              <p:spPr>
                <a:xfrm>
                  <a:off x="9490914" y="0"/>
                  <a:ext cx="688059" cy="343837"/>
                </a:xfrm>
                <a:custGeom>
                  <a:avLst/>
                  <a:gdLst>
                    <a:gd name="connsiteX0" fmla="*/ 0 w 688059"/>
                    <a:gd name="connsiteY0" fmla="*/ 0 h 343837"/>
                    <a:gd name="connsiteX1" fmla="*/ 343838 w 688059"/>
                    <a:gd name="connsiteY1" fmla="*/ 343837 h 343837"/>
                    <a:gd name="connsiteX2" fmla="*/ 688060 w 688059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9" h="343837">
                      <a:moveTo>
                        <a:pt x="0" y="0"/>
                      </a:moveTo>
                      <a:lnTo>
                        <a:pt x="343838" y="343837"/>
                      </a:lnTo>
                      <a:lnTo>
                        <a:pt x="688060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9" name="Freeform: Shape 121">
                  <a:extLst>
                    <a:ext uri="{FF2B5EF4-FFF2-40B4-BE49-F238E27FC236}">
                      <a16:creationId xmlns:a16="http://schemas.microsoft.com/office/drawing/2014/main" id="{F249F1A6-162B-4887-AD3C-B6D42E52CC62}"/>
                    </a:ext>
                  </a:extLst>
                </p:cNvPr>
                <p:cNvSpPr/>
                <p:nvPr/>
              </p:nvSpPr>
              <p:spPr>
                <a:xfrm>
                  <a:off x="9452453" y="0"/>
                  <a:ext cx="382298" cy="726520"/>
                </a:xfrm>
                <a:custGeom>
                  <a:avLst/>
                  <a:gdLst>
                    <a:gd name="connsiteX0" fmla="*/ 0 w 382298"/>
                    <a:gd name="connsiteY0" fmla="*/ 0 h 726520"/>
                    <a:gd name="connsiteX1" fmla="*/ 0 w 382298"/>
                    <a:gd name="connsiteY1" fmla="*/ 726520 h 726520"/>
                    <a:gd name="connsiteX2" fmla="*/ 382298 w 382298"/>
                    <a:gd name="connsiteY2" fmla="*/ 343837 h 726520"/>
                    <a:gd name="connsiteX3" fmla="*/ 38461 w 382298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298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16" name="Freeform: Shape 88">
                <a:extLst>
                  <a:ext uri="{FF2B5EF4-FFF2-40B4-BE49-F238E27FC236}">
                    <a16:creationId xmlns:a16="http://schemas.microsoft.com/office/drawing/2014/main" id="{23CE9EB9-6C09-495F-AF36-9C15D76BFB81}"/>
                  </a:ext>
                </a:extLst>
              </p:cNvPr>
              <p:cNvSpPr/>
              <p:nvPr/>
            </p:nvSpPr>
            <p:spPr>
              <a:xfrm>
                <a:off x="8687473" y="0"/>
                <a:ext cx="764980" cy="726520"/>
              </a:xfrm>
              <a:custGeom>
                <a:avLst/>
                <a:gdLst>
                  <a:gd name="connsiteX0" fmla="*/ 0 w 764980"/>
                  <a:gd name="connsiteY0" fmla="*/ 0 h 726520"/>
                  <a:gd name="connsiteX1" fmla="*/ 764981 w 764980"/>
                  <a:gd name="connsiteY1" fmla="*/ 0 h 726520"/>
                  <a:gd name="connsiteX2" fmla="*/ 764981 w 764980"/>
                  <a:gd name="connsiteY2" fmla="*/ 726520 h 726520"/>
                  <a:gd name="connsiteX3" fmla="*/ 0 w 764980"/>
                  <a:gd name="connsiteY3" fmla="*/ 72652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26520"/>
                    </a:lnTo>
                    <a:lnTo>
                      <a:pt x="0" y="72652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17" name="Graphic 1">
                <a:extLst>
                  <a:ext uri="{FF2B5EF4-FFF2-40B4-BE49-F238E27FC236}">
                    <a16:creationId xmlns:a16="http://schemas.microsoft.com/office/drawing/2014/main" id="{C8C7CFAD-062F-426D-A3E9-41C092A7CF62}"/>
                  </a:ext>
                </a:extLst>
              </p:cNvPr>
              <p:cNvGrpSpPr/>
              <p:nvPr/>
            </p:nvGrpSpPr>
            <p:grpSpPr>
              <a:xfrm>
                <a:off x="8687473" y="0"/>
                <a:ext cx="764980" cy="726520"/>
                <a:chOff x="8687473" y="0"/>
                <a:chExt cx="764980" cy="726520"/>
              </a:xfrm>
            </p:grpSpPr>
            <p:sp>
              <p:nvSpPr>
                <p:cNvPr id="44" name="Freeform: Shape 116">
                  <a:extLst>
                    <a:ext uri="{FF2B5EF4-FFF2-40B4-BE49-F238E27FC236}">
                      <a16:creationId xmlns:a16="http://schemas.microsoft.com/office/drawing/2014/main" id="{1EC88171-1F00-4726-9020-77A076579312}"/>
                    </a:ext>
                  </a:extLst>
                </p:cNvPr>
                <p:cNvSpPr/>
                <p:nvPr/>
              </p:nvSpPr>
              <p:spPr>
                <a:xfrm>
                  <a:off x="8687473" y="343837"/>
                  <a:ext cx="764980" cy="382682"/>
                </a:xfrm>
                <a:custGeom>
                  <a:avLst/>
                  <a:gdLst>
                    <a:gd name="connsiteX0" fmla="*/ 764981 w 764980"/>
                    <a:gd name="connsiteY0" fmla="*/ 382683 h 382682"/>
                    <a:gd name="connsiteX1" fmla="*/ 0 w 764980"/>
                    <a:gd name="connsiteY1" fmla="*/ 382683 h 382682"/>
                    <a:gd name="connsiteX2" fmla="*/ 382683 w 764980"/>
                    <a:gd name="connsiteY2" fmla="*/ 0 h 382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682">
                      <a:moveTo>
                        <a:pt x="764981" y="382683"/>
                      </a:moveTo>
                      <a:lnTo>
                        <a:pt x="0" y="382683"/>
                      </a:lnTo>
                      <a:lnTo>
                        <a:pt x="382683" y="0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5" name="Freeform: Shape 117">
                  <a:extLst>
                    <a:ext uri="{FF2B5EF4-FFF2-40B4-BE49-F238E27FC236}">
                      <a16:creationId xmlns:a16="http://schemas.microsoft.com/office/drawing/2014/main" id="{75867914-7634-4F12-99B0-47764196A0A7}"/>
                    </a:ext>
                  </a:extLst>
                </p:cNvPr>
                <p:cNvSpPr/>
                <p:nvPr/>
              </p:nvSpPr>
              <p:spPr>
                <a:xfrm>
                  <a:off x="8725933" y="0"/>
                  <a:ext cx="688059" cy="343837"/>
                </a:xfrm>
                <a:custGeom>
                  <a:avLst/>
                  <a:gdLst>
                    <a:gd name="connsiteX0" fmla="*/ 0 w 688059"/>
                    <a:gd name="connsiteY0" fmla="*/ 0 h 343837"/>
                    <a:gd name="connsiteX1" fmla="*/ 344222 w 688059"/>
                    <a:gd name="connsiteY1" fmla="*/ 343837 h 343837"/>
                    <a:gd name="connsiteX2" fmla="*/ 688060 w 688059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9" h="343837">
                      <a:moveTo>
                        <a:pt x="0" y="0"/>
                      </a:moveTo>
                      <a:lnTo>
                        <a:pt x="344222" y="343837"/>
                      </a:lnTo>
                      <a:lnTo>
                        <a:pt x="68806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6" name="Freeform: Shape 118">
                  <a:extLst>
                    <a:ext uri="{FF2B5EF4-FFF2-40B4-BE49-F238E27FC236}">
                      <a16:creationId xmlns:a16="http://schemas.microsoft.com/office/drawing/2014/main" id="{44DB84F8-9225-4EC7-A931-984AD91EDD54}"/>
                    </a:ext>
                  </a:extLst>
                </p:cNvPr>
                <p:cNvSpPr/>
                <p:nvPr/>
              </p:nvSpPr>
              <p:spPr>
                <a:xfrm>
                  <a:off x="8687473" y="0"/>
                  <a:ext cx="382682" cy="726520"/>
                </a:xfrm>
                <a:custGeom>
                  <a:avLst/>
                  <a:gdLst>
                    <a:gd name="connsiteX0" fmla="*/ 0 w 382682"/>
                    <a:gd name="connsiteY0" fmla="*/ 0 h 726520"/>
                    <a:gd name="connsiteX1" fmla="*/ 0 w 382682"/>
                    <a:gd name="connsiteY1" fmla="*/ 726520 h 726520"/>
                    <a:gd name="connsiteX2" fmla="*/ 382683 w 382682"/>
                    <a:gd name="connsiteY2" fmla="*/ 343837 h 726520"/>
                    <a:gd name="connsiteX3" fmla="*/ 38461 w 382682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683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18" name="Freeform: Shape 90">
                <a:extLst>
                  <a:ext uri="{FF2B5EF4-FFF2-40B4-BE49-F238E27FC236}">
                    <a16:creationId xmlns:a16="http://schemas.microsoft.com/office/drawing/2014/main" id="{D9A9153B-1D7B-421A-A2E1-C224B3CFBD84}"/>
                  </a:ext>
                </a:extLst>
              </p:cNvPr>
              <p:cNvSpPr/>
              <p:nvPr/>
            </p:nvSpPr>
            <p:spPr>
              <a:xfrm>
                <a:off x="7922492" y="0"/>
                <a:ext cx="764980" cy="726520"/>
              </a:xfrm>
              <a:custGeom>
                <a:avLst/>
                <a:gdLst>
                  <a:gd name="connsiteX0" fmla="*/ 0 w 764980"/>
                  <a:gd name="connsiteY0" fmla="*/ 0 h 726520"/>
                  <a:gd name="connsiteX1" fmla="*/ 764981 w 764980"/>
                  <a:gd name="connsiteY1" fmla="*/ 0 h 726520"/>
                  <a:gd name="connsiteX2" fmla="*/ 764981 w 764980"/>
                  <a:gd name="connsiteY2" fmla="*/ 726520 h 726520"/>
                  <a:gd name="connsiteX3" fmla="*/ 0 w 764980"/>
                  <a:gd name="connsiteY3" fmla="*/ 72652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26520"/>
                    </a:lnTo>
                    <a:lnTo>
                      <a:pt x="0" y="72652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19" name="Graphic 1">
                <a:extLst>
                  <a:ext uri="{FF2B5EF4-FFF2-40B4-BE49-F238E27FC236}">
                    <a16:creationId xmlns:a16="http://schemas.microsoft.com/office/drawing/2014/main" id="{D02794F3-89F1-4C7C-9D39-ED454E08035A}"/>
                  </a:ext>
                </a:extLst>
              </p:cNvPr>
              <p:cNvGrpSpPr/>
              <p:nvPr/>
            </p:nvGrpSpPr>
            <p:grpSpPr>
              <a:xfrm>
                <a:off x="7922492" y="0"/>
                <a:ext cx="764980" cy="726520"/>
                <a:chOff x="7922492" y="0"/>
                <a:chExt cx="764980" cy="726520"/>
              </a:xfrm>
            </p:grpSpPr>
            <p:sp>
              <p:nvSpPr>
                <p:cNvPr id="41" name="Freeform: Shape 113">
                  <a:extLst>
                    <a:ext uri="{FF2B5EF4-FFF2-40B4-BE49-F238E27FC236}">
                      <a16:creationId xmlns:a16="http://schemas.microsoft.com/office/drawing/2014/main" id="{B616FCAC-C354-4F49-A59F-6B518142EB16}"/>
                    </a:ext>
                  </a:extLst>
                </p:cNvPr>
                <p:cNvSpPr/>
                <p:nvPr/>
              </p:nvSpPr>
              <p:spPr>
                <a:xfrm>
                  <a:off x="7922492" y="343837"/>
                  <a:ext cx="764980" cy="382682"/>
                </a:xfrm>
                <a:custGeom>
                  <a:avLst/>
                  <a:gdLst>
                    <a:gd name="connsiteX0" fmla="*/ 764981 w 764980"/>
                    <a:gd name="connsiteY0" fmla="*/ 382683 h 382682"/>
                    <a:gd name="connsiteX1" fmla="*/ 0 w 764980"/>
                    <a:gd name="connsiteY1" fmla="*/ 382683 h 382682"/>
                    <a:gd name="connsiteX2" fmla="*/ 382683 w 764980"/>
                    <a:gd name="connsiteY2" fmla="*/ 0 h 382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682">
                      <a:moveTo>
                        <a:pt x="764981" y="382683"/>
                      </a:moveTo>
                      <a:lnTo>
                        <a:pt x="0" y="382683"/>
                      </a:lnTo>
                      <a:lnTo>
                        <a:pt x="382683" y="0"/>
                      </a:lnTo>
                      <a:close/>
                    </a:path>
                  </a:pathLst>
                </a:custGeom>
                <a:solidFill>
                  <a:srgbClr val="FFD899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2" name="Freeform: Shape 114">
                  <a:extLst>
                    <a:ext uri="{FF2B5EF4-FFF2-40B4-BE49-F238E27FC236}">
                      <a16:creationId xmlns:a16="http://schemas.microsoft.com/office/drawing/2014/main" id="{0EDAB528-DEC1-44BC-9739-2765A702F98D}"/>
                    </a:ext>
                  </a:extLst>
                </p:cNvPr>
                <p:cNvSpPr/>
                <p:nvPr/>
              </p:nvSpPr>
              <p:spPr>
                <a:xfrm>
                  <a:off x="7960953" y="0"/>
                  <a:ext cx="688059" cy="343837"/>
                </a:xfrm>
                <a:custGeom>
                  <a:avLst/>
                  <a:gdLst>
                    <a:gd name="connsiteX0" fmla="*/ 0 w 688059"/>
                    <a:gd name="connsiteY0" fmla="*/ 0 h 343837"/>
                    <a:gd name="connsiteX1" fmla="*/ 344222 w 688059"/>
                    <a:gd name="connsiteY1" fmla="*/ 343837 h 343837"/>
                    <a:gd name="connsiteX2" fmla="*/ 688060 w 688059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9" h="343837">
                      <a:moveTo>
                        <a:pt x="0" y="0"/>
                      </a:moveTo>
                      <a:lnTo>
                        <a:pt x="344222" y="343837"/>
                      </a:lnTo>
                      <a:lnTo>
                        <a:pt x="68806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3" name="Freeform: Shape 115">
                  <a:extLst>
                    <a:ext uri="{FF2B5EF4-FFF2-40B4-BE49-F238E27FC236}">
                      <a16:creationId xmlns:a16="http://schemas.microsoft.com/office/drawing/2014/main" id="{29D3EAED-C31E-4FFC-9BCA-244D9420329E}"/>
                    </a:ext>
                  </a:extLst>
                </p:cNvPr>
                <p:cNvSpPr/>
                <p:nvPr/>
              </p:nvSpPr>
              <p:spPr>
                <a:xfrm>
                  <a:off x="7922492" y="0"/>
                  <a:ext cx="382682" cy="726520"/>
                </a:xfrm>
                <a:custGeom>
                  <a:avLst/>
                  <a:gdLst>
                    <a:gd name="connsiteX0" fmla="*/ 0 w 382682"/>
                    <a:gd name="connsiteY0" fmla="*/ 0 h 726520"/>
                    <a:gd name="connsiteX1" fmla="*/ 0 w 382682"/>
                    <a:gd name="connsiteY1" fmla="*/ 726520 h 726520"/>
                    <a:gd name="connsiteX2" fmla="*/ 382683 w 382682"/>
                    <a:gd name="connsiteY2" fmla="*/ 343837 h 726520"/>
                    <a:gd name="connsiteX3" fmla="*/ 38461 w 382682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683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20" name="Freeform: Shape 92">
                <a:extLst>
                  <a:ext uri="{FF2B5EF4-FFF2-40B4-BE49-F238E27FC236}">
                    <a16:creationId xmlns:a16="http://schemas.microsoft.com/office/drawing/2014/main" id="{BEDAAAD1-C359-408E-9430-6E4CAE1885D8}"/>
                  </a:ext>
                </a:extLst>
              </p:cNvPr>
              <p:cNvSpPr/>
              <p:nvPr/>
            </p:nvSpPr>
            <p:spPr>
              <a:xfrm>
                <a:off x="9452453" y="726520"/>
                <a:ext cx="764980" cy="701136"/>
              </a:xfrm>
              <a:custGeom>
                <a:avLst/>
                <a:gdLst>
                  <a:gd name="connsiteX0" fmla="*/ 63460 w 764980"/>
                  <a:gd name="connsiteY0" fmla="*/ 701136 h 701136"/>
                  <a:gd name="connsiteX1" fmla="*/ 764981 w 764980"/>
                  <a:gd name="connsiteY1" fmla="*/ 0 h 701136"/>
                  <a:gd name="connsiteX2" fmla="*/ 0 w 764980"/>
                  <a:gd name="connsiteY2" fmla="*/ 0 h 701136"/>
                  <a:gd name="connsiteX3" fmla="*/ 0 w 764980"/>
                  <a:gd name="connsiteY3" fmla="*/ 701136 h 7011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136">
                    <a:moveTo>
                      <a:pt x="63460" y="701136"/>
                    </a:moveTo>
                    <a:lnTo>
                      <a:pt x="764981" y="0"/>
                    </a:lnTo>
                    <a:lnTo>
                      <a:pt x="0" y="0"/>
                    </a:lnTo>
                    <a:lnTo>
                      <a:pt x="0" y="701136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21" name="Graphic 1">
                <a:extLst>
                  <a:ext uri="{FF2B5EF4-FFF2-40B4-BE49-F238E27FC236}">
                    <a16:creationId xmlns:a16="http://schemas.microsoft.com/office/drawing/2014/main" id="{D0A9B39A-43D6-48A4-B513-4BE38D25DDA7}"/>
                  </a:ext>
                </a:extLst>
              </p:cNvPr>
              <p:cNvGrpSpPr/>
              <p:nvPr/>
            </p:nvGrpSpPr>
            <p:grpSpPr>
              <a:xfrm>
                <a:off x="9452453" y="726520"/>
                <a:ext cx="764980" cy="701136"/>
                <a:chOff x="9452453" y="726520"/>
                <a:chExt cx="764980" cy="701136"/>
              </a:xfrm>
              <a:solidFill>
                <a:srgbClr val="FFD899"/>
              </a:solidFill>
            </p:grpSpPr>
            <p:sp>
              <p:nvSpPr>
                <p:cNvPr id="39" name="Freeform: Shape 111">
                  <a:extLst>
                    <a:ext uri="{FF2B5EF4-FFF2-40B4-BE49-F238E27FC236}">
                      <a16:creationId xmlns:a16="http://schemas.microsoft.com/office/drawing/2014/main" id="{BD93B16F-1532-4C3A-A26A-F1A8257BDAAB}"/>
                    </a:ext>
                  </a:extLst>
                </p:cNvPr>
                <p:cNvSpPr/>
                <p:nvPr/>
              </p:nvSpPr>
              <p:spPr>
                <a:xfrm>
                  <a:off x="9452453" y="726520"/>
                  <a:ext cx="764980" cy="382298"/>
                </a:xfrm>
                <a:custGeom>
                  <a:avLst/>
                  <a:gdLst>
                    <a:gd name="connsiteX0" fmla="*/ 764981 w 764980"/>
                    <a:gd name="connsiteY0" fmla="*/ 0 h 382298"/>
                    <a:gd name="connsiteX1" fmla="*/ 382298 w 764980"/>
                    <a:gd name="connsiteY1" fmla="*/ 382298 h 382298"/>
                    <a:gd name="connsiteX2" fmla="*/ 0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764981" y="0"/>
                      </a:moveTo>
                      <a:lnTo>
                        <a:pt x="382298" y="38229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0" name="Freeform: Shape 112">
                  <a:extLst>
                    <a:ext uri="{FF2B5EF4-FFF2-40B4-BE49-F238E27FC236}">
                      <a16:creationId xmlns:a16="http://schemas.microsoft.com/office/drawing/2014/main" id="{0620B97B-B21D-495A-8273-961937C6B954}"/>
                    </a:ext>
                  </a:extLst>
                </p:cNvPr>
                <p:cNvSpPr/>
                <p:nvPr/>
              </p:nvSpPr>
              <p:spPr>
                <a:xfrm>
                  <a:off x="9452453" y="726520"/>
                  <a:ext cx="382298" cy="701136"/>
                </a:xfrm>
                <a:custGeom>
                  <a:avLst/>
                  <a:gdLst>
                    <a:gd name="connsiteX0" fmla="*/ 63460 w 382298"/>
                    <a:gd name="connsiteY0" fmla="*/ 701136 h 701136"/>
                    <a:gd name="connsiteX1" fmla="*/ 382298 w 382298"/>
                    <a:gd name="connsiteY1" fmla="*/ 382298 h 701136"/>
                    <a:gd name="connsiteX2" fmla="*/ 0 w 382298"/>
                    <a:gd name="connsiteY2" fmla="*/ 0 h 701136"/>
                    <a:gd name="connsiteX3" fmla="*/ 0 w 382298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01136">
                      <a:moveTo>
                        <a:pt x="63460" y="701136"/>
                      </a:moveTo>
                      <a:lnTo>
                        <a:pt x="382298" y="382298"/>
                      </a:lnTo>
                      <a:lnTo>
                        <a:pt x="0" y="0"/>
                      </a:lnTo>
                      <a:lnTo>
                        <a:pt x="0" y="70113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22" name="Freeform: Shape 94">
                <a:extLst>
                  <a:ext uri="{FF2B5EF4-FFF2-40B4-BE49-F238E27FC236}">
                    <a16:creationId xmlns:a16="http://schemas.microsoft.com/office/drawing/2014/main" id="{2F402BFA-7121-4745-80D5-D6F1A4F32A77}"/>
                  </a:ext>
                </a:extLst>
              </p:cNvPr>
              <p:cNvSpPr/>
              <p:nvPr/>
            </p:nvSpPr>
            <p:spPr>
              <a:xfrm>
                <a:off x="8687473" y="726520"/>
                <a:ext cx="764980" cy="701520"/>
              </a:xfrm>
              <a:custGeom>
                <a:avLst/>
                <a:gdLst>
                  <a:gd name="connsiteX0" fmla="*/ 0 w 764980"/>
                  <a:gd name="connsiteY0" fmla="*/ 0 h 701520"/>
                  <a:gd name="connsiteX1" fmla="*/ 764981 w 764980"/>
                  <a:gd name="connsiteY1" fmla="*/ 0 h 701520"/>
                  <a:gd name="connsiteX2" fmla="*/ 764981 w 764980"/>
                  <a:gd name="connsiteY2" fmla="*/ 701521 h 701520"/>
                  <a:gd name="connsiteX3" fmla="*/ 0 w 764980"/>
                  <a:gd name="connsiteY3" fmla="*/ 701521 h 70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01521"/>
                    </a:lnTo>
                    <a:lnTo>
                      <a:pt x="0" y="701521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23" name="Graphic 1">
                <a:extLst>
                  <a:ext uri="{FF2B5EF4-FFF2-40B4-BE49-F238E27FC236}">
                    <a16:creationId xmlns:a16="http://schemas.microsoft.com/office/drawing/2014/main" id="{F3077C72-11E5-43A3-A088-62482DE86739}"/>
                  </a:ext>
                </a:extLst>
              </p:cNvPr>
              <p:cNvGrpSpPr/>
              <p:nvPr/>
            </p:nvGrpSpPr>
            <p:grpSpPr>
              <a:xfrm>
                <a:off x="8687473" y="726520"/>
                <a:ext cx="764980" cy="701136"/>
                <a:chOff x="8687473" y="726520"/>
                <a:chExt cx="764980" cy="701136"/>
              </a:xfrm>
            </p:grpSpPr>
            <p:sp>
              <p:nvSpPr>
                <p:cNvPr id="36" name="Freeform: Shape 108">
                  <a:extLst>
                    <a:ext uri="{FF2B5EF4-FFF2-40B4-BE49-F238E27FC236}">
                      <a16:creationId xmlns:a16="http://schemas.microsoft.com/office/drawing/2014/main" id="{60442EA0-9EC5-4DF4-93C2-0E2106561EE4}"/>
                    </a:ext>
                  </a:extLst>
                </p:cNvPr>
                <p:cNvSpPr/>
                <p:nvPr/>
              </p:nvSpPr>
              <p:spPr>
                <a:xfrm>
                  <a:off x="8750932" y="1108818"/>
                  <a:ext cx="638060" cy="318838"/>
                </a:xfrm>
                <a:custGeom>
                  <a:avLst/>
                  <a:gdLst>
                    <a:gd name="connsiteX0" fmla="*/ 638061 w 638060"/>
                    <a:gd name="connsiteY0" fmla="*/ 318838 h 318838"/>
                    <a:gd name="connsiteX1" fmla="*/ 319223 w 638060"/>
                    <a:gd name="connsiteY1" fmla="*/ 0 h 318838"/>
                    <a:gd name="connsiteX2" fmla="*/ 0 w 638060"/>
                    <a:gd name="connsiteY2" fmla="*/ 318838 h 318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38060" h="318838">
                      <a:moveTo>
                        <a:pt x="638061" y="318838"/>
                      </a:moveTo>
                      <a:lnTo>
                        <a:pt x="319223" y="0"/>
                      </a:lnTo>
                      <a:lnTo>
                        <a:pt x="0" y="318838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7" name="Freeform: Shape 109">
                  <a:extLst>
                    <a:ext uri="{FF2B5EF4-FFF2-40B4-BE49-F238E27FC236}">
                      <a16:creationId xmlns:a16="http://schemas.microsoft.com/office/drawing/2014/main" id="{B406B26A-62F9-4E8F-9638-F71753CED1AB}"/>
                    </a:ext>
                  </a:extLst>
                </p:cNvPr>
                <p:cNvSpPr/>
                <p:nvPr/>
              </p:nvSpPr>
              <p:spPr>
                <a:xfrm>
                  <a:off x="8687473" y="726520"/>
                  <a:ext cx="764980" cy="382298"/>
                </a:xfrm>
                <a:custGeom>
                  <a:avLst/>
                  <a:gdLst>
                    <a:gd name="connsiteX0" fmla="*/ 764981 w 764980"/>
                    <a:gd name="connsiteY0" fmla="*/ 0 h 382298"/>
                    <a:gd name="connsiteX1" fmla="*/ 382683 w 764980"/>
                    <a:gd name="connsiteY1" fmla="*/ 382298 h 382298"/>
                    <a:gd name="connsiteX2" fmla="*/ 0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764981" y="0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8" name="Freeform: Shape 110">
                  <a:extLst>
                    <a:ext uri="{FF2B5EF4-FFF2-40B4-BE49-F238E27FC236}">
                      <a16:creationId xmlns:a16="http://schemas.microsoft.com/office/drawing/2014/main" id="{5ECBF44C-C2BF-4CC5-B727-B2DEB3B0CC4A}"/>
                    </a:ext>
                  </a:extLst>
                </p:cNvPr>
                <p:cNvSpPr/>
                <p:nvPr/>
              </p:nvSpPr>
              <p:spPr>
                <a:xfrm>
                  <a:off x="8687473" y="726520"/>
                  <a:ext cx="382682" cy="701136"/>
                </a:xfrm>
                <a:custGeom>
                  <a:avLst/>
                  <a:gdLst>
                    <a:gd name="connsiteX0" fmla="*/ 63460 w 382682"/>
                    <a:gd name="connsiteY0" fmla="*/ 701136 h 701136"/>
                    <a:gd name="connsiteX1" fmla="*/ 382683 w 382682"/>
                    <a:gd name="connsiteY1" fmla="*/ 382298 h 701136"/>
                    <a:gd name="connsiteX2" fmla="*/ 0 w 382682"/>
                    <a:gd name="connsiteY2" fmla="*/ 0 h 701136"/>
                    <a:gd name="connsiteX3" fmla="*/ 0 w 382682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01136">
                      <a:moveTo>
                        <a:pt x="63460" y="701136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lnTo>
                        <a:pt x="0" y="70113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24" name="Freeform: Shape 96">
                <a:extLst>
                  <a:ext uri="{FF2B5EF4-FFF2-40B4-BE49-F238E27FC236}">
                    <a16:creationId xmlns:a16="http://schemas.microsoft.com/office/drawing/2014/main" id="{E321B19D-D447-4BDF-B3AA-E5D18E6F9968}"/>
                  </a:ext>
                </a:extLst>
              </p:cNvPr>
              <p:cNvSpPr/>
              <p:nvPr/>
            </p:nvSpPr>
            <p:spPr>
              <a:xfrm>
                <a:off x="7922492" y="726520"/>
                <a:ext cx="764980" cy="701520"/>
              </a:xfrm>
              <a:custGeom>
                <a:avLst/>
                <a:gdLst>
                  <a:gd name="connsiteX0" fmla="*/ 0 w 764980"/>
                  <a:gd name="connsiteY0" fmla="*/ 0 h 701520"/>
                  <a:gd name="connsiteX1" fmla="*/ 764981 w 764980"/>
                  <a:gd name="connsiteY1" fmla="*/ 0 h 701520"/>
                  <a:gd name="connsiteX2" fmla="*/ 764981 w 764980"/>
                  <a:gd name="connsiteY2" fmla="*/ 701521 h 701520"/>
                  <a:gd name="connsiteX3" fmla="*/ 0 w 764980"/>
                  <a:gd name="connsiteY3" fmla="*/ 701521 h 70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01521"/>
                    </a:lnTo>
                    <a:lnTo>
                      <a:pt x="0" y="701521"/>
                    </a:lnTo>
                    <a:close/>
                  </a:path>
                </a:pathLst>
              </a:custGeom>
              <a:solidFill>
                <a:srgbClr val="F2990A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25" name="Graphic 1">
                <a:extLst>
                  <a:ext uri="{FF2B5EF4-FFF2-40B4-BE49-F238E27FC236}">
                    <a16:creationId xmlns:a16="http://schemas.microsoft.com/office/drawing/2014/main" id="{75556E44-D8DF-43C0-869F-86A824286F0D}"/>
                  </a:ext>
                </a:extLst>
              </p:cNvPr>
              <p:cNvGrpSpPr/>
              <p:nvPr/>
            </p:nvGrpSpPr>
            <p:grpSpPr>
              <a:xfrm>
                <a:off x="7922492" y="726520"/>
                <a:ext cx="764980" cy="701136"/>
                <a:chOff x="7922492" y="726520"/>
                <a:chExt cx="764980" cy="701136"/>
              </a:xfrm>
            </p:grpSpPr>
            <p:sp>
              <p:nvSpPr>
                <p:cNvPr id="33" name="Freeform: Shape 105">
                  <a:extLst>
                    <a:ext uri="{FF2B5EF4-FFF2-40B4-BE49-F238E27FC236}">
                      <a16:creationId xmlns:a16="http://schemas.microsoft.com/office/drawing/2014/main" id="{6DE993F7-DDED-4EAB-9AEF-6B5D7E191DF1}"/>
                    </a:ext>
                  </a:extLst>
                </p:cNvPr>
                <p:cNvSpPr/>
                <p:nvPr/>
              </p:nvSpPr>
              <p:spPr>
                <a:xfrm>
                  <a:off x="7985952" y="1108818"/>
                  <a:ext cx="638060" cy="318838"/>
                </a:xfrm>
                <a:custGeom>
                  <a:avLst/>
                  <a:gdLst>
                    <a:gd name="connsiteX0" fmla="*/ 638061 w 638060"/>
                    <a:gd name="connsiteY0" fmla="*/ 318838 h 318838"/>
                    <a:gd name="connsiteX1" fmla="*/ 319223 w 638060"/>
                    <a:gd name="connsiteY1" fmla="*/ 0 h 318838"/>
                    <a:gd name="connsiteX2" fmla="*/ 0 w 638060"/>
                    <a:gd name="connsiteY2" fmla="*/ 318838 h 318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38060" h="318838">
                      <a:moveTo>
                        <a:pt x="638061" y="318838"/>
                      </a:moveTo>
                      <a:lnTo>
                        <a:pt x="319223" y="0"/>
                      </a:lnTo>
                      <a:lnTo>
                        <a:pt x="0" y="318838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4" name="Freeform: Shape 106">
                  <a:extLst>
                    <a:ext uri="{FF2B5EF4-FFF2-40B4-BE49-F238E27FC236}">
                      <a16:creationId xmlns:a16="http://schemas.microsoft.com/office/drawing/2014/main" id="{9A9DC00E-FEC6-4D99-8F47-AFAFD377B2FF}"/>
                    </a:ext>
                  </a:extLst>
                </p:cNvPr>
                <p:cNvSpPr/>
                <p:nvPr/>
              </p:nvSpPr>
              <p:spPr>
                <a:xfrm>
                  <a:off x="7922492" y="726520"/>
                  <a:ext cx="764980" cy="382298"/>
                </a:xfrm>
                <a:custGeom>
                  <a:avLst/>
                  <a:gdLst>
                    <a:gd name="connsiteX0" fmla="*/ 764981 w 764980"/>
                    <a:gd name="connsiteY0" fmla="*/ 0 h 382298"/>
                    <a:gd name="connsiteX1" fmla="*/ 382683 w 764980"/>
                    <a:gd name="connsiteY1" fmla="*/ 382298 h 382298"/>
                    <a:gd name="connsiteX2" fmla="*/ 0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764981" y="0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5" name="Freeform: Shape 107">
                  <a:extLst>
                    <a:ext uri="{FF2B5EF4-FFF2-40B4-BE49-F238E27FC236}">
                      <a16:creationId xmlns:a16="http://schemas.microsoft.com/office/drawing/2014/main" id="{257D164C-921D-4A3D-BCD9-18F93233FDF6}"/>
                    </a:ext>
                  </a:extLst>
                </p:cNvPr>
                <p:cNvSpPr/>
                <p:nvPr/>
              </p:nvSpPr>
              <p:spPr>
                <a:xfrm>
                  <a:off x="7922492" y="726520"/>
                  <a:ext cx="382682" cy="701136"/>
                </a:xfrm>
                <a:custGeom>
                  <a:avLst/>
                  <a:gdLst>
                    <a:gd name="connsiteX0" fmla="*/ 63460 w 382682"/>
                    <a:gd name="connsiteY0" fmla="*/ 701136 h 701136"/>
                    <a:gd name="connsiteX1" fmla="*/ 382683 w 382682"/>
                    <a:gd name="connsiteY1" fmla="*/ 382298 h 701136"/>
                    <a:gd name="connsiteX2" fmla="*/ 0 w 382682"/>
                    <a:gd name="connsiteY2" fmla="*/ 0 h 701136"/>
                    <a:gd name="connsiteX3" fmla="*/ 0 w 382682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01136">
                      <a:moveTo>
                        <a:pt x="63460" y="701136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lnTo>
                        <a:pt x="0" y="701136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26" name="Freeform: Shape 98">
                <a:extLst>
                  <a:ext uri="{FF2B5EF4-FFF2-40B4-BE49-F238E27FC236}">
                    <a16:creationId xmlns:a16="http://schemas.microsoft.com/office/drawing/2014/main" id="{2F2C7F7E-98DF-4138-92EF-EB467487CD7F}"/>
                  </a:ext>
                </a:extLst>
              </p:cNvPr>
              <p:cNvSpPr/>
              <p:nvPr/>
            </p:nvSpPr>
            <p:spPr>
              <a:xfrm>
                <a:off x="7157511" y="0"/>
                <a:ext cx="764980" cy="726520"/>
              </a:xfrm>
              <a:custGeom>
                <a:avLst/>
                <a:gdLst>
                  <a:gd name="connsiteX0" fmla="*/ 726520 w 764980"/>
                  <a:gd name="connsiteY0" fmla="*/ 0 h 726520"/>
                  <a:gd name="connsiteX1" fmla="*/ 0 w 764980"/>
                  <a:gd name="connsiteY1" fmla="*/ 726520 h 726520"/>
                  <a:gd name="connsiteX2" fmla="*/ 764981 w 764980"/>
                  <a:gd name="connsiteY2" fmla="*/ 726520 h 726520"/>
                  <a:gd name="connsiteX3" fmla="*/ 764981 w 764980"/>
                  <a:gd name="connsiteY3" fmla="*/ 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726520" y="0"/>
                    </a:moveTo>
                    <a:lnTo>
                      <a:pt x="0" y="726520"/>
                    </a:lnTo>
                    <a:lnTo>
                      <a:pt x="764981" y="726520"/>
                    </a:lnTo>
                    <a:lnTo>
                      <a:pt x="764981" y="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7" name="Freeform: Shape 99">
                <a:extLst>
                  <a:ext uri="{FF2B5EF4-FFF2-40B4-BE49-F238E27FC236}">
                    <a16:creationId xmlns:a16="http://schemas.microsoft.com/office/drawing/2014/main" id="{EC683F5D-5FF9-4AD8-95D7-B82C387D6B7B}"/>
                  </a:ext>
                </a:extLst>
              </p:cNvPr>
              <p:cNvSpPr/>
              <p:nvPr/>
            </p:nvSpPr>
            <p:spPr>
              <a:xfrm>
                <a:off x="7540194" y="0"/>
                <a:ext cx="382298" cy="726520"/>
              </a:xfrm>
              <a:custGeom>
                <a:avLst/>
                <a:gdLst>
                  <a:gd name="connsiteX0" fmla="*/ 343838 w 382298"/>
                  <a:gd name="connsiteY0" fmla="*/ 0 h 726520"/>
                  <a:gd name="connsiteX1" fmla="*/ 0 w 382298"/>
                  <a:gd name="connsiteY1" fmla="*/ 343837 h 726520"/>
                  <a:gd name="connsiteX2" fmla="*/ 382298 w 382298"/>
                  <a:gd name="connsiteY2" fmla="*/ 726520 h 726520"/>
                  <a:gd name="connsiteX3" fmla="*/ 382298 w 382298"/>
                  <a:gd name="connsiteY3" fmla="*/ 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2298" h="726520">
                    <a:moveTo>
                      <a:pt x="343838" y="0"/>
                    </a:moveTo>
                    <a:lnTo>
                      <a:pt x="0" y="343837"/>
                    </a:lnTo>
                    <a:lnTo>
                      <a:pt x="382298" y="726520"/>
                    </a:lnTo>
                    <a:lnTo>
                      <a:pt x="382298" y="0"/>
                    </a:lnTo>
                    <a:close/>
                  </a:path>
                </a:pathLst>
              </a:custGeom>
              <a:solidFill>
                <a:srgbClr val="FFC000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 dirty="0"/>
              </a:p>
            </p:txBody>
          </p:sp>
          <p:sp>
            <p:nvSpPr>
              <p:cNvPr id="28" name="Freeform: Shape 100">
                <a:extLst>
                  <a:ext uri="{FF2B5EF4-FFF2-40B4-BE49-F238E27FC236}">
                    <a16:creationId xmlns:a16="http://schemas.microsoft.com/office/drawing/2014/main" id="{42F89F18-B1E7-44DC-B1E1-7E75CC85A4A1}"/>
                  </a:ext>
                </a:extLst>
              </p:cNvPr>
              <p:cNvSpPr/>
              <p:nvPr/>
            </p:nvSpPr>
            <p:spPr>
              <a:xfrm>
                <a:off x="7157511" y="726520"/>
                <a:ext cx="764980" cy="701520"/>
              </a:xfrm>
              <a:custGeom>
                <a:avLst/>
                <a:gdLst>
                  <a:gd name="connsiteX0" fmla="*/ 0 w 764980"/>
                  <a:gd name="connsiteY0" fmla="*/ 0 h 701520"/>
                  <a:gd name="connsiteX1" fmla="*/ 764981 w 764980"/>
                  <a:gd name="connsiteY1" fmla="*/ 0 h 701520"/>
                  <a:gd name="connsiteX2" fmla="*/ 764981 w 764980"/>
                  <a:gd name="connsiteY2" fmla="*/ 701521 h 701520"/>
                  <a:gd name="connsiteX3" fmla="*/ 0 w 764980"/>
                  <a:gd name="connsiteY3" fmla="*/ 701521 h 70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01521"/>
                    </a:lnTo>
                    <a:lnTo>
                      <a:pt x="0" y="701521"/>
                    </a:lnTo>
                    <a:close/>
                  </a:path>
                </a:pathLst>
              </a:custGeom>
              <a:solidFill>
                <a:srgbClr val="F2990A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29" name="Graphic 1">
                <a:extLst>
                  <a:ext uri="{FF2B5EF4-FFF2-40B4-BE49-F238E27FC236}">
                    <a16:creationId xmlns:a16="http://schemas.microsoft.com/office/drawing/2014/main" id="{598F5173-6519-46C2-A1E9-A9ED7768192C}"/>
                  </a:ext>
                </a:extLst>
              </p:cNvPr>
              <p:cNvGrpSpPr/>
              <p:nvPr/>
            </p:nvGrpSpPr>
            <p:grpSpPr>
              <a:xfrm>
                <a:off x="7157511" y="726520"/>
                <a:ext cx="764980" cy="701136"/>
                <a:chOff x="7157511" y="726520"/>
                <a:chExt cx="764980" cy="701136"/>
              </a:xfrm>
            </p:grpSpPr>
            <p:sp>
              <p:nvSpPr>
                <p:cNvPr id="30" name="Freeform: Shape 102">
                  <a:extLst>
                    <a:ext uri="{FF2B5EF4-FFF2-40B4-BE49-F238E27FC236}">
                      <a16:creationId xmlns:a16="http://schemas.microsoft.com/office/drawing/2014/main" id="{28B37E74-4F80-45FA-B687-CC5833AF21F0}"/>
                    </a:ext>
                  </a:extLst>
                </p:cNvPr>
                <p:cNvSpPr/>
                <p:nvPr/>
              </p:nvSpPr>
              <p:spPr>
                <a:xfrm>
                  <a:off x="7220971" y="1108818"/>
                  <a:ext cx="638060" cy="318838"/>
                </a:xfrm>
                <a:custGeom>
                  <a:avLst/>
                  <a:gdLst>
                    <a:gd name="connsiteX0" fmla="*/ 638061 w 638060"/>
                    <a:gd name="connsiteY0" fmla="*/ 318838 h 318838"/>
                    <a:gd name="connsiteX1" fmla="*/ 319223 w 638060"/>
                    <a:gd name="connsiteY1" fmla="*/ 0 h 318838"/>
                    <a:gd name="connsiteX2" fmla="*/ 0 w 638060"/>
                    <a:gd name="connsiteY2" fmla="*/ 318838 h 318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38060" h="318838">
                      <a:moveTo>
                        <a:pt x="638061" y="318838"/>
                      </a:moveTo>
                      <a:lnTo>
                        <a:pt x="319223" y="0"/>
                      </a:lnTo>
                      <a:lnTo>
                        <a:pt x="0" y="318838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1" name="Freeform: Shape 103">
                  <a:extLst>
                    <a:ext uri="{FF2B5EF4-FFF2-40B4-BE49-F238E27FC236}">
                      <a16:creationId xmlns:a16="http://schemas.microsoft.com/office/drawing/2014/main" id="{D91EA353-12DF-4BCF-9349-FF61B4DF5B4D}"/>
                    </a:ext>
                  </a:extLst>
                </p:cNvPr>
                <p:cNvSpPr/>
                <p:nvPr/>
              </p:nvSpPr>
              <p:spPr>
                <a:xfrm>
                  <a:off x="7157511" y="726520"/>
                  <a:ext cx="764980" cy="382298"/>
                </a:xfrm>
                <a:custGeom>
                  <a:avLst/>
                  <a:gdLst>
                    <a:gd name="connsiteX0" fmla="*/ 0 w 764980"/>
                    <a:gd name="connsiteY0" fmla="*/ 0 h 382298"/>
                    <a:gd name="connsiteX1" fmla="*/ 382683 w 764980"/>
                    <a:gd name="connsiteY1" fmla="*/ 382298 h 382298"/>
                    <a:gd name="connsiteX2" fmla="*/ 764981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0" y="0"/>
                      </a:moveTo>
                      <a:lnTo>
                        <a:pt x="382683" y="382298"/>
                      </a:lnTo>
                      <a:lnTo>
                        <a:pt x="764981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2" name="Freeform: Shape 104">
                  <a:extLst>
                    <a:ext uri="{FF2B5EF4-FFF2-40B4-BE49-F238E27FC236}">
                      <a16:creationId xmlns:a16="http://schemas.microsoft.com/office/drawing/2014/main" id="{B31D9DC2-191E-466A-92F2-B7D41A97F413}"/>
                    </a:ext>
                  </a:extLst>
                </p:cNvPr>
                <p:cNvSpPr/>
                <p:nvPr/>
              </p:nvSpPr>
              <p:spPr>
                <a:xfrm>
                  <a:off x="7540194" y="726520"/>
                  <a:ext cx="382298" cy="701136"/>
                </a:xfrm>
                <a:custGeom>
                  <a:avLst/>
                  <a:gdLst>
                    <a:gd name="connsiteX0" fmla="*/ 382298 w 382298"/>
                    <a:gd name="connsiteY0" fmla="*/ 701136 h 701136"/>
                    <a:gd name="connsiteX1" fmla="*/ 382298 w 382298"/>
                    <a:gd name="connsiteY1" fmla="*/ 0 h 701136"/>
                    <a:gd name="connsiteX2" fmla="*/ 0 w 382298"/>
                    <a:gd name="connsiteY2" fmla="*/ 382298 h 701136"/>
                    <a:gd name="connsiteX3" fmla="*/ 318838 w 382298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01136">
                      <a:moveTo>
                        <a:pt x="382298" y="701136"/>
                      </a:moveTo>
                      <a:lnTo>
                        <a:pt x="382298" y="0"/>
                      </a:lnTo>
                      <a:lnTo>
                        <a:pt x="0" y="382298"/>
                      </a:lnTo>
                      <a:lnTo>
                        <a:pt x="318838" y="70113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53501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3442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4F9D-ECC0-4C63-9C22-3ADFAE0F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B610E-B3D5-4DCD-8121-C0734B367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BB9B-D61B-4DE2-8D30-944EAD1230EB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A1A9B-8A54-4327-A3EE-B59DFCD41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E46E0-C16F-423B-A242-E092608CE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6071-D96D-4AE0-BF07-359759454A9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771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rgbClr val="FF7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0D4643-82CE-47AA-B4CB-16586020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75" y="4242"/>
            <a:ext cx="10515600" cy="621047"/>
          </a:xfrm>
        </p:spPr>
        <p:txBody>
          <a:bodyPr>
            <a:normAutofit/>
          </a:bodyPr>
          <a:lstStyle>
            <a:lvl1pPr>
              <a:defRPr sz="3200" b="1" i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grpSp>
        <p:nvGrpSpPr>
          <p:cNvPr id="7" name="Graphic 1">
            <a:extLst>
              <a:ext uri="{FF2B5EF4-FFF2-40B4-BE49-F238E27FC236}">
                <a16:creationId xmlns:a16="http://schemas.microsoft.com/office/drawing/2014/main" id="{AA80C66C-169E-48E4-A6CF-BCD1445A59DE}"/>
              </a:ext>
            </a:extLst>
          </p:cNvPr>
          <p:cNvGrpSpPr/>
          <p:nvPr userDrawn="1"/>
        </p:nvGrpSpPr>
        <p:grpSpPr>
          <a:xfrm>
            <a:off x="1" y="512937"/>
            <a:ext cx="12192000" cy="483576"/>
            <a:chOff x="-23821979" y="0"/>
            <a:chExt cx="36003982" cy="1428040"/>
          </a:xfrm>
        </p:grpSpPr>
        <p:sp>
          <p:nvSpPr>
            <p:cNvPr id="8" name="Freeform: Shape 81">
              <a:extLst>
                <a:ext uri="{FF2B5EF4-FFF2-40B4-BE49-F238E27FC236}">
                  <a16:creationId xmlns:a16="http://schemas.microsoft.com/office/drawing/2014/main" id="{B6649B7B-45D5-41F5-929C-37ED46C81314}"/>
                </a:ext>
              </a:extLst>
            </p:cNvPr>
            <p:cNvSpPr/>
            <p:nvPr/>
          </p:nvSpPr>
          <p:spPr>
            <a:xfrm>
              <a:off x="-23821979" y="382297"/>
              <a:ext cx="36003982" cy="676008"/>
            </a:xfrm>
            <a:custGeom>
              <a:avLst/>
              <a:gdLst>
                <a:gd name="connsiteX0" fmla="*/ 0 w 12182000"/>
                <a:gd name="connsiteY0" fmla="*/ 0 h 1108818"/>
                <a:gd name="connsiteX1" fmla="*/ 12182000 w 12182000"/>
                <a:gd name="connsiteY1" fmla="*/ 0 h 1108818"/>
                <a:gd name="connsiteX2" fmla="*/ 12182000 w 12182000"/>
                <a:gd name="connsiteY2" fmla="*/ 1108818 h 1108818"/>
                <a:gd name="connsiteX3" fmla="*/ 0 w 12182000"/>
                <a:gd name="connsiteY3" fmla="*/ 1108818 h 1108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82000" h="1108818">
                  <a:moveTo>
                    <a:pt x="0" y="0"/>
                  </a:moveTo>
                  <a:lnTo>
                    <a:pt x="12182000" y="0"/>
                  </a:lnTo>
                  <a:lnTo>
                    <a:pt x="12182000" y="1108818"/>
                  </a:lnTo>
                  <a:lnTo>
                    <a:pt x="0" y="1108818"/>
                  </a:lnTo>
                  <a:close/>
                </a:path>
              </a:pathLst>
            </a:custGeom>
            <a:solidFill>
              <a:srgbClr val="252B33"/>
            </a:solidFill>
            <a:ln w="384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grpSp>
          <p:nvGrpSpPr>
            <p:cNvPr id="9" name="Graphic 1">
              <a:extLst>
                <a:ext uri="{FF2B5EF4-FFF2-40B4-BE49-F238E27FC236}">
                  <a16:creationId xmlns:a16="http://schemas.microsoft.com/office/drawing/2014/main" id="{CC20B7A4-7F51-45DA-B519-B1EC31952D3B}"/>
                </a:ext>
              </a:extLst>
            </p:cNvPr>
            <p:cNvGrpSpPr/>
            <p:nvPr/>
          </p:nvGrpSpPr>
          <p:grpSpPr>
            <a:xfrm>
              <a:off x="6455990" y="0"/>
              <a:ext cx="4487963" cy="1428040"/>
              <a:chOff x="6455990" y="0"/>
              <a:chExt cx="4487963" cy="1428040"/>
            </a:xfrm>
          </p:grpSpPr>
          <p:sp>
            <p:nvSpPr>
              <p:cNvPr id="10" name="Freeform: Shape 84">
                <a:extLst>
                  <a:ext uri="{FF2B5EF4-FFF2-40B4-BE49-F238E27FC236}">
                    <a16:creationId xmlns:a16="http://schemas.microsoft.com/office/drawing/2014/main" id="{44EE2DB7-4563-441B-95E3-BD6E4CBE0689}"/>
                  </a:ext>
                </a:extLst>
              </p:cNvPr>
              <p:cNvSpPr/>
              <p:nvPr/>
            </p:nvSpPr>
            <p:spPr>
              <a:xfrm>
                <a:off x="6455990" y="0"/>
                <a:ext cx="4487963" cy="1427656"/>
              </a:xfrm>
              <a:custGeom>
                <a:avLst/>
                <a:gdLst>
                  <a:gd name="connsiteX0" fmla="*/ 1428041 w 4487963"/>
                  <a:gd name="connsiteY0" fmla="*/ 0 h 1427656"/>
                  <a:gd name="connsiteX1" fmla="*/ 701521 w 4487963"/>
                  <a:gd name="connsiteY1" fmla="*/ 726520 h 1427656"/>
                  <a:gd name="connsiteX2" fmla="*/ 0 w 4487963"/>
                  <a:gd name="connsiteY2" fmla="*/ 1427656 h 1427656"/>
                  <a:gd name="connsiteX3" fmla="*/ 3059923 w 4487963"/>
                  <a:gd name="connsiteY3" fmla="*/ 1427656 h 1427656"/>
                  <a:gd name="connsiteX4" fmla="*/ 4487963 w 4487963"/>
                  <a:gd name="connsiteY4" fmla="*/ 0 h 1427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87963" h="1427656">
                    <a:moveTo>
                      <a:pt x="1428041" y="0"/>
                    </a:moveTo>
                    <a:lnTo>
                      <a:pt x="701521" y="726520"/>
                    </a:lnTo>
                    <a:lnTo>
                      <a:pt x="0" y="1427656"/>
                    </a:lnTo>
                    <a:lnTo>
                      <a:pt x="3059923" y="1427656"/>
                    </a:lnTo>
                    <a:lnTo>
                      <a:pt x="4487963" y="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11" name="Graphic 1">
                <a:extLst>
                  <a:ext uri="{FF2B5EF4-FFF2-40B4-BE49-F238E27FC236}">
                    <a16:creationId xmlns:a16="http://schemas.microsoft.com/office/drawing/2014/main" id="{E3745FE1-1941-4A0E-818C-63F91116E956}"/>
                  </a:ext>
                </a:extLst>
              </p:cNvPr>
              <p:cNvGrpSpPr/>
              <p:nvPr/>
            </p:nvGrpSpPr>
            <p:grpSpPr>
              <a:xfrm>
                <a:off x="10217434" y="0"/>
                <a:ext cx="726519" cy="726520"/>
                <a:chOff x="10217434" y="0"/>
                <a:chExt cx="726519" cy="726520"/>
              </a:xfrm>
            </p:grpSpPr>
            <p:sp>
              <p:nvSpPr>
                <p:cNvPr id="48" name="Freeform: Shape 122">
                  <a:extLst>
                    <a:ext uri="{FF2B5EF4-FFF2-40B4-BE49-F238E27FC236}">
                      <a16:creationId xmlns:a16="http://schemas.microsoft.com/office/drawing/2014/main" id="{10599AF5-CDE4-44A2-9ADD-9BB1C4CE3494}"/>
                    </a:ext>
                  </a:extLst>
                </p:cNvPr>
                <p:cNvSpPr/>
                <p:nvPr/>
              </p:nvSpPr>
              <p:spPr>
                <a:xfrm>
                  <a:off x="10255895" y="0"/>
                  <a:ext cx="688058" cy="343837"/>
                </a:xfrm>
                <a:custGeom>
                  <a:avLst/>
                  <a:gdLst>
                    <a:gd name="connsiteX0" fmla="*/ 0 w 688058"/>
                    <a:gd name="connsiteY0" fmla="*/ 0 h 343837"/>
                    <a:gd name="connsiteX1" fmla="*/ 343838 w 688058"/>
                    <a:gd name="connsiteY1" fmla="*/ 343837 h 343837"/>
                    <a:gd name="connsiteX2" fmla="*/ 688059 w 688058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8" h="343837">
                      <a:moveTo>
                        <a:pt x="0" y="0"/>
                      </a:moveTo>
                      <a:lnTo>
                        <a:pt x="343838" y="343837"/>
                      </a:lnTo>
                      <a:lnTo>
                        <a:pt x="688059" y="0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9" name="Freeform: Shape 123">
                  <a:extLst>
                    <a:ext uri="{FF2B5EF4-FFF2-40B4-BE49-F238E27FC236}">
                      <a16:creationId xmlns:a16="http://schemas.microsoft.com/office/drawing/2014/main" id="{8D8C8C44-E00E-4BC8-8A46-EC481741F950}"/>
                    </a:ext>
                  </a:extLst>
                </p:cNvPr>
                <p:cNvSpPr/>
                <p:nvPr/>
              </p:nvSpPr>
              <p:spPr>
                <a:xfrm>
                  <a:off x="10217434" y="0"/>
                  <a:ext cx="382298" cy="726520"/>
                </a:xfrm>
                <a:custGeom>
                  <a:avLst/>
                  <a:gdLst>
                    <a:gd name="connsiteX0" fmla="*/ 0 w 382298"/>
                    <a:gd name="connsiteY0" fmla="*/ 0 h 726520"/>
                    <a:gd name="connsiteX1" fmla="*/ 0 w 382298"/>
                    <a:gd name="connsiteY1" fmla="*/ 726520 h 726520"/>
                    <a:gd name="connsiteX2" fmla="*/ 382298 w 382298"/>
                    <a:gd name="connsiteY2" fmla="*/ 343837 h 726520"/>
                    <a:gd name="connsiteX3" fmla="*/ 38461 w 382298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298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12" name="Freeform: Shape 86">
                <a:extLst>
                  <a:ext uri="{FF2B5EF4-FFF2-40B4-BE49-F238E27FC236}">
                    <a16:creationId xmlns:a16="http://schemas.microsoft.com/office/drawing/2014/main" id="{AAB3343F-7499-4953-B484-9EBB504170E1}"/>
                  </a:ext>
                </a:extLst>
              </p:cNvPr>
              <p:cNvSpPr/>
              <p:nvPr/>
            </p:nvSpPr>
            <p:spPr>
              <a:xfrm>
                <a:off x="9452453" y="0"/>
                <a:ext cx="764980" cy="726520"/>
              </a:xfrm>
              <a:custGeom>
                <a:avLst/>
                <a:gdLst>
                  <a:gd name="connsiteX0" fmla="*/ 0 w 764980"/>
                  <a:gd name="connsiteY0" fmla="*/ 0 h 726520"/>
                  <a:gd name="connsiteX1" fmla="*/ 764981 w 764980"/>
                  <a:gd name="connsiteY1" fmla="*/ 0 h 726520"/>
                  <a:gd name="connsiteX2" fmla="*/ 764981 w 764980"/>
                  <a:gd name="connsiteY2" fmla="*/ 726520 h 726520"/>
                  <a:gd name="connsiteX3" fmla="*/ 0 w 764980"/>
                  <a:gd name="connsiteY3" fmla="*/ 72652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26520"/>
                    </a:lnTo>
                    <a:lnTo>
                      <a:pt x="0" y="726520"/>
                    </a:lnTo>
                    <a:close/>
                  </a:path>
                </a:pathLst>
              </a:custGeom>
              <a:solidFill>
                <a:srgbClr val="F2990A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13" name="Graphic 1">
                <a:extLst>
                  <a:ext uri="{FF2B5EF4-FFF2-40B4-BE49-F238E27FC236}">
                    <a16:creationId xmlns:a16="http://schemas.microsoft.com/office/drawing/2014/main" id="{F213489E-854A-4F58-AAD7-2579A5DBE599}"/>
                  </a:ext>
                </a:extLst>
              </p:cNvPr>
              <p:cNvGrpSpPr/>
              <p:nvPr/>
            </p:nvGrpSpPr>
            <p:grpSpPr>
              <a:xfrm>
                <a:off x="9452453" y="0"/>
                <a:ext cx="764980" cy="726520"/>
                <a:chOff x="9452453" y="0"/>
                <a:chExt cx="764980" cy="726520"/>
              </a:xfrm>
            </p:grpSpPr>
            <p:sp>
              <p:nvSpPr>
                <p:cNvPr id="45" name="Freeform: Shape 119">
                  <a:extLst>
                    <a:ext uri="{FF2B5EF4-FFF2-40B4-BE49-F238E27FC236}">
                      <a16:creationId xmlns:a16="http://schemas.microsoft.com/office/drawing/2014/main" id="{15D8D85D-2139-4A12-A339-655ECA6D0817}"/>
                    </a:ext>
                  </a:extLst>
                </p:cNvPr>
                <p:cNvSpPr/>
                <p:nvPr/>
              </p:nvSpPr>
              <p:spPr>
                <a:xfrm>
                  <a:off x="9452453" y="343837"/>
                  <a:ext cx="764980" cy="382682"/>
                </a:xfrm>
                <a:custGeom>
                  <a:avLst/>
                  <a:gdLst>
                    <a:gd name="connsiteX0" fmla="*/ 764981 w 764980"/>
                    <a:gd name="connsiteY0" fmla="*/ 382683 h 382682"/>
                    <a:gd name="connsiteX1" fmla="*/ 0 w 764980"/>
                    <a:gd name="connsiteY1" fmla="*/ 382683 h 382682"/>
                    <a:gd name="connsiteX2" fmla="*/ 382298 w 764980"/>
                    <a:gd name="connsiteY2" fmla="*/ 0 h 382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682">
                      <a:moveTo>
                        <a:pt x="764981" y="382683"/>
                      </a:moveTo>
                      <a:lnTo>
                        <a:pt x="0" y="382683"/>
                      </a:lnTo>
                      <a:lnTo>
                        <a:pt x="382298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6" name="Freeform: Shape 120">
                  <a:extLst>
                    <a:ext uri="{FF2B5EF4-FFF2-40B4-BE49-F238E27FC236}">
                      <a16:creationId xmlns:a16="http://schemas.microsoft.com/office/drawing/2014/main" id="{08F9243A-7149-4480-AE3C-BF2A50892AE7}"/>
                    </a:ext>
                  </a:extLst>
                </p:cNvPr>
                <p:cNvSpPr/>
                <p:nvPr/>
              </p:nvSpPr>
              <p:spPr>
                <a:xfrm>
                  <a:off x="9490914" y="0"/>
                  <a:ext cx="688059" cy="343837"/>
                </a:xfrm>
                <a:custGeom>
                  <a:avLst/>
                  <a:gdLst>
                    <a:gd name="connsiteX0" fmla="*/ 0 w 688059"/>
                    <a:gd name="connsiteY0" fmla="*/ 0 h 343837"/>
                    <a:gd name="connsiteX1" fmla="*/ 343838 w 688059"/>
                    <a:gd name="connsiteY1" fmla="*/ 343837 h 343837"/>
                    <a:gd name="connsiteX2" fmla="*/ 688060 w 688059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9" h="343837">
                      <a:moveTo>
                        <a:pt x="0" y="0"/>
                      </a:moveTo>
                      <a:lnTo>
                        <a:pt x="343838" y="343837"/>
                      </a:lnTo>
                      <a:lnTo>
                        <a:pt x="688060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7" name="Freeform: Shape 121">
                  <a:extLst>
                    <a:ext uri="{FF2B5EF4-FFF2-40B4-BE49-F238E27FC236}">
                      <a16:creationId xmlns:a16="http://schemas.microsoft.com/office/drawing/2014/main" id="{F249F1A6-162B-4887-AD3C-B6D42E52CC62}"/>
                    </a:ext>
                  </a:extLst>
                </p:cNvPr>
                <p:cNvSpPr/>
                <p:nvPr/>
              </p:nvSpPr>
              <p:spPr>
                <a:xfrm>
                  <a:off x="9452453" y="0"/>
                  <a:ext cx="382298" cy="726520"/>
                </a:xfrm>
                <a:custGeom>
                  <a:avLst/>
                  <a:gdLst>
                    <a:gd name="connsiteX0" fmla="*/ 0 w 382298"/>
                    <a:gd name="connsiteY0" fmla="*/ 0 h 726520"/>
                    <a:gd name="connsiteX1" fmla="*/ 0 w 382298"/>
                    <a:gd name="connsiteY1" fmla="*/ 726520 h 726520"/>
                    <a:gd name="connsiteX2" fmla="*/ 382298 w 382298"/>
                    <a:gd name="connsiteY2" fmla="*/ 343837 h 726520"/>
                    <a:gd name="connsiteX3" fmla="*/ 38461 w 382298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298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14" name="Freeform: Shape 88">
                <a:extLst>
                  <a:ext uri="{FF2B5EF4-FFF2-40B4-BE49-F238E27FC236}">
                    <a16:creationId xmlns:a16="http://schemas.microsoft.com/office/drawing/2014/main" id="{23CE9EB9-6C09-495F-AF36-9C15D76BFB81}"/>
                  </a:ext>
                </a:extLst>
              </p:cNvPr>
              <p:cNvSpPr/>
              <p:nvPr/>
            </p:nvSpPr>
            <p:spPr>
              <a:xfrm>
                <a:off x="8687473" y="0"/>
                <a:ext cx="764980" cy="726520"/>
              </a:xfrm>
              <a:custGeom>
                <a:avLst/>
                <a:gdLst>
                  <a:gd name="connsiteX0" fmla="*/ 0 w 764980"/>
                  <a:gd name="connsiteY0" fmla="*/ 0 h 726520"/>
                  <a:gd name="connsiteX1" fmla="*/ 764981 w 764980"/>
                  <a:gd name="connsiteY1" fmla="*/ 0 h 726520"/>
                  <a:gd name="connsiteX2" fmla="*/ 764981 w 764980"/>
                  <a:gd name="connsiteY2" fmla="*/ 726520 h 726520"/>
                  <a:gd name="connsiteX3" fmla="*/ 0 w 764980"/>
                  <a:gd name="connsiteY3" fmla="*/ 72652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26520"/>
                    </a:lnTo>
                    <a:lnTo>
                      <a:pt x="0" y="72652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15" name="Graphic 1">
                <a:extLst>
                  <a:ext uri="{FF2B5EF4-FFF2-40B4-BE49-F238E27FC236}">
                    <a16:creationId xmlns:a16="http://schemas.microsoft.com/office/drawing/2014/main" id="{C8C7CFAD-062F-426D-A3E9-41C092A7CF62}"/>
                  </a:ext>
                </a:extLst>
              </p:cNvPr>
              <p:cNvGrpSpPr/>
              <p:nvPr/>
            </p:nvGrpSpPr>
            <p:grpSpPr>
              <a:xfrm>
                <a:off x="8687473" y="0"/>
                <a:ext cx="764980" cy="726520"/>
                <a:chOff x="8687473" y="0"/>
                <a:chExt cx="764980" cy="726520"/>
              </a:xfrm>
            </p:grpSpPr>
            <p:sp>
              <p:nvSpPr>
                <p:cNvPr id="42" name="Freeform: Shape 116">
                  <a:extLst>
                    <a:ext uri="{FF2B5EF4-FFF2-40B4-BE49-F238E27FC236}">
                      <a16:creationId xmlns:a16="http://schemas.microsoft.com/office/drawing/2014/main" id="{1EC88171-1F00-4726-9020-77A076579312}"/>
                    </a:ext>
                  </a:extLst>
                </p:cNvPr>
                <p:cNvSpPr/>
                <p:nvPr/>
              </p:nvSpPr>
              <p:spPr>
                <a:xfrm>
                  <a:off x="8687473" y="343837"/>
                  <a:ext cx="764980" cy="382682"/>
                </a:xfrm>
                <a:custGeom>
                  <a:avLst/>
                  <a:gdLst>
                    <a:gd name="connsiteX0" fmla="*/ 764981 w 764980"/>
                    <a:gd name="connsiteY0" fmla="*/ 382683 h 382682"/>
                    <a:gd name="connsiteX1" fmla="*/ 0 w 764980"/>
                    <a:gd name="connsiteY1" fmla="*/ 382683 h 382682"/>
                    <a:gd name="connsiteX2" fmla="*/ 382683 w 764980"/>
                    <a:gd name="connsiteY2" fmla="*/ 0 h 382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682">
                      <a:moveTo>
                        <a:pt x="764981" y="382683"/>
                      </a:moveTo>
                      <a:lnTo>
                        <a:pt x="0" y="382683"/>
                      </a:lnTo>
                      <a:lnTo>
                        <a:pt x="382683" y="0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3" name="Freeform: Shape 117">
                  <a:extLst>
                    <a:ext uri="{FF2B5EF4-FFF2-40B4-BE49-F238E27FC236}">
                      <a16:creationId xmlns:a16="http://schemas.microsoft.com/office/drawing/2014/main" id="{75867914-7634-4F12-99B0-47764196A0A7}"/>
                    </a:ext>
                  </a:extLst>
                </p:cNvPr>
                <p:cNvSpPr/>
                <p:nvPr/>
              </p:nvSpPr>
              <p:spPr>
                <a:xfrm>
                  <a:off x="8725933" y="0"/>
                  <a:ext cx="688059" cy="343837"/>
                </a:xfrm>
                <a:custGeom>
                  <a:avLst/>
                  <a:gdLst>
                    <a:gd name="connsiteX0" fmla="*/ 0 w 688059"/>
                    <a:gd name="connsiteY0" fmla="*/ 0 h 343837"/>
                    <a:gd name="connsiteX1" fmla="*/ 344222 w 688059"/>
                    <a:gd name="connsiteY1" fmla="*/ 343837 h 343837"/>
                    <a:gd name="connsiteX2" fmla="*/ 688060 w 688059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9" h="343837">
                      <a:moveTo>
                        <a:pt x="0" y="0"/>
                      </a:moveTo>
                      <a:lnTo>
                        <a:pt x="344222" y="343837"/>
                      </a:lnTo>
                      <a:lnTo>
                        <a:pt x="68806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4" name="Freeform: Shape 118">
                  <a:extLst>
                    <a:ext uri="{FF2B5EF4-FFF2-40B4-BE49-F238E27FC236}">
                      <a16:creationId xmlns:a16="http://schemas.microsoft.com/office/drawing/2014/main" id="{44DB84F8-9225-4EC7-A931-984AD91EDD54}"/>
                    </a:ext>
                  </a:extLst>
                </p:cNvPr>
                <p:cNvSpPr/>
                <p:nvPr/>
              </p:nvSpPr>
              <p:spPr>
                <a:xfrm>
                  <a:off x="8687473" y="0"/>
                  <a:ext cx="382682" cy="726520"/>
                </a:xfrm>
                <a:custGeom>
                  <a:avLst/>
                  <a:gdLst>
                    <a:gd name="connsiteX0" fmla="*/ 0 w 382682"/>
                    <a:gd name="connsiteY0" fmla="*/ 0 h 726520"/>
                    <a:gd name="connsiteX1" fmla="*/ 0 w 382682"/>
                    <a:gd name="connsiteY1" fmla="*/ 726520 h 726520"/>
                    <a:gd name="connsiteX2" fmla="*/ 382683 w 382682"/>
                    <a:gd name="connsiteY2" fmla="*/ 343837 h 726520"/>
                    <a:gd name="connsiteX3" fmla="*/ 38461 w 382682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683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16" name="Freeform: Shape 90">
                <a:extLst>
                  <a:ext uri="{FF2B5EF4-FFF2-40B4-BE49-F238E27FC236}">
                    <a16:creationId xmlns:a16="http://schemas.microsoft.com/office/drawing/2014/main" id="{D9A9153B-1D7B-421A-A2E1-C224B3CFBD84}"/>
                  </a:ext>
                </a:extLst>
              </p:cNvPr>
              <p:cNvSpPr/>
              <p:nvPr/>
            </p:nvSpPr>
            <p:spPr>
              <a:xfrm>
                <a:off x="7922492" y="0"/>
                <a:ext cx="764980" cy="726520"/>
              </a:xfrm>
              <a:custGeom>
                <a:avLst/>
                <a:gdLst>
                  <a:gd name="connsiteX0" fmla="*/ 0 w 764980"/>
                  <a:gd name="connsiteY0" fmla="*/ 0 h 726520"/>
                  <a:gd name="connsiteX1" fmla="*/ 764981 w 764980"/>
                  <a:gd name="connsiteY1" fmla="*/ 0 h 726520"/>
                  <a:gd name="connsiteX2" fmla="*/ 764981 w 764980"/>
                  <a:gd name="connsiteY2" fmla="*/ 726520 h 726520"/>
                  <a:gd name="connsiteX3" fmla="*/ 0 w 764980"/>
                  <a:gd name="connsiteY3" fmla="*/ 72652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26520"/>
                    </a:lnTo>
                    <a:lnTo>
                      <a:pt x="0" y="72652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17" name="Graphic 1">
                <a:extLst>
                  <a:ext uri="{FF2B5EF4-FFF2-40B4-BE49-F238E27FC236}">
                    <a16:creationId xmlns:a16="http://schemas.microsoft.com/office/drawing/2014/main" id="{D02794F3-89F1-4C7C-9D39-ED454E08035A}"/>
                  </a:ext>
                </a:extLst>
              </p:cNvPr>
              <p:cNvGrpSpPr/>
              <p:nvPr/>
            </p:nvGrpSpPr>
            <p:grpSpPr>
              <a:xfrm>
                <a:off x="7922492" y="0"/>
                <a:ext cx="764980" cy="726520"/>
                <a:chOff x="7922492" y="0"/>
                <a:chExt cx="764980" cy="726520"/>
              </a:xfrm>
            </p:grpSpPr>
            <p:sp>
              <p:nvSpPr>
                <p:cNvPr id="39" name="Freeform: Shape 113">
                  <a:extLst>
                    <a:ext uri="{FF2B5EF4-FFF2-40B4-BE49-F238E27FC236}">
                      <a16:creationId xmlns:a16="http://schemas.microsoft.com/office/drawing/2014/main" id="{B616FCAC-C354-4F49-A59F-6B518142EB16}"/>
                    </a:ext>
                  </a:extLst>
                </p:cNvPr>
                <p:cNvSpPr/>
                <p:nvPr/>
              </p:nvSpPr>
              <p:spPr>
                <a:xfrm>
                  <a:off x="7922492" y="343837"/>
                  <a:ext cx="764980" cy="382682"/>
                </a:xfrm>
                <a:custGeom>
                  <a:avLst/>
                  <a:gdLst>
                    <a:gd name="connsiteX0" fmla="*/ 764981 w 764980"/>
                    <a:gd name="connsiteY0" fmla="*/ 382683 h 382682"/>
                    <a:gd name="connsiteX1" fmla="*/ 0 w 764980"/>
                    <a:gd name="connsiteY1" fmla="*/ 382683 h 382682"/>
                    <a:gd name="connsiteX2" fmla="*/ 382683 w 764980"/>
                    <a:gd name="connsiteY2" fmla="*/ 0 h 382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682">
                      <a:moveTo>
                        <a:pt x="764981" y="382683"/>
                      </a:moveTo>
                      <a:lnTo>
                        <a:pt x="0" y="382683"/>
                      </a:lnTo>
                      <a:lnTo>
                        <a:pt x="382683" y="0"/>
                      </a:lnTo>
                      <a:close/>
                    </a:path>
                  </a:pathLst>
                </a:custGeom>
                <a:solidFill>
                  <a:srgbClr val="FFD899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0" name="Freeform: Shape 114">
                  <a:extLst>
                    <a:ext uri="{FF2B5EF4-FFF2-40B4-BE49-F238E27FC236}">
                      <a16:creationId xmlns:a16="http://schemas.microsoft.com/office/drawing/2014/main" id="{0EDAB528-DEC1-44BC-9739-2765A702F98D}"/>
                    </a:ext>
                  </a:extLst>
                </p:cNvPr>
                <p:cNvSpPr/>
                <p:nvPr/>
              </p:nvSpPr>
              <p:spPr>
                <a:xfrm>
                  <a:off x="7960953" y="0"/>
                  <a:ext cx="688059" cy="343837"/>
                </a:xfrm>
                <a:custGeom>
                  <a:avLst/>
                  <a:gdLst>
                    <a:gd name="connsiteX0" fmla="*/ 0 w 688059"/>
                    <a:gd name="connsiteY0" fmla="*/ 0 h 343837"/>
                    <a:gd name="connsiteX1" fmla="*/ 344222 w 688059"/>
                    <a:gd name="connsiteY1" fmla="*/ 343837 h 343837"/>
                    <a:gd name="connsiteX2" fmla="*/ 688060 w 688059"/>
                    <a:gd name="connsiteY2" fmla="*/ 0 h 34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88059" h="343837">
                      <a:moveTo>
                        <a:pt x="0" y="0"/>
                      </a:moveTo>
                      <a:lnTo>
                        <a:pt x="344222" y="343837"/>
                      </a:lnTo>
                      <a:lnTo>
                        <a:pt x="68806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41" name="Freeform: Shape 115">
                  <a:extLst>
                    <a:ext uri="{FF2B5EF4-FFF2-40B4-BE49-F238E27FC236}">
                      <a16:creationId xmlns:a16="http://schemas.microsoft.com/office/drawing/2014/main" id="{29D3EAED-C31E-4FFC-9BCA-244D9420329E}"/>
                    </a:ext>
                  </a:extLst>
                </p:cNvPr>
                <p:cNvSpPr/>
                <p:nvPr/>
              </p:nvSpPr>
              <p:spPr>
                <a:xfrm>
                  <a:off x="7922492" y="0"/>
                  <a:ext cx="382682" cy="726520"/>
                </a:xfrm>
                <a:custGeom>
                  <a:avLst/>
                  <a:gdLst>
                    <a:gd name="connsiteX0" fmla="*/ 0 w 382682"/>
                    <a:gd name="connsiteY0" fmla="*/ 0 h 726520"/>
                    <a:gd name="connsiteX1" fmla="*/ 0 w 382682"/>
                    <a:gd name="connsiteY1" fmla="*/ 726520 h 726520"/>
                    <a:gd name="connsiteX2" fmla="*/ 382683 w 382682"/>
                    <a:gd name="connsiteY2" fmla="*/ 343837 h 726520"/>
                    <a:gd name="connsiteX3" fmla="*/ 38461 w 382682"/>
                    <a:gd name="connsiteY3" fmla="*/ 0 h 726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26520">
                      <a:moveTo>
                        <a:pt x="0" y="0"/>
                      </a:moveTo>
                      <a:lnTo>
                        <a:pt x="0" y="726520"/>
                      </a:lnTo>
                      <a:lnTo>
                        <a:pt x="382683" y="343837"/>
                      </a:lnTo>
                      <a:lnTo>
                        <a:pt x="38461" y="0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18" name="Freeform: Shape 92">
                <a:extLst>
                  <a:ext uri="{FF2B5EF4-FFF2-40B4-BE49-F238E27FC236}">
                    <a16:creationId xmlns:a16="http://schemas.microsoft.com/office/drawing/2014/main" id="{BEDAAAD1-C359-408E-9430-6E4CAE1885D8}"/>
                  </a:ext>
                </a:extLst>
              </p:cNvPr>
              <p:cNvSpPr/>
              <p:nvPr/>
            </p:nvSpPr>
            <p:spPr>
              <a:xfrm>
                <a:off x="9452453" y="726520"/>
                <a:ext cx="764980" cy="701136"/>
              </a:xfrm>
              <a:custGeom>
                <a:avLst/>
                <a:gdLst>
                  <a:gd name="connsiteX0" fmla="*/ 63460 w 764980"/>
                  <a:gd name="connsiteY0" fmla="*/ 701136 h 701136"/>
                  <a:gd name="connsiteX1" fmla="*/ 764981 w 764980"/>
                  <a:gd name="connsiteY1" fmla="*/ 0 h 701136"/>
                  <a:gd name="connsiteX2" fmla="*/ 0 w 764980"/>
                  <a:gd name="connsiteY2" fmla="*/ 0 h 701136"/>
                  <a:gd name="connsiteX3" fmla="*/ 0 w 764980"/>
                  <a:gd name="connsiteY3" fmla="*/ 701136 h 7011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136">
                    <a:moveTo>
                      <a:pt x="63460" y="701136"/>
                    </a:moveTo>
                    <a:lnTo>
                      <a:pt x="764981" y="0"/>
                    </a:lnTo>
                    <a:lnTo>
                      <a:pt x="0" y="0"/>
                    </a:lnTo>
                    <a:lnTo>
                      <a:pt x="0" y="701136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19" name="Graphic 1">
                <a:extLst>
                  <a:ext uri="{FF2B5EF4-FFF2-40B4-BE49-F238E27FC236}">
                    <a16:creationId xmlns:a16="http://schemas.microsoft.com/office/drawing/2014/main" id="{D0A9B39A-43D6-48A4-B513-4BE38D25DDA7}"/>
                  </a:ext>
                </a:extLst>
              </p:cNvPr>
              <p:cNvGrpSpPr/>
              <p:nvPr/>
            </p:nvGrpSpPr>
            <p:grpSpPr>
              <a:xfrm>
                <a:off x="9452453" y="726520"/>
                <a:ext cx="764980" cy="701136"/>
                <a:chOff x="9452453" y="726520"/>
                <a:chExt cx="764980" cy="701136"/>
              </a:xfrm>
              <a:solidFill>
                <a:srgbClr val="FFD899"/>
              </a:solidFill>
            </p:grpSpPr>
            <p:sp>
              <p:nvSpPr>
                <p:cNvPr id="37" name="Freeform: Shape 111">
                  <a:extLst>
                    <a:ext uri="{FF2B5EF4-FFF2-40B4-BE49-F238E27FC236}">
                      <a16:creationId xmlns:a16="http://schemas.microsoft.com/office/drawing/2014/main" id="{BD93B16F-1532-4C3A-A26A-F1A8257BDAAB}"/>
                    </a:ext>
                  </a:extLst>
                </p:cNvPr>
                <p:cNvSpPr/>
                <p:nvPr/>
              </p:nvSpPr>
              <p:spPr>
                <a:xfrm>
                  <a:off x="9452453" y="726520"/>
                  <a:ext cx="764980" cy="382298"/>
                </a:xfrm>
                <a:custGeom>
                  <a:avLst/>
                  <a:gdLst>
                    <a:gd name="connsiteX0" fmla="*/ 764981 w 764980"/>
                    <a:gd name="connsiteY0" fmla="*/ 0 h 382298"/>
                    <a:gd name="connsiteX1" fmla="*/ 382298 w 764980"/>
                    <a:gd name="connsiteY1" fmla="*/ 382298 h 382298"/>
                    <a:gd name="connsiteX2" fmla="*/ 0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764981" y="0"/>
                      </a:moveTo>
                      <a:lnTo>
                        <a:pt x="382298" y="38229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8" name="Freeform: Shape 112">
                  <a:extLst>
                    <a:ext uri="{FF2B5EF4-FFF2-40B4-BE49-F238E27FC236}">
                      <a16:creationId xmlns:a16="http://schemas.microsoft.com/office/drawing/2014/main" id="{0620B97B-B21D-495A-8273-961937C6B954}"/>
                    </a:ext>
                  </a:extLst>
                </p:cNvPr>
                <p:cNvSpPr/>
                <p:nvPr/>
              </p:nvSpPr>
              <p:spPr>
                <a:xfrm>
                  <a:off x="9452453" y="726520"/>
                  <a:ext cx="382298" cy="701136"/>
                </a:xfrm>
                <a:custGeom>
                  <a:avLst/>
                  <a:gdLst>
                    <a:gd name="connsiteX0" fmla="*/ 63460 w 382298"/>
                    <a:gd name="connsiteY0" fmla="*/ 701136 h 701136"/>
                    <a:gd name="connsiteX1" fmla="*/ 382298 w 382298"/>
                    <a:gd name="connsiteY1" fmla="*/ 382298 h 701136"/>
                    <a:gd name="connsiteX2" fmla="*/ 0 w 382298"/>
                    <a:gd name="connsiteY2" fmla="*/ 0 h 701136"/>
                    <a:gd name="connsiteX3" fmla="*/ 0 w 382298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01136">
                      <a:moveTo>
                        <a:pt x="63460" y="701136"/>
                      </a:moveTo>
                      <a:lnTo>
                        <a:pt x="382298" y="382298"/>
                      </a:lnTo>
                      <a:lnTo>
                        <a:pt x="0" y="0"/>
                      </a:lnTo>
                      <a:lnTo>
                        <a:pt x="0" y="70113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20" name="Freeform: Shape 94">
                <a:extLst>
                  <a:ext uri="{FF2B5EF4-FFF2-40B4-BE49-F238E27FC236}">
                    <a16:creationId xmlns:a16="http://schemas.microsoft.com/office/drawing/2014/main" id="{2F402BFA-7121-4745-80D5-D6F1A4F32A77}"/>
                  </a:ext>
                </a:extLst>
              </p:cNvPr>
              <p:cNvSpPr/>
              <p:nvPr/>
            </p:nvSpPr>
            <p:spPr>
              <a:xfrm>
                <a:off x="8687473" y="726520"/>
                <a:ext cx="764980" cy="701520"/>
              </a:xfrm>
              <a:custGeom>
                <a:avLst/>
                <a:gdLst>
                  <a:gd name="connsiteX0" fmla="*/ 0 w 764980"/>
                  <a:gd name="connsiteY0" fmla="*/ 0 h 701520"/>
                  <a:gd name="connsiteX1" fmla="*/ 764981 w 764980"/>
                  <a:gd name="connsiteY1" fmla="*/ 0 h 701520"/>
                  <a:gd name="connsiteX2" fmla="*/ 764981 w 764980"/>
                  <a:gd name="connsiteY2" fmla="*/ 701521 h 701520"/>
                  <a:gd name="connsiteX3" fmla="*/ 0 w 764980"/>
                  <a:gd name="connsiteY3" fmla="*/ 701521 h 70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01521"/>
                    </a:lnTo>
                    <a:lnTo>
                      <a:pt x="0" y="701521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21" name="Graphic 1">
                <a:extLst>
                  <a:ext uri="{FF2B5EF4-FFF2-40B4-BE49-F238E27FC236}">
                    <a16:creationId xmlns:a16="http://schemas.microsoft.com/office/drawing/2014/main" id="{F3077C72-11E5-43A3-A088-62482DE86739}"/>
                  </a:ext>
                </a:extLst>
              </p:cNvPr>
              <p:cNvGrpSpPr/>
              <p:nvPr/>
            </p:nvGrpSpPr>
            <p:grpSpPr>
              <a:xfrm>
                <a:off x="8687473" y="726520"/>
                <a:ext cx="764980" cy="701136"/>
                <a:chOff x="8687473" y="726520"/>
                <a:chExt cx="764980" cy="701136"/>
              </a:xfrm>
            </p:grpSpPr>
            <p:sp>
              <p:nvSpPr>
                <p:cNvPr id="34" name="Freeform: Shape 108">
                  <a:extLst>
                    <a:ext uri="{FF2B5EF4-FFF2-40B4-BE49-F238E27FC236}">
                      <a16:creationId xmlns:a16="http://schemas.microsoft.com/office/drawing/2014/main" id="{60442EA0-9EC5-4DF4-93C2-0E2106561EE4}"/>
                    </a:ext>
                  </a:extLst>
                </p:cNvPr>
                <p:cNvSpPr/>
                <p:nvPr/>
              </p:nvSpPr>
              <p:spPr>
                <a:xfrm>
                  <a:off x="8750932" y="1108818"/>
                  <a:ext cx="638060" cy="318838"/>
                </a:xfrm>
                <a:custGeom>
                  <a:avLst/>
                  <a:gdLst>
                    <a:gd name="connsiteX0" fmla="*/ 638061 w 638060"/>
                    <a:gd name="connsiteY0" fmla="*/ 318838 h 318838"/>
                    <a:gd name="connsiteX1" fmla="*/ 319223 w 638060"/>
                    <a:gd name="connsiteY1" fmla="*/ 0 h 318838"/>
                    <a:gd name="connsiteX2" fmla="*/ 0 w 638060"/>
                    <a:gd name="connsiteY2" fmla="*/ 318838 h 318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38060" h="318838">
                      <a:moveTo>
                        <a:pt x="638061" y="318838"/>
                      </a:moveTo>
                      <a:lnTo>
                        <a:pt x="319223" y="0"/>
                      </a:lnTo>
                      <a:lnTo>
                        <a:pt x="0" y="318838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5" name="Freeform: Shape 109">
                  <a:extLst>
                    <a:ext uri="{FF2B5EF4-FFF2-40B4-BE49-F238E27FC236}">
                      <a16:creationId xmlns:a16="http://schemas.microsoft.com/office/drawing/2014/main" id="{B406B26A-62F9-4E8F-9638-F71753CED1AB}"/>
                    </a:ext>
                  </a:extLst>
                </p:cNvPr>
                <p:cNvSpPr/>
                <p:nvPr/>
              </p:nvSpPr>
              <p:spPr>
                <a:xfrm>
                  <a:off x="8687473" y="726520"/>
                  <a:ext cx="764980" cy="382298"/>
                </a:xfrm>
                <a:custGeom>
                  <a:avLst/>
                  <a:gdLst>
                    <a:gd name="connsiteX0" fmla="*/ 764981 w 764980"/>
                    <a:gd name="connsiteY0" fmla="*/ 0 h 382298"/>
                    <a:gd name="connsiteX1" fmla="*/ 382683 w 764980"/>
                    <a:gd name="connsiteY1" fmla="*/ 382298 h 382298"/>
                    <a:gd name="connsiteX2" fmla="*/ 0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764981" y="0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6" name="Freeform: Shape 110">
                  <a:extLst>
                    <a:ext uri="{FF2B5EF4-FFF2-40B4-BE49-F238E27FC236}">
                      <a16:creationId xmlns:a16="http://schemas.microsoft.com/office/drawing/2014/main" id="{5ECBF44C-C2BF-4CC5-B727-B2DEB3B0CC4A}"/>
                    </a:ext>
                  </a:extLst>
                </p:cNvPr>
                <p:cNvSpPr/>
                <p:nvPr/>
              </p:nvSpPr>
              <p:spPr>
                <a:xfrm>
                  <a:off x="8687473" y="726520"/>
                  <a:ext cx="382682" cy="701136"/>
                </a:xfrm>
                <a:custGeom>
                  <a:avLst/>
                  <a:gdLst>
                    <a:gd name="connsiteX0" fmla="*/ 63460 w 382682"/>
                    <a:gd name="connsiteY0" fmla="*/ 701136 h 701136"/>
                    <a:gd name="connsiteX1" fmla="*/ 382683 w 382682"/>
                    <a:gd name="connsiteY1" fmla="*/ 382298 h 701136"/>
                    <a:gd name="connsiteX2" fmla="*/ 0 w 382682"/>
                    <a:gd name="connsiteY2" fmla="*/ 0 h 701136"/>
                    <a:gd name="connsiteX3" fmla="*/ 0 w 382682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01136">
                      <a:moveTo>
                        <a:pt x="63460" y="701136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lnTo>
                        <a:pt x="0" y="70113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22" name="Freeform: Shape 96">
                <a:extLst>
                  <a:ext uri="{FF2B5EF4-FFF2-40B4-BE49-F238E27FC236}">
                    <a16:creationId xmlns:a16="http://schemas.microsoft.com/office/drawing/2014/main" id="{E321B19D-D447-4BDF-B3AA-E5D18E6F9968}"/>
                  </a:ext>
                </a:extLst>
              </p:cNvPr>
              <p:cNvSpPr/>
              <p:nvPr/>
            </p:nvSpPr>
            <p:spPr>
              <a:xfrm>
                <a:off x="7922492" y="726520"/>
                <a:ext cx="764980" cy="701520"/>
              </a:xfrm>
              <a:custGeom>
                <a:avLst/>
                <a:gdLst>
                  <a:gd name="connsiteX0" fmla="*/ 0 w 764980"/>
                  <a:gd name="connsiteY0" fmla="*/ 0 h 701520"/>
                  <a:gd name="connsiteX1" fmla="*/ 764981 w 764980"/>
                  <a:gd name="connsiteY1" fmla="*/ 0 h 701520"/>
                  <a:gd name="connsiteX2" fmla="*/ 764981 w 764980"/>
                  <a:gd name="connsiteY2" fmla="*/ 701521 h 701520"/>
                  <a:gd name="connsiteX3" fmla="*/ 0 w 764980"/>
                  <a:gd name="connsiteY3" fmla="*/ 701521 h 70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01521"/>
                    </a:lnTo>
                    <a:lnTo>
                      <a:pt x="0" y="701521"/>
                    </a:lnTo>
                    <a:close/>
                  </a:path>
                </a:pathLst>
              </a:custGeom>
              <a:solidFill>
                <a:srgbClr val="F2990A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23" name="Graphic 1">
                <a:extLst>
                  <a:ext uri="{FF2B5EF4-FFF2-40B4-BE49-F238E27FC236}">
                    <a16:creationId xmlns:a16="http://schemas.microsoft.com/office/drawing/2014/main" id="{75556E44-D8DF-43C0-869F-86A824286F0D}"/>
                  </a:ext>
                </a:extLst>
              </p:cNvPr>
              <p:cNvGrpSpPr/>
              <p:nvPr/>
            </p:nvGrpSpPr>
            <p:grpSpPr>
              <a:xfrm>
                <a:off x="7922492" y="726520"/>
                <a:ext cx="764980" cy="701136"/>
                <a:chOff x="7922492" y="726520"/>
                <a:chExt cx="764980" cy="701136"/>
              </a:xfrm>
            </p:grpSpPr>
            <p:sp>
              <p:nvSpPr>
                <p:cNvPr id="31" name="Freeform: Shape 105">
                  <a:extLst>
                    <a:ext uri="{FF2B5EF4-FFF2-40B4-BE49-F238E27FC236}">
                      <a16:creationId xmlns:a16="http://schemas.microsoft.com/office/drawing/2014/main" id="{6DE993F7-DDED-4EAB-9AEF-6B5D7E191DF1}"/>
                    </a:ext>
                  </a:extLst>
                </p:cNvPr>
                <p:cNvSpPr/>
                <p:nvPr/>
              </p:nvSpPr>
              <p:spPr>
                <a:xfrm>
                  <a:off x="7985952" y="1108818"/>
                  <a:ext cx="638060" cy="318838"/>
                </a:xfrm>
                <a:custGeom>
                  <a:avLst/>
                  <a:gdLst>
                    <a:gd name="connsiteX0" fmla="*/ 638061 w 638060"/>
                    <a:gd name="connsiteY0" fmla="*/ 318838 h 318838"/>
                    <a:gd name="connsiteX1" fmla="*/ 319223 w 638060"/>
                    <a:gd name="connsiteY1" fmla="*/ 0 h 318838"/>
                    <a:gd name="connsiteX2" fmla="*/ 0 w 638060"/>
                    <a:gd name="connsiteY2" fmla="*/ 318838 h 318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38060" h="318838">
                      <a:moveTo>
                        <a:pt x="638061" y="318838"/>
                      </a:moveTo>
                      <a:lnTo>
                        <a:pt x="319223" y="0"/>
                      </a:lnTo>
                      <a:lnTo>
                        <a:pt x="0" y="318838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2" name="Freeform: Shape 106">
                  <a:extLst>
                    <a:ext uri="{FF2B5EF4-FFF2-40B4-BE49-F238E27FC236}">
                      <a16:creationId xmlns:a16="http://schemas.microsoft.com/office/drawing/2014/main" id="{9A9DC00E-FEC6-4D99-8F47-AFAFD377B2FF}"/>
                    </a:ext>
                  </a:extLst>
                </p:cNvPr>
                <p:cNvSpPr/>
                <p:nvPr/>
              </p:nvSpPr>
              <p:spPr>
                <a:xfrm>
                  <a:off x="7922492" y="726520"/>
                  <a:ext cx="764980" cy="382298"/>
                </a:xfrm>
                <a:custGeom>
                  <a:avLst/>
                  <a:gdLst>
                    <a:gd name="connsiteX0" fmla="*/ 764981 w 764980"/>
                    <a:gd name="connsiteY0" fmla="*/ 0 h 382298"/>
                    <a:gd name="connsiteX1" fmla="*/ 382683 w 764980"/>
                    <a:gd name="connsiteY1" fmla="*/ 382298 h 382298"/>
                    <a:gd name="connsiteX2" fmla="*/ 0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764981" y="0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3" name="Freeform: Shape 107">
                  <a:extLst>
                    <a:ext uri="{FF2B5EF4-FFF2-40B4-BE49-F238E27FC236}">
                      <a16:creationId xmlns:a16="http://schemas.microsoft.com/office/drawing/2014/main" id="{257D164C-921D-4A3D-BCD9-18F93233FDF6}"/>
                    </a:ext>
                  </a:extLst>
                </p:cNvPr>
                <p:cNvSpPr/>
                <p:nvPr/>
              </p:nvSpPr>
              <p:spPr>
                <a:xfrm>
                  <a:off x="7922492" y="726520"/>
                  <a:ext cx="382682" cy="701136"/>
                </a:xfrm>
                <a:custGeom>
                  <a:avLst/>
                  <a:gdLst>
                    <a:gd name="connsiteX0" fmla="*/ 63460 w 382682"/>
                    <a:gd name="connsiteY0" fmla="*/ 701136 h 701136"/>
                    <a:gd name="connsiteX1" fmla="*/ 382683 w 382682"/>
                    <a:gd name="connsiteY1" fmla="*/ 382298 h 701136"/>
                    <a:gd name="connsiteX2" fmla="*/ 0 w 382682"/>
                    <a:gd name="connsiteY2" fmla="*/ 0 h 701136"/>
                    <a:gd name="connsiteX3" fmla="*/ 0 w 382682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682" h="701136">
                      <a:moveTo>
                        <a:pt x="63460" y="701136"/>
                      </a:moveTo>
                      <a:lnTo>
                        <a:pt x="382683" y="382298"/>
                      </a:lnTo>
                      <a:lnTo>
                        <a:pt x="0" y="0"/>
                      </a:lnTo>
                      <a:lnTo>
                        <a:pt x="0" y="701136"/>
                      </a:lnTo>
                      <a:close/>
                    </a:path>
                  </a:pathLst>
                </a:custGeom>
                <a:solidFill>
                  <a:srgbClr val="FDB127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  <p:sp>
            <p:nvSpPr>
              <p:cNvPr id="24" name="Freeform: Shape 98">
                <a:extLst>
                  <a:ext uri="{FF2B5EF4-FFF2-40B4-BE49-F238E27FC236}">
                    <a16:creationId xmlns:a16="http://schemas.microsoft.com/office/drawing/2014/main" id="{2F2C7F7E-98DF-4138-92EF-EB467487CD7F}"/>
                  </a:ext>
                </a:extLst>
              </p:cNvPr>
              <p:cNvSpPr/>
              <p:nvPr/>
            </p:nvSpPr>
            <p:spPr>
              <a:xfrm>
                <a:off x="7157511" y="0"/>
                <a:ext cx="764980" cy="726520"/>
              </a:xfrm>
              <a:custGeom>
                <a:avLst/>
                <a:gdLst>
                  <a:gd name="connsiteX0" fmla="*/ 726520 w 764980"/>
                  <a:gd name="connsiteY0" fmla="*/ 0 h 726520"/>
                  <a:gd name="connsiteX1" fmla="*/ 0 w 764980"/>
                  <a:gd name="connsiteY1" fmla="*/ 726520 h 726520"/>
                  <a:gd name="connsiteX2" fmla="*/ 764981 w 764980"/>
                  <a:gd name="connsiteY2" fmla="*/ 726520 h 726520"/>
                  <a:gd name="connsiteX3" fmla="*/ 764981 w 764980"/>
                  <a:gd name="connsiteY3" fmla="*/ 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26520">
                    <a:moveTo>
                      <a:pt x="726520" y="0"/>
                    </a:moveTo>
                    <a:lnTo>
                      <a:pt x="0" y="726520"/>
                    </a:lnTo>
                    <a:lnTo>
                      <a:pt x="764981" y="726520"/>
                    </a:lnTo>
                    <a:lnTo>
                      <a:pt x="764981" y="0"/>
                    </a:lnTo>
                    <a:close/>
                  </a:path>
                </a:pathLst>
              </a:custGeom>
              <a:solidFill>
                <a:srgbClr val="FDB127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25" name="Freeform: Shape 99">
                <a:extLst>
                  <a:ext uri="{FF2B5EF4-FFF2-40B4-BE49-F238E27FC236}">
                    <a16:creationId xmlns:a16="http://schemas.microsoft.com/office/drawing/2014/main" id="{EC683F5D-5FF9-4AD8-95D7-B82C387D6B7B}"/>
                  </a:ext>
                </a:extLst>
              </p:cNvPr>
              <p:cNvSpPr/>
              <p:nvPr/>
            </p:nvSpPr>
            <p:spPr>
              <a:xfrm>
                <a:off x="7540194" y="0"/>
                <a:ext cx="382298" cy="726520"/>
              </a:xfrm>
              <a:custGeom>
                <a:avLst/>
                <a:gdLst>
                  <a:gd name="connsiteX0" fmla="*/ 343838 w 382298"/>
                  <a:gd name="connsiteY0" fmla="*/ 0 h 726520"/>
                  <a:gd name="connsiteX1" fmla="*/ 0 w 382298"/>
                  <a:gd name="connsiteY1" fmla="*/ 343837 h 726520"/>
                  <a:gd name="connsiteX2" fmla="*/ 382298 w 382298"/>
                  <a:gd name="connsiteY2" fmla="*/ 726520 h 726520"/>
                  <a:gd name="connsiteX3" fmla="*/ 382298 w 382298"/>
                  <a:gd name="connsiteY3" fmla="*/ 0 h 726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2298" h="726520">
                    <a:moveTo>
                      <a:pt x="343838" y="0"/>
                    </a:moveTo>
                    <a:lnTo>
                      <a:pt x="0" y="343837"/>
                    </a:lnTo>
                    <a:lnTo>
                      <a:pt x="382298" y="726520"/>
                    </a:lnTo>
                    <a:lnTo>
                      <a:pt x="382298" y="0"/>
                    </a:lnTo>
                    <a:close/>
                  </a:path>
                </a:pathLst>
              </a:custGeom>
              <a:solidFill>
                <a:srgbClr val="FFC000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 dirty="0"/>
              </a:p>
            </p:txBody>
          </p:sp>
          <p:sp>
            <p:nvSpPr>
              <p:cNvPr id="26" name="Freeform: Shape 100">
                <a:extLst>
                  <a:ext uri="{FF2B5EF4-FFF2-40B4-BE49-F238E27FC236}">
                    <a16:creationId xmlns:a16="http://schemas.microsoft.com/office/drawing/2014/main" id="{42F89F18-B1E7-44DC-B1E1-7E75CC85A4A1}"/>
                  </a:ext>
                </a:extLst>
              </p:cNvPr>
              <p:cNvSpPr/>
              <p:nvPr/>
            </p:nvSpPr>
            <p:spPr>
              <a:xfrm>
                <a:off x="7157511" y="726520"/>
                <a:ext cx="764980" cy="701520"/>
              </a:xfrm>
              <a:custGeom>
                <a:avLst/>
                <a:gdLst>
                  <a:gd name="connsiteX0" fmla="*/ 0 w 764980"/>
                  <a:gd name="connsiteY0" fmla="*/ 0 h 701520"/>
                  <a:gd name="connsiteX1" fmla="*/ 764981 w 764980"/>
                  <a:gd name="connsiteY1" fmla="*/ 0 h 701520"/>
                  <a:gd name="connsiteX2" fmla="*/ 764981 w 764980"/>
                  <a:gd name="connsiteY2" fmla="*/ 701521 h 701520"/>
                  <a:gd name="connsiteX3" fmla="*/ 0 w 764980"/>
                  <a:gd name="connsiteY3" fmla="*/ 701521 h 70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4980" h="701520">
                    <a:moveTo>
                      <a:pt x="0" y="0"/>
                    </a:moveTo>
                    <a:lnTo>
                      <a:pt x="764981" y="0"/>
                    </a:lnTo>
                    <a:lnTo>
                      <a:pt x="764981" y="701521"/>
                    </a:lnTo>
                    <a:lnTo>
                      <a:pt x="0" y="701521"/>
                    </a:lnTo>
                    <a:close/>
                  </a:path>
                </a:pathLst>
              </a:custGeom>
              <a:solidFill>
                <a:srgbClr val="F2990A"/>
              </a:solidFill>
              <a:ln w="384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N"/>
              </a:p>
            </p:txBody>
          </p:sp>
          <p:grpSp>
            <p:nvGrpSpPr>
              <p:cNvPr id="27" name="Graphic 1">
                <a:extLst>
                  <a:ext uri="{FF2B5EF4-FFF2-40B4-BE49-F238E27FC236}">
                    <a16:creationId xmlns:a16="http://schemas.microsoft.com/office/drawing/2014/main" id="{598F5173-6519-46C2-A1E9-A9ED7768192C}"/>
                  </a:ext>
                </a:extLst>
              </p:cNvPr>
              <p:cNvGrpSpPr/>
              <p:nvPr/>
            </p:nvGrpSpPr>
            <p:grpSpPr>
              <a:xfrm>
                <a:off x="7157511" y="726520"/>
                <a:ext cx="764980" cy="701136"/>
                <a:chOff x="7157511" y="726520"/>
                <a:chExt cx="764980" cy="701136"/>
              </a:xfrm>
            </p:grpSpPr>
            <p:sp>
              <p:nvSpPr>
                <p:cNvPr id="28" name="Freeform: Shape 102">
                  <a:extLst>
                    <a:ext uri="{FF2B5EF4-FFF2-40B4-BE49-F238E27FC236}">
                      <a16:creationId xmlns:a16="http://schemas.microsoft.com/office/drawing/2014/main" id="{28B37E74-4F80-45FA-B687-CC5833AF21F0}"/>
                    </a:ext>
                  </a:extLst>
                </p:cNvPr>
                <p:cNvSpPr/>
                <p:nvPr/>
              </p:nvSpPr>
              <p:spPr>
                <a:xfrm>
                  <a:off x="7220971" y="1108818"/>
                  <a:ext cx="638060" cy="318838"/>
                </a:xfrm>
                <a:custGeom>
                  <a:avLst/>
                  <a:gdLst>
                    <a:gd name="connsiteX0" fmla="*/ 638061 w 638060"/>
                    <a:gd name="connsiteY0" fmla="*/ 318838 h 318838"/>
                    <a:gd name="connsiteX1" fmla="*/ 319223 w 638060"/>
                    <a:gd name="connsiteY1" fmla="*/ 0 h 318838"/>
                    <a:gd name="connsiteX2" fmla="*/ 0 w 638060"/>
                    <a:gd name="connsiteY2" fmla="*/ 318838 h 318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38060" h="318838">
                      <a:moveTo>
                        <a:pt x="638061" y="318838"/>
                      </a:moveTo>
                      <a:lnTo>
                        <a:pt x="319223" y="0"/>
                      </a:lnTo>
                      <a:lnTo>
                        <a:pt x="0" y="318838"/>
                      </a:lnTo>
                      <a:close/>
                    </a:path>
                  </a:pathLst>
                </a:custGeom>
                <a:solidFill>
                  <a:srgbClr val="F2990A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29" name="Freeform: Shape 103">
                  <a:extLst>
                    <a:ext uri="{FF2B5EF4-FFF2-40B4-BE49-F238E27FC236}">
                      <a16:creationId xmlns:a16="http://schemas.microsoft.com/office/drawing/2014/main" id="{D91EA353-12DF-4BCF-9349-FF61B4DF5B4D}"/>
                    </a:ext>
                  </a:extLst>
                </p:cNvPr>
                <p:cNvSpPr/>
                <p:nvPr/>
              </p:nvSpPr>
              <p:spPr>
                <a:xfrm>
                  <a:off x="7157511" y="726520"/>
                  <a:ext cx="764980" cy="382298"/>
                </a:xfrm>
                <a:custGeom>
                  <a:avLst/>
                  <a:gdLst>
                    <a:gd name="connsiteX0" fmla="*/ 0 w 764980"/>
                    <a:gd name="connsiteY0" fmla="*/ 0 h 382298"/>
                    <a:gd name="connsiteX1" fmla="*/ 382683 w 764980"/>
                    <a:gd name="connsiteY1" fmla="*/ 382298 h 382298"/>
                    <a:gd name="connsiteX2" fmla="*/ 764981 w 764980"/>
                    <a:gd name="connsiteY2" fmla="*/ 0 h 3822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4980" h="382298">
                      <a:moveTo>
                        <a:pt x="0" y="0"/>
                      </a:moveTo>
                      <a:lnTo>
                        <a:pt x="382683" y="382298"/>
                      </a:lnTo>
                      <a:lnTo>
                        <a:pt x="764981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  <p:sp>
              <p:nvSpPr>
                <p:cNvPr id="30" name="Freeform: Shape 104">
                  <a:extLst>
                    <a:ext uri="{FF2B5EF4-FFF2-40B4-BE49-F238E27FC236}">
                      <a16:creationId xmlns:a16="http://schemas.microsoft.com/office/drawing/2014/main" id="{B31D9DC2-191E-466A-92F2-B7D41A97F413}"/>
                    </a:ext>
                  </a:extLst>
                </p:cNvPr>
                <p:cNvSpPr/>
                <p:nvPr/>
              </p:nvSpPr>
              <p:spPr>
                <a:xfrm>
                  <a:off x="7540194" y="726520"/>
                  <a:ext cx="382298" cy="701136"/>
                </a:xfrm>
                <a:custGeom>
                  <a:avLst/>
                  <a:gdLst>
                    <a:gd name="connsiteX0" fmla="*/ 382298 w 382298"/>
                    <a:gd name="connsiteY0" fmla="*/ 701136 h 701136"/>
                    <a:gd name="connsiteX1" fmla="*/ 382298 w 382298"/>
                    <a:gd name="connsiteY1" fmla="*/ 0 h 701136"/>
                    <a:gd name="connsiteX2" fmla="*/ 0 w 382298"/>
                    <a:gd name="connsiteY2" fmla="*/ 382298 h 701136"/>
                    <a:gd name="connsiteX3" fmla="*/ 318838 w 382298"/>
                    <a:gd name="connsiteY3" fmla="*/ 701136 h 7011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82298" h="701136">
                      <a:moveTo>
                        <a:pt x="382298" y="701136"/>
                      </a:moveTo>
                      <a:lnTo>
                        <a:pt x="382298" y="0"/>
                      </a:lnTo>
                      <a:lnTo>
                        <a:pt x="0" y="382298"/>
                      </a:lnTo>
                      <a:lnTo>
                        <a:pt x="318838" y="70113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3846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IN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6576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3EAF5-8D73-4A5F-9AB9-5CD3C5EBF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89DB6-3766-40ED-A1C7-06A6A5CE5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DA3E45-072C-499F-9C64-A628F2A23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5F9AE-4D80-41D2-B18B-0A43E310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BB9B-D61B-4DE2-8D30-944EAD1230EB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046587-184A-4E08-B055-2C356CB23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AFA66-2200-49DE-B548-18E65E586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6071-D96D-4AE0-BF07-359759454A9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132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46188-2268-49CD-B1E6-25610A01C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5F12FC-6A80-4776-97CC-463D479CB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5FA0A4-DAB5-4852-B645-A096E3C56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703C7-CC7C-4084-97D3-725F194B9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BBB9B-D61B-4DE2-8D30-944EAD1230EB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E430B-AF5D-4062-B36B-EE827005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897A5-53B6-4893-A1CC-B1229ECC6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6071-D96D-4AE0-BF07-359759454A9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562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CDB055-66EA-48BF-AA24-37EC6F356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BB7EAC-80AC-4B7E-AC22-37F6AFED6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B4B8F-C78F-4BAB-995A-7BFF4DE2B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BBB9B-D61B-4DE2-8D30-944EAD1230EB}" type="datetimeFigureOut">
              <a:rPr lang="en-IN" smtClean="0"/>
              <a:t>20-10-2020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3CA25-C351-4E9E-B8E0-9F1321199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BDADA-428B-4B2B-BCF5-4CB83C8578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C6071-D96D-4AE0-BF07-359759454A9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670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4668A26-100A-42A9-AFBA-E6A375E6BF19}"/>
              </a:ext>
            </a:extLst>
          </p:cNvPr>
          <p:cNvSpPr/>
          <p:nvPr/>
        </p:nvSpPr>
        <p:spPr>
          <a:xfrm>
            <a:off x="-3571" y="-14068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756BD4-9C38-4A5E-A193-52D79AD55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068"/>
            <a:ext cx="12192000" cy="6882664"/>
          </a:xfrm>
          <a:prstGeom prst="rect">
            <a:avLst/>
          </a:prstGeom>
        </p:spPr>
      </p:pic>
      <p:pic>
        <p:nvPicPr>
          <p:cNvPr id="4" name="Picture 2" descr="Software Solutions | SSM Infotech Solutions Pvt. Ltd. | Gujar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476" y="542858"/>
            <a:ext cx="4248150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CE12C5B-7779-4A1D-A426-5F9EF4CE2D2D}"/>
              </a:ext>
            </a:extLst>
          </p:cNvPr>
          <p:cNvSpPr txBox="1"/>
          <p:nvPr/>
        </p:nvSpPr>
        <p:spPr>
          <a:xfrm>
            <a:off x="5439176" y="6092056"/>
            <a:ext cx="5539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367284" y="6086903"/>
            <a:ext cx="76836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03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Engineering?</a:t>
            </a:r>
            <a:endParaRPr lang="en-IN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10904" y="1319922"/>
            <a:ext cx="10515600" cy="158705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1000"/>
              </a:spcBef>
              <a:buNone/>
            </a:pPr>
            <a:r>
              <a:rPr lang="en-US" dirty="0" smtClean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Engineering is the use of Methods and Processes to design or make things. Engineers usually design or build things. Some engineers also use their skills to solve technical problems.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5975" y="3042046"/>
            <a:ext cx="6324007" cy="2298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2">
              <a:spcBef>
                <a:spcPts val="1000"/>
              </a:spcBef>
            </a:pPr>
            <a:r>
              <a:rPr lang="en-US" sz="2200" dirty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Solution Design</a:t>
            </a:r>
          </a:p>
          <a:p>
            <a:pPr marL="685800" lvl="2">
              <a:spcBef>
                <a:spcPts val="1000"/>
              </a:spcBef>
            </a:pPr>
            <a:r>
              <a:rPr lang="en-US" sz="2200" dirty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Engineering Planning</a:t>
            </a:r>
          </a:p>
          <a:p>
            <a:pPr marL="685800" lvl="2">
              <a:spcBef>
                <a:spcPts val="1000"/>
              </a:spcBef>
            </a:pPr>
            <a:r>
              <a:rPr lang="en-US" sz="2200" dirty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Troubleshooting</a:t>
            </a:r>
          </a:p>
          <a:p>
            <a:pPr marL="685800" lvl="2">
              <a:spcBef>
                <a:spcPts val="1000"/>
              </a:spcBef>
            </a:pPr>
            <a:r>
              <a:rPr lang="en-US" sz="2200" dirty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New Development</a:t>
            </a:r>
          </a:p>
          <a:p>
            <a:pPr marL="685800" lvl="2">
              <a:spcBef>
                <a:spcPts val="1000"/>
              </a:spcBef>
            </a:pPr>
            <a:r>
              <a:rPr lang="en-US" sz="2200" dirty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Keep Updating and Upgrading</a:t>
            </a:r>
            <a:endParaRPr lang="en-US" sz="2200" dirty="0">
              <a:solidFill>
                <a:srgbClr val="252B3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3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Puzzle</a:t>
            </a:r>
            <a:endParaRPr lang="en-IN" dirty="0"/>
          </a:p>
        </p:txBody>
      </p:sp>
      <p:sp>
        <p:nvSpPr>
          <p:cNvPr id="3" name="Freeform 2"/>
          <p:cNvSpPr/>
          <p:nvPr/>
        </p:nvSpPr>
        <p:spPr>
          <a:xfrm>
            <a:off x="4433536" y="2496007"/>
            <a:ext cx="2316162" cy="2259012"/>
          </a:xfrm>
          <a:custGeom>
            <a:avLst/>
            <a:gdLst>
              <a:gd name="connsiteX0" fmla="*/ 1160462 w 2316162"/>
              <a:gd name="connsiteY0" fmla="*/ 0 h 2359024"/>
              <a:gd name="connsiteX1" fmla="*/ 1198562 w 2316162"/>
              <a:gd name="connsiteY1" fmla="*/ 4762 h 2359024"/>
              <a:gd name="connsiteX2" fmla="*/ 1231900 w 2316162"/>
              <a:gd name="connsiteY2" fmla="*/ 15875 h 2359024"/>
              <a:gd name="connsiteX3" fmla="*/ 1262062 w 2316162"/>
              <a:gd name="connsiteY3" fmla="*/ 34925 h 2359024"/>
              <a:gd name="connsiteX4" fmla="*/ 1289050 w 2316162"/>
              <a:gd name="connsiteY4" fmla="*/ 60325 h 2359024"/>
              <a:gd name="connsiteX5" fmla="*/ 1308100 w 2316162"/>
              <a:gd name="connsiteY5" fmla="*/ 88900 h 2359024"/>
              <a:gd name="connsiteX6" fmla="*/ 1320800 w 2316162"/>
              <a:gd name="connsiteY6" fmla="*/ 122237 h 2359024"/>
              <a:gd name="connsiteX7" fmla="*/ 1323975 w 2316162"/>
              <a:gd name="connsiteY7" fmla="*/ 158750 h 2359024"/>
              <a:gd name="connsiteX8" fmla="*/ 1322387 w 2316162"/>
              <a:gd name="connsiteY8" fmla="*/ 177800 h 2359024"/>
              <a:gd name="connsiteX9" fmla="*/ 1317625 w 2316162"/>
              <a:gd name="connsiteY9" fmla="*/ 200025 h 2359024"/>
              <a:gd name="connsiteX10" fmla="*/ 1311275 w 2316162"/>
              <a:gd name="connsiteY10" fmla="*/ 222250 h 2359024"/>
              <a:gd name="connsiteX11" fmla="*/ 1304925 w 2316162"/>
              <a:gd name="connsiteY11" fmla="*/ 244475 h 2359024"/>
              <a:gd name="connsiteX12" fmla="*/ 1296987 w 2316162"/>
              <a:gd name="connsiteY12" fmla="*/ 265112 h 2359024"/>
              <a:gd name="connsiteX13" fmla="*/ 1290637 w 2316162"/>
              <a:gd name="connsiteY13" fmla="*/ 280987 h 2359024"/>
              <a:gd name="connsiteX14" fmla="*/ 1285875 w 2316162"/>
              <a:gd name="connsiteY14" fmla="*/ 290512 h 2359024"/>
              <a:gd name="connsiteX15" fmla="*/ 1282700 w 2316162"/>
              <a:gd name="connsiteY15" fmla="*/ 295275 h 2359024"/>
              <a:gd name="connsiteX16" fmla="*/ 1274762 w 2316162"/>
              <a:gd name="connsiteY16" fmla="*/ 322262 h 2359024"/>
              <a:gd name="connsiteX17" fmla="*/ 1274762 w 2316162"/>
              <a:gd name="connsiteY17" fmla="*/ 346075 h 2359024"/>
              <a:gd name="connsiteX18" fmla="*/ 1285875 w 2316162"/>
              <a:gd name="connsiteY18" fmla="*/ 366712 h 2359024"/>
              <a:gd name="connsiteX19" fmla="*/ 1300162 w 2316162"/>
              <a:gd name="connsiteY19" fmla="*/ 382587 h 2359024"/>
              <a:gd name="connsiteX20" fmla="*/ 1322387 w 2316162"/>
              <a:gd name="connsiteY20" fmla="*/ 392112 h 2359024"/>
              <a:gd name="connsiteX21" fmla="*/ 1350962 w 2316162"/>
              <a:gd name="connsiteY21" fmla="*/ 395287 h 2359024"/>
              <a:gd name="connsiteX22" fmla="*/ 1908175 w 2316162"/>
              <a:gd name="connsiteY22" fmla="*/ 395287 h 2359024"/>
              <a:gd name="connsiteX23" fmla="*/ 1911350 w 2316162"/>
              <a:gd name="connsiteY23" fmla="*/ 477837 h 2359024"/>
              <a:gd name="connsiteX24" fmla="*/ 1911350 w 2316162"/>
              <a:gd name="connsiteY24" fmla="*/ 485775 h 2359024"/>
              <a:gd name="connsiteX25" fmla="*/ 1911350 w 2316162"/>
              <a:gd name="connsiteY25" fmla="*/ 496887 h 2359024"/>
              <a:gd name="connsiteX26" fmla="*/ 1911350 w 2316162"/>
              <a:gd name="connsiteY26" fmla="*/ 506412 h 2359024"/>
              <a:gd name="connsiteX27" fmla="*/ 1908175 w 2316162"/>
              <a:gd name="connsiteY27" fmla="*/ 936625 h 2359024"/>
              <a:gd name="connsiteX28" fmla="*/ 1909762 w 2316162"/>
              <a:gd name="connsiteY28" fmla="*/ 962025 h 2359024"/>
              <a:gd name="connsiteX29" fmla="*/ 1917700 w 2316162"/>
              <a:gd name="connsiteY29" fmla="*/ 981075 h 2359024"/>
              <a:gd name="connsiteX30" fmla="*/ 1930400 w 2316162"/>
              <a:gd name="connsiteY30" fmla="*/ 995362 h 2359024"/>
              <a:gd name="connsiteX31" fmla="*/ 1946275 w 2316162"/>
              <a:gd name="connsiteY31" fmla="*/ 1006475 h 2359024"/>
              <a:gd name="connsiteX32" fmla="*/ 1965325 w 2316162"/>
              <a:gd name="connsiteY32" fmla="*/ 1011237 h 2359024"/>
              <a:gd name="connsiteX33" fmla="*/ 1985962 w 2316162"/>
              <a:gd name="connsiteY33" fmla="*/ 1009650 h 2359024"/>
              <a:gd name="connsiteX34" fmla="*/ 2011362 w 2316162"/>
              <a:gd name="connsiteY34" fmla="*/ 1003300 h 2359024"/>
              <a:gd name="connsiteX35" fmla="*/ 2016125 w 2316162"/>
              <a:gd name="connsiteY35" fmla="*/ 1001712 h 2359024"/>
              <a:gd name="connsiteX36" fmla="*/ 2027237 w 2316162"/>
              <a:gd name="connsiteY36" fmla="*/ 996950 h 2359024"/>
              <a:gd name="connsiteX37" fmla="*/ 2043112 w 2316162"/>
              <a:gd name="connsiteY37" fmla="*/ 990600 h 2359024"/>
              <a:gd name="connsiteX38" fmla="*/ 2063750 w 2316162"/>
              <a:gd name="connsiteY38" fmla="*/ 982662 h 2359024"/>
              <a:gd name="connsiteX39" fmla="*/ 2087562 w 2316162"/>
              <a:gd name="connsiteY39" fmla="*/ 976312 h 2359024"/>
              <a:gd name="connsiteX40" fmla="*/ 2109787 w 2316162"/>
              <a:gd name="connsiteY40" fmla="*/ 969962 h 2359024"/>
              <a:gd name="connsiteX41" fmla="*/ 2132012 w 2316162"/>
              <a:gd name="connsiteY41" fmla="*/ 965200 h 2359024"/>
              <a:gd name="connsiteX42" fmla="*/ 2151062 w 2316162"/>
              <a:gd name="connsiteY42" fmla="*/ 963612 h 2359024"/>
              <a:gd name="connsiteX43" fmla="*/ 2190750 w 2316162"/>
              <a:gd name="connsiteY43" fmla="*/ 968375 h 2359024"/>
              <a:gd name="connsiteX44" fmla="*/ 2224087 w 2316162"/>
              <a:gd name="connsiteY44" fmla="*/ 979487 h 2359024"/>
              <a:gd name="connsiteX45" fmla="*/ 2254250 w 2316162"/>
              <a:gd name="connsiteY45" fmla="*/ 998537 h 2359024"/>
              <a:gd name="connsiteX46" fmla="*/ 2281237 w 2316162"/>
              <a:gd name="connsiteY46" fmla="*/ 1022350 h 2359024"/>
              <a:gd name="connsiteX47" fmla="*/ 2298700 w 2316162"/>
              <a:gd name="connsiteY47" fmla="*/ 1052512 h 2359024"/>
              <a:gd name="connsiteX48" fmla="*/ 2311400 w 2316162"/>
              <a:gd name="connsiteY48" fmla="*/ 1085850 h 2359024"/>
              <a:gd name="connsiteX49" fmla="*/ 2316162 w 2316162"/>
              <a:gd name="connsiteY49" fmla="*/ 1120775 h 2359024"/>
              <a:gd name="connsiteX50" fmla="*/ 2311400 w 2316162"/>
              <a:gd name="connsiteY50" fmla="*/ 1158875 h 2359024"/>
              <a:gd name="connsiteX51" fmla="*/ 2298700 w 2316162"/>
              <a:gd name="connsiteY51" fmla="*/ 1192212 h 2359024"/>
              <a:gd name="connsiteX52" fmla="*/ 2281237 w 2316162"/>
              <a:gd name="connsiteY52" fmla="*/ 1220787 h 2359024"/>
              <a:gd name="connsiteX53" fmla="*/ 2254250 w 2316162"/>
              <a:gd name="connsiteY53" fmla="*/ 1246187 h 2359024"/>
              <a:gd name="connsiteX54" fmla="*/ 2224087 w 2316162"/>
              <a:gd name="connsiteY54" fmla="*/ 1265237 h 2359024"/>
              <a:gd name="connsiteX55" fmla="*/ 2190750 w 2316162"/>
              <a:gd name="connsiteY55" fmla="*/ 1276350 h 2359024"/>
              <a:gd name="connsiteX56" fmla="*/ 2151062 w 2316162"/>
              <a:gd name="connsiteY56" fmla="*/ 1281112 h 2359024"/>
              <a:gd name="connsiteX57" fmla="*/ 2132012 w 2316162"/>
              <a:gd name="connsiteY57" fmla="*/ 1279525 h 2359024"/>
              <a:gd name="connsiteX58" fmla="*/ 2109787 w 2316162"/>
              <a:gd name="connsiteY58" fmla="*/ 1274762 h 2359024"/>
              <a:gd name="connsiteX59" fmla="*/ 2087562 w 2316162"/>
              <a:gd name="connsiteY59" fmla="*/ 1268412 h 2359024"/>
              <a:gd name="connsiteX60" fmla="*/ 2063750 w 2316162"/>
              <a:gd name="connsiteY60" fmla="*/ 1260475 h 2359024"/>
              <a:gd name="connsiteX61" fmla="*/ 2043112 w 2316162"/>
              <a:gd name="connsiteY61" fmla="*/ 1254125 h 2359024"/>
              <a:gd name="connsiteX62" fmla="*/ 2027237 w 2316162"/>
              <a:gd name="connsiteY62" fmla="*/ 1247775 h 2359024"/>
              <a:gd name="connsiteX63" fmla="*/ 2016125 w 2316162"/>
              <a:gd name="connsiteY63" fmla="*/ 1243012 h 2359024"/>
              <a:gd name="connsiteX64" fmla="*/ 2011362 w 2316162"/>
              <a:gd name="connsiteY64" fmla="*/ 1241425 h 2359024"/>
              <a:gd name="connsiteX65" fmla="*/ 1985962 w 2316162"/>
              <a:gd name="connsiteY65" fmla="*/ 1235075 h 2359024"/>
              <a:gd name="connsiteX66" fmla="*/ 1965325 w 2316162"/>
              <a:gd name="connsiteY66" fmla="*/ 1233487 h 2359024"/>
              <a:gd name="connsiteX67" fmla="*/ 1946275 w 2316162"/>
              <a:gd name="connsiteY67" fmla="*/ 1238250 h 2359024"/>
              <a:gd name="connsiteX68" fmla="*/ 1930400 w 2316162"/>
              <a:gd name="connsiteY68" fmla="*/ 1247775 h 2359024"/>
              <a:gd name="connsiteX69" fmla="*/ 1917700 w 2316162"/>
              <a:gd name="connsiteY69" fmla="*/ 1263650 h 2359024"/>
              <a:gd name="connsiteX70" fmla="*/ 1909762 w 2316162"/>
              <a:gd name="connsiteY70" fmla="*/ 1282700 h 2359024"/>
              <a:gd name="connsiteX71" fmla="*/ 1908175 w 2316162"/>
              <a:gd name="connsiteY71" fmla="*/ 1306512 h 2359024"/>
              <a:gd name="connsiteX72" fmla="*/ 1909203 w 2316162"/>
              <a:gd name="connsiteY72" fmla="*/ 1861565 h 2359024"/>
              <a:gd name="connsiteX73" fmla="*/ 1358900 w 2316162"/>
              <a:gd name="connsiteY73" fmla="*/ 1862137 h 2359024"/>
              <a:gd name="connsiteX74" fmla="*/ 1331912 w 2316162"/>
              <a:gd name="connsiteY74" fmla="*/ 1866900 h 2359024"/>
              <a:gd name="connsiteX75" fmla="*/ 1309687 w 2316162"/>
              <a:gd name="connsiteY75" fmla="*/ 1878012 h 2359024"/>
              <a:gd name="connsiteX76" fmla="*/ 1293812 w 2316162"/>
              <a:gd name="connsiteY76" fmla="*/ 1892300 h 2359024"/>
              <a:gd name="connsiteX77" fmla="*/ 1285875 w 2316162"/>
              <a:gd name="connsiteY77" fmla="*/ 1912937 h 2359024"/>
              <a:gd name="connsiteX78" fmla="*/ 1282700 w 2316162"/>
              <a:gd name="connsiteY78" fmla="*/ 1936750 h 2359024"/>
              <a:gd name="connsiteX79" fmla="*/ 1292225 w 2316162"/>
              <a:gd name="connsiteY79" fmla="*/ 1963737 h 2359024"/>
              <a:gd name="connsiteX80" fmla="*/ 1293812 w 2316162"/>
              <a:gd name="connsiteY80" fmla="*/ 1968500 h 2359024"/>
              <a:gd name="connsiteX81" fmla="*/ 1298575 w 2316162"/>
              <a:gd name="connsiteY81" fmla="*/ 1978025 h 2359024"/>
              <a:gd name="connsiteX82" fmla="*/ 1304925 w 2316162"/>
              <a:gd name="connsiteY82" fmla="*/ 1993900 h 2359024"/>
              <a:gd name="connsiteX83" fmla="*/ 1312862 w 2316162"/>
              <a:gd name="connsiteY83" fmla="*/ 2014537 h 2359024"/>
              <a:gd name="connsiteX84" fmla="*/ 1320800 w 2316162"/>
              <a:gd name="connsiteY84" fmla="*/ 2035175 h 2359024"/>
              <a:gd name="connsiteX85" fmla="*/ 1327150 w 2316162"/>
              <a:gd name="connsiteY85" fmla="*/ 2058987 h 2359024"/>
              <a:gd name="connsiteX86" fmla="*/ 1331912 w 2316162"/>
              <a:gd name="connsiteY86" fmla="*/ 2081212 h 2359024"/>
              <a:gd name="connsiteX87" fmla="*/ 1333500 w 2316162"/>
              <a:gd name="connsiteY87" fmla="*/ 2098675 h 2359024"/>
              <a:gd name="connsiteX88" fmla="*/ 1328737 w 2316162"/>
              <a:gd name="connsiteY88" fmla="*/ 2136775 h 2359024"/>
              <a:gd name="connsiteX89" fmla="*/ 1316037 w 2316162"/>
              <a:gd name="connsiteY89" fmla="*/ 2170112 h 2359024"/>
              <a:gd name="connsiteX90" fmla="*/ 1298575 w 2316162"/>
              <a:gd name="connsiteY90" fmla="*/ 2198687 h 2359024"/>
              <a:gd name="connsiteX91" fmla="*/ 1271587 w 2316162"/>
              <a:gd name="connsiteY91" fmla="*/ 2222500 h 2359024"/>
              <a:gd name="connsiteX92" fmla="*/ 1241425 w 2316162"/>
              <a:gd name="connsiteY92" fmla="*/ 2243137 h 2359024"/>
              <a:gd name="connsiteX93" fmla="*/ 1208087 w 2316162"/>
              <a:gd name="connsiteY93" fmla="*/ 2254250 h 2359024"/>
              <a:gd name="connsiteX94" fmla="*/ 1168400 w 2316162"/>
              <a:gd name="connsiteY94" fmla="*/ 2259012 h 2359024"/>
              <a:gd name="connsiteX95" fmla="*/ 1131887 w 2316162"/>
              <a:gd name="connsiteY95" fmla="*/ 2254250 h 2359024"/>
              <a:gd name="connsiteX96" fmla="*/ 1096962 w 2316162"/>
              <a:gd name="connsiteY96" fmla="*/ 2243137 h 2359024"/>
              <a:gd name="connsiteX97" fmla="*/ 1066800 w 2316162"/>
              <a:gd name="connsiteY97" fmla="*/ 2222500 h 2359024"/>
              <a:gd name="connsiteX98" fmla="*/ 1041400 w 2316162"/>
              <a:gd name="connsiteY98" fmla="*/ 2198687 h 2359024"/>
              <a:gd name="connsiteX99" fmla="*/ 1022350 w 2316162"/>
              <a:gd name="connsiteY99" fmla="*/ 2170112 h 2359024"/>
              <a:gd name="connsiteX100" fmla="*/ 1009650 w 2316162"/>
              <a:gd name="connsiteY100" fmla="*/ 2136775 h 2359024"/>
              <a:gd name="connsiteX101" fmla="*/ 1004887 w 2316162"/>
              <a:gd name="connsiteY101" fmla="*/ 2098675 h 2359024"/>
              <a:gd name="connsiteX102" fmla="*/ 1006475 w 2316162"/>
              <a:gd name="connsiteY102" fmla="*/ 2081212 h 2359024"/>
              <a:gd name="connsiteX103" fmla="*/ 1011237 w 2316162"/>
              <a:gd name="connsiteY103" fmla="*/ 2058987 h 2359024"/>
              <a:gd name="connsiteX104" fmla="*/ 1019175 w 2316162"/>
              <a:gd name="connsiteY104" fmla="*/ 2035175 h 2359024"/>
              <a:gd name="connsiteX105" fmla="*/ 1027112 w 2316162"/>
              <a:gd name="connsiteY105" fmla="*/ 2014537 h 2359024"/>
              <a:gd name="connsiteX106" fmla="*/ 1033462 w 2316162"/>
              <a:gd name="connsiteY106" fmla="*/ 1993900 h 2359024"/>
              <a:gd name="connsiteX107" fmla="*/ 1039812 w 2316162"/>
              <a:gd name="connsiteY107" fmla="*/ 1978025 h 2359024"/>
              <a:gd name="connsiteX108" fmla="*/ 1044575 w 2316162"/>
              <a:gd name="connsiteY108" fmla="*/ 1968500 h 2359024"/>
              <a:gd name="connsiteX109" fmla="*/ 1046162 w 2316162"/>
              <a:gd name="connsiteY109" fmla="*/ 1963737 h 2359024"/>
              <a:gd name="connsiteX110" fmla="*/ 1054100 w 2316162"/>
              <a:gd name="connsiteY110" fmla="*/ 1936750 h 2359024"/>
              <a:gd name="connsiteX111" fmla="*/ 1054100 w 2316162"/>
              <a:gd name="connsiteY111" fmla="*/ 1912937 h 2359024"/>
              <a:gd name="connsiteX112" fmla="*/ 1046162 w 2316162"/>
              <a:gd name="connsiteY112" fmla="*/ 1892300 h 2359024"/>
              <a:gd name="connsiteX113" fmla="*/ 1030287 w 2316162"/>
              <a:gd name="connsiteY113" fmla="*/ 1878012 h 2359024"/>
              <a:gd name="connsiteX114" fmla="*/ 1006475 w 2316162"/>
              <a:gd name="connsiteY114" fmla="*/ 1866900 h 2359024"/>
              <a:gd name="connsiteX115" fmla="*/ 979487 w 2316162"/>
              <a:gd name="connsiteY115" fmla="*/ 1862137 h 2359024"/>
              <a:gd name="connsiteX116" fmla="*/ 420687 w 2316162"/>
              <a:gd name="connsiteY116" fmla="*/ 1862137 h 2359024"/>
              <a:gd name="connsiteX117" fmla="*/ 420687 w 2316162"/>
              <a:gd name="connsiteY117" fmla="*/ 2359024 h 2359024"/>
              <a:gd name="connsiteX118" fmla="*/ 411984 w 2316162"/>
              <a:gd name="connsiteY118" fmla="*/ 2359024 h 2359024"/>
              <a:gd name="connsiteX119" fmla="*/ 411984 w 2316162"/>
              <a:gd name="connsiteY119" fmla="*/ 1368423 h 2359024"/>
              <a:gd name="connsiteX120" fmla="*/ 409575 w 2316162"/>
              <a:gd name="connsiteY120" fmla="*/ 1368423 h 2359024"/>
              <a:gd name="connsiteX121" fmla="*/ 409575 w 2316162"/>
              <a:gd name="connsiteY121" fmla="*/ 1306513 h 2359024"/>
              <a:gd name="connsiteX122" fmla="*/ 406400 w 2316162"/>
              <a:gd name="connsiteY122" fmla="*/ 1284288 h 2359024"/>
              <a:gd name="connsiteX123" fmla="*/ 398463 w 2316162"/>
              <a:gd name="connsiteY123" fmla="*/ 1266825 h 2359024"/>
              <a:gd name="connsiteX124" fmla="*/ 382588 w 2316162"/>
              <a:gd name="connsiteY124" fmla="*/ 1254125 h 2359024"/>
              <a:gd name="connsiteX125" fmla="*/ 365125 w 2316162"/>
              <a:gd name="connsiteY125" fmla="*/ 1247775 h 2359024"/>
              <a:gd name="connsiteX126" fmla="*/ 344488 w 2316162"/>
              <a:gd name="connsiteY126" fmla="*/ 1246188 h 2359024"/>
              <a:gd name="connsiteX127" fmla="*/ 320675 w 2316162"/>
              <a:gd name="connsiteY127" fmla="*/ 1249363 h 2359024"/>
              <a:gd name="connsiteX128" fmla="*/ 295275 w 2316162"/>
              <a:gd name="connsiteY128" fmla="*/ 1257300 h 2359024"/>
              <a:gd name="connsiteX129" fmla="*/ 292100 w 2316162"/>
              <a:gd name="connsiteY129" fmla="*/ 1258888 h 2359024"/>
              <a:gd name="connsiteX130" fmla="*/ 282575 w 2316162"/>
              <a:gd name="connsiteY130" fmla="*/ 1262063 h 2359024"/>
              <a:gd name="connsiteX131" fmla="*/ 266700 w 2316162"/>
              <a:gd name="connsiteY131" fmla="*/ 1265238 h 2359024"/>
              <a:gd name="connsiteX132" fmla="*/ 249238 w 2316162"/>
              <a:gd name="connsiteY132" fmla="*/ 1270000 h 2359024"/>
              <a:gd name="connsiteX133" fmla="*/ 227013 w 2316162"/>
              <a:gd name="connsiteY133" fmla="*/ 1273175 h 2359024"/>
              <a:gd name="connsiteX134" fmla="*/ 204788 w 2316162"/>
              <a:gd name="connsiteY134" fmla="*/ 1277938 h 2359024"/>
              <a:gd name="connsiteX135" fmla="*/ 184150 w 2316162"/>
              <a:gd name="connsiteY135" fmla="*/ 1279525 h 2359024"/>
              <a:gd name="connsiteX136" fmla="*/ 165100 w 2316162"/>
              <a:gd name="connsiteY136" fmla="*/ 1281113 h 2359024"/>
              <a:gd name="connsiteX137" fmla="*/ 127000 w 2316162"/>
              <a:gd name="connsiteY137" fmla="*/ 1276350 h 2359024"/>
              <a:gd name="connsiteX138" fmla="*/ 92075 w 2316162"/>
              <a:gd name="connsiteY138" fmla="*/ 1265238 h 2359024"/>
              <a:gd name="connsiteX139" fmla="*/ 61913 w 2316162"/>
              <a:gd name="connsiteY139" fmla="*/ 1246188 h 2359024"/>
              <a:gd name="connsiteX140" fmla="*/ 36513 w 2316162"/>
              <a:gd name="connsiteY140" fmla="*/ 1220788 h 2359024"/>
              <a:gd name="connsiteX141" fmla="*/ 17463 w 2316162"/>
              <a:gd name="connsiteY141" fmla="*/ 1192213 h 2359024"/>
              <a:gd name="connsiteX142" fmla="*/ 4763 w 2316162"/>
              <a:gd name="connsiteY142" fmla="*/ 1158875 h 2359024"/>
              <a:gd name="connsiteX143" fmla="*/ 0 w 2316162"/>
              <a:gd name="connsiteY143" fmla="*/ 1122362 h 2359024"/>
              <a:gd name="connsiteX144" fmla="*/ 4763 w 2316162"/>
              <a:gd name="connsiteY144" fmla="*/ 1085850 h 2359024"/>
              <a:gd name="connsiteX145" fmla="*/ 17463 w 2316162"/>
              <a:gd name="connsiteY145" fmla="*/ 1052512 h 2359024"/>
              <a:gd name="connsiteX146" fmla="*/ 36513 w 2316162"/>
              <a:gd name="connsiteY146" fmla="*/ 1022350 h 2359024"/>
              <a:gd name="connsiteX147" fmla="*/ 61913 w 2316162"/>
              <a:gd name="connsiteY147" fmla="*/ 998537 h 2359024"/>
              <a:gd name="connsiteX148" fmla="*/ 92075 w 2316162"/>
              <a:gd name="connsiteY148" fmla="*/ 979487 h 2359024"/>
              <a:gd name="connsiteX149" fmla="*/ 127000 w 2316162"/>
              <a:gd name="connsiteY149" fmla="*/ 968375 h 2359024"/>
              <a:gd name="connsiteX150" fmla="*/ 165100 w 2316162"/>
              <a:gd name="connsiteY150" fmla="*/ 963612 h 2359024"/>
              <a:gd name="connsiteX151" fmla="*/ 184150 w 2316162"/>
              <a:gd name="connsiteY151" fmla="*/ 965200 h 2359024"/>
              <a:gd name="connsiteX152" fmla="*/ 206375 w 2316162"/>
              <a:gd name="connsiteY152" fmla="*/ 969962 h 2359024"/>
              <a:gd name="connsiteX153" fmla="*/ 230188 w 2316162"/>
              <a:gd name="connsiteY153" fmla="*/ 976312 h 2359024"/>
              <a:gd name="connsiteX154" fmla="*/ 252413 w 2316162"/>
              <a:gd name="connsiteY154" fmla="*/ 984250 h 2359024"/>
              <a:gd name="connsiteX155" fmla="*/ 273050 w 2316162"/>
              <a:gd name="connsiteY155" fmla="*/ 990600 h 2359024"/>
              <a:gd name="connsiteX156" fmla="*/ 290513 w 2316162"/>
              <a:gd name="connsiteY156" fmla="*/ 996950 h 2359024"/>
              <a:gd name="connsiteX157" fmla="*/ 301625 w 2316162"/>
              <a:gd name="connsiteY157" fmla="*/ 1001712 h 2359024"/>
              <a:gd name="connsiteX158" fmla="*/ 304800 w 2316162"/>
              <a:gd name="connsiteY158" fmla="*/ 1003300 h 2359024"/>
              <a:gd name="connsiteX159" fmla="*/ 333375 w 2316162"/>
              <a:gd name="connsiteY159" fmla="*/ 1011237 h 2359024"/>
              <a:gd name="connsiteX160" fmla="*/ 358775 w 2316162"/>
              <a:gd name="connsiteY160" fmla="*/ 1009650 h 2359024"/>
              <a:gd name="connsiteX161" fmla="*/ 379413 w 2316162"/>
              <a:gd name="connsiteY161" fmla="*/ 1001712 h 2359024"/>
              <a:gd name="connsiteX162" fmla="*/ 396875 w 2316162"/>
              <a:gd name="connsiteY162" fmla="*/ 987425 h 2359024"/>
              <a:gd name="connsiteX163" fmla="*/ 406400 w 2316162"/>
              <a:gd name="connsiteY163" fmla="*/ 965200 h 2359024"/>
              <a:gd name="connsiteX164" fmla="*/ 409575 w 2316162"/>
              <a:gd name="connsiteY164" fmla="*/ 936625 h 2359024"/>
              <a:gd name="connsiteX165" fmla="*/ 409575 w 2316162"/>
              <a:gd name="connsiteY165" fmla="*/ 402374 h 2359024"/>
              <a:gd name="connsiteX166" fmla="*/ 412616 w 2316162"/>
              <a:gd name="connsiteY166" fmla="*/ 402374 h 2359024"/>
              <a:gd name="connsiteX167" fmla="*/ 412616 w 2316162"/>
              <a:gd name="connsiteY167" fmla="*/ 395287 h 2359024"/>
              <a:gd name="connsiteX168" fmla="*/ 969962 w 2316162"/>
              <a:gd name="connsiteY168" fmla="*/ 395287 h 2359024"/>
              <a:gd name="connsiteX169" fmla="*/ 996950 w 2316162"/>
              <a:gd name="connsiteY169" fmla="*/ 392112 h 2359024"/>
              <a:gd name="connsiteX170" fmla="*/ 1020762 w 2316162"/>
              <a:gd name="connsiteY170" fmla="*/ 382587 h 2359024"/>
              <a:gd name="connsiteX171" fmla="*/ 1036637 w 2316162"/>
              <a:gd name="connsiteY171" fmla="*/ 366712 h 2359024"/>
              <a:gd name="connsiteX172" fmla="*/ 1044575 w 2316162"/>
              <a:gd name="connsiteY172" fmla="*/ 346075 h 2359024"/>
              <a:gd name="connsiteX173" fmla="*/ 1046162 w 2316162"/>
              <a:gd name="connsiteY173" fmla="*/ 322262 h 2359024"/>
              <a:gd name="connsiteX174" fmla="*/ 1038225 w 2316162"/>
              <a:gd name="connsiteY174" fmla="*/ 295275 h 2359024"/>
              <a:gd name="connsiteX175" fmla="*/ 1036637 w 2316162"/>
              <a:gd name="connsiteY175" fmla="*/ 290512 h 2359024"/>
              <a:gd name="connsiteX176" fmla="*/ 1031875 w 2316162"/>
              <a:gd name="connsiteY176" fmla="*/ 280987 h 2359024"/>
              <a:gd name="connsiteX177" fmla="*/ 1025525 w 2316162"/>
              <a:gd name="connsiteY177" fmla="*/ 265112 h 2359024"/>
              <a:gd name="connsiteX178" fmla="*/ 1016000 w 2316162"/>
              <a:gd name="connsiteY178" fmla="*/ 244475 h 2359024"/>
              <a:gd name="connsiteX179" fmla="*/ 1008062 w 2316162"/>
              <a:gd name="connsiteY179" fmla="*/ 222250 h 2359024"/>
              <a:gd name="connsiteX180" fmla="*/ 1001712 w 2316162"/>
              <a:gd name="connsiteY180" fmla="*/ 200025 h 2359024"/>
              <a:gd name="connsiteX181" fmla="*/ 996950 w 2316162"/>
              <a:gd name="connsiteY181" fmla="*/ 177800 h 2359024"/>
              <a:gd name="connsiteX182" fmla="*/ 995362 w 2316162"/>
              <a:gd name="connsiteY182" fmla="*/ 158750 h 2359024"/>
              <a:gd name="connsiteX183" fmla="*/ 1000125 w 2316162"/>
              <a:gd name="connsiteY183" fmla="*/ 122237 h 2359024"/>
              <a:gd name="connsiteX184" fmla="*/ 1011237 w 2316162"/>
              <a:gd name="connsiteY184" fmla="*/ 88900 h 2359024"/>
              <a:gd name="connsiteX185" fmla="*/ 1031875 w 2316162"/>
              <a:gd name="connsiteY185" fmla="*/ 60325 h 2359024"/>
              <a:gd name="connsiteX186" fmla="*/ 1057275 w 2316162"/>
              <a:gd name="connsiteY186" fmla="*/ 34925 h 2359024"/>
              <a:gd name="connsiteX187" fmla="*/ 1087437 w 2316162"/>
              <a:gd name="connsiteY187" fmla="*/ 15875 h 2359024"/>
              <a:gd name="connsiteX188" fmla="*/ 1122362 w 2316162"/>
              <a:gd name="connsiteY188" fmla="*/ 4762 h 2359024"/>
              <a:gd name="connsiteX0" fmla="*/ 1160462 w 2316162"/>
              <a:gd name="connsiteY0" fmla="*/ 0 h 2359024"/>
              <a:gd name="connsiteX1" fmla="*/ 1198562 w 2316162"/>
              <a:gd name="connsiteY1" fmla="*/ 4762 h 2359024"/>
              <a:gd name="connsiteX2" fmla="*/ 1231900 w 2316162"/>
              <a:gd name="connsiteY2" fmla="*/ 15875 h 2359024"/>
              <a:gd name="connsiteX3" fmla="*/ 1262062 w 2316162"/>
              <a:gd name="connsiteY3" fmla="*/ 34925 h 2359024"/>
              <a:gd name="connsiteX4" fmla="*/ 1289050 w 2316162"/>
              <a:gd name="connsiteY4" fmla="*/ 60325 h 2359024"/>
              <a:gd name="connsiteX5" fmla="*/ 1308100 w 2316162"/>
              <a:gd name="connsiteY5" fmla="*/ 88900 h 2359024"/>
              <a:gd name="connsiteX6" fmla="*/ 1320800 w 2316162"/>
              <a:gd name="connsiteY6" fmla="*/ 122237 h 2359024"/>
              <a:gd name="connsiteX7" fmla="*/ 1323975 w 2316162"/>
              <a:gd name="connsiteY7" fmla="*/ 158750 h 2359024"/>
              <a:gd name="connsiteX8" fmla="*/ 1322387 w 2316162"/>
              <a:gd name="connsiteY8" fmla="*/ 177800 h 2359024"/>
              <a:gd name="connsiteX9" fmla="*/ 1317625 w 2316162"/>
              <a:gd name="connsiteY9" fmla="*/ 200025 h 2359024"/>
              <a:gd name="connsiteX10" fmla="*/ 1311275 w 2316162"/>
              <a:gd name="connsiteY10" fmla="*/ 222250 h 2359024"/>
              <a:gd name="connsiteX11" fmla="*/ 1304925 w 2316162"/>
              <a:gd name="connsiteY11" fmla="*/ 244475 h 2359024"/>
              <a:gd name="connsiteX12" fmla="*/ 1296987 w 2316162"/>
              <a:gd name="connsiteY12" fmla="*/ 265112 h 2359024"/>
              <a:gd name="connsiteX13" fmla="*/ 1290637 w 2316162"/>
              <a:gd name="connsiteY13" fmla="*/ 280987 h 2359024"/>
              <a:gd name="connsiteX14" fmla="*/ 1285875 w 2316162"/>
              <a:gd name="connsiteY14" fmla="*/ 290512 h 2359024"/>
              <a:gd name="connsiteX15" fmla="*/ 1282700 w 2316162"/>
              <a:gd name="connsiteY15" fmla="*/ 295275 h 2359024"/>
              <a:gd name="connsiteX16" fmla="*/ 1274762 w 2316162"/>
              <a:gd name="connsiteY16" fmla="*/ 322262 h 2359024"/>
              <a:gd name="connsiteX17" fmla="*/ 1274762 w 2316162"/>
              <a:gd name="connsiteY17" fmla="*/ 346075 h 2359024"/>
              <a:gd name="connsiteX18" fmla="*/ 1285875 w 2316162"/>
              <a:gd name="connsiteY18" fmla="*/ 366712 h 2359024"/>
              <a:gd name="connsiteX19" fmla="*/ 1300162 w 2316162"/>
              <a:gd name="connsiteY19" fmla="*/ 382587 h 2359024"/>
              <a:gd name="connsiteX20" fmla="*/ 1322387 w 2316162"/>
              <a:gd name="connsiteY20" fmla="*/ 392112 h 2359024"/>
              <a:gd name="connsiteX21" fmla="*/ 1350962 w 2316162"/>
              <a:gd name="connsiteY21" fmla="*/ 395287 h 2359024"/>
              <a:gd name="connsiteX22" fmla="*/ 1908175 w 2316162"/>
              <a:gd name="connsiteY22" fmla="*/ 395287 h 2359024"/>
              <a:gd name="connsiteX23" fmla="*/ 1911350 w 2316162"/>
              <a:gd name="connsiteY23" fmla="*/ 477837 h 2359024"/>
              <a:gd name="connsiteX24" fmla="*/ 1911350 w 2316162"/>
              <a:gd name="connsiteY24" fmla="*/ 485775 h 2359024"/>
              <a:gd name="connsiteX25" fmla="*/ 1911350 w 2316162"/>
              <a:gd name="connsiteY25" fmla="*/ 496887 h 2359024"/>
              <a:gd name="connsiteX26" fmla="*/ 1911350 w 2316162"/>
              <a:gd name="connsiteY26" fmla="*/ 506412 h 2359024"/>
              <a:gd name="connsiteX27" fmla="*/ 1908175 w 2316162"/>
              <a:gd name="connsiteY27" fmla="*/ 936625 h 2359024"/>
              <a:gd name="connsiteX28" fmla="*/ 1909762 w 2316162"/>
              <a:gd name="connsiteY28" fmla="*/ 962025 h 2359024"/>
              <a:gd name="connsiteX29" fmla="*/ 1917700 w 2316162"/>
              <a:gd name="connsiteY29" fmla="*/ 981075 h 2359024"/>
              <a:gd name="connsiteX30" fmla="*/ 1930400 w 2316162"/>
              <a:gd name="connsiteY30" fmla="*/ 995362 h 2359024"/>
              <a:gd name="connsiteX31" fmla="*/ 1946275 w 2316162"/>
              <a:gd name="connsiteY31" fmla="*/ 1006475 h 2359024"/>
              <a:gd name="connsiteX32" fmla="*/ 1965325 w 2316162"/>
              <a:gd name="connsiteY32" fmla="*/ 1011237 h 2359024"/>
              <a:gd name="connsiteX33" fmla="*/ 1985962 w 2316162"/>
              <a:gd name="connsiteY33" fmla="*/ 1009650 h 2359024"/>
              <a:gd name="connsiteX34" fmla="*/ 2011362 w 2316162"/>
              <a:gd name="connsiteY34" fmla="*/ 1003300 h 2359024"/>
              <a:gd name="connsiteX35" fmla="*/ 2016125 w 2316162"/>
              <a:gd name="connsiteY35" fmla="*/ 1001712 h 2359024"/>
              <a:gd name="connsiteX36" fmla="*/ 2027237 w 2316162"/>
              <a:gd name="connsiteY36" fmla="*/ 996950 h 2359024"/>
              <a:gd name="connsiteX37" fmla="*/ 2043112 w 2316162"/>
              <a:gd name="connsiteY37" fmla="*/ 990600 h 2359024"/>
              <a:gd name="connsiteX38" fmla="*/ 2063750 w 2316162"/>
              <a:gd name="connsiteY38" fmla="*/ 982662 h 2359024"/>
              <a:gd name="connsiteX39" fmla="*/ 2087562 w 2316162"/>
              <a:gd name="connsiteY39" fmla="*/ 976312 h 2359024"/>
              <a:gd name="connsiteX40" fmla="*/ 2109787 w 2316162"/>
              <a:gd name="connsiteY40" fmla="*/ 969962 h 2359024"/>
              <a:gd name="connsiteX41" fmla="*/ 2132012 w 2316162"/>
              <a:gd name="connsiteY41" fmla="*/ 965200 h 2359024"/>
              <a:gd name="connsiteX42" fmla="*/ 2151062 w 2316162"/>
              <a:gd name="connsiteY42" fmla="*/ 963612 h 2359024"/>
              <a:gd name="connsiteX43" fmla="*/ 2190750 w 2316162"/>
              <a:gd name="connsiteY43" fmla="*/ 968375 h 2359024"/>
              <a:gd name="connsiteX44" fmla="*/ 2224087 w 2316162"/>
              <a:gd name="connsiteY44" fmla="*/ 979487 h 2359024"/>
              <a:gd name="connsiteX45" fmla="*/ 2254250 w 2316162"/>
              <a:gd name="connsiteY45" fmla="*/ 998537 h 2359024"/>
              <a:gd name="connsiteX46" fmla="*/ 2281237 w 2316162"/>
              <a:gd name="connsiteY46" fmla="*/ 1022350 h 2359024"/>
              <a:gd name="connsiteX47" fmla="*/ 2298700 w 2316162"/>
              <a:gd name="connsiteY47" fmla="*/ 1052512 h 2359024"/>
              <a:gd name="connsiteX48" fmla="*/ 2311400 w 2316162"/>
              <a:gd name="connsiteY48" fmla="*/ 1085850 h 2359024"/>
              <a:gd name="connsiteX49" fmla="*/ 2316162 w 2316162"/>
              <a:gd name="connsiteY49" fmla="*/ 1120775 h 2359024"/>
              <a:gd name="connsiteX50" fmla="*/ 2311400 w 2316162"/>
              <a:gd name="connsiteY50" fmla="*/ 1158875 h 2359024"/>
              <a:gd name="connsiteX51" fmla="*/ 2298700 w 2316162"/>
              <a:gd name="connsiteY51" fmla="*/ 1192212 h 2359024"/>
              <a:gd name="connsiteX52" fmla="*/ 2281237 w 2316162"/>
              <a:gd name="connsiteY52" fmla="*/ 1220787 h 2359024"/>
              <a:gd name="connsiteX53" fmla="*/ 2254250 w 2316162"/>
              <a:gd name="connsiteY53" fmla="*/ 1246187 h 2359024"/>
              <a:gd name="connsiteX54" fmla="*/ 2224087 w 2316162"/>
              <a:gd name="connsiteY54" fmla="*/ 1265237 h 2359024"/>
              <a:gd name="connsiteX55" fmla="*/ 2190750 w 2316162"/>
              <a:gd name="connsiteY55" fmla="*/ 1276350 h 2359024"/>
              <a:gd name="connsiteX56" fmla="*/ 2151062 w 2316162"/>
              <a:gd name="connsiteY56" fmla="*/ 1281112 h 2359024"/>
              <a:gd name="connsiteX57" fmla="*/ 2132012 w 2316162"/>
              <a:gd name="connsiteY57" fmla="*/ 1279525 h 2359024"/>
              <a:gd name="connsiteX58" fmla="*/ 2109787 w 2316162"/>
              <a:gd name="connsiteY58" fmla="*/ 1274762 h 2359024"/>
              <a:gd name="connsiteX59" fmla="*/ 2087562 w 2316162"/>
              <a:gd name="connsiteY59" fmla="*/ 1268412 h 2359024"/>
              <a:gd name="connsiteX60" fmla="*/ 2063750 w 2316162"/>
              <a:gd name="connsiteY60" fmla="*/ 1260475 h 2359024"/>
              <a:gd name="connsiteX61" fmla="*/ 2043112 w 2316162"/>
              <a:gd name="connsiteY61" fmla="*/ 1254125 h 2359024"/>
              <a:gd name="connsiteX62" fmla="*/ 2027237 w 2316162"/>
              <a:gd name="connsiteY62" fmla="*/ 1247775 h 2359024"/>
              <a:gd name="connsiteX63" fmla="*/ 2016125 w 2316162"/>
              <a:gd name="connsiteY63" fmla="*/ 1243012 h 2359024"/>
              <a:gd name="connsiteX64" fmla="*/ 2011362 w 2316162"/>
              <a:gd name="connsiteY64" fmla="*/ 1241425 h 2359024"/>
              <a:gd name="connsiteX65" fmla="*/ 1985962 w 2316162"/>
              <a:gd name="connsiteY65" fmla="*/ 1235075 h 2359024"/>
              <a:gd name="connsiteX66" fmla="*/ 1965325 w 2316162"/>
              <a:gd name="connsiteY66" fmla="*/ 1233487 h 2359024"/>
              <a:gd name="connsiteX67" fmla="*/ 1946275 w 2316162"/>
              <a:gd name="connsiteY67" fmla="*/ 1238250 h 2359024"/>
              <a:gd name="connsiteX68" fmla="*/ 1930400 w 2316162"/>
              <a:gd name="connsiteY68" fmla="*/ 1247775 h 2359024"/>
              <a:gd name="connsiteX69" fmla="*/ 1917700 w 2316162"/>
              <a:gd name="connsiteY69" fmla="*/ 1263650 h 2359024"/>
              <a:gd name="connsiteX70" fmla="*/ 1909762 w 2316162"/>
              <a:gd name="connsiteY70" fmla="*/ 1282700 h 2359024"/>
              <a:gd name="connsiteX71" fmla="*/ 1908175 w 2316162"/>
              <a:gd name="connsiteY71" fmla="*/ 1306512 h 2359024"/>
              <a:gd name="connsiteX72" fmla="*/ 1909203 w 2316162"/>
              <a:gd name="connsiteY72" fmla="*/ 1861565 h 2359024"/>
              <a:gd name="connsiteX73" fmla="*/ 1358900 w 2316162"/>
              <a:gd name="connsiteY73" fmla="*/ 1862137 h 2359024"/>
              <a:gd name="connsiteX74" fmla="*/ 1331912 w 2316162"/>
              <a:gd name="connsiteY74" fmla="*/ 1866900 h 2359024"/>
              <a:gd name="connsiteX75" fmla="*/ 1309687 w 2316162"/>
              <a:gd name="connsiteY75" fmla="*/ 1878012 h 2359024"/>
              <a:gd name="connsiteX76" fmla="*/ 1293812 w 2316162"/>
              <a:gd name="connsiteY76" fmla="*/ 1892300 h 2359024"/>
              <a:gd name="connsiteX77" fmla="*/ 1285875 w 2316162"/>
              <a:gd name="connsiteY77" fmla="*/ 1912937 h 2359024"/>
              <a:gd name="connsiteX78" fmla="*/ 1282700 w 2316162"/>
              <a:gd name="connsiteY78" fmla="*/ 1936750 h 2359024"/>
              <a:gd name="connsiteX79" fmla="*/ 1292225 w 2316162"/>
              <a:gd name="connsiteY79" fmla="*/ 1963737 h 2359024"/>
              <a:gd name="connsiteX80" fmla="*/ 1293812 w 2316162"/>
              <a:gd name="connsiteY80" fmla="*/ 1968500 h 2359024"/>
              <a:gd name="connsiteX81" fmla="*/ 1298575 w 2316162"/>
              <a:gd name="connsiteY81" fmla="*/ 1978025 h 2359024"/>
              <a:gd name="connsiteX82" fmla="*/ 1304925 w 2316162"/>
              <a:gd name="connsiteY82" fmla="*/ 1993900 h 2359024"/>
              <a:gd name="connsiteX83" fmla="*/ 1312862 w 2316162"/>
              <a:gd name="connsiteY83" fmla="*/ 2014537 h 2359024"/>
              <a:gd name="connsiteX84" fmla="*/ 1320800 w 2316162"/>
              <a:gd name="connsiteY84" fmla="*/ 2035175 h 2359024"/>
              <a:gd name="connsiteX85" fmla="*/ 1327150 w 2316162"/>
              <a:gd name="connsiteY85" fmla="*/ 2058987 h 2359024"/>
              <a:gd name="connsiteX86" fmla="*/ 1331912 w 2316162"/>
              <a:gd name="connsiteY86" fmla="*/ 2081212 h 2359024"/>
              <a:gd name="connsiteX87" fmla="*/ 1333500 w 2316162"/>
              <a:gd name="connsiteY87" fmla="*/ 2098675 h 2359024"/>
              <a:gd name="connsiteX88" fmla="*/ 1328737 w 2316162"/>
              <a:gd name="connsiteY88" fmla="*/ 2136775 h 2359024"/>
              <a:gd name="connsiteX89" fmla="*/ 1316037 w 2316162"/>
              <a:gd name="connsiteY89" fmla="*/ 2170112 h 2359024"/>
              <a:gd name="connsiteX90" fmla="*/ 1298575 w 2316162"/>
              <a:gd name="connsiteY90" fmla="*/ 2198687 h 2359024"/>
              <a:gd name="connsiteX91" fmla="*/ 1271587 w 2316162"/>
              <a:gd name="connsiteY91" fmla="*/ 2222500 h 2359024"/>
              <a:gd name="connsiteX92" fmla="*/ 1241425 w 2316162"/>
              <a:gd name="connsiteY92" fmla="*/ 2243137 h 2359024"/>
              <a:gd name="connsiteX93" fmla="*/ 1208087 w 2316162"/>
              <a:gd name="connsiteY93" fmla="*/ 2254250 h 2359024"/>
              <a:gd name="connsiteX94" fmla="*/ 1168400 w 2316162"/>
              <a:gd name="connsiteY94" fmla="*/ 2259012 h 2359024"/>
              <a:gd name="connsiteX95" fmla="*/ 1131887 w 2316162"/>
              <a:gd name="connsiteY95" fmla="*/ 2254250 h 2359024"/>
              <a:gd name="connsiteX96" fmla="*/ 1096962 w 2316162"/>
              <a:gd name="connsiteY96" fmla="*/ 2243137 h 2359024"/>
              <a:gd name="connsiteX97" fmla="*/ 1066800 w 2316162"/>
              <a:gd name="connsiteY97" fmla="*/ 2222500 h 2359024"/>
              <a:gd name="connsiteX98" fmla="*/ 1041400 w 2316162"/>
              <a:gd name="connsiteY98" fmla="*/ 2198687 h 2359024"/>
              <a:gd name="connsiteX99" fmla="*/ 1022350 w 2316162"/>
              <a:gd name="connsiteY99" fmla="*/ 2170112 h 2359024"/>
              <a:gd name="connsiteX100" fmla="*/ 1009650 w 2316162"/>
              <a:gd name="connsiteY100" fmla="*/ 2136775 h 2359024"/>
              <a:gd name="connsiteX101" fmla="*/ 1004887 w 2316162"/>
              <a:gd name="connsiteY101" fmla="*/ 2098675 h 2359024"/>
              <a:gd name="connsiteX102" fmla="*/ 1006475 w 2316162"/>
              <a:gd name="connsiteY102" fmla="*/ 2081212 h 2359024"/>
              <a:gd name="connsiteX103" fmla="*/ 1011237 w 2316162"/>
              <a:gd name="connsiteY103" fmla="*/ 2058987 h 2359024"/>
              <a:gd name="connsiteX104" fmla="*/ 1019175 w 2316162"/>
              <a:gd name="connsiteY104" fmla="*/ 2035175 h 2359024"/>
              <a:gd name="connsiteX105" fmla="*/ 1027112 w 2316162"/>
              <a:gd name="connsiteY105" fmla="*/ 2014537 h 2359024"/>
              <a:gd name="connsiteX106" fmla="*/ 1033462 w 2316162"/>
              <a:gd name="connsiteY106" fmla="*/ 1993900 h 2359024"/>
              <a:gd name="connsiteX107" fmla="*/ 1039812 w 2316162"/>
              <a:gd name="connsiteY107" fmla="*/ 1978025 h 2359024"/>
              <a:gd name="connsiteX108" fmla="*/ 1044575 w 2316162"/>
              <a:gd name="connsiteY108" fmla="*/ 1968500 h 2359024"/>
              <a:gd name="connsiteX109" fmla="*/ 1046162 w 2316162"/>
              <a:gd name="connsiteY109" fmla="*/ 1963737 h 2359024"/>
              <a:gd name="connsiteX110" fmla="*/ 1054100 w 2316162"/>
              <a:gd name="connsiteY110" fmla="*/ 1936750 h 2359024"/>
              <a:gd name="connsiteX111" fmla="*/ 1054100 w 2316162"/>
              <a:gd name="connsiteY111" fmla="*/ 1912937 h 2359024"/>
              <a:gd name="connsiteX112" fmla="*/ 1046162 w 2316162"/>
              <a:gd name="connsiteY112" fmla="*/ 1892300 h 2359024"/>
              <a:gd name="connsiteX113" fmla="*/ 1030287 w 2316162"/>
              <a:gd name="connsiteY113" fmla="*/ 1878012 h 2359024"/>
              <a:gd name="connsiteX114" fmla="*/ 1006475 w 2316162"/>
              <a:gd name="connsiteY114" fmla="*/ 1866900 h 2359024"/>
              <a:gd name="connsiteX115" fmla="*/ 979487 w 2316162"/>
              <a:gd name="connsiteY115" fmla="*/ 1862137 h 2359024"/>
              <a:gd name="connsiteX116" fmla="*/ 420687 w 2316162"/>
              <a:gd name="connsiteY116" fmla="*/ 1862137 h 2359024"/>
              <a:gd name="connsiteX117" fmla="*/ 420687 w 2316162"/>
              <a:gd name="connsiteY117" fmla="*/ 2359024 h 2359024"/>
              <a:gd name="connsiteX118" fmla="*/ 411984 w 2316162"/>
              <a:gd name="connsiteY118" fmla="*/ 1368423 h 2359024"/>
              <a:gd name="connsiteX119" fmla="*/ 409575 w 2316162"/>
              <a:gd name="connsiteY119" fmla="*/ 1368423 h 2359024"/>
              <a:gd name="connsiteX120" fmla="*/ 409575 w 2316162"/>
              <a:gd name="connsiteY120" fmla="*/ 1306513 h 2359024"/>
              <a:gd name="connsiteX121" fmla="*/ 406400 w 2316162"/>
              <a:gd name="connsiteY121" fmla="*/ 1284288 h 2359024"/>
              <a:gd name="connsiteX122" fmla="*/ 398463 w 2316162"/>
              <a:gd name="connsiteY122" fmla="*/ 1266825 h 2359024"/>
              <a:gd name="connsiteX123" fmla="*/ 382588 w 2316162"/>
              <a:gd name="connsiteY123" fmla="*/ 1254125 h 2359024"/>
              <a:gd name="connsiteX124" fmla="*/ 365125 w 2316162"/>
              <a:gd name="connsiteY124" fmla="*/ 1247775 h 2359024"/>
              <a:gd name="connsiteX125" fmla="*/ 344488 w 2316162"/>
              <a:gd name="connsiteY125" fmla="*/ 1246188 h 2359024"/>
              <a:gd name="connsiteX126" fmla="*/ 320675 w 2316162"/>
              <a:gd name="connsiteY126" fmla="*/ 1249363 h 2359024"/>
              <a:gd name="connsiteX127" fmla="*/ 295275 w 2316162"/>
              <a:gd name="connsiteY127" fmla="*/ 1257300 h 2359024"/>
              <a:gd name="connsiteX128" fmla="*/ 292100 w 2316162"/>
              <a:gd name="connsiteY128" fmla="*/ 1258888 h 2359024"/>
              <a:gd name="connsiteX129" fmla="*/ 282575 w 2316162"/>
              <a:gd name="connsiteY129" fmla="*/ 1262063 h 2359024"/>
              <a:gd name="connsiteX130" fmla="*/ 266700 w 2316162"/>
              <a:gd name="connsiteY130" fmla="*/ 1265238 h 2359024"/>
              <a:gd name="connsiteX131" fmla="*/ 249238 w 2316162"/>
              <a:gd name="connsiteY131" fmla="*/ 1270000 h 2359024"/>
              <a:gd name="connsiteX132" fmla="*/ 227013 w 2316162"/>
              <a:gd name="connsiteY132" fmla="*/ 1273175 h 2359024"/>
              <a:gd name="connsiteX133" fmla="*/ 204788 w 2316162"/>
              <a:gd name="connsiteY133" fmla="*/ 1277938 h 2359024"/>
              <a:gd name="connsiteX134" fmla="*/ 184150 w 2316162"/>
              <a:gd name="connsiteY134" fmla="*/ 1279525 h 2359024"/>
              <a:gd name="connsiteX135" fmla="*/ 165100 w 2316162"/>
              <a:gd name="connsiteY135" fmla="*/ 1281113 h 2359024"/>
              <a:gd name="connsiteX136" fmla="*/ 127000 w 2316162"/>
              <a:gd name="connsiteY136" fmla="*/ 1276350 h 2359024"/>
              <a:gd name="connsiteX137" fmla="*/ 92075 w 2316162"/>
              <a:gd name="connsiteY137" fmla="*/ 1265238 h 2359024"/>
              <a:gd name="connsiteX138" fmla="*/ 61913 w 2316162"/>
              <a:gd name="connsiteY138" fmla="*/ 1246188 h 2359024"/>
              <a:gd name="connsiteX139" fmla="*/ 36513 w 2316162"/>
              <a:gd name="connsiteY139" fmla="*/ 1220788 h 2359024"/>
              <a:gd name="connsiteX140" fmla="*/ 17463 w 2316162"/>
              <a:gd name="connsiteY140" fmla="*/ 1192213 h 2359024"/>
              <a:gd name="connsiteX141" fmla="*/ 4763 w 2316162"/>
              <a:gd name="connsiteY141" fmla="*/ 1158875 h 2359024"/>
              <a:gd name="connsiteX142" fmla="*/ 0 w 2316162"/>
              <a:gd name="connsiteY142" fmla="*/ 1122362 h 2359024"/>
              <a:gd name="connsiteX143" fmla="*/ 4763 w 2316162"/>
              <a:gd name="connsiteY143" fmla="*/ 1085850 h 2359024"/>
              <a:gd name="connsiteX144" fmla="*/ 17463 w 2316162"/>
              <a:gd name="connsiteY144" fmla="*/ 1052512 h 2359024"/>
              <a:gd name="connsiteX145" fmla="*/ 36513 w 2316162"/>
              <a:gd name="connsiteY145" fmla="*/ 1022350 h 2359024"/>
              <a:gd name="connsiteX146" fmla="*/ 61913 w 2316162"/>
              <a:gd name="connsiteY146" fmla="*/ 998537 h 2359024"/>
              <a:gd name="connsiteX147" fmla="*/ 92075 w 2316162"/>
              <a:gd name="connsiteY147" fmla="*/ 979487 h 2359024"/>
              <a:gd name="connsiteX148" fmla="*/ 127000 w 2316162"/>
              <a:gd name="connsiteY148" fmla="*/ 968375 h 2359024"/>
              <a:gd name="connsiteX149" fmla="*/ 165100 w 2316162"/>
              <a:gd name="connsiteY149" fmla="*/ 963612 h 2359024"/>
              <a:gd name="connsiteX150" fmla="*/ 184150 w 2316162"/>
              <a:gd name="connsiteY150" fmla="*/ 965200 h 2359024"/>
              <a:gd name="connsiteX151" fmla="*/ 206375 w 2316162"/>
              <a:gd name="connsiteY151" fmla="*/ 969962 h 2359024"/>
              <a:gd name="connsiteX152" fmla="*/ 230188 w 2316162"/>
              <a:gd name="connsiteY152" fmla="*/ 976312 h 2359024"/>
              <a:gd name="connsiteX153" fmla="*/ 252413 w 2316162"/>
              <a:gd name="connsiteY153" fmla="*/ 984250 h 2359024"/>
              <a:gd name="connsiteX154" fmla="*/ 273050 w 2316162"/>
              <a:gd name="connsiteY154" fmla="*/ 990600 h 2359024"/>
              <a:gd name="connsiteX155" fmla="*/ 290513 w 2316162"/>
              <a:gd name="connsiteY155" fmla="*/ 996950 h 2359024"/>
              <a:gd name="connsiteX156" fmla="*/ 301625 w 2316162"/>
              <a:gd name="connsiteY156" fmla="*/ 1001712 h 2359024"/>
              <a:gd name="connsiteX157" fmla="*/ 304800 w 2316162"/>
              <a:gd name="connsiteY157" fmla="*/ 1003300 h 2359024"/>
              <a:gd name="connsiteX158" fmla="*/ 333375 w 2316162"/>
              <a:gd name="connsiteY158" fmla="*/ 1011237 h 2359024"/>
              <a:gd name="connsiteX159" fmla="*/ 358775 w 2316162"/>
              <a:gd name="connsiteY159" fmla="*/ 1009650 h 2359024"/>
              <a:gd name="connsiteX160" fmla="*/ 379413 w 2316162"/>
              <a:gd name="connsiteY160" fmla="*/ 1001712 h 2359024"/>
              <a:gd name="connsiteX161" fmla="*/ 396875 w 2316162"/>
              <a:gd name="connsiteY161" fmla="*/ 987425 h 2359024"/>
              <a:gd name="connsiteX162" fmla="*/ 406400 w 2316162"/>
              <a:gd name="connsiteY162" fmla="*/ 965200 h 2359024"/>
              <a:gd name="connsiteX163" fmla="*/ 409575 w 2316162"/>
              <a:gd name="connsiteY163" fmla="*/ 936625 h 2359024"/>
              <a:gd name="connsiteX164" fmla="*/ 409575 w 2316162"/>
              <a:gd name="connsiteY164" fmla="*/ 402374 h 2359024"/>
              <a:gd name="connsiteX165" fmla="*/ 412616 w 2316162"/>
              <a:gd name="connsiteY165" fmla="*/ 402374 h 2359024"/>
              <a:gd name="connsiteX166" fmla="*/ 412616 w 2316162"/>
              <a:gd name="connsiteY166" fmla="*/ 395287 h 2359024"/>
              <a:gd name="connsiteX167" fmla="*/ 969962 w 2316162"/>
              <a:gd name="connsiteY167" fmla="*/ 395287 h 2359024"/>
              <a:gd name="connsiteX168" fmla="*/ 996950 w 2316162"/>
              <a:gd name="connsiteY168" fmla="*/ 392112 h 2359024"/>
              <a:gd name="connsiteX169" fmla="*/ 1020762 w 2316162"/>
              <a:gd name="connsiteY169" fmla="*/ 382587 h 2359024"/>
              <a:gd name="connsiteX170" fmla="*/ 1036637 w 2316162"/>
              <a:gd name="connsiteY170" fmla="*/ 366712 h 2359024"/>
              <a:gd name="connsiteX171" fmla="*/ 1044575 w 2316162"/>
              <a:gd name="connsiteY171" fmla="*/ 346075 h 2359024"/>
              <a:gd name="connsiteX172" fmla="*/ 1046162 w 2316162"/>
              <a:gd name="connsiteY172" fmla="*/ 322262 h 2359024"/>
              <a:gd name="connsiteX173" fmla="*/ 1038225 w 2316162"/>
              <a:gd name="connsiteY173" fmla="*/ 295275 h 2359024"/>
              <a:gd name="connsiteX174" fmla="*/ 1036637 w 2316162"/>
              <a:gd name="connsiteY174" fmla="*/ 290512 h 2359024"/>
              <a:gd name="connsiteX175" fmla="*/ 1031875 w 2316162"/>
              <a:gd name="connsiteY175" fmla="*/ 280987 h 2359024"/>
              <a:gd name="connsiteX176" fmla="*/ 1025525 w 2316162"/>
              <a:gd name="connsiteY176" fmla="*/ 265112 h 2359024"/>
              <a:gd name="connsiteX177" fmla="*/ 1016000 w 2316162"/>
              <a:gd name="connsiteY177" fmla="*/ 244475 h 2359024"/>
              <a:gd name="connsiteX178" fmla="*/ 1008062 w 2316162"/>
              <a:gd name="connsiteY178" fmla="*/ 222250 h 2359024"/>
              <a:gd name="connsiteX179" fmla="*/ 1001712 w 2316162"/>
              <a:gd name="connsiteY179" fmla="*/ 200025 h 2359024"/>
              <a:gd name="connsiteX180" fmla="*/ 996950 w 2316162"/>
              <a:gd name="connsiteY180" fmla="*/ 177800 h 2359024"/>
              <a:gd name="connsiteX181" fmla="*/ 995362 w 2316162"/>
              <a:gd name="connsiteY181" fmla="*/ 158750 h 2359024"/>
              <a:gd name="connsiteX182" fmla="*/ 1000125 w 2316162"/>
              <a:gd name="connsiteY182" fmla="*/ 122237 h 2359024"/>
              <a:gd name="connsiteX183" fmla="*/ 1011237 w 2316162"/>
              <a:gd name="connsiteY183" fmla="*/ 88900 h 2359024"/>
              <a:gd name="connsiteX184" fmla="*/ 1031875 w 2316162"/>
              <a:gd name="connsiteY184" fmla="*/ 60325 h 2359024"/>
              <a:gd name="connsiteX185" fmla="*/ 1057275 w 2316162"/>
              <a:gd name="connsiteY185" fmla="*/ 34925 h 2359024"/>
              <a:gd name="connsiteX186" fmla="*/ 1087437 w 2316162"/>
              <a:gd name="connsiteY186" fmla="*/ 15875 h 2359024"/>
              <a:gd name="connsiteX187" fmla="*/ 1122362 w 2316162"/>
              <a:gd name="connsiteY187" fmla="*/ 4762 h 2359024"/>
              <a:gd name="connsiteX188" fmla="*/ 1160462 w 2316162"/>
              <a:gd name="connsiteY188" fmla="*/ 0 h 2359024"/>
              <a:gd name="connsiteX0" fmla="*/ 1160462 w 2316162"/>
              <a:gd name="connsiteY0" fmla="*/ 0 h 2259012"/>
              <a:gd name="connsiteX1" fmla="*/ 1198562 w 2316162"/>
              <a:gd name="connsiteY1" fmla="*/ 4762 h 2259012"/>
              <a:gd name="connsiteX2" fmla="*/ 1231900 w 2316162"/>
              <a:gd name="connsiteY2" fmla="*/ 15875 h 2259012"/>
              <a:gd name="connsiteX3" fmla="*/ 1262062 w 2316162"/>
              <a:gd name="connsiteY3" fmla="*/ 34925 h 2259012"/>
              <a:gd name="connsiteX4" fmla="*/ 1289050 w 2316162"/>
              <a:gd name="connsiteY4" fmla="*/ 60325 h 2259012"/>
              <a:gd name="connsiteX5" fmla="*/ 1308100 w 2316162"/>
              <a:gd name="connsiteY5" fmla="*/ 88900 h 2259012"/>
              <a:gd name="connsiteX6" fmla="*/ 1320800 w 2316162"/>
              <a:gd name="connsiteY6" fmla="*/ 122237 h 2259012"/>
              <a:gd name="connsiteX7" fmla="*/ 1323975 w 2316162"/>
              <a:gd name="connsiteY7" fmla="*/ 158750 h 2259012"/>
              <a:gd name="connsiteX8" fmla="*/ 1322387 w 2316162"/>
              <a:gd name="connsiteY8" fmla="*/ 177800 h 2259012"/>
              <a:gd name="connsiteX9" fmla="*/ 1317625 w 2316162"/>
              <a:gd name="connsiteY9" fmla="*/ 200025 h 2259012"/>
              <a:gd name="connsiteX10" fmla="*/ 1311275 w 2316162"/>
              <a:gd name="connsiteY10" fmla="*/ 222250 h 2259012"/>
              <a:gd name="connsiteX11" fmla="*/ 1304925 w 2316162"/>
              <a:gd name="connsiteY11" fmla="*/ 244475 h 2259012"/>
              <a:gd name="connsiteX12" fmla="*/ 1296987 w 2316162"/>
              <a:gd name="connsiteY12" fmla="*/ 265112 h 2259012"/>
              <a:gd name="connsiteX13" fmla="*/ 1290637 w 2316162"/>
              <a:gd name="connsiteY13" fmla="*/ 280987 h 2259012"/>
              <a:gd name="connsiteX14" fmla="*/ 1285875 w 2316162"/>
              <a:gd name="connsiteY14" fmla="*/ 290512 h 2259012"/>
              <a:gd name="connsiteX15" fmla="*/ 1282700 w 2316162"/>
              <a:gd name="connsiteY15" fmla="*/ 295275 h 2259012"/>
              <a:gd name="connsiteX16" fmla="*/ 1274762 w 2316162"/>
              <a:gd name="connsiteY16" fmla="*/ 322262 h 2259012"/>
              <a:gd name="connsiteX17" fmla="*/ 1274762 w 2316162"/>
              <a:gd name="connsiteY17" fmla="*/ 346075 h 2259012"/>
              <a:gd name="connsiteX18" fmla="*/ 1285875 w 2316162"/>
              <a:gd name="connsiteY18" fmla="*/ 366712 h 2259012"/>
              <a:gd name="connsiteX19" fmla="*/ 1300162 w 2316162"/>
              <a:gd name="connsiteY19" fmla="*/ 382587 h 2259012"/>
              <a:gd name="connsiteX20" fmla="*/ 1322387 w 2316162"/>
              <a:gd name="connsiteY20" fmla="*/ 392112 h 2259012"/>
              <a:gd name="connsiteX21" fmla="*/ 1350962 w 2316162"/>
              <a:gd name="connsiteY21" fmla="*/ 395287 h 2259012"/>
              <a:gd name="connsiteX22" fmla="*/ 1908175 w 2316162"/>
              <a:gd name="connsiteY22" fmla="*/ 395287 h 2259012"/>
              <a:gd name="connsiteX23" fmla="*/ 1911350 w 2316162"/>
              <a:gd name="connsiteY23" fmla="*/ 477837 h 2259012"/>
              <a:gd name="connsiteX24" fmla="*/ 1911350 w 2316162"/>
              <a:gd name="connsiteY24" fmla="*/ 485775 h 2259012"/>
              <a:gd name="connsiteX25" fmla="*/ 1911350 w 2316162"/>
              <a:gd name="connsiteY25" fmla="*/ 496887 h 2259012"/>
              <a:gd name="connsiteX26" fmla="*/ 1911350 w 2316162"/>
              <a:gd name="connsiteY26" fmla="*/ 506412 h 2259012"/>
              <a:gd name="connsiteX27" fmla="*/ 1908175 w 2316162"/>
              <a:gd name="connsiteY27" fmla="*/ 936625 h 2259012"/>
              <a:gd name="connsiteX28" fmla="*/ 1909762 w 2316162"/>
              <a:gd name="connsiteY28" fmla="*/ 962025 h 2259012"/>
              <a:gd name="connsiteX29" fmla="*/ 1917700 w 2316162"/>
              <a:gd name="connsiteY29" fmla="*/ 981075 h 2259012"/>
              <a:gd name="connsiteX30" fmla="*/ 1930400 w 2316162"/>
              <a:gd name="connsiteY30" fmla="*/ 995362 h 2259012"/>
              <a:gd name="connsiteX31" fmla="*/ 1946275 w 2316162"/>
              <a:gd name="connsiteY31" fmla="*/ 1006475 h 2259012"/>
              <a:gd name="connsiteX32" fmla="*/ 1965325 w 2316162"/>
              <a:gd name="connsiteY32" fmla="*/ 1011237 h 2259012"/>
              <a:gd name="connsiteX33" fmla="*/ 1985962 w 2316162"/>
              <a:gd name="connsiteY33" fmla="*/ 1009650 h 2259012"/>
              <a:gd name="connsiteX34" fmla="*/ 2011362 w 2316162"/>
              <a:gd name="connsiteY34" fmla="*/ 1003300 h 2259012"/>
              <a:gd name="connsiteX35" fmla="*/ 2016125 w 2316162"/>
              <a:gd name="connsiteY35" fmla="*/ 1001712 h 2259012"/>
              <a:gd name="connsiteX36" fmla="*/ 2027237 w 2316162"/>
              <a:gd name="connsiteY36" fmla="*/ 996950 h 2259012"/>
              <a:gd name="connsiteX37" fmla="*/ 2043112 w 2316162"/>
              <a:gd name="connsiteY37" fmla="*/ 990600 h 2259012"/>
              <a:gd name="connsiteX38" fmla="*/ 2063750 w 2316162"/>
              <a:gd name="connsiteY38" fmla="*/ 982662 h 2259012"/>
              <a:gd name="connsiteX39" fmla="*/ 2087562 w 2316162"/>
              <a:gd name="connsiteY39" fmla="*/ 976312 h 2259012"/>
              <a:gd name="connsiteX40" fmla="*/ 2109787 w 2316162"/>
              <a:gd name="connsiteY40" fmla="*/ 969962 h 2259012"/>
              <a:gd name="connsiteX41" fmla="*/ 2132012 w 2316162"/>
              <a:gd name="connsiteY41" fmla="*/ 965200 h 2259012"/>
              <a:gd name="connsiteX42" fmla="*/ 2151062 w 2316162"/>
              <a:gd name="connsiteY42" fmla="*/ 963612 h 2259012"/>
              <a:gd name="connsiteX43" fmla="*/ 2190750 w 2316162"/>
              <a:gd name="connsiteY43" fmla="*/ 968375 h 2259012"/>
              <a:gd name="connsiteX44" fmla="*/ 2224087 w 2316162"/>
              <a:gd name="connsiteY44" fmla="*/ 979487 h 2259012"/>
              <a:gd name="connsiteX45" fmla="*/ 2254250 w 2316162"/>
              <a:gd name="connsiteY45" fmla="*/ 998537 h 2259012"/>
              <a:gd name="connsiteX46" fmla="*/ 2281237 w 2316162"/>
              <a:gd name="connsiteY46" fmla="*/ 1022350 h 2259012"/>
              <a:gd name="connsiteX47" fmla="*/ 2298700 w 2316162"/>
              <a:gd name="connsiteY47" fmla="*/ 1052512 h 2259012"/>
              <a:gd name="connsiteX48" fmla="*/ 2311400 w 2316162"/>
              <a:gd name="connsiteY48" fmla="*/ 1085850 h 2259012"/>
              <a:gd name="connsiteX49" fmla="*/ 2316162 w 2316162"/>
              <a:gd name="connsiteY49" fmla="*/ 1120775 h 2259012"/>
              <a:gd name="connsiteX50" fmla="*/ 2311400 w 2316162"/>
              <a:gd name="connsiteY50" fmla="*/ 1158875 h 2259012"/>
              <a:gd name="connsiteX51" fmla="*/ 2298700 w 2316162"/>
              <a:gd name="connsiteY51" fmla="*/ 1192212 h 2259012"/>
              <a:gd name="connsiteX52" fmla="*/ 2281237 w 2316162"/>
              <a:gd name="connsiteY52" fmla="*/ 1220787 h 2259012"/>
              <a:gd name="connsiteX53" fmla="*/ 2254250 w 2316162"/>
              <a:gd name="connsiteY53" fmla="*/ 1246187 h 2259012"/>
              <a:gd name="connsiteX54" fmla="*/ 2224087 w 2316162"/>
              <a:gd name="connsiteY54" fmla="*/ 1265237 h 2259012"/>
              <a:gd name="connsiteX55" fmla="*/ 2190750 w 2316162"/>
              <a:gd name="connsiteY55" fmla="*/ 1276350 h 2259012"/>
              <a:gd name="connsiteX56" fmla="*/ 2151062 w 2316162"/>
              <a:gd name="connsiteY56" fmla="*/ 1281112 h 2259012"/>
              <a:gd name="connsiteX57" fmla="*/ 2132012 w 2316162"/>
              <a:gd name="connsiteY57" fmla="*/ 1279525 h 2259012"/>
              <a:gd name="connsiteX58" fmla="*/ 2109787 w 2316162"/>
              <a:gd name="connsiteY58" fmla="*/ 1274762 h 2259012"/>
              <a:gd name="connsiteX59" fmla="*/ 2087562 w 2316162"/>
              <a:gd name="connsiteY59" fmla="*/ 1268412 h 2259012"/>
              <a:gd name="connsiteX60" fmla="*/ 2063750 w 2316162"/>
              <a:gd name="connsiteY60" fmla="*/ 1260475 h 2259012"/>
              <a:gd name="connsiteX61" fmla="*/ 2043112 w 2316162"/>
              <a:gd name="connsiteY61" fmla="*/ 1254125 h 2259012"/>
              <a:gd name="connsiteX62" fmla="*/ 2027237 w 2316162"/>
              <a:gd name="connsiteY62" fmla="*/ 1247775 h 2259012"/>
              <a:gd name="connsiteX63" fmla="*/ 2016125 w 2316162"/>
              <a:gd name="connsiteY63" fmla="*/ 1243012 h 2259012"/>
              <a:gd name="connsiteX64" fmla="*/ 2011362 w 2316162"/>
              <a:gd name="connsiteY64" fmla="*/ 1241425 h 2259012"/>
              <a:gd name="connsiteX65" fmla="*/ 1985962 w 2316162"/>
              <a:gd name="connsiteY65" fmla="*/ 1235075 h 2259012"/>
              <a:gd name="connsiteX66" fmla="*/ 1965325 w 2316162"/>
              <a:gd name="connsiteY66" fmla="*/ 1233487 h 2259012"/>
              <a:gd name="connsiteX67" fmla="*/ 1946275 w 2316162"/>
              <a:gd name="connsiteY67" fmla="*/ 1238250 h 2259012"/>
              <a:gd name="connsiteX68" fmla="*/ 1930400 w 2316162"/>
              <a:gd name="connsiteY68" fmla="*/ 1247775 h 2259012"/>
              <a:gd name="connsiteX69" fmla="*/ 1917700 w 2316162"/>
              <a:gd name="connsiteY69" fmla="*/ 1263650 h 2259012"/>
              <a:gd name="connsiteX70" fmla="*/ 1909762 w 2316162"/>
              <a:gd name="connsiteY70" fmla="*/ 1282700 h 2259012"/>
              <a:gd name="connsiteX71" fmla="*/ 1908175 w 2316162"/>
              <a:gd name="connsiteY71" fmla="*/ 1306512 h 2259012"/>
              <a:gd name="connsiteX72" fmla="*/ 1909203 w 2316162"/>
              <a:gd name="connsiteY72" fmla="*/ 1861565 h 2259012"/>
              <a:gd name="connsiteX73" fmla="*/ 1358900 w 2316162"/>
              <a:gd name="connsiteY73" fmla="*/ 1862137 h 2259012"/>
              <a:gd name="connsiteX74" fmla="*/ 1331912 w 2316162"/>
              <a:gd name="connsiteY74" fmla="*/ 1866900 h 2259012"/>
              <a:gd name="connsiteX75" fmla="*/ 1309687 w 2316162"/>
              <a:gd name="connsiteY75" fmla="*/ 1878012 h 2259012"/>
              <a:gd name="connsiteX76" fmla="*/ 1293812 w 2316162"/>
              <a:gd name="connsiteY76" fmla="*/ 1892300 h 2259012"/>
              <a:gd name="connsiteX77" fmla="*/ 1285875 w 2316162"/>
              <a:gd name="connsiteY77" fmla="*/ 1912937 h 2259012"/>
              <a:gd name="connsiteX78" fmla="*/ 1282700 w 2316162"/>
              <a:gd name="connsiteY78" fmla="*/ 1936750 h 2259012"/>
              <a:gd name="connsiteX79" fmla="*/ 1292225 w 2316162"/>
              <a:gd name="connsiteY79" fmla="*/ 1963737 h 2259012"/>
              <a:gd name="connsiteX80" fmla="*/ 1293812 w 2316162"/>
              <a:gd name="connsiteY80" fmla="*/ 1968500 h 2259012"/>
              <a:gd name="connsiteX81" fmla="*/ 1298575 w 2316162"/>
              <a:gd name="connsiteY81" fmla="*/ 1978025 h 2259012"/>
              <a:gd name="connsiteX82" fmla="*/ 1304925 w 2316162"/>
              <a:gd name="connsiteY82" fmla="*/ 1993900 h 2259012"/>
              <a:gd name="connsiteX83" fmla="*/ 1312862 w 2316162"/>
              <a:gd name="connsiteY83" fmla="*/ 2014537 h 2259012"/>
              <a:gd name="connsiteX84" fmla="*/ 1320800 w 2316162"/>
              <a:gd name="connsiteY84" fmla="*/ 2035175 h 2259012"/>
              <a:gd name="connsiteX85" fmla="*/ 1327150 w 2316162"/>
              <a:gd name="connsiteY85" fmla="*/ 2058987 h 2259012"/>
              <a:gd name="connsiteX86" fmla="*/ 1331912 w 2316162"/>
              <a:gd name="connsiteY86" fmla="*/ 2081212 h 2259012"/>
              <a:gd name="connsiteX87" fmla="*/ 1333500 w 2316162"/>
              <a:gd name="connsiteY87" fmla="*/ 2098675 h 2259012"/>
              <a:gd name="connsiteX88" fmla="*/ 1328737 w 2316162"/>
              <a:gd name="connsiteY88" fmla="*/ 2136775 h 2259012"/>
              <a:gd name="connsiteX89" fmla="*/ 1316037 w 2316162"/>
              <a:gd name="connsiteY89" fmla="*/ 2170112 h 2259012"/>
              <a:gd name="connsiteX90" fmla="*/ 1298575 w 2316162"/>
              <a:gd name="connsiteY90" fmla="*/ 2198687 h 2259012"/>
              <a:gd name="connsiteX91" fmla="*/ 1271587 w 2316162"/>
              <a:gd name="connsiteY91" fmla="*/ 2222500 h 2259012"/>
              <a:gd name="connsiteX92" fmla="*/ 1241425 w 2316162"/>
              <a:gd name="connsiteY92" fmla="*/ 2243137 h 2259012"/>
              <a:gd name="connsiteX93" fmla="*/ 1208087 w 2316162"/>
              <a:gd name="connsiteY93" fmla="*/ 2254250 h 2259012"/>
              <a:gd name="connsiteX94" fmla="*/ 1168400 w 2316162"/>
              <a:gd name="connsiteY94" fmla="*/ 2259012 h 2259012"/>
              <a:gd name="connsiteX95" fmla="*/ 1131887 w 2316162"/>
              <a:gd name="connsiteY95" fmla="*/ 2254250 h 2259012"/>
              <a:gd name="connsiteX96" fmla="*/ 1096962 w 2316162"/>
              <a:gd name="connsiteY96" fmla="*/ 2243137 h 2259012"/>
              <a:gd name="connsiteX97" fmla="*/ 1066800 w 2316162"/>
              <a:gd name="connsiteY97" fmla="*/ 2222500 h 2259012"/>
              <a:gd name="connsiteX98" fmla="*/ 1041400 w 2316162"/>
              <a:gd name="connsiteY98" fmla="*/ 2198687 h 2259012"/>
              <a:gd name="connsiteX99" fmla="*/ 1022350 w 2316162"/>
              <a:gd name="connsiteY99" fmla="*/ 2170112 h 2259012"/>
              <a:gd name="connsiteX100" fmla="*/ 1009650 w 2316162"/>
              <a:gd name="connsiteY100" fmla="*/ 2136775 h 2259012"/>
              <a:gd name="connsiteX101" fmla="*/ 1004887 w 2316162"/>
              <a:gd name="connsiteY101" fmla="*/ 2098675 h 2259012"/>
              <a:gd name="connsiteX102" fmla="*/ 1006475 w 2316162"/>
              <a:gd name="connsiteY102" fmla="*/ 2081212 h 2259012"/>
              <a:gd name="connsiteX103" fmla="*/ 1011237 w 2316162"/>
              <a:gd name="connsiteY103" fmla="*/ 2058987 h 2259012"/>
              <a:gd name="connsiteX104" fmla="*/ 1019175 w 2316162"/>
              <a:gd name="connsiteY104" fmla="*/ 2035175 h 2259012"/>
              <a:gd name="connsiteX105" fmla="*/ 1027112 w 2316162"/>
              <a:gd name="connsiteY105" fmla="*/ 2014537 h 2259012"/>
              <a:gd name="connsiteX106" fmla="*/ 1033462 w 2316162"/>
              <a:gd name="connsiteY106" fmla="*/ 1993900 h 2259012"/>
              <a:gd name="connsiteX107" fmla="*/ 1039812 w 2316162"/>
              <a:gd name="connsiteY107" fmla="*/ 1978025 h 2259012"/>
              <a:gd name="connsiteX108" fmla="*/ 1044575 w 2316162"/>
              <a:gd name="connsiteY108" fmla="*/ 1968500 h 2259012"/>
              <a:gd name="connsiteX109" fmla="*/ 1046162 w 2316162"/>
              <a:gd name="connsiteY109" fmla="*/ 1963737 h 2259012"/>
              <a:gd name="connsiteX110" fmla="*/ 1054100 w 2316162"/>
              <a:gd name="connsiteY110" fmla="*/ 1936750 h 2259012"/>
              <a:gd name="connsiteX111" fmla="*/ 1054100 w 2316162"/>
              <a:gd name="connsiteY111" fmla="*/ 1912937 h 2259012"/>
              <a:gd name="connsiteX112" fmla="*/ 1046162 w 2316162"/>
              <a:gd name="connsiteY112" fmla="*/ 1892300 h 2259012"/>
              <a:gd name="connsiteX113" fmla="*/ 1030287 w 2316162"/>
              <a:gd name="connsiteY113" fmla="*/ 1878012 h 2259012"/>
              <a:gd name="connsiteX114" fmla="*/ 1006475 w 2316162"/>
              <a:gd name="connsiteY114" fmla="*/ 1866900 h 2259012"/>
              <a:gd name="connsiteX115" fmla="*/ 979487 w 2316162"/>
              <a:gd name="connsiteY115" fmla="*/ 1862137 h 2259012"/>
              <a:gd name="connsiteX116" fmla="*/ 420687 w 2316162"/>
              <a:gd name="connsiteY116" fmla="*/ 1862137 h 2259012"/>
              <a:gd name="connsiteX117" fmla="*/ 411984 w 2316162"/>
              <a:gd name="connsiteY117" fmla="*/ 1368423 h 2259012"/>
              <a:gd name="connsiteX118" fmla="*/ 409575 w 2316162"/>
              <a:gd name="connsiteY118" fmla="*/ 1368423 h 2259012"/>
              <a:gd name="connsiteX119" fmla="*/ 409575 w 2316162"/>
              <a:gd name="connsiteY119" fmla="*/ 1306513 h 2259012"/>
              <a:gd name="connsiteX120" fmla="*/ 406400 w 2316162"/>
              <a:gd name="connsiteY120" fmla="*/ 1284288 h 2259012"/>
              <a:gd name="connsiteX121" fmla="*/ 398463 w 2316162"/>
              <a:gd name="connsiteY121" fmla="*/ 1266825 h 2259012"/>
              <a:gd name="connsiteX122" fmla="*/ 382588 w 2316162"/>
              <a:gd name="connsiteY122" fmla="*/ 1254125 h 2259012"/>
              <a:gd name="connsiteX123" fmla="*/ 365125 w 2316162"/>
              <a:gd name="connsiteY123" fmla="*/ 1247775 h 2259012"/>
              <a:gd name="connsiteX124" fmla="*/ 344488 w 2316162"/>
              <a:gd name="connsiteY124" fmla="*/ 1246188 h 2259012"/>
              <a:gd name="connsiteX125" fmla="*/ 320675 w 2316162"/>
              <a:gd name="connsiteY125" fmla="*/ 1249363 h 2259012"/>
              <a:gd name="connsiteX126" fmla="*/ 295275 w 2316162"/>
              <a:gd name="connsiteY126" fmla="*/ 1257300 h 2259012"/>
              <a:gd name="connsiteX127" fmla="*/ 292100 w 2316162"/>
              <a:gd name="connsiteY127" fmla="*/ 1258888 h 2259012"/>
              <a:gd name="connsiteX128" fmla="*/ 282575 w 2316162"/>
              <a:gd name="connsiteY128" fmla="*/ 1262063 h 2259012"/>
              <a:gd name="connsiteX129" fmla="*/ 266700 w 2316162"/>
              <a:gd name="connsiteY129" fmla="*/ 1265238 h 2259012"/>
              <a:gd name="connsiteX130" fmla="*/ 249238 w 2316162"/>
              <a:gd name="connsiteY130" fmla="*/ 1270000 h 2259012"/>
              <a:gd name="connsiteX131" fmla="*/ 227013 w 2316162"/>
              <a:gd name="connsiteY131" fmla="*/ 1273175 h 2259012"/>
              <a:gd name="connsiteX132" fmla="*/ 204788 w 2316162"/>
              <a:gd name="connsiteY132" fmla="*/ 1277938 h 2259012"/>
              <a:gd name="connsiteX133" fmla="*/ 184150 w 2316162"/>
              <a:gd name="connsiteY133" fmla="*/ 1279525 h 2259012"/>
              <a:gd name="connsiteX134" fmla="*/ 165100 w 2316162"/>
              <a:gd name="connsiteY134" fmla="*/ 1281113 h 2259012"/>
              <a:gd name="connsiteX135" fmla="*/ 127000 w 2316162"/>
              <a:gd name="connsiteY135" fmla="*/ 1276350 h 2259012"/>
              <a:gd name="connsiteX136" fmla="*/ 92075 w 2316162"/>
              <a:gd name="connsiteY136" fmla="*/ 1265238 h 2259012"/>
              <a:gd name="connsiteX137" fmla="*/ 61913 w 2316162"/>
              <a:gd name="connsiteY137" fmla="*/ 1246188 h 2259012"/>
              <a:gd name="connsiteX138" fmla="*/ 36513 w 2316162"/>
              <a:gd name="connsiteY138" fmla="*/ 1220788 h 2259012"/>
              <a:gd name="connsiteX139" fmla="*/ 17463 w 2316162"/>
              <a:gd name="connsiteY139" fmla="*/ 1192213 h 2259012"/>
              <a:gd name="connsiteX140" fmla="*/ 4763 w 2316162"/>
              <a:gd name="connsiteY140" fmla="*/ 1158875 h 2259012"/>
              <a:gd name="connsiteX141" fmla="*/ 0 w 2316162"/>
              <a:gd name="connsiteY141" fmla="*/ 1122362 h 2259012"/>
              <a:gd name="connsiteX142" fmla="*/ 4763 w 2316162"/>
              <a:gd name="connsiteY142" fmla="*/ 1085850 h 2259012"/>
              <a:gd name="connsiteX143" fmla="*/ 17463 w 2316162"/>
              <a:gd name="connsiteY143" fmla="*/ 1052512 h 2259012"/>
              <a:gd name="connsiteX144" fmla="*/ 36513 w 2316162"/>
              <a:gd name="connsiteY144" fmla="*/ 1022350 h 2259012"/>
              <a:gd name="connsiteX145" fmla="*/ 61913 w 2316162"/>
              <a:gd name="connsiteY145" fmla="*/ 998537 h 2259012"/>
              <a:gd name="connsiteX146" fmla="*/ 92075 w 2316162"/>
              <a:gd name="connsiteY146" fmla="*/ 979487 h 2259012"/>
              <a:gd name="connsiteX147" fmla="*/ 127000 w 2316162"/>
              <a:gd name="connsiteY147" fmla="*/ 968375 h 2259012"/>
              <a:gd name="connsiteX148" fmla="*/ 165100 w 2316162"/>
              <a:gd name="connsiteY148" fmla="*/ 963612 h 2259012"/>
              <a:gd name="connsiteX149" fmla="*/ 184150 w 2316162"/>
              <a:gd name="connsiteY149" fmla="*/ 965200 h 2259012"/>
              <a:gd name="connsiteX150" fmla="*/ 206375 w 2316162"/>
              <a:gd name="connsiteY150" fmla="*/ 969962 h 2259012"/>
              <a:gd name="connsiteX151" fmla="*/ 230188 w 2316162"/>
              <a:gd name="connsiteY151" fmla="*/ 976312 h 2259012"/>
              <a:gd name="connsiteX152" fmla="*/ 252413 w 2316162"/>
              <a:gd name="connsiteY152" fmla="*/ 984250 h 2259012"/>
              <a:gd name="connsiteX153" fmla="*/ 273050 w 2316162"/>
              <a:gd name="connsiteY153" fmla="*/ 990600 h 2259012"/>
              <a:gd name="connsiteX154" fmla="*/ 290513 w 2316162"/>
              <a:gd name="connsiteY154" fmla="*/ 996950 h 2259012"/>
              <a:gd name="connsiteX155" fmla="*/ 301625 w 2316162"/>
              <a:gd name="connsiteY155" fmla="*/ 1001712 h 2259012"/>
              <a:gd name="connsiteX156" fmla="*/ 304800 w 2316162"/>
              <a:gd name="connsiteY156" fmla="*/ 1003300 h 2259012"/>
              <a:gd name="connsiteX157" fmla="*/ 333375 w 2316162"/>
              <a:gd name="connsiteY157" fmla="*/ 1011237 h 2259012"/>
              <a:gd name="connsiteX158" fmla="*/ 358775 w 2316162"/>
              <a:gd name="connsiteY158" fmla="*/ 1009650 h 2259012"/>
              <a:gd name="connsiteX159" fmla="*/ 379413 w 2316162"/>
              <a:gd name="connsiteY159" fmla="*/ 1001712 h 2259012"/>
              <a:gd name="connsiteX160" fmla="*/ 396875 w 2316162"/>
              <a:gd name="connsiteY160" fmla="*/ 987425 h 2259012"/>
              <a:gd name="connsiteX161" fmla="*/ 406400 w 2316162"/>
              <a:gd name="connsiteY161" fmla="*/ 965200 h 2259012"/>
              <a:gd name="connsiteX162" fmla="*/ 409575 w 2316162"/>
              <a:gd name="connsiteY162" fmla="*/ 936625 h 2259012"/>
              <a:gd name="connsiteX163" fmla="*/ 409575 w 2316162"/>
              <a:gd name="connsiteY163" fmla="*/ 402374 h 2259012"/>
              <a:gd name="connsiteX164" fmla="*/ 412616 w 2316162"/>
              <a:gd name="connsiteY164" fmla="*/ 402374 h 2259012"/>
              <a:gd name="connsiteX165" fmla="*/ 412616 w 2316162"/>
              <a:gd name="connsiteY165" fmla="*/ 395287 h 2259012"/>
              <a:gd name="connsiteX166" fmla="*/ 969962 w 2316162"/>
              <a:gd name="connsiteY166" fmla="*/ 395287 h 2259012"/>
              <a:gd name="connsiteX167" fmla="*/ 996950 w 2316162"/>
              <a:gd name="connsiteY167" fmla="*/ 392112 h 2259012"/>
              <a:gd name="connsiteX168" fmla="*/ 1020762 w 2316162"/>
              <a:gd name="connsiteY168" fmla="*/ 382587 h 2259012"/>
              <a:gd name="connsiteX169" fmla="*/ 1036637 w 2316162"/>
              <a:gd name="connsiteY169" fmla="*/ 366712 h 2259012"/>
              <a:gd name="connsiteX170" fmla="*/ 1044575 w 2316162"/>
              <a:gd name="connsiteY170" fmla="*/ 346075 h 2259012"/>
              <a:gd name="connsiteX171" fmla="*/ 1046162 w 2316162"/>
              <a:gd name="connsiteY171" fmla="*/ 322262 h 2259012"/>
              <a:gd name="connsiteX172" fmla="*/ 1038225 w 2316162"/>
              <a:gd name="connsiteY172" fmla="*/ 295275 h 2259012"/>
              <a:gd name="connsiteX173" fmla="*/ 1036637 w 2316162"/>
              <a:gd name="connsiteY173" fmla="*/ 290512 h 2259012"/>
              <a:gd name="connsiteX174" fmla="*/ 1031875 w 2316162"/>
              <a:gd name="connsiteY174" fmla="*/ 280987 h 2259012"/>
              <a:gd name="connsiteX175" fmla="*/ 1025525 w 2316162"/>
              <a:gd name="connsiteY175" fmla="*/ 265112 h 2259012"/>
              <a:gd name="connsiteX176" fmla="*/ 1016000 w 2316162"/>
              <a:gd name="connsiteY176" fmla="*/ 244475 h 2259012"/>
              <a:gd name="connsiteX177" fmla="*/ 1008062 w 2316162"/>
              <a:gd name="connsiteY177" fmla="*/ 222250 h 2259012"/>
              <a:gd name="connsiteX178" fmla="*/ 1001712 w 2316162"/>
              <a:gd name="connsiteY178" fmla="*/ 200025 h 2259012"/>
              <a:gd name="connsiteX179" fmla="*/ 996950 w 2316162"/>
              <a:gd name="connsiteY179" fmla="*/ 177800 h 2259012"/>
              <a:gd name="connsiteX180" fmla="*/ 995362 w 2316162"/>
              <a:gd name="connsiteY180" fmla="*/ 158750 h 2259012"/>
              <a:gd name="connsiteX181" fmla="*/ 1000125 w 2316162"/>
              <a:gd name="connsiteY181" fmla="*/ 122237 h 2259012"/>
              <a:gd name="connsiteX182" fmla="*/ 1011237 w 2316162"/>
              <a:gd name="connsiteY182" fmla="*/ 88900 h 2259012"/>
              <a:gd name="connsiteX183" fmla="*/ 1031875 w 2316162"/>
              <a:gd name="connsiteY183" fmla="*/ 60325 h 2259012"/>
              <a:gd name="connsiteX184" fmla="*/ 1057275 w 2316162"/>
              <a:gd name="connsiteY184" fmla="*/ 34925 h 2259012"/>
              <a:gd name="connsiteX185" fmla="*/ 1087437 w 2316162"/>
              <a:gd name="connsiteY185" fmla="*/ 15875 h 2259012"/>
              <a:gd name="connsiteX186" fmla="*/ 1122362 w 2316162"/>
              <a:gd name="connsiteY186" fmla="*/ 4762 h 2259012"/>
              <a:gd name="connsiteX187" fmla="*/ 1160462 w 2316162"/>
              <a:gd name="connsiteY187" fmla="*/ 0 h 2259012"/>
              <a:gd name="connsiteX0" fmla="*/ 1160462 w 2316162"/>
              <a:gd name="connsiteY0" fmla="*/ 0 h 2259012"/>
              <a:gd name="connsiteX1" fmla="*/ 1198562 w 2316162"/>
              <a:gd name="connsiteY1" fmla="*/ 4762 h 2259012"/>
              <a:gd name="connsiteX2" fmla="*/ 1231900 w 2316162"/>
              <a:gd name="connsiteY2" fmla="*/ 15875 h 2259012"/>
              <a:gd name="connsiteX3" fmla="*/ 1262062 w 2316162"/>
              <a:gd name="connsiteY3" fmla="*/ 34925 h 2259012"/>
              <a:gd name="connsiteX4" fmla="*/ 1289050 w 2316162"/>
              <a:gd name="connsiteY4" fmla="*/ 60325 h 2259012"/>
              <a:gd name="connsiteX5" fmla="*/ 1308100 w 2316162"/>
              <a:gd name="connsiteY5" fmla="*/ 88900 h 2259012"/>
              <a:gd name="connsiteX6" fmla="*/ 1320800 w 2316162"/>
              <a:gd name="connsiteY6" fmla="*/ 122237 h 2259012"/>
              <a:gd name="connsiteX7" fmla="*/ 1323975 w 2316162"/>
              <a:gd name="connsiteY7" fmla="*/ 158750 h 2259012"/>
              <a:gd name="connsiteX8" fmla="*/ 1322387 w 2316162"/>
              <a:gd name="connsiteY8" fmla="*/ 177800 h 2259012"/>
              <a:gd name="connsiteX9" fmla="*/ 1317625 w 2316162"/>
              <a:gd name="connsiteY9" fmla="*/ 200025 h 2259012"/>
              <a:gd name="connsiteX10" fmla="*/ 1311275 w 2316162"/>
              <a:gd name="connsiteY10" fmla="*/ 222250 h 2259012"/>
              <a:gd name="connsiteX11" fmla="*/ 1304925 w 2316162"/>
              <a:gd name="connsiteY11" fmla="*/ 244475 h 2259012"/>
              <a:gd name="connsiteX12" fmla="*/ 1296987 w 2316162"/>
              <a:gd name="connsiteY12" fmla="*/ 265112 h 2259012"/>
              <a:gd name="connsiteX13" fmla="*/ 1290637 w 2316162"/>
              <a:gd name="connsiteY13" fmla="*/ 280987 h 2259012"/>
              <a:gd name="connsiteX14" fmla="*/ 1285875 w 2316162"/>
              <a:gd name="connsiteY14" fmla="*/ 290512 h 2259012"/>
              <a:gd name="connsiteX15" fmla="*/ 1282700 w 2316162"/>
              <a:gd name="connsiteY15" fmla="*/ 295275 h 2259012"/>
              <a:gd name="connsiteX16" fmla="*/ 1274762 w 2316162"/>
              <a:gd name="connsiteY16" fmla="*/ 322262 h 2259012"/>
              <a:gd name="connsiteX17" fmla="*/ 1274762 w 2316162"/>
              <a:gd name="connsiteY17" fmla="*/ 346075 h 2259012"/>
              <a:gd name="connsiteX18" fmla="*/ 1285875 w 2316162"/>
              <a:gd name="connsiteY18" fmla="*/ 366712 h 2259012"/>
              <a:gd name="connsiteX19" fmla="*/ 1300162 w 2316162"/>
              <a:gd name="connsiteY19" fmla="*/ 382587 h 2259012"/>
              <a:gd name="connsiteX20" fmla="*/ 1322387 w 2316162"/>
              <a:gd name="connsiteY20" fmla="*/ 392112 h 2259012"/>
              <a:gd name="connsiteX21" fmla="*/ 1350962 w 2316162"/>
              <a:gd name="connsiteY21" fmla="*/ 395287 h 2259012"/>
              <a:gd name="connsiteX22" fmla="*/ 1908175 w 2316162"/>
              <a:gd name="connsiteY22" fmla="*/ 395287 h 2259012"/>
              <a:gd name="connsiteX23" fmla="*/ 1911350 w 2316162"/>
              <a:gd name="connsiteY23" fmla="*/ 477837 h 2259012"/>
              <a:gd name="connsiteX24" fmla="*/ 1911350 w 2316162"/>
              <a:gd name="connsiteY24" fmla="*/ 485775 h 2259012"/>
              <a:gd name="connsiteX25" fmla="*/ 1911350 w 2316162"/>
              <a:gd name="connsiteY25" fmla="*/ 496887 h 2259012"/>
              <a:gd name="connsiteX26" fmla="*/ 1911350 w 2316162"/>
              <a:gd name="connsiteY26" fmla="*/ 506412 h 2259012"/>
              <a:gd name="connsiteX27" fmla="*/ 1908175 w 2316162"/>
              <a:gd name="connsiteY27" fmla="*/ 936625 h 2259012"/>
              <a:gd name="connsiteX28" fmla="*/ 1909762 w 2316162"/>
              <a:gd name="connsiteY28" fmla="*/ 962025 h 2259012"/>
              <a:gd name="connsiteX29" fmla="*/ 1917700 w 2316162"/>
              <a:gd name="connsiteY29" fmla="*/ 981075 h 2259012"/>
              <a:gd name="connsiteX30" fmla="*/ 1930400 w 2316162"/>
              <a:gd name="connsiteY30" fmla="*/ 995362 h 2259012"/>
              <a:gd name="connsiteX31" fmla="*/ 1946275 w 2316162"/>
              <a:gd name="connsiteY31" fmla="*/ 1006475 h 2259012"/>
              <a:gd name="connsiteX32" fmla="*/ 1965325 w 2316162"/>
              <a:gd name="connsiteY32" fmla="*/ 1011237 h 2259012"/>
              <a:gd name="connsiteX33" fmla="*/ 1985962 w 2316162"/>
              <a:gd name="connsiteY33" fmla="*/ 1009650 h 2259012"/>
              <a:gd name="connsiteX34" fmla="*/ 2011362 w 2316162"/>
              <a:gd name="connsiteY34" fmla="*/ 1003300 h 2259012"/>
              <a:gd name="connsiteX35" fmla="*/ 2016125 w 2316162"/>
              <a:gd name="connsiteY35" fmla="*/ 1001712 h 2259012"/>
              <a:gd name="connsiteX36" fmla="*/ 2027237 w 2316162"/>
              <a:gd name="connsiteY36" fmla="*/ 996950 h 2259012"/>
              <a:gd name="connsiteX37" fmla="*/ 2043112 w 2316162"/>
              <a:gd name="connsiteY37" fmla="*/ 990600 h 2259012"/>
              <a:gd name="connsiteX38" fmla="*/ 2063750 w 2316162"/>
              <a:gd name="connsiteY38" fmla="*/ 982662 h 2259012"/>
              <a:gd name="connsiteX39" fmla="*/ 2087562 w 2316162"/>
              <a:gd name="connsiteY39" fmla="*/ 976312 h 2259012"/>
              <a:gd name="connsiteX40" fmla="*/ 2109787 w 2316162"/>
              <a:gd name="connsiteY40" fmla="*/ 969962 h 2259012"/>
              <a:gd name="connsiteX41" fmla="*/ 2132012 w 2316162"/>
              <a:gd name="connsiteY41" fmla="*/ 965200 h 2259012"/>
              <a:gd name="connsiteX42" fmla="*/ 2151062 w 2316162"/>
              <a:gd name="connsiteY42" fmla="*/ 963612 h 2259012"/>
              <a:gd name="connsiteX43" fmla="*/ 2190750 w 2316162"/>
              <a:gd name="connsiteY43" fmla="*/ 968375 h 2259012"/>
              <a:gd name="connsiteX44" fmla="*/ 2224087 w 2316162"/>
              <a:gd name="connsiteY44" fmla="*/ 979487 h 2259012"/>
              <a:gd name="connsiteX45" fmla="*/ 2254250 w 2316162"/>
              <a:gd name="connsiteY45" fmla="*/ 998537 h 2259012"/>
              <a:gd name="connsiteX46" fmla="*/ 2281237 w 2316162"/>
              <a:gd name="connsiteY46" fmla="*/ 1022350 h 2259012"/>
              <a:gd name="connsiteX47" fmla="*/ 2298700 w 2316162"/>
              <a:gd name="connsiteY47" fmla="*/ 1052512 h 2259012"/>
              <a:gd name="connsiteX48" fmla="*/ 2311400 w 2316162"/>
              <a:gd name="connsiteY48" fmla="*/ 1085850 h 2259012"/>
              <a:gd name="connsiteX49" fmla="*/ 2316162 w 2316162"/>
              <a:gd name="connsiteY49" fmla="*/ 1120775 h 2259012"/>
              <a:gd name="connsiteX50" fmla="*/ 2311400 w 2316162"/>
              <a:gd name="connsiteY50" fmla="*/ 1158875 h 2259012"/>
              <a:gd name="connsiteX51" fmla="*/ 2298700 w 2316162"/>
              <a:gd name="connsiteY51" fmla="*/ 1192212 h 2259012"/>
              <a:gd name="connsiteX52" fmla="*/ 2281237 w 2316162"/>
              <a:gd name="connsiteY52" fmla="*/ 1220787 h 2259012"/>
              <a:gd name="connsiteX53" fmla="*/ 2254250 w 2316162"/>
              <a:gd name="connsiteY53" fmla="*/ 1246187 h 2259012"/>
              <a:gd name="connsiteX54" fmla="*/ 2224087 w 2316162"/>
              <a:gd name="connsiteY54" fmla="*/ 1265237 h 2259012"/>
              <a:gd name="connsiteX55" fmla="*/ 2190750 w 2316162"/>
              <a:gd name="connsiteY55" fmla="*/ 1276350 h 2259012"/>
              <a:gd name="connsiteX56" fmla="*/ 2151062 w 2316162"/>
              <a:gd name="connsiteY56" fmla="*/ 1281112 h 2259012"/>
              <a:gd name="connsiteX57" fmla="*/ 2132012 w 2316162"/>
              <a:gd name="connsiteY57" fmla="*/ 1279525 h 2259012"/>
              <a:gd name="connsiteX58" fmla="*/ 2109787 w 2316162"/>
              <a:gd name="connsiteY58" fmla="*/ 1274762 h 2259012"/>
              <a:gd name="connsiteX59" fmla="*/ 2087562 w 2316162"/>
              <a:gd name="connsiteY59" fmla="*/ 1268412 h 2259012"/>
              <a:gd name="connsiteX60" fmla="*/ 2063750 w 2316162"/>
              <a:gd name="connsiteY60" fmla="*/ 1260475 h 2259012"/>
              <a:gd name="connsiteX61" fmla="*/ 2043112 w 2316162"/>
              <a:gd name="connsiteY61" fmla="*/ 1254125 h 2259012"/>
              <a:gd name="connsiteX62" fmla="*/ 2027237 w 2316162"/>
              <a:gd name="connsiteY62" fmla="*/ 1247775 h 2259012"/>
              <a:gd name="connsiteX63" fmla="*/ 2016125 w 2316162"/>
              <a:gd name="connsiteY63" fmla="*/ 1243012 h 2259012"/>
              <a:gd name="connsiteX64" fmla="*/ 2011362 w 2316162"/>
              <a:gd name="connsiteY64" fmla="*/ 1241425 h 2259012"/>
              <a:gd name="connsiteX65" fmla="*/ 1985962 w 2316162"/>
              <a:gd name="connsiteY65" fmla="*/ 1235075 h 2259012"/>
              <a:gd name="connsiteX66" fmla="*/ 1965325 w 2316162"/>
              <a:gd name="connsiteY66" fmla="*/ 1233487 h 2259012"/>
              <a:gd name="connsiteX67" fmla="*/ 1946275 w 2316162"/>
              <a:gd name="connsiteY67" fmla="*/ 1238250 h 2259012"/>
              <a:gd name="connsiteX68" fmla="*/ 1930400 w 2316162"/>
              <a:gd name="connsiteY68" fmla="*/ 1247775 h 2259012"/>
              <a:gd name="connsiteX69" fmla="*/ 1917700 w 2316162"/>
              <a:gd name="connsiteY69" fmla="*/ 1263650 h 2259012"/>
              <a:gd name="connsiteX70" fmla="*/ 1909762 w 2316162"/>
              <a:gd name="connsiteY70" fmla="*/ 1282700 h 2259012"/>
              <a:gd name="connsiteX71" fmla="*/ 1908175 w 2316162"/>
              <a:gd name="connsiteY71" fmla="*/ 1306512 h 2259012"/>
              <a:gd name="connsiteX72" fmla="*/ 1909203 w 2316162"/>
              <a:gd name="connsiteY72" fmla="*/ 1861565 h 2259012"/>
              <a:gd name="connsiteX73" fmla="*/ 1358900 w 2316162"/>
              <a:gd name="connsiteY73" fmla="*/ 1862137 h 2259012"/>
              <a:gd name="connsiteX74" fmla="*/ 1331912 w 2316162"/>
              <a:gd name="connsiteY74" fmla="*/ 1866900 h 2259012"/>
              <a:gd name="connsiteX75" fmla="*/ 1309687 w 2316162"/>
              <a:gd name="connsiteY75" fmla="*/ 1878012 h 2259012"/>
              <a:gd name="connsiteX76" fmla="*/ 1293812 w 2316162"/>
              <a:gd name="connsiteY76" fmla="*/ 1892300 h 2259012"/>
              <a:gd name="connsiteX77" fmla="*/ 1285875 w 2316162"/>
              <a:gd name="connsiteY77" fmla="*/ 1912937 h 2259012"/>
              <a:gd name="connsiteX78" fmla="*/ 1282700 w 2316162"/>
              <a:gd name="connsiteY78" fmla="*/ 1936750 h 2259012"/>
              <a:gd name="connsiteX79" fmla="*/ 1292225 w 2316162"/>
              <a:gd name="connsiteY79" fmla="*/ 1963737 h 2259012"/>
              <a:gd name="connsiteX80" fmla="*/ 1293812 w 2316162"/>
              <a:gd name="connsiteY80" fmla="*/ 1968500 h 2259012"/>
              <a:gd name="connsiteX81" fmla="*/ 1298575 w 2316162"/>
              <a:gd name="connsiteY81" fmla="*/ 1978025 h 2259012"/>
              <a:gd name="connsiteX82" fmla="*/ 1304925 w 2316162"/>
              <a:gd name="connsiteY82" fmla="*/ 1993900 h 2259012"/>
              <a:gd name="connsiteX83" fmla="*/ 1312862 w 2316162"/>
              <a:gd name="connsiteY83" fmla="*/ 2014537 h 2259012"/>
              <a:gd name="connsiteX84" fmla="*/ 1320800 w 2316162"/>
              <a:gd name="connsiteY84" fmla="*/ 2035175 h 2259012"/>
              <a:gd name="connsiteX85" fmla="*/ 1327150 w 2316162"/>
              <a:gd name="connsiteY85" fmla="*/ 2058987 h 2259012"/>
              <a:gd name="connsiteX86" fmla="*/ 1331912 w 2316162"/>
              <a:gd name="connsiteY86" fmla="*/ 2081212 h 2259012"/>
              <a:gd name="connsiteX87" fmla="*/ 1333500 w 2316162"/>
              <a:gd name="connsiteY87" fmla="*/ 2098675 h 2259012"/>
              <a:gd name="connsiteX88" fmla="*/ 1328737 w 2316162"/>
              <a:gd name="connsiteY88" fmla="*/ 2136775 h 2259012"/>
              <a:gd name="connsiteX89" fmla="*/ 1316037 w 2316162"/>
              <a:gd name="connsiteY89" fmla="*/ 2170112 h 2259012"/>
              <a:gd name="connsiteX90" fmla="*/ 1298575 w 2316162"/>
              <a:gd name="connsiteY90" fmla="*/ 2198687 h 2259012"/>
              <a:gd name="connsiteX91" fmla="*/ 1271587 w 2316162"/>
              <a:gd name="connsiteY91" fmla="*/ 2222500 h 2259012"/>
              <a:gd name="connsiteX92" fmla="*/ 1241425 w 2316162"/>
              <a:gd name="connsiteY92" fmla="*/ 2243137 h 2259012"/>
              <a:gd name="connsiteX93" fmla="*/ 1208087 w 2316162"/>
              <a:gd name="connsiteY93" fmla="*/ 2254250 h 2259012"/>
              <a:gd name="connsiteX94" fmla="*/ 1168400 w 2316162"/>
              <a:gd name="connsiteY94" fmla="*/ 2259012 h 2259012"/>
              <a:gd name="connsiteX95" fmla="*/ 1131887 w 2316162"/>
              <a:gd name="connsiteY95" fmla="*/ 2254250 h 2259012"/>
              <a:gd name="connsiteX96" fmla="*/ 1096962 w 2316162"/>
              <a:gd name="connsiteY96" fmla="*/ 2243137 h 2259012"/>
              <a:gd name="connsiteX97" fmla="*/ 1066800 w 2316162"/>
              <a:gd name="connsiteY97" fmla="*/ 2222500 h 2259012"/>
              <a:gd name="connsiteX98" fmla="*/ 1041400 w 2316162"/>
              <a:gd name="connsiteY98" fmla="*/ 2198687 h 2259012"/>
              <a:gd name="connsiteX99" fmla="*/ 1022350 w 2316162"/>
              <a:gd name="connsiteY99" fmla="*/ 2170112 h 2259012"/>
              <a:gd name="connsiteX100" fmla="*/ 1009650 w 2316162"/>
              <a:gd name="connsiteY100" fmla="*/ 2136775 h 2259012"/>
              <a:gd name="connsiteX101" fmla="*/ 1004887 w 2316162"/>
              <a:gd name="connsiteY101" fmla="*/ 2098675 h 2259012"/>
              <a:gd name="connsiteX102" fmla="*/ 1006475 w 2316162"/>
              <a:gd name="connsiteY102" fmla="*/ 2081212 h 2259012"/>
              <a:gd name="connsiteX103" fmla="*/ 1011237 w 2316162"/>
              <a:gd name="connsiteY103" fmla="*/ 2058987 h 2259012"/>
              <a:gd name="connsiteX104" fmla="*/ 1019175 w 2316162"/>
              <a:gd name="connsiteY104" fmla="*/ 2035175 h 2259012"/>
              <a:gd name="connsiteX105" fmla="*/ 1027112 w 2316162"/>
              <a:gd name="connsiteY105" fmla="*/ 2014537 h 2259012"/>
              <a:gd name="connsiteX106" fmla="*/ 1033462 w 2316162"/>
              <a:gd name="connsiteY106" fmla="*/ 1993900 h 2259012"/>
              <a:gd name="connsiteX107" fmla="*/ 1039812 w 2316162"/>
              <a:gd name="connsiteY107" fmla="*/ 1978025 h 2259012"/>
              <a:gd name="connsiteX108" fmla="*/ 1044575 w 2316162"/>
              <a:gd name="connsiteY108" fmla="*/ 1968500 h 2259012"/>
              <a:gd name="connsiteX109" fmla="*/ 1046162 w 2316162"/>
              <a:gd name="connsiteY109" fmla="*/ 1963737 h 2259012"/>
              <a:gd name="connsiteX110" fmla="*/ 1054100 w 2316162"/>
              <a:gd name="connsiteY110" fmla="*/ 1936750 h 2259012"/>
              <a:gd name="connsiteX111" fmla="*/ 1054100 w 2316162"/>
              <a:gd name="connsiteY111" fmla="*/ 1912937 h 2259012"/>
              <a:gd name="connsiteX112" fmla="*/ 1046162 w 2316162"/>
              <a:gd name="connsiteY112" fmla="*/ 1892300 h 2259012"/>
              <a:gd name="connsiteX113" fmla="*/ 1030287 w 2316162"/>
              <a:gd name="connsiteY113" fmla="*/ 1878012 h 2259012"/>
              <a:gd name="connsiteX114" fmla="*/ 1006475 w 2316162"/>
              <a:gd name="connsiteY114" fmla="*/ 1866900 h 2259012"/>
              <a:gd name="connsiteX115" fmla="*/ 979487 w 2316162"/>
              <a:gd name="connsiteY115" fmla="*/ 1862137 h 2259012"/>
              <a:gd name="connsiteX116" fmla="*/ 409209 w 2316162"/>
              <a:gd name="connsiteY116" fmla="*/ 1862137 h 2259012"/>
              <a:gd name="connsiteX117" fmla="*/ 411984 w 2316162"/>
              <a:gd name="connsiteY117" fmla="*/ 1368423 h 2259012"/>
              <a:gd name="connsiteX118" fmla="*/ 409575 w 2316162"/>
              <a:gd name="connsiteY118" fmla="*/ 1368423 h 2259012"/>
              <a:gd name="connsiteX119" fmla="*/ 409575 w 2316162"/>
              <a:gd name="connsiteY119" fmla="*/ 1306513 h 2259012"/>
              <a:gd name="connsiteX120" fmla="*/ 406400 w 2316162"/>
              <a:gd name="connsiteY120" fmla="*/ 1284288 h 2259012"/>
              <a:gd name="connsiteX121" fmla="*/ 398463 w 2316162"/>
              <a:gd name="connsiteY121" fmla="*/ 1266825 h 2259012"/>
              <a:gd name="connsiteX122" fmla="*/ 382588 w 2316162"/>
              <a:gd name="connsiteY122" fmla="*/ 1254125 h 2259012"/>
              <a:gd name="connsiteX123" fmla="*/ 365125 w 2316162"/>
              <a:gd name="connsiteY123" fmla="*/ 1247775 h 2259012"/>
              <a:gd name="connsiteX124" fmla="*/ 344488 w 2316162"/>
              <a:gd name="connsiteY124" fmla="*/ 1246188 h 2259012"/>
              <a:gd name="connsiteX125" fmla="*/ 320675 w 2316162"/>
              <a:gd name="connsiteY125" fmla="*/ 1249363 h 2259012"/>
              <a:gd name="connsiteX126" fmla="*/ 295275 w 2316162"/>
              <a:gd name="connsiteY126" fmla="*/ 1257300 h 2259012"/>
              <a:gd name="connsiteX127" fmla="*/ 292100 w 2316162"/>
              <a:gd name="connsiteY127" fmla="*/ 1258888 h 2259012"/>
              <a:gd name="connsiteX128" fmla="*/ 282575 w 2316162"/>
              <a:gd name="connsiteY128" fmla="*/ 1262063 h 2259012"/>
              <a:gd name="connsiteX129" fmla="*/ 266700 w 2316162"/>
              <a:gd name="connsiteY129" fmla="*/ 1265238 h 2259012"/>
              <a:gd name="connsiteX130" fmla="*/ 249238 w 2316162"/>
              <a:gd name="connsiteY130" fmla="*/ 1270000 h 2259012"/>
              <a:gd name="connsiteX131" fmla="*/ 227013 w 2316162"/>
              <a:gd name="connsiteY131" fmla="*/ 1273175 h 2259012"/>
              <a:gd name="connsiteX132" fmla="*/ 204788 w 2316162"/>
              <a:gd name="connsiteY132" fmla="*/ 1277938 h 2259012"/>
              <a:gd name="connsiteX133" fmla="*/ 184150 w 2316162"/>
              <a:gd name="connsiteY133" fmla="*/ 1279525 h 2259012"/>
              <a:gd name="connsiteX134" fmla="*/ 165100 w 2316162"/>
              <a:gd name="connsiteY134" fmla="*/ 1281113 h 2259012"/>
              <a:gd name="connsiteX135" fmla="*/ 127000 w 2316162"/>
              <a:gd name="connsiteY135" fmla="*/ 1276350 h 2259012"/>
              <a:gd name="connsiteX136" fmla="*/ 92075 w 2316162"/>
              <a:gd name="connsiteY136" fmla="*/ 1265238 h 2259012"/>
              <a:gd name="connsiteX137" fmla="*/ 61913 w 2316162"/>
              <a:gd name="connsiteY137" fmla="*/ 1246188 h 2259012"/>
              <a:gd name="connsiteX138" fmla="*/ 36513 w 2316162"/>
              <a:gd name="connsiteY138" fmla="*/ 1220788 h 2259012"/>
              <a:gd name="connsiteX139" fmla="*/ 17463 w 2316162"/>
              <a:gd name="connsiteY139" fmla="*/ 1192213 h 2259012"/>
              <a:gd name="connsiteX140" fmla="*/ 4763 w 2316162"/>
              <a:gd name="connsiteY140" fmla="*/ 1158875 h 2259012"/>
              <a:gd name="connsiteX141" fmla="*/ 0 w 2316162"/>
              <a:gd name="connsiteY141" fmla="*/ 1122362 h 2259012"/>
              <a:gd name="connsiteX142" fmla="*/ 4763 w 2316162"/>
              <a:gd name="connsiteY142" fmla="*/ 1085850 h 2259012"/>
              <a:gd name="connsiteX143" fmla="*/ 17463 w 2316162"/>
              <a:gd name="connsiteY143" fmla="*/ 1052512 h 2259012"/>
              <a:gd name="connsiteX144" fmla="*/ 36513 w 2316162"/>
              <a:gd name="connsiteY144" fmla="*/ 1022350 h 2259012"/>
              <a:gd name="connsiteX145" fmla="*/ 61913 w 2316162"/>
              <a:gd name="connsiteY145" fmla="*/ 998537 h 2259012"/>
              <a:gd name="connsiteX146" fmla="*/ 92075 w 2316162"/>
              <a:gd name="connsiteY146" fmla="*/ 979487 h 2259012"/>
              <a:gd name="connsiteX147" fmla="*/ 127000 w 2316162"/>
              <a:gd name="connsiteY147" fmla="*/ 968375 h 2259012"/>
              <a:gd name="connsiteX148" fmla="*/ 165100 w 2316162"/>
              <a:gd name="connsiteY148" fmla="*/ 963612 h 2259012"/>
              <a:gd name="connsiteX149" fmla="*/ 184150 w 2316162"/>
              <a:gd name="connsiteY149" fmla="*/ 965200 h 2259012"/>
              <a:gd name="connsiteX150" fmla="*/ 206375 w 2316162"/>
              <a:gd name="connsiteY150" fmla="*/ 969962 h 2259012"/>
              <a:gd name="connsiteX151" fmla="*/ 230188 w 2316162"/>
              <a:gd name="connsiteY151" fmla="*/ 976312 h 2259012"/>
              <a:gd name="connsiteX152" fmla="*/ 252413 w 2316162"/>
              <a:gd name="connsiteY152" fmla="*/ 984250 h 2259012"/>
              <a:gd name="connsiteX153" fmla="*/ 273050 w 2316162"/>
              <a:gd name="connsiteY153" fmla="*/ 990600 h 2259012"/>
              <a:gd name="connsiteX154" fmla="*/ 290513 w 2316162"/>
              <a:gd name="connsiteY154" fmla="*/ 996950 h 2259012"/>
              <a:gd name="connsiteX155" fmla="*/ 301625 w 2316162"/>
              <a:gd name="connsiteY155" fmla="*/ 1001712 h 2259012"/>
              <a:gd name="connsiteX156" fmla="*/ 304800 w 2316162"/>
              <a:gd name="connsiteY156" fmla="*/ 1003300 h 2259012"/>
              <a:gd name="connsiteX157" fmla="*/ 333375 w 2316162"/>
              <a:gd name="connsiteY157" fmla="*/ 1011237 h 2259012"/>
              <a:gd name="connsiteX158" fmla="*/ 358775 w 2316162"/>
              <a:gd name="connsiteY158" fmla="*/ 1009650 h 2259012"/>
              <a:gd name="connsiteX159" fmla="*/ 379413 w 2316162"/>
              <a:gd name="connsiteY159" fmla="*/ 1001712 h 2259012"/>
              <a:gd name="connsiteX160" fmla="*/ 396875 w 2316162"/>
              <a:gd name="connsiteY160" fmla="*/ 987425 h 2259012"/>
              <a:gd name="connsiteX161" fmla="*/ 406400 w 2316162"/>
              <a:gd name="connsiteY161" fmla="*/ 965200 h 2259012"/>
              <a:gd name="connsiteX162" fmla="*/ 409575 w 2316162"/>
              <a:gd name="connsiteY162" fmla="*/ 936625 h 2259012"/>
              <a:gd name="connsiteX163" fmla="*/ 409575 w 2316162"/>
              <a:gd name="connsiteY163" fmla="*/ 402374 h 2259012"/>
              <a:gd name="connsiteX164" fmla="*/ 412616 w 2316162"/>
              <a:gd name="connsiteY164" fmla="*/ 402374 h 2259012"/>
              <a:gd name="connsiteX165" fmla="*/ 412616 w 2316162"/>
              <a:gd name="connsiteY165" fmla="*/ 395287 h 2259012"/>
              <a:gd name="connsiteX166" fmla="*/ 969962 w 2316162"/>
              <a:gd name="connsiteY166" fmla="*/ 395287 h 2259012"/>
              <a:gd name="connsiteX167" fmla="*/ 996950 w 2316162"/>
              <a:gd name="connsiteY167" fmla="*/ 392112 h 2259012"/>
              <a:gd name="connsiteX168" fmla="*/ 1020762 w 2316162"/>
              <a:gd name="connsiteY168" fmla="*/ 382587 h 2259012"/>
              <a:gd name="connsiteX169" fmla="*/ 1036637 w 2316162"/>
              <a:gd name="connsiteY169" fmla="*/ 366712 h 2259012"/>
              <a:gd name="connsiteX170" fmla="*/ 1044575 w 2316162"/>
              <a:gd name="connsiteY170" fmla="*/ 346075 h 2259012"/>
              <a:gd name="connsiteX171" fmla="*/ 1046162 w 2316162"/>
              <a:gd name="connsiteY171" fmla="*/ 322262 h 2259012"/>
              <a:gd name="connsiteX172" fmla="*/ 1038225 w 2316162"/>
              <a:gd name="connsiteY172" fmla="*/ 295275 h 2259012"/>
              <a:gd name="connsiteX173" fmla="*/ 1036637 w 2316162"/>
              <a:gd name="connsiteY173" fmla="*/ 290512 h 2259012"/>
              <a:gd name="connsiteX174" fmla="*/ 1031875 w 2316162"/>
              <a:gd name="connsiteY174" fmla="*/ 280987 h 2259012"/>
              <a:gd name="connsiteX175" fmla="*/ 1025525 w 2316162"/>
              <a:gd name="connsiteY175" fmla="*/ 265112 h 2259012"/>
              <a:gd name="connsiteX176" fmla="*/ 1016000 w 2316162"/>
              <a:gd name="connsiteY176" fmla="*/ 244475 h 2259012"/>
              <a:gd name="connsiteX177" fmla="*/ 1008062 w 2316162"/>
              <a:gd name="connsiteY177" fmla="*/ 222250 h 2259012"/>
              <a:gd name="connsiteX178" fmla="*/ 1001712 w 2316162"/>
              <a:gd name="connsiteY178" fmla="*/ 200025 h 2259012"/>
              <a:gd name="connsiteX179" fmla="*/ 996950 w 2316162"/>
              <a:gd name="connsiteY179" fmla="*/ 177800 h 2259012"/>
              <a:gd name="connsiteX180" fmla="*/ 995362 w 2316162"/>
              <a:gd name="connsiteY180" fmla="*/ 158750 h 2259012"/>
              <a:gd name="connsiteX181" fmla="*/ 1000125 w 2316162"/>
              <a:gd name="connsiteY181" fmla="*/ 122237 h 2259012"/>
              <a:gd name="connsiteX182" fmla="*/ 1011237 w 2316162"/>
              <a:gd name="connsiteY182" fmla="*/ 88900 h 2259012"/>
              <a:gd name="connsiteX183" fmla="*/ 1031875 w 2316162"/>
              <a:gd name="connsiteY183" fmla="*/ 60325 h 2259012"/>
              <a:gd name="connsiteX184" fmla="*/ 1057275 w 2316162"/>
              <a:gd name="connsiteY184" fmla="*/ 34925 h 2259012"/>
              <a:gd name="connsiteX185" fmla="*/ 1087437 w 2316162"/>
              <a:gd name="connsiteY185" fmla="*/ 15875 h 2259012"/>
              <a:gd name="connsiteX186" fmla="*/ 1122362 w 2316162"/>
              <a:gd name="connsiteY186" fmla="*/ 4762 h 2259012"/>
              <a:gd name="connsiteX187" fmla="*/ 1160462 w 2316162"/>
              <a:gd name="connsiteY187" fmla="*/ 0 h 225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2316162" h="2259012">
                <a:moveTo>
                  <a:pt x="1160462" y="0"/>
                </a:moveTo>
                <a:lnTo>
                  <a:pt x="1198562" y="4762"/>
                </a:lnTo>
                <a:lnTo>
                  <a:pt x="1231900" y="15875"/>
                </a:lnTo>
                <a:lnTo>
                  <a:pt x="1262062" y="34925"/>
                </a:lnTo>
                <a:lnTo>
                  <a:pt x="1289050" y="60325"/>
                </a:lnTo>
                <a:lnTo>
                  <a:pt x="1308100" y="88900"/>
                </a:lnTo>
                <a:lnTo>
                  <a:pt x="1320800" y="122237"/>
                </a:lnTo>
                <a:lnTo>
                  <a:pt x="1323975" y="158750"/>
                </a:lnTo>
                <a:lnTo>
                  <a:pt x="1322387" y="177800"/>
                </a:lnTo>
                <a:lnTo>
                  <a:pt x="1317625" y="200025"/>
                </a:lnTo>
                <a:lnTo>
                  <a:pt x="1311275" y="222250"/>
                </a:lnTo>
                <a:lnTo>
                  <a:pt x="1304925" y="244475"/>
                </a:lnTo>
                <a:lnTo>
                  <a:pt x="1296987" y="265112"/>
                </a:lnTo>
                <a:lnTo>
                  <a:pt x="1290637" y="280987"/>
                </a:lnTo>
                <a:lnTo>
                  <a:pt x="1285875" y="290512"/>
                </a:lnTo>
                <a:lnTo>
                  <a:pt x="1282700" y="295275"/>
                </a:lnTo>
                <a:lnTo>
                  <a:pt x="1274762" y="322262"/>
                </a:lnTo>
                <a:lnTo>
                  <a:pt x="1274762" y="346075"/>
                </a:lnTo>
                <a:lnTo>
                  <a:pt x="1285875" y="366712"/>
                </a:lnTo>
                <a:lnTo>
                  <a:pt x="1300162" y="382587"/>
                </a:lnTo>
                <a:lnTo>
                  <a:pt x="1322387" y="392112"/>
                </a:lnTo>
                <a:lnTo>
                  <a:pt x="1350962" y="395287"/>
                </a:lnTo>
                <a:lnTo>
                  <a:pt x="1908175" y="395287"/>
                </a:lnTo>
                <a:lnTo>
                  <a:pt x="1911350" y="477837"/>
                </a:lnTo>
                <a:lnTo>
                  <a:pt x="1911350" y="485775"/>
                </a:lnTo>
                <a:lnTo>
                  <a:pt x="1911350" y="496887"/>
                </a:lnTo>
                <a:lnTo>
                  <a:pt x="1911350" y="506412"/>
                </a:lnTo>
                <a:cubicBezTo>
                  <a:pt x="1910292" y="649816"/>
                  <a:pt x="1909233" y="793221"/>
                  <a:pt x="1908175" y="936625"/>
                </a:cubicBezTo>
                <a:lnTo>
                  <a:pt x="1909762" y="962025"/>
                </a:lnTo>
                <a:lnTo>
                  <a:pt x="1917700" y="981075"/>
                </a:lnTo>
                <a:lnTo>
                  <a:pt x="1930400" y="995362"/>
                </a:lnTo>
                <a:lnTo>
                  <a:pt x="1946275" y="1006475"/>
                </a:lnTo>
                <a:lnTo>
                  <a:pt x="1965325" y="1011237"/>
                </a:lnTo>
                <a:lnTo>
                  <a:pt x="1985962" y="1009650"/>
                </a:lnTo>
                <a:lnTo>
                  <a:pt x="2011362" y="1003300"/>
                </a:lnTo>
                <a:lnTo>
                  <a:pt x="2016125" y="1001712"/>
                </a:lnTo>
                <a:lnTo>
                  <a:pt x="2027237" y="996950"/>
                </a:lnTo>
                <a:lnTo>
                  <a:pt x="2043112" y="990600"/>
                </a:lnTo>
                <a:lnTo>
                  <a:pt x="2063750" y="982662"/>
                </a:lnTo>
                <a:lnTo>
                  <a:pt x="2087562" y="976312"/>
                </a:lnTo>
                <a:lnTo>
                  <a:pt x="2109787" y="969962"/>
                </a:lnTo>
                <a:lnTo>
                  <a:pt x="2132012" y="965200"/>
                </a:lnTo>
                <a:lnTo>
                  <a:pt x="2151062" y="963612"/>
                </a:lnTo>
                <a:lnTo>
                  <a:pt x="2190750" y="968375"/>
                </a:lnTo>
                <a:lnTo>
                  <a:pt x="2224087" y="979487"/>
                </a:lnTo>
                <a:lnTo>
                  <a:pt x="2254250" y="998537"/>
                </a:lnTo>
                <a:lnTo>
                  <a:pt x="2281237" y="1022350"/>
                </a:lnTo>
                <a:lnTo>
                  <a:pt x="2298700" y="1052512"/>
                </a:lnTo>
                <a:lnTo>
                  <a:pt x="2311400" y="1085850"/>
                </a:lnTo>
                <a:lnTo>
                  <a:pt x="2316162" y="1120775"/>
                </a:lnTo>
                <a:lnTo>
                  <a:pt x="2311400" y="1158875"/>
                </a:lnTo>
                <a:lnTo>
                  <a:pt x="2298700" y="1192212"/>
                </a:lnTo>
                <a:lnTo>
                  <a:pt x="2281237" y="1220787"/>
                </a:lnTo>
                <a:lnTo>
                  <a:pt x="2254250" y="1246187"/>
                </a:lnTo>
                <a:lnTo>
                  <a:pt x="2224087" y="1265237"/>
                </a:lnTo>
                <a:lnTo>
                  <a:pt x="2190750" y="1276350"/>
                </a:lnTo>
                <a:lnTo>
                  <a:pt x="2151062" y="1281112"/>
                </a:lnTo>
                <a:lnTo>
                  <a:pt x="2132012" y="1279525"/>
                </a:lnTo>
                <a:lnTo>
                  <a:pt x="2109787" y="1274762"/>
                </a:lnTo>
                <a:lnTo>
                  <a:pt x="2087562" y="1268412"/>
                </a:lnTo>
                <a:lnTo>
                  <a:pt x="2063750" y="1260475"/>
                </a:lnTo>
                <a:lnTo>
                  <a:pt x="2043112" y="1254125"/>
                </a:lnTo>
                <a:lnTo>
                  <a:pt x="2027237" y="1247775"/>
                </a:lnTo>
                <a:lnTo>
                  <a:pt x="2016125" y="1243012"/>
                </a:lnTo>
                <a:lnTo>
                  <a:pt x="2011362" y="1241425"/>
                </a:lnTo>
                <a:lnTo>
                  <a:pt x="1985962" y="1235075"/>
                </a:lnTo>
                <a:lnTo>
                  <a:pt x="1965325" y="1233487"/>
                </a:lnTo>
                <a:lnTo>
                  <a:pt x="1946275" y="1238250"/>
                </a:lnTo>
                <a:lnTo>
                  <a:pt x="1930400" y="1247775"/>
                </a:lnTo>
                <a:lnTo>
                  <a:pt x="1917700" y="1263650"/>
                </a:lnTo>
                <a:lnTo>
                  <a:pt x="1909762" y="1282700"/>
                </a:lnTo>
                <a:lnTo>
                  <a:pt x="1908175" y="1306512"/>
                </a:lnTo>
                <a:cubicBezTo>
                  <a:pt x="1908518" y="1491530"/>
                  <a:pt x="1908860" y="1676547"/>
                  <a:pt x="1909203" y="1861565"/>
                </a:cubicBezTo>
                <a:lnTo>
                  <a:pt x="1358900" y="1862137"/>
                </a:lnTo>
                <a:lnTo>
                  <a:pt x="1331912" y="1866900"/>
                </a:lnTo>
                <a:lnTo>
                  <a:pt x="1309687" y="1878012"/>
                </a:lnTo>
                <a:lnTo>
                  <a:pt x="1293812" y="1892300"/>
                </a:lnTo>
                <a:lnTo>
                  <a:pt x="1285875" y="1912937"/>
                </a:lnTo>
                <a:lnTo>
                  <a:pt x="1282700" y="1936750"/>
                </a:lnTo>
                <a:lnTo>
                  <a:pt x="1292225" y="1963737"/>
                </a:lnTo>
                <a:lnTo>
                  <a:pt x="1293812" y="1968500"/>
                </a:lnTo>
                <a:lnTo>
                  <a:pt x="1298575" y="1978025"/>
                </a:lnTo>
                <a:lnTo>
                  <a:pt x="1304925" y="1993900"/>
                </a:lnTo>
                <a:lnTo>
                  <a:pt x="1312862" y="2014537"/>
                </a:lnTo>
                <a:lnTo>
                  <a:pt x="1320800" y="2035175"/>
                </a:lnTo>
                <a:lnTo>
                  <a:pt x="1327150" y="2058987"/>
                </a:lnTo>
                <a:lnTo>
                  <a:pt x="1331912" y="2081212"/>
                </a:lnTo>
                <a:lnTo>
                  <a:pt x="1333500" y="2098675"/>
                </a:lnTo>
                <a:lnTo>
                  <a:pt x="1328737" y="2136775"/>
                </a:lnTo>
                <a:lnTo>
                  <a:pt x="1316037" y="2170112"/>
                </a:lnTo>
                <a:lnTo>
                  <a:pt x="1298575" y="2198687"/>
                </a:lnTo>
                <a:lnTo>
                  <a:pt x="1271587" y="2222500"/>
                </a:lnTo>
                <a:lnTo>
                  <a:pt x="1241425" y="2243137"/>
                </a:lnTo>
                <a:lnTo>
                  <a:pt x="1208087" y="2254250"/>
                </a:lnTo>
                <a:lnTo>
                  <a:pt x="1168400" y="2259012"/>
                </a:lnTo>
                <a:lnTo>
                  <a:pt x="1131887" y="2254250"/>
                </a:lnTo>
                <a:lnTo>
                  <a:pt x="1096962" y="2243137"/>
                </a:lnTo>
                <a:lnTo>
                  <a:pt x="1066800" y="2222500"/>
                </a:lnTo>
                <a:lnTo>
                  <a:pt x="1041400" y="2198687"/>
                </a:lnTo>
                <a:lnTo>
                  <a:pt x="1022350" y="2170112"/>
                </a:lnTo>
                <a:lnTo>
                  <a:pt x="1009650" y="2136775"/>
                </a:lnTo>
                <a:lnTo>
                  <a:pt x="1004887" y="2098675"/>
                </a:lnTo>
                <a:lnTo>
                  <a:pt x="1006475" y="2081212"/>
                </a:lnTo>
                <a:lnTo>
                  <a:pt x="1011237" y="2058987"/>
                </a:lnTo>
                <a:lnTo>
                  <a:pt x="1019175" y="2035175"/>
                </a:lnTo>
                <a:lnTo>
                  <a:pt x="1027112" y="2014537"/>
                </a:lnTo>
                <a:lnTo>
                  <a:pt x="1033462" y="1993900"/>
                </a:lnTo>
                <a:lnTo>
                  <a:pt x="1039812" y="1978025"/>
                </a:lnTo>
                <a:lnTo>
                  <a:pt x="1044575" y="1968500"/>
                </a:lnTo>
                <a:lnTo>
                  <a:pt x="1046162" y="1963737"/>
                </a:lnTo>
                <a:lnTo>
                  <a:pt x="1054100" y="1936750"/>
                </a:lnTo>
                <a:lnTo>
                  <a:pt x="1054100" y="1912937"/>
                </a:lnTo>
                <a:lnTo>
                  <a:pt x="1046162" y="1892300"/>
                </a:lnTo>
                <a:lnTo>
                  <a:pt x="1030287" y="1878012"/>
                </a:lnTo>
                <a:lnTo>
                  <a:pt x="1006475" y="1866900"/>
                </a:lnTo>
                <a:lnTo>
                  <a:pt x="979487" y="1862137"/>
                </a:lnTo>
                <a:lnTo>
                  <a:pt x="409209" y="1862137"/>
                </a:lnTo>
                <a:lnTo>
                  <a:pt x="411984" y="1368423"/>
                </a:lnTo>
                <a:lnTo>
                  <a:pt x="409575" y="1368423"/>
                </a:lnTo>
                <a:lnTo>
                  <a:pt x="409575" y="1306513"/>
                </a:lnTo>
                <a:lnTo>
                  <a:pt x="406400" y="1284288"/>
                </a:lnTo>
                <a:lnTo>
                  <a:pt x="398463" y="1266825"/>
                </a:lnTo>
                <a:lnTo>
                  <a:pt x="382588" y="1254125"/>
                </a:lnTo>
                <a:lnTo>
                  <a:pt x="365125" y="1247775"/>
                </a:lnTo>
                <a:lnTo>
                  <a:pt x="344488" y="1246188"/>
                </a:lnTo>
                <a:lnTo>
                  <a:pt x="320675" y="1249363"/>
                </a:lnTo>
                <a:lnTo>
                  <a:pt x="295275" y="1257300"/>
                </a:lnTo>
                <a:lnTo>
                  <a:pt x="292100" y="1258888"/>
                </a:lnTo>
                <a:lnTo>
                  <a:pt x="282575" y="1262063"/>
                </a:lnTo>
                <a:lnTo>
                  <a:pt x="266700" y="1265238"/>
                </a:lnTo>
                <a:lnTo>
                  <a:pt x="249238" y="1270000"/>
                </a:lnTo>
                <a:lnTo>
                  <a:pt x="227013" y="1273175"/>
                </a:lnTo>
                <a:lnTo>
                  <a:pt x="204788" y="1277938"/>
                </a:lnTo>
                <a:lnTo>
                  <a:pt x="184150" y="1279525"/>
                </a:lnTo>
                <a:lnTo>
                  <a:pt x="165100" y="1281113"/>
                </a:lnTo>
                <a:lnTo>
                  <a:pt x="127000" y="1276350"/>
                </a:lnTo>
                <a:lnTo>
                  <a:pt x="92075" y="1265238"/>
                </a:lnTo>
                <a:lnTo>
                  <a:pt x="61913" y="1246188"/>
                </a:lnTo>
                <a:lnTo>
                  <a:pt x="36513" y="1220788"/>
                </a:lnTo>
                <a:lnTo>
                  <a:pt x="17463" y="1192213"/>
                </a:lnTo>
                <a:lnTo>
                  <a:pt x="4763" y="1158875"/>
                </a:lnTo>
                <a:lnTo>
                  <a:pt x="0" y="1122362"/>
                </a:lnTo>
                <a:lnTo>
                  <a:pt x="4763" y="1085850"/>
                </a:lnTo>
                <a:lnTo>
                  <a:pt x="17463" y="1052512"/>
                </a:lnTo>
                <a:lnTo>
                  <a:pt x="36513" y="1022350"/>
                </a:lnTo>
                <a:lnTo>
                  <a:pt x="61913" y="998537"/>
                </a:lnTo>
                <a:lnTo>
                  <a:pt x="92075" y="979487"/>
                </a:lnTo>
                <a:lnTo>
                  <a:pt x="127000" y="968375"/>
                </a:lnTo>
                <a:lnTo>
                  <a:pt x="165100" y="963612"/>
                </a:lnTo>
                <a:lnTo>
                  <a:pt x="184150" y="965200"/>
                </a:lnTo>
                <a:lnTo>
                  <a:pt x="206375" y="969962"/>
                </a:lnTo>
                <a:lnTo>
                  <a:pt x="230188" y="976312"/>
                </a:lnTo>
                <a:lnTo>
                  <a:pt x="252413" y="984250"/>
                </a:lnTo>
                <a:lnTo>
                  <a:pt x="273050" y="990600"/>
                </a:lnTo>
                <a:lnTo>
                  <a:pt x="290513" y="996950"/>
                </a:lnTo>
                <a:lnTo>
                  <a:pt x="301625" y="1001712"/>
                </a:lnTo>
                <a:lnTo>
                  <a:pt x="304800" y="1003300"/>
                </a:lnTo>
                <a:lnTo>
                  <a:pt x="333375" y="1011237"/>
                </a:lnTo>
                <a:lnTo>
                  <a:pt x="358775" y="1009650"/>
                </a:lnTo>
                <a:lnTo>
                  <a:pt x="379413" y="1001712"/>
                </a:lnTo>
                <a:lnTo>
                  <a:pt x="396875" y="987425"/>
                </a:lnTo>
                <a:lnTo>
                  <a:pt x="406400" y="965200"/>
                </a:lnTo>
                <a:lnTo>
                  <a:pt x="409575" y="936625"/>
                </a:lnTo>
                <a:lnTo>
                  <a:pt x="409575" y="402374"/>
                </a:lnTo>
                <a:lnTo>
                  <a:pt x="412616" y="402374"/>
                </a:lnTo>
                <a:lnTo>
                  <a:pt x="412616" y="395287"/>
                </a:lnTo>
                <a:lnTo>
                  <a:pt x="969962" y="395287"/>
                </a:lnTo>
                <a:lnTo>
                  <a:pt x="996950" y="392112"/>
                </a:lnTo>
                <a:lnTo>
                  <a:pt x="1020762" y="382587"/>
                </a:lnTo>
                <a:lnTo>
                  <a:pt x="1036637" y="366712"/>
                </a:lnTo>
                <a:lnTo>
                  <a:pt x="1044575" y="346075"/>
                </a:lnTo>
                <a:lnTo>
                  <a:pt x="1046162" y="322262"/>
                </a:lnTo>
                <a:lnTo>
                  <a:pt x="1038225" y="295275"/>
                </a:lnTo>
                <a:lnTo>
                  <a:pt x="1036637" y="290512"/>
                </a:lnTo>
                <a:lnTo>
                  <a:pt x="1031875" y="280987"/>
                </a:lnTo>
                <a:lnTo>
                  <a:pt x="1025525" y="265112"/>
                </a:lnTo>
                <a:lnTo>
                  <a:pt x="1016000" y="244475"/>
                </a:lnTo>
                <a:lnTo>
                  <a:pt x="1008062" y="222250"/>
                </a:lnTo>
                <a:lnTo>
                  <a:pt x="1001712" y="200025"/>
                </a:lnTo>
                <a:lnTo>
                  <a:pt x="996950" y="177800"/>
                </a:lnTo>
                <a:lnTo>
                  <a:pt x="995362" y="158750"/>
                </a:lnTo>
                <a:lnTo>
                  <a:pt x="1000125" y="122237"/>
                </a:lnTo>
                <a:lnTo>
                  <a:pt x="1011237" y="88900"/>
                </a:lnTo>
                <a:lnTo>
                  <a:pt x="1031875" y="60325"/>
                </a:lnTo>
                <a:lnTo>
                  <a:pt x="1057275" y="34925"/>
                </a:lnTo>
                <a:lnTo>
                  <a:pt x="1087437" y="15875"/>
                </a:lnTo>
                <a:lnTo>
                  <a:pt x="1122362" y="4762"/>
                </a:lnTo>
                <a:lnTo>
                  <a:pt x="116046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reeform 7"/>
          <p:cNvSpPr>
            <a:spLocks/>
          </p:cNvSpPr>
          <p:nvPr/>
        </p:nvSpPr>
        <p:spPr bwMode="auto">
          <a:xfrm>
            <a:off x="2933347" y="2497593"/>
            <a:ext cx="1909763" cy="1846263"/>
          </a:xfrm>
          <a:custGeom>
            <a:avLst/>
            <a:gdLst>
              <a:gd name="T0" fmla="*/ 776 w 1203"/>
              <a:gd name="T1" fmla="*/ 10 h 1163"/>
              <a:gd name="T2" fmla="*/ 824 w 1203"/>
              <a:gd name="T3" fmla="*/ 56 h 1163"/>
              <a:gd name="T4" fmla="*/ 833 w 1203"/>
              <a:gd name="T5" fmla="*/ 112 h 1163"/>
              <a:gd name="T6" fmla="*/ 821 w 1203"/>
              <a:gd name="T7" fmla="*/ 154 h 1163"/>
              <a:gd name="T8" fmla="*/ 810 w 1203"/>
              <a:gd name="T9" fmla="*/ 183 h 1163"/>
              <a:gd name="T10" fmla="*/ 804 w 1203"/>
              <a:gd name="T11" fmla="*/ 218 h 1163"/>
              <a:gd name="T12" fmla="*/ 833 w 1203"/>
              <a:gd name="T13" fmla="*/ 246 h 1163"/>
              <a:gd name="T14" fmla="*/ 1203 w 1203"/>
              <a:gd name="T15" fmla="*/ 589 h 1163"/>
              <a:gd name="T16" fmla="*/ 1184 w 1203"/>
              <a:gd name="T17" fmla="*/ 630 h 1163"/>
              <a:gd name="T18" fmla="*/ 1137 w 1203"/>
              <a:gd name="T19" fmla="*/ 631 h 1163"/>
              <a:gd name="T20" fmla="*/ 1117 w 1203"/>
              <a:gd name="T21" fmla="*/ 623 h 1163"/>
              <a:gd name="T22" fmla="*/ 1075 w 1203"/>
              <a:gd name="T23" fmla="*/ 610 h 1163"/>
              <a:gd name="T24" fmla="*/ 1025 w 1203"/>
              <a:gd name="T25" fmla="*/ 609 h 1163"/>
              <a:gd name="T26" fmla="*/ 968 w 1203"/>
              <a:gd name="T27" fmla="*/ 643 h 1163"/>
              <a:gd name="T28" fmla="*/ 945 w 1203"/>
              <a:gd name="T29" fmla="*/ 706 h 1163"/>
              <a:gd name="T30" fmla="*/ 968 w 1203"/>
              <a:gd name="T31" fmla="*/ 768 h 1163"/>
              <a:gd name="T32" fmla="*/ 1025 w 1203"/>
              <a:gd name="T33" fmla="*/ 803 h 1163"/>
              <a:gd name="T34" fmla="*/ 1074 w 1203"/>
              <a:gd name="T35" fmla="*/ 804 h 1163"/>
              <a:gd name="T36" fmla="*/ 1113 w 1203"/>
              <a:gd name="T37" fmla="*/ 796 h 1163"/>
              <a:gd name="T38" fmla="*/ 1131 w 1203"/>
              <a:gd name="T39" fmla="*/ 791 h 1163"/>
              <a:gd name="T40" fmla="*/ 1175 w 1203"/>
              <a:gd name="T41" fmla="*/ 785 h 1163"/>
              <a:gd name="T42" fmla="*/ 1201 w 1203"/>
              <a:gd name="T43" fmla="*/ 808 h 1163"/>
              <a:gd name="T44" fmla="*/ 1147 w 1203"/>
              <a:gd name="T45" fmla="*/ 1163 h 1163"/>
              <a:gd name="T46" fmla="*/ 851 w 1203"/>
              <a:gd name="T47" fmla="*/ 1161 h 1163"/>
              <a:gd name="T48" fmla="*/ 809 w 1203"/>
              <a:gd name="T49" fmla="*/ 1143 h 1163"/>
              <a:gd name="T50" fmla="*/ 809 w 1203"/>
              <a:gd name="T51" fmla="*/ 1098 h 1163"/>
              <a:gd name="T52" fmla="*/ 817 w 1203"/>
              <a:gd name="T53" fmla="*/ 1079 h 1163"/>
              <a:gd name="T54" fmla="*/ 830 w 1203"/>
              <a:gd name="T55" fmla="*/ 1038 h 1163"/>
              <a:gd name="T56" fmla="*/ 831 w 1203"/>
              <a:gd name="T57" fmla="*/ 989 h 1163"/>
              <a:gd name="T58" fmla="*/ 795 w 1203"/>
              <a:gd name="T59" fmla="*/ 934 h 1163"/>
              <a:gd name="T60" fmla="*/ 730 w 1203"/>
              <a:gd name="T61" fmla="*/ 912 h 1163"/>
              <a:gd name="T62" fmla="*/ 666 w 1203"/>
              <a:gd name="T63" fmla="*/ 934 h 1163"/>
              <a:gd name="T64" fmla="*/ 630 w 1203"/>
              <a:gd name="T65" fmla="*/ 989 h 1163"/>
              <a:gd name="T66" fmla="*/ 631 w 1203"/>
              <a:gd name="T67" fmla="*/ 1038 h 1163"/>
              <a:gd name="T68" fmla="*/ 645 w 1203"/>
              <a:gd name="T69" fmla="*/ 1079 h 1163"/>
              <a:gd name="T70" fmla="*/ 653 w 1203"/>
              <a:gd name="T71" fmla="*/ 1098 h 1163"/>
              <a:gd name="T72" fmla="*/ 653 w 1203"/>
              <a:gd name="T73" fmla="*/ 1143 h 1163"/>
              <a:gd name="T74" fmla="*/ 610 w 1203"/>
              <a:gd name="T75" fmla="*/ 1161 h 1163"/>
              <a:gd name="T76" fmla="*/ 315 w 1203"/>
              <a:gd name="T77" fmla="*/ 1163 h 1163"/>
              <a:gd name="T78" fmla="*/ 256 w 1203"/>
              <a:gd name="T79" fmla="*/ 805 h 1163"/>
              <a:gd name="T80" fmla="*/ 226 w 1203"/>
              <a:gd name="T81" fmla="*/ 777 h 1163"/>
              <a:gd name="T82" fmla="*/ 193 w 1203"/>
              <a:gd name="T83" fmla="*/ 781 h 1163"/>
              <a:gd name="T84" fmla="*/ 170 w 1203"/>
              <a:gd name="T85" fmla="*/ 790 h 1163"/>
              <a:gd name="T86" fmla="*/ 129 w 1203"/>
              <a:gd name="T87" fmla="*/ 802 h 1163"/>
              <a:gd name="T88" fmla="*/ 85 w 1203"/>
              <a:gd name="T89" fmla="*/ 804 h 1163"/>
              <a:gd name="T90" fmla="*/ 46 w 1203"/>
              <a:gd name="T91" fmla="*/ 789 h 1163"/>
              <a:gd name="T92" fmla="*/ 8 w 1203"/>
              <a:gd name="T93" fmla="*/ 745 h 1163"/>
              <a:gd name="T94" fmla="*/ 2 w 1203"/>
              <a:gd name="T95" fmla="*/ 686 h 1163"/>
              <a:gd name="T96" fmla="*/ 31 w 1203"/>
              <a:gd name="T97" fmla="*/ 635 h 1163"/>
              <a:gd name="T98" fmla="*/ 66 w 1203"/>
              <a:gd name="T99" fmla="*/ 613 h 1163"/>
              <a:gd name="T100" fmla="*/ 116 w 1203"/>
              <a:gd name="T101" fmla="*/ 607 h 1163"/>
              <a:gd name="T102" fmla="*/ 157 w 1203"/>
              <a:gd name="T103" fmla="*/ 618 h 1163"/>
              <a:gd name="T104" fmla="*/ 189 w 1203"/>
              <a:gd name="T105" fmla="*/ 629 h 1163"/>
              <a:gd name="T106" fmla="*/ 210 w 1203"/>
              <a:gd name="T107" fmla="*/ 636 h 1163"/>
              <a:gd name="T108" fmla="*/ 250 w 1203"/>
              <a:gd name="T109" fmla="*/ 621 h 1163"/>
              <a:gd name="T110" fmla="*/ 258 w 1203"/>
              <a:gd name="T111" fmla="*/ 249 h 1163"/>
              <a:gd name="T112" fmla="*/ 643 w 1203"/>
              <a:gd name="T113" fmla="*/ 240 h 1163"/>
              <a:gd name="T114" fmla="*/ 658 w 1203"/>
              <a:gd name="T115" fmla="*/ 203 h 1163"/>
              <a:gd name="T116" fmla="*/ 649 w 1203"/>
              <a:gd name="T117" fmla="*/ 176 h 1163"/>
              <a:gd name="T118" fmla="*/ 636 w 1203"/>
              <a:gd name="T119" fmla="*/ 139 h 1163"/>
              <a:gd name="T120" fmla="*/ 627 w 1203"/>
              <a:gd name="T121" fmla="*/ 100 h 1163"/>
              <a:gd name="T122" fmla="*/ 650 w 1203"/>
              <a:gd name="T123" fmla="*/ 37 h 1163"/>
              <a:gd name="T124" fmla="*/ 707 w 1203"/>
              <a:gd name="T125" fmla="*/ 2 h 1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203" h="1163">
                <a:moveTo>
                  <a:pt x="730" y="0"/>
                </a:moveTo>
                <a:lnTo>
                  <a:pt x="755" y="2"/>
                </a:lnTo>
                <a:lnTo>
                  <a:pt x="776" y="10"/>
                </a:lnTo>
                <a:lnTo>
                  <a:pt x="795" y="21"/>
                </a:lnTo>
                <a:lnTo>
                  <a:pt x="812" y="37"/>
                </a:lnTo>
                <a:lnTo>
                  <a:pt x="824" y="56"/>
                </a:lnTo>
                <a:lnTo>
                  <a:pt x="831" y="76"/>
                </a:lnTo>
                <a:lnTo>
                  <a:pt x="834" y="100"/>
                </a:lnTo>
                <a:lnTo>
                  <a:pt x="833" y="112"/>
                </a:lnTo>
                <a:lnTo>
                  <a:pt x="830" y="125"/>
                </a:lnTo>
                <a:lnTo>
                  <a:pt x="826" y="139"/>
                </a:lnTo>
                <a:lnTo>
                  <a:pt x="821" y="154"/>
                </a:lnTo>
                <a:lnTo>
                  <a:pt x="817" y="166"/>
                </a:lnTo>
                <a:lnTo>
                  <a:pt x="813" y="176"/>
                </a:lnTo>
                <a:lnTo>
                  <a:pt x="810" y="183"/>
                </a:lnTo>
                <a:lnTo>
                  <a:pt x="809" y="185"/>
                </a:lnTo>
                <a:lnTo>
                  <a:pt x="804" y="203"/>
                </a:lnTo>
                <a:lnTo>
                  <a:pt x="804" y="218"/>
                </a:lnTo>
                <a:lnTo>
                  <a:pt x="809" y="230"/>
                </a:lnTo>
                <a:lnTo>
                  <a:pt x="819" y="240"/>
                </a:lnTo>
                <a:lnTo>
                  <a:pt x="833" y="246"/>
                </a:lnTo>
                <a:lnTo>
                  <a:pt x="851" y="249"/>
                </a:lnTo>
                <a:lnTo>
                  <a:pt x="1203" y="249"/>
                </a:lnTo>
                <a:lnTo>
                  <a:pt x="1203" y="589"/>
                </a:lnTo>
                <a:lnTo>
                  <a:pt x="1201" y="607"/>
                </a:lnTo>
                <a:lnTo>
                  <a:pt x="1195" y="621"/>
                </a:lnTo>
                <a:lnTo>
                  <a:pt x="1184" y="630"/>
                </a:lnTo>
                <a:lnTo>
                  <a:pt x="1171" y="635"/>
                </a:lnTo>
                <a:lnTo>
                  <a:pt x="1155" y="636"/>
                </a:lnTo>
                <a:lnTo>
                  <a:pt x="1137" y="631"/>
                </a:lnTo>
                <a:lnTo>
                  <a:pt x="1135" y="630"/>
                </a:lnTo>
                <a:lnTo>
                  <a:pt x="1128" y="627"/>
                </a:lnTo>
                <a:lnTo>
                  <a:pt x="1117" y="623"/>
                </a:lnTo>
                <a:lnTo>
                  <a:pt x="1104" y="619"/>
                </a:lnTo>
                <a:lnTo>
                  <a:pt x="1090" y="614"/>
                </a:lnTo>
                <a:lnTo>
                  <a:pt x="1075" y="610"/>
                </a:lnTo>
                <a:lnTo>
                  <a:pt x="1061" y="607"/>
                </a:lnTo>
                <a:lnTo>
                  <a:pt x="1049" y="606"/>
                </a:lnTo>
                <a:lnTo>
                  <a:pt x="1025" y="609"/>
                </a:lnTo>
                <a:lnTo>
                  <a:pt x="1003" y="616"/>
                </a:lnTo>
                <a:lnTo>
                  <a:pt x="984" y="628"/>
                </a:lnTo>
                <a:lnTo>
                  <a:pt x="968" y="643"/>
                </a:lnTo>
                <a:lnTo>
                  <a:pt x="956" y="662"/>
                </a:lnTo>
                <a:lnTo>
                  <a:pt x="948" y="683"/>
                </a:lnTo>
                <a:lnTo>
                  <a:pt x="945" y="706"/>
                </a:lnTo>
                <a:lnTo>
                  <a:pt x="948" y="729"/>
                </a:lnTo>
                <a:lnTo>
                  <a:pt x="956" y="750"/>
                </a:lnTo>
                <a:lnTo>
                  <a:pt x="968" y="768"/>
                </a:lnTo>
                <a:lnTo>
                  <a:pt x="984" y="784"/>
                </a:lnTo>
                <a:lnTo>
                  <a:pt x="1003" y="796"/>
                </a:lnTo>
                <a:lnTo>
                  <a:pt x="1025" y="803"/>
                </a:lnTo>
                <a:lnTo>
                  <a:pt x="1049" y="806"/>
                </a:lnTo>
                <a:lnTo>
                  <a:pt x="1061" y="805"/>
                </a:lnTo>
                <a:lnTo>
                  <a:pt x="1074" y="804"/>
                </a:lnTo>
                <a:lnTo>
                  <a:pt x="1088" y="801"/>
                </a:lnTo>
                <a:lnTo>
                  <a:pt x="1102" y="799"/>
                </a:lnTo>
                <a:lnTo>
                  <a:pt x="1113" y="796"/>
                </a:lnTo>
                <a:lnTo>
                  <a:pt x="1123" y="794"/>
                </a:lnTo>
                <a:lnTo>
                  <a:pt x="1129" y="792"/>
                </a:lnTo>
                <a:lnTo>
                  <a:pt x="1131" y="791"/>
                </a:lnTo>
                <a:lnTo>
                  <a:pt x="1147" y="786"/>
                </a:lnTo>
                <a:lnTo>
                  <a:pt x="1162" y="784"/>
                </a:lnTo>
                <a:lnTo>
                  <a:pt x="1175" y="785"/>
                </a:lnTo>
                <a:lnTo>
                  <a:pt x="1186" y="789"/>
                </a:lnTo>
                <a:lnTo>
                  <a:pt x="1196" y="797"/>
                </a:lnTo>
                <a:lnTo>
                  <a:pt x="1201" y="808"/>
                </a:lnTo>
                <a:lnTo>
                  <a:pt x="1203" y="822"/>
                </a:lnTo>
                <a:lnTo>
                  <a:pt x="1203" y="1163"/>
                </a:lnTo>
                <a:lnTo>
                  <a:pt x="1147" y="1163"/>
                </a:lnTo>
                <a:lnTo>
                  <a:pt x="1140" y="1162"/>
                </a:lnTo>
                <a:lnTo>
                  <a:pt x="1131" y="1161"/>
                </a:lnTo>
                <a:lnTo>
                  <a:pt x="851" y="1161"/>
                </a:lnTo>
                <a:lnTo>
                  <a:pt x="833" y="1159"/>
                </a:lnTo>
                <a:lnTo>
                  <a:pt x="819" y="1153"/>
                </a:lnTo>
                <a:lnTo>
                  <a:pt x="809" y="1143"/>
                </a:lnTo>
                <a:lnTo>
                  <a:pt x="804" y="1130"/>
                </a:lnTo>
                <a:lnTo>
                  <a:pt x="804" y="1114"/>
                </a:lnTo>
                <a:lnTo>
                  <a:pt x="809" y="1098"/>
                </a:lnTo>
                <a:lnTo>
                  <a:pt x="810" y="1095"/>
                </a:lnTo>
                <a:lnTo>
                  <a:pt x="813" y="1089"/>
                </a:lnTo>
                <a:lnTo>
                  <a:pt x="817" y="1079"/>
                </a:lnTo>
                <a:lnTo>
                  <a:pt x="821" y="1066"/>
                </a:lnTo>
                <a:lnTo>
                  <a:pt x="826" y="1052"/>
                </a:lnTo>
                <a:lnTo>
                  <a:pt x="830" y="1038"/>
                </a:lnTo>
                <a:lnTo>
                  <a:pt x="833" y="1024"/>
                </a:lnTo>
                <a:lnTo>
                  <a:pt x="834" y="1013"/>
                </a:lnTo>
                <a:lnTo>
                  <a:pt x="831" y="989"/>
                </a:lnTo>
                <a:lnTo>
                  <a:pt x="824" y="968"/>
                </a:lnTo>
                <a:lnTo>
                  <a:pt x="812" y="950"/>
                </a:lnTo>
                <a:lnTo>
                  <a:pt x="795" y="934"/>
                </a:lnTo>
                <a:lnTo>
                  <a:pt x="776" y="922"/>
                </a:lnTo>
                <a:lnTo>
                  <a:pt x="755" y="915"/>
                </a:lnTo>
                <a:lnTo>
                  <a:pt x="730" y="912"/>
                </a:lnTo>
                <a:lnTo>
                  <a:pt x="707" y="915"/>
                </a:lnTo>
                <a:lnTo>
                  <a:pt x="685" y="922"/>
                </a:lnTo>
                <a:lnTo>
                  <a:pt x="666" y="934"/>
                </a:lnTo>
                <a:lnTo>
                  <a:pt x="650" y="950"/>
                </a:lnTo>
                <a:lnTo>
                  <a:pt x="638" y="968"/>
                </a:lnTo>
                <a:lnTo>
                  <a:pt x="630" y="989"/>
                </a:lnTo>
                <a:lnTo>
                  <a:pt x="627" y="1013"/>
                </a:lnTo>
                <a:lnTo>
                  <a:pt x="628" y="1024"/>
                </a:lnTo>
                <a:lnTo>
                  <a:pt x="631" y="1038"/>
                </a:lnTo>
                <a:lnTo>
                  <a:pt x="636" y="1052"/>
                </a:lnTo>
                <a:lnTo>
                  <a:pt x="641" y="1066"/>
                </a:lnTo>
                <a:lnTo>
                  <a:pt x="645" y="1079"/>
                </a:lnTo>
                <a:lnTo>
                  <a:pt x="649" y="1089"/>
                </a:lnTo>
                <a:lnTo>
                  <a:pt x="652" y="1095"/>
                </a:lnTo>
                <a:lnTo>
                  <a:pt x="653" y="1098"/>
                </a:lnTo>
                <a:lnTo>
                  <a:pt x="658" y="1114"/>
                </a:lnTo>
                <a:lnTo>
                  <a:pt x="658" y="1130"/>
                </a:lnTo>
                <a:lnTo>
                  <a:pt x="653" y="1143"/>
                </a:lnTo>
                <a:lnTo>
                  <a:pt x="643" y="1153"/>
                </a:lnTo>
                <a:lnTo>
                  <a:pt x="628" y="1159"/>
                </a:lnTo>
                <a:lnTo>
                  <a:pt x="610" y="1161"/>
                </a:lnTo>
                <a:lnTo>
                  <a:pt x="330" y="1161"/>
                </a:lnTo>
                <a:lnTo>
                  <a:pt x="322" y="1162"/>
                </a:lnTo>
                <a:lnTo>
                  <a:pt x="315" y="1163"/>
                </a:lnTo>
                <a:lnTo>
                  <a:pt x="258" y="1163"/>
                </a:lnTo>
                <a:lnTo>
                  <a:pt x="258" y="822"/>
                </a:lnTo>
                <a:lnTo>
                  <a:pt x="256" y="805"/>
                </a:lnTo>
                <a:lnTo>
                  <a:pt x="250" y="792"/>
                </a:lnTo>
                <a:lnTo>
                  <a:pt x="239" y="782"/>
                </a:lnTo>
                <a:lnTo>
                  <a:pt x="226" y="777"/>
                </a:lnTo>
                <a:lnTo>
                  <a:pt x="210" y="776"/>
                </a:lnTo>
                <a:lnTo>
                  <a:pt x="193" y="781"/>
                </a:lnTo>
                <a:lnTo>
                  <a:pt x="193" y="781"/>
                </a:lnTo>
                <a:lnTo>
                  <a:pt x="189" y="783"/>
                </a:lnTo>
                <a:lnTo>
                  <a:pt x="180" y="786"/>
                </a:lnTo>
                <a:lnTo>
                  <a:pt x="170" y="790"/>
                </a:lnTo>
                <a:lnTo>
                  <a:pt x="157" y="794"/>
                </a:lnTo>
                <a:lnTo>
                  <a:pt x="143" y="799"/>
                </a:lnTo>
                <a:lnTo>
                  <a:pt x="129" y="802"/>
                </a:lnTo>
                <a:lnTo>
                  <a:pt x="116" y="805"/>
                </a:lnTo>
                <a:lnTo>
                  <a:pt x="104" y="806"/>
                </a:lnTo>
                <a:lnTo>
                  <a:pt x="85" y="804"/>
                </a:lnTo>
                <a:lnTo>
                  <a:pt x="66" y="799"/>
                </a:lnTo>
                <a:lnTo>
                  <a:pt x="50" y="792"/>
                </a:lnTo>
                <a:lnTo>
                  <a:pt x="46" y="789"/>
                </a:lnTo>
                <a:lnTo>
                  <a:pt x="31" y="777"/>
                </a:lnTo>
                <a:lnTo>
                  <a:pt x="19" y="762"/>
                </a:lnTo>
                <a:lnTo>
                  <a:pt x="8" y="745"/>
                </a:lnTo>
                <a:lnTo>
                  <a:pt x="2" y="726"/>
                </a:lnTo>
                <a:lnTo>
                  <a:pt x="0" y="706"/>
                </a:lnTo>
                <a:lnTo>
                  <a:pt x="2" y="686"/>
                </a:lnTo>
                <a:lnTo>
                  <a:pt x="8" y="667"/>
                </a:lnTo>
                <a:lnTo>
                  <a:pt x="19" y="650"/>
                </a:lnTo>
                <a:lnTo>
                  <a:pt x="31" y="635"/>
                </a:lnTo>
                <a:lnTo>
                  <a:pt x="46" y="623"/>
                </a:lnTo>
                <a:lnTo>
                  <a:pt x="50" y="621"/>
                </a:lnTo>
                <a:lnTo>
                  <a:pt x="66" y="613"/>
                </a:lnTo>
                <a:lnTo>
                  <a:pt x="85" y="608"/>
                </a:lnTo>
                <a:lnTo>
                  <a:pt x="104" y="606"/>
                </a:lnTo>
                <a:lnTo>
                  <a:pt x="116" y="607"/>
                </a:lnTo>
                <a:lnTo>
                  <a:pt x="129" y="610"/>
                </a:lnTo>
                <a:lnTo>
                  <a:pt x="143" y="614"/>
                </a:lnTo>
                <a:lnTo>
                  <a:pt x="157" y="618"/>
                </a:lnTo>
                <a:lnTo>
                  <a:pt x="170" y="622"/>
                </a:lnTo>
                <a:lnTo>
                  <a:pt x="180" y="626"/>
                </a:lnTo>
                <a:lnTo>
                  <a:pt x="189" y="629"/>
                </a:lnTo>
                <a:lnTo>
                  <a:pt x="193" y="631"/>
                </a:lnTo>
                <a:lnTo>
                  <a:pt x="193" y="631"/>
                </a:lnTo>
                <a:lnTo>
                  <a:pt x="210" y="636"/>
                </a:lnTo>
                <a:lnTo>
                  <a:pt x="226" y="635"/>
                </a:lnTo>
                <a:lnTo>
                  <a:pt x="239" y="630"/>
                </a:lnTo>
                <a:lnTo>
                  <a:pt x="250" y="621"/>
                </a:lnTo>
                <a:lnTo>
                  <a:pt x="256" y="607"/>
                </a:lnTo>
                <a:lnTo>
                  <a:pt x="258" y="589"/>
                </a:lnTo>
                <a:lnTo>
                  <a:pt x="258" y="249"/>
                </a:lnTo>
                <a:lnTo>
                  <a:pt x="610" y="249"/>
                </a:lnTo>
                <a:lnTo>
                  <a:pt x="628" y="246"/>
                </a:lnTo>
                <a:lnTo>
                  <a:pt x="643" y="240"/>
                </a:lnTo>
                <a:lnTo>
                  <a:pt x="653" y="230"/>
                </a:lnTo>
                <a:lnTo>
                  <a:pt x="658" y="218"/>
                </a:lnTo>
                <a:lnTo>
                  <a:pt x="658" y="203"/>
                </a:lnTo>
                <a:lnTo>
                  <a:pt x="653" y="185"/>
                </a:lnTo>
                <a:lnTo>
                  <a:pt x="652" y="183"/>
                </a:lnTo>
                <a:lnTo>
                  <a:pt x="649" y="176"/>
                </a:lnTo>
                <a:lnTo>
                  <a:pt x="645" y="166"/>
                </a:lnTo>
                <a:lnTo>
                  <a:pt x="641" y="154"/>
                </a:lnTo>
                <a:lnTo>
                  <a:pt x="636" y="139"/>
                </a:lnTo>
                <a:lnTo>
                  <a:pt x="631" y="125"/>
                </a:lnTo>
                <a:lnTo>
                  <a:pt x="628" y="112"/>
                </a:lnTo>
                <a:lnTo>
                  <a:pt x="627" y="100"/>
                </a:lnTo>
                <a:lnTo>
                  <a:pt x="630" y="76"/>
                </a:lnTo>
                <a:lnTo>
                  <a:pt x="638" y="56"/>
                </a:lnTo>
                <a:lnTo>
                  <a:pt x="650" y="37"/>
                </a:lnTo>
                <a:lnTo>
                  <a:pt x="666" y="21"/>
                </a:lnTo>
                <a:lnTo>
                  <a:pt x="685" y="10"/>
                </a:lnTo>
                <a:lnTo>
                  <a:pt x="707" y="2"/>
                </a:lnTo>
                <a:lnTo>
                  <a:pt x="730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>
            <a:off x="4444647" y="4358143"/>
            <a:ext cx="1908175" cy="1844675"/>
          </a:xfrm>
          <a:custGeom>
            <a:avLst/>
            <a:gdLst>
              <a:gd name="T0" fmla="*/ 642 w 1202"/>
              <a:gd name="T1" fmla="*/ 10 h 1162"/>
              <a:gd name="T2" fmla="*/ 652 w 1202"/>
              <a:gd name="T3" fmla="*/ 64 h 1162"/>
              <a:gd name="T4" fmla="*/ 640 w 1202"/>
              <a:gd name="T5" fmla="*/ 96 h 1162"/>
              <a:gd name="T6" fmla="*/ 626 w 1202"/>
              <a:gd name="T7" fmla="*/ 149 h 1162"/>
              <a:gd name="T8" fmla="*/ 665 w 1202"/>
              <a:gd name="T9" fmla="*/ 227 h 1162"/>
              <a:gd name="T10" fmla="*/ 754 w 1202"/>
              <a:gd name="T11" fmla="*/ 247 h 1162"/>
              <a:gd name="T12" fmla="*/ 822 w 1202"/>
              <a:gd name="T13" fmla="*/ 194 h 1162"/>
              <a:gd name="T14" fmla="*/ 829 w 1202"/>
              <a:gd name="T15" fmla="*/ 124 h 1162"/>
              <a:gd name="T16" fmla="*/ 811 w 1202"/>
              <a:gd name="T17" fmla="*/ 73 h 1162"/>
              <a:gd name="T18" fmla="*/ 803 w 1202"/>
              <a:gd name="T19" fmla="*/ 32 h 1162"/>
              <a:gd name="T20" fmla="*/ 849 w 1202"/>
              <a:gd name="T21" fmla="*/ 0 h 1162"/>
              <a:gd name="T22" fmla="*/ 1200 w 1202"/>
              <a:gd name="T23" fmla="*/ 70 h 1162"/>
              <a:gd name="T24" fmla="*/ 1180 w 1202"/>
              <a:gd name="T25" fmla="*/ 381 h 1162"/>
              <a:gd name="T26" fmla="*/ 1131 w 1202"/>
              <a:gd name="T27" fmla="*/ 381 h 1162"/>
              <a:gd name="T28" fmla="*/ 1087 w 1202"/>
              <a:gd name="T29" fmla="*/ 365 h 1162"/>
              <a:gd name="T30" fmla="*/ 1022 w 1202"/>
              <a:gd name="T31" fmla="*/ 360 h 1162"/>
              <a:gd name="T32" fmla="*/ 953 w 1202"/>
              <a:gd name="T33" fmla="*/ 413 h 1162"/>
              <a:gd name="T34" fmla="*/ 953 w 1202"/>
              <a:gd name="T35" fmla="*/ 501 h 1162"/>
              <a:gd name="T36" fmla="*/ 1022 w 1202"/>
              <a:gd name="T37" fmla="*/ 554 h 1162"/>
              <a:gd name="T38" fmla="*/ 1087 w 1202"/>
              <a:gd name="T39" fmla="*/ 549 h 1162"/>
              <a:gd name="T40" fmla="*/ 1131 w 1202"/>
              <a:gd name="T41" fmla="*/ 533 h 1162"/>
              <a:gd name="T42" fmla="*/ 1175 w 1202"/>
              <a:gd name="T43" fmla="*/ 530 h 1162"/>
              <a:gd name="T44" fmla="*/ 1200 w 1202"/>
              <a:gd name="T45" fmla="*/ 574 h 1162"/>
              <a:gd name="T46" fmla="*/ 1202 w 1202"/>
              <a:gd name="T47" fmla="*/ 913 h 1162"/>
              <a:gd name="T48" fmla="*/ 832 w 1202"/>
              <a:gd name="T49" fmla="*/ 915 h 1162"/>
              <a:gd name="T50" fmla="*/ 801 w 1202"/>
              <a:gd name="T51" fmla="*/ 959 h 1162"/>
              <a:gd name="T52" fmla="*/ 812 w 1202"/>
              <a:gd name="T53" fmla="*/ 989 h 1162"/>
              <a:gd name="T54" fmla="*/ 829 w 1202"/>
              <a:gd name="T55" fmla="*/ 1038 h 1162"/>
              <a:gd name="T56" fmla="*/ 826 w 1202"/>
              <a:gd name="T57" fmla="*/ 1099 h 1162"/>
              <a:gd name="T58" fmla="*/ 787 w 1202"/>
              <a:gd name="T59" fmla="*/ 1146 h 1162"/>
              <a:gd name="T60" fmla="*/ 709 w 1202"/>
              <a:gd name="T61" fmla="*/ 1160 h 1162"/>
              <a:gd name="T62" fmla="*/ 644 w 1202"/>
              <a:gd name="T63" fmla="*/ 1118 h 1162"/>
              <a:gd name="T64" fmla="*/ 626 w 1202"/>
              <a:gd name="T65" fmla="*/ 1062 h 1162"/>
              <a:gd name="T66" fmla="*/ 639 w 1202"/>
              <a:gd name="T67" fmla="*/ 1011 h 1162"/>
              <a:gd name="T68" fmla="*/ 652 w 1202"/>
              <a:gd name="T69" fmla="*/ 977 h 1162"/>
              <a:gd name="T70" fmla="*/ 652 w 1202"/>
              <a:gd name="T71" fmla="*/ 932 h 1162"/>
              <a:gd name="T72" fmla="*/ 329 w 1202"/>
              <a:gd name="T73" fmla="*/ 913 h 1162"/>
              <a:gd name="T74" fmla="*/ 256 w 1202"/>
              <a:gd name="T75" fmla="*/ 558 h 1162"/>
              <a:gd name="T76" fmla="*/ 221 w 1202"/>
              <a:gd name="T77" fmla="*/ 527 h 1162"/>
              <a:gd name="T78" fmla="*/ 182 w 1202"/>
              <a:gd name="T79" fmla="*/ 536 h 1162"/>
              <a:gd name="T80" fmla="*/ 131 w 1202"/>
              <a:gd name="T81" fmla="*/ 553 h 1162"/>
              <a:gd name="T82" fmla="*/ 58 w 1202"/>
              <a:gd name="T83" fmla="*/ 547 h 1162"/>
              <a:gd name="T84" fmla="*/ 3 w 1202"/>
              <a:gd name="T85" fmla="*/ 480 h 1162"/>
              <a:gd name="T86" fmla="*/ 24 w 1202"/>
              <a:gd name="T87" fmla="*/ 394 h 1162"/>
              <a:gd name="T88" fmla="*/ 104 w 1202"/>
              <a:gd name="T89" fmla="*/ 357 h 1162"/>
              <a:gd name="T90" fmla="*/ 159 w 1202"/>
              <a:gd name="T91" fmla="*/ 370 h 1162"/>
              <a:gd name="T92" fmla="*/ 193 w 1202"/>
              <a:gd name="T93" fmla="*/ 382 h 1162"/>
              <a:gd name="T94" fmla="*/ 249 w 1202"/>
              <a:gd name="T95" fmla="*/ 372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02" h="1162">
                <a:moveTo>
                  <a:pt x="258" y="0"/>
                </a:moveTo>
                <a:lnTo>
                  <a:pt x="610" y="0"/>
                </a:lnTo>
                <a:lnTo>
                  <a:pt x="627" y="3"/>
                </a:lnTo>
                <a:lnTo>
                  <a:pt x="642" y="10"/>
                </a:lnTo>
                <a:lnTo>
                  <a:pt x="652" y="19"/>
                </a:lnTo>
                <a:lnTo>
                  <a:pt x="657" y="32"/>
                </a:lnTo>
                <a:lnTo>
                  <a:pt x="657" y="47"/>
                </a:lnTo>
                <a:lnTo>
                  <a:pt x="652" y="64"/>
                </a:lnTo>
                <a:lnTo>
                  <a:pt x="651" y="67"/>
                </a:lnTo>
                <a:lnTo>
                  <a:pt x="648" y="73"/>
                </a:lnTo>
                <a:lnTo>
                  <a:pt x="644" y="83"/>
                </a:lnTo>
                <a:lnTo>
                  <a:pt x="640" y="96"/>
                </a:lnTo>
                <a:lnTo>
                  <a:pt x="635" y="109"/>
                </a:lnTo>
                <a:lnTo>
                  <a:pt x="630" y="124"/>
                </a:lnTo>
                <a:lnTo>
                  <a:pt x="627" y="138"/>
                </a:lnTo>
                <a:lnTo>
                  <a:pt x="626" y="149"/>
                </a:lnTo>
                <a:lnTo>
                  <a:pt x="629" y="173"/>
                </a:lnTo>
                <a:lnTo>
                  <a:pt x="637" y="194"/>
                </a:lnTo>
                <a:lnTo>
                  <a:pt x="649" y="212"/>
                </a:lnTo>
                <a:lnTo>
                  <a:pt x="665" y="227"/>
                </a:lnTo>
                <a:lnTo>
                  <a:pt x="684" y="240"/>
                </a:lnTo>
                <a:lnTo>
                  <a:pt x="706" y="247"/>
                </a:lnTo>
                <a:lnTo>
                  <a:pt x="729" y="250"/>
                </a:lnTo>
                <a:lnTo>
                  <a:pt x="754" y="247"/>
                </a:lnTo>
                <a:lnTo>
                  <a:pt x="775" y="240"/>
                </a:lnTo>
                <a:lnTo>
                  <a:pt x="794" y="227"/>
                </a:lnTo>
                <a:lnTo>
                  <a:pt x="811" y="212"/>
                </a:lnTo>
                <a:lnTo>
                  <a:pt x="822" y="194"/>
                </a:lnTo>
                <a:lnTo>
                  <a:pt x="830" y="173"/>
                </a:lnTo>
                <a:lnTo>
                  <a:pt x="833" y="149"/>
                </a:lnTo>
                <a:lnTo>
                  <a:pt x="832" y="138"/>
                </a:lnTo>
                <a:lnTo>
                  <a:pt x="829" y="124"/>
                </a:lnTo>
                <a:lnTo>
                  <a:pt x="825" y="109"/>
                </a:lnTo>
                <a:lnTo>
                  <a:pt x="820" y="96"/>
                </a:lnTo>
                <a:lnTo>
                  <a:pt x="815" y="83"/>
                </a:lnTo>
                <a:lnTo>
                  <a:pt x="811" y="73"/>
                </a:lnTo>
                <a:lnTo>
                  <a:pt x="808" y="67"/>
                </a:lnTo>
                <a:lnTo>
                  <a:pt x="807" y="64"/>
                </a:lnTo>
                <a:lnTo>
                  <a:pt x="801" y="47"/>
                </a:lnTo>
                <a:lnTo>
                  <a:pt x="803" y="32"/>
                </a:lnTo>
                <a:lnTo>
                  <a:pt x="808" y="19"/>
                </a:lnTo>
                <a:lnTo>
                  <a:pt x="818" y="10"/>
                </a:lnTo>
                <a:lnTo>
                  <a:pt x="832" y="3"/>
                </a:lnTo>
                <a:lnTo>
                  <a:pt x="849" y="0"/>
                </a:lnTo>
                <a:lnTo>
                  <a:pt x="1202" y="0"/>
                </a:lnTo>
                <a:lnTo>
                  <a:pt x="1202" y="55"/>
                </a:lnTo>
                <a:lnTo>
                  <a:pt x="1201" y="63"/>
                </a:lnTo>
                <a:lnTo>
                  <a:pt x="1200" y="70"/>
                </a:lnTo>
                <a:lnTo>
                  <a:pt x="1200" y="340"/>
                </a:lnTo>
                <a:lnTo>
                  <a:pt x="1198" y="358"/>
                </a:lnTo>
                <a:lnTo>
                  <a:pt x="1190" y="372"/>
                </a:lnTo>
                <a:lnTo>
                  <a:pt x="1180" y="381"/>
                </a:lnTo>
                <a:lnTo>
                  <a:pt x="1167" y="386"/>
                </a:lnTo>
                <a:lnTo>
                  <a:pt x="1152" y="387"/>
                </a:lnTo>
                <a:lnTo>
                  <a:pt x="1134" y="382"/>
                </a:lnTo>
                <a:lnTo>
                  <a:pt x="1131" y="381"/>
                </a:lnTo>
                <a:lnTo>
                  <a:pt x="1124" y="378"/>
                </a:lnTo>
                <a:lnTo>
                  <a:pt x="1114" y="374"/>
                </a:lnTo>
                <a:lnTo>
                  <a:pt x="1101" y="370"/>
                </a:lnTo>
                <a:lnTo>
                  <a:pt x="1087" y="365"/>
                </a:lnTo>
                <a:lnTo>
                  <a:pt x="1072" y="361"/>
                </a:lnTo>
                <a:lnTo>
                  <a:pt x="1058" y="358"/>
                </a:lnTo>
                <a:lnTo>
                  <a:pt x="1046" y="357"/>
                </a:lnTo>
                <a:lnTo>
                  <a:pt x="1022" y="360"/>
                </a:lnTo>
                <a:lnTo>
                  <a:pt x="1000" y="367"/>
                </a:lnTo>
                <a:lnTo>
                  <a:pt x="981" y="379"/>
                </a:lnTo>
                <a:lnTo>
                  <a:pt x="965" y="394"/>
                </a:lnTo>
                <a:lnTo>
                  <a:pt x="953" y="413"/>
                </a:lnTo>
                <a:lnTo>
                  <a:pt x="945" y="434"/>
                </a:lnTo>
                <a:lnTo>
                  <a:pt x="942" y="456"/>
                </a:lnTo>
                <a:lnTo>
                  <a:pt x="945" y="480"/>
                </a:lnTo>
                <a:lnTo>
                  <a:pt x="953" y="501"/>
                </a:lnTo>
                <a:lnTo>
                  <a:pt x="965" y="520"/>
                </a:lnTo>
                <a:lnTo>
                  <a:pt x="981" y="535"/>
                </a:lnTo>
                <a:lnTo>
                  <a:pt x="1000" y="547"/>
                </a:lnTo>
                <a:lnTo>
                  <a:pt x="1022" y="554"/>
                </a:lnTo>
                <a:lnTo>
                  <a:pt x="1046" y="557"/>
                </a:lnTo>
                <a:lnTo>
                  <a:pt x="1058" y="556"/>
                </a:lnTo>
                <a:lnTo>
                  <a:pt x="1072" y="553"/>
                </a:lnTo>
                <a:lnTo>
                  <a:pt x="1087" y="549"/>
                </a:lnTo>
                <a:lnTo>
                  <a:pt x="1101" y="544"/>
                </a:lnTo>
                <a:lnTo>
                  <a:pt x="1114" y="540"/>
                </a:lnTo>
                <a:lnTo>
                  <a:pt x="1124" y="536"/>
                </a:lnTo>
                <a:lnTo>
                  <a:pt x="1131" y="533"/>
                </a:lnTo>
                <a:lnTo>
                  <a:pt x="1134" y="532"/>
                </a:lnTo>
                <a:lnTo>
                  <a:pt x="1150" y="528"/>
                </a:lnTo>
                <a:lnTo>
                  <a:pt x="1163" y="527"/>
                </a:lnTo>
                <a:lnTo>
                  <a:pt x="1175" y="530"/>
                </a:lnTo>
                <a:lnTo>
                  <a:pt x="1185" y="536"/>
                </a:lnTo>
                <a:lnTo>
                  <a:pt x="1193" y="546"/>
                </a:lnTo>
                <a:lnTo>
                  <a:pt x="1198" y="558"/>
                </a:lnTo>
                <a:lnTo>
                  <a:pt x="1200" y="574"/>
                </a:lnTo>
                <a:lnTo>
                  <a:pt x="1200" y="844"/>
                </a:lnTo>
                <a:lnTo>
                  <a:pt x="1201" y="851"/>
                </a:lnTo>
                <a:lnTo>
                  <a:pt x="1202" y="859"/>
                </a:lnTo>
                <a:lnTo>
                  <a:pt x="1202" y="913"/>
                </a:lnTo>
                <a:lnTo>
                  <a:pt x="1130" y="913"/>
                </a:lnTo>
                <a:lnTo>
                  <a:pt x="1129" y="913"/>
                </a:lnTo>
                <a:lnTo>
                  <a:pt x="849" y="913"/>
                </a:lnTo>
                <a:lnTo>
                  <a:pt x="832" y="915"/>
                </a:lnTo>
                <a:lnTo>
                  <a:pt x="818" y="922"/>
                </a:lnTo>
                <a:lnTo>
                  <a:pt x="808" y="932"/>
                </a:lnTo>
                <a:lnTo>
                  <a:pt x="803" y="945"/>
                </a:lnTo>
                <a:lnTo>
                  <a:pt x="801" y="959"/>
                </a:lnTo>
                <a:lnTo>
                  <a:pt x="807" y="977"/>
                </a:lnTo>
                <a:lnTo>
                  <a:pt x="808" y="977"/>
                </a:lnTo>
                <a:lnTo>
                  <a:pt x="809" y="981"/>
                </a:lnTo>
                <a:lnTo>
                  <a:pt x="812" y="989"/>
                </a:lnTo>
                <a:lnTo>
                  <a:pt x="816" y="999"/>
                </a:lnTo>
                <a:lnTo>
                  <a:pt x="821" y="1011"/>
                </a:lnTo>
                <a:lnTo>
                  <a:pt x="825" y="1024"/>
                </a:lnTo>
                <a:lnTo>
                  <a:pt x="829" y="1038"/>
                </a:lnTo>
                <a:lnTo>
                  <a:pt x="832" y="1051"/>
                </a:lnTo>
                <a:lnTo>
                  <a:pt x="833" y="1062"/>
                </a:lnTo>
                <a:lnTo>
                  <a:pt x="831" y="1080"/>
                </a:lnTo>
                <a:lnTo>
                  <a:pt x="826" y="1099"/>
                </a:lnTo>
                <a:lnTo>
                  <a:pt x="818" y="1114"/>
                </a:lnTo>
                <a:lnTo>
                  <a:pt x="815" y="1118"/>
                </a:lnTo>
                <a:lnTo>
                  <a:pt x="803" y="1133"/>
                </a:lnTo>
                <a:lnTo>
                  <a:pt x="787" y="1146"/>
                </a:lnTo>
                <a:lnTo>
                  <a:pt x="770" y="1155"/>
                </a:lnTo>
                <a:lnTo>
                  <a:pt x="751" y="1160"/>
                </a:lnTo>
                <a:lnTo>
                  <a:pt x="729" y="1162"/>
                </a:lnTo>
                <a:lnTo>
                  <a:pt x="709" y="1160"/>
                </a:lnTo>
                <a:lnTo>
                  <a:pt x="689" y="1155"/>
                </a:lnTo>
                <a:lnTo>
                  <a:pt x="672" y="1146"/>
                </a:lnTo>
                <a:lnTo>
                  <a:pt x="657" y="1133"/>
                </a:lnTo>
                <a:lnTo>
                  <a:pt x="644" y="1118"/>
                </a:lnTo>
                <a:lnTo>
                  <a:pt x="642" y="1114"/>
                </a:lnTo>
                <a:lnTo>
                  <a:pt x="633" y="1099"/>
                </a:lnTo>
                <a:lnTo>
                  <a:pt x="628" y="1080"/>
                </a:lnTo>
                <a:lnTo>
                  <a:pt x="626" y="1062"/>
                </a:lnTo>
                <a:lnTo>
                  <a:pt x="627" y="1051"/>
                </a:lnTo>
                <a:lnTo>
                  <a:pt x="630" y="1038"/>
                </a:lnTo>
                <a:lnTo>
                  <a:pt x="635" y="1024"/>
                </a:lnTo>
                <a:lnTo>
                  <a:pt x="639" y="1011"/>
                </a:lnTo>
                <a:lnTo>
                  <a:pt x="643" y="999"/>
                </a:lnTo>
                <a:lnTo>
                  <a:pt x="648" y="989"/>
                </a:lnTo>
                <a:lnTo>
                  <a:pt x="651" y="981"/>
                </a:lnTo>
                <a:lnTo>
                  <a:pt x="652" y="977"/>
                </a:lnTo>
                <a:lnTo>
                  <a:pt x="653" y="977"/>
                </a:lnTo>
                <a:lnTo>
                  <a:pt x="657" y="959"/>
                </a:lnTo>
                <a:lnTo>
                  <a:pt x="657" y="945"/>
                </a:lnTo>
                <a:lnTo>
                  <a:pt x="652" y="932"/>
                </a:lnTo>
                <a:lnTo>
                  <a:pt x="642" y="922"/>
                </a:lnTo>
                <a:lnTo>
                  <a:pt x="627" y="915"/>
                </a:lnTo>
                <a:lnTo>
                  <a:pt x="609" y="913"/>
                </a:lnTo>
                <a:lnTo>
                  <a:pt x="329" y="913"/>
                </a:lnTo>
                <a:lnTo>
                  <a:pt x="329" y="913"/>
                </a:lnTo>
                <a:lnTo>
                  <a:pt x="258" y="913"/>
                </a:lnTo>
                <a:lnTo>
                  <a:pt x="258" y="574"/>
                </a:lnTo>
                <a:lnTo>
                  <a:pt x="256" y="558"/>
                </a:lnTo>
                <a:lnTo>
                  <a:pt x="252" y="546"/>
                </a:lnTo>
                <a:lnTo>
                  <a:pt x="244" y="536"/>
                </a:lnTo>
                <a:lnTo>
                  <a:pt x="233" y="530"/>
                </a:lnTo>
                <a:lnTo>
                  <a:pt x="221" y="527"/>
                </a:lnTo>
                <a:lnTo>
                  <a:pt x="208" y="528"/>
                </a:lnTo>
                <a:lnTo>
                  <a:pt x="193" y="532"/>
                </a:lnTo>
                <a:lnTo>
                  <a:pt x="190" y="533"/>
                </a:lnTo>
                <a:lnTo>
                  <a:pt x="182" y="536"/>
                </a:lnTo>
                <a:lnTo>
                  <a:pt x="172" y="540"/>
                </a:lnTo>
                <a:lnTo>
                  <a:pt x="159" y="544"/>
                </a:lnTo>
                <a:lnTo>
                  <a:pt x="145" y="549"/>
                </a:lnTo>
                <a:lnTo>
                  <a:pt x="131" y="553"/>
                </a:lnTo>
                <a:lnTo>
                  <a:pt x="116" y="556"/>
                </a:lnTo>
                <a:lnTo>
                  <a:pt x="104" y="557"/>
                </a:lnTo>
                <a:lnTo>
                  <a:pt x="81" y="554"/>
                </a:lnTo>
                <a:lnTo>
                  <a:pt x="58" y="547"/>
                </a:lnTo>
                <a:lnTo>
                  <a:pt x="39" y="535"/>
                </a:lnTo>
                <a:lnTo>
                  <a:pt x="24" y="520"/>
                </a:lnTo>
                <a:lnTo>
                  <a:pt x="11" y="501"/>
                </a:lnTo>
                <a:lnTo>
                  <a:pt x="3" y="480"/>
                </a:lnTo>
                <a:lnTo>
                  <a:pt x="0" y="456"/>
                </a:lnTo>
                <a:lnTo>
                  <a:pt x="3" y="434"/>
                </a:lnTo>
                <a:lnTo>
                  <a:pt x="11" y="413"/>
                </a:lnTo>
                <a:lnTo>
                  <a:pt x="24" y="394"/>
                </a:lnTo>
                <a:lnTo>
                  <a:pt x="39" y="379"/>
                </a:lnTo>
                <a:lnTo>
                  <a:pt x="58" y="367"/>
                </a:lnTo>
                <a:lnTo>
                  <a:pt x="81" y="360"/>
                </a:lnTo>
                <a:lnTo>
                  <a:pt x="104" y="357"/>
                </a:lnTo>
                <a:lnTo>
                  <a:pt x="116" y="358"/>
                </a:lnTo>
                <a:lnTo>
                  <a:pt x="131" y="361"/>
                </a:lnTo>
                <a:lnTo>
                  <a:pt x="145" y="365"/>
                </a:lnTo>
                <a:lnTo>
                  <a:pt x="159" y="370"/>
                </a:lnTo>
                <a:lnTo>
                  <a:pt x="172" y="374"/>
                </a:lnTo>
                <a:lnTo>
                  <a:pt x="182" y="378"/>
                </a:lnTo>
                <a:lnTo>
                  <a:pt x="190" y="381"/>
                </a:lnTo>
                <a:lnTo>
                  <a:pt x="193" y="382"/>
                </a:lnTo>
                <a:lnTo>
                  <a:pt x="210" y="387"/>
                </a:lnTo>
                <a:lnTo>
                  <a:pt x="225" y="386"/>
                </a:lnTo>
                <a:lnTo>
                  <a:pt x="238" y="381"/>
                </a:lnTo>
                <a:lnTo>
                  <a:pt x="249" y="372"/>
                </a:lnTo>
                <a:lnTo>
                  <a:pt x="256" y="358"/>
                </a:lnTo>
                <a:lnTo>
                  <a:pt x="258" y="340"/>
                </a:lnTo>
                <a:lnTo>
                  <a:pt x="258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6352528" y="2891293"/>
            <a:ext cx="1909763" cy="1847850"/>
          </a:xfrm>
          <a:custGeom>
            <a:avLst/>
            <a:gdLst>
              <a:gd name="T0" fmla="*/ 385 w 1203"/>
              <a:gd name="T1" fmla="*/ 10 h 1164"/>
              <a:gd name="T2" fmla="*/ 396 w 1203"/>
              <a:gd name="T3" fmla="*/ 63 h 1164"/>
              <a:gd name="T4" fmla="*/ 382 w 1203"/>
              <a:gd name="T5" fmla="*/ 96 h 1164"/>
              <a:gd name="T6" fmla="*/ 370 w 1203"/>
              <a:gd name="T7" fmla="*/ 150 h 1164"/>
              <a:gd name="T8" fmla="*/ 409 w 1203"/>
              <a:gd name="T9" fmla="*/ 228 h 1164"/>
              <a:gd name="T10" fmla="*/ 496 w 1203"/>
              <a:gd name="T11" fmla="*/ 248 h 1164"/>
              <a:gd name="T12" fmla="*/ 566 w 1203"/>
              <a:gd name="T13" fmla="*/ 194 h 1164"/>
              <a:gd name="T14" fmla="*/ 573 w 1203"/>
              <a:gd name="T15" fmla="*/ 125 h 1164"/>
              <a:gd name="T16" fmla="*/ 554 w 1203"/>
              <a:gd name="T17" fmla="*/ 74 h 1164"/>
              <a:gd name="T18" fmla="*/ 546 w 1203"/>
              <a:gd name="T19" fmla="*/ 32 h 1164"/>
              <a:gd name="T20" fmla="*/ 593 w 1203"/>
              <a:gd name="T21" fmla="*/ 0 h 1164"/>
              <a:gd name="T22" fmla="*/ 952 w 1203"/>
              <a:gd name="T23" fmla="*/ 369 h 1164"/>
              <a:gd name="T24" fmla="*/ 996 w 1203"/>
              <a:gd name="T25" fmla="*/ 387 h 1164"/>
              <a:gd name="T26" fmla="*/ 1031 w 1203"/>
              <a:gd name="T27" fmla="*/ 375 h 1164"/>
              <a:gd name="T28" fmla="*/ 1088 w 1203"/>
              <a:gd name="T29" fmla="*/ 359 h 1164"/>
              <a:gd name="T30" fmla="*/ 1164 w 1203"/>
              <a:gd name="T31" fmla="*/ 380 h 1164"/>
              <a:gd name="T32" fmla="*/ 1203 w 1203"/>
              <a:gd name="T33" fmla="*/ 457 h 1164"/>
              <a:gd name="T34" fmla="*/ 1164 w 1203"/>
              <a:gd name="T35" fmla="*/ 536 h 1164"/>
              <a:gd name="T36" fmla="*/ 1088 w 1203"/>
              <a:gd name="T37" fmla="*/ 557 h 1164"/>
              <a:gd name="T38" fmla="*/ 1031 w 1203"/>
              <a:gd name="T39" fmla="*/ 541 h 1164"/>
              <a:gd name="T40" fmla="*/ 996 w 1203"/>
              <a:gd name="T41" fmla="*/ 529 h 1164"/>
              <a:gd name="T42" fmla="*/ 952 w 1203"/>
              <a:gd name="T43" fmla="*/ 547 h 1164"/>
              <a:gd name="T44" fmla="*/ 593 w 1203"/>
              <a:gd name="T45" fmla="*/ 914 h 1164"/>
              <a:gd name="T46" fmla="*/ 546 w 1203"/>
              <a:gd name="T47" fmla="*/ 946 h 1164"/>
              <a:gd name="T48" fmla="*/ 552 w 1203"/>
              <a:gd name="T49" fmla="*/ 983 h 1164"/>
              <a:gd name="T50" fmla="*/ 569 w 1203"/>
              <a:gd name="T51" fmla="*/ 1026 h 1164"/>
              <a:gd name="T52" fmla="*/ 575 w 1203"/>
              <a:gd name="T53" fmla="*/ 1082 h 1164"/>
              <a:gd name="T54" fmla="*/ 546 w 1203"/>
              <a:gd name="T55" fmla="*/ 1135 h 1164"/>
              <a:gd name="T56" fmla="*/ 473 w 1203"/>
              <a:gd name="T57" fmla="*/ 1164 h 1164"/>
              <a:gd name="T58" fmla="*/ 400 w 1203"/>
              <a:gd name="T59" fmla="*/ 1135 h 1164"/>
              <a:gd name="T60" fmla="*/ 371 w 1203"/>
              <a:gd name="T61" fmla="*/ 1082 h 1164"/>
              <a:gd name="T62" fmla="*/ 377 w 1203"/>
              <a:gd name="T63" fmla="*/ 1026 h 1164"/>
              <a:gd name="T64" fmla="*/ 393 w 1203"/>
              <a:gd name="T65" fmla="*/ 983 h 1164"/>
              <a:gd name="T66" fmla="*/ 401 w 1203"/>
              <a:gd name="T67" fmla="*/ 946 h 1164"/>
              <a:gd name="T68" fmla="*/ 353 w 1203"/>
              <a:gd name="T69" fmla="*/ 914 h 1164"/>
              <a:gd name="T70" fmla="*/ 3 w 1203"/>
              <a:gd name="T71" fmla="*/ 845 h 1164"/>
              <a:gd name="T72" fmla="*/ 17 w 1203"/>
              <a:gd name="T73" fmla="*/ 537 h 1164"/>
              <a:gd name="T74" fmla="*/ 68 w 1203"/>
              <a:gd name="T75" fmla="*/ 533 h 1164"/>
              <a:gd name="T76" fmla="*/ 101 w 1203"/>
              <a:gd name="T77" fmla="*/ 545 h 1164"/>
              <a:gd name="T78" fmla="*/ 156 w 1203"/>
              <a:gd name="T79" fmla="*/ 558 h 1164"/>
              <a:gd name="T80" fmla="*/ 238 w 1203"/>
              <a:gd name="T81" fmla="*/ 520 h 1164"/>
              <a:gd name="T82" fmla="*/ 257 w 1203"/>
              <a:gd name="T83" fmla="*/ 435 h 1164"/>
              <a:gd name="T84" fmla="*/ 202 w 1203"/>
              <a:gd name="T85" fmla="*/ 368 h 1164"/>
              <a:gd name="T86" fmla="*/ 130 w 1203"/>
              <a:gd name="T87" fmla="*/ 362 h 1164"/>
              <a:gd name="T88" fmla="*/ 78 w 1203"/>
              <a:gd name="T89" fmla="*/ 379 h 1164"/>
              <a:gd name="T90" fmla="*/ 39 w 1203"/>
              <a:gd name="T91" fmla="*/ 388 h 1164"/>
              <a:gd name="T92" fmla="*/ 4 w 1203"/>
              <a:gd name="T93" fmla="*/ 357 h 1164"/>
              <a:gd name="T94" fmla="*/ 5 w 1203"/>
              <a:gd name="T95" fmla="*/ 57 h 1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03" h="1164">
                <a:moveTo>
                  <a:pt x="3" y="0"/>
                </a:moveTo>
                <a:lnTo>
                  <a:pt x="353" y="0"/>
                </a:lnTo>
                <a:lnTo>
                  <a:pt x="371" y="2"/>
                </a:lnTo>
                <a:lnTo>
                  <a:pt x="385" y="10"/>
                </a:lnTo>
                <a:lnTo>
                  <a:pt x="395" y="19"/>
                </a:lnTo>
                <a:lnTo>
                  <a:pt x="401" y="32"/>
                </a:lnTo>
                <a:lnTo>
                  <a:pt x="401" y="47"/>
                </a:lnTo>
                <a:lnTo>
                  <a:pt x="396" y="63"/>
                </a:lnTo>
                <a:lnTo>
                  <a:pt x="395" y="66"/>
                </a:lnTo>
                <a:lnTo>
                  <a:pt x="391" y="74"/>
                </a:lnTo>
                <a:lnTo>
                  <a:pt x="387" y="84"/>
                </a:lnTo>
                <a:lnTo>
                  <a:pt x="382" y="96"/>
                </a:lnTo>
                <a:lnTo>
                  <a:pt x="378" y="110"/>
                </a:lnTo>
                <a:lnTo>
                  <a:pt x="374" y="125"/>
                </a:lnTo>
                <a:lnTo>
                  <a:pt x="371" y="138"/>
                </a:lnTo>
                <a:lnTo>
                  <a:pt x="370" y="150"/>
                </a:lnTo>
                <a:lnTo>
                  <a:pt x="372" y="172"/>
                </a:lnTo>
                <a:lnTo>
                  <a:pt x="380" y="194"/>
                </a:lnTo>
                <a:lnTo>
                  <a:pt x="392" y="212"/>
                </a:lnTo>
                <a:lnTo>
                  <a:pt x="409" y="228"/>
                </a:lnTo>
                <a:lnTo>
                  <a:pt x="428" y="240"/>
                </a:lnTo>
                <a:lnTo>
                  <a:pt x="449" y="248"/>
                </a:lnTo>
                <a:lnTo>
                  <a:pt x="473" y="250"/>
                </a:lnTo>
                <a:lnTo>
                  <a:pt x="496" y="248"/>
                </a:lnTo>
                <a:lnTo>
                  <a:pt x="519" y="240"/>
                </a:lnTo>
                <a:lnTo>
                  <a:pt x="538" y="228"/>
                </a:lnTo>
                <a:lnTo>
                  <a:pt x="553" y="212"/>
                </a:lnTo>
                <a:lnTo>
                  <a:pt x="566" y="194"/>
                </a:lnTo>
                <a:lnTo>
                  <a:pt x="574" y="172"/>
                </a:lnTo>
                <a:lnTo>
                  <a:pt x="577" y="150"/>
                </a:lnTo>
                <a:lnTo>
                  <a:pt x="576" y="138"/>
                </a:lnTo>
                <a:lnTo>
                  <a:pt x="573" y="125"/>
                </a:lnTo>
                <a:lnTo>
                  <a:pt x="569" y="110"/>
                </a:lnTo>
                <a:lnTo>
                  <a:pt x="564" y="96"/>
                </a:lnTo>
                <a:lnTo>
                  <a:pt x="558" y="84"/>
                </a:lnTo>
                <a:lnTo>
                  <a:pt x="554" y="74"/>
                </a:lnTo>
                <a:lnTo>
                  <a:pt x="551" y="66"/>
                </a:lnTo>
                <a:lnTo>
                  <a:pt x="550" y="63"/>
                </a:lnTo>
                <a:lnTo>
                  <a:pt x="545" y="47"/>
                </a:lnTo>
                <a:lnTo>
                  <a:pt x="546" y="32"/>
                </a:lnTo>
                <a:lnTo>
                  <a:pt x="551" y="19"/>
                </a:lnTo>
                <a:lnTo>
                  <a:pt x="561" y="10"/>
                </a:lnTo>
                <a:lnTo>
                  <a:pt x="576" y="2"/>
                </a:lnTo>
                <a:lnTo>
                  <a:pt x="593" y="0"/>
                </a:lnTo>
                <a:lnTo>
                  <a:pt x="945" y="0"/>
                </a:lnTo>
                <a:lnTo>
                  <a:pt x="945" y="341"/>
                </a:lnTo>
                <a:lnTo>
                  <a:pt x="947" y="357"/>
                </a:lnTo>
                <a:lnTo>
                  <a:pt x="952" y="369"/>
                </a:lnTo>
                <a:lnTo>
                  <a:pt x="960" y="378"/>
                </a:lnTo>
                <a:lnTo>
                  <a:pt x="970" y="385"/>
                </a:lnTo>
                <a:lnTo>
                  <a:pt x="982" y="388"/>
                </a:lnTo>
                <a:lnTo>
                  <a:pt x="996" y="387"/>
                </a:lnTo>
                <a:lnTo>
                  <a:pt x="1012" y="383"/>
                </a:lnTo>
                <a:lnTo>
                  <a:pt x="1014" y="382"/>
                </a:lnTo>
                <a:lnTo>
                  <a:pt x="1021" y="379"/>
                </a:lnTo>
                <a:lnTo>
                  <a:pt x="1031" y="375"/>
                </a:lnTo>
                <a:lnTo>
                  <a:pt x="1044" y="370"/>
                </a:lnTo>
                <a:lnTo>
                  <a:pt x="1058" y="366"/>
                </a:lnTo>
                <a:lnTo>
                  <a:pt x="1074" y="362"/>
                </a:lnTo>
                <a:lnTo>
                  <a:pt x="1088" y="359"/>
                </a:lnTo>
                <a:lnTo>
                  <a:pt x="1100" y="358"/>
                </a:lnTo>
                <a:lnTo>
                  <a:pt x="1124" y="361"/>
                </a:lnTo>
                <a:lnTo>
                  <a:pt x="1145" y="368"/>
                </a:lnTo>
                <a:lnTo>
                  <a:pt x="1164" y="380"/>
                </a:lnTo>
                <a:lnTo>
                  <a:pt x="1181" y="395"/>
                </a:lnTo>
                <a:lnTo>
                  <a:pt x="1193" y="414"/>
                </a:lnTo>
                <a:lnTo>
                  <a:pt x="1201" y="435"/>
                </a:lnTo>
                <a:lnTo>
                  <a:pt x="1203" y="457"/>
                </a:lnTo>
                <a:lnTo>
                  <a:pt x="1201" y="481"/>
                </a:lnTo>
                <a:lnTo>
                  <a:pt x="1193" y="502"/>
                </a:lnTo>
                <a:lnTo>
                  <a:pt x="1181" y="520"/>
                </a:lnTo>
                <a:lnTo>
                  <a:pt x="1164" y="536"/>
                </a:lnTo>
                <a:lnTo>
                  <a:pt x="1145" y="548"/>
                </a:lnTo>
                <a:lnTo>
                  <a:pt x="1124" y="555"/>
                </a:lnTo>
                <a:lnTo>
                  <a:pt x="1100" y="558"/>
                </a:lnTo>
                <a:lnTo>
                  <a:pt x="1088" y="557"/>
                </a:lnTo>
                <a:lnTo>
                  <a:pt x="1074" y="554"/>
                </a:lnTo>
                <a:lnTo>
                  <a:pt x="1058" y="550"/>
                </a:lnTo>
                <a:lnTo>
                  <a:pt x="1044" y="545"/>
                </a:lnTo>
                <a:lnTo>
                  <a:pt x="1031" y="541"/>
                </a:lnTo>
                <a:lnTo>
                  <a:pt x="1021" y="537"/>
                </a:lnTo>
                <a:lnTo>
                  <a:pt x="1014" y="534"/>
                </a:lnTo>
                <a:lnTo>
                  <a:pt x="1012" y="533"/>
                </a:lnTo>
                <a:lnTo>
                  <a:pt x="996" y="529"/>
                </a:lnTo>
                <a:lnTo>
                  <a:pt x="982" y="528"/>
                </a:lnTo>
                <a:lnTo>
                  <a:pt x="970" y="531"/>
                </a:lnTo>
                <a:lnTo>
                  <a:pt x="960" y="537"/>
                </a:lnTo>
                <a:lnTo>
                  <a:pt x="952" y="547"/>
                </a:lnTo>
                <a:lnTo>
                  <a:pt x="947" y="559"/>
                </a:lnTo>
                <a:lnTo>
                  <a:pt x="945" y="574"/>
                </a:lnTo>
                <a:lnTo>
                  <a:pt x="945" y="914"/>
                </a:lnTo>
                <a:lnTo>
                  <a:pt x="593" y="914"/>
                </a:lnTo>
                <a:lnTo>
                  <a:pt x="576" y="917"/>
                </a:lnTo>
                <a:lnTo>
                  <a:pt x="561" y="923"/>
                </a:lnTo>
                <a:lnTo>
                  <a:pt x="551" y="934"/>
                </a:lnTo>
                <a:lnTo>
                  <a:pt x="546" y="946"/>
                </a:lnTo>
                <a:lnTo>
                  <a:pt x="545" y="961"/>
                </a:lnTo>
                <a:lnTo>
                  <a:pt x="550" y="977"/>
                </a:lnTo>
                <a:lnTo>
                  <a:pt x="550" y="978"/>
                </a:lnTo>
                <a:lnTo>
                  <a:pt x="552" y="983"/>
                </a:lnTo>
                <a:lnTo>
                  <a:pt x="555" y="990"/>
                </a:lnTo>
                <a:lnTo>
                  <a:pt x="559" y="1000"/>
                </a:lnTo>
                <a:lnTo>
                  <a:pt x="565" y="1013"/>
                </a:lnTo>
                <a:lnTo>
                  <a:pt x="569" y="1026"/>
                </a:lnTo>
                <a:lnTo>
                  <a:pt x="573" y="1040"/>
                </a:lnTo>
                <a:lnTo>
                  <a:pt x="576" y="1053"/>
                </a:lnTo>
                <a:lnTo>
                  <a:pt x="577" y="1064"/>
                </a:lnTo>
                <a:lnTo>
                  <a:pt x="575" y="1082"/>
                </a:lnTo>
                <a:lnTo>
                  <a:pt x="570" y="1100"/>
                </a:lnTo>
                <a:lnTo>
                  <a:pt x="561" y="1116"/>
                </a:lnTo>
                <a:lnTo>
                  <a:pt x="558" y="1120"/>
                </a:lnTo>
                <a:lnTo>
                  <a:pt x="546" y="1135"/>
                </a:lnTo>
                <a:lnTo>
                  <a:pt x="531" y="1147"/>
                </a:lnTo>
                <a:lnTo>
                  <a:pt x="514" y="1157"/>
                </a:lnTo>
                <a:lnTo>
                  <a:pt x="494" y="1162"/>
                </a:lnTo>
                <a:lnTo>
                  <a:pt x="473" y="1164"/>
                </a:lnTo>
                <a:lnTo>
                  <a:pt x="453" y="1162"/>
                </a:lnTo>
                <a:lnTo>
                  <a:pt x="433" y="1157"/>
                </a:lnTo>
                <a:lnTo>
                  <a:pt x="415" y="1147"/>
                </a:lnTo>
                <a:lnTo>
                  <a:pt x="400" y="1135"/>
                </a:lnTo>
                <a:lnTo>
                  <a:pt x="387" y="1120"/>
                </a:lnTo>
                <a:lnTo>
                  <a:pt x="384" y="1116"/>
                </a:lnTo>
                <a:lnTo>
                  <a:pt x="376" y="1100"/>
                </a:lnTo>
                <a:lnTo>
                  <a:pt x="371" y="1082"/>
                </a:lnTo>
                <a:lnTo>
                  <a:pt x="370" y="1064"/>
                </a:lnTo>
                <a:lnTo>
                  <a:pt x="371" y="1053"/>
                </a:lnTo>
                <a:lnTo>
                  <a:pt x="373" y="1040"/>
                </a:lnTo>
                <a:lnTo>
                  <a:pt x="377" y="1026"/>
                </a:lnTo>
                <a:lnTo>
                  <a:pt x="382" y="1013"/>
                </a:lnTo>
                <a:lnTo>
                  <a:pt x="386" y="1000"/>
                </a:lnTo>
                <a:lnTo>
                  <a:pt x="390" y="990"/>
                </a:lnTo>
                <a:lnTo>
                  <a:pt x="393" y="983"/>
                </a:lnTo>
                <a:lnTo>
                  <a:pt x="396" y="978"/>
                </a:lnTo>
                <a:lnTo>
                  <a:pt x="396" y="977"/>
                </a:lnTo>
                <a:lnTo>
                  <a:pt x="401" y="961"/>
                </a:lnTo>
                <a:lnTo>
                  <a:pt x="401" y="946"/>
                </a:lnTo>
                <a:lnTo>
                  <a:pt x="395" y="934"/>
                </a:lnTo>
                <a:lnTo>
                  <a:pt x="385" y="923"/>
                </a:lnTo>
                <a:lnTo>
                  <a:pt x="371" y="917"/>
                </a:lnTo>
                <a:lnTo>
                  <a:pt x="353" y="914"/>
                </a:lnTo>
                <a:lnTo>
                  <a:pt x="0" y="914"/>
                </a:lnTo>
                <a:lnTo>
                  <a:pt x="0" y="860"/>
                </a:lnTo>
                <a:lnTo>
                  <a:pt x="1" y="853"/>
                </a:lnTo>
                <a:lnTo>
                  <a:pt x="3" y="845"/>
                </a:lnTo>
                <a:lnTo>
                  <a:pt x="3" y="574"/>
                </a:lnTo>
                <a:lnTo>
                  <a:pt x="4" y="559"/>
                </a:lnTo>
                <a:lnTo>
                  <a:pt x="9" y="547"/>
                </a:lnTo>
                <a:lnTo>
                  <a:pt x="17" y="537"/>
                </a:lnTo>
                <a:lnTo>
                  <a:pt x="27" y="531"/>
                </a:lnTo>
                <a:lnTo>
                  <a:pt x="39" y="528"/>
                </a:lnTo>
                <a:lnTo>
                  <a:pt x="52" y="529"/>
                </a:lnTo>
                <a:lnTo>
                  <a:pt x="68" y="533"/>
                </a:lnTo>
                <a:lnTo>
                  <a:pt x="71" y="534"/>
                </a:lnTo>
                <a:lnTo>
                  <a:pt x="78" y="537"/>
                </a:lnTo>
                <a:lnTo>
                  <a:pt x="88" y="541"/>
                </a:lnTo>
                <a:lnTo>
                  <a:pt x="101" y="545"/>
                </a:lnTo>
                <a:lnTo>
                  <a:pt x="116" y="550"/>
                </a:lnTo>
                <a:lnTo>
                  <a:pt x="130" y="554"/>
                </a:lnTo>
                <a:lnTo>
                  <a:pt x="144" y="557"/>
                </a:lnTo>
                <a:lnTo>
                  <a:pt x="156" y="558"/>
                </a:lnTo>
                <a:lnTo>
                  <a:pt x="181" y="555"/>
                </a:lnTo>
                <a:lnTo>
                  <a:pt x="202" y="548"/>
                </a:lnTo>
                <a:lnTo>
                  <a:pt x="221" y="536"/>
                </a:lnTo>
                <a:lnTo>
                  <a:pt x="238" y="520"/>
                </a:lnTo>
                <a:lnTo>
                  <a:pt x="249" y="502"/>
                </a:lnTo>
                <a:lnTo>
                  <a:pt x="257" y="481"/>
                </a:lnTo>
                <a:lnTo>
                  <a:pt x="260" y="457"/>
                </a:lnTo>
                <a:lnTo>
                  <a:pt x="257" y="435"/>
                </a:lnTo>
                <a:lnTo>
                  <a:pt x="249" y="414"/>
                </a:lnTo>
                <a:lnTo>
                  <a:pt x="238" y="395"/>
                </a:lnTo>
                <a:lnTo>
                  <a:pt x="221" y="380"/>
                </a:lnTo>
                <a:lnTo>
                  <a:pt x="202" y="368"/>
                </a:lnTo>
                <a:lnTo>
                  <a:pt x="181" y="361"/>
                </a:lnTo>
                <a:lnTo>
                  <a:pt x="156" y="358"/>
                </a:lnTo>
                <a:lnTo>
                  <a:pt x="144" y="359"/>
                </a:lnTo>
                <a:lnTo>
                  <a:pt x="130" y="362"/>
                </a:lnTo>
                <a:lnTo>
                  <a:pt x="116" y="366"/>
                </a:lnTo>
                <a:lnTo>
                  <a:pt x="101" y="370"/>
                </a:lnTo>
                <a:lnTo>
                  <a:pt x="88" y="375"/>
                </a:lnTo>
                <a:lnTo>
                  <a:pt x="78" y="379"/>
                </a:lnTo>
                <a:lnTo>
                  <a:pt x="71" y="382"/>
                </a:lnTo>
                <a:lnTo>
                  <a:pt x="68" y="383"/>
                </a:lnTo>
                <a:lnTo>
                  <a:pt x="52" y="387"/>
                </a:lnTo>
                <a:lnTo>
                  <a:pt x="39" y="388"/>
                </a:lnTo>
                <a:lnTo>
                  <a:pt x="27" y="385"/>
                </a:lnTo>
                <a:lnTo>
                  <a:pt x="17" y="378"/>
                </a:lnTo>
                <a:lnTo>
                  <a:pt x="9" y="369"/>
                </a:lnTo>
                <a:lnTo>
                  <a:pt x="4" y="357"/>
                </a:lnTo>
                <a:lnTo>
                  <a:pt x="3" y="341"/>
                </a:lnTo>
                <a:lnTo>
                  <a:pt x="5" y="70"/>
                </a:lnTo>
                <a:lnTo>
                  <a:pt x="5" y="64"/>
                </a:lnTo>
                <a:lnTo>
                  <a:pt x="5" y="57"/>
                </a:lnTo>
                <a:lnTo>
                  <a:pt x="5" y="52"/>
                </a:lnTo>
                <a:lnTo>
                  <a:pt x="3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Freeform 11"/>
          <p:cNvSpPr>
            <a:spLocks/>
          </p:cNvSpPr>
          <p:nvPr/>
        </p:nvSpPr>
        <p:spPr bwMode="auto">
          <a:xfrm>
            <a:off x="4844697" y="1045030"/>
            <a:ext cx="1908175" cy="1846263"/>
          </a:xfrm>
          <a:custGeom>
            <a:avLst/>
            <a:gdLst>
              <a:gd name="T0" fmla="*/ 530 w 1202"/>
              <a:gd name="T1" fmla="*/ 17 h 1163"/>
              <a:gd name="T2" fmla="*/ 569 w 1202"/>
              <a:gd name="T3" fmla="*/ 64 h 1163"/>
              <a:gd name="T4" fmla="*/ 572 w 1202"/>
              <a:gd name="T5" fmla="*/ 124 h 1163"/>
              <a:gd name="T6" fmla="*/ 555 w 1202"/>
              <a:gd name="T7" fmla="*/ 174 h 1163"/>
              <a:gd name="T8" fmla="*/ 544 w 1202"/>
              <a:gd name="T9" fmla="*/ 203 h 1163"/>
              <a:gd name="T10" fmla="*/ 574 w 1202"/>
              <a:gd name="T11" fmla="*/ 247 h 1163"/>
              <a:gd name="T12" fmla="*/ 945 w 1202"/>
              <a:gd name="T13" fmla="*/ 249 h 1163"/>
              <a:gd name="T14" fmla="*/ 959 w 1202"/>
              <a:gd name="T15" fmla="*/ 627 h 1163"/>
              <a:gd name="T16" fmla="*/ 1010 w 1202"/>
              <a:gd name="T17" fmla="*/ 631 h 1163"/>
              <a:gd name="T18" fmla="*/ 1043 w 1202"/>
              <a:gd name="T19" fmla="*/ 619 h 1163"/>
              <a:gd name="T20" fmla="*/ 1098 w 1202"/>
              <a:gd name="T21" fmla="*/ 607 h 1163"/>
              <a:gd name="T22" fmla="*/ 1180 w 1202"/>
              <a:gd name="T23" fmla="*/ 644 h 1163"/>
              <a:gd name="T24" fmla="*/ 1199 w 1202"/>
              <a:gd name="T25" fmla="*/ 730 h 1163"/>
              <a:gd name="T26" fmla="*/ 1144 w 1202"/>
              <a:gd name="T27" fmla="*/ 796 h 1163"/>
              <a:gd name="T28" fmla="*/ 1072 w 1202"/>
              <a:gd name="T29" fmla="*/ 802 h 1163"/>
              <a:gd name="T30" fmla="*/ 1020 w 1202"/>
              <a:gd name="T31" fmla="*/ 786 h 1163"/>
              <a:gd name="T32" fmla="*/ 981 w 1202"/>
              <a:gd name="T33" fmla="*/ 777 h 1163"/>
              <a:gd name="T34" fmla="*/ 946 w 1202"/>
              <a:gd name="T35" fmla="*/ 808 h 1163"/>
              <a:gd name="T36" fmla="*/ 574 w 1202"/>
              <a:gd name="T37" fmla="*/ 1161 h 1163"/>
              <a:gd name="T38" fmla="*/ 544 w 1202"/>
              <a:gd name="T39" fmla="*/ 1117 h 1163"/>
              <a:gd name="T40" fmla="*/ 558 w 1202"/>
              <a:gd name="T41" fmla="*/ 1081 h 1163"/>
              <a:gd name="T42" fmla="*/ 574 w 1202"/>
              <a:gd name="T43" fmla="*/ 1026 h 1163"/>
              <a:gd name="T44" fmla="*/ 553 w 1202"/>
              <a:gd name="T45" fmla="*/ 952 h 1163"/>
              <a:gd name="T46" fmla="*/ 472 w 1202"/>
              <a:gd name="T47" fmla="*/ 914 h 1163"/>
              <a:gd name="T48" fmla="*/ 391 w 1202"/>
              <a:gd name="T49" fmla="*/ 952 h 1163"/>
              <a:gd name="T50" fmla="*/ 369 w 1202"/>
              <a:gd name="T51" fmla="*/ 1026 h 1163"/>
              <a:gd name="T52" fmla="*/ 387 w 1202"/>
              <a:gd name="T53" fmla="*/ 1081 h 1163"/>
              <a:gd name="T54" fmla="*/ 400 w 1202"/>
              <a:gd name="T55" fmla="*/ 1117 h 1163"/>
              <a:gd name="T56" fmla="*/ 369 w 1202"/>
              <a:gd name="T57" fmla="*/ 1161 h 1163"/>
              <a:gd name="T58" fmla="*/ 1 w 1202"/>
              <a:gd name="T59" fmla="*/ 1101 h 1163"/>
              <a:gd name="T60" fmla="*/ 8 w 1202"/>
              <a:gd name="T61" fmla="*/ 795 h 1163"/>
              <a:gd name="T62" fmla="*/ 52 w 1202"/>
              <a:gd name="T63" fmla="*/ 777 h 1163"/>
              <a:gd name="T64" fmla="*/ 87 w 1202"/>
              <a:gd name="T65" fmla="*/ 789 h 1163"/>
              <a:gd name="T66" fmla="*/ 143 w 1202"/>
              <a:gd name="T67" fmla="*/ 805 h 1163"/>
              <a:gd name="T68" fmla="*/ 220 w 1202"/>
              <a:gd name="T69" fmla="*/ 785 h 1163"/>
              <a:gd name="T70" fmla="*/ 258 w 1202"/>
              <a:gd name="T71" fmla="*/ 706 h 1163"/>
              <a:gd name="T72" fmla="*/ 220 w 1202"/>
              <a:gd name="T73" fmla="*/ 628 h 1163"/>
              <a:gd name="T74" fmla="*/ 143 w 1202"/>
              <a:gd name="T75" fmla="*/ 608 h 1163"/>
              <a:gd name="T76" fmla="*/ 87 w 1202"/>
              <a:gd name="T77" fmla="*/ 624 h 1163"/>
              <a:gd name="T78" fmla="*/ 52 w 1202"/>
              <a:gd name="T79" fmla="*/ 636 h 1163"/>
              <a:gd name="T80" fmla="*/ 8 w 1202"/>
              <a:gd name="T81" fmla="*/ 618 h 1163"/>
              <a:gd name="T82" fmla="*/ 1 w 1202"/>
              <a:gd name="T83" fmla="*/ 311 h 1163"/>
              <a:gd name="T84" fmla="*/ 71 w 1202"/>
              <a:gd name="T85" fmla="*/ 249 h 1163"/>
              <a:gd name="T86" fmla="*/ 394 w 1202"/>
              <a:gd name="T87" fmla="*/ 231 h 1163"/>
              <a:gd name="T88" fmla="*/ 394 w 1202"/>
              <a:gd name="T89" fmla="*/ 185 h 1163"/>
              <a:gd name="T90" fmla="*/ 380 w 1202"/>
              <a:gd name="T91" fmla="*/ 152 h 1163"/>
              <a:gd name="T92" fmla="*/ 368 w 1202"/>
              <a:gd name="T93" fmla="*/ 100 h 1163"/>
              <a:gd name="T94" fmla="*/ 387 w 1202"/>
              <a:gd name="T95" fmla="*/ 44 h 1163"/>
              <a:gd name="T96" fmla="*/ 451 w 1202"/>
              <a:gd name="T97" fmla="*/ 2 h 1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02" h="1163">
                <a:moveTo>
                  <a:pt x="472" y="0"/>
                </a:moveTo>
                <a:lnTo>
                  <a:pt x="492" y="2"/>
                </a:lnTo>
                <a:lnTo>
                  <a:pt x="512" y="8"/>
                </a:lnTo>
                <a:lnTo>
                  <a:pt x="530" y="17"/>
                </a:lnTo>
                <a:lnTo>
                  <a:pt x="545" y="30"/>
                </a:lnTo>
                <a:lnTo>
                  <a:pt x="558" y="44"/>
                </a:lnTo>
                <a:lnTo>
                  <a:pt x="561" y="48"/>
                </a:lnTo>
                <a:lnTo>
                  <a:pt x="569" y="64"/>
                </a:lnTo>
                <a:lnTo>
                  <a:pt x="574" y="81"/>
                </a:lnTo>
                <a:lnTo>
                  <a:pt x="575" y="100"/>
                </a:lnTo>
                <a:lnTo>
                  <a:pt x="574" y="111"/>
                </a:lnTo>
                <a:lnTo>
                  <a:pt x="572" y="124"/>
                </a:lnTo>
                <a:lnTo>
                  <a:pt x="568" y="138"/>
                </a:lnTo>
                <a:lnTo>
                  <a:pt x="563" y="152"/>
                </a:lnTo>
                <a:lnTo>
                  <a:pt x="559" y="164"/>
                </a:lnTo>
                <a:lnTo>
                  <a:pt x="555" y="174"/>
                </a:lnTo>
                <a:lnTo>
                  <a:pt x="552" y="181"/>
                </a:lnTo>
                <a:lnTo>
                  <a:pt x="549" y="185"/>
                </a:lnTo>
                <a:lnTo>
                  <a:pt x="549" y="186"/>
                </a:lnTo>
                <a:lnTo>
                  <a:pt x="544" y="203"/>
                </a:lnTo>
                <a:lnTo>
                  <a:pt x="544" y="218"/>
                </a:lnTo>
                <a:lnTo>
                  <a:pt x="551" y="231"/>
                </a:lnTo>
                <a:lnTo>
                  <a:pt x="560" y="240"/>
                </a:lnTo>
                <a:lnTo>
                  <a:pt x="574" y="247"/>
                </a:lnTo>
                <a:lnTo>
                  <a:pt x="592" y="249"/>
                </a:lnTo>
                <a:lnTo>
                  <a:pt x="872" y="249"/>
                </a:lnTo>
                <a:lnTo>
                  <a:pt x="873" y="249"/>
                </a:lnTo>
                <a:lnTo>
                  <a:pt x="945" y="249"/>
                </a:lnTo>
                <a:lnTo>
                  <a:pt x="945" y="590"/>
                </a:lnTo>
                <a:lnTo>
                  <a:pt x="946" y="605"/>
                </a:lnTo>
                <a:lnTo>
                  <a:pt x="951" y="618"/>
                </a:lnTo>
                <a:lnTo>
                  <a:pt x="959" y="627"/>
                </a:lnTo>
                <a:lnTo>
                  <a:pt x="969" y="633"/>
                </a:lnTo>
                <a:lnTo>
                  <a:pt x="981" y="636"/>
                </a:lnTo>
                <a:lnTo>
                  <a:pt x="994" y="636"/>
                </a:lnTo>
                <a:lnTo>
                  <a:pt x="1010" y="631"/>
                </a:lnTo>
                <a:lnTo>
                  <a:pt x="1013" y="630"/>
                </a:lnTo>
                <a:lnTo>
                  <a:pt x="1020" y="628"/>
                </a:lnTo>
                <a:lnTo>
                  <a:pt x="1030" y="624"/>
                </a:lnTo>
                <a:lnTo>
                  <a:pt x="1043" y="619"/>
                </a:lnTo>
                <a:lnTo>
                  <a:pt x="1058" y="615"/>
                </a:lnTo>
                <a:lnTo>
                  <a:pt x="1072" y="611"/>
                </a:lnTo>
                <a:lnTo>
                  <a:pt x="1086" y="608"/>
                </a:lnTo>
                <a:lnTo>
                  <a:pt x="1098" y="607"/>
                </a:lnTo>
                <a:lnTo>
                  <a:pt x="1123" y="609"/>
                </a:lnTo>
                <a:lnTo>
                  <a:pt x="1144" y="617"/>
                </a:lnTo>
                <a:lnTo>
                  <a:pt x="1163" y="628"/>
                </a:lnTo>
                <a:lnTo>
                  <a:pt x="1180" y="644"/>
                </a:lnTo>
                <a:lnTo>
                  <a:pt x="1192" y="663"/>
                </a:lnTo>
                <a:lnTo>
                  <a:pt x="1199" y="683"/>
                </a:lnTo>
                <a:lnTo>
                  <a:pt x="1202" y="706"/>
                </a:lnTo>
                <a:lnTo>
                  <a:pt x="1199" y="730"/>
                </a:lnTo>
                <a:lnTo>
                  <a:pt x="1192" y="750"/>
                </a:lnTo>
                <a:lnTo>
                  <a:pt x="1180" y="769"/>
                </a:lnTo>
                <a:lnTo>
                  <a:pt x="1163" y="785"/>
                </a:lnTo>
                <a:lnTo>
                  <a:pt x="1144" y="796"/>
                </a:lnTo>
                <a:lnTo>
                  <a:pt x="1123" y="804"/>
                </a:lnTo>
                <a:lnTo>
                  <a:pt x="1098" y="806"/>
                </a:lnTo>
                <a:lnTo>
                  <a:pt x="1086" y="805"/>
                </a:lnTo>
                <a:lnTo>
                  <a:pt x="1072" y="802"/>
                </a:lnTo>
                <a:lnTo>
                  <a:pt x="1058" y="799"/>
                </a:lnTo>
                <a:lnTo>
                  <a:pt x="1043" y="794"/>
                </a:lnTo>
                <a:lnTo>
                  <a:pt x="1030" y="789"/>
                </a:lnTo>
                <a:lnTo>
                  <a:pt x="1020" y="786"/>
                </a:lnTo>
                <a:lnTo>
                  <a:pt x="1013" y="783"/>
                </a:lnTo>
                <a:lnTo>
                  <a:pt x="1010" y="782"/>
                </a:lnTo>
                <a:lnTo>
                  <a:pt x="994" y="777"/>
                </a:lnTo>
                <a:lnTo>
                  <a:pt x="981" y="777"/>
                </a:lnTo>
                <a:lnTo>
                  <a:pt x="969" y="780"/>
                </a:lnTo>
                <a:lnTo>
                  <a:pt x="959" y="786"/>
                </a:lnTo>
                <a:lnTo>
                  <a:pt x="951" y="795"/>
                </a:lnTo>
                <a:lnTo>
                  <a:pt x="946" y="808"/>
                </a:lnTo>
                <a:lnTo>
                  <a:pt x="945" y="822"/>
                </a:lnTo>
                <a:lnTo>
                  <a:pt x="945" y="1163"/>
                </a:lnTo>
                <a:lnTo>
                  <a:pt x="592" y="1163"/>
                </a:lnTo>
                <a:lnTo>
                  <a:pt x="574" y="1161"/>
                </a:lnTo>
                <a:lnTo>
                  <a:pt x="560" y="1155"/>
                </a:lnTo>
                <a:lnTo>
                  <a:pt x="551" y="1145"/>
                </a:lnTo>
                <a:lnTo>
                  <a:pt x="544" y="1132"/>
                </a:lnTo>
                <a:lnTo>
                  <a:pt x="544" y="1117"/>
                </a:lnTo>
                <a:lnTo>
                  <a:pt x="549" y="1100"/>
                </a:lnTo>
                <a:lnTo>
                  <a:pt x="551" y="1097"/>
                </a:lnTo>
                <a:lnTo>
                  <a:pt x="554" y="1091"/>
                </a:lnTo>
                <a:lnTo>
                  <a:pt x="558" y="1081"/>
                </a:lnTo>
                <a:lnTo>
                  <a:pt x="563" y="1068"/>
                </a:lnTo>
                <a:lnTo>
                  <a:pt x="567" y="1054"/>
                </a:lnTo>
                <a:lnTo>
                  <a:pt x="571" y="1040"/>
                </a:lnTo>
                <a:lnTo>
                  <a:pt x="574" y="1026"/>
                </a:lnTo>
                <a:lnTo>
                  <a:pt x="575" y="1014"/>
                </a:lnTo>
                <a:lnTo>
                  <a:pt x="573" y="991"/>
                </a:lnTo>
                <a:lnTo>
                  <a:pt x="565" y="970"/>
                </a:lnTo>
                <a:lnTo>
                  <a:pt x="553" y="952"/>
                </a:lnTo>
                <a:lnTo>
                  <a:pt x="536" y="936"/>
                </a:lnTo>
                <a:lnTo>
                  <a:pt x="517" y="924"/>
                </a:lnTo>
                <a:lnTo>
                  <a:pt x="496" y="917"/>
                </a:lnTo>
                <a:lnTo>
                  <a:pt x="472" y="914"/>
                </a:lnTo>
                <a:lnTo>
                  <a:pt x="448" y="917"/>
                </a:lnTo>
                <a:lnTo>
                  <a:pt x="426" y="924"/>
                </a:lnTo>
                <a:lnTo>
                  <a:pt x="407" y="936"/>
                </a:lnTo>
                <a:lnTo>
                  <a:pt x="391" y="952"/>
                </a:lnTo>
                <a:lnTo>
                  <a:pt x="378" y="970"/>
                </a:lnTo>
                <a:lnTo>
                  <a:pt x="371" y="991"/>
                </a:lnTo>
                <a:lnTo>
                  <a:pt x="368" y="1014"/>
                </a:lnTo>
                <a:lnTo>
                  <a:pt x="369" y="1026"/>
                </a:lnTo>
                <a:lnTo>
                  <a:pt x="372" y="1040"/>
                </a:lnTo>
                <a:lnTo>
                  <a:pt x="376" y="1054"/>
                </a:lnTo>
                <a:lnTo>
                  <a:pt x="381" y="1068"/>
                </a:lnTo>
                <a:lnTo>
                  <a:pt x="387" y="1081"/>
                </a:lnTo>
                <a:lnTo>
                  <a:pt x="391" y="1091"/>
                </a:lnTo>
                <a:lnTo>
                  <a:pt x="394" y="1097"/>
                </a:lnTo>
                <a:lnTo>
                  <a:pt x="395" y="1100"/>
                </a:lnTo>
                <a:lnTo>
                  <a:pt x="400" y="1117"/>
                </a:lnTo>
                <a:lnTo>
                  <a:pt x="399" y="1132"/>
                </a:lnTo>
                <a:lnTo>
                  <a:pt x="394" y="1145"/>
                </a:lnTo>
                <a:lnTo>
                  <a:pt x="384" y="1155"/>
                </a:lnTo>
                <a:lnTo>
                  <a:pt x="369" y="1161"/>
                </a:lnTo>
                <a:lnTo>
                  <a:pt x="352" y="1163"/>
                </a:lnTo>
                <a:lnTo>
                  <a:pt x="0" y="1163"/>
                </a:lnTo>
                <a:lnTo>
                  <a:pt x="0" y="1108"/>
                </a:lnTo>
                <a:lnTo>
                  <a:pt x="1" y="1101"/>
                </a:lnTo>
                <a:lnTo>
                  <a:pt x="1" y="1094"/>
                </a:lnTo>
                <a:lnTo>
                  <a:pt x="1" y="822"/>
                </a:lnTo>
                <a:lnTo>
                  <a:pt x="3" y="808"/>
                </a:lnTo>
                <a:lnTo>
                  <a:pt x="8" y="795"/>
                </a:lnTo>
                <a:lnTo>
                  <a:pt x="15" y="786"/>
                </a:lnTo>
                <a:lnTo>
                  <a:pt x="25" y="780"/>
                </a:lnTo>
                <a:lnTo>
                  <a:pt x="37" y="777"/>
                </a:lnTo>
                <a:lnTo>
                  <a:pt x="52" y="777"/>
                </a:lnTo>
                <a:lnTo>
                  <a:pt x="67" y="782"/>
                </a:lnTo>
                <a:lnTo>
                  <a:pt x="69" y="783"/>
                </a:lnTo>
                <a:lnTo>
                  <a:pt x="76" y="786"/>
                </a:lnTo>
                <a:lnTo>
                  <a:pt x="87" y="789"/>
                </a:lnTo>
                <a:lnTo>
                  <a:pt x="99" y="794"/>
                </a:lnTo>
                <a:lnTo>
                  <a:pt x="114" y="799"/>
                </a:lnTo>
                <a:lnTo>
                  <a:pt x="129" y="802"/>
                </a:lnTo>
                <a:lnTo>
                  <a:pt x="143" y="805"/>
                </a:lnTo>
                <a:lnTo>
                  <a:pt x="155" y="806"/>
                </a:lnTo>
                <a:lnTo>
                  <a:pt x="179" y="804"/>
                </a:lnTo>
                <a:lnTo>
                  <a:pt x="200" y="796"/>
                </a:lnTo>
                <a:lnTo>
                  <a:pt x="220" y="785"/>
                </a:lnTo>
                <a:lnTo>
                  <a:pt x="236" y="769"/>
                </a:lnTo>
                <a:lnTo>
                  <a:pt x="248" y="750"/>
                </a:lnTo>
                <a:lnTo>
                  <a:pt x="256" y="730"/>
                </a:lnTo>
                <a:lnTo>
                  <a:pt x="258" y="706"/>
                </a:lnTo>
                <a:lnTo>
                  <a:pt x="256" y="683"/>
                </a:lnTo>
                <a:lnTo>
                  <a:pt x="248" y="663"/>
                </a:lnTo>
                <a:lnTo>
                  <a:pt x="236" y="644"/>
                </a:lnTo>
                <a:lnTo>
                  <a:pt x="220" y="628"/>
                </a:lnTo>
                <a:lnTo>
                  <a:pt x="200" y="617"/>
                </a:lnTo>
                <a:lnTo>
                  <a:pt x="179" y="609"/>
                </a:lnTo>
                <a:lnTo>
                  <a:pt x="155" y="607"/>
                </a:lnTo>
                <a:lnTo>
                  <a:pt x="143" y="608"/>
                </a:lnTo>
                <a:lnTo>
                  <a:pt x="129" y="611"/>
                </a:lnTo>
                <a:lnTo>
                  <a:pt x="114" y="615"/>
                </a:lnTo>
                <a:lnTo>
                  <a:pt x="99" y="619"/>
                </a:lnTo>
                <a:lnTo>
                  <a:pt x="87" y="624"/>
                </a:lnTo>
                <a:lnTo>
                  <a:pt x="76" y="628"/>
                </a:lnTo>
                <a:lnTo>
                  <a:pt x="69" y="630"/>
                </a:lnTo>
                <a:lnTo>
                  <a:pt x="67" y="631"/>
                </a:lnTo>
                <a:lnTo>
                  <a:pt x="52" y="636"/>
                </a:lnTo>
                <a:lnTo>
                  <a:pt x="37" y="636"/>
                </a:lnTo>
                <a:lnTo>
                  <a:pt x="25" y="633"/>
                </a:lnTo>
                <a:lnTo>
                  <a:pt x="15" y="627"/>
                </a:lnTo>
                <a:lnTo>
                  <a:pt x="8" y="618"/>
                </a:lnTo>
                <a:lnTo>
                  <a:pt x="3" y="605"/>
                </a:lnTo>
                <a:lnTo>
                  <a:pt x="1" y="590"/>
                </a:lnTo>
                <a:lnTo>
                  <a:pt x="1" y="319"/>
                </a:lnTo>
                <a:lnTo>
                  <a:pt x="1" y="311"/>
                </a:lnTo>
                <a:lnTo>
                  <a:pt x="0" y="304"/>
                </a:lnTo>
                <a:lnTo>
                  <a:pt x="0" y="249"/>
                </a:lnTo>
                <a:lnTo>
                  <a:pt x="71" y="249"/>
                </a:lnTo>
                <a:lnTo>
                  <a:pt x="71" y="249"/>
                </a:lnTo>
                <a:lnTo>
                  <a:pt x="352" y="249"/>
                </a:lnTo>
                <a:lnTo>
                  <a:pt x="369" y="247"/>
                </a:lnTo>
                <a:lnTo>
                  <a:pt x="384" y="240"/>
                </a:lnTo>
                <a:lnTo>
                  <a:pt x="394" y="231"/>
                </a:lnTo>
                <a:lnTo>
                  <a:pt x="399" y="218"/>
                </a:lnTo>
                <a:lnTo>
                  <a:pt x="400" y="203"/>
                </a:lnTo>
                <a:lnTo>
                  <a:pt x="395" y="186"/>
                </a:lnTo>
                <a:lnTo>
                  <a:pt x="394" y="185"/>
                </a:lnTo>
                <a:lnTo>
                  <a:pt x="393" y="181"/>
                </a:lnTo>
                <a:lnTo>
                  <a:pt x="390" y="174"/>
                </a:lnTo>
                <a:lnTo>
                  <a:pt x="386" y="164"/>
                </a:lnTo>
                <a:lnTo>
                  <a:pt x="380" y="152"/>
                </a:lnTo>
                <a:lnTo>
                  <a:pt x="376" y="138"/>
                </a:lnTo>
                <a:lnTo>
                  <a:pt x="372" y="124"/>
                </a:lnTo>
                <a:lnTo>
                  <a:pt x="369" y="111"/>
                </a:lnTo>
                <a:lnTo>
                  <a:pt x="368" y="100"/>
                </a:lnTo>
                <a:lnTo>
                  <a:pt x="370" y="81"/>
                </a:lnTo>
                <a:lnTo>
                  <a:pt x="375" y="64"/>
                </a:lnTo>
                <a:lnTo>
                  <a:pt x="384" y="48"/>
                </a:lnTo>
                <a:lnTo>
                  <a:pt x="387" y="44"/>
                </a:lnTo>
                <a:lnTo>
                  <a:pt x="399" y="30"/>
                </a:lnTo>
                <a:lnTo>
                  <a:pt x="414" y="17"/>
                </a:lnTo>
                <a:lnTo>
                  <a:pt x="431" y="8"/>
                </a:lnTo>
                <a:lnTo>
                  <a:pt x="451" y="2"/>
                </a:lnTo>
                <a:lnTo>
                  <a:pt x="472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12577" y="1996530"/>
            <a:ext cx="21403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kern="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Business Acquisition</a:t>
            </a:r>
            <a:endParaRPr lang="en-US" sz="16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16877" y="1805114"/>
            <a:ext cx="2291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kern="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Business Performance</a:t>
            </a:r>
          </a:p>
          <a:p>
            <a:pPr algn="r"/>
            <a:r>
              <a:rPr lang="en-US" sz="1600" b="1" kern="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Improvement</a:t>
            </a:r>
            <a:endParaRPr lang="en-US" sz="16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41669" y="4981028"/>
            <a:ext cx="2294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kern="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Customer Satisfaction</a:t>
            </a:r>
            <a:endParaRPr lang="en-US" sz="16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29046" y="4858501"/>
            <a:ext cx="19030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kern="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Business Delivery.</a:t>
            </a:r>
            <a:endParaRPr lang="en-US" sz="16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1819" y="3458000"/>
            <a:ext cx="1329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Engineer</a:t>
            </a:r>
            <a:endParaRPr lang="en-US" sz="20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42063" y="3393362"/>
            <a:ext cx="873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People</a:t>
            </a:r>
            <a:endParaRPr lang="en-IN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20909" y="1938498"/>
            <a:ext cx="94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</a:t>
            </a:r>
            <a:endParaRPr lang="en-IN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94658" y="4919472"/>
            <a:ext cx="1006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Systems</a:t>
            </a:r>
            <a:endParaRPr lang="en-IN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14300" y="3427223"/>
            <a:ext cx="1165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Customer</a:t>
            </a:r>
            <a:endParaRPr lang="en-IN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Team</a:t>
            </a:r>
            <a:endParaRPr lang="en-IN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00193000"/>
              </p:ext>
            </p:extLst>
          </p:nvPr>
        </p:nvGraphicFramePr>
        <p:xfrm>
          <a:off x="2032000" y="110180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inus 3"/>
          <p:cNvSpPr/>
          <p:nvPr/>
        </p:nvSpPr>
        <p:spPr>
          <a:xfrm>
            <a:off x="389722" y="3389925"/>
            <a:ext cx="11618664" cy="330506"/>
          </a:xfrm>
          <a:prstGeom prst="mathMinu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8723170" y="3628905"/>
            <a:ext cx="1371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Resource Pool</a:t>
            </a:r>
            <a:endParaRPr lang="en-IN" sz="1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99157" y="3129093"/>
            <a:ext cx="2120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Resource Management</a:t>
            </a:r>
            <a:endParaRPr lang="en-IN" sz="1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0934064" y="3282981"/>
            <a:ext cx="336191" cy="653883"/>
            <a:chOff x="10934064" y="2900843"/>
            <a:chExt cx="336191" cy="653883"/>
          </a:xfrm>
        </p:grpSpPr>
        <p:sp>
          <p:nvSpPr>
            <p:cNvPr id="8" name="Up-Down Arrow 7"/>
            <p:cNvSpPr/>
            <p:nvPr/>
          </p:nvSpPr>
          <p:spPr>
            <a:xfrm>
              <a:off x="10934064" y="2900843"/>
              <a:ext cx="336191" cy="65370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Down Arrow 8"/>
            <p:cNvSpPr/>
            <p:nvPr/>
          </p:nvSpPr>
          <p:spPr>
            <a:xfrm>
              <a:off x="10936995" y="3246767"/>
              <a:ext cx="322243" cy="307959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411026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do in Engineering</a:t>
            </a:r>
            <a:r>
              <a:rPr lang="en-US" dirty="0" smtClean="0"/>
              <a:t>? (Off-Site)</a:t>
            </a:r>
            <a:endParaRPr lang="en-IN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859809"/>
            <a:ext cx="10515600" cy="599819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2200" lvl="1" indent="-6350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IN" dirty="0" smtClean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Understand Project Scope, Deliverables &amp; Requirements.</a:t>
            </a:r>
          </a:p>
          <a:p>
            <a:pPr marL="1092200" lvl="1" indent="-6350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Conduct Site Requirement Study / Kick-off Meeting</a:t>
            </a:r>
          </a:p>
          <a:p>
            <a:pPr marL="1092200" lvl="1" indent="-6350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Prepare Functional Design Specifications.</a:t>
            </a:r>
          </a:p>
          <a:p>
            <a:pPr marL="1092200" lvl="1" indent="-6350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Prepare Engineering Schedule.</a:t>
            </a:r>
          </a:p>
          <a:p>
            <a:pPr marL="1092200" lvl="1" indent="-6350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Create/Select Engineering Standards to be used in project.</a:t>
            </a:r>
          </a:p>
          <a:p>
            <a:pPr marL="1092200" lvl="1" indent="-6350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Bulk Engineering.</a:t>
            </a:r>
          </a:p>
          <a:p>
            <a:pPr marL="1092200" lvl="1" indent="-6350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Stage wise Approval from Project Manager / Customer (if required).</a:t>
            </a:r>
          </a:p>
          <a:p>
            <a:pPr marL="1092200" lvl="1" indent="-6350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Integrated Testing.</a:t>
            </a:r>
          </a:p>
          <a:p>
            <a:pPr marL="1092200" lvl="1" indent="-6350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Delivery to Customer.</a:t>
            </a:r>
            <a:endParaRPr lang="en-US" dirty="0">
              <a:solidFill>
                <a:srgbClr val="252B3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16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do in Engineering</a:t>
            </a:r>
            <a:r>
              <a:rPr lang="en-US" dirty="0" smtClean="0"/>
              <a:t>? (On-Site)</a:t>
            </a:r>
            <a:endParaRPr lang="en-IN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94841" y="1251683"/>
            <a:ext cx="10515600" cy="49142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06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2200" lvl="1" indent="-6350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Site </a:t>
            </a:r>
            <a:r>
              <a:rPr lang="en-US" dirty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Installation.</a:t>
            </a:r>
          </a:p>
          <a:p>
            <a:pPr marL="1092200" lvl="1" indent="-6350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Site Commissioning</a:t>
            </a:r>
          </a:p>
          <a:p>
            <a:pPr marL="1092200" lvl="1" indent="-6350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Site Acceptance Test.</a:t>
            </a:r>
          </a:p>
          <a:p>
            <a:pPr marL="1092200" lvl="1" indent="-6350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Handover to Customer.</a:t>
            </a:r>
          </a:p>
          <a:p>
            <a:pPr marL="1092200" lvl="1" indent="-6350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52B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After Project Support.</a:t>
            </a:r>
          </a:p>
        </p:txBody>
      </p:sp>
    </p:spTree>
    <p:extLst>
      <p:ext uri="{BB962C8B-B14F-4D97-AF65-F5344CB8AC3E}">
        <p14:creationId xmlns:p14="http://schemas.microsoft.com/office/powerpoint/2010/main" val="371856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&amp; Responsibilities Engineering</a:t>
            </a:r>
            <a:endParaRPr lang="en-IN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36503" y="813013"/>
            <a:ext cx="9799819" cy="543765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2625" indent="-68262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Customer technical Interface</a:t>
            </a:r>
          </a:p>
          <a:p>
            <a:pPr marL="682625" indent="-68262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Cost estimation </a:t>
            </a:r>
            <a:r>
              <a:rPr lang="en-US" sz="1200" dirty="0" smtClean="0">
                <a:solidFill>
                  <a:srgbClr val="000000"/>
                </a:solidFill>
              </a:rPr>
              <a:t>(In House , Resale, Engineering)</a:t>
            </a:r>
          </a:p>
          <a:p>
            <a:pPr marL="682625" indent="-68262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Control – </a:t>
            </a:r>
            <a:r>
              <a:rPr lang="en-US" sz="1200" dirty="0" smtClean="0">
                <a:solidFill>
                  <a:srgbClr val="000000"/>
                </a:solidFill>
              </a:rPr>
              <a:t>BOM, System, Ordering, Staging, FAT</a:t>
            </a:r>
          </a:p>
          <a:p>
            <a:pPr marL="682625" indent="-68262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Resource Management.</a:t>
            </a:r>
            <a:endParaRPr lang="en-US" sz="1000" dirty="0" smtClean="0">
              <a:solidFill>
                <a:srgbClr val="000000"/>
              </a:solidFill>
            </a:endParaRPr>
          </a:p>
          <a:p>
            <a:pPr marL="682625" indent="-68262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Answerable to PM for progress</a:t>
            </a:r>
          </a:p>
          <a:p>
            <a:pPr marL="682625" indent="-68262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Overall Ownership </a:t>
            </a:r>
            <a:r>
              <a:rPr lang="en-US" sz="1200" dirty="0" smtClean="0">
                <a:solidFill>
                  <a:srgbClr val="000000"/>
                </a:solidFill>
              </a:rPr>
              <a:t>“Engineering Delivery” </a:t>
            </a:r>
          </a:p>
          <a:p>
            <a:pPr marL="682625" indent="-68262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Sign off - </a:t>
            </a:r>
            <a:r>
              <a:rPr lang="en-US" sz="1200" dirty="0" smtClean="0">
                <a:solidFill>
                  <a:srgbClr val="000000"/>
                </a:solidFill>
              </a:rPr>
              <a:t>Documents, FAT, Technical MOM’s</a:t>
            </a:r>
            <a:endParaRPr lang="en-US" sz="3600" dirty="0" smtClean="0">
              <a:solidFill>
                <a:srgbClr val="000000"/>
              </a:solidFill>
            </a:endParaRPr>
          </a:p>
          <a:p>
            <a:pPr marL="682625" indent="-68262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Efficiency management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33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KPIs</a:t>
            </a:r>
            <a:endParaRPr lang="en-IN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197631" y="1246379"/>
            <a:ext cx="8517076" cy="4990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000" bIns="1080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●"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itchFamily="34" charset="0"/>
              <a:buChar char="●"/>
              <a:defRPr>
                <a:solidFill>
                  <a:schemeClr val="bg2"/>
                </a:solidFill>
                <a:latin typeface="+mn-lt"/>
              </a:defRPr>
            </a:lvl2pPr>
            <a:lvl3pPr marL="901700" indent="-841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itchFamily="34" charset="0"/>
              <a:buChar char="●"/>
              <a:defRPr>
                <a:solidFill>
                  <a:schemeClr val="bg2"/>
                </a:solidFill>
                <a:latin typeface="+mn-lt"/>
              </a:defRPr>
            </a:lvl3pPr>
            <a:lvl4pPr marL="17510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15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61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3073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530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987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36600" indent="-522288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Cost saving – Engineering &gt;10% (Mhr)</a:t>
            </a:r>
          </a:p>
          <a:p>
            <a:pPr marL="736600" indent="-522288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Cost Saving  &gt;7% ( Excluding Licenses)</a:t>
            </a:r>
          </a:p>
          <a:p>
            <a:pPr marL="736600" indent="-522288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 time Delivery – “0” Tolerance</a:t>
            </a:r>
          </a:p>
          <a:p>
            <a:pPr marL="736600" indent="-522288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Cost Saving Resale - &gt;9.5% </a:t>
            </a:r>
          </a:p>
          <a:p>
            <a:pPr marL="736600" indent="-522288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Customer Satisfaction &gt;90%</a:t>
            </a:r>
          </a:p>
          <a:p>
            <a:pPr marL="736600" indent="-522288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other KPI’s as per Performance Management </a:t>
            </a:r>
            <a:r>
              <a:rPr lang="en-US" sz="2400" dirty="0" smtClean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GOAL’s</a:t>
            </a:r>
            <a:endParaRPr lang="en-US" kern="0" dirty="0">
              <a:solidFill>
                <a:srgbClr val="000000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endParaRPr lang="en-US" kern="0" dirty="0">
              <a:solidFill>
                <a:srgbClr val="000000"/>
              </a:solidFill>
            </a:endParaRPr>
          </a:p>
          <a:p>
            <a:pPr>
              <a:lnSpc>
                <a:spcPct val="200000"/>
              </a:lnSpc>
            </a:pPr>
            <a:endParaRPr lang="en-US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8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3479</TotalTime>
  <Words>283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Wingdings</vt:lpstr>
      <vt:lpstr>Office Theme</vt:lpstr>
      <vt:lpstr>PowerPoint Presentation</vt:lpstr>
      <vt:lpstr>What is an Engineering?</vt:lpstr>
      <vt:lpstr>Engineering Puzzle</vt:lpstr>
      <vt:lpstr>Engineering Team</vt:lpstr>
      <vt:lpstr>What we do in Engineering? (Off-Site)</vt:lpstr>
      <vt:lpstr>What we do in Engineering? (On-Site)</vt:lpstr>
      <vt:lpstr>Roles &amp; Responsibilities Engineering</vt:lpstr>
      <vt:lpstr>KPIs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Ravijeet Doctor</dc:creator>
  <cp:lastModifiedBy>Chetan</cp:lastModifiedBy>
  <cp:revision>317</cp:revision>
  <dcterms:created xsi:type="dcterms:W3CDTF">2020-07-24T10:02:17Z</dcterms:created>
  <dcterms:modified xsi:type="dcterms:W3CDTF">2020-10-20T08:33:38Z</dcterms:modified>
</cp:coreProperties>
</file>