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4034" r:id="rId6"/>
    <p:sldMasterId id="2147484046" r:id="rId7"/>
    <p:sldMasterId id="2147484058" r:id="rId8"/>
    <p:sldMasterId id="2147484070" r:id="rId9"/>
    <p:sldMasterId id="2147484082" r:id="rId10"/>
    <p:sldMasterId id="2147484163" r:id="rId11"/>
    <p:sldMasterId id="2147484174" r:id="rId12"/>
    <p:sldMasterId id="2147484185" r:id="rId13"/>
  </p:sldMasterIdLst>
  <p:notesMasterIdLst>
    <p:notesMasterId r:id="rId26"/>
  </p:notesMasterIdLst>
  <p:handoutMasterIdLst>
    <p:handoutMasterId r:id="rId27"/>
  </p:handoutMasterIdLst>
  <p:sldIdLst>
    <p:sldId id="314" r:id="rId14"/>
    <p:sldId id="318" r:id="rId15"/>
    <p:sldId id="375" r:id="rId16"/>
    <p:sldId id="376" r:id="rId17"/>
    <p:sldId id="377" r:id="rId18"/>
    <p:sldId id="378" r:id="rId19"/>
    <p:sldId id="379" r:id="rId20"/>
    <p:sldId id="380" r:id="rId21"/>
    <p:sldId id="331" r:id="rId22"/>
    <p:sldId id="381" r:id="rId23"/>
    <p:sldId id="382" r:id="rId24"/>
    <p:sldId id="383" r:id="rId25"/>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8">
          <p15:clr>
            <a:srgbClr val="A4A3A4"/>
          </p15:clr>
        </p15:guide>
        <p15:guide id="3" orient="horz" pos="1014">
          <p15:clr>
            <a:srgbClr val="A4A3A4"/>
          </p15:clr>
        </p15:guide>
        <p15:guide id="4" orient="horz" pos="3620">
          <p15:clr>
            <a:srgbClr val="A4A3A4"/>
          </p15:clr>
        </p15:guide>
        <p15:guide id="5" orient="horz" pos="4110">
          <p15:clr>
            <a:srgbClr val="A4A3A4"/>
          </p15:clr>
        </p15:guide>
        <p15:guide id="6" pos="2789">
          <p15:clr>
            <a:srgbClr val="A4A3A4"/>
          </p15:clr>
        </p15:guide>
        <p15:guide id="7" pos="281">
          <p15:clr>
            <a:srgbClr val="A4A3A4"/>
          </p15:clr>
        </p15:guide>
        <p15:guide id="8" pos="5485">
          <p15:clr>
            <a:srgbClr val="A4A3A4"/>
          </p15:clr>
        </p15:guide>
        <p15:guide id="9" pos="29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Stapleton" initials="B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F0F"/>
    <a:srgbClr val="FFFFFF"/>
    <a:srgbClr val="C3D603"/>
    <a:srgbClr val="0065BD"/>
    <a:srgbClr val="000000"/>
    <a:srgbClr val="E0E0DD"/>
    <a:srgbClr val="ADAFAF"/>
    <a:srgbClr val="747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0276" autoAdjust="0"/>
  </p:normalViewPr>
  <p:slideViewPr>
    <p:cSldViewPr>
      <p:cViewPr varScale="1">
        <p:scale>
          <a:sx n="96" d="100"/>
          <a:sy n="96" d="100"/>
        </p:scale>
        <p:origin x="2040" y="96"/>
      </p:cViewPr>
      <p:guideLst>
        <p:guide orient="horz" pos="2160"/>
        <p:guide orient="horz" pos="308"/>
        <p:guide orient="horz" pos="1014"/>
        <p:guide orient="horz" pos="3620"/>
        <p:guide orient="horz" pos="4110"/>
        <p:guide pos="2789"/>
        <p:guide pos="281"/>
        <p:guide pos="5485"/>
        <p:guide pos="2972"/>
      </p:guideLst>
    </p:cSldViewPr>
  </p:slideViewPr>
  <p:notesTextViewPr>
    <p:cViewPr>
      <p:scale>
        <a:sx n="100" d="100"/>
        <a:sy n="100" d="100"/>
      </p:scale>
      <p:origin x="0" y="0"/>
    </p:cViewPr>
  </p:notesTextViewPr>
  <p:sorterViewPr>
    <p:cViewPr>
      <p:scale>
        <a:sx n="100" d="100"/>
        <a:sy n="100" d="100"/>
      </p:scale>
      <p:origin x="0" y="54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83972" name="Rectangle 4"/>
          <p:cNvSpPr>
            <a:spLocks noGrp="1" noChangeArrowheads="1"/>
          </p:cNvSpPr>
          <p:nvPr>
            <p:ph type="ftr" sz="quarter" idx="2"/>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83973" name="Rectangle 5"/>
          <p:cNvSpPr>
            <a:spLocks noGrp="1" noChangeArrowheads="1"/>
          </p:cNvSpPr>
          <p:nvPr>
            <p:ph type="sldNum" sz="quarter" idx="3"/>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CB30EDB4-9C79-432E-9928-293D463601CA}" type="slidenum">
              <a:rPr lang="en-US"/>
              <a:pPr>
                <a:defRPr/>
              </a:pPr>
              <a:t>‹#›</a:t>
            </a:fld>
            <a:endParaRPr lang="en-US"/>
          </a:p>
        </p:txBody>
      </p:sp>
      <p:pic>
        <p:nvPicPr>
          <p:cNvPr id="43014" name="Picture 6" descr="Bottom righ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088" y="9629775"/>
            <a:ext cx="19081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0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900">
                <a:latin typeface="Verdana"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448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900">
                <a:latin typeface="Verdana"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021138" y="9920288"/>
            <a:ext cx="3076575" cy="31115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900">
                <a:latin typeface="Verdana" pitchFamily="34" charset="0"/>
              </a:defRPr>
            </a:lvl1pPr>
          </a:lstStyle>
          <a:p>
            <a:pPr>
              <a:defRPr/>
            </a:pPr>
            <a:fld id="{7C0EB30F-E66B-424E-8D20-A3CE1C92E3CA}" type="slidenum">
              <a:rPr lang="en-US"/>
              <a:pPr>
                <a:defRPr/>
              </a:pPr>
              <a:t>‹#›</a:t>
            </a:fld>
            <a:endParaRPr lang="en-US"/>
          </a:p>
        </p:txBody>
      </p:sp>
      <p:pic>
        <p:nvPicPr>
          <p:cNvPr id="24584" name="Picture 8"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88" y="9550400"/>
            <a:ext cx="1908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88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This is the </a:t>
            </a:r>
            <a:r>
              <a:rPr lang="en-US" b="0" dirty="0"/>
              <a:t>agenda for the </a:t>
            </a:r>
            <a:r>
              <a:rPr lang="en-US" b="1" dirty="0"/>
              <a:t>Module</a:t>
            </a:r>
            <a:r>
              <a:rPr lang="en-US" b="0" dirty="0"/>
              <a:t>.</a:t>
            </a:r>
          </a:p>
          <a:p>
            <a:r>
              <a:rPr lang="en-US" b="0" dirty="0"/>
              <a:t>It lists all the sections and labs for the</a:t>
            </a:r>
            <a:r>
              <a:rPr lang="en-US" b="0" baseline="0" dirty="0"/>
              <a:t> module.</a:t>
            </a:r>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2922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EB30F-E66B-424E-8D20-A3CE1C92E3CA}" type="slidenum">
              <a:rPr lang="en-US" smtClean="0"/>
              <a:pPr>
                <a:defRPr/>
              </a:pPr>
              <a:t>6</a:t>
            </a:fld>
            <a:endParaRPr lang="en-US"/>
          </a:p>
        </p:txBody>
      </p:sp>
    </p:spTree>
    <p:extLst>
      <p:ext uri="{BB962C8B-B14F-4D97-AF65-F5344CB8AC3E}">
        <p14:creationId xmlns:p14="http://schemas.microsoft.com/office/powerpoint/2010/main" val="338148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9</a:t>
            </a:fld>
            <a:endParaRPr lang="en-US"/>
          </a:p>
        </p:txBody>
      </p:sp>
    </p:spTree>
    <p:extLst>
      <p:ext uri="{BB962C8B-B14F-4D97-AF65-F5344CB8AC3E}">
        <p14:creationId xmlns:p14="http://schemas.microsoft.com/office/powerpoint/2010/main" val="237081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See instructor notes for the issues and instructions</a:t>
            </a:r>
            <a:r>
              <a:rPr lang="en-US" baseline="0" dirty="0"/>
              <a:t> regarding Item Category</a:t>
            </a:r>
            <a:endParaRPr lang="en-US" dirty="0"/>
          </a:p>
        </p:txBody>
      </p:sp>
      <p:sp>
        <p:nvSpPr>
          <p:cNvPr id="4" name="Slide Number Placeholder 3"/>
          <p:cNvSpPr>
            <a:spLocks noGrp="1"/>
          </p:cNvSpPr>
          <p:nvPr>
            <p:ph type="sldNum" sz="quarter" idx="10"/>
          </p:nvPr>
        </p:nvSpPr>
        <p:spPr/>
        <p:txBody>
          <a:bodyPr/>
          <a:lstStyle/>
          <a:p>
            <a:pPr>
              <a:defRPr/>
            </a:pPr>
            <a:fld id="{7C0EB30F-E66B-424E-8D20-A3CE1C92E3CA}" type="slidenum">
              <a:rPr lang="en-US" smtClean="0"/>
              <a:pPr>
                <a:defRPr/>
              </a:pPr>
              <a:t>11</a:t>
            </a:fld>
            <a:endParaRPr lang="en-US"/>
          </a:p>
        </p:txBody>
      </p:sp>
    </p:spTree>
    <p:extLst>
      <p:ext uri="{BB962C8B-B14F-4D97-AF65-F5344CB8AC3E}">
        <p14:creationId xmlns:p14="http://schemas.microsoft.com/office/powerpoint/2010/main" val="2245858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2010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dirty="0"/>
              <a:t>Click to edit Master title style</a:t>
            </a:r>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dirty="0"/>
              <a:t>Click to edit Master subtitle style</a:t>
            </a:r>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a:t>Invensys proprietary &amp; confidential</a:t>
            </a:r>
            <a:endParaRPr lang="en-US" dirty="0"/>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1600200"/>
            <a:ext cx="4137025" cy="413385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91205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spTree>
    <p:extLst>
      <p:ext uri="{BB962C8B-B14F-4D97-AF65-F5344CB8AC3E}">
        <p14:creationId xmlns:p14="http://schemas.microsoft.com/office/powerpoint/2010/main" val="284829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spTree>
    <p:extLst>
      <p:ext uri="{BB962C8B-B14F-4D97-AF65-F5344CB8AC3E}">
        <p14:creationId xmlns:p14="http://schemas.microsoft.com/office/powerpoint/2010/main" val="329709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spTree>
    <p:extLst>
      <p:ext uri="{BB962C8B-B14F-4D97-AF65-F5344CB8AC3E}">
        <p14:creationId xmlns:p14="http://schemas.microsoft.com/office/powerpoint/2010/main" val="4007712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95578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54529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1023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2092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110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7269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4314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4924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5729069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6722266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885404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50044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68398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9611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45295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17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3251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31193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21321685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9578878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eaLnBrk="0" hangingPunct="0">
              <a:lnSpc>
                <a:spcPct val="95000"/>
              </a:lnSpc>
              <a:defRPr/>
            </a:pPr>
            <a:r>
              <a:rPr lang="en-US" sz="800" dirty="0">
                <a:solidFill>
                  <a:prstClr val="black">
                    <a:lumMod val="75000"/>
                    <a:lumOff val="25000"/>
                  </a:prst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eaLnBrk="0" hangingPunct="0">
              <a:lnSpc>
                <a:spcPct val="90000"/>
              </a:lnSpc>
              <a:defRPr/>
            </a:pPr>
            <a:r>
              <a:rPr lang="en-US">
                <a:solidFill>
                  <a:prstClr val="white">
                    <a:lumMod val="65000"/>
                  </a:prstClr>
                </a:solidFill>
              </a:rPr>
              <a:t>Invensys proprietary &amp; confidential</a:t>
            </a:r>
            <a:endParaRPr lang="en-US" dirty="0">
              <a:solidFill>
                <a:prstClr val="white">
                  <a:lumMod val="65000"/>
                </a:prstClr>
              </a:solidFill>
            </a:endParaRP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solidFill>
                  <a:prstClr val="white">
                    <a:lumMod val="65000"/>
                  </a:prstClr>
                </a:solidFill>
              </a:rPr>
              <a:t>Slide </a:t>
            </a:r>
            <a:fld id="{941C1859-D72E-42E2-85FB-0C593DA305F2}" type="slidenum">
              <a:rPr lang="en-US">
                <a:solidFill>
                  <a:prstClr val="white">
                    <a:lumMod val="65000"/>
                  </a:prstClr>
                </a:solidFill>
              </a:rPr>
              <a:pPr>
                <a:defRPr/>
              </a:pPr>
              <a:t>‹#›</a:t>
            </a:fld>
            <a:endParaRPr lang="en-US">
              <a:solidFill>
                <a:prstClr val="white">
                  <a:lumMod val="65000"/>
                </a:prstClr>
              </a:solidFill>
            </a:endParaRPr>
          </a:p>
        </p:txBody>
      </p:sp>
    </p:spTree>
    <p:extLst>
      <p:ext uri="{BB962C8B-B14F-4D97-AF65-F5344CB8AC3E}">
        <p14:creationId xmlns:p14="http://schemas.microsoft.com/office/powerpoint/2010/main" val="2298518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6CFD3A5-D2F6-4CF3-A2F1-22D550C6E6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1094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B613524-CCDB-440B-95AC-8390DF04F99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38003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62A5C608-47ED-4AA3-BABC-1C0D4F14AE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16180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A511D963-72B9-46AC-BEC7-59C98D8E3E0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61311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BE650731-1331-4A24-B8E7-6CF501B6F9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10232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337293E9-4217-4739-A699-6BD10E075DE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869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solidFill>
                  <a:prstClr val="black"/>
                </a:solidFill>
              </a:rPr>
              <a:t>Slide </a:t>
            </a:r>
            <a:fld id="{C3E8335A-9930-491B-ABFB-6ABA1D8936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21543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5116112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695137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dirty="0"/>
              <a:t>Click to edit Master title style</a:t>
            </a:r>
          </a:p>
        </p:txBody>
      </p:sp>
      <p:sp>
        <p:nvSpPr>
          <p:cNvPr id="3" name="ClipArt Placeholder 2"/>
          <p:cNvSpPr>
            <a:spLocks noGrp="1"/>
          </p:cNvSpPr>
          <p:nvPr>
            <p:ph type="clipArt" sz="half" idx="1"/>
          </p:nvPr>
        </p:nvSpPr>
        <p:spPr>
          <a:xfrm>
            <a:off x="431800" y="1600200"/>
            <a:ext cx="4135438" cy="4133850"/>
          </a:xfrm>
        </p:spPr>
        <p:txBody>
          <a:bodyPr/>
          <a:lstStyle/>
          <a:p>
            <a:pPr lvl="0"/>
            <a:endParaRPr lang="en-US" noProof="0"/>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endParaRPr lang="en-US" noProof="0"/>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10.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8.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9.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095" r:id="rId2"/>
    <p:sldLayoutId id="2147484096" r:id="rId3"/>
    <p:sldLayoutId id="2147484097" r:id="rId4"/>
    <p:sldLayoutId id="2147484098" r:id="rId5"/>
    <p:sldLayoutId id="2147484099" r:id="rId6"/>
    <p:sldLayoutId id="2147484100" r:id="rId7"/>
    <p:sldLayoutId id="2147484101" r:id="rId8"/>
  </p:sldLayoutIdLst>
  <p:hf hdr="0"/>
  <p:txStyles>
    <p:titleStyle>
      <a:lvl1pPr algn="l" rtl="0" eaLnBrk="0" fontAlgn="base" hangingPunct="0">
        <a:lnSpc>
          <a:spcPts val="3500"/>
        </a:lnSpc>
        <a:spcBef>
          <a:spcPct val="0"/>
        </a:spcBef>
        <a:spcAft>
          <a:spcPct val="0"/>
        </a:spcAft>
        <a:defRPr sz="3200">
          <a:solidFill>
            <a:schemeClr val="tx1"/>
          </a:solidFill>
          <a:latin typeface="+mj-lt"/>
          <a:ea typeface="+mj-ea"/>
          <a:cs typeface="+mj-cs"/>
        </a:defRPr>
      </a:lvl1pPr>
      <a:lvl2pPr algn="l" rtl="0" eaLnBrk="0" fontAlgn="base" hangingPunct="0">
        <a:lnSpc>
          <a:spcPts val="3500"/>
        </a:lnSpc>
        <a:spcBef>
          <a:spcPct val="0"/>
        </a:spcBef>
        <a:spcAft>
          <a:spcPct val="0"/>
        </a:spcAft>
        <a:defRPr sz="3200">
          <a:solidFill>
            <a:schemeClr val="tx1"/>
          </a:solidFill>
          <a:latin typeface="Verdana" pitchFamily="34" charset="0"/>
        </a:defRPr>
      </a:lvl2pPr>
      <a:lvl3pPr algn="l" rtl="0" eaLnBrk="0" fontAlgn="base" hangingPunct="0">
        <a:lnSpc>
          <a:spcPts val="3500"/>
        </a:lnSpc>
        <a:spcBef>
          <a:spcPct val="0"/>
        </a:spcBef>
        <a:spcAft>
          <a:spcPct val="0"/>
        </a:spcAft>
        <a:defRPr sz="3200">
          <a:solidFill>
            <a:schemeClr val="tx1"/>
          </a:solidFill>
          <a:latin typeface="Verdana" pitchFamily="34" charset="0"/>
        </a:defRPr>
      </a:lvl3pPr>
      <a:lvl4pPr algn="l" rtl="0" eaLnBrk="0" fontAlgn="base" hangingPunct="0">
        <a:lnSpc>
          <a:spcPts val="3500"/>
        </a:lnSpc>
        <a:spcBef>
          <a:spcPct val="0"/>
        </a:spcBef>
        <a:spcAft>
          <a:spcPct val="0"/>
        </a:spcAft>
        <a:defRPr sz="3200">
          <a:solidFill>
            <a:schemeClr val="tx1"/>
          </a:solidFill>
          <a:latin typeface="Verdana" pitchFamily="34" charset="0"/>
        </a:defRPr>
      </a:lvl4pPr>
      <a:lvl5pPr algn="l" rtl="0" eaLnBrk="0" fontAlgn="base" hangingPunct="0">
        <a:lnSpc>
          <a:spcPts val="3500"/>
        </a:lnSpc>
        <a:spcBef>
          <a:spcPct val="0"/>
        </a:spcBef>
        <a:spcAft>
          <a:spcPct val="0"/>
        </a:spcAft>
        <a:defRPr sz="3200">
          <a:solidFill>
            <a:schemeClr val="tx1"/>
          </a:solidFill>
          <a:latin typeface="Verdana" pitchFamily="34" charset="0"/>
        </a:defRPr>
      </a:lvl5pPr>
      <a:lvl6pPr marL="457200" algn="l" rtl="0" fontAlgn="base">
        <a:lnSpc>
          <a:spcPts val="3500"/>
        </a:lnSpc>
        <a:spcBef>
          <a:spcPct val="0"/>
        </a:spcBef>
        <a:spcAft>
          <a:spcPct val="0"/>
        </a:spcAft>
        <a:defRPr sz="3200">
          <a:solidFill>
            <a:srgbClr val="747678"/>
          </a:solidFill>
          <a:latin typeface="Verdana" pitchFamily="34" charset="0"/>
        </a:defRPr>
      </a:lvl6pPr>
      <a:lvl7pPr marL="914400" algn="l" rtl="0" fontAlgn="base">
        <a:lnSpc>
          <a:spcPts val="3500"/>
        </a:lnSpc>
        <a:spcBef>
          <a:spcPct val="0"/>
        </a:spcBef>
        <a:spcAft>
          <a:spcPct val="0"/>
        </a:spcAft>
        <a:defRPr sz="3200">
          <a:solidFill>
            <a:srgbClr val="747678"/>
          </a:solidFill>
          <a:latin typeface="Verdana" pitchFamily="34" charset="0"/>
        </a:defRPr>
      </a:lvl7pPr>
      <a:lvl8pPr marL="1371600" algn="l" rtl="0" fontAlgn="base">
        <a:lnSpc>
          <a:spcPts val="3500"/>
        </a:lnSpc>
        <a:spcBef>
          <a:spcPct val="0"/>
        </a:spcBef>
        <a:spcAft>
          <a:spcPct val="0"/>
        </a:spcAft>
        <a:defRPr sz="3200">
          <a:solidFill>
            <a:srgbClr val="747678"/>
          </a:solidFill>
          <a:latin typeface="Verdana" pitchFamily="34" charset="0"/>
        </a:defRPr>
      </a:lvl8pPr>
      <a:lvl9pPr marL="1828800" algn="l" rtl="0" fontAlgn="base">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424621572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59" r:id="rId2"/>
    <p:sldLayoutId id="2147484161" r:id="rId3"/>
    <p:sldLayoutId id="2147484162" r:id="rId4"/>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5126"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04" r:id="rId1"/>
    <p:sldLayoutId id="2147484109"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6150"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5" r:id="rId1"/>
    <p:sldLayoutId id="2147484120"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7174"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26" r:id="rId1"/>
    <p:sldLayoutId id="214748413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8198"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37" r:id="rId1"/>
    <p:sldLayoutId id="214748414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922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53"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249834326"/>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eaLnBrk="0" hangingPunct="0">
              <a:lnSpc>
                <a:spcPct val="90000"/>
              </a:lnSpc>
              <a:defRPr/>
            </a:pPr>
            <a:endParaRPr lang="en-US" sz="1400">
              <a:solidFill>
                <a:prstClr val="black"/>
              </a:solidFill>
            </a:endParaRPr>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eaLnBrk="0" hangingPunct="0">
              <a:lnSpc>
                <a:spcPct val="90000"/>
              </a:lnSpc>
              <a:defRPr/>
            </a:pPr>
            <a:r>
              <a:rPr lang="en-US">
                <a:solidFill>
                  <a:prstClr val="black"/>
                </a:solidFill>
              </a:rPr>
              <a:t>Slide </a:t>
            </a:r>
            <a:fld id="{440F4169-6ACD-4612-9766-BCC7747F4268}" type="slidenum">
              <a:rPr lang="en-US">
                <a:solidFill>
                  <a:prstClr val="black"/>
                </a:solidFill>
              </a:rPr>
              <a:pPr eaLnBrk="0" hangingPunct="0">
                <a:lnSpc>
                  <a:spcPct val="90000"/>
                </a:lnSpc>
                <a:defRPr/>
              </a:pPr>
              <a:t>‹#›</a:t>
            </a:fld>
            <a:endParaRPr lang="en-US">
              <a:solidFill>
                <a:prstClr val="black"/>
              </a:solidFill>
            </a:endParaRPr>
          </a:p>
        </p:txBody>
      </p:sp>
    </p:spTree>
    <p:extLst>
      <p:ext uri="{BB962C8B-B14F-4D97-AF65-F5344CB8AC3E}">
        <p14:creationId xmlns:p14="http://schemas.microsoft.com/office/powerpoint/2010/main" val="414787410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p>
        </p:txBody>
      </p:sp>
      <p:sp>
        <p:nvSpPr>
          <p:cNvPr id="3" name="Content Placeholder 2"/>
          <p:cNvSpPr>
            <a:spLocks noGrp="1"/>
          </p:cNvSpPr>
          <p:nvPr>
            <p:ph idx="1"/>
          </p:nvPr>
        </p:nvSpPr>
        <p:spPr/>
        <p:txBody>
          <a:bodyPr/>
          <a:lstStyle/>
          <a:p>
            <a:r>
              <a:rPr lang="en-US" dirty="0"/>
              <a:t>MES Reporting Features</a:t>
            </a:r>
          </a:p>
        </p:txBody>
      </p:sp>
      <p:sp>
        <p:nvSpPr>
          <p:cNvPr id="4" name="Slide Number Placeholder 3"/>
          <p:cNvSpPr>
            <a:spLocks noGrp="1"/>
          </p:cNvSpPr>
          <p:nvPr>
            <p:ph type="sldNum" sz="quarter" idx="10"/>
          </p:nvPr>
        </p:nvSpPr>
        <p:spPr/>
        <p:txBody>
          <a:bodyPr/>
          <a:lstStyle/>
          <a:p>
            <a:pPr>
              <a:defRPr/>
            </a:pPr>
            <a:r>
              <a:rPr lang="en-US"/>
              <a:t>Slide </a:t>
            </a:r>
            <a:fld id="{AE1FCD77-A5B4-4365-83F0-5C8F092E5D49}" type="slidenum">
              <a:rPr lang="en-US" smtClean="0"/>
              <a:pPr>
                <a:defRPr/>
              </a:pPr>
              <a:t>1</a:t>
            </a:fld>
            <a:endParaRPr lang="en-US"/>
          </a:p>
        </p:txBody>
      </p:sp>
    </p:spTree>
    <p:extLst>
      <p:ext uri="{BB962C8B-B14F-4D97-AF65-F5344CB8AC3E}">
        <p14:creationId xmlns:p14="http://schemas.microsoft.com/office/powerpoint/2010/main" val="70366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6012408"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When installed with WIS, MES provides two Quality Reports</a:t>
            </a:r>
          </a:p>
          <a:p>
            <a:pPr lvl="1" eaLnBrk="1" hangingPunct="1"/>
            <a:r>
              <a:rPr lang="en-US" dirty="0"/>
              <a:t>Quality Characteristic Details</a:t>
            </a:r>
          </a:p>
          <a:p>
            <a:pPr lvl="1" eaLnBrk="1" hangingPunct="1"/>
            <a:r>
              <a:rPr lang="en-US" dirty="0"/>
              <a:t>Quality Summary</a:t>
            </a:r>
          </a:p>
        </p:txBody>
      </p:sp>
      <p:sp>
        <p:nvSpPr>
          <p:cNvPr id="2" name="Title 1"/>
          <p:cNvSpPr>
            <a:spLocks noGrp="1"/>
          </p:cNvSpPr>
          <p:nvPr>
            <p:ph type="title"/>
          </p:nvPr>
        </p:nvSpPr>
        <p:spPr>
          <a:xfrm>
            <a:off x="431800" y="422275"/>
            <a:ext cx="8281988" cy="558453"/>
          </a:xfrm>
        </p:spPr>
        <p:txBody>
          <a:bodyPr/>
          <a:lstStyle/>
          <a:p>
            <a:r>
              <a:rPr lang="en-US" dirty="0"/>
              <a:t>MES Reports with </a:t>
            </a:r>
            <a:r>
              <a:rPr lang="en-US" dirty="0" err="1"/>
              <a:t>Wonderware</a:t>
            </a:r>
            <a:r>
              <a:rPr lang="en-US" dirty="0"/>
              <a:t> Information Server</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10</a:t>
            </a:fld>
            <a:endParaRPr lang="en-US">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052736"/>
            <a:ext cx="2088232" cy="479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66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774060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lvl="1" eaLnBrk="1" hangingPunct="1"/>
            <a:r>
              <a:rPr lang="en-US" dirty="0"/>
              <a:t>Specify timeframe and reporting elements</a:t>
            </a:r>
          </a:p>
        </p:txBody>
      </p:sp>
      <p:sp>
        <p:nvSpPr>
          <p:cNvPr id="2" name="Title 1"/>
          <p:cNvSpPr>
            <a:spLocks noGrp="1"/>
          </p:cNvSpPr>
          <p:nvPr>
            <p:ph type="title"/>
          </p:nvPr>
        </p:nvSpPr>
        <p:spPr>
          <a:xfrm>
            <a:off x="431800" y="422275"/>
            <a:ext cx="8281988" cy="558453"/>
          </a:xfrm>
        </p:spPr>
        <p:txBody>
          <a:bodyPr/>
          <a:lstStyle/>
          <a:p>
            <a:r>
              <a:rPr lang="en-US" dirty="0"/>
              <a:t>MES Reports with </a:t>
            </a:r>
            <a:r>
              <a:rPr lang="en-US" dirty="0" err="1"/>
              <a:t>Wonderware</a:t>
            </a:r>
            <a:r>
              <a:rPr lang="en-US" dirty="0"/>
              <a:t> Information Server</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11</a:t>
            </a:fld>
            <a:endParaRPr lang="en-US">
              <a:solidFill>
                <a:srgbClr val="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60848"/>
            <a:ext cx="597066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4646414"/>
            <a:ext cx="1907952" cy="738664"/>
          </a:xfrm>
          <a:prstGeom prst="rect">
            <a:avLst/>
          </a:prstGeom>
          <a:noFill/>
        </p:spPr>
        <p:txBody>
          <a:bodyPr wrap="square" rtlCol="0">
            <a:spAutoFit/>
          </a:bodyPr>
          <a:lstStyle/>
          <a:p>
            <a:r>
              <a:rPr lang="en-US" sz="1400" dirty="0"/>
              <a:t>May require elements not yet part of Quality configuration</a:t>
            </a:r>
          </a:p>
        </p:txBody>
      </p:sp>
      <p:sp>
        <p:nvSpPr>
          <p:cNvPr id="6" name="Oval 5"/>
          <p:cNvSpPr/>
          <p:nvPr/>
        </p:nvSpPr>
        <p:spPr bwMode="auto">
          <a:xfrm>
            <a:off x="3779912" y="3429000"/>
            <a:ext cx="1728192" cy="432048"/>
          </a:xfrm>
          <a:prstGeom prst="ellipse">
            <a:avLst/>
          </a:prstGeom>
          <a:noFill/>
          <a:ln w="222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02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558453"/>
          </a:xfrm>
        </p:spPr>
        <p:txBody>
          <a:bodyPr/>
          <a:lstStyle/>
          <a:p>
            <a:r>
              <a:rPr lang="en-US" dirty="0"/>
              <a:t>MES Reports with </a:t>
            </a:r>
            <a:r>
              <a:rPr lang="en-US" dirty="0" err="1"/>
              <a:t>Wonderware</a:t>
            </a:r>
            <a:r>
              <a:rPr lang="en-US" dirty="0"/>
              <a:t> Information Server</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12</a:t>
            </a:fld>
            <a:endParaRPr lang="en-US">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68760"/>
            <a:ext cx="4608512" cy="503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76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 2012 - Quality</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solidFill>
                <a:srgbClr val="000000"/>
              </a:solidFill>
            </a:endParaRPr>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solidFill>
                  <a:srgbClr val="000000"/>
                </a:solidFill>
                <a:latin typeface="Verdana"/>
              </a:rPr>
              <a:t>Module 5:</a:t>
            </a:r>
          </a:p>
          <a:p>
            <a:r>
              <a:rPr lang="en-US" sz="2400" dirty="0">
                <a:solidFill>
                  <a:srgbClr val="000000"/>
                </a:solidFill>
                <a:latin typeface="Verdana"/>
              </a:rPr>
              <a:t>MES/Quality Reporting Features</a:t>
            </a:r>
          </a:p>
        </p:txBody>
      </p:sp>
      <p:sp>
        <p:nvSpPr>
          <p:cNvPr id="7" name="TextBox 6"/>
          <p:cNvSpPr txBox="1"/>
          <p:nvPr/>
        </p:nvSpPr>
        <p:spPr>
          <a:xfrm>
            <a:off x="4572000" y="1772816"/>
            <a:ext cx="4114800" cy="4176464"/>
          </a:xfrm>
          <a:prstGeom prst="rect">
            <a:avLst/>
          </a:prstGeom>
          <a:noFill/>
        </p:spPr>
        <p:txBody>
          <a:bodyPr wrap="square" rtlCol="0">
            <a:noAutofit/>
          </a:bodyPr>
          <a:lstStyle/>
          <a:p>
            <a:pPr marL="1028700" indent="-1028700">
              <a:spcAft>
                <a:spcPts val="1000"/>
              </a:spcAft>
            </a:pPr>
            <a:r>
              <a:rPr lang="en-US" sz="1600" b="1" dirty="0">
                <a:solidFill>
                  <a:srgbClr val="000000"/>
                </a:solidFill>
                <a:latin typeface="Verdana"/>
              </a:rPr>
              <a:t>Contents</a:t>
            </a:r>
            <a:endParaRPr lang="en-US" sz="1400" b="1" dirty="0">
              <a:solidFill>
                <a:srgbClr val="000000"/>
              </a:solidFill>
              <a:latin typeface="Verdana"/>
            </a:endParaRPr>
          </a:p>
          <a:p>
            <a:pPr marL="1028700" indent="-1028700">
              <a:spcAft>
                <a:spcPts val="1000"/>
              </a:spcAft>
            </a:pPr>
            <a:r>
              <a:rPr lang="en-US" sz="1400" dirty="0">
                <a:solidFill>
                  <a:srgbClr val="000000"/>
                </a:solidFill>
                <a:latin typeface="Verdana"/>
              </a:rPr>
              <a:t>Section 1:	Control Charts</a:t>
            </a:r>
          </a:p>
          <a:p>
            <a:pPr marL="1257300" lvl="1" indent="-800100">
              <a:spcAft>
                <a:spcPts val="1000"/>
              </a:spcAft>
            </a:pPr>
            <a:r>
              <a:rPr lang="en-US" sz="1400" dirty="0">
                <a:solidFill>
                  <a:srgbClr val="000000"/>
                </a:solidFill>
                <a:latin typeface="Verdana"/>
              </a:rPr>
              <a:t>Lab 12 – Implementing the Control Chart</a:t>
            </a:r>
          </a:p>
          <a:p>
            <a:pPr marL="1028700" indent="-1028700">
              <a:spcAft>
                <a:spcPts val="1000"/>
              </a:spcAft>
            </a:pPr>
            <a:r>
              <a:rPr lang="en-US" sz="1400" dirty="0">
                <a:solidFill>
                  <a:srgbClr val="000000"/>
                </a:solidFill>
                <a:latin typeface="Verdana"/>
              </a:rPr>
              <a:t>Section 2:	</a:t>
            </a:r>
            <a:r>
              <a:rPr lang="en-US" sz="1400" dirty="0" err="1">
                <a:solidFill>
                  <a:srgbClr val="000000"/>
                </a:solidFill>
                <a:latin typeface="Verdana"/>
              </a:rPr>
              <a:t>ArchestrA</a:t>
            </a:r>
            <a:r>
              <a:rPr lang="en-US" sz="1400" dirty="0">
                <a:solidFill>
                  <a:srgbClr val="000000"/>
                </a:solidFill>
                <a:latin typeface="Verdana"/>
              </a:rPr>
              <a:t> Reports </a:t>
            </a:r>
          </a:p>
          <a:p>
            <a:pPr marL="1257300" lvl="1" indent="-800100">
              <a:spcAft>
                <a:spcPts val="1000"/>
              </a:spcAft>
            </a:pPr>
            <a:endParaRPr lang="en-US" sz="1400" dirty="0">
              <a:solidFill>
                <a:srgbClr val="000000"/>
              </a:solidFill>
              <a:latin typeface="Verdana"/>
            </a:endParaRPr>
          </a:p>
        </p:txBody>
      </p:sp>
      <p:sp>
        <p:nvSpPr>
          <p:cNvPr id="8" name="Slide Number Placeholder 4"/>
          <p:cNvSpPr>
            <a:spLocks noGrp="1"/>
          </p:cNvSpPr>
          <p:nvPr>
            <p:ph type="sldNum" sz="quarter" idx="10"/>
          </p:nvPr>
        </p:nvSpPr>
        <p:spPr>
          <a:xfrm>
            <a:off x="142875" y="5964238"/>
            <a:ext cx="785813" cy="179387"/>
          </a:xfrm>
        </p:spPr>
        <p:txBody>
          <a:bodyPr/>
          <a:lstStyle/>
          <a:p>
            <a:pPr>
              <a:defRPr/>
            </a:pPr>
            <a:r>
              <a:rPr lang="en-US">
                <a:solidFill>
                  <a:srgbClr val="000000"/>
                </a:solidFill>
              </a:rPr>
              <a:t>Slide </a:t>
            </a:r>
            <a:fld id="{3B613524-CCDB-440B-95AC-8390DF04F998}"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66657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Default Control Chart is determined at the Characteristic level</a:t>
            </a:r>
          </a:p>
        </p:txBody>
      </p:sp>
      <p:sp>
        <p:nvSpPr>
          <p:cNvPr id="2" name="Title 1"/>
          <p:cNvSpPr>
            <a:spLocks noGrp="1"/>
          </p:cNvSpPr>
          <p:nvPr>
            <p:ph type="title"/>
          </p:nvPr>
        </p:nvSpPr>
        <p:spPr>
          <a:xfrm>
            <a:off x="431800" y="422275"/>
            <a:ext cx="8281988" cy="558453"/>
          </a:xfrm>
        </p:spPr>
        <p:txBody>
          <a:bodyPr/>
          <a:lstStyle/>
          <a:p>
            <a:r>
              <a:rPr lang="en-US" dirty="0"/>
              <a:t>Control Charts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3</a:t>
            </a:fld>
            <a:endParaRPr lang="en-US">
              <a:solidFill>
                <a:srgbClr val="000000"/>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2141815" cy="344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132856"/>
            <a:ext cx="2465626" cy="344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535" y="2132856"/>
            <a:ext cx="2605921" cy="344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0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412776"/>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The Sample Viewer Control shows the default control chart</a:t>
            </a:r>
          </a:p>
        </p:txBody>
      </p:sp>
      <p:sp>
        <p:nvSpPr>
          <p:cNvPr id="2" name="Title 1"/>
          <p:cNvSpPr>
            <a:spLocks noGrp="1"/>
          </p:cNvSpPr>
          <p:nvPr>
            <p:ph type="title"/>
          </p:nvPr>
        </p:nvSpPr>
        <p:spPr>
          <a:xfrm>
            <a:off x="431800" y="422275"/>
            <a:ext cx="8281988" cy="558453"/>
          </a:xfrm>
        </p:spPr>
        <p:txBody>
          <a:bodyPr/>
          <a:lstStyle/>
          <a:p>
            <a:r>
              <a:rPr lang="en-US" dirty="0"/>
              <a:t>Control Charts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4</a:t>
            </a:fld>
            <a:endParaRPr lang="en-US">
              <a:solidFill>
                <a:srgbClr val="00000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722" y="1772816"/>
            <a:ext cx="576154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1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810064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Sample Viewer Control issues and limitations</a:t>
            </a:r>
          </a:p>
          <a:p>
            <a:pPr lvl="1" eaLnBrk="1" hangingPunct="1"/>
            <a:r>
              <a:rPr lang="en-US" dirty="0"/>
              <a:t>Data entry / editing</a:t>
            </a:r>
          </a:p>
          <a:p>
            <a:pPr lvl="2" eaLnBrk="1" hangingPunct="1"/>
            <a:r>
              <a:rPr lang="en-US" dirty="0"/>
              <a:t>May not be desirable for all users</a:t>
            </a:r>
          </a:p>
          <a:p>
            <a:pPr lvl="1" eaLnBrk="1" hangingPunct="1"/>
            <a:r>
              <a:rPr lang="en-US" dirty="0"/>
              <a:t>Cannot change chart type</a:t>
            </a:r>
          </a:p>
          <a:p>
            <a:pPr lvl="1" eaLnBrk="1" hangingPunct="1"/>
            <a:r>
              <a:rPr lang="en-US" dirty="0"/>
              <a:t>Cannot change points per chart</a:t>
            </a:r>
          </a:p>
          <a:p>
            <a:pPr lvl="1" eaLnBrk="1" hangingPunct="1"/>
            <a:r>
              <a:rPr lang="en-US" dirty="0"/>
              <a:t>Cannot control chart element visibility</a:t>
            </a:r>
          </a:p>
          <a:p>
            <a:pPr lvl="2" eaLnBrk="1" hangingPunct="1"/>
            <a:r>
              <a:rPr lang="en-US" dirty="0"/>
              <a:t>Histograms</a:t>
            </a:r>
          </a:p>
          <a:p>
            <a:pPr lvl="2" eaLnBrk="1" hangingPunct="1"/>
            <a:r>
              <a:rPr lang="en-US" dirty="0"/>
              <a:t>Top / bottom charts</a:t>
            </a:r>
          </a:p>
        </p:txBody>
      </p:sp>
      <p:sp>
        <p:nvSpPr>
          <p:cNvPr id="2" name="Title 1"/>
          <p:cNvSpPr>
            <a:spLocks noGrp="1"/>
          </p:cNvSpPr>
          <p:nvPr>
            <p:ph type="title"/>
          </p:nvPr>
        </p:nvSpPr>
        <p:spPr>
          <a:xfrm>
            <a:off x="431800" y="422275"/>
            <a:ext cx="8281988" cy="558453"/>
          </a:xfrm>
        </p:spPr>
        <p:txBody>
          <a:bodyPr/>
          <a:lstStyle/>
          <a:p>
            <a:r>
              <a:rPr lang="en-US" dirty="0"/>
              <a:t>Control Charts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45413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3420120"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.NET Client Control</a:t>
            </a:r>
          </a:p>
          <a:p>
            <a:pPr lvl="1" eaLnBrk="1" hangingPunct="1"/>
            <a:r>
              <a:rPr lang="en-US" dirty="0"/>
              <a:t>Part of the MES installation</a:t>
            </a:r>
          </a:p>
          <a:p>
            <a:pPr lvl="2" eaLnBrk="1" hangingPunct="1"/>
            <a:endParaRPr lang="en-US" dirty="0"/>
          </a:p>
        </p:txBody>
      </p:sp>
      <p:sp>
        <p:nvSpPr>
          <p:cNvPr id="2" name="Title 1"/>
          <p:cNvSpPr>
            <a:spLocks noGrp="1"/>
          </p:cNvSpPr>
          <p:nvPr>
            <p:ph type="title"/>
          </p:nvPr>
        </p:nvSpPr>
        <p:spPr>
          <a:xfrm>
            <a:off x="431800" y="422275"/>
            <a:ext cx="8281988" cy="558453"/>
          </a:xfrm>
        </p:spPr>
        <p:txBody>
          <a:bodyPr/>
          <a:lstStyle/>
          <a:p>
            <a:r>
              <a:rPr lang="en-US" dirty="0"/>
              <a:t>Control Charts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6</a:t>
            </a:fld>
            <a:endParaRPr lang="en-US">
              <a:solidFill>
                <a:srgbClr val="000000"/>
              </a:solidFill>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5924923"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21088"/>
            <a:ext cx="415576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800" y="1600200"/>
            <a:ext cx="3564136"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Customizable User Interface</a:t>
            </a:r>
          </a:p>
          <a:p>
            <a:pPr lvl="1" eaLnBrk="1" hangingPunct="1"/>
            <a:r>
              <a:rPr lang="en-US" dirty="0"/>
              <a:t>Change characteristic charted</a:t>
            </a:r>
          </a:p>
          <a:p>
            <a:pPr lvl="1" eaLnBrk="1" hangingPunct="1"/>
            <a:r>
              <a:rPr lang="en-US" dirty="0"/>
              <a:t>Chart type control</a:t>
            </a:r>
          </a:p>
          <a:p>
            <a:pPr lvl="1" eaLnBrk="1" hangingPunct="1"/>
            <a:r>
              <a:rPr lang="en-US" dirty="0"/>
              <a:t>Auto Refresh</a:t>
            </a:r>
          </a:p>
          <a:p>
            <a:pPr lvl="1" eaLnBrk="1" hangingPunct="1"/>
            <a:r>
              <a:rPr lang="en-US" dirty="0"/>
              <a:t>Time filters</a:t>
            </a:r>
          </a:p>
          <a:p>
            <a:pPr lvl="2" eaLnBrk="1" hangingPunct="1"/>
            <a:endParaRPr lang="en-US" dirty="0"/>
          </a:p>
        </p:txBody>
      </p:sp>
      <p:sp>
        <p:nvSpPr>
          <p:cNvPr id="2" name="Title 1"/>
          <p:cNvSpPr>
            <a:spLocks noGrp="1"/>
          </p:cNvSpPr>
          <p:nvPr>
            <p:ph type="title"/>
          </p:nvPr>
        </p:nvSpPr>
        <p:spPr>
          <a:xfrm>
            <a:off x="431800" y="422275"/>
            <a:ext cx="8281988" cy="558453"/>
          </a:xfrm>
        </p:spPr>
        <p:txBody>
          <a:bodyPr/>
          <a:lstStyle/>
          <a:p>
            <a:r>
              <a:rPr lang="en-US" dirty="0"/>
              <a:t>Control Charts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7</a:t>
            </a:fld>
            <a:endParaRPr lang="en-US">
              <a:solidFill>
                <a:srgbClr val="000000"/>
              </a:solidFill>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917506"/>
            <a:ext cx="455490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66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31799" y="1600200"/>
            <a:ext cx="8389467" cy="3484984"/>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a:lstStyle>
          <a:p>
            <a:pPr marL="1588" lvl="1" indent="0" eaLnBrk="1" hangingPunct="1">
              <a:buFontTx/>
              <a:buNone/>
            </a:pPr>
            <a:r>
              <a:rPr lang="en-US" dirty="0"/>
              <a:t>Also part of the MES Quality </a:t>
            </a:r>
            <a:r>
              <a:rPr lang="en-US" dirty="0" err="1"/>
              <a:t>ArchestrA</a:t>
            </a:r>
            <a:r>
              <a:rPr lang="en-US" dirty="0"/>
              <a:t> Graphics package from WDN</a:t>
            </a:r>
          </a:p>
        </p:txBody>
      </p:sp>
      <p:sp>
        <p:nvSpPr>
          <p:cNvPr id="2" name="Title 1"/>
          <p:cNvSpPr>
            <a:spLocks noGrp="1"/>
          </p:cNvSpPr>
          <p:nvPr>
            <p:ph type="title"/>
          </p:nvPr>
        </p:nvSpPr>
        <p:spPr>
          <a:xfrm>
            <a:off x="431800" y="422275"/>
            <a:ext cx="8281988" cy="558453"/>
          </a:xfrm>
        </p:spPr>
        <p:txBody>
          <a:bodyPr/>
          <a:lstStyle/>
          <a:p>
            <a:r>
              <a:rPr lang="en-US" dirty="0"/>
              <a:t>Control Charts</a:t>
            </a:r>
          </a:p>
        </p:txBody>
      </p:sp>
      <p:sp>
        <p:nvSpPr>
          <p:cNvPr id="3" name="Slide Number Placeholder 2"/>
          <p:cNvSpPr>
            <a:spLocks noGrp="1"/>
          </p:cNvSpPr>
          <p:nvPr>
            <p:ph type="sldNum" sz="quarter" idx="10"/>
          </p:nvPr>
        </p:nvSpPr>
        <p:spPr/>
        <p:txBody>
          <a:bodyPr/>
          <a:lstStyle/>
          <a:p>
            <a:pPr>
              <a:defRPr/>
            </a:pPr>
            <a:r>
              <a:rPr lang="en-US">
                <a:solidFill>
                  <a:srgbClr val="000000"/>
                </a:solidFill>
              </a:rPr>
              <a:t>Slide </a:t>
            </a:r>
            <a:fld id="{62A5C608-47ED-4AA3-BABC-1C0D4F14AEAB}" type="slidenum">
              <a:rPr lang="en-US" smtClean="0">
                <a:solidFill>
                  <a:srgbClr val="000000"/>
                </a:solidFill>
              </a:rPr>
              <a:pPr>
                <a:defRPr/>
              </a:pPr>
              <a:t>8</a:t>
            </a:fld>
            <a:endParaRPr lang="en-US">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7056784" cy="363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16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a:t>
            </a:r>
            <a:br>
              <a:rPr lang="en-US" dirty="0"/>
            </a:br>
            <a:r>
              <a:rPr lang="en-US" dirty="0"/>
              <a:t>Implementing the Control Chart</a:t>
            </a:r>
          </a:p>
        </p:txBody>
      </p:sp>
      <p:grpSp>
        <p:nvGrpSpPr>
          <p:cNvPr id="5" name="Group 4"/>
          <p:cNvGrpSpPr/>
          <p:nvPr/>
        </p:nvGrpSpPr>
        <p:grpSpPr>
          <a:xfrm>
            <a:off x="7715272" y="71414"/>
            <a:ext cx="1357322" cy="660399"/>
            <a:chOff x="7572396" y="5214950"/>
            <a:chExt cx="1357322" cy="660399"/>
          </a:xfrm>
        </p:grpSpPr>
        <p:sp>
          <p:nvSpPr>
            <p:cNvPr id="6" name="Rounded Rectangle 5"/>
            <p:cNvSpPr/>
            <p:nvPr/>
          </p:nvSpPr>
          <p:spPr bwMode="auto">
            <a:xfrm>
              <a:off x="8072462" y="5357826"/>
              <a:ext cx="857256"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rPr>
                <a:t>10</a:t>
              </a:r>
              <a:r>
                <a:rPr kumimoji="0" lang="en-US" sz="1400" i="0" u="none" strike="noStrike" cap="none" normalizeH="0" baseline="0" dirty="0">
                  <a:ln>
                    <a:noFill/>
                  </a:ln>
                  <a:solidFill>
                    <a:schemeClr val="tx1"/>
                  </a:solidFill>
                  <a:effectLst/>
                </a:rPr>
                <a:t> min</a:t>
              </a:r>
            </a:p>
          </p:txBody>
        </p:sp>
        <p:pic>
          <p:nvPicPr>
            <p:cNvPr id="7" name="Picture 9" descr="95"/>
            <p:cNvPicPr>
              <a:picLocks noChangeAspect="1" noChangeArrowheads="1"/>
            </p:cNvPicPr>
            <p:nvPr/>
          </p:nvPicPr>
          <p:blipFill>
            <a:blip r:embed="rId3" cstate="print"/>
            <a:srcRect/>
            <a:stretch>
              <a:fillRect/>
            </a:stretch>
          </p:blipFill>
          <p:spPr bwMode="auto">
            <a:xfrm>
              <a:off x="7572396" y="5214950"/>
              <a:ext cx="660400" cy="660399"/>
            </a:xfrm>
            <a:prstGeom prst="rect">
              <a:avLst/>
            </a:prstGeom>
            <a:noFill/>
            <a:ln w="9525">
              <a:noFill/>
              <a:miter lim="800000"/>
              <a:headEnd/>
              <a:tailEnd/>
            </a:ln>
          </p:spPr>
        </p:pic>
      </p:grpSp>
      <p:grpSp>
        <p:nvGrpSpPr>
          <p:cNvPr id="8" name="Group 13"/>
          <p:cNvGrpSpPr/>
          <p:nvPr/>
        </p:nvGrpSpPr>
        <p:grpSpPr>
          <a:xfrm>
            <a:off x="4071934" y="5661248"/>
            <a:ext cx="1071547" cy="888988"/>
            <a:chOff x="517514" y="1414462"/>
            <a:chExt cx="1071547" cy="888988"/>
          </a:xfrm>
        </p:grpSpPr>
        <p:pic>
          <p:nvPicPr>
            <p:cNvPr id="9" name="Picture 20" descr="InTouch PC (On)"/>
            <p:cNvPicPr>
              <a:picLocks noChangeAspect="1" noChangeArrowheads="1"/>
            </p:cNvPicPr>
            <p:nvPr/>
          </p:nvPicPr>
          <p:blipFill>
            <a:blip r:embed="rId4" cstate="print"/>
            <a:srcRect/>
            <a:stretch>
              <a:fillRect/>
            </a:stretch>
          </p:blipFill>
          <p:spPr bwMode="auto">
            <a:xfrm>
              <a:off x="517514" y="1414462"/>
              <a:ext cx="872942" cy="728654"/>
            </a:xfrm>
            <a:prstGeom prst="rect">
              <a:avLst/>
            </a:prstGeom>
            <a:noFill/>
            <a:ln w="9525">
              <a:noFill/>
              <a:miter lim="800000"/>
              <a:headEnd/>
              <a:tailEnd/>
            </a:ln>
          </p:spPr>
        </p:pic>
        <p:pic>
          <p:nvPicPr>
            <p:cNvPr id="10" name="Picture 9" descr="146"/>
            <p:cNvPicPr>
              <a:picLocks noChangeAspect="1" noChangeArrowheads="1"/>
            </p:cNvPicPr>
            <p:nvPr/>
          </p:nvPicPr>
          <p:blipFill>
            <a:blip r:embed="rId5" cstate="print"/>
            <a:srcRect/>
            <a:stretch>
              <a:fillRect/>
            </a:stretch>
          </p:blipFill>
          <p:spPr bwMode="auto">
            <a:xfrm>
              <a:off x="1000100" y="1714488"/>
              <a:ext cx="588961" cy="588962"/>
            </a:xfrm>
            <a:prstGeom prst="rect">
              <a:avLst/>
            </a:prstGeom>
            <a:noFill/>
            <a:ln w="9525">
              <a:noFill/>
              <a:miter lim="800000"/>
              <a:headEnd/>
              <a:tailEnd/>
            </a:ln>
          </p:spPr>
        </p:pic>
      </p:grpSp>
      <p:sp>
        <p:nvSpPr>
          <p:cNvPr id="11" name="Slide Number Placeholder 4"/>
          <p:cNvSpPr>
            <a:spLocks noGrp="1"/>
          </p:cNvSpPr>
          <p:nvPr>
            <p:ph type="sldNum" sz="quarter" idx="10"/>
          </p:nvPr>
        </p:nvSpPr>
        <p:spPr>
          <a:xfrm>
            <a:off x="142875" y="5964238"/>
            <a:ext cx="785813" cy="179387"/>
          </a:xfrm>
        </p:spPr>
        <p:txBody>
          <a:bodyPr/>
          <a:lstStyle/>
          <a:p>
            <a:pPr>
              <a:defRPr/>
            </a:pPr>
            <a:r>
              <a:rPr lang="en-US"/>
              <a:t>Slide </a:t>
            </a:r>
            <a:fld id="{3B613524-CCDB-440B-95AC-8390DF04F998}" type="slidenum">
              <a:rPr lang="en-US" smtClean="0"/>
              <a:pPr>
                <a:defRPr/>
              </a:pPr>
              <a:t>9</a:t>
            </a:fld>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556792"/>
            <a:ext cx="7692104" cy="381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537257"/>
      </p:ext>
    </p:extLst>
  </p:cSld>
  <p:clrMapOvr>
    <a:masterClrMapping/>
  </p:clrMapOvr>
</p:sld>
</file>

<file path=ppt/theme/theme1.xml><?xml version="1.0" encoding="utf-8"?>
<a:theme xmlns:a="http://schemas.openxmlformats.org/drawingml/2006/main" name="Slide Master">
  <a:themeElements>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2ED5FB7E41E64ABE7412BF04B6897F" ma:contentTypeVersion="0" ma:contentTypeDescription="Create a new document." ma:contentTypeScope="" ma:versionID="e70e6131b9d5a8f6515b1ae26386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8CD5F-A3A7-4FC2-858F-F4DF46A8B210}">
  <ds:schemaRef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3CC1650-AD9D-4C1B-8820-AACE113C9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7A0B9E8-A4D8-4478-984E-B0820047A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7871</TotalTime>
  <Words>249</Words>
  <Application>Microsoft Office PowerPoint</Application>
  <PresentationFormat>On-screen Show (4:3)</PresentationFormat>
  <Paragraphs>62</Paragraphs>
  <Slides>12</Slides>
  <Notes>4</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12</vt:i4>
      </vt:variant>
    </vt:vector>
  </HeadingPairs>
  <TitlesOfParts>
    <vt:vector size="24" baseType="lpstr">
      <vt:lpstr>Arial</vt:lpstr>
      <vt:lpstr>Verdana</vt:lpstr>
      <vt:lpstr>Slide Master</vt:lpstr>
      <vt:lpstr>Opening/Closure</vt:lpstr>
      <vt:lpstr>Section Divider 1</vt:lpstr>
      <vt:lpstr>Section Divider 2</vt:lpstr>
      <vt:lpstr>Section Divider 3</vt:lpstr>
      <vt:lpstr>Section Divider 4</vt:lpstr>
      <vt:lpstr>Section Divider 5</vt:lpstr>
      <vt:lpstr>Invensys Learning Services Template [Rev 5]</vt:lpstr>
      <vt:lpstr>1_Invensys Learning Services Template [Rev 5]</vt:lpstr>
      <vt:lpstr>2_Invensys Learning Services Template [Rev 5]</vt:lpstr>
      <vt:lpstr>5</vt:lpstr>
      <vt:lpstr>MES 2012 - Quality</vt:lpstr>
      <vt:lpstr>Control Charts</vt:lpstr>
      <vt:lpstr>Control Charts</vt:lpstr>
      <vt:lpstr>Control Charts</vt:lpstr>
      <vt:lpstr>Control Charts</vt:lpstr>
      <vt:lpstr>Control Charts</vt:lpstr>
      <vt:lpstr>Control Charts</vt:lpstr>
      <vt:lpstr>Lab 12 Implementing the Control Chart</vt:lpstr>
      <vt:lpstr>MES Reports with Wonderware Information Server</vt:lpstr>
      <vt:lpstr>MES Reports with Wonderware Information Server</vt:lpstr>
      <vt:lpstr>MES Reports with Wonderware Information Server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Enet</dc:creator>
  <cp:lastModifiedBy>sachin bhavsar</cp:lastModifiedBy>
  <cp:revision>183</cp:revision>
  <dcterms:created xsi:type="dcterms:W3CDTF">2009-04-21T17:07:27Z</dcterms:created>
  <dcterms:modified xsi:type="dcterms:W3CDTF">2020-02-10T09:03:24Z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0x0101005A2ED5FB7E41E64ABE7412BF04B6897F</vt:lpwstr>
  </property>
</Properties>
</file>