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3.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4.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5.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6.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7.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8.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9.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57" r:id="rId5"/>
    <p:sldMasterId id="2147484034" r:id="rId6"/>
    <p:sldMasterId id="2147484046" r:id="rId7"/>
    <p:sldMasterId id="2147484058" r:id="rId8"/>
    <p:sldMasterId id="2147484070" r:id="rId9"/>
    <p:sldMasterId id="2147484082" r:id="rId10"/>
    <p:sldMasterId id="2147484163" r:id="rId11"/>
    <p:sldMasterId id="2147484174" r:id="rId12"/>
    <p:sldMasterId id="2147484185" r:id="rId13"/>
  </p:sldMasterIdLst>
  <p:notesMasterIdLst>
    <p:notesMasterId r:id="rId24"/>
  </p:notesMasterIdLst>
  <p:handoutMasterIdLst>
    <p:handoutMasterId r:id="rId25"/>
  </p:handoutMasterIdLst>
  <p:sldIdLst>
    <p:sldId id="311" r:id="rId14"/>
    <p:sldId id="315" r:id="rId15"/>
    <p:sldId id="401" r:id="rId16"/>
    <p:sldId id="332" r:id="rId17"/>
    <p:sldId id="345" r:id="rId18"/>
    <p:sldId id="346" r:id="rId19"/>
    <p:sldId id="393" r:id="rId20"/>
    <p:sldId id="333" r:id="rId21"/>
    <p:sldId id="400" r:id="rId22"/>
    <p:sldId id="334" r:id="rId23"/>
  </p:sldIdLst>
  <p:sldSz cx="9144000" cy="6858000" type="screen4x3"/>
  <p:notesSz cx="7099300" cy="10234613"/>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308">
          <p15:clr>
            <a:srgbClr val="A4A3A4"/>
          </p15:clr>
        </p15:guide>
        <p15:guide id="3" orient="horz" pos="1014">
          <p15:clr>
            <a:srgbClr val="A4A3A4"/>
          </p15:clr>
        </p15:guide>
        <p15:guide id="4" orient="horz" pos="3620">
          <p15:clr>
            <a:srgbClr val="A4A3A4"/>
          </p15:clr>
        </p15:guide>
        <p15:guide id="5" orient="horz" pos="4110">
          <p15:clr>
            <a:srgbClr val="A4A3A4"/>
          </p15:clr>
        </p15:guide>
        <p15:guide id="6" pos="2789">
          <p15:clr>
            <a:srgbClr val="A4A3A4"/>
          </p15:clr>
        </p15:guide>
        <p15:guide id="7" pos="281">
          <p15:clr>
            <a:srgbClr val="A4A3A4"/>
          </p15:clr>
        </p15:guide>
        <p15:guide id="8" pos="5485">
          <p15:clr>
            <a:srgbClr val="A4A3A4"/>
          </p15:clr>
        </p15:guide>
        <p15:guide id="9" pos="2972">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ill Stapleton" initials="BS" lastIdx="8"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AF0F"/>
    <a:srgbClr val="FFFFFF"/>
    <a:srgbClr val="C3D603"/>
    <a:srgbClr val="0065BD"/>
    <a:srgbClr val="000000"/>
    <a:srgbClr val="E0E0DD"/>
    <a:srgbClr val="ADAFAF"/>
    <a:srgbClr val="74767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159" autoAdjust="0"/>
    <p:restoredTop sz="90276" autoAdjust="0"/>
  </p:normalViewPr>
  <p:slideViewPr>
    <p:cSldViewPr>
      <p:cViewPr varScale="1">
        <p:scale>
          <a:sx n="96" d="100"/>
          <a:sy n="96" d="100"/>
        </p:scale>
        <p:origin x="2040" y="84"/>
      </p:cViewPr>
      <p:guideLst>
        <p:guide orient="horz" pos="2160"/>
        <p:guide orient="horz" pos="308"/>
        <p:guide orient="horz" pos="1014"/>
        <p:guide orient="horz" pos="3620"/>
        <p:guide orient="horz" pos="4110"/>
        <p:guide pos="2789"/>
        <p:guide pos="281"/>
        <p:guide pos="5485"/>
        <p:guide pos="2972"/>
      </p:guideLst>
    </p:cSldViewPr>
  </p:slideViewPr>
  <p:notesTextViewPr>
    <p:cViewPr>
      <p:scale>
        <a:sx n="100" d="100"/>
        <a:sy n="100" d="100"/>
      </p:scale>
      <p:origin x="0" y="0"/>
    </p:cViewPr>
  </p:notesTextViewPr>
  <p:sorterViewPr>
    <p:cViewPr>
      <p:scale>
        <a:sx n="100" d="100"/>
        <a:sy n="100" d="100"/>
      </p:scale>
      <p:origin x="0" y="546"/>
    </p:cViewPr>
  </p:sorter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Master" Target="slideMasters/slideMaster10.xml"/><Relationship Id="rId18" Type="http://schemas.openxmlformats.org/officeDocument/2006/relationships/slide" Target="slides/slide5.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8.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 Target="slides/slide4.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3.xml"/><Relationship Id="rId20" Type="http://schemas.openxmlformats.org/officeDocument/2006/relationships/slide" Target="slides/slide7.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viewProps" Target="viewProps.xml"/><Relationship Id="rId10" Type="http://schemas.openxmlformats.org/officeDocument/2006/relationships/slideMaster" Target="slideMasters/slideMaster7.xml"/><Relationship Id="rId19"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theme" Target="../theme/theme1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3970" name="Rectangle 2"/>
          <p:cNvSpPr>
            <a:spLocks noGrp="1" noChangeArrowheads="1"/>
          </p:cNvSpPr>
          <p:nvPr>
            <p:ph type="hdr" sz="quarter"/>
          </p:nvPr>
        </p:nvSpPr>
        <p:spPr bwMode="auto">
          <a:xfrm>
            <a:off x="0" y="0"/>
            <a:ext cx="3076575" cy="511175"/>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defTabSz="990600">
              <a:defRPr sz="900">
                <a:latin typeface="Verdana" pitchFamily="34" charset="0"/>
              </a:defRPr>
            </a:lvl1pPr>
          </a:lstStyle>
          <a:p>
            <a:pPr>
              <a:defRPr/>
            </a:pPr>
            <a:endParaRPr lang="en-US"/>
          </a:p>
        </p:txBody>
      </p:sp>
      <p:sp>
        <p:nvSpPr>
          <p:cNvPr id="83971" name="Rectangle 3"/>
          <p:cNvSpPr>
            <a:spLocks noGrp="1" noChangeArrowheads="1"/>
          </p:cNvSpPr>
          <p:nvPr>
            <p:ph type="dt" sz="quarter" idx="1"/>
          </p:nvPr>
        </p:nvSpPr>
        <p:spPr bwMode="auto">
          <a:xfrm>
            <a:off x="4021138" y="0"/>
            <a:ext cx="3076575" cy="511175"/>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algn="r" defTabSz="990600">
              <a:defRPr sz="900">
                <a:latin typeface="Verdana" pitchFamily="34" charset="0"/>
              </a:defRPr>
            </a:lvl1pPr>
          </a:lstStyle>
          <a:p>
            <a:pPr>
              <a:defRPr/>
            </a:pPr>
            <a:endParaRPr lang="en-US"/>
          </a:p>
        </p:txBody>
      </p:sp>
      <p:sp>
        <p:nvSpPr>
          <p:cNvPr id="83972" name="Rectangle 4"/>
          <p:cNvSpPr>
            <a:spLocks noGrp="1" noChangeArrowheads="1"/>
          </p:cNvSpPr>
          <p:nvPr>
            <p:ph type="ftr" sz="quarter" idx="2"/>
          </p:nvPr>
        </p:nvSpPr>
        <p:spPr bwMode="auto">
          <a:xfrm>
            <a:off x="0" y="9920288"/>
            <a:ext cx="3076575" cy="311150"/>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defTabSz="990600">
              <a:defRPr sz="900">
                <a:latin typeface="Verdana" pitchFamily="34" charset="0"/>
              </a:defRPr>
            </a:lvl1pPr>
          </a:lstStyle>
          <a:p>
            <a:pPr>
              <a:defRPr/>
            </a:pPr>
            <a:endParaRPr lang="en-US"/>
          </a:p>
        </p:txBody>
      </p:sp>
      <p:sp>
        <p:nvSpPr>
          <p:cNvPr id="83973" name="Rectangle 5"/>
          <p:cNvSpPr>
            <a:spLocks noGrp="1" noChangeArrowheads="1"/>
          </p:cNvSpPr>
          <p:nvPr>
            <p:ph type="sldNum" sz="quarter" idx="3"/>
          </p:nvPr>
        </p:nvSpPr>
        <p:spPr bwMode="auto">
          <a:xfrm>
            <a:off x="4021138" y="9920288"/>
            <a:ext cx="3076575" cy="311150"/>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algn="r" defTabSz="990600">
              <a:defRPr sz="900">
                <a:latin typeface="Verdana" pitchFamily="34" charset="0"/>
              </a:defRPr>
            </a:lvl1pPr>
          </a:lstStyle>
          <a:p>
            <a:pPr>
              <a:defRPr/>
            </a:pPr>
            <a:fld id="{CB30EDB4-9C79-432E-9928-293D463601CA}" type="slidenum">
              <a:rPr lang="en-US"/>
              <a:pPr>
                <a:defRPr/>
              </a:pPr>
              <a:t>‹#›</a:t>
            </a:fld>
            <a:endParaRPr lang="en-US"/>
          </a:p>
        </p:txBody>
      </p:sp>
      <p:pic>
        <p:nvPicPr>
          <p:cNvPr id="43014" name="Picture 6" descr="Bottom right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45088" y="9629775"/>
            <a:ext cx="1908175" cy="25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725030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76575" cy="511175"/>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defTabSz="990600">
              <a:defRPr sz="900">
                <a:latin typeface="Verdana" pitchFamily="34" charset="0"/>
              </a:defRPr>
            </a:lvl1pPr>
          </a:lstStyle>
          <a:p>
            <a:pPr>
              <a:defRPr/>
            </a:pPr>
            <a:endParaRPr lang="en-US"/>
          </a:p>
        </p:txBody>
      </p:sp>
      <p:sp>
        <p:nvSpPr>
          <p:cNvPr id="3075" name="Rectangle 3"/>
          <p:cNvSpPr>
            <a:spLocks noGrp="1" noChangeArrowheads="1"/>
          </p:cNvSpPr>
          <p:nvPr>
            <p:ph type="dt" idx="1"/>
          </p:nvPr>
        </p:nvSpPr>
        <p:spPr bwMode="auto">
          <a:xfrm>
            <a:off x="4021138" y="0"/>
            <a:ext cx="3076575" cy="511175"/>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algn="r" defTabSz="990600">
              <a:defRPr sz="900">
                <a:latin typeface="Verdana" pitchFamily="34" charset="0"/>
              </a:defRPr>
            </a:lvl1pPr>
          </a:lstStyle>
          <a:p>
            <a:pPr>
              <a:defRPr/>
            </a:pPr>
            <a:endParaRPr lang="en-US"/>
          </a:p>
        </p:txBody>
      </p:sp>
      <p:sp>
        <p:nvSpPr>
          <p:cNvPr id="24580" name="Rectangle 4"/>
          <p:cNvSpPr>
            <a:spLocks noGrp="1" noRot="1" noChangeAspect="1" noChangeArrowheads="1" noTextEdit="1"/>
          </p:cNvSpPr>
          <p:nvPr>
            <p:ph type="sldImg" idx="2"/>
          </p:nvPr>
        </p:nvSpPr>
        <p:spPr bwMode="auto">
          <a:xfrm>
            <a:off x="990600" y="768350"/>
            <a:ext cx="5118100" cy="38369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p:cNvSpPr>
            <a:spLocks noGrp="1" noChangeArrowheads="1"/>
          </p:cNvSpPr>
          <p:nvPr>
            <p:ph type="body" sz="quarter" idx="3"/>
          </p:nvPr>
        </p:nvSpPr>
        <p:spPr bwMode="auto">
          <a:xfrm>
            <a:off x="709613" y="4860925"/>
            <a:ext cx="5680075" cy="4448175"/>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0" y="9920288"/>
            <a:ext cx="3076575" cy="311150"/>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defTabSz="990600">
              <a:defRPr sz="900">
                <a:latin typeface="Verdana" pitchFamily="34" charset="0"/>
              </a:defRPr>
            </a:lvl1pPr>
          </a:lstStyle>
          <a:p>
            <a:pPr>
              <a:defRPr/>
            </a:pPr>
            <a:endParaRPr lang="en-US"/>
          </a:p>
        </p:txBody>
      </p:sp>
      <p:sp>
        <p:nvSpPr>
          <p:cNvPr id="3079" name="Rectangle 7"/>
          <p:cNvSpPr>
            <a:spLocks noGrp="1" noChangeArrowheads="1"/>
          </p:cNvSpPr>
          <p:nvPr>
            <p:ph type="sldNum" sz="quarter" idx="5"/>
          </p:nvPr>
        </p:nvSpPr>
        <p:spPr bwMode="auto">
          <a:xfrm>
            <a:off x="4021138" y="9920288"/>
            <a:ext cx="3076575" cy="311150"/>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algn="r" defTabSz="990600">
              <a:defRPr sz="900">
                <a:latin typeface="Verdana" pitchFamily="34" charset="0"/>
              </a:defRPr>
            </a:lvl1pPr>
          </a:lstStyle>
          <a:p>
            <a:pPr>
              <a:defRPr/>
            </a:pPr>
            <a:fld id="{7C0EB30F-E66B-424E-8D20-A3CE1C92E3CA}" type="slidenum">
              <a:rPr lang="en-US"/>
              <a:pPr>
                <a:defRPr/>
              </a:pPr>
              <a:t>‹#›</a:t>
            </a:fld>
            <a:endParaRPr lang="en-US"/>
          </a:p>
        </p:txBody>
      </p:sp>
      <p:pic>
        <p:nvPicPr>
          <p:cNvPr id="24584" name="Picture 8" descr="Bottom right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5088" y="9550400"/>
            <a:ext cx="1908175"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1898843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r>
              <a:rPr lang="en-US" dirty="0"/>
              <a:t>This is the </a:t>
            </a:r>
            <a:r>
              <a:rPr lang="en-US" b="0" dirty="0"/>
              <a:t>agenda for the </a:t>
            </a:r>
            <a:r>
              <a:rPr lang="en-US" b="1" dirty="0"/>
              <a:t>Module</a:t>
            </a:r>
            <a:r>
              <a:rPr lang="en-US" b="0" dirty="0"/>
              <a:t>.</a:t>
            </a:r>
          </a:p>
          <a:p>
            <a:r>
              <a:rPr lang="en-US" b="0" dirty="0"/>
              <a:t>It lists all the sections and labs for the</a:t>
            </a:r>
            <a:r>
              <a:rPr lang="en-US" b="0" baseline="0" dirty="0"/>
              <a:t> module.</a:t>
            </a:r>
            <a:endParaRPr lang="en-US" b="0" dirty="0"/>
          </a:p>
        </p:txBody>
      </p:sp>
      <p:sp>
        <p:nvSpPr>
          <p:cNvPr id="4" name="Slide Number Placeholder 3"/>
          <p:cNvSpPr>
            <a:spLocks noGrp="1"/>
          </p:cNvSpPr>
          <p:nvPr>
            <p:ph type="sldNum" sz="quarter" idx="10"/>
          </p:nvPr>
        </p:nvSpPr>
        <p:spPr/>
        <p:txBody>
          <a:bodyPr/>
          <a:lstStyle/>
          <a:p>
            <a:fld id="{6E855A4A-5C22-4261-854F-80AF9D3C7DB5}" type="slidenum">
              <a:rPr lang="en-US" smtClean="0"/>
              <a:pPr/>
              <a:t>2</a:t>
            </a:fld>
            <a:endParaRPr lang="en-US"/>
          </a:p>
        </p:txBody>
      </p:sp>
    </p:spTree>
    <p:extLst>
      <p:ext uri="{BB962C8B-B14F-4D97-AF65-F5344CB8AC3E}">
        <p14:creationId xmlns:p14="http://schemas.microsoft.com/office/powerpoint/2010/main" val="6292278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855A4A-5C22-4261-854F-80AF9D3C7DB5}"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23708195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C0EB30F-E66B-424E-8D20-A3CE1C92E3CA}" type="slidenum">
              <a:rPr lang="en-US" smtClean="0"/>
              <a:pPr>
                <a:defRPr/>
              </a:pPr>
              <a:t>6</a:t>
            </a:fld>
            <a:endParaRPr lang="en-US"/>
          </a:p>
        </p:txBody>
      </p:sp>
    </p:spTree>
    <p:extLst>
      <p:ext uri="{BB962C8B-B14F-4D97-AF65-F5344CB8AC3E}">
        <p14:creationId xmlns:p14="http://schemas.microsoft.com/office/powerpoint/2010/main" val="8452618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855A4A-5C22-4261-854F-80AF9D3C7DB5}" type="slidenum">
              <a:rPr lang="en-US" smtClean="0"/>
              <a:pPr/>
              <a:t>7</a:t>
            </a:fld>
            <a:endParaRPr lang="en-US"/>
          </a:p>
        </p:txBody>
      </p:sp>
    </p:spTree>
    <p:extLst>
      <p:ext uri="{BB962C8B-B14F-4D97-AF65-F5344CB8AC3E}">
        <p14:creationId xmlns:p14="http://schemas.microsoft.com/office/powerpoint/2010/main" val="24817129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855A4A-5C22-4261-854F-80AF9D3C7DB5}"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23708195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855A4A-5C22-4261-854F-80AF9D3C7DB5}"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237081952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8.xml"/><Relationship Id="rId4" Type="http://schemas.openxmlformats.org/officeDocument/2006/relationships/image" Target="../media/image2.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9.xml"/><Relationship Id="rId4" Type="http://schemas.openxmlformats.org/officeDocument/2006/relationships/image" Target="../media/image2.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0.xml"/><Relationship Id="rId4" Type="http://schemas.openxmlformats.org/officeDocument/2006/relationships/image" Target="../media/image2.png"/></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9"/>
          <p:cNvGrpSpPr>
            <a:grpSpLocks/>
          </p:cNvGrpSpPr>
          <p:nvPr userDrawn="1"/>
        </p:nvGrpSpPr>
        <p:grpSpPr bwMode="auto">
          <a:xfrm>
            <a:off x="0" y="3314700"/>
            <a:ext cx="9144000" cy="3543300"/>
            <a:chOff x="0" y="3314700"/>
            <a:chExt cx="9144000" cy="3543300"/>
          </a:xfrm>
        </p:grpSpPr>
        <p:sp>
          <p:nvSpPr>
            <p:cNvPr id="5" name="Rectangle 4"/>
            <p:cNvSpPr/>
            <p:nvPr userDrawn="1"/>
          </p:nvSpPr>
          <p:spPr bwMode="auto">
            <a:xfrm>
              <a:off x="0" y="5214938"/>
              <a:ext cx="9144000" cy="1643062"/>
            </a:xfrm>
            <a:prstGeom prst="rect">
              <a:avLst/>
            </a:prstGeom>
            <a:solidFill>
              <a:schemeClr val="tx1"/>
            </a:solidFill>
            <a:ln w="9525" cap="flat" cmpd="sng" algn="ctr">
              <a:noFill/>
              <a:prstDash val="solid"/>
              <a:round/>
              <a:headEnd type="none" w="med" len="med"/>
              <a:tailEnd type="none" w="med" len="med"/>
            </a:ln>
            <a:effectLst/>
          </p:spPr>
          <p:txBody>
            <a:bodyPr/>
            <a:lstStyle/>
            <a:p>
              <a:pPr>
                <a:defRPr/>
              </a:pPr>
              <a:endParaRPr lang="en-US"/>
            </a:p>
          </p:txBody>
        </p:sp>
        <p:sp>
          <p:nvSpPr>
            <p:cNvPr id="6" name="Rectangle 5"/>
            <p:cNvSpPr/>
            <p:nvPr userDrawn="1"/>
          </p:nvSpPr>
          <p:spPr bwMode="auto">
            <a:xfrm>
              <a:off x="5572125" y="4071938"/>
              <a:ext cx="3571875" cy="1428750"/>
            </a:xfrm>
            <a:prstGeom prst="rect">
              <a:avLst/>
            </a:prstGeom>
            <a:solidFill>
              <a:schemeClr val="tx1"/>
            </a:solidFill>
            <a:ln w="9525" cap="flat" cmpd="sng" algn="ctr">
              <a:noFill/>
              <a:prstDash val="solid"/>
              <a:round/>
              <a:headEnd type="none" w="med" len="med"/>
              <a:tailEnd type="none" w="med" len="med"/>
            </a:ln>
            <a:effectLst/>
          </p:spPr>
          <p:txBody>
            <a:bodyPr/>
            <a:lstStyle/>
            <a:p>
              <a:pPr>
                <a:defRPr/>
              </a:pPr>
              <a:endParaRPr lang="en-US"/>
            </a:p>
          </p:txBody>
        </p:sp>
        <p:sp>
          <p:nvSpPr>
            <p:cNvPr id="7" name="Rectangle 6"/>
            <p:cNvSpPr/>
            <p:nvPr userDrawn="1"/>
          </p:nvSpPr>
          <p:spPr bwMode="auto">
            <a:xfrm>
              <a:off x="7786688" y="3314700"/>
              <a:ext cx="1357312" cy="900113"/>
            </a:xfrm>
            <a:prstGeom prst="rect">
              <a:avLst/>
            </a:prstGeom>
            <a:solidFill>
              <a:schemeClr val="tx1"/>
            </a:solidFill>
            <a:ln w="9525" cap="flat" cmpd="sng" algn="ctr">
              <a:noFill/>
              <a:prstDash val="solid"/>
              <a:round/>
              <a:headEnd type="none" w="med" len="med"/>
              <a:tailEnd type="none" w="med" len="med"/>
            </a:ln>
            <a:effectLst/>
          </p:spPr>
          <p:txBody>
            <a:bodyPr/>
            <a:lstStyle/>
            <a:p>
              <a:pPr>
                <a:defRPr/>
              </a:pPr>
              <a:endParaRPr lang="en-US"/>
            </a:p>
          </p:txBody>
        </p:sp>
      </p:grpSp>
      <p:pic>
        <p:nvPicPr>
          <p:cNvPr id="8" name="Picture 13" descr="Title graphic"/>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3141663"/>
            <a:ext cx="9144000" cy="219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11"/>
          <p:cNvSpPr txBox="1">
            <a:spLocks noChangeArrowheads="1"/>
          </p:cNvSpPr>
          <p:nvPr/>
        </p:nvSpPr>
        <p:spPr bwMode="auto">
          <a:xfrm>
            <a:off x="431800" y="6053138"/>
            <a:ext cx="8426450" cy="233362"/>
          </a:xfrm>
          <a:prstGeom prst="rect">
            <a:avLst/>
          </a:prstGeom>
          <a:noFill/>
          <a:ln w="9525">
            <a:noFill/>
            <a:miter lim="800000"/>
            <a:headEnd/>
            <a:tailEnd/>
          </a:ln>
          <a:effectLst/>
        </p:spPr>
        <p:txBody>
          <a:bodyPr lIns="0" tIns="0" rIns="0" bIns="0">
            <a:spAutoFit/>
          </a:bodyPr>
          <a:lstStyle/>
          <a:p>
            <a:pPr>
              <a:lnSpc>
                <a:spcPct val="95000"/>
              </a:lnSpc>
              <a:defRPr/>
            </a:pPr>
            <a:r>
              <a:rPr lang="en-US" sz="800" dirty="0">
                <a:solidFill>
                  <a:schemeClr val="tx1">
                    <a:lumMod val="75000"/>
                    <a:lumOff val="25000"/>
                  </a:schemeClr>
                </a:solidFill>
              </a:rPr>
              <a:t>© 2010 Invensys. All Rights Reserved. The names, logos, and taglines identifying the products and services of Invensys are proprietary marks of Invensys or its subsidiaries. All third party trademarks and service marks are the proprietary marks of their respective owners.</a:t>
            </a:r>
          </a:p>
        </p:txBody>
      </p:sp>
      <p:pic>
        <p:nvPicPr>
          <p:cNvPr id="10" name="Picture 13" descr="X:\2001 library\Invensys Logos\2009 Brand\PPT\iom_logo.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5991225" y="4586288"/>
            <a:ext cx="2867025" cy="636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2" descr="X:\2001 library\Invensys Logos\2009 Brand\PPT\iom-brand-logos.pn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73050" y="5572125"/>
            <a:ext cx="8585200"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Rectangle 3"/>
          <p:cNvSpPr>
            <a:spLocks noGrp="1" noChangeArrowheads="1"/>
          </p:cNvSpPr>
          <p:nvPr>
            <p:ph type="ctrTitle"/>
          </p:nvPr>
        </p:nvSpPr>
        <p:spPr>
          <a:xfrm>
            <a:off x="431800" y="412750"/>
            <a:ext cx="7772400" cy="1470025"/>
          </a:xfrm>
        </p:spPr>
        <p:txBody>
          <a:bodyPr/>
          <a:lstStyle>
            <a:lvl1pPr>
              <a:defRPr>
                <a:solidFill>
                  <a:schemeClr val="tx1"/>
                </a:solidFill>
              </a:defRPr>
            </a:lvl1pPr>
          </a:lstStyle>
          <a:p>
            <a:r>
              <a:rPr lang="en-US" dirty="0"/>
              <a:t>Click to edit Master title style</a:t>
            </a:r>
          </a:p>
        </p:txBody>
      </p:sp>
      <p:sp>
        <p:nvSpPr>
          <p:cNvPr id="7172" name="Rectangle 4"/>
          <p:cNvSpPr>
            <a:spLocks noGrp="1" noChangeArrowheads="1"/>
          </p:cNvSpPr>
          <p:nvPr>
            <p:ph type="subTitle" idx="1"/>
          </p:nvPr>
        </p:nvSpPr>
        <p:spPr>
          <a:xfrm>
            <a:off x="441325" y="2519363"/>
            <a:ext cx="4791075" cy="2293937"/>
          </a:xfrm>
        </p:spPr>
        <p:txBody>
          <a:bodyPr rIns="0"/>
          <a:lstStyle>
            <a:lvl1pPr>
              <a:lnSpc>
                <a:spcPts val="2500"/>
              </a:lnSpc>
              <a:spcBef>
                <a:spcPct val="30000"/>
              </a:spcBef>
              <a:defRPr sz="2200">
                <a:solidFill>
                  <a:schemeClr val="tx1"/>
                </a:solidFill>
              </a:defRPr>
            </a:lvl1pPr>
          </a:lstStyle>
          <a:p>
            <a:r>
              <a:rPr lang="en-US" dirty="0"/>
              <a:t>Click to edit Master subtitle style</a:t>
            </a:r>
          </a:p>
        </p:txBody>
      </p:sp>
      <p:sp>
        <p:nvSpPr>
          <p:cNvPr id="12" name="Rectangle 5"/>
          <p:cNvSpPr>
            <a:spLocks noGrp="1" noChangeArrowheads="1"/>
          </p:cNvSpPr>
          <p:nvPr>
            <p:ph type="dt" sz="half" idx="10"/>
          </p:nvPr>
        </p:nvSpPr>
        <p:spPr>
          <a:xfrm>
            <a:off x="857250" y="6451600"/>
            <a:ext cx="857250" cy="192088"/>
          </a:xfrm>
          <a:prstGeom prst="rect">
            <a:avLst/>
          </a:prstGeom>
        </p:spPr>
        <p:txBody>
          <a:bodyPr/>
          <a:lstStyle>
            <a:lvl1pPr>
              <a:defRPr sz="500">
                <a:solidFill>
                  <a:schemeClr val="bg1">
                    <a:lumMod val="65000"/>
                  </a:schemeClr>
                </a:solidFill>
              </a:defRPr>
            </a:lvl1pPr>
          </a:lstStyle>
          <a:p>
            <a:pPr>
              <a:defRPr/>
            </a:pPr>
            <a:r>
              <a:rPr lang="en-US"/>
              <a:t>© Invensys 00/00/00</a:t>
            </a:r>
          </a:p>
        </p:txBody>
      </p:sp>
      <p:sp>
        <p:nvSpPr>
          <p:cNvPr id="13" name="Rectangle 6"/>
          <p:cNvSpPr>
            <a:spLocks noGrp="1" noChangeArrowheads="1"/>
          </p:cNvSpPr>
          <p:nvPr>
            <p:ph type="ftr" sz="quarter" idx="11"/>
          </p:nvPr>
        </p:nvSpPr>
        <p:spPr>
          <a:xfrm>
            <a:off x="1747838" y="6451600"/>
            <a:ext cx="2895600" cy="179388"/>
          </a:xfrm>
          <a:prstGeom prst="rect">
            <a:avLst/>
          </a:prstGeom>
        </p:spPr>
        <p:txBody>
          <a:bodyPr/>
          <a:lstStyle>
            <a:lvl1pPr>
              <a:defRPr sz="500">
                <a:solidFill>
                  <a:schemeClr val="bg1">
                    <a:lumMod val="65000"/>
                  </a:schemeClr>
                </a:solidFill>
              </a:defRPr>
            </a:lvl1pPr>
          </a:lstStyle>
          <a:p>
            <a:pPr>
              <a:defRPr/>
            </a:pPr>
            <a:r>
              <a:rPr lang="en-US"/>
              <a:t>Invensys proprietary &amp; confidential</a:t>
            </a:r>
            <a:endParaRPr lang="en-US" dirty="0"/>
          </a:p>
        </p:txBody>
      </p:sp>
      <p:sp>
        <p:nvSpPr>
          <p:cNvPr id="14" name="Rectangle 7"/>
          <p:cNvSpPr>
            <a:spLocks noGrp="1" noChangeArrowheads="1"/>
          </p:cNvSpPr>
          <p:nvPr>
            <p:ph type="sldNum" sz="quarter" idx="12"/>
          </p:nvPr>
        </p:nvSpPr>
        <p:spPr>
          <a:xfrm>
            <a:off x="431800" y="6451600"/>
            <a:ext cx="425450" cy="192088"/>
          </a:xfrm>
        </p:spPr>
        <p:txBody>
          <a:bodyPr/>
          <a:lstStyle>
            <a:lvl1pPr>
              <a:defRPr sz="500">
                <a:solidFill>
                  <a:schemeClr val="bg1">
                    <a:lumMod val="65000"/>
                  </a:schemeClr>
                </a:solidFill>
              </a:defRPr>
            </a:lvl1pPr>
          </a:lstStyle>
          <a:p>
            <a:pPr>
              <a:defRPr/>
            </a:pPr>
            <a:r>
              <a:rPr lang="en-US"/>
              <a:t>Slide </a:t>
            </a:r>
            <a:fld id="{941C1859-D72E-42E2-85FB-0C593DA305F2}" type="slidenum">
              <a:rPr lang="en-US"/>
              <a:pPr>
                <a:defRPr/>
              </a:pPr>
              <a:t>‹#›</a:t>
            </a:fld>
            <a:endParaRPr lang="en-US"/>
          </a:p>
        </p:txBody>
      </p:sp>
    </p:spTree>
    <p:extLst>
      <p:ext uri="{BB962C8B-B14F-4D97-AF65-F5344CB8AC3E}">
        <p14:creationId xmlns:p14="http://schemas.microsoft.com/office/powerpoint/2010/main" val="25169344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31800" y="422275"/>
            <a:ext cx="8281988" cy="904875"/>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31800" y="1600200"/>
            <a:ext cx="4135438" cy="4133850"/>
          </a:xfrm>
          <a:prstGeom prst="rect">
            <a:avLst/>
          </a:prstGeo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719638" y="1600200"/>
            <a:ext cx="4137025" cy="4133850"/>
          </a:xfrm>
          <a:prstGeom prst="rect">
            <a:avLst/>
          </a:prstGeo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noChangeArrowheads="1"/>
          </p:cNvSpPr>
          <p:nvPr>
            <p:ph type="dt" sz="half" idx="10"/>
          </p:nvPr>
        </p:nvSpPr>
        <p:spPr bwMode="auto">
          <a:xfrm>
            <a:off x="1835150" y="6453188"/>
            <a:ext cx="1874838" cy="179387"/>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500">
                <a:solidFill>
                  <a:srgbClr val="747678"/>
                </a:solidFill>
              </a:defRPr>
            </a:lvl1pPr>
          </a:lstStyle>
          <a:p>
            <a:r>
              <a:rPr lang="en-US" dirty="0"/>
              <a:t>© Invensys 2010</a:t>
            </a:r>
          </a:p>
        </p:txBody>
      </p:sp>
      <p:sp>
        <p:nvSpPr>
          <p:cNvPr id="6" name="Footer Placeholder 5"/>
          <p:cNvSpPr>
            <a:spLocks noGrp="1" noChangeArrowheads="1"/>
          </p:cNvSpPr>
          <p:nvPr>
            <p:ph type="ftr" sz="quarter" idx="3"/>
          </p:nvPr>
        </p:nvSpPr>
        <p:spPr bwMode="auto">
          <a:xfrm>
            <a:off x="684213" y="6453188"/>
            <a:ext cx="1104900" cy="179387"/>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500">
                <a:solidFill>
                  <a:srgbClr val="747678"/>
                </a:solidFill>
              </a:defRPr>
            </a:lvl1pPr>
          </a:lstStyle>
          <a:p>
            <a:r>
              <a:rPr lang="en-US"/>
              <a:t>Invensys proprietary &amp; confidential</a:t>
            </a:r>
          </a:p>
        </p:txBody>
      </p:sp>
    </p:spTree>
    <p:extLst>
      <p:ext uri="{BB962C8B-B14F-4D97-AF65-F5344CB8AC3E}">
        <p14:creationId xmlns:p14="http://schemas.microsoft.com/office/powerpoint/2010/main" val="19120509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31800" y="422275"/>
            <a:ext cx="8281988" cy="904875"/>
          </a:xfrm>
          <a:prstGeom prst="rect">
            <a:avLst/>
          </a:prstGeom>
        </p:spPr>
        <p:txBody>
          <a:bodyPr/>
          <a:lstStyle/>
          <a:p>
            <a:r>
              <a:rPr lang="en-US"/>
              <a:t>Click to edit Master title style</a:t>
            </a:r>
          </a:p>
        </p:txBody>
      </p:sp>
      <p:sp>
        <p:nvSpPr>
          <p:cNvPr id="3" name="Rectangle 4"/>
          <p:cNvSpPr>
            <a:spLocks noGrp="1" noChangeArrowheads="1"/>
          </p:cNvSpPr>
          <p:nvPr>
            <p:ph type="dt" sz="half" idx="2"/>
          </p:nvPr>
        </p:nvSpPr>
        <p:spPr bwMode="auto">
          <a:xfrm>
            <a:off x="1835150" y="6453188"/>
            <a:ext cx="1874838" cy="179387"/>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500">
                <a:solidFill>
                  <a:srgbClr val="747678"/>
                </a:solidFill>
              </a:defRPr>
            </a:lvl1pPr>
          </a:lstStyle>
          <a:p>
            <a:r>
              <a:rPr lang="en-US" dirty="0"/>
              <a:t>© Invensys 2010</a:t>
            </a:r>
          </a:p>
        </p:txBody>
      </p:sp>
      <p:sp>
        <p:nvSpPr>
          <p:cNvPr id="4" name="Rectangle 5"/>
          <p:cNvSpPr>
            <a:spLocks noGrp="1" noChangeArrowheads="1"/>
          </p:cNvSpPr>
          <p:nvPr>
            <p:ph type="ftr" sz="quarter" idx="3"/>
          </p:nvPr>
        </p:nvSpPr>
        <p:spPr bwMode="auto">
          <a:xfrm>
            <a:off x="684213" y="6453188"/>
            <a:ext cx="1104900" cy="179387"/>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500">
                <a:solidFill>
                  <a:srgbClr val="747678"/>
                </a:solidFill>
              </a:defRPr>
            </a:lvl1pPr>
          </a:lstStyle>
          <a:p>
            <a:r>
              <a:rPr lang="en-US"/>
              <a:t>Invensys proprietary &amp; confidential</a:t>
            </a:r>
          </a:p>
        </p:txBody>
      </p:sp>
    </p:spTree>
    <p:extLst>
      <p:ext uri="{BB962C8B-B14F-4D97-AF65-F5344CB8AC3E}">
        <p14:creationId xmlns:p14="http://schemas.microsoft.com/office/powerpoint/2010/main" val="42946272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31800" y="422275"/>
            <a:ext cx="8281988" cy="904875"/>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31800" y="1600200"/>
            <a:ext cx="8424863" cy="4133850"/>
          </a:xfrm>
          <a:prstGeom prst="rect">
            <a:avLst/>
          </a:prstGeom>
        </p:spPr>
        <p:txBody>
          <a:bodyPr/>
          <a:lstStyle>
            <a:lvl1pPr marL="0" indent="0">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2"/>
          </p:nvPr>
        </p:nvSpPr>
        <p:spPr bwMode="auto">
          <a:xfrm>
            <a:off x="1835150" y="6453188"/>
            <a:ext cx="1874838" cy="179387"/>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500">
                <a:solidFill>
                  <a:srgbClr val="747678"/>
                </a:solidFill>
              </a:defRPr>
            </a:lvl1pPr>
          </a:lstStyle>
          <a:p>
            <a:r>
              <a:rPr lang="en-US" dirty="0"/>
              <a:t>© Invensys 2010</a:t>
            </a:r>
          </a:p>
        </p:txBody>
      </p:sp>
      <p:sp>
        <p:nvSpPr>
          <p:cNvPr id="5" name="Rectangle 5"/>
          <p:cNvSpPr>
            <a:spLocks noGrp="1" noChangeArrowheads="1"/>
          </p:cNvSpPr>
          <p:nvPr>
            <p:ph type="ftr" sz="quarter" idx="3"/>
          </p:nvPr>
        </p:nvSpPr>
        <p:spPr bwMode="auto">
          <a:xfrm>
            <a:off x="684213" y="6453188"/>
            <a:ext cx="1104900" cy="179387"/>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500">
                <a:solidFill>
                  <a:srgbClr val="747678"/>
                </a:solidFill>
              </a:defRPr>
            </a:lvl1pPr>
          </a:lstStyle>
          <a:p>
            <a:r>
              <a:rPr lang="en-US"/>
              <a:t>Invensys proprietary &amp; confidential</a:t>
            </a:r>
          </a:p>
        </p:txBody>
      </p:sp>
    </p:spTree>
    <p:extLst>
      <p:ext uri="{BB962C8B-B14F-4D97-AF65-F5344CB8AC3E}">
        <p14:creationId xmlns:p14="http://schemas.microsoft.com/office/powerpoint/2010/main" val="22560966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sldNum" sz="quarter" idx="10"/>
          </p:nvPr>
        </p:nvSpPr>
        <p:spPr>
          <a:ln/>
        </p:spPr>
        <p:txBody>
          <a:bodyPr/>
          <a:lstStyle>
            <a:lvl1pPr>
              <a:defRPr/>
            </a:lvl1pPr>
          </a:lstStyle>
          <a:p>
            <a:pPr>
              <a:defRPr/>
            </a:pPr>
            <a:r>
              <a:rPr lang="en-US"/>
              <a:t>Slide </a:t>
            </a:r>
            <a:fld id="{AE1FCD77-A5B4-4365-83F0-5C8F092E5D49}" type="slidenum">
              <a:rPr lang="en-US"/>
              <a:pPr>
                <a:defRPr/>
              </a:pPr>
              <a:t>‹#›</a:t>
            </a:fld>
            <a:endParaRPr lang="en-US"/>
          </a:p>
        </p:txBody>
      </p:sp>
    </p:spTree>
    <p:extLst>
      <p:ext uri="{BB962C8B-B14F-4D97-AF65-F5344CB8AC3E}">
        <p14:creationId xmlns:p14="http://schemas.microsoft.com/office/powerpoint/2010/main" val="942908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sldNum" sz="quarter" idx="10"/>
          </p:nvPr>
        </p:nvSpPr>
        <p:spPr>
          <a:ln/>
        </p:spPr>
        <p:txBody>
          <a:bodyPr/>
          <a:lstStyle>
            <a:lvl1pPr>
              <a:defRPr/>
            </a:lvl1pPr>
          </a:lstStyle>
          <a:p>
            <a:pPr>
              <a:defRPr/>
            </a:pPr>
            <a:r>
              <a:rPr lang="en-US"/>
              <a:t>Slide </a:t>
            </a:r>
            <a:fld id="{6F3A443E-0D0D-4AF4-8940-89352C1085BC}" type="slidenum">
              <a:rPr lang="en-US"/>
              <a:pPr>
                <a:defRPr/>
              </a:pPr>
              <a:t>‹#›</a:t>
            </a:fld>
            <a:endParaRPr lang="en-US"/>
          </a:p>
        </p:txBody>
      </p:sp>
    </p:spTree>
    <p:extLst>
      <p:ext uri="{BB962C8B-B14F-4D97-AF65-F5344CB8AC3E}">
        <p14:creationId xmlns:p14="http://schemas.microsoft.com/office/powerpoint/2010/main" val="21387076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sldNum" sz="quarter" idx="10"/>
          </p:nvPr>
        </p:nvSpPr>
        <p:spPr>
          <a:ln/>
        </p:spPr>
        <p:txBody>
          <a:bodyPr/>
          <a:lstStyle>
            <a:lvl1pPr>
              <a:defRPr/>
            </a:lvl1pPr>
          </a:lstStyle>
          <a:p>
            <a:pPr>
              <a:defRPr/>
            </a:pPr>
            <a:r>
              <a:rPr lang="en-US"/>
              <a:t>Slide </a:t>
            </a:r>
            <a:fld id="{DC1C0B3B-7C09-4826-9B4A-3BE7CE188FD4}" type="slidenum">
              <a:rPr lang="en-US"/>
              <a:pPr>
                <a:defRPr/>
              </a:pPr>
              <a:t>‹#›</a:t>
            </a:fld>
            <a:endParaRPr lang="en-US"/>
          </a:p>
        </p:txBody>
      </p:sp>
    </p:spTree>
    <p:extLst>
      <p:ext uri="{BB962C8B-B14F-4D97-AF65-F5344CB8AC3E}">
        <p14:creationId xmlns:p14="http://schemas.microsoft.com/office/powerpoint/2010/main" val="687389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sldNum" sz="quarter" idx="10"/>
          </p:nvPr>
        </p:nvSpPr>
        <p:spPr>
          <a:ln/>
        </p:spPr>
        <p:txBody>
          <a:bodyPr/>
          <a:lstStyle>
            <a:lvl1pPr>
              <a:defRPr/>
            </a:lvl1pPr>
          </a:lstStyle>
          <a:p>
            <a:pPr>
              <a:defRPr/>
            </a:pPr>
            <a:r>
              <a:rPr lang="en-US"/>
              <a:t>Slide </a:t>
            </a:r>
            <a:fld id="{331A94AF-924F-4D75-B900-4A92B4115213}" type="slidenum">
              <a:rPr lang="en-US"/>
              <a:pPr>
                <a:defRPr/>
              </a:pPr>
              <a:t>‹#›</a:t>
            </a:fld>
            <a:endParaRPr lang="en-US"/>
          </a:p>
        </p:txBody>
      </p:sp>
    </p:spTree>
    <p:extLst>
      <p:ext uri="{BB962C8B-B14F-4D97-AF65-F5344CB8AC3E}">
        <p14:creationId xmlns:p14="http://schemas.microsoft.com/office/powerpoint/2010/main" val="28482900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sldNum" sz="quarter" idx="10"/>
          </p:nvPr>
        </p:nvSpPr>
        <p:spPr>
          <a:ln/>
        </p:spPr>
        <p:txBody>
          <a:bodyPr/>
          <a:lstStyle>
            <a:lvl1pPr>
              <a:defRPr/>
            </a:lvl1pPr>
          </a:lstStyle>
          <a:p>
            <a:pPr>
              <a:defRPr/>
            </a:pPr>
            <a:r>
              <a:rPr lang="en-US"/>
              <a:t>Slide </a:t>
            </a:r>
            <a:fld id="{B8DD687D-4DFF-4DB7-AA99-C450E782873B}" type="slidenum">
              <a:rPr lang="en-US"/>
              <a:pPr>
                <a:defRPr/>
              </a:pPr>
              <a:t>‹#›</a:t>
            </a:fld>
            <a:endParaRPr lang="en-US"/>
          </a:p>
        </p:txBody>
      </p:sp>
    </p:spTree>
    <p:extLst>
      <p:ext uri="{BB962C8B-B14F-4D97-AF65-F5344CB8AC3E}">
        <p14:creationId xmlns:p14="http://schemas.microsoft.com/office/powerpoint/2010/main" val="39533509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sldNum" sz="quarter" idx="10"/>
          </p:nvPr>
        </p:nvSpPr>
        <p:spPr>
          <a:ln/>
        </p:spPr>
        <p:txBody>
          <a:bodyPr/>
          <a:lstStyle>
            <a:lvl1pPr>
              <a:defRPr/>
            </a:lvl1pPr>
          </a:lstStyle>
          <a:p>
            <a:pPr>
              <a:defRPr/>
            </a:pPr>
            <a:r>
              <a:rPr lang="en-US"/>
              <a:t>Slide </a:t>
            </a:r>
            <a:fld id="{75823F21-F2A8-42F8-8772-F4FB2A0267CE}" type="slidenum">
              <a:rPr lang="en-US"/>
              <a:pPr>
                <a:defRPr/>
              </a:pPr>
              <a:t>‹#›</a:t>
            </a:fld>
            <a:endParaRPr lang="en-US"/>
          </a:p>
        </p:txBody>
      </p:sp>
    </p:spTree>
    <p:extLst>
      <p:ext uri="{BB962C8B-B14F-4D97-AF65-F5344CB8AC3E}">
        <p14:creationId xmlns:p14="http://schemas.microsoft.com/office/powerpoint/2010/main" val="3297090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sldNum" sz="quarter" idx="10"/>
          </p:nvPr>
        </p:nvSpPr>
        <p:spPr>
          <a:ln/>
        </p:spPr>
        <p:txBody>
          <a:bodyPr/>
          <a:lstStyle>
            <a:lvl1pPr>
              <a:defRPr/>
            </a:lvl1pPr>
          </a:lstStyle>
          <a:p>
            <a:pPr>
              <a:defRPr/>
            </a:pPr>
            <a:r>
              <a:rPr lang="en-US"/>
              <a:t>Slide </a:t>
            </a:r>
            <a:fld id="{42E6FB86-D7C2-4F3B-9D7D-3D498BD8E02A}" type="slidenum">
              <a:rPr lang="en-US"/>
              <a:pPr>
                <a:defRPr/>
              </a:pPr>
              <a:t>‹#›</a:t>
            </a:fld>
            <a:endParaRPr lang="en-US"/>
          </a:p>
        </p:txBody>
      </p:sp>
    </p:spTree>
    <p:extLst>
      <p:ext uri="{BB962C8B-B14F-4D97-AF65-F5344CB8AC3E}">
        <p14:creationId xmlns:p14="http://schemas.microsoft.com/office/powerpoint/2010/main" val="21217426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userDrawn="1">
            <p:ph type="sldNum" sz="quarter" idx="10"/>
          </p:nvPr>
        </p:nvSpPr>
        <p:spPr/>
        <p:txBody>
          <a:bodyPr/>
          <a:lstStyle>
            <a:lvl1pPr>
              <a:defRPr/>
            </a:lvl1pPr>
          </a:lstStyle>
          <a:p>
            <a:pPr>
              <a:defRPr/>
            </a:pPr>
            <a:r>
              <a:rPr lang="en-US"/>
              <a:t>Slide </a:t>
            </a:r>
            <a:fld id="{A6CFD3A5-D2F6-4CF3-A2F1-22D550C6E651}" type="slidenum">
              <a:rPr lang="en-US"/>
              <a:pPr>
                <a:defRPr/>
              </a:pPr>
              <a:t>‹#›</a:t>
            </a:fld>
            <a:endParaRPr lang="en-US"/>
          </a:p>
        </p:txBody>
      </p:sp>
    </p:spTree>
    <p:extLst>
      <p:ext uri="{BB962C8B-B14F-4D97-AF65-F5344CB8AC3E}">
        <p14:creationId xmlns:p14="http://schemas.microsoft.com/office/powerpoint/2010/main" val="15629979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sldNum" sz="quarter" idx="10"/>
          </p:nvPr>
        </p:nvSpPr>
        <p:spPr>
          <a:ln/>
        </p:spPr>
        <p:txBody>
          <a:bodyPr/>
          <a:lstStyle>
            <a:lvl1pPr>
              <a:defRPr/>
            </a:lvl1pPr>
          </a:lstStyle>
          <a:p>
            <a:pPr>
              <a:defRPr/>
            </a:pPr>
            <a:r>
              <a:rPr lang="en-US"/>
              <a:t>Slide </a:t>
            </a:r>
            <a:fld id="{D3EB74B0-37E5-4228-9D4E-DB4B458356E2}" type="slidenum">
              <a:rPr lang="en-US"/>
              <a:pPr>
                <a:defRPr/>
              </a:pPr>
              <a:t>‹#›</a:t>
            </a:fld>
            <a:endParaRPr lang="en-US"/>
          </a:p>
        </p:txBody>
      </p:sp>
    </p:spTree>
    <p:extLst>
      <p:ext uri="{BB962C8B-B14F-4D97-AF65-F5344CB8AC3E}">
        <p14:creationId xmlns:p14="http://schemas.microsoft.com/office/powerpoint/2010/main" val="33469798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sldNum" sz="quarter" idx="10"/>
          </p:nvPr>
        </p:nvSpPr>
        <p:spPr>
          <a:ln/>
        </p:spPr>
        <p:txBody>
          <a:bodyPr/>
          <a:lstStyle>
            <a:lvl1pPr>
              <a:defRPr/>
            </a:lvl1pPr>
          </a:lstStyle>
          <a:p>
            <a:pPr>
              <a:defRPr/>
            </a:pPr>
            <a:r>
              <a:rPr lang="en-US"/>
              <a:t>Slide </a:t>
            </a:r>
            <a:fld id="{882A33D4-92C8-4B80-815A-978629F77339}" type="slidenum">
              <a:rPr lang="en-US"/>
              <a:pPr>
                <a:defRPr/>
              </a:pPr>
              <a:t>‹#›</a:t>
            </a:fld>
            <a:endParaRPr lang="en-US"/>
          </a:p>
        </p:txBody>
      </p:sp>
    </p:spTree>
    <p:extLst>
      <p:ext uri="{BB962C8B-B14F-4D97-AF65-F5344CB8AC3E}">
        <p14:creationId xmlns:p14="http://schemas.microsoft.com/office/powerpoint/2010/main" val="6195786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sldNum" sz="quarter" idx="10"/>
          </p:nvPr>
        </p:nvSpPr>
        <p:spPr>
          <a:ln/>
        </p:spPr>
        <p:txBody>
          <a:bodyPr/>
          <a:lstStyle>
            <a:lvl1pPr>
              <a:defRPr/>
            </a:lvl1pPr>
          </a:lstStyle>
          <a:p>
            <a:pPr>
              <a:defRPr/>
            </a:pPr>
            <a:r>
              <a:rPr lang="en-US"/>
              <a:t>Slide </a:t>
            </a:r>
            <a:fld id="{5B4D4F03-942C-48BE-9E4D-CCB4232C2E43}" type="slidenum">
              <a:rPr lang="en-US"/>
              <a:pPr>
                <a:defRPr/>
              </a:pPr>
              <a:t>‹#›</a:t>
            </a:fld>
            <a:endParaRPr lang="en-US"/>
          </a:p>
        </p:txBody>
      </p:sp>
    </p:spTree>
    <p:extLst>
      <p:ext uri="{BB962C8B-B14F-4D97-AF65-F5344CB8AC3E}">
        <p14:creationId xmlns:p14="http://schemas.microsoft.com/office/powerpoint/2010/main" val="400771228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9"/>
          <p:cNvGrpSpPr>
            <a:grpSpLocks/>
          </p:cNvGrpSpPr>
          <p:nvPr userDrawn="1"/>
        </p:nvGrpSpPr>
        <p:grpSpPr bwMode="auto">
          <a:xfrm>
            <a:off x="0" y="3314700"/>
            <a:ext cx="9144000" cy="3543300"/>
            <a:chOff x="0" y="3314700"/>
            <a:chExt cx="9144000" cy="3543300"/>
          </a:xfrm>
        </p:grpSpPr>
        <p:sp>
          <p:nvSpPr>
            <p:cNvPr id="5" name="Rectangle 4"/>
            <p:cNvSpPr/>
            <p:nvPr userDrawn="1"/>
          </p:nvSpPr>
          <p:spPr bwMode="auto">
            <a:xfrm>
              <a:off x="0" y="5214938"/>
              <a:ext cx="9144000" cy="1643062"/>
            </a:xfrm>
            <a:prstGeom prst="rect">
              <a:avLst/>
            </a:prstGeom>
            <a:solidFill>
              <a:schemeClr val="tx1"/>
            </a:solidFill>
            <a:ln w="9525" cap="flat" cmpd="sng" algn="ctr">
              <a:noFill/>
              <a:prstDash val="solid"/>
              <a:round/>
              <a:headEnd type="none" w="med" len="med"/>
              <a:tailEnd type="none" w="med" len="med"/>
            </a:ln>
            <a:effectLst/>
          </p:spPr>
          <p:txBody>
            <a:bodyPr/>
            <a:lstStyle/>
            <a:p>
              <a:pPr eaLnBrk="0" hangingPunct="0">
                <a:lnSpc>
                  <a:spcPct val="90000"/>
                </a:lnSpc>
                <a:defRPr/>
              </a:pPr>
              <a:endParaRPr lang="en-US" sz="1400">
                <a:solidFill>
                  <a:prstClr val="black"/>
                </a:solidFill>
              </a:endParaRPr>
            </a:p>
          </p:txBody>
        </p:sp>
        <p:sp>
          <p:nvSpPr>
            <p:cNvPr id="6" name="Rectangle 5"/>
            <p:cNvSpPr/>
            <p:nvPr userDrawn="1"/>
          </p:nvSpPr>
          <p:spPr bwMode="auto">
            <a:xfrm>
              <a:off x="5572125" y="4071938"/>
              <a:ext cx="3571875" cy="1428750"/>
            </a:xfrm>
            <a:prstGeom prst="rect">
              <a:avLst/>
            </a:prstGeom>
            <a:solidFill>
              <a:schemeClr val="tx1"/>
            </a:solidFill>
            <a:ln w="9525" cap="flat" cmpd="sng" algn="ctr">
              <a:noFill/>
              <a:prstDash val="solid"/>
              <a:round/>
              <a:headEnd type="none" w="med" len="med"/>
              <a:tailEnd type="none" w="med" len="med"/>
            </a:ln>
            <a:effectLst/>
          </p:spPr>
          <p:txBody>
            <a:bodyPr/>
            <a:lstStyle/>
            <a:p>
              <a:pPr eaLnBrk="0" hangingPunct="0">
                <a:lnSpc>
                  <a:spcPct val="90000"/>
                </a:lnSpc>
                <a:defRPr/>
              </a:pPr>
              <a:endParaRPr lang="en-US" sz="1400">
                <a:solidFill>
                  <a:prstClr val="black"/>
                </a:solidFill>
              </a:endParaRPr>
            </a:p>
          </p:txBody>
        </p:sp>
        <p:sp>
          <p:nvSpPr>
            <p:cNvPr id="7" name="Rectangle 6"/>
            <p:cNvSpPr/>
            <p:nvPr userDrawn="1"/>
          </p:nvSpPr>
          <p:spPr bwMode="auto">
            <a:xfrm>
              <a:off x="7786688" y="3314700"/>
              <a:ext cx="1357312" cy="900113"/>
            </a:xfrm>
            <a:prstGeom prst="rect">
              <a:avLst/>
            </a:prstGeom>
            <a:solidFill>
              <a:schemeClr val="tx1"/>
            </a:solidFill>
            <a:ln w="9525" cap="flat" cmpd="sng" algn="ctr">
              <a:noFill/>
              <a:prstDash val="solid"/>
              <a:round/>
              <a:headEnd type="none" w="med" len="med"/>
              <a:tailEnd type="none" w="med" len="med"/>
            </a:ln>
            <a:effectLst/>
          </p:spPr>
          <p:txBody>
            <a:bodyPr/>
            <a:lstStyle/>
            <a:p>
              <a:pPr eaLnBrk="0" hangingPunct="0">
                <a:lnSpc>
                  <a:spcPct val="90000"/>
                </a:lnSpc>
                <a:defRPr/>
              </a:pPr>
              <a:endParaRPr lang="en-US" sz="1400">
                <a:solidFill>
                  <a:prstClr val="black"/>
                </a:solidFill>
              </a:endParaRPr>
            </a:p>
          </p:txBody>
        </p:sp>
      </p:grpSp>
      <p:pic>
        <p:nvPicPr>
          <p:cNvPr id="8" name="Picture 13" descr="Title graphic"/>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3141663"/>
            <a:ext cx="9144000" cy="219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11"/>
          <p:cNvSpPr txBox="1">
            <a:spLocks noChangeArrowheads="1"/>
          </p:cNvSpPr>
          <p:nvPr/>
        </p:nvSpPr>
        <p:spPr bwMode="auto">
          <a:xfrm>
            <a:off x="431800" y="6053138"/>
            <a:ext cx="8426450" cy="233362"/>
          </a:xfrm>
          <a:prstGeom prst="rect">
            <a:avLst/>
          </a:prstGeom>
          <a:noFill/>
          <a:ln w="9525">
            <a:noFill/>
            <a:miter lim="800000"/>
            <a:headEnd/>
            <a:tailEnd/>
          </a:ln>
          <a:effectLst/>
        </p:spPr>
        <p:txBody>
          <a:bodyPr lIns="0" tIns="0" rIns="0" bIns="0">
            <a:spAutoFit/>
          </a:bodyPr>
          <a:lstStyle/>
          <a:p>
            <a:pPr eaLnBrk="0" hangingPunct="0">
              <a:lnSpc>
                <a:spcPct val="95000"/>
              </a:lnSpc>
              <a:defRPr/>
            </a:pPr>
            <a:r>
              <a:rPr lang="en-US" sz="800" dirty="0">
                <a:solidFill>
                  <a:prstClr val="black">
                    <a:lumMod val="75000"/>
                    <a:lumOff val="25000"/>
                  </a:prstClr>
                </a:solidFill>
              </a:rPr>
              <a:t>© 2011 Invensys. All Rights Reserved. The names, logos, and taglines identifying the products and services of Invensys are proprietary marks of Invensys or its subsidiaries. All third party trademarks and service marks are the proprietary marks of their respective owners.</a:t>
            </a:r>
          </a:p>
        </p:txBody>
      </p:sp>
      <p:pic>
        <p:nvPicPr>
          <p:cNvPr id="10" name="Picture 13" descr="X:\2001 library\Invensys Logos\2009 Brand\PPT\iom_logo.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5991225" y="4586288"/>
            <a:ext cx="2867025" cy="636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2" descr="X:\2001 library\Invensys Logos\2009 Brand\PPT\iom-brand-logos.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273050" y="5572125"/>
            <a:ext cx="8585200"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Rectangle 3"/>
          <p:cNvSpPr>
            <a:spLocks noGrp="1" noChangeArrowheads="1"/>
          </p:cNvSpPr>
          <p:nvPr>
            <p:ph type="ctrTitle"/>
          </p:nvPr>
        </p:nvSpPr>
        <p:spPr>
          <a:xfrm>
            <a:off x="431800" y="412750"/>
            <a:ext cx="7772400" cy="1470025"/>
          </a:xfrm>
        </p:spPr>
        <p:txBody>
          <a:bodyPr/>
          <a:lstStyle>
            <a:lvl1pPr>
              <a:defRPr>
                <a:solidFill>
                  <a:schemeClr val="tx1"/>
                </a:solidFill>
              </a:defRPr>
            </a:lvl1pPr>
          </a:lstStyle>
          <a:p>
            <a:r>
              <a:rPr lang="en-US"/>
              <a:t>Click to edit Master title style</a:t>
            </a:r>
            <a:endParaRPr lang="en-US" dirty="0"/>
          </a:p>
        </p:txBody>
      </p:sp>
      <p:sp>
        <p:nvSpPr>
          <p:cNvPr id="7172" name="Rectangle 4"/>
          <p:cNvSpPr>
            <a:spLocks noGrp="1" noChangeArrowheads="1"/>
          </p:cNvSpPr>
          <p:nvPr>
            <p:ph type="subTitle" idx="1"/>
          </p:nvPr>
        </p:nvSpPr>
        <p:spPr>
          <a:xfrm>
            <a:off x="441325" y="2519363"/>
            <a:ext cx="4791075" cy="2293937"/>
          </a:xfrm>
        </p:spPr>
        <p:txBody>
          <a:bodyPr rIns="0"/>
          <a:lstStyle>
            <a:lvl1pPr>
              <a:lnSpc>
                <a:spcPts val="2500"/>
              </a:lnSpc>
              <a:spcBef>
                <a:spcPct val="30000"/>
              </a:spcBef>
              <a:defRPr sz="2200">
                <a:solidFill>
                  <a:schemeClr val="tx1"/>
                </a:solidFill>
              </a:defRPr>
            </a:lvl1pPr>
          </a:lstStyle>
          <a:p>
            <a:r>
              <a:rPr lang="en-US"/>
              <a:t>Click to edit Master subtitle style</a:t>
            </a:r>
            <a:endParaRPr lang="en-US" dirty="0"/>
          </a:p>
        </p:txBody>
      </p:sp>
      <p:sp>
        <p:nvSpPr>
          <p:cNvPr id="12" name="Rectangle 5"/>
          <p:cNvSpPr>
            <a:spLocks noGrp="1" noChangeArrowheads="1"/>
          </p:cNvSpPr>
          <p:nvPr>
            <p:ph type="dt" sz="half" idx="10"/>
          </p:nvPr>
        </p:nvSpPr>
        <p:spPr>
          <a:xfrm>
            <a:off x="857250" y="6451600"/>
            <a:ext cx="857250" cy="192088"/>
          </a:xfrm>
          <a:prstGeom prst="rect">
            <a:avLst/>
          </a:prstGeom>
        </p:spPr>
        <p:txBody>
          <a:bodyPr/>
          <a:lstStyle>
            <a:lvl1pPr>
              <a:defRPr sz="500">
                <a:solidFill>
                  <a:schemeClr val="bg1">
                    <a:lumMod val="65000"/>
                  </a:schemeClr>
                </a:solidFill>
              </a:defRPr>
            </a:lvl1pPr>
          </a:lstStyle>
          <a:p>
            <a:pPr eaLnBrk="0" hangingPunct="0">
              <a:lnSpc>
                <a:spcPct val="90000"/>
              </a:lnSpc>
              <a:defRPr/>
            </a:pPr>
            <a:r>
              <a:rPr lang="en-US">
                <a:solidFill>
                  <a:prstClr val="white">
                    <a:lumMod val="65000"/>
                  </a:prstClr>
                </a:solidFill>
              </a:rPr>
              <a:t>© Invensys 00/00/00</a:t>
            </a:r>
          </a:p>
        </p:txBody>
      </p:sp>
      <p:sp>
        <p:nvSpPr>
          <p:cNvPr id="13" name="Rectangle 6"/>
          <p:cNvSpPr>
            <a:spLocks noGrp="1" noChangeArrowheads="1"/>
          </p:cNvSpPr>
          <p:nvPr>
            <p:ph type="ftr" sz="quarter" idx="11"/>
          </p:nvPr>
        </p:nvSpPr>
        <p:spPr>
          <a:xfrm>
            <a:off x="1747838" y="6451600"/>
            <a:ext cx="2895600" cy="179388"/>
          </a:xfrm>
          <a:prstGeom prst="rect">
            <a:avLst/>
          </a:prstGeom>
        </p:spPr>
        <p:txBody>
          <a:bodyPr/>
          <a:lstStyle>
            <a:lvl1pPr>
              <a:defRPr sz="500">
                <a:solidFill>
                  <a:schemeClr val="bg1">
                    <a:lumMod val="65000"/>
                  </a:schemeClr>
                </a:solidFill>
              </a:defRPr>
            </a:lvl1pPr>
          </a:lstStyle>
          <a:p>
            <a:pPr eaLnBrk="0" hangingPunct="0">
              <a:lnSpc>
                <a:spcPct val="90000"/>
              </a:lnSpc>
              <a:defRPr/>
            </a:pPr>
            <a:r>
              <a:rPr lang="en-US">
                <a:solidFill>
                  <a:prstClr val="white">
                    <a:lumMod val="65000"/>
                  </a:prstClr>
                </a:solidFill>
              </a:rPr>
              <a:t>Invensys proprietary &amp; confidential</a:t>
            </a:r>
            <a:endParaRPr lang="en-US" dirty="0">
              <a:solidFill>
                <a:prstClr val="white">
                  <a:lumMod val="65000"/>
                </a:prstClr>
              </a:solidFill>
            </a:endParaRPr>
          </a:p>
        </p:txBody>
      </p:sp>
      <p:sp>
        <p:nvSpPr>
          <p:cNvPr id="14" name="Rectangle 7"/>
          <p:cNvSpPr>
            <a:spLocks noGrp="1" noChangeArrowheads="1"/>
          </p:cNvSpPr>
          <p:nvPr>
            <p:ph type="sldNum" sz="quarter" idx="12"/>
          </p:nvPr>
        </p:nvSpPr>
        <p:spPr>
          <a:xfrm>
            <a:off x="431800" y="6451600"/>
            <a:ext cx="425450" cy="192088"/>
          </a:xfrm>
        </p:spPr>
        <p:txBody>
          <a:bodyPr/>
          <a:lstStyle>
            <a:lvl1pPr>
              <a:defRPr sz="500">
                <a:solidFill>
                  <a:schemeClr val="bg1">
                    <a:lumMod val="65000"/>
                  </a:schemeClr>
                </a:solidFill>
              </a:defRPr>
            </a:lvl1pPr>
          </a:lstStyle>
          <a:p>
            <a:pPr>
              <a:defRPr/>
            </a:pPr>
            <a:r>
              <a:rPr lang="en-US">
                <a:solidFill>
                  <a:prstClr val="white">
                    <a:lumMod val="65000"/>
                  </a:prstClr>
                </a:solidFill>
              </a:rPr>
              <a:t>Slide </a:t>
            </a:r>
            <a:fld id="{941C1859-D72E-42E2-85FB-0C593DA305F2}" type="slidenum">
              <a:rPr lang="en-US">
                <a:solidFill>
                  <a:prstClr val="white">
                    <a:lumMod val="65000"/>
                  </a:prstClr>
                </a:solidFill>
              </a:rPr>
              <a:pPr>
                <a:defRPr/>
              </a:pPr>
              <a:t>‹#›</a:t>
            </a:fld>
            <a:endParaRPr lang="en-US">
              <a:solidFill>
                <a:prstClr val="white">
                  <a:lumMod val="65000"/>
                </a:prstClr>
              </a:solidFill>
            </a:endParaRPr>
          </a:p>
        </p:txBody>
      </p:sp>
    </p:spTree>
    <p:extLst>
      <p:ext uri="{BB962C8B-B14F-4D97-AF65-F5344CB8AC3E}">
        <p14:creationId xmlns:p14="http://schemas.microsoft.com/office/powerpoint/2010/main" val="95578718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userDrawn="1">
            <p:ph type="sldNum" sz="quarter" idx="10"/>
          </p:nvPr>
        </p:nvSpPr>
        <p:spPr/>
        <p:txBody>
          <a:bodyPr/>
          <a:lstStyle>
            <a:lvl1pPr>
              <a:defRPr/>
            </a:lvl1pPr>
          </a:lstStyle>
          <a:p>
            <a:pPr>
              <a:defRPr/>
            </a:pPr>
            <a:r>
              <a:rPr lang="en-US">
                <a:solidFill>
                  <a:prstClr val="black"/>
                </a:solidFill>
              </a:rPr>
              <a:t>Slide </a:t>
            </a:r>
            <a:fld id="{A6CFD3A5-D2F6-4CF3-A2F1-22D550C6E651}"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145452933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a:t>Click to edit Master title style</a:t>
            </a:r>
            <a:endParaRPr lang="en-US" dirty="0"/>
          </a:p>
        </p:txBody>
      </p:sp>
      <p:sp>
        <p:nvSpPr>
          <p:cNvPr id="3" name="Content Placeholder 2"/>
          <p:cNvSpPr>
            <a:spLocks noGrp="1"/>
          </p:cNvSpPr>
          <p:nvPr>
            <p:ph sz="half" idx="1"/>
          </p:nvPr>
        </p:nvSpPr>
        <p:spPr>
          <a:xfrm>
            <a:off x="431800" y="1600200"/>
            <a:ext cx="4135438" cy="41338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19638" y="1600200"/>
            <a:ext cx="4137025" cy="41338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p:cNvSpPr>
            <a:spLocks noGrp="1"/>
          </p:cNvSpPr>
          <p:nvPr userDrawn="1">
            <p:ph type="sldNum" sz="quarter" idx="10"/>
          </p:nvPr>
        </p:nvSpPr>
        <p:spPr/>
        <p:txBody>
          <a:bodyPr/>
          <a:lstStyle>
            <a:lvl1pPr>
              <a:defRPr/>
            </a:lvl1pPr>
          </a:lstStyle>
          <a:p>
            <a:pPr>
              <a:defRPr/>
            </a:pPr>
            <a:r>
              <a:rPr lang="en-US">
                <a:solidFill>
                  <a:prstClr val="black"/>
                </a:solidFill>
              </a:rPr>
              <a:t>Slide </a:t>
            </a:r>
            <a:fld id="{3B613524-CCDB-440B-95AC-8390DF04F998}"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162102305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a:t>Click to edit Master title style</a:t>
            </a:r>
            <a:endParaRPr lang="en-US" dirty="0"/>
          </a:p>
        </p:txBody>
      </p:sp>
      <p:sp>
        <p:nvSpPr>
          <p:cNvPr id="3" name="Slide Number Placeholder 5"/>
          <p:cNvSpPr>
            <a:spLocks noGrp="1"/>
          </p:cNvSpPr>
          <p:nvPr userDrawn="1">
            <p:ph type="sldNum" sz="quarter" idx="10"/>
          </p:nvPr>
        </p:nvSpPr>
        <p:spPr/>
        <p:txBody>
          <a:bodyPr/>
          <a:lstStyle>
            <a:lvl1pPr>
              <a:defRPr/>
            </a:lvl1pPr>
          </a:lstStyle>
          <a:p>
            <a:pPr>
              <a:defRPr/>
            </a:pPr>
            <a:r>
              <a:rPr lang="en-US">
                <a:solidFill>
                  <a:prstClr val="black"/>
                </a:solidFill>
              </a:rPr>
              <a:t>Slide </a:t>
            </a:r>
            <a:fld id="{62A5C608-47ED-4AA3-BABC-1C0D4F14AEAB}"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397209257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userDrawn="1">
            <p:ph type="sldNum" sz="quarter" idx="10"/>
          </p:nvPr>
        </p:nvSpPr>
        <p:spPr/>
        <p:txBody>
          <a:bodyPr/>
          <a:lstStyle>
            <a:lvl1pPr>
              <a:defRPr/>
            </a:lvl1pPr>
          </a:lstStyle>
          <a:p>
            <a:pPr>
              <a:defRPr/>
            </a:pPr>
            <a:r>
              <a:rPr lang="en-US">
                <a:solidFill>
                  <a:prstClr val="black"/>
                </a:solidFill>
              </a:rPr>
              <a:t>Slide </a:t>
            </a:r>
            <a:fld id="{A511D963-72B9-46AC-BEC7-59C98D8E3E08}"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263110664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31800" y="422275"/>
            <a:ext cx="8281988" cy="904875"/>
          </a:xfrm>
        </p:spPr>
        <p:txBody>
          <a:bodyPr/>
          <a:lstStyle>
            <a:lvl1pPr>
              <a:defRPr>
                <a:solidFill>
                  <a:schemeClr val="tx1"/>
                </a:solidFill>
              </a:defRPr>
            </a:lvl1pPr>
          </a:lstStyle>
          <a:p>
            <a:r>
              <a:rPr lang="en-US"/>
              <a:t>Click to edit Master title style</a:t>
            </a:r>
            <a:endParaRPr lang="en-US" dirty="0"/>
          </a:p>
        </p:txBody>
      </p:sp>
      <p:sp>
        <p:nvSpPr>
          <p:cNvPr id="3" name="ClipArt Placeholder 2"/>
          <p:cNvSpPr>
            <a:spLocks noGrp="1"/>
          </p:cNvSpPr>
          <p:nvPr>
            <p:ph type="clipArt" sz="half" idx="1"/>
          </p:nvPr>
        </p:nvSpPr>
        <p:spPr>
          <a:xfrm>
            <a:off x="431800" y="1600200"/>
            <a:ext cx="4135438" cy="4133850"/>
          </a:xfrm>
        </p:spPr>
        <p:txBody>
          <a:bodyPr/>
          <a:lstStyle/>
          <a:p>
            <a:pPr lvl="0"/>
            <a:r>
              <a:rPr lang="en-US" noProof="0"/>
              <a:t>Click icon to add clip art</a:t>
            </a:r>
          </a:p>
        </p:txBody>
      </p:sp>
      <p:sp>
        <p:nvSpPr>
          <p:cNvPr id="4" name="Text Placeholder 3"/>
          <p:cNvSpPr>
            <a:spLocks noGrp="1"/>
          </p:cNvSpPr>
          <p:nvPr>
            <p:ph type="body" sz="half" idx="2"/>
          </p:nvPr>
        </p:nvSpPr>
        <p:spPr>
          <a:xfrm>
            <a:off x="4719638" y="1600200"/>
            <a:ext cx="4137025" cy="41338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p:cNvSpPr>
            <a:spLocks noGrp="1"/>
          </p:cNvSpPr>
          <p:nvPr userDrawn="1">
            <p:ph type="sldNum" sz="quarter" idx="10"/>
          </p:nvPr>
        </p:nvSpPr>
        <p:spPr/>
        <p:txBody>
          <a:bodyPr/>
          <a:lstStyle>
            <a:lvl1pPr>
              <a:defRPr/>
            </a:lvl1pPr>
          </a:lstStyle>
          <a:p>
            <a:pPr>
              <a:defRPr/>
            </a:pPr>
            <a:r>
              <a:rPr lang="en-US">
                <a:solidFill>
                  <a:prstClr val="black"/>
                </a:solidFill>
              </a:rPr>
              <a:t>Slide </a:t>
            </a:r>
            <a:fld id="{BE650731-1331-4A24-B8E7-6CF501B6F9E6}"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107269394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31800" y="422275"/>
            <a:ext cx="8281988" cy="904875"/>
          </a:xfrm>
        </p:spPr>
        <p:txBody>
          <a:bodyPr/>
          <a:lstStyle>
            <a:lvl1pPr>
              <a:defRPr>
                <a:solidFill>
                  <a:schemeClr val="tx1"/>
                </a:solidFill>
              </a:defRPr>
            </a:lvl1pPr>
          </a:lstStyle>
          <a:p>
            <a:r>
              <a:rPr lang="en-US"/>
              <a:t>Click to edit Master title style</a:t>
            </a:r>
            <a:endParaRPr lang="en-US" dirty="0"/>
          </a:p>
        </p:txBody>
      </p:sp>
      <p:sp>
        <p:nvSpPr>
          <p:cNvPr id="3" name="Content Placeholder 2"/>
          <p:cNvSpPr>
            <a:spLocks noGrp="1"/>
          </p:cNvSpPr>
          <p:nvPr>
            <p:ph sz="half" idx="1"/>
          </p:nvPr>
        </p:nvSpPr>
        <p:spPr>
          <a:xfrm>
            <a:off x="431800" y="1600200"/>
            <a:ext cx="4135438" cy="41338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719638" y="1600200"/>
            <a:ext cx="4137025" cy="41338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p:cNvSpPr>
            <a:spLocks noGrp="1"/>
          </p:cNvSpPr>
          <p:nvPr userDrawn="1">
            <p:ph type="sldNum" sz="quarter" idx="10"/>
          </p:nvPr>
        </p:nvSpPr>
        <p:spPr/>
        <p:txBody>
          <a:bodyPr/>
          <a:lstStyle>
            <a:lvl1pPr>
              <a:defRPr/>
            </a:lvl1pPr>
          </a:lstStyle>
          <a:p>
            <a:pPr>
              <a:defRPr/>
            </a:pPr>
            <a:r>
              <a:rPr lang="en-US">
                <a:solidFill>
                  <a:prstClr val="black"/>
                </a:solidFill>
              </a:rPr>
              <a:t>Slide </a:t>
            </a:r>
            <a:fld id="{337293E9-4217-4739-A699-6BD10E075DE6}"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22431418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a:t>Click to edit Master title style</a:t>
            </a:r>
          </a:p>
        </p:txBody>
      </p:sp>
      <p:sp>
        <p:nvSpPr>
          <p:cNvPr id="3" name="Content Placeholder 2"/>
          <p:cNvSpPr>
            <a:spLocks noGrp="1"/>
          </p:cNvSpPr>
          <p:nvPr>
            <p:ph sz="half" idx="1"/>
          </p:nvPr>
        </p:nvSpPr>
        <p:spPr>
          <a:xfrm>
            <a:off x="431800" y="1600200"/>
            <a:ext cx="4135438" cy="41338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19638" y="1600200"/>
            <a:ext cx="4137025" cy="41338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p:cNvSpPr>
            <a:spLocks noGrp="1"/>
          </p:cNvSpPr>
          <p:nvPr userDrawn="1">
            <p:ph type="sldNum" sz="quarter" idx="10"/>
          </p:nvPr>
        </p:nvSpPr>
        <p:spPr/>
        <p:txBody>
          <a:bodyPr/>
          <a:lstStyle>
            <a:lvl1pPr>
              <a:defRPr/>
            </a:lvl1pPr>
          </a:lstStyle>
          <a:p>
            <a:pPr>
              <a:defRPr/>
            </a:pPr>
            <a:r>
              <a:rPr lang="en-US"/>
              <a:t>Slide </a:t>
            </a:r>
            <a:fld id="{3B613524-CCDB-440B-95AC-8390DF04F998}" type="slidenum">
              <a:rPr lang="en-US"/>
              <a:pPr>
                <a:defRPr/>
              </a:pPr>
              <a:t>‹#›</a:t>
            </a:fld>
            <a:endParaRPr lang="en-US"/>
          </a:p>
        </p:txBody>
      </p:sp>
    </p:spTree>
    <p:extLst>
      <p:ext uri="{BB962C8B-B14F-4D97-AF65-F5344CB8AC3E}">
        <p14:creationId xmlns:p14="http://schemas.microsoft.com/office/powerpoint/2010/main" val="120168075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31800" y="422275"/>
            <a:ext cx="8281988" cy="904875"/>
          </a:xfrm>
        </p:spPr>
        <p:txBody>
          <a:bodyPr/>
          <a:lstStyle/>
          <a:p>
            <a:r>
              <a:rPr lang="en-US"/>
              <a:t>Click to edit Master title style</a:t>
            </a:r>
          </a:p>
        </p:txBody>
      </p:sp>
      <p:sp>
        <p:nvSpPr>
          <p:cNvPr id="3" name="Table Placeholder 2"/>
          <p:cNvSpPr>
            <a:spLocks noGrp="1"/>
          </p:cNvSpPr>
          <p:nvPr>
            <p:ph type="tbl" idx="1"/>
          </p:nvPr>
        </p:nvSpPr>
        <p:spPr>
          <a:xfrm>
            <a:off x="431800" y="1600200"/>
            <a:ext cx="8424863" cy="4133850"/>
          </a:xfrm>
        </p:spPr>
        <p:txBody>
          <a:bodyPr/>
          <a:lstStyle/>
          <a:p>
            <a:pPr lvl="0"/>
            <a:r>
              <a:rPr lang="en-US" noProof="0"/>
              <a:t>Click icon to add table</a:t>
            </a:r>
          </a:p>
        </p:txBody>
      </p:sp>
      <p:sp>
        <p:nvSpPr>
          <p:cNvPr id="4" name="Slide Number Placeholder 5"/>
          <p:cNvSpPr>
            <a:spLocks noGrp="1"/>
          </p:cNvSpPr>
          <p:nvPr userDrawn="1">
            <p:ph type="sldNum" sz="quarter" idx="10"/>
          </p:nvPr>
        </p:nvSpPr>
        <p:spPr/>
        <p:txBody>
          <a:bodyPr/>
          <a:lstStyle>
            <a:lvl1pPr>
              <a:defRPr/>
            </a:lvl1pPr>
          </a:lstStyle>
          <a:p>
            <a:pPr>
              <a:defRPr/>
            </a:pPr>
            <a:r>
              <a:rPr lang="en-US">
                <a:solidFill>
                  <a:prstClr val="black"/>
                </a:solidFill>
              </a:rPr>
              <a:t>Slide </a:t>
            </a:r>
            <a:fld id="{C3E8335A-9930-491B-ABFB-6ABA1D893690}"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164924911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81000" y="1371601"/>
            <a:ext cx="4116388" cy="6095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81000" y="1981200"/>
            <a:ext cx="4116388" cy="457199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371601"/>
            <a:ext cx="4194175" cy="6096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1981200"/>
            <a:ext cx="4194175" cy="457199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1"/>
          <p:cNvSpPr>
            <a:spLocks noGrp="1"/>
          </p:cNvSpPr>
          <p:nvPr>
            <p:ph type="title"/>
          </p:nvPr>
        </p:nvSpPr>
        <p:spPr>
          <a:xfrm>
            <a:off x="381000" y="0"/>
            <a:ext cx="7086600" cy="1143000"/>
          </a:xfrm>
        </p:spPr>
        <p:txBody>
          <a:bodyPr/>
          <a:lstStyle/>
          <a:p>
            <a:r>
              <a:rPr lang="en-US"/>
              <a:t>Click to edit Master title style</a:t>
            </a:r>
          </a:p>
        </p:txBody>
      </p:sp>
    </p:spTree>
    <p:extLst>
      <p:ext uri="{BB962C8B-B14F-4D97-AF65-F5344CB8AC3E}">
        <p14:creationId xmlns:p14="http://schemas.microsoft.com/office/powerpoint/2010/main" val="572906901"/>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3" name="Title 1"/>
          <p:cNvSpPr>
            <a:spLocks noGrp="1"/>
          </p:cNvSpPr>
          <p:nvPr>
            <p:ph type="title"/>
          </p:nvPr>
        </p:nvSpPr>
        <p:spPr>
          <a:xfrm>
            <a:off x="381000" y="0"/>
            <a:ext cx="7086600" cy="1143000"/>
          </a:xfrm>
        </p:spPr>
        <p:txBody>
          <a:bodyPr/>
          <a:lstStyle/>
          <a:p>
            <a:r>
              <a:rPr lang="en-US"/>
              <a:t>Click to edit Master title style</a:t>
            </a:r>
          </a:p>
        </p:txBody>
      </p:sp>
    </p:spTree>
    <p:extLst>
      <p:ext uri="{BB962C8B-B14F-4D97-AF65-F5344CB8AC3E}">
        <p14:creationId xmlns:p14="http://schemas.microsoft.com/office/powerpoint/2010/main" val="1672226656"/>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9"/>
          <p:cNvGrpSpPr>
            <a:grpSpLocks/>
          </p:cNvGrpSpPr>
          <p:nvPr userDrawn="1"/>
        </p:nvGrpSpPr>
        <p:grpSpPr bwMode="auto">
          <a:xfrm>
            <a:off x="0" y="3314700"/>
            <a:ext cx="9144000" cy="3543300"/>
            <a:chOff x="0" y="3314700"/>
            <a:chExt cx="9144000" cy="3543300"/>
          </a:xfrm>
        </p:grpSpPr>
        <p:sp>
          <p:nvSpPr>
            <p:cNvPr id="5" name="Rectangle 4"/>
            <p:cNvSpPr/>
            <p:nvPr userDrawn="1"/>
          </p:nvSpPr>
          <p:spPr bwMode="auto">
            <a:xfrm>
              <a:off x="0" y="5214938"/>
              <a:ext cx="9144000" cy="1643062"/>
            </a:xfrm>
            <a:prstGeom prst="rect">
              <a:avLst/>
            </a:prstGeom>
            <a:solidFill>
              <a:schemeClr val="tx1"/>
            </a:solidFill>
            <a:ln w="9525" cap="flat" cmpd="sng" algn="ctr">
              <a:noFill/>
              <a:prstDash val="solid"/>
              <a:round/>
              <a:headEnd type="none" w="med" len="med"/>
              <a:tailEnd type="none" w="med" len="med"/>
            </a:ln>
            <a:effectLst/>
          </p:spPr>
          <p:txBody>
            <a:bodyPr/>
            <a:lstStyle/>
            <a:p>
              <a:pPr eaLnBrk="0" hangingPunct="0">
                <a:lnSpc>
                  <a:spcPct val="90000"/>
                </a:lnSpc>
                <a:defRPr/>
              </a:pPr>
              <a:endParaRPr lang="en-US" sz="1400">
                <a:solidFill>
                  <a:prstClr val="black"/>
                </a:solidFill>
              </a:endParaRPr>
            </a:p>
          </p:txBody>
        </p:sp>
        <p:sp>
          <p:nvSpPr>
            <p:cNvPr id="6" name="Rectangle 5"/>
            <p:cNvSpPr/>
            <p:nvPr userDrawn="1"/>
          </p:nvSpPr>
          <p:spPr bwMode="auto">
            <a:xfrm>
              <a:off x="5572125" y="4071938"/>
              <a:ext cx="3571875" cy="1428750"/>
            </a:xfrm>
            <a:prstGeom prst="rect">
              <a:avLst/>
            </a:prstGeom>
            <a:solidFill>
              <a:schemeClr val="tx1"/>
            </a:solidFill>
            <a:ln w="9525" cap="flat" cmpd="sng" algn="ctr">
              <a:noFill/>
              <a:prstDash val="solid"/>
              <a:round/>
              <a:headEnd type="none" w="med" len="med"/>
              <a:tailEnd type="none" w="med" len="med"/>
            </a:ln>
            <a:effectLst/>
          </p:spPr>
          <p:txBody>
            <a:bodyPr/>
            <a:lstStyle/>
            <a:p>
              <a:pPr eaLnBrk="0" hangingPunct="0">
                <a:lnSpc>
                  <a:spcPct val="90000"/>
                </a:lnSpc>
                <a:defRPr/>
              </a:pPr>
              <a:endParaRPr lang="en-US" sz="1400">
                <a:solidFill>
                  <a:prstClr val="black"/>
                </a:solidFill>
              </a:endParaRPr>
            </a:p>
          </p:txBody>
        </p:sp>
        <p:sp>
          <p:nvSpPr>
            <p:cNvPr id="7" name="Rectangle 6"/>
            <p:cNvSpPr/>
            <p:nvPr userDrawn="1"/>
          </p:nvSpPr>
          <p:spPr bwMode="auto">
            <a:xfrm>
              <a:off x="7786688" y="3314700"/>
              <a:ext cx="1357312" cy="900113"/>
            </a:xfrm>
            <a:prstGeom prst="rect">
              <a:avLst/>
            </a:prstGeom>
            <a:solidFill>
              <a:schemeClr val="tx1"/>
            </a:solidFill>
            <a:ln w="9525" cap="flat" cmpd="sng" algn="ctr">
              <a:noFill/>
              <a:prstDash val="solid"/>
              <a:round/>
              <a:headEnd type="none" w="med" len="med"/>
              <a:tailEnd type="none" w="med" len="med"/>
            </a:ln>
            <a:effectLst/>
          </p:spPr>
          <p:txBody>
            <a:bodyPr/>
            <a:lstStyle/>
            <a:p>
              <a:pPr eaLnBrk="0" hangingPunct="0">
                <a:lnSpc>
                  <a:spcPct val="90000"/>
                </a:lnSpc>
                <a:defRPr/>
              </a:pPr>
              <a:endParaRPr lang="en-US" sz="1400">
                <a:solidFill>
                  <a:prstClr val="black"/>
                </a:solidFill>
              </a:endParaRPr>
            </a:p>
          </p:txBody>
        </p:sp>
      </p:grpSp>
      <p:pic>
        <p:nvPicPr>
          <p:cNvPr id="8" name="Picture 13" descr="Title graphic"/>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3141663"/>
            <a:ext cx="9144000" cy="219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11"/>
          <p:cNvSpPr txBox="1">
            <a:spLocks noChangeArrowheads="1"/>
          </p:cNvSpPr>
          <p:nvPr/>
        </p:nvSpPr>
        <p:spPr bwMode="auto">
          <a:xfrm>
            <a:off x="431800" y="6053138"/>
            <a:ext cx="8426450" cy="233362"/>
          </a:xfrm>
          <a:prstGeom prst="rect">
            <a:avLst/>
          </a:prstGeom>
          <a:noFill/>
          <a:ln w="9525">
            <a:noFill/>
            <a:miter lim="800000"/>
            <a:headEnd/>
            <a:tailEnd/>
          </a:ln>
          <a:effectLst/>
        </p:spPr>
        <p:txBody>
          <a:bodyPr lIns="0" tIns="0" rIns="0" bIns="0">
            <a:spAutoFit/>
          </a:bodyPr>
          <a:lstStyle/>
          <a:p>
            <a:pPr eaLnBrk="0" hangingPunct="0">
              <a:lnSpc>
                <a:spcPct val="95000"/>
              </a:lnSpc>
              <a:defRPr/>
            </a:pPr>
            <a:r>
              <a:rPr lang="en-US" sz="800" dirty="0">
                <a:solidFill>
                  <a:prstClr val="black">
                    <a:lumMod val="75000"/>
                    <a:lumOff val="25000"/>
                  </a:prstClr>
                </a:solidFill>
              </a:rPr>
              <a:t>© 2011 Invensys. All Rights Reserved. The names, logos, and taglines identifying the products and services of Invensys are proprietary marks of Invensys or its subsidiaries. All third party trademarks and service marks are the proprietary marks of their respective owners.</a:t>
            </a:r>
          </a:p>
        </p:txBody>
      </p:sp>
      <p:pic>
        <p:nvPicPr>
          <p:cNvPr id="10" name="Picture 13" descr="X:\2001 library\Invensys Logos\2009 Brand\PPT\iom_logo.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5991225" y="4586288"/>
            <a:ext cx="2867025" cy="636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2" descr="X:\2001 library\Invensys Logos\2009 Brand\PPT\iom-brand-logos.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273050" y="5572125"/>
            <a:ext cx="8585200"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Rectangle 3"/>
          <p:cNvSpPr>
            <a:spLocks noGrp="1" noChangeArrowheads="1"/>
          </p:cNvSpPr>
          <p:nvPr>
            <p:ph type="ctrTitle"/>
          </p:nvPr>
        </p:nvSpPr>
        <p:spPr>
          <a:xfrm>
            <a:off x="431800" y="412750"/>
            <a:ext cx="7772400" cy="1470025"/>
          </a:xfrm>
        </p:spPr>
        <p:txBody>
          <a:bodyPr/>
          <a:lstStyle>
            <a:lvl1pPr>
              <a:defRPr>
                <a:solidFill>
                  <a:schemeClr val="tx1"/>
                </a:solidFill>
              </a:defRPr>
            </a:lvl1pPr>
          </a:lstStyle>
          <a:p>
            <a:r>
              <a:rPr lang="en-US"/>
              <a:t>Click to edit Master title style</a:t>
            </a:r>
            <a:endParaRPr lang="en-US" dirty="0"/>
          </a:p>
        </p:txBody>
      </p:sp>
      <p:sp>
        <p:nvSpPr>
          <p:cNvPr id="7172" name="Rectangle 4"/>
          <p:cNvSpPr>
            <a:spLocks noGrp="1" noChangeArrowheads="1"/>
          </p:cNvSpPr>
          <p:nvPr>
            <p:ph type="subTitle" idx="1"/>
          </p:nvPr>
        </p:nvSpPr>
        <p:spPr>
          <a:xfrm>
            <a:off x="441325" y="2519363"/>
            <a:ext cx="4791075" cy="2293937"/>
          </a:xfrm>
        </p:spPr>
        <p:txBody>
          <a:bodyPr rIns="0"/>
          <a:lstStyle>
            <a:lvl1pPr>
              <a:lnSpc>
                <a:spcPts val="2500"/>
              </a:lnSpc>
              <a:spcBef>
                <a:spcPct val="30000"/>
              </a:spcBef>
              <a:defRPr sz="2200">
                <a:solidFill>
                  <a:schemeClr val="tx1"/>
                </a:solidFill>
              </a:defRPr>
            </a:lvl1pPr>
          </a:lstStyle>
          <a:p>
            <a:r>
              <a:rPr lang="en-US"/>
              <a:t>Click to edit Master subtitle style</a:t>
            </a:r>
            <a:endParaRPr lang="en-US" dirty="0"/>
          </a:p>
        </p:txBody>
      </p:sp>
      <p:sp>
        <p:nvSpPr>
          <p:cNvPr id="12" name="Rectangle 5"/>
          <p:cNvSpPr>
            <a:spLocks noGrp="1" noChangeArrowheads="1"/>
          </p:cNvSpPr>
          <p:nvPr>
            <p:ph type="dt" sz="half" idx="10"/>
          </p:nvPr>
        </p:nvSpPr>
        <p:spPr>
          <a:xfrm>
            <a:off x="857250" y="6451600"/>
            <a:ext cx="857250" cy="192088"/>
          </a:xfrm>
          <a:prstGeom prst="rect">
            <a:avLst/>
          </a:prstGeom>
        </p:spPr>
        <p:txBody>
          <a:bodyPr/>
          <a:lstStyle>
            <a:lvl1pPr>
              <a:defRPr sz="500">
                <a:solidFill>
                  <a:schemeClr val="bg1">
                    <a:lumMod val="65000"/>
                  </a:schemeClr>
                </a:solidFill>
              </a:defRPr>
            </a:lvl1pPr>
          </a:lstStyle>
          <a:p>
            <a:pPr eaLnBrk="0" hangingPunct="0">
              <a:lnSpc>
                <a:spcPct val="90000"/>
              </a:lnSpc>
              <a:defRPr/>
            </a:pPr>
            <a:r>
              <a:rPr lang="en-US">
                <a:solidFill>
                  <a:prstClr val="white">
                    <a:lumMod val="65000"/>
                  </a:prstClr>
                </a:solidFill>
              </a:rPr>
              <a:t>© Invensys 00/00/00</a:t>
            </a:r>
          </a:p>
        </p:txBody>
      </p:sp>
      <p:sp>
        <p:nvSpPr>
          <p:cNvPr id="13" name="Rectangle 6"/>
          <p:cNvSpPr>
            <a:spLocks noGrp="1" noChangeArrowheads="1"/>
          </p:cNvSpPr>
          <p:nvPr>
            <p:ph type="ftr" sz="quarter" idx="11"/>
          </p:nvPr>
        </p:nvSpPr>
        <p:spPr>
          <a:xfrm>
            <a:off x="1747838" y="6451600"/>
            <a:ext cx="2895600" cy="179388"/>
          </a:xfrm>
          <a:prstGeom prst="rect">
            <a:avLst/>
          </a:prstGeom>
        </p:spPr>
        <p:txBody>
          <a:bodyPr/>
          <a:lstStyle>
            <a:lvl1pPr>
              <a:defRPr sz="500">
                <a:solidFill>
                  <a:schemeClr val="bg1">
                    <a:lumMod val="65000"/>
                  </a:schemeClr>
                </a:solidFill>
              </a:defRPr>
            </a:lvl1pPr>
          </a:lstStyle>
          <a:p>
            <a:pPr eaLnBrk="0" hangingPunct="0">
              <a:lnSpc>
                <a:spcPct val="90000"/>
              </a:lnSpc>
              <a:defRPr/>
            </a:pPr>
            <a:r>
              <a:rPr lang="en-US">
                <a:solidFill>
                  <a:prstClr val="white">
                    <a:lumMod val="65000"/>
                  </a:prstClr>
                </a:solidFill>
              </a:rPr>
              <a:t>Invensys proprietary &amp; confidential</a:t>
            </a:r>
            <a:endParaRPr lang="en-US" dirty="0">
              <a:solidFill>
                <a:prstClr val="white">
                  <a:lumMod val="65000"/>
                </a:prstClr>
              </a:solidFill>
            </a:endParaRPr>
          </a:p>
        </p:txBody>
      </p:sp>
      <p:sp>
        <p:nvSpPr>
          <p:cNvPr id="14" name="Rectangle 7"/>
          <p:cNvSpPr>
            <a:spLocks noGrp="1" noChangeArrowheads="1"/>
          </p:cNvSpPr>
          <p:nvPr>
            <p:ph type="sldNum" sz="quarter" idx="12"/>
          </p:nvPr>
        </p:nvSpPr>
        <p:spPr>
          <a:xfrm>
            <a:off x="431800" y="6451600"/>
            <a:ext cx="425450" cy="192088"/>
          </a:xfrm>
        </p:spPr>
        <p:txBody>
          <a:bodyPr/>
          <a:lstStyle>
            <a:lvl1pPr>
              <a:defRPr sz="500">
                <a:solidFill>
                  <a:schemeClr val="bg1">
                    <a:lumMod val="65000"/>
                  </a:schemeClr>
                </a:solidFill>
              </a:defRPr>
            </a:lvl1pPr>
          </a:lstStyle>
          <a:p>
            <a:pPr>
              <a:defRPr/>
            </a:pPr>
            <a:r>
              <a:rPr lang="en-US">
                <a:solidFill>
                  <a:prstClr val="white">
                    <a:lumMod val="65000"/>
                  </a:prstClr>
                </a:solidFill>
              </a:rPr>
              <a:t>Slide </a:t>
            </a:r>
            <a:fld id="{941C1859-D72E-42E2-85FB-0C593DA305F2}" type="slidenum">
              <a:rPr lang="en-US">
                <a:solidFill>
                  <a:prstClr val="white">
                    <a:lumMod val="65000"/>
                  </a:prstClr>
                </a:solidFill>
              </a:rPr>
              <a:pPr>
                <a:defRPr/>
              </a:pPr>
              <a:t>‹#›</a:t>
            </a:fld>
            <a:endParaRPr lang="en-US">
              <a:solidFill>
                <a:prstClr val="white">
                  <a:lumMod val="65000"/>
                </a:prstClr>
              </a:solidFill>
            </a:endParaRPr>
          </a:p>
        </p:txBody>
      </p:sp>
    </p:spTree>
    <p:extLst>
      <p:ext uri="{BB962C8B-B14F-4D97-AF65-F5344CB8AC3E}">
        <p14:creationId xmlns:p14="http://schemas.microsoft.com/office/powerpoint/2010/main" val="88540450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userDrawn="1">
            <p:ph type="sldNum" sz="quarter" idx="10"/>
          </p:nvPr>
        </p:nvSpPr>
        <p:spPr/>
        <p:txBody>
          <a:bodyPr/>
          <a:lstStyle>
            <a:lvl1pPr>
              <a:defRPr/>
            </a:lvl1pPr>
          </a:lstStyle>
          <a:p>
            <a:pPr>
              <a:defRPr/>
            </a:pPr>
            <a:r>
              <a:rPr lang="en-US">
                <a:solidFill>
                  <a:prstClr val="black"/>
                </a:solidFill>
              </a:rPr>
              <a:t>Slide </a:t>
            </a:r>
            <a:fld id="{A6CFD3A5-D2F6-4CF3-A2F1-22D550C6E651}"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105004405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a:t>Click to edit Master title style</a:t>
            </a:r>
            <a:endParaRPr lang="en-US" dirty="0"/>
          </a:p>
        </p:txBody>
      </p:sp>
      <p:sp>
        <p:nvSpPr>
          <p:cNvPr id="3" name="Content Placeholder 2"/>
          <p:cNvSpPr>
            <a:spLocks noGrp="1"/>
          </p:cNvSpPr>
          <p:nvPr>
            <p:ph sz="half" idx="1"/>
          </p:nvPr>
        </p:nvSpPr>
        <p:spPr>
          <a:xfrm>
            <a:off x="431800" y="1600200"/>
            <a:ext cx="4135438" cy="41338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19638" y="1600200"/>
            <a:ext cx="4137025" cy="41338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p:cNvSpPr>
            <a:spLocks noGrp="1"/>
          </p:cNvSpPr>
          <p:nvPr userDrawn="1">
            <p:ph type="sldNum" sz="quarter" idx="10"/>
          </p:nvPr>
        </p:nvSpPr>
        <p:spPr/>
        <p:txBody>
          <a:bodyPr/>
          <a:lstStyle>
            <a:lvl1pPr>
              <a:defRPr/>
            </a:lvl1pPr>
          </a:lstStyle>
          <a:p>
            <a:pPr>
              <a:defRPr/>
            </a:pPr>
            <a:r>
              <a:rPr lang="en-US">
                <a:solidFill>
                  <a:prstClr val="black"/>
                </a:solidFill>
              </a:rPr>
              <a:t>Slide </a:t>
            </a:r>
            <a:fld id="{3B613524-CCDB-440B-95AC-8390DF04F998}"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246839884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a:t>Click to edit Master title style</a:t>
            </a:r>
            <a:endParaRPr lang="en-US" dirty="0"/>
          </a:p>
        </p:txBody>
      </p:sp>
      <p:sp>
        <p:nvSpPr>
          <p:cNvPr id="3" name="Slide Number Placeholder 5"/>
          <p:cNvSpPr>
            <a:spLocks noGrp="1"/>
          </p:cNvSpPr>
          <p:nvPr userDrawn="1">
            <p:ph type="sldNum" sz="quarter" idx="10"/>
          </p:nvPr>
        </p:nvSpPr>
        <p:spPr/>
        <p:txBody>
          <a:bodyPr/>
          <a:lstStyle>
            <a:lvl1pPr>
              <a:defRPr/>
            </a:lvl1pPr>
          </a:lstStyle>
          <a:p>
            <a:pPr>
              <a:defRPr/>
            </a:pPr>
            <a:r>
              <a:rPr lang="en-US">
                <a:solidFill>
                  <a:prstClr val="black"/>
                </a:solidFill>
              </a:rPr>
              <a:t>Slide </a:t>
            </a:r>
            <a:fld id="{62A5C608-47ED-4AA3-BABC-1C0D4F14AEAB}"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229611007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userDrawn="1">
            <p:ph type="sldNum" sz="quarter" idx="10"/>
          </p:nvPr>
        </p:nvSpPr>
        <p:spPr/>
        <p:txBody>
          <a:bodyPr/>
          <a:lstStyle>
            <a:lvl1pPr>
              <a:defRPr/>
            </a:lvl1pPr>
          </a:lstStyle>
          <a:p>
            <a:pPr>
              <a:defRPr/>
            </a:pPr>
            <a:r>
              <a:rPr lang="en-US">
                <a:solidFill>
                  <a:prstClr val="black"/>
                </a:solidFill>
              </a:rPr>
              <a:t>Slide </a:t>
            </a:r>
            <a:fld id="{A511D963-72B9-46AC-BEC7-59C98D8E3E08}"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174529572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31800" y="422275"/>
            <a:ext cx="8281988" cy="904875"/>
          </a:xfrm>
        </p:spPr>
        <p:txBody>
          <a:bodyPr/>
          <a:lstStyle>
            <a:lvl1pPr>
              <a:defRPr>
                <a:solidFill>
                  <a:schemeClr val="tx1"/>
                </a:solidFill>
              </a:defRPr>
            </a:lvl1pPr>
          </a:lstStyle>
          <a:p>
            <a:r>
              <a:rPr lang="en-US"/>
              <a:t>Click to edit Master title style</a:t>
            </a:r>
            <a:endParaRPr lang="en-US" dirty="0"/>
          </a:p>
        </p:txBody>
      </p:sp>
      <p:sp>
        <p:nvSpPr>
          <p:cNvPr id="3" name="ClipArt Placeholder 2"/>
          <p:cNvSpPr>
            <a:spLocks noGrp="1"/>
          </p:cNvSpPr>
          <p:nvPr>
            <p:ph type="clipArt" sz="half" idx="1"/>
          </p:nvPr>
        </p:nvSpPr>
        <p:spPr>
          <a:xfrm>
            <a:off x="431800" y="1600200"/>
            <a:ext cx="4135438" cy="4133850"/>
          </a:xfrm>
        </p:spPr>
        <p:txBody>
          <a:bodyPr/>
          <a:lstStyle/>
          <a:p>
            <a:pPr lvl="0"/>
            <a:r>
              <a:rPr lang="en-US" noProof="0"/>
              <a:t>Click icon to add clip art</a:t>
            </a:r>
          </a:p>
        </p:txBody>
      </p:sp>
      <p:sp>
        <p:nvSpPr>
          <p:cNvPr id="4" name="Text Placeholder 3"/>
          <p:cNvSpPr>
            <a:spLocks noGrp="1"/>
          </p:cNvSpPr>
          <p:nvPr>
            <p:ph type="body" sz="half" idx="2"/>
          </p:nvPr>
        </p:nvSpPr>
        <p:spPr>
          <a:xfrm>
            <a:off x="4719638" y="1600200"/>
            <a:ext cx="4137025" cy="41338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p:cNvSpPr>
            <a:spLocks noGrp="1"/>
          </p:cNvSpPr>
          <p:nvPr userDrawn="1">
            <p:ph type="sldNum" sz="quarter" idx="10"/>
          </p:nvPr>
        </p:nvSpPr>
        <p:spPr/>
        <p:txBody>
          <a:bodyPr/>
          <a:lstStyle>
            <a:lvl1pPr>
              <a:defRPr/>
            </a:lvl1pPr>
          </a:lstStyle>
          <a:p>
            <a:pPr>
              <a:defRPr/>
            </a:pPr>
            <a:r>
              <a:rPr lang="en-US">
                <a:solidFill>
                  <a:prstClr val="black"/>
                </a:solidFill>
              </a:rPr>
              <a:t>Slide </a:t>
            </a:r>
            <a:fld id="{BE650731-1331-4A24-B8E7-6CF501B6F9E6}"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301174884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31800" y="422275"/>
            <a:ext cx="8281988" cy="904875"/>
          </a:xfrm>
        </p:spPr>
        <p:txBody>
          <a:bodyPr/>
          <a:lstStyle>
            <a:lvl1pPr>
              <a:defRPr>
                <a:solidFill>
                  <a:schemeClr val="tx1"/>
                </a:solidFill>
              </a:defRPr>
            </a:lvl1pPr>
          </a:lstStyle>
          <a:p>
            <a:r>
              <a:rPr lang="en-US"/>
              <a:t>Click to edit Master title style</a:t>
            </a:r>
            <a:endParaRPr lang="en-US" dirty="0"/>
          </a:p>
        </p:txBody>
      </p:sp>
      <p:sp>
        <p:nvSpPr>
          <p:cNvPr id="3" name="Content Placeholder 2"/>
          <p:cNvSpPr>
            <a:spLocks noGrp="1"/>
          </p:cNvSpPr>
          <p:nvPr>
            <p:ph sz="half" idx="1"/>
          </p:nvPr>
        </p:nvSpPr>
        <p:spPr>
          <a:xfrm>
            <a:off x="431800" y="1600200"/>
            <a:ext cx="4135438" cy="41338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719638" y="1600200"/>
            <a:ext cx="4137025" cy="41338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p:cNvSpPr>
            <a:spLocks noGrp="1"/>
          </p:cNvSpPr>
          <p:nvPr userDrawn="1">
            <p:ph type="sldNum" sz="quarter" idx="10"/>
          </p:nvPr>
        </p:nvSpPr>
        <p:spPr/>
        <p:txBody>
          <a:bodyPr/>
          <a:lstStyle>
            <a:lvl1pPr>
              <a:defRPr/>
            </a:lvl1pPr>
          </a:lstStyle>
          <a:p>
            <a:pPr>
              <a:defRPr/>
            </a:pPr>
            <a:r>
              <a:rPr lang="en-US">
                <a:solidFill>
                  <a:prstClr val="black"/>
                </a:solidFill>
              </a:rPr>
              <a:t>Slide </a:t>
            </a:r>
            <a:fld id="{337293E9-4217-4739-A699-6BD10E075DE6}"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6325156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a:t>Click to edit Master title style</a:t>
            </a:r>
          </a:p>
        </p:txBody>
      </p:sp>
      <p:sp>
        <p:nvSpPr>
          <p:cNvPr id="3" name="Slide Number Placeholder 5"/>
          <p:cNvSpPr>
            <a:spLocks noGrp="1"/>
          </p:cNvSpPr>
          <p:nvPr userDrawn="1">
            <p:ph type="sldNum" sz="quarter" idx="10"/>
          </p:nvPr>
        </p:nvSpPr>
        <p:spPr/>
        <p:txBody>
          <a:bodyPr/>
          <a:lstStyle>
            <a:lvl1pPr>
              <a:defRPr/>
            </a:lvl1pPr>
          </a:lstStyle>
          <a:p>
            <a:pPr>
              <a:defRPr/>
            </a:pPr>
            <a:r>
              <a:rPr lang="en-US"/>
              <a:t>Slide </a:t>
            </a:r>
            <a:fld id="{62A5C608-47ED-4AA3-BABC-1C0D4F14AEAB}" type="slidenum">
              <a:rPr lang="en-US"/>
              <a:pPr>
                <a:defRPr/>
              </a:pPr>
              <a:t>‹#›</a:t>
            </a:fld>
            <a:endParaRPr lang="en-US"/>
          </a:p>
        </p:txBody>
      </p:sp>
    </p:spTree>
    <p:extLst>
      <p:ext uri="{BB962C8B-B14F-4D97-AF65-F5344CB8AC3E}">
        <p14:creationId xmlns:p14="http://schemas.microsoft.com/office/powerpoint/2010/main" val="343303357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31800" y="422275"/>
            <a:ext cx="8281988" cy="904875"/>
          </a:xfrm>
        </p:spPr>
        <p:txBody>
          <a:bodyPr/>
          <a:lstStyle/>
          <a:p>
            <a:r>
              <a:rPr lang="en-US"/>
              <a:t>Click to edit Master title style</a:t>
            </a:r>
          </a:p>
        </p:txBody>
      </p:sp>
      <p:sp>
        <p:nvSpPr>
          <p:cNvPr id="3" name="Table Placeholder 2"/>
          <p:cNvSpPr>
            <a:spLocks noGrp="1"/>
          </p:cNvSpPr>
          <p:nvPr>
            <p:ph type="tbl" idx="1"/>
          </p:nvPr>
        </p:nvSpPr>
        <p:spPr>
          <a:xfrm>
            <a:off x="431800" y="1600200"/>
            <a:ext cx="8424863" cy="4133850"/>
          </a:xfrm>
        </p:spPr>
        <p:txBody>
          <a:bodyPr/>
          <a:lstStyle/>
          <a:p>
            <a:pPr lvl="0"/>
            <a:r>
              <a:rPr lang="en-US" noProof="0"/>
              <a:t>Click icon to add table</a:t>
            </a:r>
          </a:p>
        </p:txBody>
      </p:sp>
      <p:sp>
        <p:nvSpPr>
          <p:cNvPr id="4" name="Slide Number Placeholder 5"/>
          <p:cNvSpPr>
            <a:spLocks noGrp="1"/>
          </p:cNvSpPr>
          <p:nvPr userDrawn="1">
            <p:ph type="sldNum" sz="quarter" idx="10"/>
          </p:nvPr>
        </p:nvSpPr>
        <p:spPr/>
        <p:txBody>
          <a:bodyPr/>
          <a:lstStyle>
            <a:lvl1pPr>
              <a:defRPr/>
            </a:lvl1pPr>
          </a:lstStyle>
          <a:p>
            <a:pPr>
              <a:defRPr/>
            </a:pPr>
            <a:r>
              <a:rPr lang="en-US">
                <a:solidFill>
                  <a:prstClr val="black"/>
                </a:solidFill>
              </a:rPr>
              <a:t>Slide </a:t>
            </a:r>
            <a:fld id="{C3E8335A-9930-491B-ABFB-6ABA1D893690}"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193119329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81000" y="1371601"/>
            <a:ext cx="4116388" cy="6095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81000" y="1981200"/>
            <a:ext cx="4116388" cy="457199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371601"/>
            <a:ext cx="4194175" cy="6096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1981200"/>
            <a:ext cx="4194175" cy="457199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1"/>
          <p:cNvSpPr>
            <a:spLocks noGrp="1"/>
          </p:cNvSpPr>
          <p:nvPr>
            <p:ph type="title"/>
          </p:nvPr>
        </p:nvSpPr>
        <p:spPr>
          <a:xfrm>
            <a:off x="381000" y="0"/>
            <a:ext cx="7086600" cy="1143000"/>
          </a:xfrm>
        </p:spPr>
        <p:txBody>
          <a:bodyPr/>
          <a:lstStyle/>
          <a:p>
            <a:r>
              <a:rPr lang="en-US"/>
              <a:t>Click to edit Master title style</a:t>
            </a:r>
          </a:p>
        </p:txBody>
      </p:sp>
    </p:spTree>
    <p:extLst>
      <p:ext uri="{BB962C8B-B14F-4D97-AF65-F5344CB8AC3E}">
        <p14:creationId xmlns:p14="http://schemas.microsoft.com/office/powerpoint/2010/main" val="2132168574"/>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3" name="Title 1"/>
          <p:cNvSpPr>
            <a:spLocks noGrp="1"/>
          </p:cNvSpPr>
          <p:nvPr>
            <p:ph type="title"/>
          </p:nvPr>
        </p:nvSpPr>
        <p:spPr>
          <a:xfrm>
            <a:off x="381000" y="0"/>
            <a:ext cx="7086600" cy="1143000"/>
          </a:xfrm>
        </p:spPr>
        <p:txBody>
          <a:bodyPr/>
          <a:lstStyle/>
          <a:p>
            <a:r>
              <a:rPr lang="en-US"/>
              <a:t>Click to edit Master title style</a:t>
            </a:r>
          </a:p>
        </p:txBody>
      </p:sp>
    </p:spTree>
    <p:extLst>
      <p:ext uri="{BB962C8B-B14F-4D97-AF65-F5344CB8AC3E}">
        <p14:creationId xmlns:p14="http://schemas.microsoft.com/office/powerpoint/2010/main" val="957887803"/>
      </p:ext>
    </p:extLst>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9"/>
          <p:cNvGrpSpPr>
            <a:grpSpLocks/>
          </p:cNvGrpSpPr>
          <p:nvPr userDrawn="1"/>
        </p:nvGrpSpPr>
        <p:grpSpPr bwMode="auto">
          <a:xfrm>
            <a:off x="0" y="3314700"/>
            <a:ext cx="9144000" cy="3543300"/>
            <a:chOff x="0" y="3314700"/>
            <a:chExt cx="9144000" cy="3543300"/>
          </a:xfrm>
        </p:grpSpPr>
        <p:sp>
          <p:nvSpPr>
            <p:cNvPr id="5" name="Rectangle 4"/>
            <p:cNvSpPr/>
            <p:nvPr userDrawn="1"/>
          </p:nvSpPr>
          <p:spPr bwMode="auto">
            <a:xfrm>
              <a:off x="0" y="5214938"/>
              <a:ext cx="9144000" cy="1643062"/>
            </a:xfrm>
            <a:prstGeom prst="rect">
              <a:avLst/>
            </a:prstGeom>
            <a:solidFill>
              <a:schemeClr val="tx1"/>
            </a:solidFill>
            <a:ln w="9525" cap="flat" cmpd="sng" algn="ctr">
              <a:noFill/>
              <a:prstDash val="solid"/>
              <a:round/>
              <a:headEnd type="none" w="med" len="med"/>
              <a:tailEnd type="none" w="med" len="med"/>
            </a:ln>
            <a:effectLst/>
          </p:spPr>
          <p:txBody>
            <a:bodyPr/>
            <a:lstStyle/>
            <a:p>
              <a:pPr eaLnBrk="0" hangingPunct="0">
                <a:lnSpc>
                  <a:spcPct val="90000"/>
                </a:lnSpc>
                <a:defRPr/>
              </a:pPr>
              <a:endParaRPr lang="en-US" sz="1400">
                <a:solidFill>
                  <a:prstClr val="black"/>
                </a:solidFill>
              </a:endParaRPr>
            </a:p>
          </p:txBody>
        </p:sp>
        <p:sp>
          <p:nvSpPr>
            <p:cNvPr id="6" name="Rectangle 5"/>
            <p:cNvSpPr/>
            <p:nvPr userDrawn="1"/>
          </p:nvSpPr>
          <p:spPr bwMode="auto">
            <a:xfrm>
              <a:off x="5572125" y="4071938"/>
              <a:ext cx="3571875" cy="1428750"/>
            </a:xfrm>
            <a:prstGeom prst="rect">
              <a:avLst/>
            </a:prstGeom>
            <a:solidFill>
              <a:schemeClr val="tx1"/>
            </a:solidFill>
            <a:ln w="9525" cap="flat" cmpd="sng" algn="ctr">
              <a:noFill/>
              <a:prstDash val="solid"/>
              <a:round/>
              <a:headEnd type="none" w="med" len="med"/>
              <a:tailEnd type="none" w="med" len="med"/>
            </a:ln>
            <a:effectLst/>
          </p:spPr>
          <p:txBody>
            <a:bodyPr/>
            <a:lstStyle/>
            <a:p>
              <a:pPr eaLnBrk="0" hangingPunct="0">
                <a:lnSpc>
                  <a:spcPct val="90000"/>
                </a:lnSpc>
                <a:defRPr/>
              </a:pPr>
              <a:endParaRPr lang="en-US" sz="1400">
                <a:solidFill>
                  <a:prstClr val="black"/>
                </a:solidFill>
              </a:endParaRPr>
            </a:p>
          </p:txBody>
        </p:sp>
        <p:sp>
          <p:nvSpPr>
            <p:cNvPr id="7" name="Rectangle 6"/>
            <p:cNvSpPr/>
            <p:nvPr userDrawn="1"/>
          </p:nvSpPr>
          <p:spPr bwMode="auto">
            <a:xfrm>
              <a:off x="7786688" y="3314700"/>
              <a:ext cx="1357312" cy="900113"/>
            </a:xfrm>
            <a:prstGeom prst="rect">
              <a:avLst/>
            </a:prstGeom>
            <a:solidFill>
              <a:schemeClr val="tx1"/>
            </a:solidFill>
            <a:ln w="9525" cap="flat" cmpd="sng" algn="ctr">
              <a:noFill/>
              <a:prstDash val="solid"/>
              <a:round/>
              <a:headEnd type="none" w="med" len="med"/>
              <a:tailEnd type="none" w="med" len="med"/>
            </a:ln>
            <a:effectLst/>
          </p:spPr>
          <p:txBody>
            <a:bodyPr/>
            <a:lstStyle/>
            <a:p>
              <a:pPr eaLnBrk="0" hangingPunct="0">
                <a:lnSpc>
                  <a:spcPct val="90000"/>
                </a:lnSpc>
                <a:defRPr/>
              </a:pPr>
              <a:endParaRPr lang="en-US" sz="1400">
                <a:solidFill>
                  <a:prstClr val="black"/>
                </a:solidFill>
              </a:endParaRPr>
            </a:p>
          </p:txBody>
        </p:sp>
      </p:grpSp>
      <p:pic>
        <p:nvPicPr>
          <p:cNvPr id="8" name="Picture 13" descr="Title graphic"/>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3141663"/>
            <a:ext cx="9144000" cy="219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11"/>
          <p:cNvSpPr txBox="1">
            <a:spLocks noChangeArrowheads="1"/>
          </p:cNvSpPr>
          <p:nvPr/>
        </p:nvSpPr>
        <p:spPr bwMode="auto">
          <a:xfrm>
            <a:off x="431800" y="6053138"/>
            <a:ext cx="8426450" cy="233362"/>
          </a:xfrm>
          <a:prstGeom prst="rect">
            <a:avLst/>
          </a:prstGeom>
          <a:noFill/>
          <a:ln w="9525">
            <a:noFill/>
            <a:miter lim="800000"/>
            <a:headEnd/>
            <a:tailEnd/>
          </a:ln>
          <a:effectLst/>
        </p:spPr>
        <p:txBody>
          <a:bodyPr lIns="0" tIns="0" rIns="0" bIns="0">
            <a:spAutoFit/>
          </a:bodyPr>
          <a:lstStyle/>
          <a:p>
            <a:pPr eaLnBrk="0" hangingPunct="0">
              <a:lnSpc>
                <a:spcPct val="95000"/>
              </a:lnSpc>
              <a:defRPr/>
            </a:pPr>
            <a:r>
              <a:rPr lang="en-US" sz="800" dirty="0">
                <a:solidFill>
                  <a:prstClr val="black">
                    <a:lumMod val="75000"/>
                    <a:lumOff val="25000"/>
                  </a:prstClr>
                </a:solidFill>
              </a:rPr>
              <a:t>© 2011 Invensys. All Rights Reserved. The names, logos, and taglines identifying the products and services of Invensys are proprietary marks of Invensys or its subsidiaries. All third party trademarks and service marks are the proprietary marks of their respective owners.</a:t>
            </a:r>
          </a:p>
        </p:txBody>
      </p:sp>
      <p:pic>
        <p:nvPicPr>
          <p:cNvPr id="10" name="Picture 13" descr="X:\2001 library\Invensys Logos\2009 Brand\PPT\iom_logo.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5991225" y="4586288"/>
            <a:ext cx="2867025" cy="636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2" descr="X:\2001 library\Invensys Logos\2009 Brand\PPT\iom-brand-logos.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273050" y="5572125"/>
            <a:ext cx="8585200"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Rectangle 3"/>
          <p:cNvSpPr>
            <a:spLocks noGrp="1" noChangeArrowheads="1"/>
          </p:cNvSpPr>
          <p:nvPr>
            <p:ph type="ctrTitle"/>
          </p:nvPr>
        </p:nvSpPr>
        <p:spPr>
          <a:xfrm>
            <a:off x="431800" y="412750"/>
            <a:ext cx="7772400" cy="1470025"/>
          </a:xfrm>
        </p:spPr>
        <p:txBody>
          <a:bodyPr/>
          <a:lstStyle>
            <a:lvl1pPr>
              <a:defRPr>
                <a:solidFill>
                  <a:schemeClr val="tx1"/>
                </a:solidFill>
              </a:defRPr>
            </a:lvl1pPr>
          </a:lstStyle>
          <a:p>
            <a:r>
              <a:rPr lang="en-US"/>
              <a:t>Click to edit Master title style</a:t>
            </a:r>
            <a:endParaRPr lang="en-US" dirty="0"/>
          </a:p>
        </p:txBody>
      </p:sp>
      <p:sp>
        <p:nvSpPr>
          <p:cNvPr id="7172" name="Rectangle 4"/>
          <p:cNvSpPr>
            <a:spLocks noGrp="1" noChangeArrowheads="1"/>
          </p:cNvSpPr>
          <p:nvPr>
            <p:ph type="subTitle" idx="1"/>
          </p:nvPr>
        </p:nvSpPr>
        <p:spPr>
          <a:xfrm>
            <a:off x="441325" y="2519363"/>
            <a:ext cx="4791075" cy="2293937"/>
          </a:xfrm>
        </p:spPr>
        <p:txBody>
          <a:bodyPr rIns="0"/>
          <a:lstStyle>
            <a:lvl1pPr>
              <a:lnSpc>
                <a:spcPts val="2500"/>
              </a:lnSpc>
              <a:spcBef>
                <a:spcPct val="30000"/>
              </a:spcBef>
              <a:defRPr sz="2200">
                <a:solidFill>
                  <a:schemeClr val="tx1"/>
                </a:solidFill>
              </a:defRPr>
            </a:lvl1pPr>
          </a:lstStyle>
          <a:p>
            <a:r>
              <a:rPr lang="en-US"/>
              <a:t>Click to edit Master subtitle style</a:t>
            </a:r>
            <a:endParaRPr lang="en-US" dirty="0"/>
          </a:p>
        </p:txBody>
      </p:sp>
      <p:sp>
        <p:nvSpPr>
          <p:cNvPr id="12" name="Rectangle 5"/>
          <p:cNvSpPr>
            <a:spLocks noGrp="1" noChangeArrowheads="1"/>
          </p:cNvSpPr>
          <p:nvPr>
            <p:ph type="dt" sz="half" idx="10"/>
          </p:nvPr>
        </p:nvSpPr>
        <p:spPr>
          <a:xfrm>
            <a:off x="857250" y="6451600"/>
            <a:ext cx="857250" cy="192088"/>
          </a:xfrm>
          <a:prstGeom prst="rect">
            <a:avLst/>
          </a:prstGeom>
        </p:spPr>
        <p:txBody>
          <a:bodyPr/>
          <a:lstStyle>
            <a:lvl1pPr>
              <a:defRPr sz="500">
                <a:solidFill>
                  <a:schemeClr val="bg1">
                    <a:lumMod val="65000"/>
                  </a:schemeClr>
                </a:solidFill>
              </a:defRPr>
            </a:lvl1pPr>
          </a:lstStyle>
          <a:p>
            <a:pPr eaLnBrk="0" hangingPunct="0">
              <a:lnSpc>
                <a:spcPct val="90000"/>
              </a:lnSpc>
              <a:defRPr/>
            </a:pPr>
            <a:r>
              <a:rPr lang="en-US">
                <a:solidFill>
                  <a:prstClr val="white">
                    <a:lumMod val="65000"/>
                  </a:prstClr>
                </a:solidFill>
              </a:rPr>
              <a:t>© Invensys 00/00/00</a:t>
            </a:r>
          </a:p>
        </p:txBody>
      </p:sp>
      <p:sp>
        <p:nvSpPr>
          <p:cNvPr id="13" name="Rectangle 6"/>
          <p:cNvSpPr>
            <a:spLocks noGrp="1" noChangeArrowheads="1"/>
          </p:cNvSpPr>
          <p:nvPr>
            <p:ph type="ftr" sz="quarter" idx="11"/>
          </p:nvPr>
        </p:nvSpPr>
        <p:spPr>
          <a:xfrm>
            <a:off x="1747838" y="6451600"/>
            <a:ext cx="2895600" cy="179388"/>
          </a:xfrm>
          <a:prstGeom prst="rect">
            <a:avLst/>
          </a:prstGeom>
        </p:spPr>
        <p:txBody>
          <a:bodyPr/>
          <a:lstStyle>
            <a:lvl1pPr>
              <a:defRPr sz="500">
                <a:solidFill>
                  <a:schemeClr val="bg1">
                    <a:lumMod val="65000"/>
                  </a:schemeClr>
                </a:solidFill>
              </a:defRPr>
            </a:lvl1pPr>
          </a:lstStyle>
          <a:p>
            <a:pPr eaLnBrk="0" hangingPunct="0">
              <a:lnSpc>
                <a:spcPct val="90000"/>
              </a:lnSpc>
              <a:defRPr/>
            </a:pPr>
            <a:r>
              <a:rPr lang="en-US">
                <a:solidFill>
                  <a:prstClr val="white">
                    <a:lumMod val="65000"/>
                  </a:prstClr>
                </a:solidFill>
              </a:rPr>
              <a:t>Invensys proprietary &amp; confidential</a:t>
            </a:r>
            <a:endParaRPr lang="en-US" dirty="0">
              <a:solidFill>
                <a:prstClr val="white">
                  <a:lumMod val="65000"/>
                </a:prstClr>
              </a:solidFill>
            </a:endParaRPr>
          </a:p>
        </p:txBody>
      </p:sp>
      <p:sp>
        <p:nvSpPr>
          <p:cNvPr id="14" name="Rectangle 7"/>
          <p:cNvSpPr>
            <a:spLocks noGrp="1" noChangeArrowheads="1"/>
          </p:cNvSpPr>
          <p:nvPr>
            <p:ph type="sldNum" sz="quarter" idx="12"/>
          </p:nvPr>
        </p:nvSpPr>
        <p:spPr>
          <a:xfrm>
            <a:off x="431800" y="6451600"/>
            <a:ext cx="425450" cy="192088"/>
          </a:xfrm>
        </p:spPr>
        <p:txBody>
          <a:bodyPr/>
          <a:lstStyle>
            <a:lvl1pPr>
              <a:defRPr sz="500">
                <a:solidFill>
                  <a:schemeClr val="bg1">
                    <a:lumMod val="65000"/>
                  </a:schemeClr>
                </a:solidFill>
              </a:defRPr>
            </a:lvl1pPr>
          </a:lstStyle>
          <a:p>
            <a:pPr>
              <a:defRPr/>
            </a:pPr>
            <a:r>
              <a:rPr lang="en-US">
                <a:solidFill>
                  <a:prstClr val="white">
                    <a:lumMod val="65000"/>
                  </a:prstClr>
                </a:solidFill>
              </a:rPr>
              <a:t>Slide </a:t>
            </a:r>
            <a:fld id="{941C1859-D72E-42E2-85FB-0C593DA305F2}" type="slidenum">
              <a:rPr lang="en-US">
                <a:solidFill>
                  <a:prstClr val="white">
                    <a:lumMod val="65000"/>
                  </a:prstClr>
                </a:solidFill>
              </a:rPr>
              <a:pPr>
                <a:defRPr/>
              </a:pPr>
              <a:t>‹#›</a:t>
            </a:fld>
            <a:endParaRPr lang="en-US">
              <a:solidFill>
                <a:prstClr val="white">
                  <a:lumMod val="65000"/>
                </a:prstClr>
              </a:solidFill>
            </a:endParaRPr>
          </a:p>
        </p:txBody>
      </p:sp>
    </p:spTree>
    <p:extLst>
      <p:ext uri="{BB962C8B-B14F-4D97-AF65-F5344CB8AC3E}">
        <p14:creationId xmlns:p14="http://schemas.microsoft.com/office/powerpoint/2010/main" val="229851876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userDrawn="1">
            <p:ph type="sldNum" sz="quarter" idx="10"/>
          </p:nvPr>
        </p:nvSpPr>
        <p:spPr/>
        <p:txBody>
          <a:bodyPr/>
          <a:lstStyle>
            <a:lvl1pPr>
              <a:defRPr/>
            </a:lvl1pPr>
          </a:lstStyle>
          <a:p>
            <a:pPr>
              <a:defRPr/>
            </a:pPr>
            <a:r>
              <a:rPr lang="en-US">
                <a:solidFill>
                  <a:prstClr val="black"/>
                </a:solidFill>
              </a:rPr>
              <a:t>Slide </a:t>
            </a:r>
            <a:fld id="{A6CFD3A5-D2F6-4CF3-A2F1-22D550C6E651}"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251094810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a:t>Click to edit Master title style</a:t>
            </a:r>
            <a:endParaRPr lang="en-US" dirty="0"/>
          </a:p>
        </p:txBody>
      </p:sp>
      <p:sp>
        <p:nvSpPr>
          <p:cNvPr id="3" name="Content Placeholder 2"/>
          <p:cNvSpPr>
            <a:spLocks noGrp="1"/>
          </p:cNvSpPr>
          <p:nvPr>
            <p:ph sz="half" idx="1"/>
          </p:nvPr>
        </p:nvSpPr>
        <p:spPr>
          <a:xfrm>
            <a:off x="431800" y="1600200"/>
            <a:ext cx="4135438" cy="41338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19638" y="1600200"/>
            <a:ext cx="4137025" cy="41338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p:cNvSpPr>
            <a:spLocks noGrp="1"/>
          </p:cNvSpPr>
          <p:nvPr userDrawn="1">
            <p:ph type="sldNum" sz="quarter" idx="10"/>
          </p:nvPr>
        </p:nvSpPr>
        <p:spPr/>
        <p:txBody>
          <a:bodyPr/>
          <a:lstStyle>
            <a:lvl1pPr>
              <a:defRPr/>
            </a:lvl1pPr>
          </a:lstStyle>
          <a:p>
            <a:pPr>
              <a:defRPr/>
            </a:pPr>
            <a:r>
              <a:rPr lang="en-US">
                <a:solidFill>
                  <a:prstClr val="black"/>
                </a:solidFill>
              </a:rPr>
              <a:t>Slide </a:t>
            </a:r>
            <a:fld id="{3B613524-CCDB-440B-95AC-8390DF04F998}"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50380033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a:t>Click to edit Master title style</a:t>
            </a:r>
            <a:endParaRPr lang="en-US" dirty="0"/>
          </a:p>
        </p:txBody>
      </p:sp>
      <p:sp>
        <p:nvSpPr>
          <p:cNvPr id="3" name="Slide Number Placeholder 5"/>
          <p:cNvSpPr>
            <a:spLocks noGrp="1"/>
          </p:cNvSpPr>
          <p:nvPr userDrawn="1">
            <p:ph type="sldNum" sz="quarter" idx="10"/>
          </p:nvPr>
        </p:nvSpPr>
        <p:spPr/>
        <p:txBody>
          <a:bodyPr/>
          <a:lstStyle>
            <a:lvl1pPr>
              <a:defRPr/>
            </a:lvl1pPr>
          </a:lstStyle>
          <a:p>
            <a:pPr>
              <a:defRPr/>
            </a:pPr>
            <a:r>
              <a:rPr lang="en-US">
                <a:solidFill>
                  <a:prstClr val="black"/>
                </a:solidFill>
              </a:rPr>
              <a:t>Slide </a:t>
            </a:r>
            <a:fld id="{62A5C608-47ED-4AA3-BABC-1C0D4F14AEAB}"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161618027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userDrawn="1">
            <p:ph type="sldNum" sz="quarter" idx="10"/>
          </p:nvPr>
        </p:nvSpPr>
        <p:spPr/>
        <p:txBody>
          <a:bodyPr/>
          <a:lstStyle>
            <a:lvl1pPr>
              <a:defRPr/>
            </a:lvl1pPr>
          </a:lstStyle>
          <a:p>
            <a:pPr>
              <a:defRPr/>
            </a:pPr>
            <a:r>
              <a:rPr lang="en-US">
                <a:solidFill>
                  <a:prstClr val="black"/>
                </a:solidFill>
              </a:rPr>
              <a:t>Slide </a:t>
            </a:r>
            <a:fld id="{A511D963-72B9-46AC-BEC7-59C98D8E3E08}"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116131191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31800" y="422275"/>
            <a:ext cx="8281988" cy="904875"/>
          </a:xfrm>
        </p:spPr>
        <p:txBody>
          <a:bodyPr/>
          <a:lstStyle>
            <a:lvl1pPr>
              <a:defRPr>
                <a:solidFill>
                  <a:schemeClr val="tx1"/>
                </a:solidFill>
              </a:defRPr>
            </a:lvl1pPr>
          </a:lstStyle>
          <a:p>
            <a:r>
              <a:rPr lang="en-US"/>
              <a:t>Click to edit Master title style</a:t>
            </a:r>
            <a:endParaRPr lang="en-US" dirty="0"/>
          </a:p>
        </p:txBody>
      </p:sp>
      <p:sp>
        <p:nvSpPr>
          <p:cNvPr id="3" name="ClipArt Placeholder 2"/>
          <p:cNvSpPr>
            <a:spLocks noGrp="1"/>
          </p:cNvSpPr>
          <p:nvPr>
            <p:ph type="clipArt" sz="half" idx="1"/>
          </p:nvPr>
        </p:nvSpPr>
        <p:spPr>
          <a:xfrm>
            <a:off x="431800" y="1600200"/>
            <a:ext cx="4135438" cy="4133850"/>
          </a:xfrm>
        </p:spPr>
        <p:txBody>
          <a:bodyPr/>
          <a:lstStyle/>
          <a:p>
            <a:pPr lvl="0"/>
            <a:r>
              <a:rPr lang="en-US" noProof="0"/>
              <a:t>Click icon to add clip art</a:t>
            </a:r>
          </a:p>
        </p:txBody>
      </p:sp>
      <p:sp>
        <p:nvSpPr>
          <p:cNvPr id="4" name="Text Placeholder 3"/>
          <p:cNvSpPr>
            <a:spLocks noGrp="1"/>
          </p:cNvSpPr>
          <p:nvPr>
            <p:ph type="body" sz="half" idx="2"/>
          </p:nvPr>
        </p:nvSpPr>
        <p:spPr>
          <a:xfrm>
            <a:off x="4719638" y="1600200"/>
            <a:ext cx="4137025" cy="41338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p:cNvSpPr>
            <a:spLocks noGrp="1"/>
          </p:cNvSpPr>
          <p:nvPr userDrawn="1">
            <p:ph type="sldNum" sz="quarter" idx="10"/>
          </p:nvPr>
        </p:nvSpPr>
        <p:spPr/>
        <p:txBody>
          <a:bodyPr/>
          <a:lstStyle>
            <a:lvl1pPr>
              <a:defRPr/>
            </a:lvl1pPr>
          </a:lstStyle>
          <a:p>
            <a:pPr>
              <a:defRPr/>
            </a:pPr>
            <a:r>
              <a:rPr lang="en-US">
                <a:solidFill>
                  <a:prstClr val="black"/>
                </a:solidFill>
              </a:rPr>
              <a:t>Slide </a:t>
            </a:r>
            <a:fld id="{BE650731-1331-4A24-B8E7-6CF501B6F9E6}"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51023235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31800" y="422275"/>
            <a:ext cx="8281988" cy="904875"/>
          </a:xfrm>
        </p:spPr>
        <p:txBody>
          <a:bodyPr/>
          <a:lstStyle>
            <a:lvl1pPr>
              <a:defRPr>
                <a:solidFill>
                  <a:schemeClr val="tx1"/>
                </a:solidFill>
              </a:defRPr>
            </a:lvl1pPr>
          </a:lstStyle>
          <a:p>
            <a:r>
              <a:rPr lang="en-US"/>
              <a:t>Click to edit Master title style</a:t>
            </a:r>
            <a:endParaRPr lang="en-US" dirty="0"/>
          </a:p>
        </p:txBody>
      </p:sp>
      <p:sp>
        <p:nvSpPr>
          <p:cNvPr id="3" name="Content Placeholder 2"/>
          <p:cNvSpPr>
            <a:spLocks noGrp="1"/>
          </p:cNvSpPr>
          <p:nvPr>
            <p:ph sz="half" idx="1"/>
          </p:nvPr>
        </p:nvSpPr>
        <p:spPr>
          <a:xfrm>
            <a:off x="431800" y="1600200"/>
            <a:ext cx="4135438" cy="41338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719638" y="1600200"/>
            <a:ext cx="4137025" cy="41338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p:cNvSpPr>
            <a:spLocks noGrp="1"/>
          </p:cNvSpPr>
          <p:nvPr userDrawn="1">
            <p:ph type="sldNum" sz="quarter" idx="10"/>
          </p:nvPr>
        </p:nvSpPr>
        <p:spPr/>
        <p:txBody>
          <a:bodyPr/>
          <a:lstStyle>
            <a:lvl1pPr>
              <a:defRPr/>
            </a:lvl1pPr>
          </a:lstStyle>
          <a:p>
            <a:pPr>
              <a:defRPr/>
            </a:pPr>
            <a:r>
              <a:rPr lang="en-US">
                <a:solidFill>
                  <a:prstClr val="black"/>
                </a:solidFill>
              </a:rPr>
              <a:t>Slide </a:t>
            </a:r>
            <a:fld id="{337293E9-4217-4739-A699-6BD10E075DE6}"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3186977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userDrawn="1">
            <p:ph type="sldNum" sz="quarter" idx="10"/>
          </p:nvPr>
        </p:nvSpPr>
        <p:spPr/>
        <p:txBody>
          <a:bodyPr/>
          <a:lstStyle>
            <a:lvl1pPr>
              <a:defRPr/>
            </a:lvl1pPr>
          </a:lstStyle>
          <a:p>
            <a:pPr>
              <a:defRPr/>
            </a:pPr>
            <a:r>
              <a:rPr lang="en-US"/>
              <a:t>Slide </a:t>
            </a:r>
            <a:fld id="{A511D963-72B9-46AC-BEC7-59C98D8E3E08}" type="slidenum">
              <a:rPr lang="en-US"/>
              <a:pPr>
                <a:defRPr/>
              </a:pPr>
              <a:t>‹#›</a:t>
            </a:fld>
            <a:endParaRPr lang="en-US"/>
          </a:p>
        </p:txBody>
      </p:sp>
    </p:spTree>
    <p:extLst>
      <p:ext uri="{BB962C8B-B14F-4D97-AF65-F5344CB8AC3E}">
        <p14:creationId xmlns:p14="http://schemas.microsoft.com/office/powerpoint/2010/main" val="47769535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31800" y="422275"/>
            <a:ext cx="8281988" cy="904875"/>
          </a:xfrm>
        </p:spPr>
        <p:txBody>
          <a:bodyPr/>
          <a:lstStyle/>
          <a:p>
            <a:r>
              <a:rPr lang="en-US"/>
              <a:t>Click to edit Master title style</a:t>
            </a:r>
          </a:p>
        </p:txBody>
      </p:sp>
      <p:sp>
        <p:nvSpPr>
          <p:cNvPr id="3" name="Table Placeholder 2"/>
          <p:cNvSpPr>
            <a:spLocks noGrp="1"/>
          </p:cNvSpPr>
          <p:nvPr>
            <p:ph type="tbl" idx="1"/>
          </p:nvPr>
        </p:nvSpPr>
        <p:spPr>
          <a:xfrm>
            <a:off x="431800" y="1600200"/>
            <a:ext cx="8424863" cy="4133850"/>
          </a:xfrm>
        </p:spPr>
        <p:txBody>
          <a:bodyPr/>
          <a:lstStyle/>
          <a:p>
            <a:pPr lvl="0"/>
            <a:r>
              <a:rPr lang="en-US" noProof="0"/>
              <a:t>Click icon to add table</a:t>
            </a:r>
          </a:p>
        </p:txBody>
      </p:sp>
      <p:sp>
        <p:nvSpPr>
          <p:cNvPr id="4" name="Slide Number Placeholder 5"/>
          <p:cNvSpPr>
            <a:spLocks noGrp="1"/>
          </p:cNvSpPr>
          <p:nvPr userDrawn="1">
            <p:ph type="sldNum" sz="quarter" idx="10"/>
          </p:nvPr>
        </p:nvSpPr>
        <p:spPr/>
        <p:txBody>
          <a:bodyPr/>
          <a:lstStyle>
            <a:lvl1pPr>
              <a:defRPr/>
            </a:lvl1pPr>
          </a:lstStyle>
          <a:p>
            <a:pPr>
              <a:defRPr/>
            </a:pPr>
            <a:r>
              <a:rPr lang="en-US">
                <a:solidFill>
                  <a:prstClr val="black"/>
                </a:solidFill>
              </a:rPr>
              <a:t>Slide </a:t>
            </a:r>
            <a:fld id="{C3E8335A-9930-491B-ABFB-6ABA1D893690}"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392154316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81000" y="1371601"/>
            <a:ext cx="4116388" cy="6095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81000" y="1981200"/>
            <a:ext cx="4116388" cy="457199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371601"/>
            <a:ext cx="4194175" cy="6096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1981200"/>
            <a:ext cx="4194175" cy="457199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1"/>
          <p:cNvSpPr>
            <a:spLocks noGrp="1"/>
          </p:cNvSpPr>
          <p:nvPr>
            <p:ph type="title"/>
          </p:nvPr>
        </p:nvSpPr>
        <p:spPr>
          <a:xfrm>
            <a:off x="381000" y="0"/>
            <a:ext cx="7086600" cy="1143000"/>
          </a:xfrm>
        </p:spPr>
        <p:txBody>
          <a:bodyPr/>
          <a:lstStyle/>
          <a:p>
            <a:r>
              <a:rPr lang="en-US"/>
              <a:t>Click to edit Master title style</a:t>
            </a:r>
          </a:p>
        </p:txBody>
      </p:sp>
    </p:spTree>
    <p:extLst>
      <p:ext uri="{BB962C8B-B14F-4D97-AF65-F5344CB8AC3E}">
        <p14:creationId xmlns:p14="http://schemas.microsoft.com/office/powerpoint/2010/main" val="1511611249"/>
      </p:ext>
    </p:extLst>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3" name="Title 1"/>
          <p:cNvSpPr>
            <a:spLocks noGrp="1"/>
          </p:cNvSpPr>
          <p:nvPr>
            <p:ph type="title"/>
          </p:nvPr>
        </p:nvSpPr>
        <p:spPr>
          <a:xfrm>
            <a:off x="381000" y="0"/>
            <a:ext cx="7086600" cy="1143000"/>
          </a:xfrm>
        </p:spPr>
        <p:txBody>
          <a:bodyPr/>
          <a:lstStyle/>
          <a:p>
            <a:r>
              <a:rPr lang="en-US"/>
              <a:t>Click to edit Master title style</a:t>
            </a:r>
          </a:p>
        </p:txBody>
      </p:sp>
    </p:spTree>
    <p:extLst>
      <p:ext uri="{BB962C8B-B14F-4D97-AF65-F5344CB8AC3E}">
        <p14:creationId xmlns:p14="http://schemas.microsoft.com/office/powerpoint/2010/main" val="695137594"/>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31800" y="422275"/>
            <a:ext cx="8281988" cy="904875"/>
          </a:xfrm>
        </p:spPr>
        <p:txBody>
          <a:bodyPr/>
          <a:lstStyle>
            <a:lvl1pPr>
              <a:defRPr>
                <a:solidFill>
                  <a:schemeClr val="tx1"/>
                </a:solidFill>
              </a:defRPr>
            </a:lvl1pPr>
          </a:lstStyle>
          <a:p>
            <a:r>
              <a:rPr lang="en-US" dirty="0"/>
              <a:t>Click to edit Master title style</a:t>
            </a:r>
          </a:p>
        </p:txBody>
      </p:sp>
      <p:sp>
        <p:nvSpPr>
          <p:cNvPr id="3" name="ClipArt Placeholder 2"/>
          <p:cNvSpPr>
            <a:spLocks noGrp="1"/>
          </p:cNvSpPr>
          <p:nvPr>
            <p:ph type="clipArt" sz="half" idx="1"/>
          </p:nvPr>
        </p:nvSpPr>
        <p:spPr>
          <a:xfrm>
            <a:off x="431800" y="1600200"/>
            <a:ext cx="4135438" cy="4133850"/>
          </a:xfrm>
        </p:spPr>
        <p:txBody>
          <a:bodyPr/>
          <a:lstStyle/>
          <a:p>
            <a:pPr lvl="0"/>
            <a:endParaRPr lang="en-US" noProof="0"/>
          </a:p>
        </p:txBody>
      </p:sp>
      <p:sp>
        <p:nvSpPr>
          <p:cNvPr id="4" name="Text Placeholder 3"/>
          <p:cNvSpPr>
            <a:spLocks noGrp="1"/>
          </p:cNvSpPr>
          <p:nvPr>
            <p:ph type="body" sz="half" idx="2"/>
          </p:nvPr>
        </p:nvSpPr>
        <p:spPr>
          <a:xfrm>
            <a:off x="4719638" y="1600200"/>
            <a:ext cx="4137025" cy="41338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p:cNvSpPr>
            <a:spLocks noGrp="1"/>
          </p:cNvSpPr>
          <p:nvPr userDrawn="1">
            <p:ph type="sldNum" sz="quarter" idx="10"/>
          </p:nvPr>
        </p:nvSpPr>
        <p:spPr/>
        <p:txBody>
          <a:bodyPr/>
          <a:lstStyle>
            <a:lvl1pPr>
              <a:defRPr/>
            </a:lvl1pPr>
          </a:lstStyle>
          <a:p>
            <a:pPr>
              <a:defRPr/>
            </a:pPr>
            <a:r>
              <a:rPr lang="en-US"/>
              <a:t>Slide </a:t>
            </a:r>
            <a:fld id="{BE650731-1331-4A24-B8E7-6CF501B6F9E6}" type="slidenum">
              <a:rPr lang="en-US"/>
              <a:pPr>
                <a:defRPr/>
              </a:pPr>
              <a:t>‹#›</a:t>
            </a:fld>
            <a:endParaRPr lang="en-US"/>
          </a:p>
        </p:txBody>
      </p:sp>
    </p:spTree>
    <p:extLst>
      <p:ext uri="{BB962C8B-B14F-4D97-AF65-F5344CB8AC3E}">
        <p14:creationId xmlns:p14="http://schemas.microsoft.com/office/powerpoint/2010/main" val="8298236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31800" y="422275"/>
            <a:ext cx="8281988" cy="904875"/>
          </a:xfrm>
        </p:spPr>
        <p:txBody>
          <a:bodyPr/>
          <a:lstStyle>
            <a:lvl1pPr>
              <a:defRPr>
                <a:solidFill>
                  <a:schemeClr val="tx1"/>
                </a:solidFill>
              </a:defRPr>
            </a:lvl1pPr>
          </a:lstStyle>
          <a:p>
            <a:r>
              <a:rPr lang="en-US" dirty="0"/>
              <a:t>Click to edit Master title style</a:t>
            </a:r>
          </a:p>
        </p:txBody>
      </p:sp>
      <p:sp>
        <p:nvSpPr>
          <p:cNvPr id="3" name="Content Placeholder 2"/>
          <p:cNvSpPr>
            <a:spLocks noGrp="1"/>
          </p:cNvSpPr>
          <p:nvPr>
            <p:ph sz="half" idx="1"/>
          </p:nvPr>
        </p:nvSpPr>
        <p:spPr>
          <a:xfrm>
            <a:off x="431800" y="1600200"/>
            <a:ext cx="4135438" cy="41338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719638" y="1600200"/>
            <a:ext cx="4137025" cy="41338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p:cNvSpPr>
            <a:spLocks noGrp="1"/>
          </p:cNvSpPr>
          <p:nvPr userDrawn="1">
            <p:ph type="sldNum" sz="quarter" idx="10"/>
          </p:nvPr>
        </p:nvSpPr>
        <p:spPr/>
        <p:txBody>
          <a:bodyPr/>
          <a:lstStyle>
            <a:lvl1pPr>
              <a:defRPr/>
            </a:lvl1pPr>
          </a:lstStyle>
          <a:p>
            <a:pPr>
              <a:defRPr/>
            </a:pPr>
            <a:r>
              <a:rPr lang="en-US"/>
              <a:t>Slide </a:t>
            </a:r>
            <a:fld id="{337293E9-4217-4739-A699-6BD10E075DE6}" type="slidenum">
              <a:rPr lang="en-US"/>
              <a:pPr>
                <a:defRPr/>
              </a:pPr>
              <a:t>‹#›</a:t>
            </a:fld>
            <a:endParaRPr lang="en-US"/>
          </a:p>
        </p:txBody>
      </p:sp>
    </p:spTree>
    <p:extLst>
      <p:ext uri="{BB962C8B-B14F-4D97-AF65-F5344CB8AC3E}">
        <p14:creationId xmlns:p14="http://schemas.microsoft.com/office/powerpoint/2010/main" val="30084136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31800" y="422275"/>
            <a:ext cx="8281988" cy="904875"/>
          </a:xfrm>
        </p:spPr>
        <p:txBody>
          <a:bodyPr/>
          <a:lstStyle/>
          <a:p>
            <a:r>
              <a:rPr lang="en-US"/>
              <a:t>Click to edit Master title style</a:t>
            </a:r>
          </a:p>
        </p:txBody>
      </p:sp>
      <p:sp>
        <p:nvSpPr>
          <p:cNvPr id="3" name="Table Placeholder 2"/>
          <p:cNvSpPr>
            <a:spLocks noGrp="1"/>
          </p:cNvSpPr>
          <p:nvPr>
            <p:ph type="tbl" idx="1"/>
          </p:nvPr>
        </p:nvSpPr>
        <p:spPr>
          <a:xfrm>
            <a:off x="431800" y="1600200"/>
            <a:ext cx="8424863" cy="4133850"/>
          </a:xfrm>
        </p:spPr>
        <p:txBody>
          <a:bodyPr/>
          <a:lstStyle/>
          <a:p>
            <a:pPr lvl="0"/>
            <a:endParaRPr lang="en-US" noProof="0"/>
          </a:p>
        </p:txBody>
      </p:sp>
      <p:sp>
        <p:nvSpPr>
          <p:cNvPr id="4" name="Slide Number Placeholder 5"/>
          <p:cNvSpPr>
            <a:spLocks noGrp="1"/>
          </p:cNvSpPr>
          <p:nvPr userDrawn="1">
            <p:ph type="sldNum" sz="quarter" idx="10"/>
          </p:nvPr>
        </p:nvSpPr>
        <p:spPr/>
        <p:txBody>
          <a:bodyPr/>
          <a:lstStyle>
            <a:lvl1pPr>
              <a:defRPr/>
            </a:lvl1pPr>
          </a:lstStyle>
          <a:p>
            <a:pPr>
              <a:defRPr/>
            </a:pPr>
            <a:r>
              <a:rPr lang="en-US"/>
              <a:t>Slide </a:t>
            </a:r>
            <a:fld id="{C3E8335A-9930-491B-ABFB-6ABA1D893690}" type="slidenum">
              <a:rPr lang="en-US"/>
              <a:pPr>
                <a:defRPr/>
              </a:pPr>
              <a:t>‹#›</a:t>
            </a:fld>
            <a:endParaRPr lang="en-US"/>
          </a:p>
        </p:txBody>
      </p:sp>
    </p:spTree>
    <p:extLst>
      <p:ext uri="{BB962C8B-B14F-4D97-AF65-F5344CB8AC3E}">
        <p14:creationId xmlns:p14="http://schemas.microsoft.com/office/powerpoint/2010/main" val="15164185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0337904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50.xml"/><Relationship Id="rId13" Type="http://schemas.openxmlformats.org/officeDocument/2006/relationships/image" Target="../media/image2.png"/><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image" Target="../media/image1.png"/><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theme" Target="../theme/theme10.xml"/><Relationship Id="rId5" Type="http://schemas.openxmlformats.org/officeDocument/2006/relationships/slideLayout" Target="../slideLayouts/slideLayout47.xml"/><Relationship Id="rId10" Type="http://schemas.openxmlformats.org/officeDocument/2006/relationships/slideLayout" Target="../slideLayouts/slideLayout52.xml"/><Relationship Id="rId4" Type="http://schemas.openxmlformats.org/officeDocument/2006/relationships/slideLayout" Target="../slideLayouts/slideLayout46.xml"/><Relationship Id="rId9" Type="http://schemas.openxmlformats.org/officeDocument/2006/relationships/slideLayout" Target="../slideLayouts/slideLayout51.xml"/><Relationship Id="rId14" Type="http://schemas.openxmlformats.org/officeDocument/2006/relationships/image" Target="../media/image3.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image" Target="../media/image3.png"/><Relationship Id="rId5" Type="http://schemas.openxmlformats.org/officeDocument/2006/relationships/theme" Target="../theme/theme2.xml"/><Relationship Id="rId4"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4.xml"/><Relationship Id="rId1" Type="http://schemas.openxmlformats.org/officeDocument/2006/relationships/slideLayout" Target="../slideLayouts/slideLayout13.xml"/><Relationship Id="rId5" Type="http://schemas.openxmlformats.org/officeDocument/2006/relationships/image" Target="../media/image3.png"/><Relationship Id="rId4" Type="http://schemas.openxmlformats.org/officeDocument/2006/relationships/image" Target="../media/image5.png"/></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16.xml"/><Relationship Id="rId1" Type="http://schemas.openxmlformats.org/officeDocument/2006/relationships/slideLayout" Target="../slideLayouts/slideLayout15.xml"/><Relationship Id="rId5" Type="http://schemas.openxmlformats.org/officeDocument/2006/relationships/image" Target="../media/image3.png"/><Relationship Id="rId4" Type="http://schemas.openxmlformats.org/officeDocument/2006/relationships/image" Target="../media/image6.png"/></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18.xml"/><Relationship Id="rId1" Type="http://schemas.openxmlformats.org/officeDocument/2006/relationships/slideLayout" Target="../slideLayouts/slideLayout17.xml"/><Relationship Id="rId5" Type="http://schemas.openxmlformats.org/officeDocument/2006/relationships/image" Target="../media/image3.png"/><Relationship Id="rId4" Type="http://schemas.openxmlformats.org/officeDocument/2006/relationships/image" Target="../media/image7.png"/></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20.xml"/><Relationship Id="rId1" Type="http://schemas.openxmlformats.org/officeDocument/2006/relationships/slideLayout" Target="../slideLayouts/slideLayout19.xml"/><Relationship Id="rId5" Type="http://schemas.openxmlformats.org/officeDocument/2006/relationships/image" Target="../media/image3.png"/><Relationship Id="rId4" Type="http://schemas.openxmlformats.org/officeDocument/2006/relationships/image" Target="../media/image8.png"/></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22.xml"/><Relationship Id="rId1" Type="http://schemas.openxmlformats.org/officeDocument/2006/relationships/slideLayout" Target="../slideLayouts/slideLayout21.xml"/><Relationship Id="rId5" Type="http://schemas.openxmlformats.org/officeDocument/2006/relationships/image" Target="../media/image3.png"/><Relationship Id="rId4" Type="http://schemas.openxmlformats.org/officeDocument/2006/relationships/image" Target="../media/image9.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image" Target="../media/image1.png"/><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theme" Target="../theme/theme8.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3.pn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image" Target="../media/image2.png"/><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image" Target="../media/image1.png"/><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theme" Target="../theme/theme9.xml"/><Relationship Id="rId5" Type="http://schemas.openxmlformats.org/officeDocument/2006/relationships/slideLayout" Target="../slideLayouts/slideLayout3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p:cNvSpPr/>
          <p:nvPr/>
        </p:nvSpPr>
        <p:spPr bwMode="auto">
          <a:xfrm>
            <a:off x="0" y="6429375"/>
            <a:ext cx="9144000" cy="428625"/>
          </a:xfrm>
          <a:prstGeom prst="rect">
            <a:avLst/>
          </a:prstGeom>
          <a:solidFill>
            <a:schemeClr val="tx1"/>
          </a:solidFill>
          <a:ln w="9525" cap="flat" cmpd="sng" algn="ctr">
            <a:noFill/>
            <a:prstDash val="solid"/>
            <a:round/>
            <a:headEnd type="none" w="med" len="med"/>
            <a:tailEnd type="none" w="med" len="med"/>
          </a:ln>
          <a:effectLst/>
        </p:spPr>
        <p:txBody>
          <a:bodyPr/>
          <a:lstStyle/>
          <a:p>
            <a:pPr>
              <a:defRPr/>
            </a:pPr>
            <a:endParaRPr lang="en-US"/>
          </a:p>
        </p:txBody>
      </p:sp>
      <p:pic>
        <p:nvPicPr>
          <p:cNvPr id="3075" name="Picture 1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0" y="5857875"/>
            <a:ext cx="9144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Rectangle 2"/>
          <p:cNvSpPr>
            <a:spLocks noGrp="1" noChangeArrowheads="1"/>
          </p:cNvSpPr>
          <p:nvPr>
            <p:ph type="title"/>
          </p:nvPr>
        </p:nvSpPr>
        <p:spPr bwMode="auto">
          <a:xfrm>
            <a:off x="431800" y="422275"/>
            <a:ext cx="8281988"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t>Click to edit Master title style</a:t>
            </a:r>
          </a:p>
        </p:txBody>
      </p:sp>
      <p:sp>
        <p:nvSpPr>
          <p:cNvPr id="3077" name="Rectangle 3"/>
          <p:cNvSpPr>
            <a:spLocks noGrp="1" noChangeArrowheads="1"/>
          </p:cNvSpPr>
          <p:nvPr>
            <p:ph type="body" idx="1"/>
          </p:nvPr>
        </p:nvSpPr>
        <p:spPr bwMode="auto">
          <a:xfrm>
            <a:off x="431800" y="1600200"/>
            <a:ext cx="8424863" cy="413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14400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3078" name="Picture 12" descr="X:\2001 library\Invensys Logos\2009 Brand\PPT\iom-brand-logos.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80975" y="6546850"/>
            <a:ext cx="6391275" cy="10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9" name="Picture 13" descr="X:\2001 library\Invensys Logos\2009 Brand\PPT\iom_logo.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796088" y="6238875"/>
            <a:ext cx="21431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Slide Number Placeholder 5"/>
          <p:cNvSpPr>
            <a:spLocks noGrp="1"/>
          </p:cNvSpPr>
          <p:nvPr>
            <p:ph type="sldNum" sz="quarter" idx="4"/>
          </p:nvPr>
        </p:nvSpPr>
        <p:spPr>
          <a:xfrm>
            <a:off x="142875" y="5964238"/>
            <a:ext cx="785813" cy="179387"/>
          </a:xfrm>
          <a:prstGeom prst="rect">
            <a:avLst/>
          </a:prstGeom>
          <a:noFill/>
        </p:spPr>
        <p:txBody>
          <a:bodyPr/>
          <a:lstStyle>
            <a:lvl1pPr>
              <a:defRPr sz="800"/>
            </a:lvl1pPr>
          </a:lstStyle>
          <a:p>
            <a:pPr>
              <a:defRPr/>
            </a:pPr>
            <a:r>
              <a:rPr lang="en-US"/>
              <a:t>Slide </a:t>
            </a:r>
            <a:fld id="{440F4169-6ACD-4612-9766-BCC7747F426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158" r:id="rId1"/>
    <p:sldLayoutId id="2147484095" r:id="rId2"/>
    <p:sldLayoutId id="2147484096" r:id="rId3"/>
    <p:sldLayoutId id="2147484097" r:id="rId4"/>
    <p:sldLayoutId id="2147484098" r:id="rId5"/>
    <p:sldLayoutId id="2147484099" r:id="rId6"/>
    <p:sldLayoutId id="2147484100" r:id="rId7"/>
    <p:sldLayoutId id="2147484101" r:id="rId8"/>
  </p:sldLayoutIdLst>
  <p:hf hdr="0"/>
  <p:txStyles>
    <p:titleStyle>
      <a:lvl1pPr algn="l" rtl="0" eaLnBrk="0" fontAlgn="base" hangingPunct="0">
        <a:lnSpc>
          <a:spcPts val="3500"/>
        </a:lnSpc>
        <a:spcBef>
          <a:spcPct val="0"/>
        </a:spcBef>
        <a:spcAft>
          <a:spcPct val="0"/>
        </a:spcAft>
        <a:defRPr sz="3200">
          <a:solidFill>
            <a:schemeClr val="tx1"/>
          </a:solidFill>
          <a:latin typeface="+mj-lt"/>
          <a:ea typeface="+mj-ea"/>
          <a:cs typeface="+mj-cs"/>
        </a:defRPr>
      </a:lvl1pPr>
      <a:lvl2pPr algn="l" rtl="0" eaLnBrk="0" fontAlgn="base" hangingPunct="0">
        <a:lnSpc>
          <a:spcPts val="3500"/>
        </a:lnSpc>
        <a:spcBef>
          <a:spcPct val="0"/>
        </a:spcBef>
        <a:spcAft>
          <a:spcPct val="0"/>
        </a:spcAft>
        <a:defRPr sz="3200">
          <a:solidFill>
            <a:schemeClr val="tx1"/>
          </a:solidFill>
          <a:latin typeface="Verdana" pitchFamily="34" charset="0"/>
        </a:defRPr>
      </a:lvl2pPr>
      <a:lvl3pPr algn="l" rtl="0" eaLnBrk="0" fontAlgn="base" hangingPunct="0">
        <a:lnSpc>
          <a:spcPts val="3500"/>
        </a:lnSpc>
        <a:spcBef>
          <a:spcPct val="0"/>
        </a:spcBef>
        <a:spcAft>
          <a:spcPct val="0"/>
        </a:spcAft>
        <a:defRPr sz="3200">
          <a:solidFill>
            <a:schemeClr val="tx1"/>
          </a:solidFill>
          <a:latin typeface="Verdana" pitchFamily="34" charset="0"/>
        </a:defRPr>
      </a:lvl3pPr>
      <a:lvl4pPr algn="l" rtl="0" eaLnBrk="0" fontAlgn="base" hangingPunct="0">
        <a:lnSpc>
          <a:spcPts val="3500"/>
        </a:lnSpc>
        <a:spcBef>
          <a:spcPct val="0"/>
        </a:spcBef>
        <a:spcAft>
          <a:spcPct val="0"/>
        </a:spcAft>
        <a:defRPr sz="3200">
          <a:solidFill>
            <a:schemeClr val="tx1"/>
          </a:solidFill>
          <a:latin typeface="Verdana" pitchFamily="34" charset="0"/>
        </a:defRPr>
      </a:lvl4pPr>
      <a:lvl5pPr algn="l" rtl="0" eaLnBrk="0" fontAlgn="base" hangingPunct="0">
        <a:lnSpc>
          <a:spcPts val="3500"/>
        </a:lnSpc>
        <a:spcBef>
          <a:spcPct val="0"/>
        </a:spcBef>
        <a:spcAft>
          <a:spcPct val="0"/>
        </a:spcAft>
        <a:defRPr sz="3200">
          <a:solidFill>
            <a:schemeClr val="tx1"/>
          </a:solidFill>
          <a:latin typeface="Verdana" pitchFamily="34" charset="0"/>
        </a:defRPr>
      </a:lvl5pPr>
      <a:lvl6pPr marL="457200" algn="l" rtl="0" fontAlgn="base">
        <a:lnSpc>
          <a:spcPts val="3500"/>
        </a:lnSpc>
        <a:spcBef>
          <a:spcPct val="0"/>
        </a:spcBef>
        <a:spcAft>
          <a:spcPct val="0"/>
        </a:spcAft>
        <a:defRPr sz="3200">
          <a:solidFill>
            <a:srgbClr val="747678"/>
          </a:solidFill>
          <a:latin typeface="Verdana" pitchFamily="34" charset="0"/>
        </a:defRPr>
      </a:lvl6pPr>
      <a:lvl7pPr marL="914400" algn="l" rtl="0" fontAlgn="base">
        <a:lnSpc>
          <a:spcPts val="3500"/>
        </a:lnSpc>
        <a:spcBef>
          <a:spcPct val="0"/>
        </a:spcBef>
        <a:spcAft>
          <a:spcPct val="0"/>
        </a:spcAft>
        <a:defRPr sz="3200">
          <a:solidFill>
            <a:srgbClr val="747678"/>
          </a:solidFill>
          <a:latin typeface="Verdana" pitchFamily="34" charset="0"/>
        </a:defRPr>
      </a:lvl7pPr>
      <a:lvl8pPr marL="1371600" algn="l" rtl="0" fontAlgn="base">
        <a:lnSpc>
          <a:spcPts val="3500"/>
        </a:lnSpc>
        <a:spcBef>
          <a:spcPct val="0"/>
        </a:spcBef>
        <a:spcAft>
          <a:spcPct val="0"/>
        </a:spcAft>
        <a:defRPr sz="3200">
          <a:solidFill>
            <a:srgbClr val="747678"/>
          </a:solidFill>
          <a:latin typeface="Verdana" pitchFamily="34" charset="0"/>
        </a:defRPr>
      </a:lvl8pPr>
      <a:lvl9pPr marL="1828800" algn="l" rtl="0" fontAlgn="base">
        <a:lnSpc>
          <a:spcPts val="3500"/>
        </a:lnSpc>
        <a:spcBef>
          <a:spcPct val="0"/>
        </a:spcBef>
        <a:spcAft>
          <a:spcPct val="0"/>
        </a:spcAft>
        <a:defRPr sz="3200">
          <a:solidFill>
            <a:srgbClr val="747678"/>
          </a:solidFill>
          <a:latin typeface="Verdana" pitchFamily="34" charset="0"/>
        </a:defRPr>
      </a:lvl9pPr>
    </p:titleStyle>
    <p:bodyStyle>
      <a:lvl1pPr marL="342900" indent="-342900" algn="l" rtl="0" eaLnBrk="0" fontAlgn="base" hangingPunct="0">
        <a:lnSpc>
          <a:spcPts val="2400"/>
        </a:lnSpc>
        <a:spcBef>
          <a:spcPct val="50000"/>
        </a:spcBef>
        <a:spcAft>
          <a:spcPct val="0"/>
        </a:spcAft>
        <a:defRPr>
          <a:solidFill>
            <a:srgbClr val="000000"/>
          </a:solidFill>
          <a:latin typeface="+mn-lt"/>
          <a:ea typeface="+mn-ea"/>
          <a:cs typeface="+mn-cs"/>
        </a:defRPr>
      </a:lvl1pPr>
      <a:lvl2pPr marL="198438" indent="-196850" algn="l" rtl="0" eaLnBrk="0" fontAlgn="base" hangingPunct="0">
        <a:lnSpc>
          <a:spcPts val="2400"/>
        </a:lnSpc>
        <a:spcBef>
          <a:spcPct val="50000"/>
        </a:spcBef>
        <a:spcAft>
          <a:spcPct val="0"/>
        </a:spcAft>
        <a:buClr>
          <a:srgbClr val="C3D603"/>
        </a:buClr>
        <a:buChar char="•"/>
        <a:defRPr>
          <a:solidFill>
            <a:srgbClr val="000000"/>
          </a:solidFill>
          <a:latin typeface="+mn-lt"/>
        </a:defRPr>
      </a:lvl2pPr>
      <a:lvl3pPr marL="381000" indent="-180975" algn="l" rtl="0" eaLnBrk="0" fontAlgn="base" hangingPunct="0">
        <a:lnSpc>
          <a:spcPts val="2000"/>
        </a:lnSpc>
        <a:spcBef>
          <a:spcPct val="50000"/>
        </a:spcBef>
        <a:spcAft>
          <a:spcPct val="0"/>
        </a:spcAft>
        <a:buClr>
          <a:srgbClr val="C3D603"/>
        </a:buClr>
        <a:buFont typeface="Verdana" pitchFamily="34" charset="0"/>
        <a:buChar char="–"/>
        <a:defRPr sz="1600">
          <a:solidFill>
            <a:srgbClr val="000000"/>
          </a:solidFill>
          <a:latin typeface="+mn-lt"/>
        </a:defRPr>
      </a:lvl3pPr>
      <a:lvl4pPr marL="525463" indent="-142875" algn="l" rtl="0" eaLnBrk="0" fontAlgn="base" hangingPunct="0">
        <a:lnSpc>
          <a:spcPts val="1800"/>
        </a:lnSpc>
        <a:spcBef>
          <a:spcPct val="50000"/>
        </a:spcBef>
        <a:spcAft>
          <a:spcPct val="0"/>
        </a:spcAft>
        <a:buClr>
          <a:srgbClr val="C3D603"/>
        </a:buClr>
        <a:buChar char="•"/>
        <a:defRPr sz="1500">
          <a:solidFill>
            <a:srgbClr val="000000"/>
          </a:solidFill>
          <a:latin typeface="+mn-lt"/>
        </a:defRPr>
      </a:lvl4pPr>
      <a:lvl5pPr marL="715963" indent="-188913" algn="l" rtl="0" eaLnBrk="0" fontAlgn="base" hangingPunct="0">
        <a:lnSpc>
          <a:spcPts val="1700"/>
        </a:lnSpc>
        <a:spcBef>
          <a:spcPct val="50000"/>
        </a:spcBef>
        <a:spcAft>
          <a:spcPct val="0"/>
        </a:spcAft>
        <a:buClr>
          <a:srgbClr val="C3D603"/>
        </a:buClr>
        <a:buFont typeface="Verdana" pitchFamily="34" charset="0"/>
        <a:buChar char="–"/>
        <a:defRPr sz="1400">
          <a:solidFill>
            <a:srgbClr val="000000"/>
          </a:solidFill>
          <a:latin typeface="+mn-lt"/>
        </a:defRPr>
      </a:lvl5pPr>
      <a:lvl6pPr marL="1173163" indent="-188913" algn="l" rtl="0" fontAlgn="base">
        <a:lnSpc>
          <a:spcPts val="1700"/>
        </a:lnSpc>
        <a:spcBef>
          <a:spcPct val="50000"/>
        </a:spcBef>
        <a:spcAft>
          <a:spcPct val="0"/>
        </a:spcAft>
        <a:buClr>
          <a:srgbClr val="C3D603"/>
        </a:buClr>
        <a:buFont typeface="Verdana" pitchFamily="34" charset="0"/>
        <a:buChar char="–"/>
        <a:defRPr sz="1400">
          <a:solidFill>
            <a:srgbClr val="000000"/>
          </a:solidFill>
          <a:latin typeface="+mn-lt"/>
        </a:defRPr>
      </a:lvl6pPr>
      <a:lvl7pPr marL="1630363" indent="-188913" algn="l" rtl="0" fontAlgn="base">
        <a:lnSpc>
          <a:spcPts val="1700"/>
        </a:lnSpc>
        <a:spcBef>
          <a:spcPct val="50000"/>
        </a:spcBef>
        <a:spcAft>
          <a:spcPct val="0"/>
        </a:spcAft>
        <a:buClr>
          <a:srgbClr val="C3D603"/>
        </a:buClr>
        <a:buFont typeface="Verdana" pitchFamily="34" charset="0"/>
        <a:buChar char="–"/>
        <a:defRPr sz="1400">
          <a:solidFill>
            <a:srgbClr val="000000"/>
          </a:solidFill>
          <a:latin typeface="+mn-lt"/>
        </a:defRPr>
      </a:lvl7pPr>
      <a:lvl8pPr marL="2087563" indent="-188913" algn="l" rtl="0" fontAlgn="base">
        <a:lnSpc>
          <a:spcPts val="1700"/>
        </a:lnSpc>
        <a:spcBef>
          <a:spcPct val="50000"/>
        </a:spcBef>
        <a:spcAft>
          <a:spcPct val="0"/>
        </a:spcAft>
        <a:buClr>
          <a:srgbClr val="C3D603"/>
        </a:buClr>
        <a:buFont typeface="Verdana" pitchFamily="34" charset="0"/>
        <a:buChar char="–"/>
        <a:defRPr sz="1400">
          <a:solidFill>
            <a:srgbClr val="000000"/>
          </a:solidFill>
          <a:latin typeface="+mn-lt"/>
        </a:defRPr>
      </a:lvl8pPr>
      <a:lvl9pPr marL="2544763" indent="-188913" algn="l" rtl="0" fontAlgn="base">
        <a:lnSpc>
          <a:spcPts val="1700"/>
        </a:lnSpc>
        <a:spcBef>
          <a:spcPct val="50000"/>
        </a:spcBef>
        <a:spcAft>
          <a:spcPct val="0"/>
        </a:spcAft>
        <a:buClr>
          <a:srgbClr val="C3D603"/>
        </a:buClr>
        <a:buFont typeface="Verdana" pitchFamily="34" charset="0"/>
        <a:buChar char="–"/>
        <a:defRPr sz="1400">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2" name="Rectangle 11"/>
          <p:cNvSpPr/>
          <p:nvPr/>
        </p:nvSpPr>
        <p:spPr bwMode="auto">
          <a:xfrm>
            <a:off x="0" y="6429375"/>
            <a:ext cx="9144000" cy="428625"/>
          </a:xfrm>
          <a:prstGeom prst="rect">
            <a:avLst/>
          </a:prstGeom>
          <a:solidFill>
            <a:schemeClr val="tx1"/>
          </a:solidFill>
          <a:ln w="9525" cap="flat" cmpd="sng" algn="ctr">
            <a:noFill/>
            <a:prstDash val="solid"/>
            <a:round/>
            <a:headEnd type="none" w="med" len="med"/>
            <a:tailEnd type="none" w="med" len="med"/>
          </a:ln>
          <a:effectLst/>
        </p:spPr>
        <p:txBody>
          <a:bodyPr/>
          <a:lstStyle/>
          <a:p>
            <a:pPr eaLnBrk="0" hangingPunct="0">
              <a:lnSpc>
                <a:spcPct val="90000"/>
              </a:lnSpc>
              <a:defRPr/>
            </a:pPr>
            <a:endParaRPr lang="en-US" sz="1400">
              <a:solidFill>
                <a:prstClr val="black"/>
              </a:solidFill>
            </a:endParaRPr>
          </a:p>
        </p:txBody>
      </p:sp>
      <p:pic>
        <p:nvPicPr>
          <p:cNvPr id="3075" name="Picture 14"/>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0" y="5857875"/>
            <a:ext cx="9144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Rectangle 2"/>
          <p:cNvSpPr>
            <a:spLocks noGrp="1" noChangeArrowheads="1"/>
          </p:cNvSpPr>
          <p:nvPr>
            <p:ph type="title"/>
          </p:nvPr>
        </p:nvSpPr>
        <p:spPr bwMode="auto">
          <a:xfrm>
            <a:off x="431800" y="422275"/>
            <a:ext cx="8281988"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t>Click to edit Master title style</a:t>
            </a:r>
          </a:p>
        </p:txBody>
      </p:sp>
      <p:sp>
        <p:nvSpPr>
          <p:cNvPr id="3077" name="Rectangle 3"/>
          <p:cNvSpPr>
            <a:spLocks noGrp="1" noChangeArrowheads="1"/>
          </p:cNvSpPr>
          <p:nvPr>
            <p:ph type="body" idx="1"/>
          </p:nvPr>
        </p:nvSpPr>
        <p:spPr bwMode="auto">
          <a:xfrm>
            <a:off x="431800" y="1600200"/>
            <a:ext cx="8424863" cy="413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14400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3078" name="Picture 12" descr="X:\2001 library\Invensys Logos\2009 Brand\PPT\iom-brand-logos.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80975" y="6546850"/>
            <a:ext cx="6391275" cy="10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9" name="Picture 13" descr="X:\2001 library\Invensys Logos\2009 Brand\PPT\iom_logo.pn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796088" y="6238875"/>
            <a:ext cx="21431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Slide Number Placeholder 5"/>
          <p:cNvSpPr>
            <a:spLocks noGrp="1"/>
          </p:cNvSpPr>
          <p:nvPr>
            <p:ph type="sldNum" sz="quarter" idx="4"/>
          </p:nvPr>
        </p:nvSpPr>
        <p:spPr>
          <a:xfrm>
            <a:off x="142875" y="5964238"/>
            <a:ext cx="785813" cy="179387"/>
          </a:xfrm>
          <a:prstGeom prst="rect">
            <a:avLst/>
          </a:prstGeom>
          <a:noFill/>
        </p:spPr>
        <p:txBody>
          <a:bodyPr/>
          <a:lstStyle>
            <a:lvl1pPr>
              <a:defRPr sz="800"/>
            </a:lvl1pPr>
          </a:lstStyle>
          <a:p>
            <a:pPr eaLnBrk="0" hangingPunct="0">
              <a:lnSpc>
                <a:spcPct val="90000"/>
              </a:lnSpc>
              <a:defRPr/>
            </a:pPr>
            <a:r>
              <a:rPr lang="en-US">
                <a:solidFill>
                  <a:prstClr val="black"/>
                </a:solidFill>
              </a:rPr>
              <a:t>Slide </a:t>
            </a:r>
            <a:fld id="{440F4169-6ACD-4612-9766-BCC7747F4268}" type="slidenum">
              <a:rPr lang="en-US">
                <a:solidFill>
                  <a:prstClr val="black"/>
                </a:solidFill>
              </a:rPr>
              <a:pPr eaLnBrk="0" hangingPunct="0">
                <a:lnSpc>
                  <a:spcPct val="90000"/>
                </a:lnSpc>
                <a:defRPr/>
              </a:pPr>
              <a:t>‹#›</a:t>
            </a:fld>
            <a:endParaRPr lang="en-US">
              <a:solidFill>
                <a:prstClr val="black"/>
              </a:solidFill>
            </a:endParaRPr>
          </a:p>
        </p:txBody>
      </p:sp>
    </p:spTree>
    <p:extLst>
      <p:ext uri="{BB962C8B-B14F-4D97-AF65-F5344CB8AC3E}">
        <p14:creationId xmlns:p14="http://schemas.microsoft.com/office/powerpoint/2010/main" val="4246215729"/>
      </p:ext>
    </p:extLst>
  </p:cSld>
  <p:clrMap bg1="lt1" tx1="dk1" bg2="lt2" tx2="dk2" accent1="accent1" accent2="accent2" accent3="accent3" accent4="accent4" accent5="accent5" accent6="accent6" hlink="hlink" folHlink="folHlink"/>
  <p:sldLayoutIdLst>
    <p:sldLayoutId id="2147484186" r:id="rId1"/>
    <p:sldLayoutId id="2147484187" r:id="rId2"/>
    <p:sldLayoutId id="2147484188" r:id="rId3"/>
    <p:sldLayoutId id="2147484189" r:id="rId4"/>
    <p:sldLayoutId id="2147484190" r:id="rId5"/>
    <p:sldLayoutId id="2147484191" r:id="rId6"/>
    <p:sldLayoutId id="2147484192" r:id="rId7"/>
    <p:sldLayoutId id="2147484193" r:id="rId8"/>
    <p:sldLayoutId id="2147484194" r:id="rId9"/>
    <p:sldLayoutId id="2147484195" r:id="rId10"/>
  </p:sldLayoutIdLst>
  <p:hf hdr="0"/>
  <p:txStyles>
    <p:titleStyle>
      <a:lvl1pPr algn="l" rtl="0" eaLnBrk="1" fontAlgn="base" hangingPunct="1">
        <a:lnSpc>
          <a:spcPts val="3500"/>
        </a:lnSpc>
        <a:spcBef>
          <a:spcPct val="0"/>
        </a:spcBef>
        <a:spcAft>
          <a:spcPct val="0"/>
        </a:spcAft>
        <a:defRPr sz="3200">
          <a:solidFill>
            <a:schemeClr val="tx1"/>
          </a:solidFill>
          <a:latin typeface="+mj-lt"/>
          <a:ea typeface="+mj-ea"/>
          <a:cs typeface="+mj-cs"/>
        </a:defRPr>
      </a:lvl1pPr>
      <a:lvl2pPr algn="l" rtl="0" eaLnBrk="1" fontAlgn="base" hangingPunct="1">
        <a:lnSpc>
          <a:spcPts val="3500"/>
        </a:lnSpc>
        <a:spcBef>
          <a:spcPct val="0"/>
        </a:spcBef>
        <a:spcAft>
          <a:spcPct val="0"/>
        </a:spcAft>
        <a:defRPr sz="3200">
          <a:solidFill>
            <a:schemeClr val="tx1"/>
          </a:solidFill>
          <a:latin typeface="Verdana" pitchFamily="34" charset="0"/>
        </a:defRPr>
      </a:lvl2pPr>
      <a:lvl3pPr algn="l" rtl="0" eaLnBrk="1" fontAlgn="base" hangingPunct="1">
        <a:lnSpc>
          <a:spcPts val="3500"/>
        </a:lnSpc>
        <a:spcBef>
          <a:spcPct val="0"/>
        </a:spcBef>
        <a:spcAft>
          <a:spcPct val="0"/>
        </a:spcAft>
        <a:defRPr sz="3200">
          <a:solidFill>
            <a:schemeClr val="tx1"/>
          </a:solidFill>
          <a:latin typeface="Verdana" pitchFamily="34" charset="0"/>
        </a:defRPr>
      </a:lvl3pPr>
      <a:lvl4pPr algn="l" rtl="0" eaLnBrk="1" fontAlgn="base" hangingPunct="1">
        <a:lnSpc>
          <a:spcPts val="3500"/>
        </a:lnSpc>
        <a:spcBef>
          <a:spcPct val="0"/>
        </a:spcBef>
        <a:spcAft>
          <a:spcPct val="0"/>
        </a:spcAft>
        <a:defRPr sz="3200">
          <a:solidFill>
            <a:schemeClr val="tx1"/>
          </a:solidFill>
          <a:latin typeface="Verdana" pitchFamily="34" charset="0"/>
        </a:defRPr>
      </a:lvl4pPr>
      <a:lvl5pPr algn="l" rtl="0" eaLnBrk="1" fontAlgn="base" hangingPunct="1">
        <a:lnSpc>
          <a:spcPts val="3500"/>
        </a:lnSpc>
        <a:spcBef>
          <a:spcPct val="0"/>
        </a:spcBef>
        <a:spcAft>
          <a:spcPct val="0"/>
        </a:spcAft>
        <a:defRPr sz="3200">
          <a:solidFill>
            <a:schemeClr val="tx1"/>
          </a:solidFill>
          <a:latin typeface="Verdana" pitchFamily="34" charset="0"/>
        </a:defRPr>
      </a:lvl5pPr>
      <a:lvl6pPr marL="457200" algn="l" rtl="0" eaLnBrk="1" fontAlgn="base" hangingPunct="1">
        <a:lnSpc>
          <a:spcPts val="3500"/>
        </a:lnSpc>
        <a:spcBef>
          <a:spcPct val="0"/>
        </a:spcBef>
        <a:spcAft>
          <a:spcPct val="0"/>
        </a:spcAft>
        <a:defRPr sz="3200">
          <a:solidFill>
            <a:srgbClr val="747678"/>
          </a:solidFill>
          <a:latin typeface="Verdana" pitchFamily="34" charset="0"/>
        </a:defRPr>
      </a:lvl6pPr>
      <a:lvl7pPr marL="914400" algn="l" rtl="0" eaLnBrk="1" fontAlgn="base" hangingPunct="1">
        <a:lnSpc>
          <a:spcPts val="3500"/>
        </a:lnSpc>
        <a:spcBef>
          <a:spcPct val="0"/>
        </a:spcBef>
        <a:spcAft>
          <a:spcPct val="0"/>
        </a:spcAft>
        <a:defRPr sz="3200">
          <a:solidFill>
            <a:srgbClr val="747678"/>
          </a:solidFill>
          <a:latin typeface="Verdana" pitchFamily="34" charset="0"/>
        </a:defRPr>
      </a:lvl7pPr>
      <a:lvl8pPr marL="1371600" algn="l" rtl="0" eaLnBrk="1" fontAlgn="base" hangingPunct="1">
        <a:lnSpc>
          <a:spcPts val="3500"/>
        </a:lnSpc>
        <a:spcBef>
          <a:spcPct val="0"/>
        </a:spcBef>
        <a:spcAft>
          <a:spcPct val="0"/>
        </a:spcAft>
        <a:defRPr sz="3200">
          <a:solidFill>
            <a:srgbClr val="747678"/>
          </a:solidFill>
          <a:latin typeface="Verdana" pitchFamily="34" charset="0"/>
        </a:defRPr>
      </a:lvl8pPr>
      <a:lvl9pPr marL="1828800" algn="l" rtl="0" eaLnBrk="1" fontAlgn="base" hangingPunct="1">
        <a:lnSpc>
          <a:spcPts val="3500"/>
        </a:lnSpc>
        <a:spcBef>
          <a:spcPct val="0"/>
        </a:spcBef>
        <a:spcAft>
          <a:spcPct val="0"/>
        </a:spcAft>
        <a:defRPr sz="3200">
          <a:solidFill>
            <a:srgbClr val="747678"/>
          </a:solidFill>
          <a:latin typeface="Verdana" pitchFamily="34" charset="0"/>
        </a:defRPr>
      </a:lvl9pPr>
    </p:titleStyle>
    <p:bodyStyle>
      <a:lvl1pPr marL="342900" indent="-342900" algn="l" rtl="0" eaLnBrk="1" fontAlgn="base" hangingPunct="1">
        <a:lnSpc>
          <a:spcPts val="2400"/>
        </a:lnSpc>
        <a:spcBef>
          <a:spcPct val="50000"/>
        </a:spcBef>
        <a:spcAft>
          <a:spcPct val="0"/>
        </a:spcAft>
        <a:defRPr>
          <a:solidFill>
            <a:srgbClr val="000000"/>
          </a:solidFill>
          <a:latin typeface="+mn-lt"/>
          <a:ea typeface="+mn-ea"/>
          <a:cs typeface="+mn-cs"/>
        </a:defRPr>
      </a:lvl1pPr>
      <a:lvl2pPr marL="198438" indent="-196850" algn="l" rtl="0" eaLnBrk="1" fontAlgn="base" hangingPunct="1">
        <a:lnSpc>
          <a:spcPts val="2400"/>
        </a:lnSpc>
        <a:spcBef>
          <a:spcPct val="50000"/>
        </a:spcBef>
        <a:spcAft>
          <a:spcPct val="0"/>
        </a:spcAft>
        <a:buClr>
          <a:srgbClr val="C3D603"/>
        </a:buClr>
        <a:buChar char="•"/>
        <a:defRPr>
          <a:solidFill>
            <a:srgbClr val="000000"/>
          </a:solidFill>
          <a:latin typeface="+mn-lt"/>
        </a:defRPr>
      </a:lvl2pPr>
      <a:lvl3pPr marL="381000" indent="-180975" algn="l" rtl="0" eaLnBrk="1" fontAlgn="base" hangingPunct="1">
        <a:lnSpc>
          <a:spcPts val="2000"/>
        </a:lnSpc>
        <a:spcBef>
          <a:spcPct val="50000"/>
        </a:spcBef>
        <a:spcAft>
          <a:spcPct val="0"/>
        </a:spcAft>
        <a:buClr>
          <a:srgbClr val="C3D603"/>
        </a:buClr>
        <a:buFont typeface="Verdana" pitchFamily="34" charset="0"/>
        <a:buChar char="–"/>
        <a:defRPr sz="1600">
          <a:solidFill>
            <a:srgbClr val="000000"/>
          </a:solidFill>
          <a:latin typeface="+mn-lt"/>
        </a:defRPr>
      </a:lvl3pPr>
      <a:lvl4pPr marL="525463" indent="-142875" algn="l" rtl="0" eaLnBrk="1" fontAlgn="base" hangingPunct="1">
        <a:lnSpc>
          <a:spcPts val="1800"/>
        </a:lnSpc>
        <a:spcBef>
          <a:spcPct val="50000"/>
        </a:spcBef>
        <a:spcAft>
          <a:spcPct val="0"/>
        </a:spcAft>
        <a:buClr>
          <a:srgbClr val="C3D603"/>
        </a:buClr>
        <a:buChar char="•"/>
        <a:defRPr sz="1500">
          <a:solidFill>
            <a:srgbClr val="000000"/>
          </a:solidFill>
          <a:latin typeface="+mn-lt"/>
        </a:defRPr>
      </a:lvl4pPr>
      <a:lvl5pPr marL="715963" indent="-188913" algn="l" rtl="0" eaLnBrk="1" fontAlgn="base" hangingPunct="1">
        <a:lnSpc>
          <a:spcPts val="1700"/>
        </a:lnSpc>
        <a:spcBef>
          <a:spcPct val="50000"/>
        </a:spcBef>
        <a:spcAft>
          <a:spcPct val="0"/>
        </a:spcAft>
        <a:buClr>
          <a:srgbClr val="C3D603"/>
        </a:buClr>
        <a:buFont typeface="Verdana" pitchFamily="34" charset="0"/>
        <a:buChar char="–"/>
        <a:defRPr sz="1400">
          <a:solidFill>
            <a:srgbClr val="000000"/>
          </a:solidFill>
          <a:latin typeface="+mn-lt"/>
        </a:defRPr>
      </a:lvl5pPr>
      <a:lvl6pPr marL="1173163" indent="-188913" algn="l" rtl="0" eaLnBrk="1" fontAlgn="base" hangingPunct="1">
        <a:lnSpc>
          <a:spcPts val="1700"/>
        </a:lnSpc>
        <a:spcBef>
          <a:spcPct val="50000"/>
        </a:spcBef>
        <a:spcAft>
          <a:spcPct val="0"/>
        </a:spcAft>
        <a:buClr>
          <a:srgbClr val="C3D603"/>
        </a:buClr>
        <a:buFont typeface="Verdana" pitchFamily="34" charset="0"/>
        <a:buChar char="–"/>
        <a:defRPr sz="1400">
          <a:solidFill>
            <a:srgbClr val="000000"/>
          </a:solidFill>
          <a:latin typeface="+mn-lt"/>
        </a:defRPr>
      </a:lvl6pPr>
      <a:lvl7pPr marL="1630363" indent="-188913" algn="l" rtl="0" eaLnBrk="1" fontAlgn="base" hangingPunct="1">
        <a:lnSpc>
          <a:spcPts val="1700"/>
        </a:lnSpc>
        <a:spcBef>
          <a:spcPct val="50000"/>
        </a:spcBef>
        <a:spcAft>
          <a:spcPct val="0"/>
        </a:spcAft>
        <a:buClr>
          <a:srgbClr val="C3D603"/>
        </a:buClr>
        <a:buFont typeface="Verdana" pitchFamily="34" charset="0"/>
        <a:buChar char="–"/>
        <a:defRPr sz="1400">
          <a:solidFill>
            <a:srgbClr val="000000"/>
          </a:solidFill>
          <a:latin typeface="+mn-lt"/>
        </a:defRPr>
      </a:lvl7pPr>
      <a:lvl8pPr marL="2087563" indent="-188913" algn="l" rtl="0" eaLnBrk="1" fontAlgn="base" hangingPunct="1">
        <a:lnSpc>
          <a:spcPts val="1700"/>
        </a:lnSpc>
        <a:spcBef>
          <a:spcPct val="50000"/>
        </a:spcBef>
        <a:spcAft>
          <a:spcPct val="0"/>
        </a:spcAft>
        <a:buClr>
          <a:srgbClr val="C3D603"/>
        </a:buClr>
        <a:buFont typeface="Verdana" pitchFamily="34" charset="0"/>
        <a:buChar char="–"/>
        <a:defRPr sz="1400">
          <a:solidFill>
            <a:srgbClr val="000000"/>
          </a:solidFill>
          <a:latin typeface="+mn-lt"/>
        </a:defRPr>
      </a:lvl8pPr>
      <a:lvl9pPr marL="2544763" indent="-188913" algn="l" rtl="0" eaLnBrk="1" fontAlgn="base" hangingPunct="1">
        <a:lnSpc>
          <a:spcPts val="1700"/>
        </a:lnSpc>
        <a:spcBef>
          <a:spcPct val="50000"/>
        </a:spcBef>
        <a:spcAft>
          <a:spcPct val="0"/>
        </a:spcAft>
        <a:buClr>
          <a:srgbClr val="C3D603"/>
        </a:buClr>
        <a:buFont typeface="Verdana" pitchFamily="34" charset="0"/>
        <a:buChar char="–"/>
        <a:defRPr sz="1400">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4" name="Rectangle 3"/>
          <p:cNvSpPr/>
          <p:nvPr/>
        </p:nvSpPr>
        <p:spPr bwMode="auto">
          <a:xfrm>
            <a:off x="0" y="0"/>
            <a:ext cx="9144000" cy="6858000"/>
          </a:xfrm>
          <a:prstGeom prst="rect">
            <a:avLst/>
          </a:prstGeom>
          <a:solidFill>
            <a:schemeClr val="tx1"/>
          </a:solidFill>
          <a:ln w="9525" cap="flat" cmpd="sng" algn="ctr">
            <a:noFill/>
            <a:prstDash val="solid"/>
            <a:round/>
            <a:headEnd type="none" w="med" len="med"/>
            <a:tailEnd type="none" w="med" len="med"/>
          </a:ln>
          <a:effectLst/>
        </p:spPr>
        <p:txBody>
          <a:bodyPr/>
          <a:lstStyle/>
          <a:p>
            <a:pPr>
              <a:defRPr/>
            </a:pPr>
            <a:endParaRPr lang="en-US"/>
          </a:p>
        </p:txBody>
      </p:sp>
      <p:pic>
        <p:nvPicPr>
          <p:cNvPr id="4099" name="Picture 13" descr="X:\2001 library\Invensys Logos\2009 Brand\PPT\iom_logo.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35050" y="2325688"/>
            <a:ext cx="7037388" cy="156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102" r:id="rId1"/>
    <p:sldLayoutId id="2147484159" r:id="rId2"/>
    <p:sldLayoutId id="2147484161" r:id="rId3"/>
    <p:sldLayoutId id="2147484162" r:id="rId4"/>
  </p:sldLayoutIdLst>
  <p:hf hdr="0"/>
  <p:txStyles>
    <p:titleStyle>
      <a:lvl1pPr algn="l" rtl="0" eaLnBrk="0" fontAlgn="base" hangingPunct="0">
        <a:spcBef>
          <a:spcPct val="0"/>
        </a:spcBef>
        <a:spcAft>
          <a:spcPct val="0"/>
        </a:spcAft>
        <a:defRPr sz="1000">
          <a:solidFill>
            <a:srgbClr val="000000"/>
          </a:solidFill>
          <a:latin typeface="+mj-lt"/>
          <a:ea typeface="+mj-ea"/>
          <a:cs typeface="+mj-cs"/>
        </a:defRPr>
      </a:lvl1pPr>
      <a:lvl2pPr algn="l" rtl="0" eaLnBrk="0" fontAlgn="base" hangingPunct="0">
        <a:spcBef>
          <a:spcPct val="0"/>
        </a:spcBef>
        <a:spcAft>
          <a:spcPct val="0"/>
        </a:spcAft>
        <a:defRPr sz="1000">
          <a:solidFill>
            <a:srgbClr val="000000"/>
          </a:solidFill>
          <a:latin typeface="Verdana" pitchFamily="34" charset="0"/>
        </a:defRPr>
      </a:lvl2pPr>
      <a:lvl3pPr algn="l" rtl="0" eaLnBrk="0" fontAlgn="base" hangingPunct="0">
        <a:spcBef>
          <a:spcPct val="0"/>
        </a:spcBef>
        <a:spcAft>
          <a:spcPct val="0"/>
        </a:spcAft>
        <a:defRPr sz="1000">
          <a:solidFill>
            <a:srgbClr val="000000"/>
          </a:solidFill>
          <a:latin typeface="Verdana" pitchFamily="34" charset="0"/>
        </a:defRPr>
      </a:lvl3pPr>
      <a:lvl4pPr algn="l" rtl="0" eaLnBrk="0" fontAlgn="base" hangingPunct="0">
        <a:spcBef>
          <a:spcPct val="0"/>
        </a:spcBef>
        <a:spcAft>
          <a:spcPct val="0"/>
        </a:spcAft>
        <a:defRPr sz="1000">
          <a:solidFill>
            <a:srgbClr val="000000"/>
          </a:solidFill>
          <a:latin typeface="Verdana" pitchFamily="34" charset="0"/>
        </a:defRPr>
      </a:lvl4pPr>
      <a:lvl5pPr algn="l" rtl="0" eaLnBrk="0" fontAlgn="base" hangingPunct="0">
        <a:spcBef>
          <a:spcPct val="0"/>
        </a:spcBef>
        <a:spcAft>
          <a:spcPct val="0"/>
        </a:spcAft>
        <a:defRPr sz="1000">
          <a:solidFill>
            <a:srgbClr val="000000"/>
          </a:solidFill>
          <a:latin typeface="Verdana" pitchFamily="34" charset="0"/>
        </a:defRPr>
      </a:lvl5pPr>
      <a:lvl6pPr marL="457200" algn="l" rtl="0" fontAlgn="base">
        <a:spcBef>
          <a:spcPct val="0"/>
        </a:spcBef>
        <a:spcAft>
          <a:spcPct val="0"/>
        </a:spcAft>
        <a:defRPr sz="1000">
          <a:solidFill>
            <a:srgbClr val="000000"/>
          </a:solidFill>
          <a:latin typeface="Verdana" pitchFamily="34" charset="0"/>
        </a:defRPr>
      </a:lvl6pPr>
      <a:lvl7pPr marL="914400" algn="l" rtl="0" fontAlgn="base">
        <a:spcBef>
          <a:spcPct val="0"/>
        </a:spcBef>
        <a:spcAft>
          <a:spcPct val="0"/>
        </a:spcAft>
        <a:defRPr sz="1000">
          <a:solidFill>
            <a:srgbClr val="000000"/>
          </a:solidFill>
          <a:latin typeface="Verdana" pitchFamily="34" charset="0"/>
        </a:defRPr>
      </a:lvl7pPr>
      <a:lvl8pPr marL="1371600" algn="l" rtl="0" fontAlgn="base">
        <a:spcBef>
          <a:spcPct val="0"/>
        </a:spcBef>
        <a:spcAft>
          <a:spcPct val="0"/>
        </a:spcAft>
        <a:defRPr sz="1000">
          <a:solidFill>
            <a:srgbClr val="000000"/>
          </a:solidFill>
          <a:latin typeface="Verdana" pitchFamily="34" charset="0"/>
        </a:defRPr>
      </a:lvl8pPr>
      <a:lvl9pPr marL="1828800" algn="l" rtl="0" fontAlgn="base">
        <a:spcBef>
          <a:spcPct val="0"/>
        </a:spcBef>
        <a:spcAft>
          <a:spcPct val="0"/>
        </a:spcAft>
        <a:defRPr sz="1000">
          <a:solidFill>
            <a:srgbClr val="000000"/>
          </a:solidFill>
          <a:latin typeface="Verdana" pitchFamily="34" charset="0"/>
        </a:defRPr>
      </a:lvl9pPr>
    </p:titleStyle>
    <p:bodyStyle>
      <a:lvl1pPr marL="342900" indent="-342900" algn="l" rtl="0" eaLnBrk="0" fontAlgn="base" hangingPunct="0">
        <a:lnSpc>
          <a:spcPts val="2400"/>
        </a:lnSpc>
        <a:spcBef>
          <a:spcPct val="50000"/>
        </a:spcBef>
        <a:spcAft>
          <a:spcPct val="0"/>
        </a:spcAft>
        <a:defRPr sz="800">
          <a:solidFill>
            <a:srgbClr val="000000"/>
          </a:solidFill>
          <a:latin typeface="+mn-lt"/>
          <a:ea typeface="+mn-ea"/>
          <a:cs typeface="+mn-cs"/>
        </a:defRPr>
      </a:lvl1pPr>
      <a:lvl2pPr marL="198438" indent="-196850" algn="l" rtl="0" eaLnBrk="0" fontAlgn="base" hangingPunct="0">
        <a:lnSpc>
          <a:spcPts val="2400"/>
        </a:lnSpc>
        <a:spcBef>
          <a:spcPct val="50000"/>
        </a:spcBef>
        <a:spcAft>
          <a:spcPct val="0"/>
        </a:spcAft>
        <a:buClr>
          <a:srgbClr val="C3D603"/>
        </a:buClr>
        <a:buChar char="•"/>
        <a:defRPr sz="800">
          <a:solidFill>
            <a:srgbClr val="000000"/>
          </a:solidFill>
          <a:latin typeface="+mn-lt"/>
        </a:defRPr>
      </a:lvl2pPr>
      <a:lvl3pPr marL="381000" indent="-180975" algn="l" rtl="0" eaLnBrk="0" fontAlgn="base" hangingPunct="0">
        <a:lnSpc>
          <a:spcPts val="2000"/>
        </a:lnSpc>
        <a:spcBef>
          <a:spcPct val="50000"/>
        </a:spcBef>
        <a:spcAft>
          <a:spcPct val="0"/>
        </a:spcAft>
        <a:buClr>
          <a:srgbClr val="C3D603"/>
        </a:buClr>
        <a:buFont typeface="Verdana" pitchFamily="34" charset="0"/>
        <a:buChar char="–"/>
        <a:defRPr sz="800">
          <a:solidFill>
            <a:srgbClr val="000000"/>
          </a:solidFill>
          <a:latin typeface="+mn-lt"/>
        </a:defRPr>
      </a:lvl3pPr>
      <a:lvl4pPr marL="525463" indent="-142875" algn="l" rtl="0" eaLnBrk="0" fontAlgn="base" hangingPunct="0">
        <a:lnSpc>
          <a:spcPts val="1800"/>
        </a:lnSpc>
        <a:spcBef>
          <a:spcPct val="50000"/>
        </a:spcBef>
        <a:spcAft>
          <a:spcPct val="0"/>
        </a:spcAft>
        <a:buClr>
          <a:srgbClr val="C3D603"/>
        </a:buClr>
        <a:buChar char="•"/>
        <a:defRPr sz="800">
          <a:solidFill>
            <a:srgbClr val="000000"/>
          </a:solidFill>
          <a:latin typeface="+mn-lt"/>
        </a:defRPr>
      </a:lvl4pPr>
      <a:lvl5pPr marL="715963" indent="-188913" algn="l" rtl="0" eaLnBrk="0" fontAlgn="base" hangingPunct="0">
        <a:lnSpc>
          <a:spcPts val="1700"/>
        </a:lnSpc>
        <a:spcBef>
          <a:spcPct val="50000"/>
        </a:spcBef>
        <a:spcAft>
          <a:spcPct val="0"/>
        </a:spcAft>
        <a:buClr>
          <a:srgbClr val="C3D603"/>
        </a:buClr>
        <a:buFont typeface="Verdana" pitchFamily="34" charset="0"/>
        <a:buChar char="–"/>
        <a:defRPr sz="800">
          <a:solidFill>
            <a:srgbClr val="000000"/>
          </a:solidFill>
          <a:latin typeface="+mn-lt"/>
        </a:defRPr>
      </a:lvl5pPr>
      <a:lvl6pPr marL="1173163" indent="-188913" algn="l" rtl="0" fontAlgn="base">
        <a:lnSpc>
          <a:spcPts val="1700"/>
        </a:lnSpc>
        <a:spcBef>
          <a:spcPct val="50000"/>
        </a:spcBef>
        <a:spcAft>
          <a:spcPct val="0"/>
        </a:spcAft>
        <a:buClr>
          <a:srgbClr val="C3D603"/>
        </a:buClr>
        <a:buFont typeface="Verdana" pitchFamily="34" charset="0"/>
        <a:buChar char="–"/>
        <a:defRPr sz="800">
          <a:solidFill>
            <a:srgbClr val="000000"/>
          </a:solidFill>
          <a:latin typeface="+mn-lt"/>
        </a:defRPr>
      </a:lvl6pPr>
      <a:lvl7pPr marL="1630363" indent="-188913" algn="l" rtl="0" fontAlgn="base">
        <a:lnSpc>
          <a:spcPts val="1700"/>
        </a:lnSpc>
        <a:spcBef>
          <a:spcPct val="50000"/>
        </a:spcBef>
        <a:spcAft>
          <a:spcPct val="0"/>
        </a:spcAft>
        <a:buClr>
          <a:srgbClr val="C3D603"/>
        </a:buClr>
        <a:buFont typeface="Verdana" pitchFamily="34" charset="0"/>
        <a:buChar char="–"/>
        <a:defRPr sz="800">
          <a:solidFill>
            <a:srgbClr val="000000"/>
          </a:solidFill>
          <a:latin typeface="+mn-lt"/>
        </a:defRPr>
      </a:lvl7pPr>
      <a:lvl8pPr marL="2087563" indent="-188913" algn="l" rtl="0" fontAlgn="base">
        <a:lnSpc>
          <a:spcPts val="1700"/>
        </a:lnSpc>
        <a:spcBef>
          <a:spcPct val="50000"/>
        </a:spcBef>
        <a:spcAft>
          <a:spcPct val="0"/>
        </a:spcAft>
        <a:buClr>
          <a:srgbClr val="C3D603"/>
        </a:buClr>
        <a:buFont typeface="Verdana" pitchFamily="34" charset="0"/>
        <a:buChar char="–"/>
        <a:defRPr sz="800">
          <a:solidFill>
            <a:srgbClr val="000000"/>
          </a:solidFill>
          <a:latin typeface="+mn-lt"/>
        </a:defRPr>
      </a:lvl8pPr>
      <a:lvl9pPr marL="2544763" indent="-188913" algn="l" rtl="0" fontAlgn="base">
        <a:lnSpc>
          <a:spcPts val="1700"/>
        </a:lnSpc>
        <a:spcBef>
          <a:spcPct val="50000"/>
        </a:spcBef>
        <a:spcAft>
          <a:spcPct val="0"/>
        </a:spcAft>
        <a:buClr>
          <a:srgbClr val="C3D603"/>
        </a:buClr>
        <a:buFont typeface="Verdana" pitchFamily="34" charset="0"/>
        <a:buChar char="–"/>
        <a:defRPr sz="800">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122" name="Picture 8" descr="Divider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51938" cy="686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Rectangle 3"/>
          <p:cNvSpPr>
            <a:spLocks noGrp="1" noChangeArrowheads="1"/>
          </p:cNvSpPr>
          <p:nvPr>
            <p:ph type="title"/>
          </p:nvPr>
        </p:nvSpPr>
        <p:spPr bwMode="ltGray">
          <a:xfrm>
            <a:off x="292100" y="-109538"/>
            <a:ext cx="8421688" cy="2243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t>#</a:t>
            </a:r>
          </a:p>
        </p:txBody>
      </p:sp>
      <p:sp>
        <p:nvSpPr>
          <p:cNvPr id="5124" name="Rectangle 4"/>
          <p:cNvSpPr>
            <a:spLocks noGrp="1" noChangeArrowheads="1"/>
          </p:cNvSpPr>
          <p:nvPr>
            <p:ph type="body" idx="1"/>
          </p:nvPr>
        </p:nvSpPr>
        <p:spPr bwMode="ltGray">
          <a:xfrm>
            <a:off x="431800" y="2276475"/>
            <a:ext cx="5148263" cy="143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14400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559" name="Rectangle 7"/>
          <p:cNvSpPr>
            <a:spLocks noGrp="1" noChangeArrowheads="1"/>
          </p:cNvSpPr>
          <p:nvPr>
            <p:ph type="sldNum" sz="quarter" idx="4"/>
          </p:nvPr>
        </p:nvSpPr>
        <p:spPr bwMode="ltGray">
          <a:xfrm>
            <a:off x="431800" y="6453188"/>
            <a:ext cx="323850" cy="179387"/>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500" smtClean="0">
                <a:solidFill>
                  <a:srgbClr val="ADAFAF"/>
                </a:solidFill>
              </a:defRPr>
            </a:lvl1pPr>
          </a:lstStyle>
          <a:p>
            <a:pPr>
              <a:defRPr/>
            </a:pPr>
            <a:r>
              <a:rPr lang="en-US"/>
              <a:t>Slide </a:t>
            </a:r>
            <a:fld id="{D636D97B-D17C-43AB-AB59-3067C0A0316C}" type="slidenum">
              <a:rPr lang="en-US"/>
              <a:pPr>
                <a:defRPr/>
              </a:pPr>
              <a:t>‹#›</a:t>
            </a:fld>
            <a:endParaRPr lang="en-US"/>
          </a:p>
        </p:txBody>
      </p:sp>
      <p:grpSp>
        <p:nvGrpSpPr>
          <p:cNvPr id="5126" name="Group 9"/>
          <p:cNvGrpSpPr>
            <a:grpSpLocks/>
          </p:cNvGrpSpPr>
          <p:nvPr/>
        </p:nvGrpSpPr>
        <p:grpSpPr bwMode="auto">
          <a:xfrm>
            <a:off x="6732588" y="6165850"/>
            <a:ext cx="2160587" cy="692150"/>
            <a:chOff x="6732240" y="6165304"/>
            <a:chExt cx="2160240" cy="692696"/>
          </a:xfrm>
        </p:grpSpPr>
        <p:sp>
          <p:nvSpPr>
            <p:cNvPr id="9" name="Rectangle 8"/>
            <p:cNvSpPr/>
            <p:nvPr userDrawn="1"/>
          </p:nvSpPr>
          <p:spPr bwMode="auto">
            <a:xfrm>
              <a:off x="6732240" y="6165304"/>
              <a:ext cx="2160240" cy="692696"/>
            </a:xfrm>
            <a:prstGeom prst="rect">
              <a:avLst/>
            </a:prstGeom>
            <a:solidFill>
              <a:schemeClr val="tx1"/>
            </a:solidFill>
            <a:ln w="9525" cap="flat" cmpd="sng" algn="ctr">
              <a:noFill/>
              <a:prstDash val="solid"/>
              <a:round/>
              <a:headEnd type="none" w="med" len="med"/>
              <a:tailEnd type="none" w="med" len="med"/>
            </a:ln>
            <a:effectLst/>
          </p:spPr>
          <p:txBody>
            <a:bodyPr/>
            <a:lstStyle/>
            <a:p>
              <a:pPr>
                <a:defRPr/>
              </a:pPr>
              <a:endParaRPr lang="en-US"/>
            </a:p>
          </p:txBody>
        </p:sp>
        <p:pic>
          <p:nvPicPr>
            <p:cNvPr id="5128" name="Picture 13" descr="X:\2001 library\Invensys Logos\2009 Brand\PPT\iom_logo.pn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6911787" y="6264586"/>
              <a:ext cx="1836677" cy="40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84104" r:id="rId1"/>
    <p:sldLayoutId id="2147484109" r:id="rId2"/>
  </p:sldLayoutIdLst>
  <p:hf hdr="0"/>
  <p:txStyles>
    <p:titleStyle>
      <a:lvl1pPr algn="l" rtl="0" eaLnBrk="0" fontAlgn="base" hangingPunct="0">
        <a:spcBef>
          <a:spcPct val="0"/>
        </a:spcBef>
        <a:spcAft>
          <a:spcPct val="0"/>
        </a:spcAft>
        <a:defRPr sz="16000">
          <a:solidFill>
            <a:srgbClr val="C3D603"/>
          </a:solidFill>
          <a:latin typeface="+mj-lt"/>
          <a:ea typeface="+mj-ea"/>
          <a:cs typeface="+mj-cs"/>
        </a:defRPr>
      </a:lvl1pPr>
      <a:lvl2pPr algn="l" rtl="0" eaLnBrk="0" fontAlgn="base" hangingPunct="0">
        <a:spcBef>
          <a:spcPct val="0"/>
        </a:spcBef>
        <a:spcAft>
          <a:spcPct val="0"/>
        </a:spcAft>
        <a:defRPr sz="16000">
          <a:solidFill>
            <a:srgbClr val="C3D603"/>
          </a:solidFill>
          <a:latin typeface="Verdana" pitchFamily="34" charset="0"/>
        </a:defRPr>
      </a:lvl2pPr>
      <a:lvl3pPr algn="l" rtl="0" eaLnBrk="0" fontAlgn="base" hangingPunct="0">
        <a:spcBef>
          <a:spcPct val="0"/>
        </a:spcBef>
        <a:spcAft>
          <a:spcPct val="0"/>
        </a:spcAft>
        <a:defRPr sz="16000">
          <a:solidFill>
            <a:srgbClr val="C3D603"/>
          </a:solidFill>
          <a:latin typeface="Verdana" pitchFamily="34" charset="0"/>
        </a:defRPr>
      </a:lvl3pPr>
      <a:lvl4pPr algn="l" rtl="0" eaLnBrk="0" fontAlgn="base" hangingPunct="0">
        <a:spcBef>
          <a:spcPct val="0"/>
        </a:spcBef>
        <a:spcAft>
          <a:spcPct val="0"/>
        </a:spcAft>
        <a:defRPr sz="16000">
          <a:solidFill>
            <a:srgbClr val="C3D603"/>
          </a:solidFill>
          <a:latin typeface="Verdana" pitchFamily="34" charset="0"/>
        </a:defRPr>
      </a:lvl4pPr>
      <a:lvl5pPr algn="l" rtl="0" eaLnBrk="0" fontAlgn="base" hangingPunct="0">
        <a:spcBef>
          <a:spcPct val="0"/>
        </a:spcBef>
        <a:spcAft>
          <a:spcPct val="0"/>
        </a:spcAft>
        <a:defRPr sz="16000">
          <a:solidFill>
            <a:srgbClr val="C3D603"/>
          </a:solidFill>
          <a:latin typeface="Verdana" pitchFamily="34" charset="0"/>
        </a:defRPr>
      </a:lvl5pPr>
      <a:lvl6pPr marL="457200" algn="l" rtl="0" fontAlgn="base">
        <a:spcBef>
          <a:spcPct val="0"/>
        </a:spcBef>
        <a:spcAft>
          <a:spcPct val="0"/>
        </a:spcAft>
        <a:defRPr sz="16000">
          <a:solidFill>
            <a:srgbClr val="C3D603"/>
          </a:solidFill>
          <a:latin typeface="Verdana" pitchFamily="34" charset="0"/>
        </a:defRPr>
      </a:lvl6pPr>
      <a:lvl7pPr marL="914400" algn="l" rtl="0" fontAlgn="base">
        <a:spcBef>
          <a:spcPct val="0"/>
        </a:spcBef>
        <a:spcAft>
          <a:spcPct val="0"/>
        </a:spcAft>
        <a:defRPr sz="16000">
          <a:solidFill>
            <a:srgbClr val="C3D603"/>
          </a:solidFill>
          <a:latin typeface="Verdana" pitchFamily="34" charset="0"/>
        </a:defRPr>
      </a:lvl7pPr>
      <a:lvl8pPr marL="1371600" algn="l" rtl="0" fontAlgn="base">
        <a:spcBef>
          <a:spcPct val="0"/>
        </a:spcBef>
        <a:spcAft>
          <a:spcPct val="0"/>
        </a:spcAft>
        <a:defRPr sz="16000">
          <a:solidFill>
            <a:srgbClr val="C3D603"/>
          </a:solidFill>
          <a:latin typeface="Verdana" pitchFamily="34" charset="0"/>
        </a:defRPr>
      </a:lvl8pPr>
      <a:lvl9pPr marL="1828800" algn="l" rtl="0" fontAlgn="base">
        <a:spcBef>
          <a:spcPct val="0"/>
        </a:spcBef>
        <a:spcAft>
          <a:spcPct val="0"/>
        </a:spcAft>
        <a:defRPr sz="16000">
          <a:solidFill>
            <a:srgbClr val="C3D603"/>
          </a:solidFill>
          <a:latin typeface="Verdana" pitchFamily="34" charset="0"/>
        </a:defRPr>
      </a:lvl9pPr>
    </p:titleStyle>
    <p:bodyStyle>
      <a:lvl1pPr marL="342900" indent="-342900" algn="l" rtl="0" eaLnBrk="0" fontAlgn="base" hangingPunct="0">
        <a:spcBef>
          <a:spcPct val="0"/>
        </a:spcBef>
        <a:spcAft>
          <a:spcPct val="0"/>
        </a:spcAft>
        <a:defRPr sz="4000">
          <a:solidFill>
            <a:srgbClr val="FFFFFF"/>
          </a:solidFill>
          <a:latin typeface="+mn-lt"/>
          <a:ea typeface="+mn-ea"/>
          <a:cs typeface="+mn-cs"/>
        </a:defRPr>
      </a:lvl1pPr>
      <a:lvl2pPr marL="198438" indent="-196850" algn="l" rtl="0" eaLnBrk="0" fontAlgn="base" hangingPunct="0">
        <a:lnSpc>
          <a:spcPts val="2400"/>
        </a:lnSpc>
        <a:spcBef>
          <a:spcPct val="50000"/>
        </a:spcBef>
        <a:spcAft>
          <a:spcPct val="0"/>
        </a:spcAft>
        <a:buClr>
          <a:srgbClr val="C3D603"/>
        </a:buClr>
        <a:buChar char="•"/>
        <a:defRPr>
          <a:solidFill>
            <a:srgbClr val="000000"/>
          </a:solidFill>
          <a:latin typeface="+mn-lt"/>
        </a:defRPr>
      </a:lvl2pPr>
      <a:lvl3pPr marL="381000" indent="-180975" algn="l" rtl="0" eaLnBrk="0" fontAlgn="base" hangingPunct="0">
        <a:lnSpc>
          <a:spcPts val="2000"/>
        </a:lnSpc>
        <a:spcBef>
          <a:spcPct val="50000"/>
        </a:spcBef>
        <a:spcAft>
          <a:spcPct val="0"/>
        </a:spcAft>
        <a:buClr>
          <a:srgbClr val="C3D603"/>
        </a:buClr>
        <a:buFont typeface="Verdana" pitchFamily="34" charset="0"/>
        <a:buChar char="–"/>
        <a:defRPr sz="1600">
          <a:solidFill>
            <a:srgbClr val="000000"/>
          </a:solidFill>
          <a:latin typeface="+mn-lt"/>
        </a:defRPr>
      </a:lvl3pPr>
      <a:lvl4pPr marL="525463" indent="-142875" algn="l" rtl="0" eaLnBrk="0" fontAlgn="base" hangingPunct="0">
        <a:lnSpc>
          <a:spcPts val="1800"/>
        </a:lnSpc>
        <a:spcBef>
          <a:spcPct val="50000"/>
        </a:spcBef>
        <a:spcAft>
          <a:spcPct val="0"/>
        </a:spcAft>
        <a:buClr>
          <a:srgbClr val="C3D603"/>
        </a:buClr>
        <a:buChar char="•"/>
        <a:defRPr sz="1500">
          <a:solidFill>
            <a:srgbClr val="000000"/>
          </a:solidFill>
          <a:latin typeface="+mn-lt"/>
        </a:defRPr>
      </a:lvl4pPr>
      <a:lvl5pPr marL="715963" indent="-188913" algn="l" rtl="0" eaLnBrk="0" fontAlgn="base" hangingPunct="0">
        <a:lnSpc>
          <a:spcPts val="1700"/>
        </a:lnSpc>
        <a:spcBef>
          <a:spcPct val="50000"/>
        </a:spcBef>
        <a:spcAft>
          <a:spcPct val="0"/>
        </a:spcAft>
        <a:buClr>
          <a:srgbClr val="C3D603"/>
        </a:buClr>
        <a:buFont typeface="Verdana" pitchFamily="34" charset="0"/>
        <a:buChar char="–"/>
        <a:defRPr sz="1400">
          <a:solidFill>
            <a:srgbClr val="000000"/>
          </a:solidFill>
          <a:latin typeface="+mn-lt"/>
        </a:defRPr>
      </a:lvl5pPr>
      <a:lvl6pPr marL="1173163" indent="-188913" algn="l" rtl="0" fontAlgn="base">
        <a:lnSpc>
          <a:spcPts val="1700"/>
        </a:lnSpc>
        <a:spcBef>
          <a:spcPct val="50000"/>
        </a:spcBef>
        <a:spcAft>
          <a:spcPct val="0"/>
        </a:spcAft>
        <a:buClr>
          <a:srgbClr val="C3D603"/>
        </a:buClr>
        <a:buFont typeface="Verdana" pitchFamily="34" charset="0"/>
        <a:buChar char="–"/>
        <a:defRPr sz="1400">
          <a:solidFill>
            <a:srgbClr val="000000"/>
          </a:solidFill>
          <a:latin typeface="+mn-lt"/>
        </a:defRPr>
      </a:lvl6pPr>
      <a:lvl7pPr marL="1630363" indent="-188913" algn="l" rtl="0" fontAlgn="base">
        <a:lnSpc>
          <a:spcPts val="1700"/>
        </a:lnSpc>
        <a:spcBef>
          <a:spcPct val="50000"/>
        </a:spcBef>
        <a:spcAft>
          <a:spcPct val="0"/>
        </a:spcAft>
        <a:buClr>
          <a:srgbClr val="C3D603"/>
        </a:buClr>
        <a:buFont typeface="Verdana" pitchFamily="34" charset="0"/>
        <a:buChar char="–"/>
        <a:defRPr sz="1400">
          <a:solidFill>
            <a:srgbClr val="000000"/>
          </a:solidFill>
          <a:latin typeface="+mn-lt"/>
        </a:defRPr>
      </a:lvl7pPr>
      <a:lvl8pPr marL="2087563" indent="-188913" algn="l" rtl="0" fontAlgn="base">
        <a:lnSpc>
          <a:spcPts val="1700"/>
        </a:lnSpc>
        <a:spcBef>
          <a:spcPct val="50000"/>
        </a:spcBef>
        <a:spcAft>
          <a:spcPct val="0"/>
        </a:spcAft>
        <a:buClr>
          <a:srgbClr val="C3D603"/>
        </a:buClr>
        <a:buFont typeface="Verdana" pitchFamily="34" charset="0"/>
        <a:buChar char="–"/>
        <a:defRPr sz="1400">
          <a:solidFill>
            <a:srgbClr val="000000"/>
          </a:solidFill>
          <a:latin typeface="+mn-lt"/>
        </a:defRPr>
      </a:lvl8pPr>
      <a:lvl9pPr marL="2544763" indent="-188913" algn="l" rtl="0" fontAlgn="base">
        <a:lnSpc>
          <a:spcPts val="1700"/>
        </a:lnSpc>
        <a:spcBef>
          <a:spcPct val="50000"/>
        </a:spcBef>
        <a:spcAft>
          <a:spcPct val="0"/>
        </a:spcAft>
        <a:buClr>
          <a:srgbClr val="C3D603"/>
        </a:buClr>
        <a:buFont typeface="Verdana" pitchFamily="34" charset="0"/>
        <a:buChar char="–"/>
        <a:defRPr sz="1400">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6146" name="Picture 8" descr="Divider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51938" cy="686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Rectangle 3"/>
          <p:cNvSpPr>
            <a:spLocks noGrp="1" noChangeArrowheads="1"/>
          </p:cNvSpPr>
          <p:nvPr>
            <p:ph type="title"/>
          </p:nvPr>
        </p:nvSpPr>
        <p:spPr bwMode="ltGray">
          <a:xfrm>
            <a:off x="292100" y="-109538"/>
            <a:ext cx="8421688" cy="2243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t>#</a:t>
            </a:r>
          </a:p>
        </p:txBody>
      </p:sp>
      <p:sp>
        <p:nvSpPr>
          <p:cNvPr id="6148" name="Rectangle 4"/>
          <p:cNvSpPr>
            <a:spLocks noGrp="1" noChangeArrowheads="1"/>
          </p:cNvSpPr>
          <p:nvPr>
            <p:ph type="body" idx="1"/>
          </p:nvPr>
        </p:nvSpPr>
        <p:spPr bwMode="ltGray">
          <a:xfrm>
            <a:off x="431800" y="2276475"/>
            <a:ext cx="5148263" cy="143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14400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0727" name="Rectangle 7"/>
          <p:cNvSpPr>
            <a:spLocks noGrp="1" noChangeArrowheads="1"/>
          </p:cNvSpPr>
          <p:nvPr>
            <p:ph type="sldNum" sz="quarter" idx="4"/>
          </p:nvPr>
        </p:nvSpPr>
        <p:spPr bwMode="ltGray">
          <a:xfrm>
            <a:off x="431800" y="6453188"/>
            <a:ext cx="323850" cy="179387"/>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500" smtClean="0">
                <a:solidFill>
                  <a:srgbClr val="ADAFAF"/>
                </a:solidFill>
              </a:defRPr>
            </a:lvl1pPr>
          </a:lstStyle>
          <a:p>
            <a:pPr>
              <a:defRPr/>
            </a:pPr>
            <a:r>
              <a:rPr lang="en-US"/>
              <a:t>Slide </a:t>
            </a:r>
            <a:fld id="{87C721BA-D1B5-4B1F-BBDD-0BEB335ABA61}" type="slidenum">
              <a:rPr lang="en-US"/>
              <a:pPr>
                <a:defRPr/>
              </a:pPr>
              <a:t>‹#›</a:t>
            </a:fld>
            <a:endParaRPr lang="en-US"/>
          </a:p>
        </p:txBody>
      </p:sp>
      <p:grpSp>
        <p:nvGrpSpPr>
          <p:cNvPr id="6150" name="Group 7"/>
          <p:cNvGrpSpPr>
            <a:grpSpLocks/>
          </p:cNvGrpSpPr>
          <p:nvPr/>
        </p:nvGrpSpPr>
        <p:grpSpPr bwMode="auto">
          <a:xfrm>
            <a:off x="6732588" y="6165850"/>
            <a:ext cx="2160587" cy="692150"/>
            <a:chOff x="6732240" y="6165304"/>
            <a:chExt cx="2160240" cy="692696"/>
          </a:xfrm>
        </p:grpSpPr>
        <p:sp>
          <p:nvSpPr>
            <p:cNvPr id="9" name="Rectangle 8"/>
            <p:cNvSpPr/>
            <p:nvPr userDrawn="1"/>
          </p:nvSpPr>
          <p:spPr bwMode="auto">
            <a:xfrm>
              <a:off x="6732240" y="6165304"/>
              <a:ext cx="2160240" cy="692696"/>
            </a:xfrm>
            <a:prstGeom prst="rect">
              <a:avLst/>
            </a:prstGeom>
            <a:solidFill>
              <a:schemeClr val="tx1"/>
            </a:solidFill>
            <a:ln w="9525" cap="flat" cmpd="sng" algn="ctr">
              <a:noFill/>
              <a:prstDash val="solid"/>
              <a:round/>
              <a:headEnd type="none" w="med" len="med"/>
              <a:tailEnd type="none" w="med" len="med"/>
            </a:ln>
            <a:effectLst/>
          </p:spPr>
          <p:txBody>
            <a:bodyPr/>
            <a:lstStyle/>
            <a:p>
              <a:pPr>
                <a:defRPr/>
              </a:pPr>
              <a:endParaRPr lang="en-US"/>
            </a:p>
          </p:txBody>
        </p:sp>
        <p:pic>
          <p:nvPicPr>
            <p:cNvPr id="6152" name="Picture 13" descr="X:\2001 library\Invensys Logos\2009 Brand\PPT\iom_logo.pn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6911787" y="6264586"/>
              <a:ext cx="1836677" cy="40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84115" r:id="rId1"/>
    <p:sldLayoutId id="2147484120" r:id="rId2"/>
  </p:sldLayoutIdLst>
  <p:hf hdr="0"/>
  <p:txStyles>
    <p:titleStyle>
      <a:lvl1pPr algn="l" rtl="0" eaLnBrk="0" fontAlgn="base" hangingPunct="0">
        <a:spcBef>
          <a:spcPct val="0"/>
        </a:spcBef>
        <a:spcAft>
          <a:spcPct val="0"/>
        </a:spcAft>
        <a:defRPr sz="16000">
          <a:solidFill>
            <a:srgbClr val="C3D603"/>
          </a:solidFill>
          <a:latin typeface="+mj-lt"/>
          <a:ea typeface="+mj-ea"/>
          <a:cs typeface="+mj-cs"/>
        </a:defRPr>
      </a:lvl1pPr>
      <a:lvl2pPr algn="l" rtl="0" eaLnBrk="0" fontAlgn="base" hangingPunct="0">
        <a:spcBef>
          <a:spcPct val="0"/>
        </a:spcBef>
        <a:spcAft>
          <a:spcPct val="0"/>
        </a:spcAft>
        <a:defRPr sz="16000">
          <a:solidFill>
            <a:srgbClr val="C3D603"/>
          </a:solidFill>
          <a:latin typeface="Verdana" pitchFamily="34" charset="0"/>
        </a:defRPr>
      </a:lvl2pPr>
      <a:lvl3pPr algn="l" rtl="0" eaLnBrk="0" fontAlgn="base" hangingPunct="0">
        <a:spcBef>
          <a:spcPct val="0"/>
        </a:spcBef>
        <a:spcAft>
          <a:spcPct val="0"/>
        </a:spcAft>
        <a:defRPr sz="16000">
          <a:solidFill>
            <a:srgbClr val="C3D603"/>
          </a:solidFill>
          <a:latin typeface="Verdana" pitchFamily="34" charset="0"/>
        </a:defRPr>
      </a:lvl3pPr>
      <a:lvl4pPr algn="l" rtl="0" eaLnBrk="0" fontAlgn="base" hangingPunct="0">
        <a:spcBef>
          <a:spcPct val="0"/>
        </a:spcBef>
        <a:spcAft>
          <a:spcPct val="0"/>
        </a:spcAft>
        <a:defRPr sz="16000">
          <a:solidFill>
            <a:srgbClr val="C3D603"/>
          </a:solidFill>
          <a:latin typeface="Verdana" pitchFamily="34" charset="0"/>
        </a:defRPr>
      </a:lvl4pPr>
      <a:lvl5pPr algn="l" rtl="0" eaLnBrk="0" fontAlgn="base" hangingPunct="0">
        <a:spcBef>
          <a:spcPct val="0"/>
        </a:spcBef>
        <a:spcAft>
          <a:spcPct val="0"/>
        </a:spcAft>
        <a:defRPr sz="16000">
          <a:solidFill>
            <a:srgbClr val="C3D603"/>
          </a:solidFill>
          <a:latin typeface="Verdana" pitchFamily="34" charset="0"/>
        </a:defRPr>
      </a:lvl5pPr>
      <a:lvl6pPr marL="457200" algn="l" rtl="0" fontAlgn="base">
        <a:spcBef>
          <a:spcPct val="0"/>
        </a:spcBef>
        <a:spcAft>
          <a:spcPct val="0"/>
        </a:spcAft>
        <a:defRPr sz="16000">
          <a:solidFill>
            <a:srgbClr val="C3D603"/>
          </a:solidFill>
          <a:latin typeface="Verdana" pitchFamily="34" charset="0"/>
        </a:defRPr>
      </a:lvl6pPr>
      <a:lvl7pPr marL="914400" algn="l" rtl="0" fontAlgn="base">
        <a:spcBef>
          <a:spcPct val="0"/>
        </a:spcBef>
        <a:spcAft>
          <a:spcPct val="0"/>
        </a:spcAft>
        <a:defRPr sz="16000">
          <a:solidFill>
            <a:srgbClr val="C3D603"/>
          </a:solidFill>
          <a:latin typeface="Verdana" pitchFamily="34" charset="0"/>
        </a:defRPr>
      </a:lvl7pPr>
      <a:lvl8pPr marL="1371600" algn="l" rtl="0" fontAlgn="base">
        <a:spcBef>
          <a:spcPct val="0"/>
        </a:spcBef>
        <a:spcAft>
          <a:spcPct val="0"/>
        </a:spcAft>
        <a:defRPr sz="16000">
          <a:solidFill>
            <a:srgbClr val="C3D603"/>
          </a:solidFill>
          <a:latin typeface="Verdana" pitchFamily="34" charset="0"/>
        </a:defRPr>
      </a:lvl8pPr>
      <a:lvl9pPr marL="1828800" algn="l" rtl="0" fontAlgn="base">
        <a:spcBef>
          <a:spcPct val="0"/>
        </a:spcBef>
        <a:spcAft>
          <a:spcPct val="0"/>
        </a:spcAft>
        <a:defRPr sz="16000">
          <a:solidFill>
            <a:srgbClr val="C3D603"/>
          </a:solidFill>
          <a:latin typeface="Verdana" pitchFamily="34" charset="0"/>
        </a:defRPr>
      </a:lvl9pPr>
    </p:titleStyle>
    <p:bodyStyle>
      <a:lvl1pPr marL="342900" indent="-342900" algn="l" rtl="0" eaLnBrk="0" fontAlgn="base" hangingPunct="0">
        <a:spcBef>
          <a:spcPct val="0"/>
        </a:spcBef>
        <a:spcAft>
          <a:spcPct val="0"/>
        </a:spcAft>
        <a:defRPr sz="4000">
          <a:solidFill>
            <a:srgbClr val="FFFFFF"/>
          </a:solidFill>
          <a:latin typeface="+mn-lt"/>
          <a:ea typeface="+mn-ea"/>
          <a:cs typeface="+mn-cs"/>
        </a:defRPr>
      </a:lvl1pPr>
      <a:lvl2pPr marL="198438" indent="-196850" algn="l" rtl="0" eaLnBrk="0" fontAlgn="base" hangingPunct="0">
        <a:lnSpc>
          <a:spcPts val="2400"/>
        </a:lnSpc>
        <a:spcBef>
          <a:spcPct val="50000"/>
        </a:spcBef>
        <a:spcAft>
          <a:spcPct val="0"/>
        </a:spcAft>
        <a:buClr>
          <a:srgbClr val="C3D603"/>
        </a:buClr>
        <a:buChar char="•"/>
        <a:defRPr>
          <a:solidFill>
            <a:srgbClr val="000000"/>
          </a:solidFill>
          <a:latin typeface="+mn-lt"/>
        </a:defRPr>
      </a:lvl2pPr>
      <a:lvl3pPr marL="381000" indent="-180975" algn="l" rtl="0" eaLnBrk="0" fontAlgn="base" hangingPunct="0">
        <a:lnSpc>
          <a:spcPts val="2000"/>
        </a:lnSpc>
        <a:spcBef>
          <a:spcPct val="50000"/>
        </a:spcBef>
        <a:spcAft>
          <a:spcPct val="0"/>
        </a:spcAft>
        <a:buClr>
          <a:srgbClr val="C3D603"/>
        </a:buClr>
        <a:buFont typeface="Verdana" pitchFamily="34" charset="0"/>
        <a:buChar char="–"/>
        <a:defRPr sz="1600">
          <a:solidFill>
            <a:srgbClr val="000000"/>
          </a:solidFill>
          <a:latin typeface="+mn-lt"/>
        </a:defRPr>
      </a:lvl3pPr>
      <a:lvl4pPr marL="525463" indent="-142875" algn="l" rtl="0" eaLnBrk="0" fontAlgn="base" hangingPunct="0">
        <a:lnSpc>
          <a:spcPts val="1800"/>
        </a:lnSpc>
        <a:spcBef>
          <a:spcPct val="50000"/>
        </a:spcBef>
        <a:spcAft>
          <a:spcPct val="0"/>
        </a:spcAft>
        <a:buClr>
          <a:srgbClr val="C3D603"/>
        </a:buClr>
        <a:buChar char="•"/>
        <a:defRPr sz="1500">
          <a:solidFill>
            <a:srgbClr val="000000"/>
          </a:solidFill>
          <a:latin typeface="+mn-lt"/>
        </a:defRPr>
      </a:lvl4pPr>
      <a:lvl5pPr marL="715963" indent="-188913" algn="l" rtl="0" eaLnBrk="0" fontAlgn="base" hangingPunct="0">
        <a:lnSpc>
          <a:spcPts val="1700"/>
        </a:lnSpc>
        <a:spcBef>
          <a:spcPct val="50000"/>
        </a:spcBef>
        <a:spcAft>
          <a:spcPct val="0"/>
        </a:spcAft>
        <a:buClr>
          <a:srgbClr val="C3D603"/>
        </a:buClr>
        <a:buFont typeface="Verdana" pitchFamily="34" charset="0"/>
        <a:buChar char="–"/>
        <a:defRPr sz="1400">
          <a:solidFill>
            <a:srgbClr val="000000"/>
          </a:solidFill>
          <a:latin typeface="+mn-lt"/>
        </a:defRPr>
      </a:lvl5pPr>
      <a:lvl6pPr marL="1173163" indent="-188913" algn="l" rtl="0" fontAlgn="base">
        <a:lnSpc>
          <a:spcPts val="1700"/>
        </a:lnSpc>
        <a:spcBef>
          <a:spcPct val="50000"/>
        </a:spcBef>
        <a:spcAft>
          <a:spcPct val="0"/>
        </a:spcAft>
        <a:buClr>
          <a:srgbClr val="C3D603"/>
        </a:buClr>
        <a:buFont typeface="Verdana" pitchFamily="34" charset="0"/>
        <a:buChar char="–"/>
        <a:defRPr sz="1400">
          <a:solidFill>
            <a:srgbClr val="000000"/>
          </a:solidFill>
          <a:latin typeface="+mn-lt"/>
        </a:defRPr>
      </a:lvl6pPr>
      <a:lvl7pPr marL="1630363" indent="-188913" algn="l" rtl="0" fontAlgn="base">
        <a:lnSpc>
          <a:spcPts val="1700"/>
        </a:lnSpc>
        <a:spcBef>
          <a:spcPct val="50000"/>
        </a:spcBef>
        <a:spcAft>
          <a:spcPct val="0"/>
        </a:spcAft>
        <a:buClr>
          <a:srgbClr val="C3D603"/>
        </a:buClr>
        <a:buFont typeface="Verdana" pitchFamily="34" charset="0"/>
        <a:buChar char="–"/>
        <a:defRPr sz="1400">
          <a:solidFill>
            <a:srgbClr val="000000"/>
          </a:solidFill>
          <a:latin typeface="+mn-lt"/>
        </a:defRPr>
      </a:lvl7pPr>
      <a:lvl8pPr marL="2087563" indent="-188913" algn="l" rtl="0" fontAlgn="base">
        <a:lnSpc>
          <a:spcPts val="1700"/>
        </a:lnSpc>
        <a:spcBef>
          <a:spcPct val="50000"/>
        </a:spcBef>
        <a:spcAft>
          <a:spcPct val="0"/>
        </a:spcAft>
        <a:buClr>
          <a:srgbClr val="C3D603"/>
        </a:buClr>
        <a:buFont typeface="Verdana" pitchFamily="34" charset="0"/>
        <a:buChar char="–"/>
        <a:defRPr sz="1400">
          <a:solidFill>
            <a:srgbClr val="000000"/>
          </a:solidFill>
          <a:latin typeface="+mn-lt"/>
        </a:defRPr>
      </a:lvl8pPr>
      <a:lvl9pPr marL="2544763" indent="-188913" algn="l" rtl="0" fontAlgn="base">
        <a:lnSpc>
          <a:spcPts val="1700"/>
        </a:lnSpc>
        <a:spcBef>
          <a:spcPct val="50000"/>
        </a:spcBef>
        <a:spcAft>
          <a:spcPct val="0"/>
        </a:spcAft>
        <a:buClr>
          <a:srgbClr val="C3D603"/>
        </a:buClr>
        <a:buFont typeface="Verdana" pitchFamily="34" charset="0"/>
        <a:buChar char="–"/>
        <a:defRPr sz="1400">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7170" name="Picture 8" descr="Divider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51938" cy="686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Rectangle 3"/>
          <p:cNvSpPr>
            <a:spLocks noGrp="1" noChangeArrowheads="1"/>
          </p:cNvSpPr>
          <p:nvPr>
            <p:ph type="title"/>
          </p:nvPr>
        </p:nvSpPr>
        <p:spPr bwMode="ltGray">
          <a:xfrm>
            <a:off x="292100" y="-109538"/>
            <a:ext cx="8421688" cy="2243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t>#</a:t>
            </a:r>
          </a:p>
        </p:txBody>
      </p:sp>
      <p:sp>
        <p:nvSpPr>
          <p:cNvPr id="7172" name="Rectangle 4"/>
          <p:cNvSpPr>
            <a:spLocks noGrp="1" noChangeArrowheads="1"/>
          </p:cNvSpPr>
          <p:nvPr>
            <p:ph type="body" idx="1"/>
          </p:nvPr>
        </p:nvSpPr>
        <p:spPr bwMode="ltGray">
          <a:xfrm>
            <a:off x="431800" y="2276475"/>
            <a:ext cx="5148263" cy="143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14400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2647" name="Rectangle 7"/>
          <p:cNvSpPr>
            <a:spLocks noGrp="1" noChangeArrowheads="1"/>
          </p:cNvSpPr>
          <p:nvPr>
            <p:ph type="sldNum" sz="quarter" idx="4"/>
          </p:nvPr>
        </p:nvSpPr>
        <p:spPr bwMode="ltGray">
          <a:xfrm>
            <a:off x="431800" y="6453188"/>
            <a:ext cx="323850" cy="179387"/>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500" smtClean="0">
                <a:solidFill>
                  <a:srgbClr val="ADAFAF"/>
                </a:solidFill>
              </a:defRPr>
            </a:lvl1pPr>
          </a:lstStyle>
          <a:p>
            <a:pPr>
              <a:defRPr/>
            </a:pPr>
            <a:r>
              <a:rPr lang="en-US"/>
              <a:t>Slide </a:t>
            </a:r>
            <a:fld id="{033BE8AE-C0CF-40DD-B6C1-737E7AF5E74A}" type="slidenum">
              <a:rPr lang="en-US"/>
              <a:pPr>
                <a:defRPr/>
              </a:pPr>
              <a:t>‹#›</a:t>
            </a:fld>
            <a:endParaRPr lang="en-US"/>
          </a:p>
        </p:txBody>
      </p:sp>
      <p:grpSp>
        <p:nvGrpSpPr>
          <p:cNvPr id="7174" name="Group 7"/>
          <p:cNvGrpSpPr>
            <a:grpSpLocks/>
          </p:cNvGrpSpPr>
          <p:nvPr/>
        </p:nvGrpSpPr>
        <p:grpSpPr bwMode="auto">
          <a:xfrm>
            <a:off x="6732588" y="6165850"/>
            <a:ext cx="2160587" cy="692150"/>
            <a:chOff x="6732240" y="6165304"/>
            <a:chExt cx="2160240" cy="692696"/>
          </a:xfrm>
        </p:grpSpPr>
        <p:sp>
          <p:nvSpPr>
            <p:cNvPr id="9" name="Rectangle 8"/>
            <p:cNvSpPr/>
            <p:nvPr userDrawn="1"/>
          </p:nvSpPr>
          <p:spPr bwMode="auto">
            <a:xfrm>
              <a:off x="6732240" y="6165304"/>
              <a:ext cx="2160240" cy="692696"/>
            </a:xfrm>
            <a:prstGeom prst="rect">
              <a:avLst/>
            </a:prstGeom>
            <a:solidFill>
              <a:schemeClr val="tx1"/>
            </a:solidFill>
            <a:ln w="9525" cap="flat" cmpd="sng" algn="ctr">
              <a:noFill/>
              <a:prstDash val="solid"/>
              <a:round/>
              <a:headEnd type="none" w="med" len="med"/>
              <a:tailEnd type="none" w="med" len="med"/>
            </a:ln>
            <a:effectLst/>
          </p:spPr>
          <p:txBody>
            <a:bodyPr/>
            <a:lstStyle/>
            <a:p>
              <a:pPr>
                <a:defRPr/>
              </a:pPr>
              <a:endParaRPr lang="en-US"/>
            </a:p>
          </p:txBody>
        </p:sp>
        <p:pic>
          <p:nvPicPr>
            <p:cNvPr id="7176" name="Picture 13" descr="X:\2001 library\Invensys Logos\2009 Brand\PPT\iom_logo.pn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6911787" y="6264586"/>
              <a:ext cx="1836677" cy="40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84126" r:id="rId1"/>
    <p:sldLayoutId id="2147484131" r:id="rId2"/>
  </p:sldLayoutIdLst>
  <p:hf hdr="0"/>
  <p:txStyles>
    <p:titleStyle>
      <a:lvl1pPr algn="l" rtl="0" eaLnBrk="0" fontAlgn="base" hangingPunct="0">
        <a:spcBef>
          <a:spcPct val="0"/>
        </a:spcBef>
        <a:spcAft>
          <a:spcPct val="0"/>
        </a:spcAft>
        <a:defRPr sz="16000">
          <a:solidFill>
            <a:srgbClr val="C3D603"/>
          </a:solidFill>
          <a:latin typeface="+mj-lt"/>
          <a:ea typeface="+mj-ea"/>
          <a:cs typeface="+mj-cs"/>
        </a:defRPr>
      </a:lvl1pPr>
      <a:lvl2pPr algn="l" rtl="0" eaLnBrk="0" fontAlgn="base" hangingPunct="0">
        <a:spcBef>
          <a:spcPct val="0"/>
        </a:spcBef>
        <a:spcAft>
          <a:spcPct val="0"/>
        </a:spcAft>
        <a:defRPr sz="16000">
          <a:solidFill>
            <a:srgbClr val="C3D603"/>
          </a:solidFill>
          <a:latin typeface="Verdana" pitchFamily="34" charset="0"/>
        </a:defRPr>
      </a:lvl2pPr>
      <a:lvl3pPr algn="l" rtl="0" eaLnBrk="0" fontAlgn="base" hangingPunct="0">
        <a:spcBef>
          <a:spcPct val="0"/>
        </a:spcBef>
        <a:spcAft>
          <a:spcPct val="0"/>
        </a:spcAft>
        <a:defRPr sz="16000">
          <a:solidFill>
            <a:srgbClr val="C3D603"/>
          </a:solidFill>
          <a:latin typeface="Verdana" pitchFamily="34" charset="0"/>
        </a:defRPr>
      </a:lvl3pPr>
      <a:lvl4pPr algn="l" rtl="0" eaLnBrk="0" fontAlgn="base" hangingPunct="0">
        <a:spcBef>
          <a:spcPct val="0"/>
        </a:spcBef>
        <a:spcAft>
          <a:spcPct val="0"/>
        </a:spcAft>
        <a:defRPr sz="16000">
          <a:solidFill>
            <a:srgbClr val="C3D603"/>
          </a:solidFill>
          <a:latin typeface="Verdana" pitchFamily="34" charset="0"/>
        </a:defRPr>
      </a:lvl4pPr>
      <a:lvl5pPr algn="l" rtl="0" eaLnBrk="0" fontAlgn="base" hangingPunct="0">
        <a:spcBef>
          <a:spcPct val="0"/>
        </a:spcBef>
        <a:spcAft>
          <a:spcPct val="0"/>
        </a:spcAft>
        <a:defRPr sz="16000">
          <a:solidFill>
            <a:srgbClr val="C3D603"/>
          </a:solidFill>
          <a:latin typeface="Verdana" pitchFamily="34" charset="0"/>
        </a:defRPr>
      </a:lvl5pPr>
      <a:lvl6pPr marL="457200" algn="l" rtl="0" fontAlgn="base">
        <a:spcBef>
          <a:spcPct val="0"/>
        </a:spcBef>
        <a:spcAft>
          <a:spcPct val="0"/>
        </a:spcAft>
        <a:defRPr sz="16000">
          <a:solidFill>
            <a:srgbClr val="C3D603"/>
          </a:solidFill>
          <a:latin typeface="Verdana" pitchFamily="34" charset="0"/>
        </a:defRPr>
      </a:lvl6pPr>
      <a:lvl7pPr marL="914400" algn="l" rtl="0" fontAlgn="base">
        <a:spcBef>
          <a:spcPct val="0"/>
        </a:spcBef>
        <a:spcAft>
          <a:spcPct val="0"/>
        </a:spcAft>
        <a:defRPr sz="16000">
          <a:solidFill>
            <a:srgbClr val="C3D603"/>
          </a:solidFill>
          <a:latin typeface="Verdana" pitchFamily="34" charset="0"/>
        </a:defRPr>
      </a:lvl7pPr>
      <a:lvl8pPr marL="1371600" algn="l" rtl="0" fontAlgn="base">
        <a:spcBef>
          <a:spcPct val="0"/>
        </a:spcBef>
        <a:spcAft>
          <a:spcPct val="0"/>
        </a:spcAft>
        <a:defRPr sz="16000">
          <a:solidFill>
            <a:srgbClr val="C3D603"/>
          </a:solidFill>
          <a:latin typeface="Verdana" pitchFamily="34" charset="0"/>
        </a:defRPr>
      </a:lvl8pPr>
      <a:lvl9pPr marL="1828800" algn="l" rtl="0" fontAlgn="base">
        <a:spcBef>
          <a:spcPct val="0"/>
        </a:spcBef>
        <a:spcAft>
          <a:spcPct val="0"/>
        </a:spcAft>
        <a:defRPr sz="16000">
          <a:solidFill>
            <a:srgbClr val="C3D603"/>
          </a:solidFill>
          <a:latin typeface="Verdana" pitchFamily="34" charset="0"/>
        </a:defRPr>
      </a:lvl9pPr>
    </p:titleStyle>
    <p:bodyStyle>
      <a:lvl1pPr marL="342900" indent="-342900" algn="l" rtl="0" eaLnBrk="0" fontAlgn="base" hangingPunct="0">
        <a:spcBef>
          <a:spcPct val="0"/>
        </a:spcBef>
        <a:spcAft>
          <a:spcPct val="0"/>
        </a:spcAft>
        <a:defRPr sz="4000">
          <a:solidFill>
            <a:srgbClr val="FFFFFF"/>
          </a:solidFill>
          <a:latin typeface="+mn-lt"/>
          <a:ea typeface="+mn-ea"/>
          <a:cs typeface="+mn-cs"/>
        </a:defRPr>
      </a:lvl1pPr>
      <a:lvl2pPr marL="198438" indent="-196850" algn="l" rtl="0" eaLnBrk="0" fontAlgn="base" hangingPunct="0">
        <a:lnSpc>
          <a:spcPts val="2400"/>
        </a:lnSpc>
        <a:spcBef>
          <a:spcPct val="50000"/>
        </a:spcBef>
        <a:spcAft>
          <a:spcPct val="0"/>
        </a:spcAft>
        <a:buClr>
          <a:srgbClr val="C3D603"/>
        </a:buClr>
        <a:buChar char="•"/>
        <a:defRPr>
          <a:solidFill>
            <a:srgbClr val="000000"/>
          </a:solidFill>
          <a:latin typeface="+mn-lt"/>
        </a:defRPr>
      </a:lvl2pPr>
      <a:lvl3pPr marL="381000" indent="-180975" algn="l" rtl="0" eaLnBrk="0" fontAlgn="base" hangingPunct="0">
        <a:lnSpc>
          <a:spcPts val="2000"/>
        </a:lnSpc>
        <a:spcBef>
          <a:spcPct val="50000"/>
        </a:spcBef>
        <a:spcAft>
          <a:spcPct val="0"/>
        </a:spcAft>
        <a:buClr>
          <a:srgbClr val="C3D603"/>
        </a:buClr>
        <a:buFont typeface="Verdana" pitchFamily="34" charset="0"/>
        <a:buChar char="–"/>
        <a:defRPr sz="1600">
          <a:solidFill>
            <a:srgbClr val="000000"/>
          </a:solidFill>
          <a:latin typeface="+mn-lt"/>
        </a:defRPr>
      </a:lvl3pPr>
      <a:lvl4pPr marL="525463" indent="-142875" algn="l" rtl="0" eaLnBrk="0" fontAlgn="base" hangingPunct="0">
        <a:lnSpc>
          <a:spcPts val="1800"/>
        </a:lnSpc>
        <a:spcBef>
          <a:spcPct val="50000"/>
        </a:spcBef>
        <a:spcAft>
          <a:spcPct val="0"/>
        </a:spcAft>
        <a:buClr>
          <a:srgbClr val="C3D603"/>
        </a:buClr>
        <a:buChar char="•"/>
        <a:defRPr sz="1500">
          <a:solidFill>
            <a:srgbClr val="000000"/>
          </a:solidFill>
          <a:latin typeface="+mn-lt"/>
        </a:defRPr>
      </a:lvl4pPr>
      <a:lvl5pPr marL="715963" indent="-188913" algn="l" rtl="0" eaLnBrk="0" fontAlgn="base" hangingPunct="0">
        <a:lnSpc>
          <a:spcPts val="1700"/>
        </a:lnSpc>
        <a:spcBef>
          <a:spcPct val="50000"/>
        </a:spcBef>
        <a:spcAft>
          <a:spcPct val="0"/>
        </a:spcAft>
        <a:buClr>
          <a:srgbClr val="C3D603"/>
        </a:buClr>
        <a:buFont typeface="Verdana" pitchFamily="34" charset="0"/>
        <a:buChar char="–"/>
        <a:defRPr sz="1400">
          <a:solidFill>
            <a:srgbClr val="000000"/>
          </a:solidFill>
          <a:latin typeface="+mn-lt"/>
        </a:defRPr>
      </a:lvl5pPr>
      <a:lvl6pPr marL="1173163" indent="-188913" algn="l" rtl="0" fontAlgn="base">
        <a:lnSpc>
          <a:spcPts val="1700"/>
        </a:lnSpc>
        <a:spcBef>
          <a:spcPct val="50000"/>
        </a:spcBef>
        <a:spcAft>
          <a:spcPct val="0"/>
        </a:spcAft>
        <a:buClr>
          <a:srgbClr val="C3D603"/>
        </a:buClr>
        <a:buFont typeface="Verdana" pitchFamily="34" charset="0"/>
        <a:buChar char="–"/>
        <a:defRPr sz="1400">
          <a:solidFill>
            <a:srgbClr val="000000"/>
          </a:solidFill>
          <a:latin typeface="+mn-lt"/>
        </a:defRPr>
      </a:lvl6pPr>
      <a:lvl7pPr marL="1630363" indent="-188913" algn="l" rtl="0" fontAlgn="base">
        <a:lnSpc>
          <a:spcPts val="1700"/>
        </a:lnSpc>
        <a:spcBef>
          <a:spcPct val="50000"/>
        </a:spcBef>
        <a:spcAft>
          <a:spcPct val="0"/>
        </a:spcAft>
        <a:buClr>
          <a:srgbClr val="C3D603"/>
        </a:buClr>
        <a:buFont typeface="Verdana" pitchFamily="34" charset="0"/>
        <a:buChar char="–"/>
        <a:defRPr sz="1400">
          <a:solidFill>
            <a:srgbClr val="000000"/>
          </a:solidFill>
          <a:latin typeface="+mn-lt"/>
        </a:defRPr>
      </a:lvl7pPr>
      <a:lvl8pPr marL="2087563" indent="-188913" algn="l" rtl="0" fontAlgn="base">
        <a:lnSpc>
          <a:spcPts val="1700"/>
        </a:lnSpc>
        <a:spcBef>
          <a:spcPct val="50000"/>
        </a:spcBef>
        <a:spcAft>
          <a:spcPct val="0"/>
        </a:spcAft>
        <a:buClr>
          <a:srgbClr val="C3D603"/>
        </a:buClr>
        <a:buFont typeface="Verdana" pitchFamily="34" charset="0"/>
        <a:buChar char="–"/>
        <a:defRPr sz="1400">
          <a:solidFill>
            <a:srgbClr val="000000"/>
          </a:solidFill>
          <a:latin typeface="+mn-lt"/>
        </a:defRPr>
      </a:lvl8pPr>
      <a:lvl9pPr marL="2544763" indent="-188913" algn="l" rtl="0" fontAlgn="base">
        <a:lnSpc>
          <a:spcPts val="1700"/>
        </a:lnSpc>
        <a:spcBef>
          <a:spcPct val="50000"/>
        </a:spcBef>
        <a:spcAft>
          <a:spcPct val="0"/>
        </a:spcAft>
        <a:buClr>
          <a:srgbClr val="C3D603"/>
        </a:buClr>
        <a:buFont typeface="Verdana" pitchFamily="34" charset="0"/>
        <a:buChar char="–"/>
        <a:defRPr sz="1400">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8194" name="Picture 8" descr="Divider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50" y="0"/>
            <a:ext cx="9151938" cy="686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Rectangle 3"/>
          <p:cNvSpPr>
            <a:spLocks noGrp="1" noChangeArrowheads="1"/>
          </p:cNvSpPr>
          <p:nvPr>
            <p:ph type="title"/>
          </p:nvPr>
        </p:nvSpPr>
        <p:spPr bwMode="ltGray">
          <a:xfrm>
            <a:off x="292100" y="-109538"/>
            <a:ext cx="8421688" cy="2243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t>#</a:t>
            </a:r>
          </a:p>
        </p:txBody>
      </p:sp>
      <p:sp>
        <p:nvSpPr>
          <p:cNvPr id="8196" name="Rectangle 4"/>
          <p:cNvSpPr>
            <a:spLocks noGrp="1" noChangeArrowheads="1"/>
          </p:cNvSpPr>
          <p:nvPr>
            <p:ph type="body" idx="1"/>
          </p:nvPr>
        </p:nvSpPr>
        <p:spPr bwMode="ltGray">
          <a:xfrm>
            <a:off x="431800" y="2276475"/>
            <a:ext cx="5148263" cy="143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14400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4695" name="Rectangle 7"/>
          <p:cNvSpPr>
            <a:spLocks noGrp="1" noChangeArrowheads="1"/>
          </p:cNvSpPr>
          <p:nvPr>
            <p:ph type="sldNum" sz="quarter" idx="4"/>
          </p:nvPr>
        </p:nvSpPr>
        <p:spPr bwMode="ltGray">
          <a:xfrm>
            <a:off x="431800" y="6453188"/>
            <a:ext cx="323850" cy="179387"/>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500" smtClean="0">
                <a:solidFill>
                  <a:srgbClr val="ADAFAF"/>
                </a:solidFill>
              </a:defRPr>
            </a:lvl1pPr>
          </a:lstStyle>
          <a:p>
            <a:pPr>
              <a:defRPr/>
            </a:pPr>
            <a:r>
              <a:rPr lang="en-US"/>
              <a:t>Slide </a:t>
            </a:r>
            <a:fld id="{97B4A5EB-1AC9-44B7-A7D3-1BD8BFB4B1A9}" type="slidenum">
              <a:rPr lang="en-US"/>
              <a:pPr>
                <a:defRPr/>
              </a:pPr>
              <a:t>‹#›</a:t>
            </a:fld>
            <a:endParaRPr lang="en-US"/>
          </a:p>
        </p:txBody>
      </p:sp>
      <p:grpSp>
        <p:nvGrpSpPr>
          <p:cNvPr id="8198" name="Group 7"/>
          <p:cNvGrpSpPr>
            <a:grpSpLocks/>
          </p:cNvGrpSpPr>
          <p:nvPr/>
        </p:nvGrpSpPr>
        <p:grpSpPr bwMode="auto">
          <a:xfrm>
            <a:off x="6732588" y="6165850"/>
            <a:ext cx="2160587" cy="692150"/>
            <a:chOff x="6732240" y="6165304"/>
            <a:chExt cx="2160240" cy="692696"/>
          </a:xfrm>
        </p:grpSpPr>
        <p:sp>
          <p:nvSpPr>
            <p:cNvPr id="9" name="Rectangle 8"/>
            <p:cNvSpPr/>
            <p:nvPr userDrawn="1"/>
          </p:nvSpPr>
          <p:spPr bwMode="auto">
            <a:xfrm>
              <a:off x="6732240" y="6165304"/>
              <a:ext cx="2160240" cy="692696"/>
            </a:xfrm>
            <a:prstGeom prst="rect">
              <a:avLst/>
            </a:prstGeom>
            <a:solidFill>
              <a:schemeClr val="tx1"/>
            </a:solidFill>
            <a:ln w="9525" cap="flat" cmpd="sng" algn="ctr">
              <a:noFill/>
              <a:prstDash val="solid"/>
              <a:round/>
              <a:headEnd type="none" w="med" len="med"/>
              <a:tailEnd type="none" w="med" len="med"/>
            </a:ln>
            <a:effectLst/>
          </p:spPr>
          <p:txBody>
            <a:bodyPr/>
            <a:lstStyle/>
            <a:p>
              <a:pPr>
                <a:defRPr/>
              </a:pPr>
              <a:endParaRPr lang="en-US"/>
            </a:p>
          </p:txBody>
        </p:sp>
        <p:pic>
          <p:nvPicPr>
            <p:cNvPr id="8200" name="Picture 13" descr="X:\2001 library\Invensys Logos\2009 Brand\PPT\iom_logo.pn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6911787" y="6264586"/>
              <a:ext cx="1836677" cy="40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84137" r:id="rId1"/>
    <p:sldLayoutId id="2147484142" r:id="rId2"/>
  </p:sldLayoutIdLst>
  <p:hf hdr="0"/>
  <p:txStyles>
    <p:titleStyle>
      <a:lvl1pPr algn="l" rtl="0" eaLnBrk="0" fontAlgn="base" hangingPunct="0">
        <a:spcBef>
          <a:spcPct val="0"/>
        </a:spcBef>
        <a:spcAft>
          <a:spcPct val="0"/>
        </a:spcAft>
        <a:defRPr sz="16000">
          <a:solidFill>
            <a:srgbClr val="C3D603"/>
          </a:solidFill>
          <a:latin typeface="+mj-lt"/>
          <a:ea typeface="+mj-ea"/>
          <a:cs typeface="+mj-cs"/>
        </a:defRPr>
      </a:lvl1pPr>
      <a:lvl2pPr algn="l" rtl="0" eaLnBrk="0" fontAlgn="base" hangingPunct="0">
        <a:spcBef>
          <a:spcPct val="0"/>
        </a:spcBef>
        <a:spcAft>
          <a:spcPct val="0"/>
        </a:spcAft>
        <a:defRPr sz="16000">
          <a:solidFill>
            <a:srgbClr val="C3D603"/>
          </a:solidFill>
          <a:latin typeface="Verdana" pitchFamily="34" charset="0"/>
        </a:defRPr>
      </a:lvl2pPr>
      <a:lvl3pPr algn="l" rtl="0" eaLnBrk="0" fontAlgn="base" hangingPunct="0">
        <a:spcBef>
          <a:spcPct val="0"/>
        </a:spcBef>
        <a:spcAft>
          <a:spcPct val="0"/>
        </a:spcAft>
        <a:defRPr sz="16000">
          <a:solidFill>
            <a:srgbClr val="C3D603"/>
          </a:solidFill>
          <a:latin typeface="Verdana" pitchFamily="34" charset="0"/>
        </a:defRPr>
      </a:lvl3pPr>
      <a:lvl4pPr algn="l" rtl="0" eaLnBrk="0" fontAlgn="base" hangingPunct="0">
        <a:spcBef>
          <a:spcPct val="0"/>
        </a:spcBef>
        <a:spcAft>
          <a:spcPct val="0"/>
        </a:spcAft>
        <a:defRPr sz="16000">
          <a:solidFill>
            <a:srgbClr val="C3D603"/>
          </a:solidFill>
          <a:latin typeface="Verdana" pitchFamily="34" charset="0"/>
        </a:defRPr>
      </a:lvl4pPr>
      <a:lvl5pPr algn="l" rtl="0" eaLnBrk="0" fontAlgn="base" hangingPunct="0">
        <a:spcBef>
          <a:spcPct val="0"/>
        </a:spcBef>
        <a:spcAft>
          <a:spcPct val="0"/>
        </a:spcAft>
        <a:defRPr sz="16000">
          <a:solidFill>
            <a:srgbClr val="C3D603"/>
          </a:solidFill>
          <a:latin typeface="Verdana" pitchFamily="34" charset="0"/>
        </a:defRPr>
      </a:lvl5pPr>
      <a:lvl6pPr marL="457200" algn="l" rtl="0" fontAlgn="base">
        <a:spcBef>
          <a:spcPct val="0"/>
        </a:spcBef>
        <a:spcAft>
          <a:spcPct val="0"/>
        </a:spcAft>
        <a:defRPr sz="16000">
          <a:solidFill>
            <a:srgbClr val="C3D603"/>
          </a:solidFill>
          <a:latin typeface="Verdana" pitchFamily="34" charset="0"/>
        </a:defRPr>
      </a:lvl6pPr>
      <a:lvl7pPr marL="914400" algn="l" rtl="0" fontAlgn="base">
        <a:spcBef>
          <a:spcPct val="0"/>
        </a:spcBef>
        <a:spcAft>
          <a:spcPct val="0"/>
        </a:spcAft>
        <a:defRPr sz="16000">
          <a:solidFill>
            <a:srgbClr val="C3D603"/>
          </a:solidFill>
          <a:latin typeface="Verdana" pitchFamily="34" charset="0"/>
        </a:defRPr>
      </a:lvl7pPr>
      <a:lvl8pPr marL="1371600" algn="l" rtl="0" fontAlgn="base">
        <a:spcBef>
          <a:spcPct val="0"/>
        </a:spcBef>
        <a:spcAft>
          <a:spcPct val="0"/>
        </a:spcAft>
        <a:defRPr sz="16000">
          <a:solidFill>
            <a:srgbClr val="C3D603"/>
          </a:solidFill>
          <a:latin typeface="Verdana" pitchFamily="34" charset="0"/>
        </a:defRPr>
      </a:lvl8pPr>
      <a:lvl9pPr marL="1828800" algn="l" rtl="0" fontAlgn="base">
        <a:spcBef>
          <a:spcPct val="0"/>
        </a:spcBef>
        <a:spcAft>
          <a:spcPct val="0"/>
        </a:spcAft>
        <a:defRPr sz="16000">
          <a:solidFill>
            <a:srgbClr val="C3D603"/>
          </a:solidFill>
          <a:latin typeface="Verdana" pitchFamily="34" charset="0"/>
        </a:defRPr>
      </a:lvl9pPr>
    </p:titleStyle>
    <p:bodyStyle>
      <a:lvl1pPr marL="342900" indent="-342900" algn="l" rtl="0" eaLnBrk="0" fontAlgn="base" hangingPunct="0">
        <a:spcBef>
          <a:spcPct val="0"/>
        </a:spcBef>
        <a:spcAft>
          <a:spcPct val="0"/>
        </a:spcAft>
        <a:defRPr sz="4000">
          <a:solidFill>
            <a:srgbClr val="FFFFFF"/>
          </a:solidFill>
          <a:latin typeface="+mn-lt"/>
          <a:ea typeface="+mn-ea"/>
          <a:cs typeface="+mn-cs"/>
        </a:defRPr>
      </a:lvl1pPr>
      <a:lvl2pPr marL="198438" indent="-196850" algn="l" rtl="0" eaLnBrk="0" fontAlgn="base" hangingPunct="0">
        <a:lnSpc>
          <a:spcPts val="2400"/>
        </a:lnSpc>
        <a:spcBef>
          <a:spcPct val="50000"/>
        </a:spcBef>
        <a:spcAft>
          <a:spcPct val="0"/>
        </a:spcAft>
        <a:buClr>
          <a:srgbClr val="C3D603"/>
        </a:buClr>
        <a:buChar char="•"/>
        <a:defRPr>
          <a:solidFill>
            <a:srgbClr val="000000"/>
          </a:solidFill>
          <a:latin typeface="+mn-lt"/>
        </a:defRPr>
      </a:lvl2pPr>
      <a:lvl3pPr marL="381000" indent="-180975" algn="l" rtl="0" eaLnBrk="0" fontAlgn="base" hangingPunct="0">
        <a:lnSpc>
          <a:spcPts val="2000"/>
        </a:lnSpc>
        <a:spcBef>
          <a:spcPct val="50000"/>
        </a:spcBef>
        <a:spcAft>
          <a:spcPct val="0"/>
        </a:spcAft>
        <a:buClr>
          <a:srgbClr val="C3D603"/>
        </a:buClr>
        <a:buFont typeface="Verdana" pitchFamily="34" charset="0"/>
        <a:buChar char="–"/>
        <a:defRPr sz="1600">
          <a:solidFill>
            <a:srgbClr val="000000"/>
          </a:solidFill>
          <a:latin typeface="+mn-lt"/>
        </a:defRPr>
      </a:lvl3pPr>
      <a:lvl4pPr marL="525463" indent="-142875" algn="l" rtl="0" eaLnBrk="0" fontAlgn="base" hangingPunct="0">
        <a:lnSpc>
          <a:spcPts val="1800"/>
        </a:lnSpc>
        <a:spcBef>
          <a:spcPct val="50000"/>
        </a:spcBef>
        <a:spcAft>
          <a:spcPct val="0"/>
        </a:spcAft>
        <a:buClr>
          <a:srgbClr val="C3D603"/>
        </a:buClr>
        <a:buChar char="•"/>
        <a:defRPr sz="1500">
          <a:solidFill>
            <a:srgbClr val="000000"/>
          </a:solidFill>
          <a:latin typeface="+mn-lt"/>
        </a:defRPr>
      </a:lvl4pPr>
      <a:lvl5pPr marL="715963" indent="-188913" algn="l" rtl="0" eaLnBrk="0" fontAlgn="base" hangingPunct="0">
        <a:lnSpc>
          <a:spcPts val="1700"/>
        </a:lnSpc>
        <a:spcBef>
          <a:spcPct val="50000"/>
        </a:spcBef>
        <a:spcAft>
          <a:spcPct val="0"/>
        </a:spcAft>
        <a:buClr>
          <a:srgbClr val="C3D603"/>
        </a:buClr>
        <a:buFont typeface="Verdana" pitchFamily="34" charset="0"/>
        <a:buChar char="–"/>
        <a:defRPr sz="1400">
          <a:solidFill>
            <a:srgbClr val="000000"/>
          </a:solidFill>
          <a:latin typeface="+mn-lt"/>
        </a:defRPr>
      </a:lvl5pPr>
      <a:lvl6pPr marL="1173163" indent="-188913" algn="l" rtl="0" fontAlgn="base">
        <a:lnSpc>
          <a:spcPts val="1700"/>
        </a:lnSpc>
        <a:spcBef>
          <a:spcPct val="50000"/>
        </a:spcBef>
        <a:spcAft>
          <a:spcPct val="0"/>
        </a:spcAft>
        <a:buClr>
          <a:srgbClr val="C3D603"/>
        </a:buClr>
        <a:buFont typeface="Verdana" pitchFamily="34" charset="0"/>
        <a:buChar char="–"/>
        <a:defRPr sz="1400">
          <a:solidFill>
            <a:srgbClr val="000000"/>
          </a:solidFill>
          <a:latin typeface="+mn-lt"/>
        </a:defRPr>
      </a:lvl6pPr>
      <a:lvl7pPr marL="1630363" indent="-188913" algn="l" rtl="0" fontAlgn="base">
        <a:lnSpc>
          <a:spcPts val="1700"/>
        </a:lnSpc>
        <a:spcBef>
          <a:spcPct val="50000"/>
        </a:spcBef>
        <a:spcAft>
          <a:spcPct val="0"/>
        </a:spcAft>
        <a:buClr>
          <a:srgbClr val="C3D603"/>
        </a:buClr>
        <a:buFont typeface="Verdana" pitchFamily="34" charset="0"/>
        <a:buChar char="–"/>
        <a:defRPr sz="1400">
          <a:solidFill>
            <a:srgbClr val="000000"/>
          </a:solidFill>
          <a:latin typeface="+mn-lt"/>
        </a:defRPr>
      </a:lvl7pPr>
      <a:lvl8pPr marL="2087563" indent="-188913" algn="l" rtl="0" fontAlgn="base">
        <a:lnSpc>
          <a:spcPts val="1700"/>
        </a:lnSpc>
        <a:spcBef>
          <a:spcPct val="50000"/>
        </a:spcBef>
        <a:spcAft>
          <a:spcPct val="0"/>
        </a:spcAft>
        <a:buClr>
          <a:srgbClr val="C3D603"/>
        </a:buClr>
        <a:buFont typeface="Verdana" pitchFamily="34" charset="0"/>
        <a:buChar char="–"/>
        <a:defRPr sz="1400">
          <a:solidFill>
            <a:srgbClr val="000000"/>
          </a:solidFill>
          <a:latin typeface="+mn-lt"/>
        </a:defRPr>
      </a:lvl8pPr>
      <a:lvl9pPr marL="2544763" indent="-188913" algn="l" rtl="0" fontAlgn="base">
        <a:lnSpc>
          <a:spcPts val="1700"/>
        </a:lnSpc>
        <a:spcBef>
          <a:spcPct val="50000"/>
        </a:spcBef>
        <a:spcAft>
          <a:spcPct val="0"/>
        </a:spcAft>
        <a:buClr>
          <a:srgbClr val="C3D603"/>
        </a:buClr>
        <a:buFont typeface="Verdana" pitchFamily="34" charset="0"/>
        <a:buChar char="–"/>
        <a:defRPr sz="1400">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9218" name="Picture 8" descr="Divider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50" y="0"/>
            <a:ext cx="9151938" cy="686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Rectangle 3"/>
          <p:cNvSpPr>
            <a:spLocks noGrp="1" noChangeArrowheads="1"/>
          </p:cNvSpPr>
          <p:nvPr>
            <p:ph type="title"/>
          </p:nvPr>
        </p:nvSpPr>
        <p:spPr bwMode="ltGray">
          <a:xfrm>
            <a:off x="292100" y="-109538"/>
            <a:ext cx="8421688" cy="2243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t>#</a:t>
            </a:r>
          </a:p>
        </p:txBody>
      </p:sp>
      <p:sp>
        <p:nvSpPr>
          <p:cNvPr id="9220" name="Rectangle 4"/>
          <p:cNvSpPr>
            <a:spLocks noGrp="1" noChangeArrowheads="1"/>
          </p:cNvSpPr>
          <p:nvPr>
            <p:ph type="body" idx="1"/>
          </p:nvPr>
        </p:nvSpPr>
        <p:spPr bwMode="ltGray">
          <a:xfrm>
            <a:off x="431800" y="2276475"/>
            <a:ext cx="5148263" cy="143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14400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6743" name="Rectangle 7"/>
          <p:cNvSpPr>
            <a:spLocks noGrp="1" noChangeArrowheads="1"/>
          </p:cNvSpPr>
          <p:nvPr>
            <p:ph type="sldNum" sz="quarter" idx="4"/>
          </p:nvPr>
        </p:nvSpPr>
        <p:spPr bwMode="ltGray">
          <a:xfrm>
            <a:off x="431800" y="6453188"/>
            <a:ext cx="323850" cy="179387"/>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500" smtClean="0">
                <a:solidFill>
                  <a:srgbClr val="ADAFAF"/>
                </a:solidFill>
              </a:defRPr>
            </a:lvl1pPr>
          </a:lstStyle>
          <a:p>
            <a:pPr>
              <a:defRPr/>
            </a:pPr>
            <a:r>
              <a:rPr lang="en-US"/>
              <a:t>Slide </a:t>
            </a:r>
            <a:fld id="{6A3707C8-1C53-4ACD-BC9B-FAD3153B2A03}" type="slidenum">
              <a:rPr lang="en-US"/>
              <a:pPr>
                <a:defRPr/>
              </a:pPr>
              <a:t>‹#›</a:t>
            </a:fld>
            <a:endParaRPr lang="en-US"/>
          </a:p>
        </p:txBody>
      </p:sp>
      <p:grpSp>
        <p:nvGrpSpPr>
          <p:cNvPr id="9222" name="Group 7"/>
          <p:cNvGrpSpPr>
            <a:grpSpLocks/>
          </p:cNvGrpSpPr>
          <p:nvPr/>
        </p:nvGrpSpPr>
        <p:grpSpPr bwMode="auto">
          <a:xfrm>
            <a:off x="6732588" y="6165850"/>
            <a:ext cx="2160587" cy="692150"/>
            <a:chOff x="6732240" y="6165304"/>
            <a:chExt cx="2160240" cy="692696"/>
          </a:xfrm>
        </p:grpSpPr>
        <p:sp>
          <p:nvSpPr>
            <p:cNvPr id="9" name="Rectangle 8"/>
            <p:cNvSpPr/>
            <p:nvPr userDrawn="1"/>
          </p:nvSpPr>
          <p:spPr bwMode="auto">
            <a:xfrm>
              <a:off x="6732240" y="6165304"/>
              <a:ext cx="2160240" cy="692696"/>
            </a:xfrm>
            <a:prstGeom prst="rect">
              <a:avLst/>
            </a:prstGeom>
            <a:solidFill>
              <a:schemeClr val="tx1"/>
            </a:solidFill>
            <a:ln w="9525" cap="flat" cmpd="sng" algn="ctr">
              <a:noFill/>
              <a:prstDash val="solid"/>
              <a:round/>
              <a:headEnd type="none" w="med" len="med"/>
              <a:tailEnd type="none" w="med" len="med"/>
            </a:ln>
            <a:effectLst/>
          </p:spPr>
          <p:txBody>
            <a:bodyPr/>
            <a:lstStyle/>
            <a:p>
              <a:pPr>
                <a:defRPr/>
              </a:pPr>
              <a:endParaRPr lang="en-US"/>
            </a:p>
          </p:txBody>
        </p:sp>
        <p:pic>
          <p:nvPicPr>
            <p:cNvPr id="9224" name="Picture 13" descr="X:\2001 library\Invensys Logos\2009 Brand\PPT\iom_logo.pn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6911787" y="6264586"/>
              <a:ext cx="1836677" cy="40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84148" r:id="rId1"/>
    <p:sldLayoutId id="2147484153" r:id="rId2"/>
  </p:sldLayoutIdLst>
  <p:hf hdr="0"/>
  <p:txStyles>
    <p:titleStyle>
      <a:lvl1pPr algn="l" rtl="0" eaLnBrk="0" fontAlgn="base" hangingPunct="0">
        <a:spcBef>
          <a:spcPct val="0"/>
        </a:spcBef>
        <a:spcAft>
          <a:spcPct val="0"/>
        </a:spcAft>
        <a:defRPr sz="16000">
          <a:solidFill>
            <a:srgbClr val="C3D603"/>
          </a:solidFill>
          <a:latin typeface="+mj-lt"/>
          <a:ea typeface="+mj-ea"/>
          <a:cs typeface="+mj-cs"/>
        </a:defRPr>
      </a:lvl1pPr>
      <a:lvl2pPr algn="l" rtl="0" eaLnBrk="0" fontAlgn="base" hangingPunct="0">
        <a:spcBef>
          <a:spcPct val="0"/>
        </a:spcBef>
        <a:spcAft>
          <a:spcPct val="0"/>
        </a:spcAft>
        <a:defRPr sz="16000">
          <a:solidFill>
            <a:srgbClr val="C3D603"/>
          </a:solidFill>
          <a:latin typeface="Verdana" pitchFamily="34" charset="0"/>
        </a:defRPr>
      </a:lvl2pPr>
      <a:lvl3pPr algn="l" rtl="0" eaLnBrk="0" fontAlgn="base" hangingPunct="0">
        <a:spcBef>
          <a:spcPct val="0"/>
        </a:spcBef>
        <a:spcAft>
          <a:spcPct val="0"/>
        </a:spcAft>
        <a:defRPr sz="16000">
          <a:solidFill>
            <a:srgbClr val="C3D603"/>
          </a:solidFill>
          <a:latin typeface="Verdana" pitchFamily="34" charset="0"/>
        </a:defRPr>
      </a:lvl3pPr>
      <a:lvl4pPr algn="l" rtl="0" eaLnBrk="0" fontAlgn="base" hangingPunct="0">
        <a:spcBef>
          <a:spcPct val="0"/>
        </a:spcBef>
        <a:spcAft>
          <a:spcPct val="0"/>
        </a:spcAft>
        <a:defRPr sz="16000">
          <a:solidFill>
            <a:srgbClr val="C3D603"/>
          </a:solidFill>
          <a:latin typeface="Verdana" pitchFamily="34" charset="0"/>
        </a:defRPr>
      </a:lvl4pPr>
      <a:lvl5pPr algn="l" rtl="0" eaLnBrk="0" fontAlgn="base" hangingPunct="0">
        <a:spcBef>
          <a:spcPct val="0"/>
        </a:spcBef>
        <a:spcAft>
          <a:spcPct val="0"/>
        </a:spcAft>
        <a:defRPr sz="16000">
          <a:solidFill>
            <a:srgbClr val="C3D603"/>
          </a:solidFill>
          <a:latin typeface="Verdana" pitchFamily="34" charset="0"/>
        </a:defRPr>
      </a:lvl5pPr>
      <a:lvl6pPr marL="457200" algn="l" rtl="0" fontAlgn="base">
        <a:spcBef>
          <a:spcPct val="0"/>
        </a:spcBef>
        <a:spcAft>
          <a:spcPct val="0"/>
        </a:spcAft>
        <a:defRPr sz="16000">
          <a:solidFill>
            <a:srgbClr val="C3D603"/>
          </a:solidFill>
          <a:latin typeface="Verdana" pitchFamily="34" charset="0"/>
        </a:defRPr>
      </a:lvl6pPr>
      <a:lvl7pPr marL="914400" algn="l" rtl="0" fontAlgn="base">
        <a:spcBef>
          <a:spcPct val="0"/>
        </a:spcBef>
        <a:spcAft>
          <a:spcPct val="0"/>
        </a:spcAft>
        <a:defRPr sz="16000">
          <a:solidFill>
            <a:srgbClr val="C3D603"/>
          </a:solidFill>
          <a:latin typeface="Verdana" pitchFamily="34" charset="0"/>
        </a:defRPr>
      </a:lvl7pPr>
      <a:lvl8pPr marL="1371600" algn="l" rtl="0" fontAlgn="base">
        <a:spcBef>
          <a:spcPct val="0"/>
        </a:spcBef>
        <a:spcAft>
          <a:spcPct val="0"/>
        </a:spcAft>
        <a:defRPr sz="16000">
          <a:solidFill>
            <a:srgbClr val="C3D603"/>
          </a:solidFill>
          <a:latin typeface="Verdana" pitchFamily="34" charset="0"/>
        </a:defRPr>
      </a:lvl8pPr>
      <a:lvl9pPr marL="1828800" algn="l" rtl="0" fontAlgn="base">
        <a:spcBef>
          <a:spcPct val="0"/>
        </a:spcBef>
        <a:spcAft>
          <a:spcPct val="0"/>
        </a:spcAft>
        <a:defRPr sz="16000">
          <a:solidFill>
            <a:srgbClr val="C3D603"/>
          </a:solidFill>
          <a:latin typeface="Verdana" pitchFamily="34" charset="0"/>
        </a:defRPr>
      </a:lvl9pPr>
    </p:titleStyle>
    <p:bodyStyle>
      <a:lvl1pPr marL="342900" indent="-342900" algn="l" rtl="0" eaLnBrk="0" fontAlgn="base" hangingPunct="0">
        <a:spcBef>
          <a:spcPct val="0"/>
        </a:spcBef>
        <a:spcAft>
          <a:spcPct val="0"/>
        </a:spcAft>
        <a:defRPr sz="4000">
          <a:solidFill>
            <a:srgbClr val="FFFFFF"/>
          </a:solidFill>
          <a:latin typeface="+mn-lt"/>
          <a:ea typeface="+mn-ea"/>
          <a:cs typeface="+mn-cs"/>
        </a:defRPr>
      </a:lvl1pPr>
      <a:lvl2pPr marL="198438" indent="-196850" algn="l" rtl="0" eaLnBrk="0" fontAlgn="base" hangingPunct="0">
        <a:lnSpc>
          <a:spcPts val="2400"/>
        </a:lnSpc>
        <a:spcBef>
          <a:spcPct val="50000"/>
        </a:spcBef>
        <a:spcAft>
          <a:spcPct val="0"/>
        </a:spcAft>
        <a:buClr>
          <a:srgbClr val="C3D603"/>
        </a:buClr>
        <a:buChar char="•"/>
        <a:defRPr>
          <a:solidFill>
            <a:srgbClr val="000000"/>
          </a:solidFill>
          <a:latin typeface="+mn-lt"/>
        </a:defRPr>
      </a:lvl2pPr>
      <a:lvl3pPr marL="381000" indent="-180975" algn="l" rtl="0" eaLnBrk="0" fontAlgn="base" hangingPunct="0">
        <a:lnSpc>
          <a:spcPts val="2000"/>
        </a:lnSpc>
        <a:spcBef>
          <a:spcPct val="50000"/>
        </a:spcBef>
        <a:spcAft>
          <a:spcPct val="0"/>
        </a:spcAft>
        <a:buClr>
          <a:srgbClr val="C3D603"/>
        </a:buClr>
        <a:buFont typeface="Verdana" pitchFamily="34" charset="0"/>
        <a:buChar char="–"/>
        <a:defRPr sz="1600">
          <a:solidFill>
            <a:srgbClr val="000000"/>
          </a:solidFill>
          <a:latin typeface="+mn-lt"/>
        </a:defRPr>
      </a:lvl3pPr>
      <a:lvl4pPr marL="525463" indent="-142875" algn="l" rtl="0" eaLnBrk="0" fontAlgn="base" hangingPunct="0">
        <a:lnSpc>
          <a:spcPts val="1800"/>
        </a:lnSpc>
        <a:spcBef>
          <a:spcPct val="50000"/>
        </a:spcBef>
        <a:spcAft>
          <a:spcPct val="0"/>
        </a:spcAft>
        <a:buClr>
          <a:srgbClr val="C3D603"/>
        </a:buClr>
        <a:buChar char="•"/>
        <a:defRPr sz="1500">
          <a:solidFill>
            <a:srgbClr val="000000"/>
          </a:solidFill>
          <a:latin typeface="+mn-lt"/>
        </a:defRPr>
      </a:lvl4pPr>
      <a:lvl5pPr marL="715963" indent="-188913" algn="l" rtl="0" eaLnBrk="0" fontAlgn="base" hangingPunct="0">
        <a:lnSpc>
          <a:spcPts val="1700"/>
        </a:lnSpc>
        <a:spcBef>
          <a:spcPct val="50000"/>
        </a:spcBef>
        <a:spcAft>
          <a:spcPct val="0"/>
        </a:spcAft>
        <a:buClr>
          <a:srgbClr val="C3D603"/>
        </a:buClr>
        <a:buFont typeface="Verdana" pitchFamily="34" charset="0"/>
        <a:buChar char="–"/>
        <a:defRPr sz="1400">
          <a:solidFill>
            <a:srgbClr val="000000"/>
          </a:solidFill>
          <a:latin typeface="+mn-lt"/>
        </a:defRPr>
      </a:lvl5pPr>
      <a:lvl6pPr marL="1173163" indent="-188913" algn="l" rtl="0" fontAlgn="base">
        <a:lnSpc>
          <a:spcPts val="1700"/>
        </a:lnSpc>
        <a:spcBef>
          <a:spcPct val="50000"/>
        </a:spcBef>
        <a:spcAft>
          <a:spcPct val="0"/>
        </a:spcAft>
        <a:buClr>
          <a:srgbClr val="C3D603"/>
        </a:buClr>
        <a:buFont typeface="Verdana" pitchFamily="34" charset="0"/>
        <a:buChar char="–"/>
        <a:defRPr sz="1400">
          <a:solidFill>
            <a:srgbClr val="000000"/>
          </a:solidFill>
          <a:latin typeface="+mn-lt"/>
        </a:defRPr>
      </a:lvl6pPr>
      <a:lvl7pPr marL="1630363" indent="-188913" algn="l" rtl="0" fontAlgn="base">
        <a:lnSpc>
          <a:spcPts val="1700"/>
        </a:lnSpc>
        <a:spcBef>
          <a:spcPct val="50000"/>
        </a:spcBef>
        <a:spcAft>
          <a:spcPct val="0"/>
        </a:spcAft>
        <a:buClr>
          <a:srgbClr val="C3D603"/>
        </a:buClr>
        <a:buFont typeface="Verdana" pitchFamily="34" charset="0"/>
        <a:buChar char="–"/>
        <a:defRPr sz="1400">
          <a:solidFill>
            <a:srgbClr val="000000"/>
          </a:solidFill>
          <a:latin typeface="+mn-lt"/>
        </a:defRPr>
      </a:lvl7pPr>
      <a:lvl8pPr marL="2087563" indent="-188913" algn="l" rtl="0" fontAlgn="base">
        <a:lnSpc>
          <a:spcPts val="1700"/>
        </a:lnSpc>
        <a:spcBef>
          <a:spcPct val="50000"/>
        </a:spcBef>
        <a:spcAft>
          <a:spcPct val="0"/>
        </a:spcAft>
        <a:buClr>
          <a:srgbClr val="C3D603"/>
        </a:buClr>
        <a:buFont typeface="Verdana" pitchFamily="34" charset="0"/>
        <a:buChar char="–"/>
        <a:defRPr sz="1400">
          <a:solidFill>
            <a:srgbClr val="000000"/>
          </a:solidFill>
          <a:latin typeface="+mn-lt"/>
        </a:defRPr>
      </a:lvl8pPr>
      <a:lvl9pPr marL="2544763" indent="-188913" algn="l" rtl="0" fontAlgn="base">
        <a:lnSpc>
          <a:spcPts val="1700"/>
        </a:lnSpc>
        <a:spcBef>
          <a:spcPct val="50000"/>
        </a:spcBef>
        <a:spcAft>
          <a:spcPct val="0"/>
        </a:spcAft>
        <a:buClr>
          <a:srgbClr val="C3D603"/>
        </a:buClr>
        <a:buFont typeface="Verdana" pitchFamily="34" charset="0"/>
        <a:buChar char="–"/>
        <a:defRPr sz="1400">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2" name="Rectangle 11"/>
          <p:cNvSpPr/>
          <p:nvPr/>
        </p:nvSpPr>
        <p:spPr bwMode="auto">
          <a:xfrm>
            <a:off x="0" y="6429375"/>
            <a:ext cx="9144000" cy="428625"/>
          </a:xfrm>
          <a:prstGeom prst="rect">
            <a:avLst/>
          </a:prstGeom>
          <a:solidFill>
            <a:schemeClr val="tx1"/>
          </a:solidFill>
          <a:ln w="9525" cap="flat" cmpd="sng" algn="ctr">
            <a:noFill/>
            <a:prstDash val="solid"/>
            <a:round/>
            <a:headEnd type="none" w="med" len="med"/>
            <a:tailEnd type="none" w="med" len="med"/>
          </a:ln>
          <a:effectLst/>
        </p:spPr>
        <p:txBody>
          <a:bodyPr/>
          <a:lstStyle/>
          <a:p>
            <a:pPr eaLnBrk="0" hangingPunct="0">
              <a:lnSpc>
                <a:spcPct val="90000"/>
              </a:lnSpc>
              <a:defRPr/>
            </a:pPr>
            <a:endParaRPr lang="en-US" sz="1400">
              <a:solidFill>
                <a:prstClr val="black"/>
              </a:solidFill>
            </a:endParaRPr>
          </a:p>
        </p:txBody>
      </p:sp>
      <p:pic>
        <p:nvPicPr>
          <p:cNvPr id="3075" name="Picture 14"/>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0" y="5857875"/>
            <a:ext cx="9144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Rectangle 2"/>
          <p:cNvSpPr>
            <a:spLocks noGrp="1" noChangeArrowheads="1"/>
          </p:cNvSpPr>
          <p:nvPr>
            <p:ph type="title"/>
          </p:nvPr>
        </p:nvSpPr>
        <p:spPr bwMode="auto">
          <a:xfrm>
            <a:off x="431800" y="422275"/>
            <a:ext cx="8281988"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t>Click to edit Master title style</a:t>
            </a:r>
          </a:p>
        </p:txBody>
      </p:sp>
      <p:sp>
        <p:nvSpPr>
          <p:cNvPr id="3077" name="Rectangle 3"/>
          <p:cNvSpPr>
            <a:spLocks noGrp="1" noChangeArrowheads="1"/>
          </p:cNvSpPr>
          <p:nvPr>
            <p:ph type="body" idx="1"/>
          </p:nvPr>
        </p:nvSpPr>
        <p:spPr bwMode="auto">
          <a:xfrm>
            <a:off x="431800" y="1600200"/>
            <a:ext cx="8424863" cy="413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14400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3078" name="Picture 12" descr="X:\2001 library\Invensys Logos\2009 Brand\PPT\iom-brand-logos.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80975" y="6546850"/>
            <a:ext cx="6391275" cy="10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9" name="Picture 13" descr="X:\2001 library\Invensys Logos\2009 Brand\PPT\iom_logo.pn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796088" y="6238875"/>
            <a:ext cx="21431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Slide Number Placeholder 5"/>
          <p:cNvSpPr>
            <a:spLocks noGrp="1"/>
          </p:cNvSpPr>
          <p:nvPr>
            <p:ph type="sldNum" sz="quarter" idx="4"/>
          </p:nvPr>
        </p:nvSpPr>
        <p:spPr>
          <a:xfrm>
            <a:off x="142875" y="5964238"/>
            <a:ext cx="785813" cy="179387"/>
          </a:xfrm>
          <a:prstGeom prst="rect">
            <a:avLst/>
          </a:prstGeom>
          <a:noFill/>
        </p:spPr>
        <p:txBody>
          <a:bodyPr/>
          <a:lstStyle>
            <a:lvl1pPr>
              <a:defRPr sz="800"/>
            </a:lvl1pPr>
          </a:lstStyle>
          <a:p>
            <a:pPr eaLnBrk="0" hangingPunct="0">
              <a:lnSpc>
                <a:spcPct val="90000"/>
              </a:lnSpc>
              <a:defRPr/>
            </a:pPr>
            <a:r>
              <a:rPr lang="en-US">
                <a:solidFill>
                  <a:prstClr val="black"/>
                </a:solidFill>
              </a:rPr>
              <a:t>Slide </a:t>
            </a:r>
            <a:fld id="{440F4169-6ACD-4612-9766-BCC7747F4268}" type="slidenum">
              <a:rPr lang="en-US">
                <a:solidFill>
                  <a:prstClr val="black"/>
                </a:solidFill>
              </a:rPr>
              <a:pPr eaLnBrk="0" hangingPunct="0">
                <a:lnSpc>
                  <a:spcPct val="90000"/>
                </a:lnSpc>
                <a:defRPr/>
              </a:pPr>
              <a:t>‹#›</a:t>
            </a:fld>
            <a:endParaRPr lang="en-US">
              <a:solidFill>
                <a:prstClr val="black"/>
              </a:solidFill>
            </a:endParaRPr>
          </a:p>
        </p:txBody>
      </p:sp>
    </p:spTree>
    <p:extLst>
      <p:ext uri="{BB962C8B-B14F-4D97-AF65-F5344CB8AC3E}">
        <p14:creationId xmlns:p14="http://schemas.microsoft.com/office/powerpoint/2010/main" val="249834326"/>
      </p:ext>
    </p:extLst>
  </p:cSld>
  <p:clrMap bg1="lt1" tx1="dk1" bg2="lt2" tx2="dk2" accent1="accent1" accent2="accent2" accent3="accent3" accent4="accent4" accent5="accent5" accent6="accent6" hlink="hlink" folHlink="folHlink"/>
  <p:sldLayoutIdLst>
    <p:sldLayoutId id="2147484164" r:id="rId1"/>
    <p:sldLayoutId id="2147484165" r:id="rId2"/>
    <p:sldLayoutId id="2147484166" r:id="rId3"/>
    <p:sldLayoutId id="2147484167" r:id="rId4"/>
    <p:sldLayoutId id="2147484168" r:id="rId5"/>
    <p:sldLayoutId id="2147484169" r:id="rId6"/>
    <p:sldLayoutId id="2147484170" r:id="rId7"/>
    <p:sldLayoutId id="2147484171" r:id="rId8"/>
    <p:sldLayoutId id="2147484172" r:id="rId9"/>
    <p:sldLayoutId id="2147484173" r:id="rId10"/>
  </p:sldLayoutIdLst>
  <p:hf hdr="0"/>
  <p:txStyles>
    <p:titleStyle>
      <a:lvl1pPr algn="l" rtl="0" eaLnBrk="1" fontAlgn="base" hangingPunct="1">
        <a:lnSpc>
          <a:spcPts val="3500"/>
        </a:lnSpc>
        <a:spcBef>
          <a:spcPct val="0"/>
        </a:spcBef>
        <a:spcAft>
          <a:spcPct val="0"/>
        </a:spcAft>
        <a:defRPr sz="3200">
          <a:solidFill>
            <a:schemeClr val="tx1"/>
          </a:solidFill>
          <a:latin typeface="+mj-lt"/>
          <a:ea typeface="+mj-ea"/>
          <a:cs typeface="+mj-cs"/>
        </a:defRPr>
      </a:lvl1pPr>
      <a:lvl2pPr algn="l" rtl="0" eaLnBrk="1" fontAlgn="base" hangingPunct="1">
        <a:lnSpc>
          <a:spcPts val="3500"/>
        </a:lnSpc>
        <a:spcBef>
          <a:spcPct val="0"/>
        </a:spcBef>
        <a:spcAft>
          <a:spcPct val="0"/>
        </a:spcAft>
        <a:defRPr sz="3200">
          <a:solidFill>
            <a:schemeClr val="tx1"/>
          </a:solidFill>
          <a:latin typeface="Verdana" pitchFamily="34" charset="0"/>
        </a:defRPr>
      </a:lvl2pPr>
      <a:lvl3pPr algn="l" rtl="0" eaLnBrk="1" fontAlgn="base" hangingPunct="1">
        <a:lnSpc>
          <a:spcPts val="3500"/>
        </a:lnSpc>
        <a:spcBef>
          <a:spcPct val="0"/>
        </a:spcBef>
        <a:spcAft>
          <a:spcPct val="0"/>
        </a:spcAft>
        <a:defRPr sz="3200">
          <a:solidFill>
            <a:schemeClr val="tx1"/>
          </a:solidFill>
          <a:latin typeface="Verdana" pitchFamily="34" charset="0"/>
        </a:defRPr>
      </a:lvl3pPr>
      <a:lvl4pPr algn="l" rtl="0" eaLnBrk="1" fontAlgn="base" hangingPunct="1">
        <a:lnSpc>
          <a:spcPts val="3500"/>
        </a:lnSpc>
        <a:spcBef>
          <a:spcPct val="0"/>
        </a:spcBef>
        <a:spcAft>
          <a:spcPct val="0"/>
        </a:spcAft>
        <a:defRPr sz="3200">
          <a:solidFill>
            <a:schemeClr val="tx1"/>
          </a:solidFill>
          <a:latin typeface="Verdana" pitchFamily="34" charset="0"/>
        </a:defRPr>
      </a:lvl4pPr>
      <a:lvl5pPr algn="l" rtl="0" eaLnBrk="1" fontAlgn="base" hangingPunct="1">
        <a:lnSpc>
          <a:spcPts val="3500"/>
        </a:lnSpc>
        <a:spcBef>
          <a:spcPct val="0"/>
        </a:spcBef>
        <a:spcAft>
          <a:spcPct val="0"/>
        </a:spcAft>
        <a:defRPr sz="3200">
          <a:solidFill>
            <a:schemeClr val="tx1"/>
          </a:solidFill>
          <a:latin typeface="Verdana" pitchFamily="34" charset="0"/>
        </a:defRPr>
      </a:lvl5pPr>
      <a:lvl6pPr marL="457200" algn="l" rtl="0" eaLnBrk="1" fontAlgn="base" hangingPunct="1">
        <a:lnSpc>
          <a:spcPts val="3500"/>
        </a:lnSpc>
        <a:spcBef>
          <a:spcPct val="0"/>
        </a:spcBef>
        <a:spcAft>
          <a:spcPct val="0"/>
        </a:spcAft>
        <a:defRPr sz="3200">
          <a:solidFill>
            <a:srgbClr val="747678"/>
          </a:solidFill>
          <a:latin typeface="Verdana" pitchFamily="34" charset="0"/>
        </a:defRPr>
      </a:lvl6pPr>
      <a:lvl7pPr marL="914400" algn="l" rtl="0" eaLnBrk="1" fontAlgn="base" hangingPunct="1">
        <a:lnSpc>
          <a:spcPts val="3500"/>
        </a:lnSpc>
        <a:spcBef>
          <a:spcPct val="0"/>
        </a:spcBef>
        <a:spcAft>
          <a:spcPct val="0"/>
        </a:spcAft>
        <a:defRPr sz="3200">
          <a:solidFill>
            <a:srgbClr val="747678"/>
          </a:solidFill>
          <a:latin typeface="Verdana" pitchFamily="34" charset="0"/>
        </a:defRPr>
      </a:lvl7pPr>
      <a:lvl8pPr marL="1371600" algn="l" rtl="0" eaLnBrk="1" fontAlgn="base" hangingPunct="1">
        <a:lnSpc>
          <a:spcPts val="3500"/>
        </a:lnSpc>
        <a:spcBef>
          <a:spcPct val="0"/>
        </a:spcBef>
        <a:spcAft>
          <a:spcPct val="0"/>
        </a:spcAft>
        <a:defRPr sz="3200">
          <a:solidFill>
            <a:srgbClr val="747678"/>
          </a:solidFill>
          <a:latin typeface="Verdana" pitchFamily="34" charset="0"/>
        </a:defRPr>
      </a:lvl8pPr>
      <a:lvl9pPr marL="1828800" algn="l" rtl="0" eaLnBrk="1" fontAlgn="base" hangingPunct="1">
        <a:lnSpc>
          <a:spcPts val="3500"/>
        </a:lnSpc>
        <a:spcBef>
          <a:spcPct val="0"/>
        </a:spcBef>
        <a:spcAft>
          <a:spcPct val="0"/>
        </a:spcAft>
        <a:defRPr sz="3200">
          <a:solidFill>
            <a:srgbClr val="747678"/>
          </a:solidFill>
          <a:latin typeface="Verdana" pitchFamily="34" charset="0"/>
        </a:defRPr>
      </a:lvl9pPr>
    </p:titleStyle>
    <p:bodyStyle>
      <a:lvl1pPr marL="342900" indent="-342900" algn="l" rtl="0" eaLnBrk="1" fontAlgn="base" hangingPunct="1">
        <a:lnSpc>
          <a:spcPts val="2400"/>
        </a:lnSpc>
        <a:spcBef>
          <a:spcPct val="50000"/>
        </a:spcBef>
        <a:spcAft>
          <a:spcPct val="0"/>
        </a:spcAft>
        <a:defRPr>
          <a:solidFill>
            <a:srgbClr val="000000"/>
          </a:solidFill>
          <a:latin typeface="+mn-lt"/>
          <a:ea typeface="+mn-ea"/>
          <a:cs typeface="+mn-cs"/>
        </a:defRPr>
      </a:lvl1pPr>
      <a:lvl2pPr marL="198438" indent="-196850" algn="l" rtl="0" eaLnBrk="1" fontAlgn="base" hangingPunct="1">
        <a:lnSpc>
          <a:spcPts val="2400"/>
        </a:lnSpc>
        <a:spcBef>
          <a:spcPct val="50000"/>
        </a:spcBef>
        <a:spcAft>
          <a:spcPct val="0"/>
        </a:spcAft>
        <a:buClr>
          <a:srgbClr val="C3D603"/>
        </a:buClr>
        <a:buChar char="•"/>
        <a:defRPr>
          <a:solidFill>
            <a:srgbClr val="000000"/>
          </a:solidFill>
          <a:latin typeface="+mn-lt"/>
        </a:defRPr>
      </a:lvl2pPr>
      <a:lvl3pPr marL="381000" indent="-180975" algn="l" rtl="0" eaLnBrk="1" fontAlgn="base" hangingPunct="1">
        <a:lnSpc>
          <a:spcPts val="2000"/>
        </a:lnSpc>
        <a:spcBef>
          <a:spcPct val="50000"/>
        </a:spcBef>
        <a:spcAft>
          <a:spcPct val="0"/>
        </a:spcAft>
        <a:buClr>
          <a:srgbClr val="C3D603"/>
        </a:buClr>
        <a:buFont typeface="Verdana" pitchFamily="34" charset="0"/>
        <a:buChar char="–"/>
        <a:defRPr sz="1600">
          <a:solidFill>
            <a:srgbClr val="000000"/>
          </a:solidFill>
          <a:latin typeface="+mn-lt"/>
        </a:defRPr>
      </a:lvl3pPr>
      <a:lvl4pPr marL="525463" indent="-142875" algn="l" rtl="0" eaLnBrk="1" fontAlgn="base" hangingPunct="1">
        <a:lnSpc>
          <a:spcPts val="1800"/>
        </a:lnSpc>
        <a:spcBef>
          <a:spcPct val="50000"/>
        </a:spcBef>
        <a:spcAft>
          <a:spcPct val="0"/>
        </a:spcAft>
        <a:buClr>
          <a:srgbClr val="C3D603"/>
        </a:buClr>
        <a:buChar char="•"/>
        <a:defRPr sz="1500">
          <a:solidFill>
            <a:srgbClr val="000000"/>
          </a:solidFill>
          <a:latin typeface="+mn-lt"/>
        </a:defRPr>
      </a:lvl4pPr>
      <a:lvl5pPr marL="715963" indent="-188913" algn="l" rtl="0" eaLnBrk="1" fontAlgn="base" hangingPunct="1">
        <a:lnSpc>
          <a:spcPts val="1700"/>
        </a:lnSpc>
        <a:spcBef>
          <a:spcPct val="50000"/>
        </a:spcBef>
        <a:spcAft>
          <a:spcPct val="0"/>
        </a:spcAft>
        <a:buClr>
          <a:srgbClr val="C3D603"/>
        </a:buClr>
        <a:buFont typeface="Verdana" pitchFamily="34" charset="0"/>
        <a:buChar char="–"/>
        <a:defRPr sz="1400">
          <a:solidFill>
            <a:srgbClr val="000000"/>
          </a:solidFill>
          <a:latin typeface="+mn-lt"/>
        </a:defRPr>
      </a:lvl5pPr>
      <a:lvl6pPr marL="1173163" indent="-188913" algn="l" rtl="0" eaLnBrk="1" fontAlgn="base" hangingPunct="1">
        <a:lnSpc>
          <a:spcPts val="1700"/>
        </a:lnSpc>
        <a:spcBef>
          <a:spcPct val="50000"/>
        </a:spcBef>
        <a:spcAft>
          <a:spcPct val="0"/>
        </a:spcAft>
        <a:buClr>
          <a:srgbClr val="C3D603"/>
        </a:buClr>
        <a:buFont typeface="Verdana" pitchFamily="34" charset="0"/>
        <a:buChar char="–"/>
        <a:defRPr sz="1400">
          <a:solidFill>
            <a:srgbClr val="000000"/>
          </a:solidFill>
          <a:latin typeface="+mn-lt"/>
        </a:defRPr>
      </a:lvl6pPr>
      <a:lvl7pPr marL="1630363" indent="-188913" algn="l" rtl="0" eaLnBrk="1" fontAlgn="base" hangingPunct="1">
        <a:lnSpc>
          <a:spcPts val="1700"/>
        </a:lnSpc>
        <a:spcBef>
          <a:spcPct val="50000"/>
        </a:spcBef>
        <a:spcAft>
          <a:spcPct val="0"/>
        </a:spcAft>
        <a:buClr>
          <a:srgbClr val="C3D603"/>
        </a:buClr>
        <a:buFont typeface="Verdana" pitchFamily="34" charset="0"/>
        <a:buChar char="–"/>
        <a:defRPr sz="1400">
          <a:solidFill>
            <a:srgbClr val="000000"/>
          </a:solidFill>
          <a:latin typeface="+mn-lt"/>
        </a:defRPr>
      </a:lvl7pPr>
      <a:lvl8pPr marL="2087563" indent="-188913" algn="l" rtl="0" eaLnBrk="1" fontAlgn="base" hangingPunct="1">
        <a:lnSpc>
          <a:spcPts val="1700"/>
        </a:lnSpc>
        <a:spcBef>
          <a:spcPct val="50000"/>
        </a:spcBef>
        <a:spcAft>
          <a:spcPct val="0"/>
        </a:spcAft>
        <a:buClr>
          <a:srgbClr val="C3D603"/>
        </a:buClr>
        <a:buFont typeface="Verdana" pitchFamily="34" charset="0"/>
        <a:buChar char="–"/>
        <a:defRPr sz="1400">
          <a:solidFill>
            <a:srgbClr val="000000"/>
          </a:solidFill>
          <a:latin typeface="+mn-lt"/>
        </a:defRPr>
      </a:lvl8pPr>
      <a:lvl9pPr marL="2544763" indent="-188913" algn="l" rtl="0" eaLnBrk="1" fontAlgn="base" hangingPunct="1">
        <a:lnSpc>
          <a:spcPts val="1700"/>
        </a:lnSpc>
        <a:spcBef>
          <a:spcPct val="50000"/>
        </a:spcBef>
        <a:spcAft>
          <a:spcPct val="0"/>
        </a:spcAft>
        <a:buClr>
          <a:srgbClr val="C3D603"/>
        </a:buClr>
        <a:buFont typeface="Verdana" pitchFamily="34" charset="0"/>
        <a:buChar char="–"/>
        <a:defRPr sz="1400">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2" name="Rectangle 11"/>
          <p:cNvSpPr/>
          <p:nvPr/>
        </p:nvSpPr>
        <p:spPr bwMode="auto">
          <a:xfrm>
            <a:off x="0" y="6429375"/>
            <a:ext cx="9144000" cy="428625"/>
          </a:xfrm>
          <a:prstGeom prst="rect">
            <a:avLst/>
          </a:prstGeom>
          <a:solidFill>
            <a:schemeClr val="tx1"/>
          </a:solidFill>
          <a:ln w="9525" cap="flat" cmpd="sng" algn="ctr">
            <a:noFill/>
            <a:prstDash val="solid"/>
            <a:round/>
            <a:headEnd type="none" w="med" len="med"/>
            <a:tailEnd type="none" w="med" len="med"/>
          </a:ln>
          <a:effectLst/>
        </p:spPr>
        <p:txBody>
          <a:bodyPr/>
          <a:lstStyle/>
          <a:p>
            <a:pPr eaLnBrk="0" hangingPunct="0">
              <a:lnSpc>
                <a:spcPct val="90000"/>
              </a:lnSpc>
              <a:defRPr/>
            </a:pPr>
            <a:endParaRPr lang="en-US" sz="1400">
              <a:solidFill>
                <a:prstClr val="black"/>
              </a:solidFill>
            </a:endParaRPr>
          </a:p>
        </p:txBody>
      </p:sp>
      <p:pic>
        <p:nvPicPr>
          <p:cNvPr id="3075" name="Picture 14"/>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0" y="5857875"/>
            <a:ext cx="9144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Rectangle 2"/>
          <p:cNvSpPr>
            <a:spLocks noGrp="1" noChangeArrowheads="1"/>
          </p:cNvSpPr>
          <p:nvPr>
            <p:ph type="title"/>
          </p:nvPr>
        </p:nvSpPr>
        <p:spPr bwMode="auto">
          <a:xfrm>
            <a:off x="431800" y="422275"/>
            <a:ext cx="8281988"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t>Click to edit Master title style</a:t>
            </a:r>
          </a:p>
        </p:txBody>
      </p:sp>
      <p:sp>
        <p:nvSpPr>
          <p:cNvPr id="3077" name="Rectangle 3"/>
          <p:cNvSpPr>
            <a:spLocks noGrp="1" noChangeArrowheads="1"/>
          </p:cNvSpPr>
          <p:nvPr>
            <p:ph type="body" idx="1"/>
          </p:nvPr>
        </p:nvSpPr>
        <p:spPr bwMode="auto">
          <a:xfrm>
            <a:off x="431800" y="1600200"/>
            <a:ext cx="8424863" cy="413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14400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3078" name="Picture 12" descr="X:\2001 library\Invensys Logos\2009 Brand\PPT\iom-brand-logos.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80975" y="6546850"/>
            <a:ext cx="6391275" cy="10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9" name="Picture 13" descr="X:\2001 library\Invensys Logos\2009 Brand\PPT\iom_logo.pn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796088" y="6238875"/>
            <a:ext cx="21431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Slide Number Placeholder 5"/>
          <p:cNvSpPr>
            <a:spLocks noGrp="1"/>
          </p:cNvSpPr>
          <p:nvPr>
            <p:ph type="sldNum" sz="quarter" idx="4"/>
          </p:nvPr>
        </p:nvSpPr>
        <p:spPr>
          <a:xfrm>
            <a:off x="142875" y="5964238"/>
            <a:ext cx="785813" cy="179387"/>
          </a:xfrm>
          <a:prstGeom prst="rect">
            <a:avLst/>
          </a:prstGeom>
          <a:noFill/>
        </p:spPr>
        <p:txBody>
          <a:bodyPr/>
          <a:lstStyle>
            <a:lvl1pPr>
              <a:defRPr sz="800"/>
            </a:lvl1pPr>
          </a:lstStyle>
          <a:p>
            <a:pPr eaLnBrk="0" hangingPunct="0">
              <a:lnSpc>
                <a:spcPct val="90000"/>
              </a:lnSpc>
              <a:defRPr/>
            </a:pPr>
            <a:r>
              <a:rPr lang="en-US">
                <a:solidFill>
                  <a:prstClr val="black"/>
                </a:solidFill>
              </a:rPr>
              <a:t>Slide </a:t>
            </a:r>
            <a:fld id="{440F4169-6ACD-4612-9766-BCC7747F4268}" type="slidenum">
              <a:rPr lang="en-US">
                <a:solidFill>
                  <a:prstClr val="black"/>
                </a:solidFill>
              </a:rPr>
              <a:pPr eaLnBrk="0" hangingPunct="0">
                <a:lnSpc>
                  <a:spcPct val="90000"/>
                </a:lnSpc>
                <a:defRPr/>
              </a:pPr>
              <a:t>‹#›</a:t>
            </a:fld>
            <a:endParaRPr lang="en-US">
              <a:solidFill>
                <a:prstClr val="black"/>
              </a:solidFill>
            </a:endParaRPr>
          </a:p>
        </p:txBody>
      </p:sp>
    </p:spTree>
    <p:extLst>
      <p:ext uri="{BB962C8B-B14F-4D97-AF65-F5344CB8AC3E}">
        <p14:creationId xmlns:p14="http://schemas.microsoft.com/office/powerpoint/2010/main" val="4147874105"/>
      </p:ext>
    </p:extLst>
  </p:cSld>
  <p:clrMap bg1="lt1" tx1="dk1" bg2="lt2" tx2="dk2" accent1="accent1" accent2="accent2" accent3="accent3" accent4="accent4" accent5="accent5" accent6="accent6" hlink="hlink" folHlink="folHlink"/>
  <p:sldLayoutIdLst>
    <p:sldLayoutId id="2147484175" r:id="rId1"/>
    <p:sldLayoutId id="2147484176" r:id="rId2"/>
    <p:sldLayoutId id="2147484177" r:id="rId3"/>
    <p:sldLayoutId id="2147484178" r:id="rId4"/>
    <p:sldLayoutId id="2147484179" r:id="rId5"/>
    <p:sldLayoutId id="2147484180" r:id="rId6"/>
    <p:sldLayoutId id="2147484181" r:id="rId7"/>
    <p:sldLayoutId id="2147484182" r:id="rId8"/>
    <p:sldLayoutId id="2147484183" r:id="rId9"/>
    <p:sldLayoutId id="2147484184" r:id="rId10"/>
  </p:sldLayoutIdLst>
  <p:hf hdr="0"/>
  <p:txStyles>
    <p:titleStyle>
      <a:lvl1pPr algn="l" rtl="0" eaLnBrk="1" fontAlgn="base" hangingPunct="1">
        <a:lnSpc>
          <a:spcPts val="3500"/>
        </a:lnSpc>
        <a:spcBef>
          <a:spcPct val="0"/>
        </a:spcBef>
        <a:spcAft>
          <a:spcPct val="0"/>
        </a:spcAft>
        <a:defRPr sz="3200">
          <a:solidFill>
            <a:schemeClr val="tx1"/>
          </a:solidFill>
          <a:latin typeface="+mj-lt"/>
          <a:ea typeface="+mj-ea"/>
          <a:cs typeface="+mj-cs"/>
        </a:defRPr>
      </a:lvl1pPr>
      <a:lvl2pPr algn="l" rtl="0" eaLnBrk="1" fontAlgn="base" hangingPunct="1">
        <a:lnSpc>
          <a:spcPts val="3500"/>
        </a:lnSpc>
        <a:spcBef>
          <a:spcPct val="0"/>
        </a:spcBef>
        <a:spcAft>
          <a:spcPct val="0"/>
        </a:spcAft>
        <a:defRPr sz="3200">
          <a:solidFill>
            <a:schemeClr val="tx1"/>
          </a:solidFill>
          <a:latin typeface="Verdana" pitchFamily="34" charset="0"/>
        </a:defRPr>
      </a:lvl2pPr>
      <a:lvl3pPr algn="l" rtl="0" eaLnBrk="1" fontAlgn="base" hangingPunct="1">
        <a:lnSpc>
          <a:spcPts val="3500"/>
        </a:lnSpc>
        <a:spcBef>
          <a:spcPct val="0"/>
        </a:spcBef>
        <a:spcAft>
          <a:spcPct val="0"/>
        </a:spcAft>
        <a:defRPr sz="3200">
          <a:solidFill>
            <a:schemeClr val="tx1"/>
          </a:solidFill>
          <a:latin typeface="Verdana" pitchFamily="34" charset="0"/>
        </a:defRPr>
      </a:lvl3pPr>
      <a:lvl4pPr algn="l" rtl="0" eaLnBrk="1" fontAlgn="base" hangingPunct="1">
        <a:lnSpc>
          <a:spcPts val="3500"/>
        </a:lnSpc>
        <a:spcBef>
          <a:spcPct val="0"/>
        </a:spcBef>
        <a:spcAft>
          <a:spcPct val="0"/>
        </a:spcAft>
        <a:defRPr sz="3200">
          <a:solidFill>
            <a:schemeClr val="tx1"/>
          </a:solidFill>
          <a:latin typeface="Verdana" pitchFamily="34" charset="0"/>
        </a:defRPr>
      </a:lvl4pPr>
      <a:lvl5pPr algn="l" rtl="0" eaLnBrk="1" fontAlgn="base" hangingPunct="1">
        <a:lnSpc>
          <a:spcPts val="3500"/>
        </a:lnSpc>
        <a:spcBef>
          <a:spcPct val="0"/>
        </a:spcBef>
        <a:spcAft>
          <a:spcPct val="0"/>
        </a:spcAft>
        <a:defRPr sz="3200">
          <a:solidFill>
            <a:schemeClr val="tx1"/>
          </a:solidFill>
          <a:latin typeface="Verdana" pitchFamily="34" charset="0"/>
        </a:defRPr>
      </a:lvl5pPr>
      <a:lvl6pPr marL="457200" algn="l" rtl="0" eaLnBrk="1" fontAlgn="base" hangingPunct="1">
        <a:lnSpc>
          <a:spcPts val="3500"/>
        </a:lnSpc>
        <a:spcBef>
          <a:spcPct val="0"/>
        </a:spcBef>
        <a:spcAft>
          <a:spcPct val="0"/>
        </a:spcAft>
        <a:defRPr sz="3200">
          <a:solidFill>
            <a:srgbClr val="747678"/>
          </a:solidFill>
          <a:latin typeface="Verdana" pitchFamily="34" charset="0"/>
        </a:defRPr>
      </a:lvl6pPr>
      <a:lvl7pPr marL="914400" algn="l" rtl="0" eaLnBrk="1" fontAlgn="base" hangingPunct="1">
        <a:lnSpc>
          <a:spcPts val="3500"/>
        </a:lnSpc>
        <a:spcBef>
          <a:spcPct val="0"/>
        </a:spcBef>
        <a:spcAft>
          <a:spcPct val="0"/>
        </a:spcAft>
        <a:defRPr sz="3200">
          <a:solidFill>
            <a:srgbClr val="747678"/>
          </a:solidFill>
          <a:latin typeface="Verdana" pitchFamily="34" charset="0"/>
        </a:defRPr>
      </a:lvl7pPr>
      <a:lvl8pPr marL="1371600" algn="l" rtl="0" eaLnBrk="1" fontAlgn="base" hangingPunct="1">
        <a:lnSpc>
          <a:spcPts val="3500"/>
        </a:lnSpc>
        <a:spcBef>
          <a:spcPct val="0"/>
        </a:spcBef>
        <a:spcAft>
          <a:spcPct val="0"/>
        </a:spcAft>
        <a:defRPr sz="3200">
          <a:solidFill>
            <a:srgbClr val="747678"/>
          </a:solidFill>
          <a:latin typeface="Verdana" pitchFamily="34" charset="0"/>
        </a:defRPr>
      </a:lvl8pPr>
      <a:lvl9pPr marL="1828800" algn="l" rtl="0" eaLnBrk="1" fontAlgn="base" hangingPunct="1">
        <a:lnSpc>
          <a:spcPts val="3500"/>
        </a:lnSpc>
        <a:spcBef>
          <a:spcPct val="0"/>
        </a:spcBef>
        <a:spcAft>
          <a:spcPct val="0"/>
        </a:spcAft>
        <a:defRPr sz="3200">
          <a:solidFill>
            <a:srgbClr val="747678"/>
          </a:solidFill>
          <a:latin typeface="Verdana" pitchFamily="34" charset="0"/>
        </a:defRPr>
      </a:lvl9pPr>
    </p:titleStyle>
    <p:bodyStyle>
      <a:lvl1pPr marL="342900" indent="-342900" algn="l" rtl="0" eaLnBrk="1" fontAlgn="base" hangingPunct="1">
        <a:lnSpc>
          <a:spcPts val="2400"/>
        </a:lnSpc>
        <a:spcBef>
          <a:spcPct val="50000"/>
        </a:spcBef>
        <a:spcAft>
          <a:spcPct val="0"/>
        </a:spcAft>
        <a:defRPr>
          <a:solidFill>
            <a:srgbClr val="000000"/>
          </a:solidFill>
          <a:latin typeface="+mn-lt"/>
          <a:ea typeface="+mn-ea"/>
          <a:cs typeface="+mn-cs"/>
        </a:defRPr>
      </a:lvl1pPr>
      <a:lvl2pPr marL="198438" indent="-196850" algn="l" rtl="0" eaLnBrk="1" fontAlgn="base" hangingPunct="1">
        <a:lnSpc>
          <a:spcPts val="2400"/>
        </a:lnSpc>
        <a:spcBef>
          <a:spcPct val="50000"/>
        </a:spcBef>
        <a:spcAft>
          <a:spcPct val="0"/>
        </a:spcAft>
        <a:buClr>
          <a:srgbClr val="C3D603"/>
        </a:buClr>
        <a:buChar char="•"/>
        <a:defRPr>
          <a:solidFill>
            <a:srgbClr val="000000"/>
          </a:solidFill>
          <a:latin typeface="+mn-lt"/>
        </a:defRPr>
      </a:lvl2pPr>
      <a:lvl3pPr marL="381000" indent="-180975" algn="l" rtl="0" eaLnBrk="1" fontAlgn="base" hangingPunct="1">
        <a:lnSpc>
          <a:spcPts val="2000"/>
        </a:lnSpc>
        <a:spcBef>
          <a:spcPct val="50000"/>
        </a:spcBef>
        <a:spcAft>
          <a:spcPct val="0"/>
        </a:spcAft>
        <a:buClr>
          <a:srgbClr val="C3D603"/>
        </a:buClr>
        <a:buFont typeface="Verdana" pitchFamily="34" charset="0"/>
        <a:buChar char="–"/>
        <a:defRPr sz="1600">
          <a:solidFill>
            <a:srgbClr val="000000"/>
          </a:solidFill>
          <a:latin typeface="+mn-lt"/>
        </a:defRPr>
      </a:lvl3pPr>
      <a:lvl4pPr marL="525463" indent="-142875" algn="l" rtl="0" eaLnBrk="1" fontAlgn="base" hangingPunct="1">
        <a:lnSpc>
          <a:spcPts val="1800"/>
        </a:lnSpc>
        <a:spcBef>
          <a:spcPct val="50000"/>
        </a:spcBef>
        <a:spcAft>
          <a:spcPct val="0"/>
        </a:spcAft>
        <a:buClr>
          <a:srgbClr val="C3D603"/>
        </a:buClr>
        <a:buChar char="•"/>
        <a:defRPr sz="1500">
          <a:solidFill>
            <a:srgbClr val="000000"/>
          </a:solidFill>
          <a:latin typeface="+mn-lt"/>
        </a:defRPr>
      </a:lvl4pPr>
      <a:lvl5pPr marL="715963" indent="-188913" algn="l" rtl="0" eaLnBrk="1" fontAlgn="base" hangingPunct="1">
        <a:lnSpc>
          <a:spcPts val="1700"/>
        </a:lnSpc>
        <a:spcBef>
          <a:spcPct val="50000"/>
        </a:spcBef>
        <a:spcAft>
          <a:spcPct val="0"/>
        </a:spcAft>
        <a:buClr>
          <a:srgbClr val="C3D603"/>
        </a:buClr>
        <a:buFont typeface="Verdana" pitchFamily="34" charset="0"/>
        <a:buChar char="–"/>
        <a:defRPr sz="1400">
          <a:solidFill>
            <a:srgbClr val="000000"/>
          </a:solidFill>
          <a:latin typeface="+mn-lt"/>
        </a:defRPr>
      </a:lvl5pPr>
      <a:lvl6pPr marL="1173163" indent="-188913" algn="l" rtl="0" eaLnBrk="1" fontAlgn="base" hangingPunct="1">
        <a:lnSpc>
          <a:spcPts val="1700"/>
        </a:lnSpc>
        <a:spcBef>
          <a:spcPct val="50000"/>
        </a:spcBef>
        <a:spcAft>
          <a:spcPct val="0"/>
        </a:spcAft>
        <a:buClr>
          <a:srgbClr val="C3D603"/>
        </a:buClr>
        <a:buFont typeface="Verdana" pitchFamily="34" charset="0"/>
        <a:buChar char="–"/>
        <a:defRPr sz="1400">
          <a:solidFill>
            <a:srgbClr val="000000"/>
          </a:solidFill>
          <a:latin typeface="+mn-lt"/>
        </a:defRPr>
      </a:lvl6pPr>
      <a:lvl7pPr marL="1630363" indent="-188913" algn="l" rtl="0" eaLnBrk="1" fontAlgn="base" hangingPunct="1">
        <a:lnSpc>
          <a:spcPts val="1700"/>
        </a:lnSpc>
        <a:spcBef>
          <a:spcPct val="50000"/>
        </a:spcBef>
        <a:spcAft>
          <a:spcPct val="0"/>
        </a:spcAft>
        <a:buClr>
          <a:srgbClr val="C3D603"/>
        </a:buClr>
        <a:buFont typeface="Verdana" pitchFamily="34" charset="0"/>
        <a:buChar char="–"/>
        <a:defRPr sz="1400">
          <a:solidFill>
            <a:srgbClr val="000000"/>
          </a:solidFill>
          <a:latin typeface="+mn-lt"/>
        </a:defRPr>
      </a:lvl7pPr>
      <a:lvl8pPr marL="2087563" indent="-188913" algn="l" rtl="0" eaLnBrk="1" fontAlgn="base" hangingPunct="1">
        <a:lnSpc>
          <a:spcPts val="1700"/>
        </a:lnSpc>
        <a:spcBef>
          <a:spcPct val="50000"/>
        </a:spcBef>
        <a:spcAft>
          <a:spcPct val="0"/>
        </a:spcAft>
        <a:buClr>
          <a:srgbClr val="C3D603"/>
        </a:buClr>
        <a:buFont typeface="Verdana" pitchFamily="34" charset="0"/>
        <a:buChar char="–"/>
        <a:defRPr sz="1400">
          <a:solidFill>
            <a:srgbClr val="000000"/>
          </a:solidFill>
          <a:latin typeface="+mn-lt"/>
        </a:defRPr>
      </a:lvl8pPr>
      <a:lvl9pPr marL="2544763" indent="-188913" algn="l" rtl="0" eaLnBrk="1" fontAlgn="base" hangingPunct="1">
        <a:lnSpc>
          <a:spcPts val="1700"/>
        </a:lnSpc>
        <a:spcBef>
          <a:spcPct val="50000"/>
        </a:spcBef>
        <a:spcAft>
          <a:spcPct val="0"/>
        </a:spcAft>
        <a:buClr>
          <a:srgbClr val="C3D603"/>
        </a:buClr>
        <a:buFont typeface="Verdana" pitchFamily="34" charset="0"/>
        <a:buChar char="–"/>
        <a:defRPr sz="1400">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19.emf"/><Relationship Id="rId5" Type="http://schemas.openxmlformats.org/officeDocument/2006/relationships/image" Target="../media/image14.png"/><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15.emf"/><Relationship Id="rId5" Type="http://schemas.openxmlformats.org/officeDocument/2006/relationships/image" Target="../media/image14.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8.emf"/><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17.emf"/><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a:t>
            </a:r>
          </a:p>
        </p:txBody>
      </p:sp>
      <p:sp>
        <p:nvSpPr>
          <p:cNvPr id="3" name="Content Placeholder 2"/>
          <p:cNvSpPr>
            <a:spLocks noGrp="1"/>
          </p:cNvSpPr>
          <p:nvPr>
            <p:ph idx="1"/>
          </p:nvPr>
        </p:nvSpPr>
        <p:spPr>
          <a:xfrm>
            <a:off x="431800" y="2276475"/>
            <a:ext cx="6804496" cy="1439863"/>
          </a:xfrm>
        </p:spPr>
        <p:txBody>
          <a:bodyPr/>
          <a:lstStyle/>
          <a:p>
            <a:r>
              <a:rPr lang="en-US" dirty="0"/>
              <a:t>MES Client Configuration</a:t>
            </a:r>
          </a:p>
        </p:txBody>
      </p:sp>
      <p:sp>
        <p:nvSpPr>
          <p:cNvPr id="4" name="Slide Number Placeholder 3"/>
          <p:cNvSpPr>
            <a:spLocks noGrp="1"/>
          </p:cNvSpPr>
          <p:nvPr>
            <p:ph type="sldNum" sz="quarter" idx="10"/>
          </p:nvPr>
        </p:nvSpPr>
        <p:spPr/>
        <p:txBody>
          <a:bodyPr/>
          <a:lstStyle/>
          <a:p>
            <a:pPr>
              <a:defRPr/>
            </a:pPr>
            <a:r>
              <a:rPr lang="en-US"/>
              <a:t>Slide </a:t>
            </a:r>
            <a:fld id="{AE1FCD77-A5B4-4365-83F0-5C8F092E5D49}" type="slidenum">
              <a:rPr lang="en-US" smtClean="0"/>
              <a:pPr>
                <a:defRPr/>
              </a:pPr>
              <a:t>1</a:t>
            </a:fld>
            <a:endParaRPr lang="en-US"/>
          </a:p>
        </p:txBody>
      </p:sp>
    </p:spTree>
    <p:extLst>
      <p:ext uri="{BB962C8B-B14F-4D97-AF65-F5344CB8AC3E}">
        <p14:creationId xmlns:p14="http://schemas.microsoft.com/office/powerpoint/2010/main" val="17635875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Lab 3</a:t>
            </a:r>
            <a:br>
              <a:rPr lang="en-US" dirty="0"/>
            </a:br>
            <a:r>
              <a:rPr lang="en-US" dirty="0"/>
              <a:t>Configuring the MES Client</a:t>
            </a:r>
          </a:p>
        </p:txBody>
      </p:sp>
      <p:grpSp>
        <p:nvGrpSpPr>
          <p:cNvPr id="5" name="Group 4"/>
          <p:cNvGrpSpPr/>
          <p:nvPr/>
        </p:nvGrpSpPr>
        <p:grpSpPr>
          <a:xfrm>
            <a:off x="7715272" y="71414"/>
            <a:ext cx="1357322" cy="660399"/>
            <a:chOff x="7572396" y="5214950"/>
            <a:chExt cx="1357322" cy="660399"/>
          </a:xfrm>
        </p:grpSpPr>
        <p:sp>
          <p:nvSpPr>
            <p:cNvPr id="6" name="Rounded Rectangle 5"/>
            <p:cNvSpPr/>
            <p:nvPr/>
          </p:nvSpPr>
          <p:spPr bwMode="auto">
            <a:xfrm>
              <a:off x="8072462" y="5357826"/>
              <a:ext cx="857256" cy="35719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algn="r"/>
              <a:r>
                <a:rPr lang="en-US" sz="1400" dirty="0">
                  <a:solidFill>
                    <a:srgbClr val="000000"/>
                  </a:solidFill>
                </a:rPr>
                <a:t>10 min</a:t>
              </a:r>
            </a:p>
          </p:txBody>
        </p:sp>
        <p:pic>
          <p:nvPicPr>
            <p:cNvPr id="7" name="Picture 9" descr="95"/>
            <p:cNvPicPr>
              <a:picLocks noChangeAspect="1" noChangeArrowheads="1"/>
            </p:cNvPicPr>
            <p:nvPr/>
          </p:nvPicPr>
          <p:blipFill>
            <a:blip r:embed="rId3" cstate="print"/>
            <a:srcRect/>
            <a:stretch>
              <a:fillRect/>
            </a:stretch>
          </p:blipFill>
          <p:spPr bwMode="auto">
            <a:xfrm>
              <a:off x="7572396" y="5214950"/>
              <a:ext cx="660400" cy="660399"/>
            </a:xfrm>
            <a:prstGeom prst="rect">
              <a:avLst/>
            </a:prstGeom>
            <a:noFill/>
            <a:ln w="9525">
              <a:noFill/>
              <a:miter lim="800000"/>
              <a:headEnd/>
              <a:tailEnd/>
            </a:ln>
          </p:spPr>
        </p:pic>
      </p:grpSp>
      <p:grpSp>
        <p:nvGrpSpPr>
          <p:cNvPr id="8" name="Group 13"/>
          <p:cNvGrpSpPr/>
          <p:nvPr/>
        </p:nvGrpSpPr>
        <p:grpSpPr>
          <a:xfrm>
            <a:off x="4071934" y="5661248"/>
            <a:ext cx="1071547" cy="888988"/>
            <a:chOff x="517514" y="1414462"/>
            <a:chExt cx="1071547" cy="888988"/>
          </a:xfrm>
        </p:grpSpPr>
        <p:pic>
          <p:nvPicPr>
            <p:cNvPr id="9" name="Picture 20" descr="InTouch PC (On)"/>
            <p:cNvPicPr>
              <a:picLocks noChangeAspect="1" noChangeArrowheads="1"/>
            </p:cNvPicPr>
            <p:nvPr/>
          </p:nvPicPr>
          <p:blipFill>
            <a:blip r:embed="rId4" cstate="print"/>
            <a:srcRect/>
            <a:stretch>
              <a:fillRect/>
            </a:stretch>
          </p:blipFill>
          <p:spPr bwMode="auto">
            <a:xfrm>
              <a:off x="517514" y="1414462"/>
              <a:ext cx="872942" cy="728654"/>
            </a:xfrm>
            <a:prstGeom prst="rect">
              <a:avLst/>
            </a:prstGeom>
            <a:noFill/>
            <a:ln w="9525">
              <a:noFill/>
              <a:miter lim="800000"/>
              <a:headEnd/>
              <a:tailEnd/>
            </a:ln>
          </p:spPr>
        </p:pic>
        <p:pic>
          <p:nvPicPr>
            <p:cNvPr id="10" name="Picture 9" descr="146"/>
            <p:cNvPicPr>
              <a:picLocks noChangeAspect="1" noChangeArrowheads="1"/>
            </p:cNvPicPr>
            <p:nvPr/>
          </p:nvPicPr>
          <p:blipFill>
            <a:blip r:embed="rId5" cstate="print"/>
            <a:srcRect/>
            <a:stretch>
              <a:fillRect/>
            </a:stretch>
          </p:blipFill>
          <p:spPr bwMode="auto">
            <a:xfrm>
              <a:off x="1000100" y="1714488"/>
              <a:ext cx="588961" cy="588962"/>
            </a:xfrm>
            <a:prstGeom prst="rect">
              <a:avLst/>
            </a:prstGeom>
            <a:noFill/>
            <a:ln w="9525">
              <a:noFill/>
              <a:miter lim="800000"/>
              <a:headEnd/>
              <a:tailEnd/>
            </a:ln>
          </p:spPr>
        </p:pic>
      </p:grpSp>
      <p:sp>
        <p:nvSpPr>
          <p:cNvPr id="11" name="Slide Number Placeholder 4"/>
          <p:cNvSpPr>
            <a:spLocks noGrp="1"/>
          </p:cNvSpPr>
          <p:nvPr>
            <p:ph type="sldNum" sz="quarter" idx="10"/>
          </p:nvPr>
        </p:nvSpPr>
        <p:spPr>
          <a:xfrm>
            <a:off x="142875" y="5964238"/>
            <a:ext cx="785813" cy="179387"/>
          </a:xfrm>
        </p:spPr>
        <p:txBody>
          <a:bodyPr/>
          <a:lstStyle/>
          <a:p>
            <a:pPr>
              <a:defRPr/>
            </a:pPr>
            <a:r>
              <a:rPr lang="en-US">
                <a:solidFill>
                  <a:srgbClr val="000000"/>
                </a:solidFill>
              </a:rPr>
              <a:t>Slide </a:t>
            </a:r>
            <a:fld id="{3B613524-CCDB-440B-95AC-8390DF04F998}" type="slidenum">
              <a:rPr lang="en-US" smtClean="0">
                <a:solidFill>
                  <a:srgbClr val="000000"/>
                </a:solidFill>
              </a:rPr>
              <a:pPr>
                <a:defRPr/>
              </a:pPr>
              <a:t>10</a:t>
            </a:fld>
            <a:endParaRPr lang="en-US">
              <a:solidFill>
                <a:srgbClr val="000000"/>
              </a:solidFill>
            </a:endParaRPr>
          </a:p>
        </p:txBody>
      </p:sp>
      <p:pic>
        <p:nvPicPr>
          <p:cNvPr id="3074"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3887" y="1628800"/>
            <a:ext cx="8429724" cy="3744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586591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MES 2012 - Quality</a:t>
            </a:r>
          </a:p>
        </p:txBody>
      </p:sp>
      <p:sp>
        <p:nvSpPr>
          <p:cNvPr id="5" name="Line 7"/>
          <p:cNvSpPr>
            <a:spLocks noChangeShapeType="1"/>
          </p:cNvSpPr>
          <p:nvPr/>
        </p:nvSpPr>
        <p:spPr bwMode="auto">
          <a:xfrm>
            <a:off x="457200" y="1600200"/>
            <a:ext cx="4114800" cy="0"/>
          </a:xfrm>
          <a:prstGeom prst="line">
            <a:avLst/>
          </a:prstGeom>
          <a:noFill/>
          <a:ln w="76200">
            <a:solidFill>
              <a:schemeClr val="tx1"/>
            </a:solidFill>
            <a:round/>
            <a:headEnd/>
            <a:tailEnd/>
          </a:ln>
          <a:effectLst>
            <a:outerShdw blurRad="50800" dist="38100" dir="2700000" algn="tl" rotWithShape="0">
              <a:prstClr val="black">
                <a:alpha val="40000"/>
              </a:prstClr>
            </a:outerShdw>
          </a:effectLst>
        </p:spPr>
        <p:txBody>
          <a:bodyPr>
            <a:spAutoFit/>
          </a:bodyPr>
          <a:lstStyle/>
          <a:p>
            <a:endParaRPr lang="en-US"/>
          </a:p>
        </p:txBody>
      </p:sp>
      <p:sp>
        <p:nvSpPr>
          <p:cNvPr id="6" name="TextBox 5"/>
          <p:cNvSpPr txBox="1"/>
          <p:nvPr/>
        </p:nvSpPr>
        <p:spPr>
          <a:xfrm>
            <a:off x="457200" y="1772816"/>
            <a:ext cx="4114800" cy="1656184"/>
          </a:xfrm>
          <a:prstGeom prst="rect">
            <a:avLst/>
          </a:prstGeom>
          <a:noFill/>
        </p:spPr>
        <p:txBody>
          <a:bodyPr wrap="square" rtlCol="0">
            <a:noAutofit/>
          </a:bodyPr>
          <a:lstStyle/>
          <a:p>
            <a:r>
              <a:rPr lang="en-US" sz="2400" dirty="0">
                <a:latin typeface="+mn-lt"/>
              </a:rPr>
              <a:t>Module 2:</a:t>
            </a:r>
          </a:p>
          <a:p>
            <a:r>
              <a:rPr lang="en-US" sz="2400" dirty="0">
                <a:latin typeface="+mn-lt"/>
              </a:rPr>
              <a:t>MES Client Configuration</a:t>
            </a:r>
          </a:p>
        </p:txBody>
      </p:sp>
      <p:sp>
        <p:nvSpPr>
          <p:cNvPr id="7" name="TextBox 6"/>
          <p:cNvSpPr txBox="1"/>
          <p:nvPr/>
        </p:nvSpPr>
        <p:spPr>
          <a:xfrm>
            <a:off x="4572000" y="1772816"/>
            <a:ext cx="4114800" cy="4176464"/>
          </a:xfrm>
          <a:prstGeom prst="rect">
            <a:avLst/>
          </a:prstGeom>
          <a:noFill/>
        </p:spPr>
        <p:txBody>
          <a:bodyPr wrap="square" rtlCol="0">
            <a:noAutofit/>
          </a:bodyPr>
          <a:lstStyle/>
          <a:p>
            <a:pPr marL="1028700" indent="-1028700">
              <a:lnSpc>
                <a:spcPct val="100000"/>
              </a:lnSpc>
              <a:spcAft>
                <a:spcPts val="1000"/>
              </a:spcAft>
            </a:pPr>
            <a:r>
              <a:rPr lang="en-US" sz="1600" b="1" dirty="0">
                <a:latin typeface="+mn-lt"/>
              </a:rPr>
              <a:t>Contents</a:t>
            </a:r>
            <a:endParaRPr lang="en-US" sz="1400" b="1" dirty="0">
              <a:latin typeface="+mn-lt"/>
            </a:endParaRPr>
          </a:p>
          <a:p>
            <a:pPr marL="1028700" indent="-1028700">
              <a:lnSpc>
                <a:spcPct val="100000"/>
              </a:lnSpc>
              <a:spcAft>
                <a:spcPts val="1000"/>
              </a:spcAft>
            </a:pPr>
            <a:r>
              <a:rPr lang="en-US" sz="1400" dirty="0">
                <a:latin typeface="+mn-lt"/>
              </a:rPr>
              <a:t>Section 1:	MES Client</a:t>
            </a:r>
          </a:p>
          <a:p>
            <a:pPr marL="1257300" lvl="1" indent="-800100">
              <a:lnSpc>
                <a:spcPct val="100000"/>
              </a:lnSpc>
              <a:spcAft>
                <a:spcPts val="1000"/>
              </a:spcAft>
            </a:pPr>
            <a:r>
              <a:rPr lang="en-US" sz="1400" dirty="0">
                <a:latin typeface="+mn-lt"/>
              </a:rPr>
              <a:t>Lab 1 – Setting Up and Enabling Security</a:t>
            </a:r>
          </a:p>
          <a:p>
            <a:pPr marL="1028700" indent="-1028700">
              <a:lnSpc>
                <a:spcPct val="100000"/>
              </a:lnSpc>
              <a:spcAft>
                <a:spcPts val="1000"/>
              </a:spcAft>
            </a:pPr>
            <a:r>
              <a:rPr lang="en-US" sz="1400" dirty="0">
                <a:latin typeface="+mn-lt"/>
              </a:rPr>
              <a:t>Section 2:	System Platform Configuration</a:t>
            </a:r>
          </a:p>
          <a:p>
            <a:pPr marL="1257300" lvl="1" indent="-800100">
              <a:lnSpc>
                <a:spcPct val="100000"/>
              </a:lnSpc>
              <a:spcAft>
                <a:spcPts val="1000"/>
              </a:spcAft>
            </a:pPr>
            <a:r>
              <a:rPr lang="en-US" sz="1400" dirty="0">
                <a:latin typeface="+mn-lt"/>
              </a:rPr>
              <a:t>Lab 2 –Setting Up the Galaxy</a:t>
            </a:r>
          </a:p>
          <a:p>
            <a:pPr marL="1028700" indent="-1028700">
              <a:lnSpc>
                <a:spcPct val="100000"/>
              </a:lnSpc>
              <a:spcAft>
                <a:spcPts val="1000"/>
              </a:spcAft>
            </a:pPr>
            <a:r>
              <a:rPr lang="en-US" sz="1400" dirty="0">
                <a:latin typeface="+mn-lt"/>
              </a:rPr>
              <a:t>Section 3:	Further Preparation for MES Quality</a:t>
            </a:r>
          </a:p>
          <a:p>
            <a:pPr marL="1257300" lvl="1" indent="-800100">
              <a:lnSpc>
                <a:spcPct val="100000"/>
              </a:lnSpc>
              <a:spcAft>
                <a:spcPts val="1000"/>
              </a:spcAft>
            </a:pPr>
            <a:r>
              <a:rPr lang="en-US" sz="1400" dirty="0">
                <a:latin typeface="+mn-lt"/>
              </a:rPr>
              <a:t>Lab 3 – Configuring the MES Client</a:t>
            </a:r>
          </a:p>
          <a:p>
            <a:pPr marL="1257300" lvl="1" indent="-800100">
              <a:lnSpc>
                <a:spcPct val="100000"/>
              </a:lnSpc>
              <a:spcAft>
                <a:spcPts val="1000"/>
              </a:spcAft>
            </a:pPr>
            <a:endParaRPr lang="en-US" sz="1400" dirty="0">
              <a:latin typeface="+mn-lt"/>
            </a:endParaRPr>
          </a:p>
        </p:txBody>
      </p:sp>
      <p:sp>
        <p:nvSpPr>
          <p:cNvPr id="8" name="Slide Number Placeholder 4"/>
          <p:cNvSpPr>
            <a:spLocks noGrp="1"/>
          </p:cNvSpPr>
          <p:nvPr>
            <p:ph type="sldNum" sz="quarter" idx="10"/>
          </p:nvPr>
        </p:nvSpPr>
        <p:spPr>
          <a:xfrm>
            <a:off x="142875" y="5964238"/>
            <a:ext cx="785813" cy="179387"/>
          </a:xfrm>
        </p:spPr>
        <p:txBody>
          <a:bodyPr/>
          <a:lstStyle/>
          <a:p>
            <a:pPr>
              <a:defRPr/>
            </a:pPr>
            <a:r>
              <a:rPr lang="en-US"/>
              <a:t>Slide </a:t>
            </a:r>
            <a:fld id="{3B613524-CCDB-440B-95AC-8390DF04F998}" type="slidenum">
              <a:rPr lang="en-US" smtClean="0"/>
              <a:pPr>
                <a:defRPr/>
              </a:pPr>
              <a:t>2</a:t>
            </a:fld>
            <a:endParaRPr lang="en-US"/>
          </a:p>
        </p:txBody>
      </p:sp>
    </p:spTree>
    <p:extLst>
      <p:ext uri="{BB962C8B-B14F-4D97-AF65-F5344CB8AC3E}">
        <p14:creationId xmlns:p14="http://schemas.microsoft.com/office/powerpoint/2010/main" val="11874830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MES Client</a:t>
            </a:r>
          </a:p>
        </p:txBody>
      </p:sp>
      <p:sp>
        <p:nvSpPr>
          <p:cNvPr id="3" name="Slide Number Placeholder 2"/>
          <p:cNvSpPr>
            <a:spLocks noGrp="1"/>
          </p:cNvSpPr>
          <p:nvPr>
            <p:ph type="sldNum" sz="quarter" idx="10"/>
          </p:nvPr>
        </p:nvSpPr>
        <p:spPr/>
        <p:txBody>
          <a:bodyPr/>
          <a:lstStyle/>
          <a:p>
            <a:pPr>
              <a:defRPr/>
            </a:pPr>
            <a:r>
              <a:rPr lang="en-US">
                <a:solidFill>
                  <a:srgbClr val="000000"/>
                </a:solidFill>
              </a:rPr>
              <a:t>Slide </a:t>
            </a:r>
            <a:fld id="{62A5C608-47ED-4AA3-BABC-1C0D4F14AEAB}" type="slidenum">
              <a:rPr lang="en-US" smtClean="0">
                <a:solidFill>
                  <a:srgbClr val="000000"/>
                </a:solidFill>
              </a:rPr>
              <a:pPr>
                <a:defRPr/>
              </a:pPr>
              <a:t>3</a:t>
            </a:fld>
            <a:endParaRPr lang="en-US">
              <a:solidFill>
                <a:srgbClr val="000000"/>
              </a:solidFill>
            </a:endParaRPr>
          </a:p>
        </p:txBody>
      </p:sp>
      <p:sp>
        <p:nvSpPr>
          <p:cNvPr id="5" name="Content Placeholder 2"/>
          <p:cNvSpPr txBox="1">
            <a:spLocks/>
          </p:cNvSpPr>
          <p:nvPr/>
        </p:nvSpPr>
        <p:spPr>
          <a:xfrm>
            <a:off x="431800" y="1600200"/>
            <a:ext cx="8424863" cy="4133850"/>
          </a:xfrm>
          <a:prstGeom prst="rect">
            <a:avLst/>
          </a:prstGeom>
        </p:spPr>
        <p:txBody>
          <a:bodyPr/>
          <a:lstStyle>
            <a:lvl1pPr marL="342900" indent="-342900" algn="l" rtl="0" eaLnBrk="0" fontAlgn="base" hangingPunct="0">
              <a:lnSpc>
                <a:spcPts val="2400"/>
              </a:lnSpc>
              <a:spcBef>
                <a:spcPct val="50000"/>
              </a:spcBef>
              <a:spcAft>
                <a:spcPct val="0"/>
              </a:spcAft>
              <a:defRPr>
                <a:solidFill>
                  <a:srgbClr val="000000"/>
                </a:solidFill>
                <a:latin typeface="+mn-lt"/>
                <a:ea typeface="+mn-ea"/>
                <a:cs typeface="+mn-cs"/>
              </a:defRPr>
            </a:lvl1pPr>
            <a:lvl2pPr marL="198438" indent="-196850" algn="l" rtl="0" eaLnBrk="0" fontAlgn="base" hangingPunct="0">
              <a:lnSpc>
                <a:spcPts val="2400"/>
              </a:lnSpc>
              <a:spcBef>
                <a:spcPct val="50000"/>
              </a:spcBef>
              <a:spcAft>
                <a:spcPct val="0"/>
              </a:spcAft>
              <a:buClr>
                <a:srgbClr val="C3D603"/>
              </a:buClr>
              <a:buChar char="•"/>
              <a:defRPr>
                <a:solidFill>
                  <a:srgbClr val="000000"/>
                </a:solidFill>
                <a:latin typeface="+mn-lt"/>
              </a:defRPr>
            </a:lvl2pPr>
            <a:lvl3pPr marL="381000" indent="-180975" algn="l" rtl="0" eaLnBrk="0" fontAlgn="base" hangingPunct="0">
              <a:lnSpc>
                <a:spcPts val="2000"/>
              </a:lnSpc>
              <a:spcBef>
                <a:spcPct val="50000"/>
              </a:spcBef>
              <a:spcAft>
                <a:spcPct val="0"/>
              </a:spcAft>
              <a:buClr>
                <a:srgbClr val="C3D603"/>
              </a:buClr>
              <a:buFont typeface="Verdana" pitchFamily="34" charset="0"/>
              <a:buChar char="–"/>
              <a:defRPr sz="1600">
                <a:solidFill>
                  <a:srgbClr val="000000"/>
                </a:solidFill>
                <a:latin typeface="+mn-lt"/>
              </a:defRPr>
            </a:lvl3pPr>
            <a:lvl4pPr marL="525463" indent="-142875" algn="l" rtl="0" eaLnBrk="0" fontAlgn="base" hangingPunct="0">
              <a:lnSpc>
                <a:spcPts val="1800"/>
              </a:lnSpc>
              <a:spcBef>
                <a:spcPct val="50000"/>
              </a:spcBef>
              <a:spcAft>
                <a:spcPct val="0"/>
              </a:spcAft>
              <a:buClr>
                <a:srgbClr val="C3D603"/>
              </a:buClr>
              <a:buChar char="•"/>
              <a:defRPr sz="1500">
                <a:solidFill>
                  <a:srgbClr val="000000"/>
                </a:solidFill>
                <a:latin typeface="+mn-lt"/>
              </a:defRPr>
            </a:lvl4pPr>
            <a:lvl5pPr marL="715963" indent="-188913" algn="l" rtl="0" eaLnBrk="0" fontAlgn="base" hangingPunct="0">
              <a:lnSpc>
                <a:spcPts val="1700"/>
              </a:lnSpc>
              <a:spcBef>
                <a:spcPct val="50000"/>
              </a:spcBef>
              <a:spcAft>
                <a:spcPct val="0"/>
              </a:spcAft>
              <a:buClr>
                <a:srgbClr val="C3D603"/>
              </a:buClr>
              <a:buFont typeface="Verdana" pitchFamily="34" charset="0"/>
              <a:buChar char="–"/>
              <a:defRPr sz="1400">
                <a:solidFill>
                  <a:srgbClr val="000000"/>
                </a:solidFill>
                <a:latin typeface="+mn-lt"/>
              </a:defRPr>
            </a:lvl5pPr>
            <a:lvl6pPr marL="1173163" indent="-188913" algn="l" rtl="0" fontAlgn="base">
              <a:lnSpc>
                <a:spcPts val="1700"/>
              </a:lnSpc>
              <a:spcBef>
                <a:spcPct val="50000"/>
              </a:spcBef>
              <a:spcAft>
                <a:spcPct val="0"/>
              </a:spcAft>
              <a:buClr>
                <a:srgbClr val="C3D603"/>
              </a:buClr>
              <a:buFont typeface="Verdana" pitchFamily="34" charset="0"/>
              <a:buChar char="–"/>
              <a:defRPr sz="1400">
                <a:solidFill>
                  <a:srgbClr val="000000"/>
                </a:solidFill>
                <a:latin typeface="+mn-lt"/>
              </a:defRPr>
            </a:lvl6pPr>
            <a:lvl7pPr marL="1630363" indent="-188913" algn="l" rtl="0" fontAlgn="base">
              <a:lnSpc>
                <a:spcPts val="1700"/>
              </a:lnSpc>
              <a:spcBef>
                <a:spcPct val="50000"/>
              </a:spcBef>
              <a:spcAft>
                <a:spcPct val="0"/>
              </a:spcAft>
              <a:buClr>
                <a:srgbClr val="C3D603"/>
              </a:buClr>
              <a:buFont typeface="Verdana" pitchFamily="34" charset="0"/>
              <a:buChar char="–"/>
              <a:defRPr sz="1400">
                <a:solidFill>
                  <a:srgbClr val="000000"/>
                </a:solidFill>
                <a:latin typeface="+mn-lt"/>
              </a:defRPr>
            </a:lvl7pPr>
            <a:lvl8pPr marL="2087563" indent="-188913" algn="l" rtl="0" fontAlgn="base">
              <a:lnSpc>
                <a:spcPts val="1700"/>
              </a:lnSpc>
              <a:spcBef>
                <a:spcPct val="50000"/>
              </a:spcBef>
              <a:spcAft>
                <a:spcPct val="0"/>
              </a:spcAft>
              <a:buClr>
                <a:srgbClr val="C3D603"/>
              </a:buClr>
              <a:buFont typeface="Verdana" pitchFamily="34" charset="0"/>
              <a:buChar char="–"/>
              <a:defRPr sz="1400">
                <a:solidFill>
                  <a:srgbClr val="000000"/>
                </a:solidFill>
                <a:latin typeface="+mn-lt"/>
              </a:defRPr>
            </a:lvl8pPr>
            <a:lvl9pPr marL="2544763" indent="-188913" algn="l" rtl="0" fontAlgn="base">
              <a:lnSpc>
                <a:spcPts val="1700"/>
              </a:lnSpc>
              <a:spcBef>
                <a:spcPct val="50000"/>
              </a:spcBef>
              <a:spcAft>
                <a:spcPct val="0"/>
              </a:spcAft>
              <a:buClr>
                <a:srgbClr val="C3D603"/>
              </a:buClr>
              <a:buFont typeface="Verdana" pitchFamily="34" charset="0"/>
              <a:buChar char="–"/>
              <a:defRPr sz="1400">
                <a:solidFill>
                  <a:srgbClr val="000000"/>
                </a:solidFill>
                <a:latin typeface="+mn-lt"/>
              </a:defRPr>
            </a:lvl9pPr>
          </a:lstStyle>
          <a:p>
            <a:r>
              <a:rPr lang="en-US" dirty="0"/>
              <a:t>MES Client is the primary user interface for configuring MES Software functionality.  As such there is some initial security configuration necessary prior to implementing any functionality.</a:t>
            </a:r>
          </a:p>
          <a:p>
            <a:pPr lvl="1" eaLnBrk="1" hangingPunct="1"/>
            <a:r>
              <a:rPr lang="en-US" dirty="0"/>
              <a:t>Security Policies</a:t>
            </a:r>
          </a:p>
          <a:p>
            <a:pPr lvl="1" eaLnBrk="1" hangingPunct="1"/>
            <a:r>
              <a:rPr lang="en-US" dirty="0"/>
              <a:t>Users and User Groups</a:t>
            </a:r>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1539" r="715"/>
          <a:stretch/>
        </p:blipFill>
        <p:spPr bwMode="auto">
          <a:xfrm>
            <a:off x="4427984" y="2564904"/>
            <a:ext cx="3749040" cy="2663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767700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Lab 1</a:t>
            </a:r>
            <a:br>
              <a:rPr lang="en-US" dirty="0"/>
            </a:br>
            <a:r>
              <a:rPr lang="en-US" dirty="0"/>
              <a:t>Setting up and Enabling Security</a:t>
            </a:r>
          </a:p>
        </p:txBody>
      </p:sp>
      <p:grpSp>
        <p:nvGrpSpPr>
          <p:cNvPr id="5" name="Group 4"/>
          <p:cNvGrpSpPr/>
          <p:nvPr/>
        </p:nvGrpSpPr>
        <p:grpSpPr>
          <a:xfrm>
            <a:off x="7715272" y="71414"/>
            <a:ext cx="1357322" cy="660399"/>
            <a:chOff x="7572396" y="5214950"/>
            <a:chExt cx="1357322" cy="660399"/>
          </a:xfrm>
        </p:grpSpPr>
        <p:sp>
          <p:nvSpPr>
            <p:cNvPr id="6" name="Rounded Rectangle 5"/>
            <p:cNvSpPr/>
            <p:nvPr/>
          </p:nvSpPr>
          <p:spPr bwMode="auto">
            <a:xfrm>
              <a:off x="8072462" y="5357826"/>
              <a:ext cx="857256" cy="35719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algn="r"/>
              <a:r>
                <a:rPr lang="en-US" sz="1400" dirty="0">
                  <a:solidFill>
                    <a:srgbClr val="000000"/>
                  </a:solidFill>
                </a:rPr>
                <a:t>15 min</a:t>
              </a:r>
            </a:p>
          </p:txBody>
        </p:sp>
        <p:pic>
          <p:nvPicPr>
            <p:cNvPr id="7" name="Picture 9" descr="95"/>
            <p:cNvPicPr>
              <a:picLocks noChangeAspect="1" noChangeArrowheads="1"/>
            </p:cNvPicPr>
            <p:nvPr/>
          </p:nvPicPr>
          <p:blipFill>
            <a:blip r:embed="rId3" cstate="print"/>
            <a:srcRect/>
            <a:stretch>
              <a:fillRect/>
            </a:stretch>
          </p:blipFill>
          <p:spPr bwMode="auto">
            <a:xfrm>
              <a:off x="7572396" y="5214950"/>
              <a:ext cx="660400" cy="660399"/>
            </a:xfrm>
            <a:prstGeom prst="rect">
              <a:avLst/>
            </a:prstGeom>
            <a:noFill/>
            <a:ln w="9525">
              <a:noFill/>
              <a:miter lim="800000"/>
              <a:headEnd/>
              <a:tailEnd/>
            </a:ln>
          </p:spPr>
        </p:pic>
      </p:grpSp>
      <p:grpSp>
        <p:nvGrpSpPr>
          <p:cNvPr id="8" name="Group 13"/>
          <p:cNvGrpSpPr/>
          <p:nvPr/>
        </p:nvGrpSpPr>
        <p:grpSpPr>
          <a:xfrm>
            <a:off x="4071934" y="5661248"/>
            <a:ext cx="1071547" cy="888988"/>
            <a:chOff x="517514" y="1414462"/>
            <a:chExt cx="1071547" cy="888988"/>
          </a:xfrm>
        </p:grpSpPr>
        <p:pic>
          <p:nvPicPr>
            <p:cNvPr id="9" name="Picture 20" descr="InTouch PC (On)"/>
            <p:cNvPicPr>
              <a:picLocks noChangeAspect="1" noChangeArrowheads="1"/>
            </p:cNvPicPr>
            <p:nvPr/>
          </p:nvPicPr>
          <p:blipFill>
            <a:blip r:embed="rId4" cstate="print"/>
            <a:srcRect/>
            <a:stretch>
              <a:fillRect/>
            </a:stretch>
          </p:blipFill>
          <p:spPr bwMode="auto">
            <a:xfrm>
              <a:off x="517514" y="1414462"/>
              <a:ext cx="872942" cy="728654"/>
            </a:xfrm>
            <a:prstGeom prst="rect">
              <a:avLst/>
            </a:prstGeom>
            <a:noFill/>
            <a:ln w="9525">
              <a:noFill/>
              <a:miter lim="800000"/>
              <a:headEnd/>
              <a:tailEnd/>
            </a:ln>
          </p:spPr>
        </p:pic>
        <p:pic>
          <p:nvPicPr>
            <p:cNvPr id="10" name="Picture 9" descr="146"/>
            <p:cNvPicPr>
              <a:picLocks noChangeAspect="1" noChangeArrowheads="1"/>
            </p:cNvPicPr>
            <p:nvPr/>
          </p:nvPicPr>
          <p:blipFill>
            <a:blip r:embed="rId5" cstate="print"/>
            <a:srcRect/>
            <a:stretch>
              <a:fillRect/>
            </a:stretch>
          </p:blipFill>
          <p:spPr bwMode="auto">
            <a:xfrm>
              <a:off x="1000100" y="1714488"/>
              <a:ext cx="588961" cy="588962"/>
            </a:xfrm>
            <a:prstGeom prst="rect">
              <a:avLst/>
            </a:prstGeom>
            <a:noFill/>
            <a:ln w="9525">
              <a:noFill/>
              <a:miter lim="800000"/>
              <a:headEnd/>
              <a:tailEnd/>
            </a:ln>
          </p:spPr>
        </p:pic>
      </p:grpSp>
      <p:sp>
        <p:nvSpPr>
          <p:cNvPr id="11" name="Slide Number Placeholder 4"/>
          <p:cNvSpPr>
            <a:spLocks noGrp="1"/>
          </p:cNvSpPr>
          <p:nvPr>
            <p:ph type="sldNum" sz="quarter" idx="10"/>
          </p:nvPr>
        </p:nvSpPr>
        <p:spPr>
          <a:xfrm>
            <a:off x="142875" y="5964238"/>
            <a:ext cx="785813" cy="179387"/>
          </a:xfrm>
        </p:spPr>
        <p:txBody>
          <a:bodyPr/>
          <a:lstStyle/>
          <a:p>
            <a:pPr>
              <a:defRPr/>
            </a:pPr>
            <a:r>
              <a:rPr lang="en-US">
                <a:solidFill>
                  <a:srgbClr val="000000"/>
                </a:solidFill>
              </a:rPr>
              <a:t>Slide </a:t>
            </a:r>
            <a:fld id="{3B613524-CCDB-440B-95AC-8390DF04F998}" type="slidenum">
              <a:rPr lang="en-US" smtClean="0">
                <a:solidFill>
                  <a:srgbClr val="000000"/>
                </a:solidFill>
              </a:rPr>
              <a:pPr>
                <a:defRPr/>
              </a:pPr>
              <a:t>4</a:t>
            </a:fld>
            <a:endParaRPr lang="en-US">
              <a:solidFill>
                <a:srgbClr val="000000"/>
              </a:solidFill>
            </a:endParaRPr>
          </a:p>
        </p:txBody>
      </p:sp>
      <p:pic>
        <p:nvPicPr>
          <p:cNvPr id="102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15616" y="1869660"/>
            <a:ext cx="6487409" cy="2664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645474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Sample Recording Object</a:t>
            </a:r>
          </a:p>
        </p:txBody>
      </p:sp>
      <p:sp>
        <p:nvSpPr>
          <p:cNvPr id="3" name="Slide Number Placeholder 2"/>
          <p:cNvSpPr>
            <a:spLocks noGrp="1"/>
          </p:cNvSpPr>
          <p:nvPr>
            <p:ph type="sldNum" sz="quarter" idx="10"/>
          </p:nvPr>
        </p:nvSpPr>
        <p:spPr/>
        <p:txBody>
          <a:bodyPr/>
          <a:lstStyle/>
          <a:p>
            <a:pPr>
              <a:defRPr/>
            </a:pPr>
            <a:r>
              <a:rPr lang="en-US"/>
              <a:t>Slide </a:t>
            </a:r>
            <a:fld id="{62A5C608-47ED-4AA3-BABC-1C0D4F14AEAB}" type="slidenum">
              <a:rPr lang="en-US" smtClean="0"/>
              <a:pPr>
                <a:defRPr/>
              </a:pPr>
              <a:t>5</a:t>
            </a:fld>
            <a:endParaRPr lang="en-US"/>
          </a:p>
        </p:txBody>
      </p:sp>
      <p:sp>
        <p:nvSpPr>
          <p:cNvPr id="5" name="Content Placeholder 2"/>
          <p:cNvSpPr txBox="1">
            <a:spLocks/>
          </p:cNvSpPr>
          <p:nvPr/>
        </p:nvSpPr>
        <p:spPr>
          <a:xfrm>
            <a:off x="431800" y="1600200"/>
            <a:ext cx="8424863" cy="4133850"/>
          </a:xfrm>
          <a:prstGeom prst="rect">
            <a:avLst/>
          </a:prstGeom>
        </p:spPr>
        <p:txBody>
          <a:bodyPr/>
          <a:lstStyle>
            <a:lvl1pPr marL="342900" indent="-342900" algn="l" rtl="0" eaLnBrk="0" fontAlgn="base" hangingPunct="0">
              <a:lnSpc>
                <a:spcPts val="2400"/>
              </a:lnSpc>
              <a:spcBef>
                <a:spcPct val="50000"/>
              </a:spcBef>
              <a:spcAft>
                <a:spcPct val="0"/>
              </a:spcAft>
              <a:defRPr>
                <a:solidFill>
                  <a:srgbClr val="000000"/>
                </a:solidFill>
                <a:latin typeface="+mn-lt"/>
                <a:ea typeface="+mn-ea"/>
                <a:cs typeface="+mn-cs"/>
              </a:defRPr>
            </a:lvl1pPr>
            <a:lvl2pPr marL="198438" indent="-196850" algn="l" rtl="0" eaLnBrk="0" fontAlgn="base" hangingPunct="0">
              <a:lnSpc>
                <a:spcPts val="2400"/>
              </a:lnSpc>
              <a:spcBef>
                <a:spcPct val="50000"/>
              </a:spcBef>
              <a:spcAft>
                <a:spcPct val="0"/>
              </a:spcAft>
              <a:buClr>
                <a:srgbClr val="C3D603"/>
              </a:buClr>
              <a:buChar char="•"/>
              <a:defRPr>
                <a:solidFill>
                  <a:srgbClr val="000000"/>
                </a:solidFill>
                <a:latin typeface="+mn-lt"/>
              </a:defRPr>
            </a:lvl2pPr>
            <a:lvl3pPr marL="381000" indent="-180975" algn="l" rtl="0" eaLnBrk="0" fontAlgn="base" hangingPunct="0">
              <a:lnSpc>
                <a:spcPts val="2000"/>
              </a:lnSpc>
              <a:spcBef>
                <a:spcPct val="50000"/>
              </a:spcBef>
              <a:spcAft>
                <a:spcPct val="0"/>
              </a:spcAft>
              <a:buClr>
                <a:srgbClr val="C3D603"/>
              </a:buClr>
              <a:buFont typeface="Verdana" pitchFamily="34" charset="0"/>
              <a:buChar char="–"/>
              <a:defRPr sz="1600">
                <a:solidFill>
                  <a:srgbClr val="000000"/>
                </a:solidFill>
                <a:latin typeface="+mn-lt"/>
              </a:defRPr>
            </a:lvl3pPr>
            <a:lvl4pPr marL="525463" indent="-142875" algn="l" rtl="0" eaLnBrk="0" fontAlgn="base" hangingPunct="0">
              <a:lnSpc>
                <a:spcPts val="1800"/>
              </a:lnSpc>
              <a:spcBef>
                <a:spcPct val="50000"/>
              </a:spcBef>
              <a:spcAft>
                <a:spcPct val="0"/>
              </a:spcAft>
              <a:buClr>
                <a:srgbClr val="C3D603"/>
              </a:buClr>
              <a:buChar char="•"/>
              <a:defRPr sz="1500">
                <a:solidFill>
                  <a:srgbClr val="000000"/>
                </a:solidFill>
                <a:latin typeface="+mn-lt"/>
              </a:defRPr>
            </a:lvl4pPr>
            <a:lvl5pPr marL="715963" indent="-188913" algn="l" rtl="0" eaLnBrk="0" fontAlgn="base" hangingPunct="0">
              <a:lnSpc>
                <a:spcPts val="1700"/>
              </a:lnSpc>
              <a:spcBef>
                <a:spcPct val="50000"/>
              </a:spcBef>
              <a:spcAft>
                <a:spcPct val="0"/>
              </a:spcAft>
              <a:buClr>
                <a:srgbClr val="C3D603"/>
              </a:buClr>
              <a:buFont typeface="Verdana" pitchFamily="34" charset="0"/>
              <a:buChar char="–"/>
              <a:defRPr sz="1400">
                <a:solidFill>
                  <a:srgbClr val="000000"/>
                </a:solidFill>
                <a:latin typeface="+mn-lt"/>
              </a:defRPr>
            </a:lvl5pPr>
            <a:lvl6pPr marL="1173163" indent="-188913" algn="l" rtl="0" fontAlgn="base">
              <a:lnSpc>
                <a:spcPts val="1700"/>
              </a:lnSpc>
              <a:spcBef>
                <a:spcPct val="50000"/>
              </a:spcBef>
              <a:spcAft>
                <a:spcPct val="0"/>
              </a:spcAft>
              <a:buClr>
                <a:srgbClr val="C3D603"/>
              </a:buClr>
              <a:buFont typeface="Verdana" pitchFamily="34" charset="0"/>
              <a:buChar char="–"/>
              <a:defRPr sz="1400">
                <a:solidFill>
                  <a:srgbClr val="000000"/>
                </a:solidFill>
                <a:latin typeface="+mn-lt"/>
              </a:defRPr>
            </a:lvl6pPr>
            <a:lvl7pPr marL="1630363" indent="-188913" algn="l" rtl="0" fontAlgn="base">
              <a:lnSpc>
                <a:spcPts val="1700"/>
              </a:lnSpc>
              <a:spcBef>
                <a:spcPct val="50000"/>
              </a:spcBef>
              <a:spcAft>
                <a:spcPct val="0"/>
              </a:spcAft>
              <a:buClr>
                <a:srgbClr val="C3D603"/>
              </a:buClr>
              <a:buFont typeface="Verdana" pitchFamily="34" charset="0"/>
              <a:buChar char="–"/>
              <a:defRPr sz="1400">
                <a:solidFill>
                  <a:srgbClr val="000000"/>
                </a:solidFill>
                <a:latin typeface="+mn-lt"/>
              </a:defRPr>
            </a:lvl7pPr>
            <a:lvl8pPr marL="2087563" indent="-188913" algn="l" rtl="0" fontAlgn="base">
              <a:lnSpc>
                <a:spcPts val="1700"/>
              </a:lnSpc>
              <a:spcBef>
                <a:spcPct val="50000"/>
              </a:spcBef>
              <a:spcAft>
                <a:spcPct val="0"/>
              </a:spcAft>
              <a:buClr>
                <a:srgbClr val="C3D603"/>
              </a:buClr>
              <a:buFont typeface="Verdana" pitchFamily="34" charset="0"/>
              <a:buChar char="–"/>
              <a:defRPr sz="1400">
                <a:solidFill>
                  <a:srgbClr val="000000"/>
                </a:solidFill>
                <a:latin typeface="+mn-lt"/>
              </a:defRPr>
            </a:lvl8pPr>
            <a:lvl9pPr marL="2544763" indent="-188913" algn="l" rtl="0" fontAlgn="base">
              <a:lnSpc>
                <a:spcPts val="1700"/>
              </a:lnSpc>
              <a:spcBef>
                <a:spcPct val="50000"/>
              </a:spcBef>
              <a:spcAft>
                <a:spcPct val="0"/>
              </a:spcAft>
              <a:buClr>
                <a:srgbClr val="C3D603"/>
              </a:buClr>
              <a:buFont typeface="Verdana" pitchFamily="34" charset="0"/>
              <a:buChar char="–"/>
              <a:defRPr sz="1400">
                <a:solidFill>
                  <a:srgbClr val="000000"/>
                </a:solidFill>
                <a:latin typeface="+mn-lt"/>
              </a:defRPr>
            </a:lvl9pPr>
          </a:lstStyle>
          <a:p>
            <a:r>
              <a:rPr lang="en-US" dirty="0"/>
              <a:t>The Sample Recording Object (SRO) is an </a:t>
            </a:r>
            <a:r>
              <a:rPr lang="en-US" dirty="0" err="1"/>
              <a:t>ArchestrA</a:t>
            </a:r>
            <a:r>
              <a:rPr lang="en-US" dirty="0"/>
              <a:t> automation</a:t>
            </a:r>
          </a:p>
          <a:p>
            <a:r>
              <a:rPr lang="en-US" dirty="0"/>
              <a:t>object for two-way communication between the user and the </a:t>
            </a:r>
          </a:p>
          <a:p>
            <a:r>
              <a:rPr lang="en-US" dirty="0" err="1"/>
              <a:t>Wonderware</a:t>
            </a:r>
            <a:r>
              <a:rPr lang="en-US" dirty="0"/>
              <a:t> MES database through the MES Middleware.</a:t>
            </a:r>
          </a:p>
          <a:p>
            <a:endParaRPr lang="en-US" dirty="0"/>
          </a:p>
          <a:p>
            <a:r>
              <a:rPr lang="en-US" dirty="0"/>
              <a:t>The SRO allows you to record data for one or more characteristics</a:t>
            </a:r>
          </a:p>
          <a:p>
            <a:r>
              <a:rPr lang="en-US" dirty="0"/>
              <a:t>and capture the following:</a:t>
            </a:r>
          </a:p>
          <a:p>
            <a:pPr lvl="1" eaLnBrk="1" hangingPunct="1"/>
            <a:r>
              <a:rPr lang="en-US" dirty="0"/>
              <a:t>Characteristic result data</a:t>
            </a:r>
          </a:p>
          <a:p>
            <a:pPr lvl="1" eaLnBrk="1" hangingPunct="1"/>
            <a:r>
              <a:rPr lang="en-US" dirty="0"/>
              <a:t>Contextual information related to a sample</a:t>
            </a:r>
            <a:endParaRPr lang="en-US" kern="0" dirty="0"/>
          </a:p>
          <a:p>
            <a:pPr lvl="1" eaLnBrk="1" hangingPunct="1"/>
            <a:r>
              <a:rPr lang="en-US" dirty="0"/>
              <a:t>Contextual information related to a characteristic within a sample</a:t>
            </a:r>
          </a:p>
        </p:txBody>
      </p:sp>
    </p:spTree>
    <p:extLst>
      <p:ext uri="{BB962C8B-B14F-4D97-AF65-F5344CB8AC3E}">
        <p14:creationId xmlns:p14="http://schemas.microsoft.com/office/powerpoint/2010/main" val="22060338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Sample Recording Object</a:t>
            </a:r>
          </a:p>
        </p:txBody>
      </p:sp>
      <p:sp>
        <p:nvSpPr>
          <p:cNvPr id="3" name="Slide Number Placeholder 2"/>
          <p:cNvSpPr>
            <a:spLocks noGrp="1"/>
          </p:cNvSpPr>
          <p:nvPr>
            <p:ph type="sldNum" sz="quarter" idx="10"/>
          </p:nvPr>
        </p:nvSpPr>
        <p:spPr/>
        <p:txBody>
          <a:bodyPr/>
          <a:lstStyle/>
          <a:p>
            <a:pPr>
              <a:defRPr/>
            </a:pPr>
            <a:r>
              <a:rPr lang="en-US"/>
              <a:t>Slide </a:t>
            </a:r>
            <a:fld id="{62A5C608-47ED-4AA3-BABC-1C0D4F14AEAB}" type="slidenum">
              <a:rPr lang="en-US" smtClean="0"/>
              <a:pPr>
                <a:defRPr/>
              </a:pPr>
              <a:t>6</a:t>
            </a:fld>
            <a:endParaRPr lang="en-US"/>
          </a:p>
        </p:txBody>
      </p:sp>
      <p:sp>
        <p:nvSpPr>
          <p:cNvPr id="5" name="Content Placeholder 2"/>
          <p:cNvSpPr txBox="1">
            <a:spLocks/>
          </p:cNvSpPr>
          <p:nvPr/>
        </p:nvSpPr>
        <p:spPr>
          <a:xfrm>
            <a:off x="431801" y="1600200"/>
            <a:ext cx="3348112" cy="4133850"/>
          </a:xfrm>
          <a:prstGeom prst="rect">
            <a:avLst/>
          </a:prstGeom>
        </p:spPr>
        <p:txBody>
          <a:bodyPr/>
          <a:lstStyle>
            <a:lvl1pPr marL="342900" indent="-342900" algn="l" rtl="0" eaLnBrk="0" fontAlgn="base" hangingPunct="0">
              <a:lnSpc>
                <a:spcPts val="2400"/>
              </a:lnSpc>
              <a:spcBef>
                <a:spcPct val="50000"/>
              </a:spcBef>
              <a:spcAft>
                <a:spcPct val="0"/>
              </a:spcAft>
              <a:defRPr>
                <a:solidFill>
                  <a:srgbClr val="000000"/>
                </a:solidFill>
                <a:latin typeface="+mn-lt"/>
                <a:ea typeface="+mn-ea"/>
                <a:cs typeface="+mn-cs"/>
              </a:defRPr>
            </a:lvl1pPr>
            <a:lvl2pPr marL="198438" indent="-196850" algn="l" rtl="0" eaLnBrk="0" fontAlgn="base" hangingPunct="0">
              <a:lnSpc>
                <a:spcPts val="2400"/>
              </a:lnSpc>
              <a:spcBef>
                <a:spcPct val="50000"/>
              </a:spcBef>
              <a:spcAft>
                <a:spcPct val="0"/>
              </a:spcAft>
              <a:buClr>
                <a:srgbClr val="C3D603"/>
              </a:buClr>
              <a:buChar char="•"/>
              <a:defRPr>
                <a:solidFill>
                  <a:srgbClr val="000000"/>
                </a:solidFill>
                <a:latin typeface="+mn-lt"/>
              </a:defRPr>
            </a:lvl2pPr>
            <a:lvl3pPr marL="381000" indent="-180975" algn="l" rtl="0" eaLnBrk="0" fontAlgn="base" hangingPunct="0">
              <a:lnSpc>
                <a:spcPts val="2000"/>
              </a:lnSpc>
              <a:spcBef>
                <a:spcPct val="50000"/>
              </a:spcBef>
              <a:spcAft>
                <a:spcPct val="0"/>
              </a:spcAft>
              <a:buClr>
                <a:srgbClr val="C3D603"/>
              </a:buClr>
              <a:buFont typeface="Verdana" pitchFamily="34" charset="0"/>
              <a:buChar char="–"/>
              <a:defRPr sz="1600">
                <a:solidFill>
                  <a:srgbClr val="000000"/>
                </a:solidFill>
                <a:latin typeface="+mn-lt"/>
              </a:defRPr>
            </a:lvl3pPr>
            <a:lvl4pPr marL="525463" indent="-142875" algn="l" rtl="0" eaLnBrk="0" fontAlgn="base" hangingPunct="0">
              <a:lnSpc>
                <a:spcPts val="1800"/>
              </a:lnSpc>
              <a:spcBef>
                <a:spcPct val="50000"/>
              </a:spcBef>
              <a:spcAft>
                <a:spcPct val="0"/>
              </a:spcAft>
              <a:buClr>
                <a:srgbClr val="C3D603"/>
              </a:buClr>
              <a:buChar char="•"/>
              <a:defRPr sz="1500">
                <a:solidFill>
                  <a:srgbClr val="000000"/>
                </a:solidFill>
                <a:latin typeface="+mn-lt"/>
              </a:defRPr>
            </a:lvl4pPr>
            <a:lvl5pPr marL="715963" indent="-188913" algn="l" rtl="0" eaLnBrk="0" fontAlgn="base" hangingPunct="0">
              <a:lnSpc>
                <a:spcPts val="1700"/>
              </a:lnSpc>
              <a:spcBef>
                <a:spcPct val="50000"/>
              </a:spcBef>
              <a:spcAft>
                <a:spcPct val="0"/>
              </a:spcAft>
              <a:buClr>
                <a:srgbClr val="C3D603"/>
              </a:buClr>
              <a:buFont typeface="Verdana" pitchFamily="34" charset="0"/>
              <a:buChar char="–"/>
              <a:defRPr sz="1400">
                <a:solidFill>
                  <a:srgbClr val="000000"/>
                </a:solidFill>
                <a:latin typeface="+mn-lt"/>
              </a:defRPr>
            </a:lvl5pPr>
            <a:lvl6pPr marL="1173163" indent="-188913" algn="l" rtl="0" fontAlgn="base">
              <a:lnSpc>
                <a:spcPts val="1700"/>
              </a:lnSpc>
              <a:spcBef>
                <a:spcPct val="50000"/>
              </a:spcBef>
              <a:spcAft>
                <a:spcPct val="0"/>
              </a:spcAft>
              <a:buClr>
                <a:srgbClr val="C3D603"/>
              </a:buClr>
              <a:buFont typeface="Verdana" pitchFamily="34" charset="0"/>
              <a:buChar char="–"/>
              <a:defRPr sz="1400">
                <a:solidFill>
                  <a:srgbClr val="000000"/>
                </a:solidFill>
                <a:latin typeface="+mn-lt"/>
              </a:defRPr>
            </a:lvl6pPr>
            <a:lvl7pPr marL="1630363" indent="-188913" algn="l" rtl="0" fontAlgn="base">
              <a:lnSpc>
                <a:spcPts val="1700"/>
              </a:lnSpc>
              <a:spcBef>
                <a:spcPct val="50000"/>
              </a:spcBef>
              <a:spcAft>
                <a:spcPct val="0"/>
              </a:spcAft>
              <a:buClr>
                <a:srgbClr val="C3D603"/>
              </a:buClr>
              <a:buFont typeface="Verdana" pitchFamily="34" charset="0"/>
              <a:buChar char="–"/>
              <a:defRPr sz="1400">
                <a:solidFill>
                  <a:srgbClr val="000000"/>
                </a:solidFill>
                <a:latin typeface="+mn-lt"/>
              </a:defRPr>
            </a:lvl7pPr>
            <a:lvl8pPr marL="2087563" indent="-188913" algn="l" rtl="0" fontAlgn="base">
              <a:lnSpc>
                <a:spcPts val="1700"/>
              </a:lnSpc>
              <a:spcBef>
                <a:spcPct val="50000"/>
              </a:spcBef>
              <a:spcAft>
                <a:spcPct val="0"/>
              </a:spcAft>
              <a:buClr>
                <a:srgbClr val="C3D603"/>
              </a:buClr>
              <a:buFont typeface="Verdana" pitchFamily="34" charset="0"/>
              <a:buChar char="–"/>
              <a:defRPr sz="1400">
                <a:solidFill>
                  <a:srgbClr val="000000"/>
                </a:solidFill>
                <a:latin typeface="+mn-lt"/>
              </a:defRPr>
            </a:lvl8pPr>
            <a:lvl9pPr marL="2544763" indent="-188913" algn="l" rtl="0" fontAlgn="base">
              <a:lnSpc>
                <a:spcPts val="1700"/>
              </a:lnSpc>
              <a:spcBef>
                <a:spcPct val="50000"/>
              </a:spcBef>
              <a:spcAft>
                <a:spcPct val="0"/>
              </a:spcAft>
              <a:buClr>
                <a:srgbClr val="C3D603"/>
              </a:buClr>
              <a:buFont typeface="Verdana" pitchFamily="34" charset="0"/>
              <a:buChar char="–"/>
              <a:defRPr sz="1400">
                <a:solidFill>
                  <a:srgbClr val="000000"/>
                </a:solidFill>
                <a:latin typeface="+mn-lt"/>
              </a:defRPr>
            </a:lvl9pPr>
          </a:lstStyle>
          <a:p>
            <a:r>
              <a:rPr lang="en-US" dirty="0"/>
              <a:t>The Sample Recording</a:t>
            </a:r>
          </a:p>
          <a:p>
            <a:r>
              <a:rPr lang="en-US" dirty="0"/>
              <a:t> Object, like other MES </a:t>
            </a:r>
          </a:p>
          <a:p>
            <a:r>
              <a:rPr lang="en-US" dirty="0"/>
              <a:t>objects, is imported from a </a:t>
            </a:r>
          </a:p>
          <a:p>
            <a:r>
              <a:rPr lang="en-US" dirty="0"/>
              <a:t>.</a:t>
            </a:r>
            <a:r>
              <a:rPr lang="en-US" dirty="0" err="1"/>
              <a:t>aaPKG</a:t>
            </a:r>
            <a:r>
              <a:rPr lang="en-US" dirty="0"/>
              <a:t> file that is part of </a:t>
            </a:r>
          </a:p>
          <a:p>
            <a:r>
              <a:rPr lang="en-US" dirty="0"/>
              <a:t>the MES installation.</a:t>
            </a:r>
          </a:p>
        </p:txBody>
      </p:sp>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22252" y="1600200"/>
            <a:ext cx="5142236" cy="11807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993968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7" name="Rectangle 1036"/>
          <p:cNvSpPr/>
          <p:nvPr/>
        </p:nvSpPr>
        <p:spPr bwMode="auto">
          <a:xfrm>
            <a:off x="512403" y="2214266"/>
            <a:ext cx="3672408" cy="3672408"/>
          </a:xfrm>
          <a:prstGeom prst="rect">
            <a:avLst/>
          </a:prstGeom>
          <a:solidFill>
            <a:schemeClr val="accent6">
              <a:lumMod val="20000"/>
              <a:lumOff val="80000"/>
            </a:schemeClr>
          </a:solidFill>
          <a:ln w="9525" cap="flat" cmpd="sng" algn="ctr">
            <a:solidFill>
              <a:schemeClr val="accent4">
                <a:lumMod val="50000"/>
                <a:lumOff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cxnSp>
        <p:nvCxnSpPr>
          <p:cNvPr id="104" name="Straight Connector 103"/>
          <p:cNvCxnSpPr>
            <a:stCxn id="73" idx="0"/>
            <a:endCxn id="90" idx="0"/>
          </p:cNvCxnSpPr>
          <p:nvPr/>
        </p:nvCxnSpPr>
        <p:spPr bwMode="auto">
          <a:xfrm>
            <a:off x="3279465" y="4626433"/>
            <a:ext cx="6826" cy="602767"/>
          </a:xfrm>
          <a:prstGeom prst="line">
            <a:avLst/>
          </a:prstGeom>
          <a:solidFill>
            <a:schemeClr val="accent1"/>
          </a:solidFill>
          <a:ln w="15875" cap="flat" cmpd="sng" algn="ctr">
            <a:solidFill>
              <a:schemeClr val="accent4">
                <a:lumMod val="75000"/>
                <a:lumOff val="25000"/>
              </a:schemeClr>
            </a:solidFill>
            <a:prstDash val="solid"/>
            <a:round/>
            <a:headEnd type="none" w="med" len="med"/>
            <a:tailEnd type="none" w="med" len="med"/>
          </a:ln>
          <a:effectLst/>
        </p:spPr>
      </p:cxnSp>
      <p:sp>
        <p:nvSpPr>
          <p:cNvPr id="69" name="Rounded Rectangle 68"/>
          <p:cNvSpPr/>
          <p:nvPr/>
        </p:nvSpPr>
        <p:spPr bwMode="auto">
          <a:xfrm>
            <a:off x="899592" y="4437112"/>
            <a:ext cx="1449015" cy="653296"/>
          </a:xfrm>
          <a:prstGeom prst="roundRect">
            <a:avLst/>
          </a:prstGeom>
          <a:solidFill>
            <a:schemeClr val="bg1"/>
          </a:solidFill>
          <a:ln w="19050" cap="flat" cmpd="sng" algn="ctr">
            <a:solidFill>
              <a:schemeClr val="accent4">
                <a:lumMod val="50000"/>
                <a:lumOff val="50000"/>
              </a:schemeClr>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63" name="Rounded Rectangle 62"/>
          <p:cNvSpPr/>
          <p:nvPr/>
        </p:nvSpPr>
        <p:spPr bwMode="auto">
          <a:xfrm>
            <a:off x="635983" y="2382704"/>
            <a:ext cx="2197209" cy="718626"/>
          </a:xfrm>
          <a:prstGeom prst="roundRect">
            <a:avLst/>
          </a:prstGeom>
          <a:solidFill>
            <a:schemeClr val="bg1"/>
          </a:solidFill>
          <a:ln w="19050" cap="flat" cmpd="sng" algn="ctr">
            <a:solidFill>
              <a:schemeClr val="accent4">
                <a:lumMod val="50000"/>
                <a:lumOff val="50000"/>
              </a:schemeClr>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2" name="Title 1"/>
          <p:cNvSpPr>
            <a:spLocks noGrp="1"/>
          </p:cNvSpPr>
          <p:nvPr>
            <p:ph type="title"/>
          </p:nvPr>
        </p:nvSpPr>
        <p:spPr/>
        <p:txBody>
          <a:bodyPr/>
          <a:lstStyle/>
          <a:p>
            <a:r>
              <a:rPr lang="en-US" dirty="0"/>
              <a:t>The Mixed Nuts Operation</a:t>
            </a:r>
          </a:p>
        </p:txBody>
      </p:sp>
      <p:grpSp>
        <p:nvGrpSpPr>
          <p:cNvPr id="23" name="Group 22"/>
          <p:cNvGrpSpPr/>
          <p:nvPr/>
        </p:nvGrpSpPr>
        <p:grpSpPr>
          <a:xfrm>
            <a:off x="611560" y="929625"/>
            <a:ext cx="2566504" cy="1203231"/>
            <a:chOff x="4788024" y="785609"/>
            <a:chExt cx="2566504" cy="1203231"/>
          </a:xfrm>
        </p:grpSpPr>
        <p:grpSp>
          <p:nvGrpSpPr>
            <p:cNvPr id="20" name="Group 19"/>
            <p:cNvGrpSpPr/>
            <p:nvPr/>
          </p:nvGrpSpPr>
          <p:grpSpPr>
            <a:xfrm>
              <a:off x="4885322" y="1124744"/>
              <a:ext cx="648072" cy="504057"/>
              <a:chOff x="4885322" y="1160747"/>
              <a:chExt cx="648072" cy="504057"/>
            </a:xfrm>
          </p:grpSpPr>
          <p:grpSp>
            <p:nvGrpSpPr>
              <p:cNvPr id="8" name="Group 7"/>
              <p:cNvGrpSpPr/>
              <p:nvPr/>
            </p:nvGrpSpPr>
            <p:grpSpPr>
              <a:xfrm>
                <a:off x="4921326" y="1160747"/>
                <a:ext cx="576064" cy="504057"/>
                <a:chOff x="4932040" y="1124744"/>
                <a:chExt cx="576064" cy="504057"/>
              </a:xfrm>
              <a:solidFill>
                <a:schemeClr val="accent6"/>
              </a:solidFill>
            </p:grpSpPr>
            <p:sp>
              <p:nvSpPr>
                <p:cNvPr id="5" name="Rectangle 4"/>
                <p:cNvSpPr/>
                <p:nvPr/>
              </p:nvSpPr>
              <p:spPr bwMode="auto">
                <a:xfrm>
                  <a:off x="4932040" y="1124744"/>
                  <a:ext cx="576064" cy="288032"/>
                </a:xfrm>
                <a:prstGeom prst="rect">
                  <a:avLst/>
                </a:prstGeom>
                <a:grpFill/>
                <a:ln w="9525" cap="flat" cmpd="sng" algn="ctr">
                  <a:solidFill>
                    <a:srgbClr val="C3D60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7" name="Isosceles Triangle 6"/>
                <p:cNvSpPr/>
                <p:nvPr/>
              </p:nvSpPr>
              <p:spPr bwMode="auto">
                <a:xfrm rot="10800000">
                  <a:off x="4932040" y="1412777"/>
                  <a:ext cx="576064" cy="216024"/>
                </a:xfrm>
                <a:prstGeom prst="triangle">
                  <a:avLst/>
                </a:prstGeom>
                <a:grpFill/>
                <a:ln w="9525" cap="flat" cmpd="sng" algn="ctr">
                  <a:solidFill>
                    <a:srgbClr val="C3D60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grpSp>
          <p:sp>
            <p:nvSpPr>
              <p:cNvPr id="9" name="TextBox 8"/>
              <p:cNvSpPr txBox="1"/>
              <p:nvPr/>
            </p:nvSpPr>
            <p:spPr>
              <a:xfrm>
                <a:off x="4885322" y="1160747"/>
                <a:ext cx="648072" cy="369332"/>
              </a:xfrm>
              <a:prstGeom prst="rect">
                <a:avLst/>
              </a:prstGeom>
              <a:noFill/>
            </p:spPr>
            <p:txBody>
              <a:bodyPr wrap="square" rtlCol="0">
                <a:spAutoFit/>
              </a:bodyPr>
              <a:lstStyle/>
              <a:p>
                <a:r>
                  <a:rPr lang="en-US" sz="900" dirty="0"/>
                  <a:t>Peanuts</a:t>
                </a:r>
              </a:p>
              <a:p>
                <a:endParaRPr lang="en-US" sz="900" dirty="0"/>
              </a:p>
            </p:txBody>
          </p:sp>
        </p:grpSp>
        <p:grpSp>
          <p:nvGrpSpPr>
            <p:cNvPr id="11" name="Group 10"/>
            <p:cNvGrpSpPr/>
            <p:nvPr/>
          </p:nvGrpSpPr>
          <p:grpSpPr>
            <a:xfrm>
              <a:off x="5543143" y="1124744"/>
              <a:ext cx="757049" cy="504057"/>
              <a:chOff x="5687158" y="1183774"/>
              <a:chExt cx="757049" cy="504057"/>
            </a:xfrm>
          </p:grpSpPr>
          <p:grpSp>
            <p:nvGrpSpPr>
              <p:cNvPr id="12" name="Group 11"/>
              <p:cNvGrpSpPr/>
              <p:nvPr/>
            </p:nvGrpSpPr>
            <p:grpSpPr>
              <a:xfrm>
                <a:off x="5723163" y="1183774"/>
                <a:ext cx="576064" cy="504057"/>
                <a:chOff x="4932040" y="1124744"/>
                <a:chExt cx="576064" cy="504057"/>
              </a:xfrm>
              <a:solidFill>
                <a:schemeClr val="accent6"/>
              </a:solidFill>
            </p:grpSpPr>
            <p:sp>
              <p:nvSpPr>
                <p:cNvPr id="13" name="Rectangle 12"/>
                <p:cNvSpPr/>
                <p:nvPr/>
              </p:nvSpPr>
              <p:spPr bwMode="auto">
                <a:xfrm>
                  <a:off x="4932040" y="1124744"/>
                  <a:ext cx="576064" cy="288032"/>
                </a:xfrm>
                <a:prstGeom prst="rect">
                  <a:avLst/>
                </a:prstGeom>
                <a:grpFill/>
                <a:ln w="9525" cap="flat" cmpd="sng" algn="ctr">
                  <a:solidFill>
                    <a:srgbClr val="C3D60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4" name="Isosceles Triangle 13"/>
                <p:cNvSpPr/>
                <p:nvPr/>
              </p:nvSpPr>
              <p:spPr bwMode="auto">
                <a:xfrm rot="10800000">
                  <a:off x="4932040" y="1412777"/>
                  <a:ext cx="576064" cy="216024"/>
                </a:xfrm>
                <a:prstGeom prst="triangle">
                  <a:avLst/>
                </a:prstGeom>
                <a:grpFill/>
                <a:ln w="9525" cap="flat" cmpd="sng" algn="ctr">
                  <a:solidFill>
                    <a:srgbClr val="C3D60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grpSp>
          <p:sp>
            <p:nvSpPr>
              <p:cNvPr id="15" name="TextBox 14"/>
              <p:cNvSpPr txBox="1"/>
              <p:nvPr/>
            </p:nvSpPr>
            <p:spPr>
              <a:xfrm>
                <a:off x="5687158" y="1183774"/>
                <a:ext cx="757049" cy="369332"/>
              </a:xfrm>
              <a:prstGeom prst="rect">
                <a:avLst/>
              </a:prstGeom>
              <a:noFill/>
            </p:spPr>
            <p:txBody>
              <a:bodyPr wrap="square" rtlCol="0">
                <a:spAutoFit/>
              </a:bodyPr>
              <a:lstStyle/>
              <a:p>
                <a:r>
                  <a:rPr lang="en-US" sz="900" dirty="0"/>
                  <a:t>Cashews</a:t>
                </a:r>
              </a:p>
              <a:p>
                <a:endParaRPr lang="en-US" sz="900" dirty="0"/>
              </a:p>
            </p:txBody>
          </p:sp>
        </p:grpSp>
        <p:grpSp>
          <p:nvGrpSpPr>
            <p:cNvPr id="10" name="Group 9"/>
            <p:cNvGrpSpPr/>
            <p:nvPr/>
          </p:nvGrpSpPr>
          <p:grpSpPr>
            <a:xfrm>
              <a:off x="6210677" y="1124743"/>
              <a:ext cx="757049" cy="504057"/>
              <a:chOff x="6965796" y="1296957"/>
              <a:chExt cx="757049" cy="504057"/>
            </a:xfrm>
          </p:grpSpPr>
          <p:grpSp>
            <p:nvGrpSpPr>
              <p:cNvPr id="16" name="Group 15"/>
              <p:cNvGrpSpPr/>
              <p:nvPr/>
            </p:nvGrpSpPr>
            <p:grpSpPr>
              <a:xfrm>
                <a:off x="7020272" y="1296957"/>
                <a:ext cx="576064" cy="504057"/>
                <a:chOff x="4932040" y="1124744"/>
                <a:chExt cx="576064" cy="504057"/>
              </a:xfrm>
              <a:solidFill>
                <a:schemeClr val="accent6"/>
              </a:solidFill>
            </p:grpSpPr>
            <p:sp>
              <p:nvSpPr>
                <p:cNvPr id="17" name="Rectangle 16"/>
                <p:cNvSpPr/>
                <p:nvPr/>
              </p:nvSpPr>
              <p:spPr bwMode="auto">
                <a:xfrm>
                  <a:off x="4932040" y="1124744"/>
                  <a:ext cx="576064" cy="288032"/>
                </a:xfrm>
                <a:prstGeom prst="rect">
                  <a:avLst/>
                </a:prstGeom>
                <a:grpFill/>
                <a:ln w="9525" cap="flat" cmpd="sng" algn="ctr">
                  <a:solidFill>
                    <a:srgbClr val="C3D60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8" name="Isosceles Triangle 17"/>
                <p:cNvSpPr/>
                <p:nvPr/>
              </p:nvSpPr>
              <p:spPr bwMode="auto">
                <a:xfrm rot="10800000">
                  <a:off x="4932040" y="1412777"/>
                  <a:ext cx="576064" cy="216024"/>
                </a:xfrm>
                <a:prstGeom prst="triangle">
                  <a:avLst/>
                </a:prstGeom>
                <a:grpFill/>
                <a:ln w="9525" cap="flat" cmpd="sng" algn="ctr">
                  <a:solidFill>
                    <a:srgbClr val="C3D60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grpSp>
          <p:sp>
            <p:nvSpPr>
              <p:cNvPr id="19" name="TextBox 18"/>
              <p:cNvSpPr txBox="1"/>
              <p:nvPr/>
            </p:nvSpPr>
            <p:spPr>
              <a:xfrm>
                <a:off x="6965796" y="1302645"/>
                <a:ext cx="757049" cy="369332"/>
              </a:xfrm>
              <a:prstGeom prst="rect">
                <a:avLst/>
              </a:prstGeom>
              <a:noFill/>
            </p:spPr>
            <p:txBody>
              <a:bodyPr wrap="square" rtlCol="0">
                <a:spAutoFit/>
              </a:bodyPr>
              <a:lstStyle/>
              <a:p>
                <a:r>
                  <a:rPr lang="en-US" sz="900" dirty="0"/>
                  <a:t>Almonds</a:t>
                </a:r>
              </a:p>
              <a:p>
                <a:endParaRPr lang="en-US" sz="900" dirty="0"/>
              </a:p>
            </p:txBody>
          </p:sp>
        </p:grpSp>
        <p:sp>
          <p:nvSpPr>
            <p:cNvPr id="21" name="Rounded Rectangle 20"/>
            <p:cNvSpPr/>
            <p:nvPr/>
          </p:nvSpPr>
          <p:spPr bwMode="auto">
            <a:xfrm>
              <a:off x="4788024" y="908720"/>
              <a:ext cx="2197209" cy="1080120"/>
            </a:xfrm>
            <a:prstGeom prst="roundRect">
              <a:avLst/>
            </a:prstGeom>
            <a:noFill/>
            <a:ln w="19050" cap="flat" cmpd="sng" algn="ctr">
              <a:solidFill>
                <a:schemeClr val="tx1">
                  <a:lumMod val="50000"/>
                  <a:lumOff val="50000"/>
                </a:schemeClr>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22" name="TextBox 21"/>
            <p:cNvSpPr txBox="1"/>
            <p:nvPr/>
          </p:nvSpPr>
          <p:spPr>
            <a:xfrm>
              <a:off x="6580924" y="785609"/>
              <a:ext cx="773604" cy="246221"/>
            </a:xfrm>
            <a:prstGeom prst="rect">
              <a:avLst/>
            </a:prstGeom>
            <a:gradFill>
              <a:gsLst>
                <a:gs pos="0">
                  <a:srgbClr val="FFEFD1"/>
                </a:gs>
                <a:gs pos="64999">
                  <a:srgbClr val="F0EBD5"/>
                </a:gs>
                <a:gs pos="100000">
                  <a:srgbClr val="D1C39F"/>
                </a:gs>
              </a:gsLst>
              <a:lin ang="5400000" scaled="0"/>
            </a:gradFill>
            <a:ln>
              <a:solidFill>
                <a:schemeClr val="tx1"/>
              </a:solidFill>
              <a:prstDash val="solid"/>
            </a:ln>
          </p:spPr>
          <p:txBody>
            <a:bodyPr wrap="square" rtlCol="0">
              <a:spAutoFit/>
            </a:bodyPr>
            <a:lstStyle/>
            <a:p>
              <a:pPr algn="ctr"/>
              <a:r>
                <a:rPr lang="en-US" sz="1000" dirty="0"/>
                <a:t>Receiving</a:t>
              </a:r>
              <a:endParaRPr lang="en-US" sz="1400" dirty="0"/>
            </a:p>
          </p:txBody>
        </p:sp>
      </p:grpSp>
      <p:sp>
        <p:nvSpPr>
          <p:cNvPr id="25" name="Rectangle 24"/>
          <p:cNvSpPr/>
          <p:nvPr/>
        </p:nvSpPr>
        <p:spPr bwMode="auto">
          <a:xfrm>
            <a:off x="755576" y="2489989"/>
            <a:ext cx="1944216" cy="504056"/>
          </a:xfrm>
          <a:prstGeom prst="rect">
            <a:avLst/>
          </a:prstGeom>
          <a:solidFill>
            <a:schemeClr val="accent6"/>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grpSp>
        <p:nvGrpSpPr>
          <p:cNvPr id="32" name="Group 31"/>
          <p:cNvGrpSpPr/>
          <p:nvPr/>
        </p:nvGrpSpPr>
        <p:grpSpPr>
          <a:xfrm>
            <a:off x="755576" y="3440624"/>
            <a:ext cx="512546" cy="525242"/>
            <a:chOff x="4696812" y="2996952"/>
            <a:chExt cx="512546" cy="525242"/>
          </a:xfrm>
          <a:solidFill>
            <a:schemeClr val="accent6"/>
          </a:solidFill>
        </p:grpSpPr>
        <p:sp>
          <p:nvSpPr>
            <p:cNvPr id="26" name="Rectangle 25"/>
            <p:cNvSpPr/>
            <p:nvPr/>
          </p:nvSpPr>
          <p:spPr bwMode="auto">
            <a:xfrm>
              <a:off x="4696812" y="2996952"/>
              <a:ext cx="512546" cy="288032"/>
            </a:xfrm>
            <a:prstGeom prst="rect">
              <a:avLst/>
            </a:prstGeom>
            <a:gr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27" name="Isosceles Triangle 26"/>
            <p:cNvSpPr/>
            <p:nvPr/>
          </p:nvSpPr>
          <p:spPr bwMode="auto">
            <a:xfrm rot="10800000">
              <a:off x="4696812" y="3284984"/>
              <a:ext cx="512546" cy="237210"/>
            </a:xfrm>
            <a:prstGeom prst="triangle">
              <a:avLst/>
            </a:prstGeom>
            <a:gr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grpSp>
      <p:grpSp>
        <p:nvGrpSpPr>
          <p:cNvPr id="36" name="Group 35"/>
          <p:cNvGrpSpPr/>
          <p:nvPr/>
        </p:nvGrpSpPr>
        <p:grpSpPr>
          <a:xfrm>
            <a:off x="1840779" y="3429000"/>
            <a:ext cx="512546" cy="525242"/>
            <a:chOff x="4696812" y="2996952"/>
            <a:chExt cx="512546" cy="525242"/>
          </a:xfrm>
          <a:solidFill>
            <a:schemeClr val="accent6"/>
          </a:solidFill>
        </p:grpSpPr>
        <p:sp>
          <p:nvSpPr>
            <p:cNvPr id="37" name="Rectangle 36"/>
            <p:cNvSpPr/>
            <p:nvPr/>
          </p:nvSpPr>
          <p:spPr bwMode="auto">
            <a:xfrm>
              <a:off x="4696812" y="2996952"/>
              <a:ext cx="512546" cy="288032"/>
            </a:xfrm>
            <a:prstGeom prst="rect">
              <a:avLst/>
            </a:prstGeom>
            <a:gr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38" name="Isosceles Triangle 37"/>
            <p:cNvSpPr/>
            <p:nvPr/>
          </p:nvSpPr>
          <p:spPr bwMode="auto">
            <a:xfrm rot="10800000">
              <a:off x="4696812" y="3284984"/>
              <a:ext cx="512546" cy="237210"/>
            </a:xfrm>
            <a:prstGeom prst="triangle">
              <a:avLst/>
            </a:prstGeom>
            <a:gr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grpSp>
      <p:sp>
        <p:nvSpPr>
          <p:cNvPr id="33" name="TextBox 32"/>
          <p:cNvSpPr txBox="1"/>
          <p:nvPr/>
        </p:nvSpPr>
        <p:spPr>
          <a:xfrm>
            <a:off x="1151620" y="2569851"/>
            <a:ext cx="1152128" cy="307777"/>
          </a:xfrm>
          <a:prstGeom prst="rect">
            <a:avLst/>
          </a:prstGeom>
          <a:noFill/>
        </p:spPr>
        <p:txBody>
          <a:bodyPr wrap="square" rtlCol="0">
            <a:spAutoFit/>
          </a:bodyPr>
          <a:lstStyle/>
          <a:p>
            <a:pPr algn="ctr"/>
            <a:r>
              <a:rPr lang="en-US" sz="1400" dirty="0"/>
              <a:t>Roaster</a:t>
            </a:r>
            <a:endParaRPr lang="en-US" dirty="0"/>
          </a:p>
        </p:txBody>
      </p:sp>
      <p:sp>
        <p:nvSpPr>
          <p:cNvPr id="34" name="TextBox 33"/>
          <p:cNvSpPr txBox="1"/>
          <p:nvPr/>
        </p:nvSpPr>
        <p:spPr>
          <a:xfrm>
            <a:off x="739004" y="3497824"/>
            <a:ext cx="621280" cy="230832"/>
          </a:xfrm>
          <a:prstGeom prst="rect">
            <a:avLst/>
          </a:prstGeom>
          <a:noFill/>
        </p:spPr>
        <p:txBody>
          <a:bodyPr wrap="square" rtlCol="0">
            <a:spAutoFit/>
          </a:bodyPr>
          <a:lstStyle/>
          <a:p>
            <a:r>
              <a:rPr lang="en-US" sz="900" dirty="0"/>
              <a:t>Tank01</a:t>
            </a:r>
          </a:p>
        </p:txBody>
      </p:sp>
      <p:sp>
        <p:nvSpPr>
          <p:cNvPr id="41" name="TextBox 40"/>
          <p:cNvSpPr txBox="1"/>
          <p:nvPr/>
        </p:nvSpPr>
        <p:spPr>
          <a:xfrm>
            <a:off x="1836792" y="3497869"/>
            <a:ext cx="621280" cy="230832"/>
          </a:xfrm>
          <a:prstGeom prst="rect">
            <a:avLst/>
          </a:prstGeom>
          <a:noFill/>
        </p:spPr>
        <p:txBody>
          <a:bodyPr wrap="square" rtlCol="0">
            <a:spAutoFit/>
          </a:bodyPr>
          <a:lstStyle/>
          <a:p>
            <a:r>
              <a:rPr lang="en-US" sz="900" dirty="0"/>
              <a:t>Tank02</a:t>
            </a:r>
          </a:p>
        </p:txBody>
      </p:sp>
      <p:grpSp>
        <p:nvGrpSpPr>
          <p:cNvPr id="1024" name="Group 1023"/>
          <p:cNvGrpSpPr/>
          <p:nvPr/>
        </p:nvGrpSpPr>
        <p:grpSpPr>
          <a:xfrm>
            <a:off x="2545598" y="3429000"/>
            <a:ext cx="861765" cy="360040"/>
            <a:chOff x="5535860" y="3789040"/>
            <a:chExt cx="861765" cy="360040"/>
          </a:xfrm>
        </p:grpSpPr>
        <p:sp>
          <p:nvSpPr>
            <p:cNvPr id="31" name="Rectangle 30"/>
            <p:cNvSpPr/>
            <p:nvPr/>
          </p:nvSpPr>
          <p:spPr bwMode="auto">
            <a:xfrm>
              <a:off x="5535860" y="3789040"/>
              <a:ext cx="791124" cy="360040"/>
            </a:xfrm>
            <a:prstGeom prst="rect">
              <a:avLst/>
            </a:prstGeom>
            <a:solidFill>
              <a:schemeClr val="accent6"/>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35" name="TextBox 34"/>
            <p:cNvSpPr txBox="1"/>
            <p:nvPr/>
          </p:nvSpPr>
          <p:spPr>
            <a:xfrm>
              <a:off x="5560505" y="3838255"/>
              <a:ext cx="837120" cy="261610"/>
            </a:xfrm>
            <a:prstGeom prst="rect">
              <a:avLst/>
            </a:prstGeom>
            <a:noFill/>
          </p:spPr>
          <p:txBody>
            <a:bodyPr wrap="square" rtlCol="0">
              <a:spAutoFit/>
            </a:bodyPr>
            <a:lstStyle/>
            <a:p>
              <a:r>
                <a:rPr lang="en-US" sz="1100" dirty="0"/>
                <a:t>Flavoring</a:t>
              </a:r>
              <a:endParaRPr lang="en-US" dirty="0"/>
            </a:p>
          </p:txBody>
        </p:sp>
      </p:grpSp>
      <p:cxnSp>
        <p:nvCxnSpPr>
          <p:cNvPr id="40" name="Straight Connector 39"/>
          <p:cNvCxnSpPr>
            <a:stCxn id="7" idx="0"/>
          </p:cNvCxnSpPr>
          <p:nvPr/>
        </p:nvCxnSpPr>
        <p:spPr bwMode="auto">
          <a:xfrm>
            <a:off x="1032716" y="1772817"/>
            <a:ext cx="3917" cy="717172"/>
          </a:xfrm>
          <a:prstGeom prst="line">
            <a:avLst/>
          </a:prstGeom>
          <a:solidFill>
            <a:schemeClr val="accent1"/>
          </a:solidFill>
          <a:ln w="15875" cap="flat" cmpd="sng" algn="ctr">
            <a:solidFill>
              <a:schemeClr val="accent4">
                <a:lumMod val="75000"/>
                <a:lumOff val="25000"/>
              </a:schemeClr>
            </a:solidFill>
            <a:prstDash val="solid"/>
            <a:round/>
            <a:headEnd type="none" w="med" len="med"/>
            <a:tailEnd type="none" w="med" len="med"/>
          </a:ln>
          <a:effectLst/>
        </p:spPr>
      </p:cxnSp>
      <p:cxnSp>
        <p:nvCxnSpPr>
          <p:cNvPr id="47" name="Straight Connector 46"/>
          <p:cNvCxnSpPr/>
          <p:nvPr/>
        </p:nvCxnSpPr>
        <p:spPr bwMode="auto">
          <a:xfrm>
            <a:off x="1691680" y="1775724"/>
            <a:ext cx="0" cy="717172"/>
          </a:xfrm>
          <a:prstGeom prst="line">
            <a:avLst/>
          </a:prstGeom>
          <a:solidFill>
            <a:schemeClr val="accent1"/>
          </a:solidFill>
          <a:ln w="15875" cap="flat" cmpd="sng" algn="ctr">
            <a:solidFill>
              <a:schemeClr val="accent4">
                <a:lumMod val="75000"/>
                <a:lumOff val="25000"/>
              </a:schemeClr>
            </a:solidFill>
            <a:prstDash val="solid"/>
            <a:round/>
            <a:headEnd type="none" w="med" len="med"/>
            <a:tailEnd type="none" w="med" len="med"/>
          </a:ln>
          <a:effectLst/>
        </p:spPr>
      </p:cxnSp>
      <p:cxnSp>
        <p:nvCxnSpPr>
          <p:cNvPr id="48" name="Straight Connector 47"/>
          <p:cNvCxnSpPr/>
          <p:nvPr/>
        </p:nvCxnSpPr>
        <p:spPr bwMode="auto">
          <a:xfrm>
            <a:off x="2376721" y="1772816"/>
            <a:ext cx="0" cy="717172"/>
          </a:xfrm>
          <a:prstGeom prst="line">
            <a:avLst/>
          </a:prstGeom>
          <a:solidFill>
            <a:schemeClr val="accent1"/>
          </a:solidFill>
          <a:ln w="15875" cap="flat" cmpd="sng" algn="ctr">
            <a:solidFill>
              <a:schemeClr val="accent4">
                <a:lumMod val="75000"/>
                <a:lumOff val="25000"/>
              </a:schemeClr>
            </a:solidFill>
            <a:prstDash val="solid"/>
            <a:round/>
            <a:headEnd type="none" w="med" len="med"/>
            <a:tailEnd type="none" w="med" len="med"/>
          </a:ln>
          <a:effectLst/>
        </p:spPr>
      </p:cxnSp>
      <p:grpSp>
        <p:nvGrpSpPr>
          <p:cNvPr id="66" name="Group 65"/>
          <p:cNvGrpSpPr/>
          <p:nvPr/>
        </p:nvGrpSpPr>
        <p:grpSpPr>
          <a:xfrm>
            <a:off x="1124405" y="4613859"/>
            <a:ext cx="944855" cy="327309"/>
            <a:chOff x="5526165" y="3789040"/>
            <a:chExt cx="791124" cy="360040"/>
          </a:xfrm>
        </p:grpSpPr>
        <p:sp>
          <p:nvSpPr>
            <p:cNvPr id="67" name="Rectangle 66"/>
            <p:cNvSpPr/>
            <p:nvPr/>
          </p:nvSpPr>
          <p:spPr bwMode="auto">
            <a:xfrm>
              <a:off x="5526165" y="3789040"/>
              <a:ext cx="791124" cy="360040"/>
            </a:xfrm>
            <a:prstGeom prst="rect">
              <a:avLst/>
            </a:prstGeom>
            <a:solidFill>
              <a:schemeClr val="accent6"/>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68" name="TextBox 67"/>
            <p:cNvSpPr txBox="1"/>
            <p:nvPr/>
          </p:nvSpPr>
          <p:spPr>
            <a:xfrm>
              <a:off x="5675748" y="3832245"/>
              <a:ext cx="566563" cy="287771"/>
            </a:xfrm>
            <a:prstGeom prst="rect">
              <a:avLst/>
            </a:prstGeom>
            <a:noFill/>
          </p:spPr>
          <p:txBody>
            <a:bodyPr wrap="square" rtlCol="0">
              <a:spAutoFit/>
            </a:bodyPr>
            <a:lstStyle/>
            <a:p>
              <a:r>
                <a:rPr lang="en-US" sz="1100" dirty="0"/>
                <a:t>Coater</a:t>
              </a:r>
              <a:endParaRPr lang="en-US" dirty="0"/>
            </a:p>
          </p:txBody>
        </p:sp>
      </p:grpSp>
      <p:sp>
        <p:nvSpPr>
          <p:cNvPr id="70" name="Rounded Rectangle 69"/>
          <p:cNvSpPr/>
          <p:nvPr/>
        </p:nvSpPr>
        <p:spPr bwMode="auto">
          <a:xfrm>
            <a:off x="2608719" y="4437112"/>
            <a:ext cx="1387217" cy="653296"/>
          </a:xfrm>
          <a:prstGeom prst="roundRect">
            <a:avLst/>
          </a:prstGeom>
          <a:solidFill>
            <a:schemeClr val="bg1"/>
          </a:solidFill>
          <a:ln w="19050" cap="flat" cmpd="sng" algn="ctr">
            <a:solidFill>
              <a:schemeClr val="accent4">
                <a:lumMod val="50000"/>
                <a:lumOff val="50000"/>
              </a:schemeClr>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72" name="Rectangle 71"/>
          <p:cNvSpPr/>
          <p:nvPr/>
        </p:nvSpPr>
        <p:spPr bwMode="auto">
          <a:xfrm>
            <a:off x="2851172" y="4613860"/>
            <a:ext cx="870236" cy="327309"/>
          </a:xfrm>
          <a:prstGeom prst="rect">
            <a:avLst/>
          </a:prstGeom>
          <a:solidFill>
            <a:schemeClr val="accent6"/>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73" name="TextBox 72"/>
          <p:cNvSpPr txBox="1"/>
          <p:nvPr/>
        </p:nvSpPr>
        <p:spPr>
          <a:xfrm>
            <a:off x="2819049" y="4626433"/>
            <a:ext cx="920832" cy="276999"/>
          </a:xfrm>
          <a:prstGeom prst="rect">
            <a:avLst/>
          </a:prstGeom>
          <a:noFill/>
        </p:spPr>
        <p:txBody>
          <a:bodyPr wrap="square" rtlCol="0">
            <a:spAutoFit/>
          </a:bodyPr>
          <a:lstStyle/>
          <a:p>
            <a:pPr algn="ctr"/>
            <a:r>
              <a:rPr lang="en-US" sz="1200" dirty="0"/>
              <a:t>Bagger</a:t>
            </a:r>
          </a:p>
        </p:txBody>
      </p:sp>
      <p:cxnSp>
        <p:nvCxnSpPr>
          <p:cNvPr id="74" name="Straight Connector 73"/>
          <p:cNvCxnSpPr>
            <a:stCxn id="27" idx="0"/>
          </p:cNvCxnSpPr>
          <p:nvPr/>
        </p:nvCxnSpPr>
        <p:spPr bwMode="auto">
          <a:xfrm>
            <a:off x="1011849" y="3965866"/>
            <a:ext cx="1" cy="471246"/>
          </a:xfrm>
          <a:prstGeom prst="line">
            <a:avLst/>
          </a:prstGeom>
          <a:solidFill>
            <a:schemeClr val="accent1"/>
          </a:solidFill>
          <a:ln w="15875" cap="flat" cmpd="sng" algn="ctr">
            <a:solidFill>
              <a:schemeClr val="accent4">
                <a:lumMod val="75000"/>
                <a:lumOff val="25000"/>
              </a:schemeClr>
            </a:solidFill>
            <a:prstDash val="solid"/>
            <a:round/>
            <a:headEnd type="none" w="med" len="med"/>
            <a:tailEnd type="none" w="med" len="med"/>
          </a:ln>
          <a:effectLst/>
        </p:spPr>
      </p:cxnSp>
      <p:cxnSp>
        <p:nvCxnSpPr>
          <p:cNvPr id="87" name="Straight Connector 86"/>
          <p:cNvCxnSpPr>
            <a:stCxn id="69" idx="3"/>
          </p:cNvCxnSpPr>
          <p:nvPr/>
        </p:nvCxnSpPr>
        <p:spPr bwMode="auto">
          <a:xfrm>
            <a:off x="2348607" y="4763760"/>
            <a:ext cx="244075" cy="0"/>
          </a:xfrm>
          <a:prstGeom prst="line">
            <a:avLst/>
          </a:prstGeom>
          <a:solidFill>
            <a:schemeClr val="accent1"/>
          </a:solidFill>
          <a:ln w="15875" cap="flat" cmpd="sng" algn="ctr">
            <a:solidFill>
              <a:schemeClr val="accent4">
                <a:lumMod val="75000"/>
                <a:lumOff val="25000"/>
              </a:schemeClr>
            </a:solidFill>
            <a:prstDash val="solid"/>
            <a:round/>
            <a:headEnd type="none" w="med" len="med"/>
            <a:tailEnd type="none" w="med" len="med"/>
          </a:ln>
          <a:effectLst/>
        </p:spPr>
      </p:cxnSp>
      <p:sp>
        <p:nvSpPr>
          <p:cNvPr id="90" name="Rounded Rectangle 89"/>
          <p:cNvSpPr/>
          <p:nvPr/>
        </p:nvSpPr>
        <p:spPr bwMode="auto">
          <a:xfrm>
            <a:off x="2592682" y="5229200"/>
            <a:ext cx="1387217" cy="653296"/>
          </a:xfrm>
          <a:prstGeom prst="roundRect">
            <a:avLst/>
          </a:prstGeom>
          <a:solidFill>
            <a:schemeClr val="bg1"/>
          </a:solidFill>
          <a:ln w="19050" cap="flat" cmpd="sng" algn="ctr">
            <a:solidFill>
              <a:schemeClr val="accent4">
                <a:lumMod val="50000"/>
                <a:lumOff val="50000"/>
              </a:schemeClr>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92" name="Rectangle 91"/>
          <p:cNvSpPr/>
          <p:nvPr/>
        </p:nvSpPr>
        <p:spPr bwMode="auto">
          <a:xfrm>
            <a:off x="2867209" y="5392193"/>
            <a:ext cx="870236" cy="327309"/>
          </a:xfrm>
          <a:prstGeom prst="rect">
            <a:avLst/>
          </a:prstGeom>
          <a:solidFill>
            <a:schemeClr val="accent6"/>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93" name="TextBox 92"/>
          <p:cNvSpPr txBox="1"/>
          <p:nvPr/>
        </p:nvSpPr>
        <p:spPr>
          <a:xfrm>
            <a:off x="2976481" y="5425043"/>
            <a:ext cx="619618" cy="276999"/>
          </a:xfrm>
          <a:prstGeom prst="rect">
            <a:avLst/>
          </a:prstGeom>
          <a:noFill/>
        </p:spPr>
        <p:txBody>
          <a:bodyPr wrap="square" rtlCol="0">
            <a:spAutoFit/>
          </a:bodyPr>
          <a:lstStyle/>
          <a:p>
            <a:pPr algn="ctr"/>
            <a:r>
              <a:rPr lang="en-US" sz="1200" dirty="0"/>
              <a:t>Boxer</a:t>
            </a:r>
            <a:endParaRPr lang="en-US" sz="1100" dirty="0"/>
          </a:p>
        </p:txBody>
      </p:sp>
      <p:sp>
        <p:nvSpPr>
          <p:cNvPr id="1038" name="TextBox 1037"/>
          <p:cNvSpPr txBox="1"/>
          <p:nvPr/>
        </p:nvSpPr>
        <p:spPr>
          <a:xfrm>
            <a:off x="3512925" y="2060848"/>
            <a:ext cx="909633" cy="276999"/>
          </a:xfrm>
          <a:prstGeom prst="rect">
            <a:avLst/>
          </a:prstGeom>
          <a:gradFill>
            <a:gsLst>
              <a:gs pos="0">
                <a:srgbClr val="FFEFD1"/>
              </a:gs>
              <a:gs pos="64999">
                <a:srgbClr val="F0EBD5"/>
              </a:gs>
              <a:gs pos="100000">
                <a:srgbClr val="D1C39F"/>
              </a:gs>
            </a:gsLst>
            <a:lin ang="5400000" scaled="0"/>
          </a:gradFill>
          <a:ln>
            <a:solidFill>
              <a:schemeClr val="accent4">
                <a:lumMod val="50000"/>
                <a:lumOff val="50000"/>
              </a:schemeClr>
            </a:solidFill>
          </a:ln>
        </p:spPr>
        <p:txBody>
          <a:bodyPr wrap="square" rtlCol="0">
            <a:spAutoFit/>
          </a:bodyPr>
          <a:lstStyle/>
          <a:p>
            <a:pPr algn="ctr"/>
            <a:r>
              <a:rPr lang="en-US" sz="1200" dirty="0"/>
              <a:t>Production</a:t>
            </a:r>
          </a:p>
        </p:txBody>
      </p:sp>
      <p:cxnSp>
        <p:nvCxnSpPr>
          <p:cNvPr id="98" name="Straight Connector 97"/>
          <p:cNvCxnSpPr/>
          <p:nvPr/>
        </p:nvCxnSpPr>
        <p:spPr bwMode="auto">
          <a:xfrm flipV="1">
            <a:off x="3721409" y="5554869"/>
            <a:ext cx="1241719" cy="980"/>
          </a:xfrm>
          <a:prstGeom prst="line">
            <a:avLst/>
          </a:prstGeom>
          <a:solidFill>
            <a:schemeClr val="accent1"/>
          </a:solidFill>
          <a:ln w="15875" cap="flat" cmpd="sng" algn="ctr">
            <a:solidFill>
              <a:schemeClr val="accent4">
                <a:lumMod val="75000"/>
                <a:lumOff val="25000"/>
              </a:schemeClr>
            </a:solidFill>
            <a:prstDash val="solid"/>
            <a:round/>
            <a:headEnd type="none" w="med" len="med"/>
            <a:tailEnd type="none" w="med" len="med"/>
          </a:ln>
          <a:effectLst/>
        </p:spPr>
      </p:cxnSp>
      <p:sp>
        <p:nvSpPr>
          <p:cNvPr id="100" name="Content Placeholder 2"/>
          <p:cNvSpPr txBox="1">
            <a:spLocks/>
          </p:cNvSpPr>
          <p:nvPr/>
        </p:nvSpPr>
        <p:spPr>
          <a:xfrm>
            <a:off x="4932040" y="1600200"/>
            <a:ext cx="3924623" cy="3287843"/>
          </a:xfrm>
          <a:prstGeom prst="rect">
            <a:avLst/>
          </a:prstGeom>
        </p:spPr>
        <p:txBody>
          <a:bodyPr/>
          <a:lstStyle>
            <a:lvl1pPr marL="342900" indent="-342900" algn="l" rtl="0" eaLnBrk="0" fontAlgn="base" hangingPunct="0">
              <a:lnSpc>
                <a:spcPts val="2400"/>
              </a:lnSpc>
              <a:spcBef>
                <a:spcPct val="50000"/>
              </a:spcBef>
              <a:spcAft>
                <a:spcPct val="0"/>
              </a:spcAft>
              <a:defRPr>
                <a:solidFill>
                  <a:srgbClr val="000000"/>
                </a:solidFill>
                <a:latin typeface="+mn-lt"/>
                <a:ea typeface="+mn-ea"/>
                <a:cs typeface="+mn-cs"/>
              </a:defRPr>
            </a:lvl1pPr>
            <a:lvl2pPr marL="198438" indent="-196850" algn="l" rtl="0" eaLnBrk="0" fontAlgn="base" hangingPunct="0">
              <a:lnSpc>
                <a:spcPts val="2400"/>
              </a:lnSpc>
              <a:spcBef>
                <a:spcPct val="50000"/>
              </a:spcBef>
              <a:spcAft>
                <a:spcPct val="0"/>
              </a:spcAft>
              <a:buClr>
                <a:srgbClr val="C3D603"/>
              </a:buClr>
              <a:buChar char="•"/>
              <a:defRPr>
                <a:solidFill>
                  <a:srgbClr val="000000"/>
                </a:solidFill>
                <a:latin typeface="+mn-lt"/>
              </a:defRPr>
            </a:lvl2pPr>
            <a:lvl3pPr marL="381000" indent="-180975" algn="l" rtl="0" eaLnBrk="0" fontAlgn="base" hangingPunct="0">
              <a:lnSpc>
                <a:spcPts val="2000"/>
              </a:lnSpc>
              <a:spcBef>
                <a:spcPct val="50000"/>
              </a:spcBef>
              <a:spcAft>
                <a:spcPct val="0"/>
              </a:spcAft>
              <a:buClr>
                <a:srgbClr val="C3D603"/>
              </a:buClr>
              <a:buFont typeface="Verdana" pitchFamily="34" charset="0"/>
              <a:buChar char="–"/>
              <a:defRPr sz="1600">
                <a:solidFill>
                  <a:srgbClr val="000000"/>
                </a:solidFill>
                <a:latin typeface="+mn-lt"/>
              </a:defRPr>
            </a:lvl3pPr>
            <a:lvl4pPr marL="525463" indent="-142875" algn="l" rtl="0" eaLnBrk="0" fontAlgn="base" hangingPunct="0">
              <a:lnSpc>
                <a:spcPts val="1800"/>
              </a:lnSpc>
              <a:spcBef>
                <a:spcPct val="50000"/>
              </a:spcBef>
              <a:spcAft>
                <a:spcPct val="0"/>
              </a:spcAft>
              <a:buClr>
                <a:srgbClr val="C3D603"/>
              </a:buClr>
              <a:buChar char="•"/>
              <a:defRPr sz="1500">
                <a:solidFill>
                  <a:srgbClr val="000000"/>
                </a:solidFill>
                <a:latin typeface="+mn-lt"/>
              </a:defRPr>
            </a:lvl4pPr>
            <a:lvl5pPr marL="715963" indent="-188913" algn="l" rtl="0" eaLnBrk="0" fontAlgn="base" hangingPunct="0">
              <a:lnSpc>
                <a:spcPts val="1700"/>
              </a:lnSpc>
              <a:spcBef>
                <a:spcPct val="50000"/>
              </a:spcBef>
              <a:spcAft>
                <a:spcPct val="0"/>
              </a:spcAft>
              <a:buClr>
                <a:srgbClr val="C3D603"/>
              </a:buClr>
              <a:buFont typeface="Verdana" pitchFamily="34" charset="0"/>
              <a:buChar char="–"/>
              <a:defRPr sz="1400">
                <a:solidFill>
                  <a:srgbClr val="000000"/>
                </a:solidFill>
                <a:latin typeface="+mn-lt"/>
              </a:defRPr>
            </a:lvl5pPr>
            <a:lvl6pPr marL="1173163" indent="-188913" algn="l" rtl="0" fontAlgn="base">
              <a:lnSpc>
                <a:spcPts val="1700"/>
              </a:lnSpc>
              <a:spcBef>
                <a:spcPct val="50000"/>
              </a:spcBef>
              <a:spcAft>
                <a:spcPct val="0"/>
              </a:spcAft>
              <a:buClr>
                <a:srgbClr val="C3D603"/>
              </a:buClr>
              <a:buFont typeface="Verdana" pitchFamily="34" charset="0"/>
              <a:buChar char="–"/>
              <a:defRPr sz="1400">
                <a:solidFill>
                  <a:srgbClr val="000000"/>
                </a:solidFill>
                <a:latin typeface="+mn-lt"/>
              </a:defRPr>
            </a:lvl6pPr>
            <a:lvl7pPr marL="1630363" indent="-188913" algn="l" rtl="0" fontAlgn="base">
              <a:lnSpc>
                <a:spcPts val="1700"/>
              </a:lnSpc>
              <a:spcBef>
                <a:spcPct val="50000"/>
              </a:spcBef>
              <a:spcAft>
                <a:spcPct val="0"/>
              </a:spcAft>
              <a:buClr>
                <a:srgbClr val="C3D603"/>
              </a:buClr>
              <a:buFont typeface="Verdana" pitchFamily="34" charset="0"/>
              <a:buChar char="–"/>
              <a:defRPr sz="1400">
                <a:solidFill>
                  <a:srgbClr val="000000"/>
                </a:solidFill>
                <a:latin typeface="+mn-lt"/>
              </a:defRPr>
            </a:lvl7pPr>
            <a:lvl8pPr marL="2087563" indent="-188913" algn="l" rtl="0" fontAlgn="base">
              <a:lnSpc>
                <a:spcPts val="1700"/>
              </a:lnSpc>
              <a:spcBef>
                <a:spcPct val="50000"/>
              </a:spcBef>
              <a:spcAft>
                <a:spcPct val="0"/>
              </a:spcAft>
              <a:buClr>
                <a:srgbClr val="C3D603"/>
              </a:buClr>
              <a:buFont typeface="Verdana" pitchFamily="34" charset="0"/>
              <a:buChar char="–"/>
              <a:defRPr sz="1400">
                <a:solidFill>
                  <a:srgbClr val="000000"/>
                </a:solidFill>
                <a:latin typeface="+mn-lt"/>
              </a:defRPr>
            </a:lvl8pPr>
            <a:lvl9pPr marL="2544763" indent="-188913" algn="l" rtl="0" fontAlgn="base">
              <a:lnSpc>
                <a:spcPts val="1700"/>
              </a:lnSpc>
              <a:spcBef>
                <a:spcPct val="50000"/>
              </a:spcBef>
              <a:spcAft>
                <a:spcPct val="0"/>
              </a:spcAft>
              <a:buClr>
                <a:srgbClr val="C3D603"/>
              </a:buClr>
              <a:buFont typeface="Verdana" pitchFamily="34" charset="0"/>
              <a:buChar char="–"/>
              <a:defRPr sz="1400">
                <a:solidFill>
                  <a:srgbClr val="000000"/>
                </a:solidFill>
                <a:latin typeface="+mn-lt"/>
              </a:defRPr>
            </a:lvl9pPr>
          </a:lstStyle>
          <a:p>
            <a:r>
              <a:rPr lang="en-US" dirty="0"/>
              <a:t>Quality implementation</a:t>
            </a:r>
          </a:p>
          <a:p>
            <a:pPr lvl="1" eaLnBrk="1" hangingPunct="1"/>
            <a:r>
              <a:rPr lang="en-US" dirty="0"/>
              <a:t>Roaster (SRO)</a:t>
            </a:r>
          </a:p>
          <a:p>
            <a:pPr lvl="2" eaLnBrk="1" hangingPunct="1"/>
            <a:r>
              <a:rPr lang="en-US" dirty="0"/>
              <a:t>Check for burnt nuts</a:t>
            </a:r>
          </a:p>
          <a:p>
            <a:pPr lvl="1" eaLnBrk="1" hangingPunct="1"/>
            <a:r>
              <a:rPr lang="en-US" dirty="0"/>
              <a:t>Bagger (SRO)</a:t>
            </a:r>
          </a:p>
          <a:p>
            <a:pPr lvl="2" eaLnBrk="1" hangingPunct="1"/>
            <a:r>
              <a:rPr lang="en-US" kern="0" dirty="0"/>
              <a:t>Bag Weight</a:t>
            </a:r>
          </a:p>
          <a:p>
            <a:pPr lvl="2" eaLnBrk="1" hangingPunct="1"/>
            <a:r>
              <a:rPr lang="en-US" kern="0" dirty="0"/>
              <a:t>Bag Quality</a:t>
            </a:r>
          </a:p>
          <a:p>
            <a:pPr lvl="1" eaLnBrk="1" hangingPunct="1"/>
            <a:r>
              <a:rPr lang="en-US" dirty="0"/>
              <a:t>Boxer (SRO)</a:t>
            </a:r>
          </a:p>
          <a:p>
            <a:pPr lvl="2" eaLnBrk="1" hangingPunct="1"/>
            <a:r>
              <a:rPr lang="en-US" dirty="0"/>
              <a:t>Box Weight</a:t>
            </a:r>
          </a:p>
        </p:txBody>
      </p:sp>
      <p:sp>
        <p:nvSpPr>
          <p:cNvPr id="101" name="Rectangle 100"/>
          <p:cNvSpPr/>
          <p:nvPr/>
        </p:nvSpPr>
        <p:spPr bwMode="auto">
          <a:xfrm>
            <a:off x="4963128" y="5133396"/>
            <a:ext cx="1944216" cy="504056"/>
          </a:xfrm>
          <a:prstGeom prst="rect">
            <a:avLst/>
          </a:prstGeom>
          <a:solidFill>
            <a:schemeClr val="accent6"/>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02" name="TextBox 101"/>
          <p:cNvSpPr txBox="1"/>
          <p:nvPr/>
        </p:nvSpPr>
        <p:spPr>
          <a:xfrm>
            <a:off x="5359172" y="5238304"/>
            <a:ext cx="1152128" cy="307777"/>
          </a:xfrm>
          <a:prstGeom prst="rect">
            <a:avLst/>
          </a:prstGeom>
          <a:noFill/>
        </p:spPr>
        <p:txBody>
          <a:bodyPr wrap="square" rtlCol="0">
            <a:spAutoFit/>
          </a:bodyPr>
          <a:lstStyle/>
          <a:p>
            <a:pPr algn="ctr"/>
            <a:r>
              <a:rPr lang="en-US" sz="1400" dirty="0"/>
              <a:t>Warehouse</a:t>
            </a:r>
            <a:endParaRPr lang="en-US" dirty="0"/>
          </a:p>
        </p:txBody>
      </p:sp>
      <p:sp>
        <p:nvSpPr>
          <p:cNvPr id="1042" name="Rounded Rectangle 1041"/>
          <p:cNvSpPr/>
          <p:nvPr/>
        </p:nvSpPr>
        <p:spPr bwMode="auto">
          <a:xfrm>
            <a:off x="4747104" y="4996257"/>
            <a:ext cx="2376264" cy="778334"/>
          </a:xfrm>
          <a:prstGeom prst="roundRect">
            <a:avLst/>
          </a:prstGeom>
          <a:noFill/>
          <a:ln w="19050" cap="flat" cmpd="sng" algn="ctr">
            <a:solidFill>
              <a:schemeClr val="accent4">
                <a:lumMod val="50000"/>
                <a:lumOff val="50000"/>
              </a:schemeClr>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cxnSp>
        <p:nvCxnSpPr>
          <p:cNvPr id="105" name="Straight Connector 104"/>
          <p:cNvCxnSpPr/>
          <p:nvPr/>
        </p:nvCxnSpPr>
        <p:spPr bwMode="auto">
          <a:xfrm>
            <a:off x="2088688" y="3924235"/>
            <a:ext cx="0" cy="512877"/>
          </a:xfrm>
          <a:prstGeom prst="line">
            <a:avLst/>
          </a:prstGeom>
          <a:solidFill>
            <a:schemeClr val="accent1"/>
          </a:solidFill>
          <a:ln w="15875" cap="flat" cmpd="sng" algn="ctr">
            <a:solidFill>
              <a:schemeClr val="accent4">
                <a:lumMod val="75000"/>
                <a:lumOff val="25000"/>
              </a:schemeClr>
            </a:solidFill>
            <a:prstDash val="solid"/>
            <a:round/>
            <a:headEnd type="none" w="med" len="med"/>
            <a:tailEnd type="none" w="med" len="med"/>
          </a:ln>
          <a:effectLst/>
        </p:spPr>
      </p:cxnSp>
      <p:cxnSp>
        <p:nvCxnSpPr>
          <p:cNvPr id="95" name="Straight Connector 94"/>
          <p:cNvCxnSpPr/>
          <p:nvPr/>
        </p:nvCxnSpPr>
        <p:spPr bwMode="auto">
          <a:xfrm>
            <a:off x="1596832" y="3101330"/>
            <a:ext cx="0" cy="1335782"/>
          </a:xfrm>
          <a:prstGeom prst="line">
            <a:avLst/>
          </a:prstGeom>
          <a:solidFill>
            <a:schemeClr val="accent1"/>
          </a:solidFill>
          <a:ln w="15875" cap="flat" cmpd="sng" algn="ctr">
            <a:solidFill>
              <a:schemeClr val="accent4">
                <a:lumMod val="75000"/>
                <a:lumOff val="25000"/>
              </a:schemeClr>
            </a:solidFill>
            <a:prstDash val="solid"/>
            <a:round/>
            <a:headEnd type="none" w="med" len="med"/>
            <a:tailEnd type="none" w="med" len="med"/>
          </a:ln>
          <a:effectLst/>
        </p:spPr>
      </p:cxnSp>
      <p:cxnSp>
        <p:nvCxnSpPr>
          <p:cNvPr id="109" name="Straight Connector 108"/>
          <p:cNvCxnSpPr/>
          <p:nvPr/>
        </p:nvCxnSpPr>
        <p:spPr bwMode="auto">
          <a:xfrm>
            <a:off x="2195736" y="4159858"/>
            <a:ext cx="0" cy="297073"/>
          </a:xfrm>
          <a:prstGeom prst="line">
            <a:avLst/>
          </a:prstGeom>
          <a:solidFill>
            <a:schemeClr val="accent1"/>
          </a:solidFill>
          <a:ln w="15875" cap="flat" cmpd="sng" algn="ctr">
            <a:solidFill>
              <a:schemeClr val="accent4">
                <a:lumMod val="75000"/>
                <a:lumOff val="25000"/>
              </a:schemeClr>
            </a:solidFill>
            <a:prstDash val="solid"/>
            <a:round/>
            <a:headEnd type="none" w="med" len="med"/>
            <a:tailEnd type="none" w="med" len="med"/>
          </a:ln>
          <a:effectLst/>
        </p:spPr>
      </p:cxnSp>
      <p:cxnSp>
        <p:nvCxnSpPr>
          <p:cNvPr id="111" name="Straight Connector 110"/>
          <p:cNvCxnSpPr/>
          <p:nvPr/>
        </p:nvCxnSpPr>
        <p:spPr bwMode="auto">
          <a:xfrm>
            <a:off x="2195736" y="4169023"/>
            <a:ext cx="671473" cy="0"/>
          </a:xfrm>
          <a:prstGeom prst="line">
            <a:avLst/>
          </a:prstGeom>
          <a:solidFill>
            <a:schemeClr val="accent1"/>
          </a:solidFill>
          <a:ln w="15875" cap="flat" cmpd="sng" algn="ctr">
            <a:solidFill>
              <a:schemeClr val="accent4">
                <a:lumMod val="75000"/>
                <a:lumOff val="25000"/>
              </a:schemeClr>
            </a:solidFill>
            <a:prstDash val="solid"/>
            <a:round/>
            <a:headEnd type="none" w="med" len="med"/>
            <a:tailEnd type="none" w="med" len="med"/>
          </a:ln>
          <a:effectLst/>
        </p:spPr>
      </p:cxnSp>
      <p:cxnSp>
        <p:nvCxnSpPr>
          <p:cNvPr id="113" name="Straight Connector 112"/>
          <p:cNvCxnSpPr/>
          <p:nvPr/>
        </p:nvCxnSpPr>
        <p:spPr bwMode="auto">
          <a:xfrm>
            <a:off x="2867209" y="3789040"/>
            <a:ext cx="0" cy="381305"/>
          </a:xfrm>
          <a:prstGeom prst="line">
            <a:avLst/>
          </a:prstGeom>
          <a:solidFill>
            <a:schemeClr val="accent1"/>
          </a:solidFill>
          <a:ln w="15875" cap="flat" cmpd="sng" algn="ctr">
            <a:solidFill>
              <a:schemeClr val="accent4">
                <a:lumMod val="75000"/>
                <a:lumOff val="25000"/>
              </a:schemeClr>
            </a:solidFill>
            <a:prstDash val="solid"/>
            <a:round/>
            <a:headEnd type="none" w="med" len="med"/>
            <a:tailEnd type="none" w="med" len="med"/>
          </a:ln>
          <a:effectLst/>
        </p:spPr>
      </p:cxnSp>
      <p:sp>
        <p:nvSpPr>
          <p:cNvPr id="97" name="TextBox 96"/>
          <p:cNvSpPr txBox="1"/>
          <p:nvPr/>
        </p:nvSpPr>
        <p:spPr>
          <a:xfrm>
            <a:off x="6876256" y="4822265"/>
            <a:ext cx="792087" cy="276999"/>
          </a:xfrm>
          <a:prstGeom prst="rect">
            <a:avLst/>
          </a:prstGeom>
          <a:gradFill>
            <a:gsLst>
              <a:gs pos="0">
                <a:srgbClr val="FFEFD1"/>
              </a:gs>
              <a:gs pos="64999">
                <a:srgbClr val="F0EBD5"/>
              </a:gs>
              <a:gs pos="100000">
                <a:srgbClr val="D1C39F"/>
              </a:gs>
            </a:gsLst>
            <a:lin ang="5400000" scaled="0"/>
          </a:gradFill>
          <a:ln>
            <a:solidFill>
              <a:schemeClr val="accent4">
                <a:lumMod val="50000"/>
                <a:lumOff val="50000"/>
              </a:schemeClr>
            </a:solidFill>
          </a:ln>
        </p:spPr>
        <p:txBody>
          <a:bodyPr wrap="square" rtlCol="0">
            <a:spAutoFit/>
          </a:bodyPr>
          <a:lstStyle/>
          <a:p>
            <a:pPr algn="ctr"/>
            <a:r>
              <a:rPr lang="en-US" sz="1200" dirty="0"/>
              <a:t>Shipping</a:t>
            </a:r>
          </a:p>
        </p:txBody>
      </p:sp>
    </p:spTree>
    <p:extLst>
      <p:ext uri="{BB962C8B-B14F-4D97-AF65-F5344CB8AC3E}">
        <p14:creationId xmlns:p14="http://schemas.microsoft.com/office/powerpoint/2010/main" val="4109875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6" presetClass="emph" presetSubtype="0" fill="hold" grpId="0" nodeType="clickEffect">
                                  <p:stCondLst>
                                    <p:cond delay="0"/>
                                  </p:stCondLst>
                                  <p:childTnLst>
                                    <p:animEffect transition="out" filter="fade">
                                      <p:cBhvr>
                                        <p:cTn id="10" dur="2000" tmFilter="0, 0; .2, .5; .8, .5; 1, 0"/>
                                        <p:tgtEl>
                                          <p:spTgt spid="1037"/>
                                        </p:tgtEl>
                                      </p:cBhvr>
                                    </p:animEffect>
                                    <p:animScale>
                                      <p:cBhvr>
                                        <p:cTn id="11" dur="1000" autoRev="1" fill="hold"/>
                                        <p:tgtEl>
                                          <p:spTgt spid="1037"/>
                                        </p:tgtEl>
                                      </p:cBhvr>
                                      <p:by x="105000" y="105000"/>
                                    </p:animScale>
                                  </p:childTnLst>
                                </p:cTn>
                              </p:par>
                            </p:childTnLst>
                          </p:cTn>
                        </p:par>
                      </p:childTnLst>
                    </p:cTn>
                  </p:par>
                  <p:par>
                    <p:cTn id="12" fill="hold">
                      <p:stCondLst>
                        <p:cond delay="indefinite"/>
                      </p:stCondLst>
                      <p:childTnLst>
                        <p:par>
                          <p:cTn id="13" fill="hold">
                            <p:stCondLst>
                              <p:cond delay="0"/>
                            </p:stCondLst>
                            <p:childTnLst>
                              <p:par>
                                <p:cTn id="14" presetID="6" presetClass="emph" presetSubtype="0" fill="hold" grpId="0" nodeType="clickEffect">
                                  <p:stCondLst>
                                    <p:cond delay="0"/>
                                  </p:stCondLst>
                                  <p:childTnLst>
                                    <p:animScale>
                                      <p:cBhvr>
                                        <p:cTn id="15" dur="2000" fill="hold"/>
                                        <p:tgtEl>
                                          <p:spTgt spid="33"/>
                                        </p:tgtEl>
                                      </p:cBhvr>
                                      <p:by x="150000" y="150000"/>
                                    </p:animScale>
                                  </p:childTnLst>
                                </p:cTn>
                              </p:par>
                              <p:par>
                                <p:cTn id="16" presetID="1" presetClass="entr" presetSubtype="0" fill="hold" nodeType="withEffect">
                                  <p:stCondLst>
                                    <p:cond delay="0"/>
                                  </p:stCondLst>
                                  <p:childTnLst>
                                    <p:set>
                                      <p:cBhvr>
                                        <p:cTn id="17" dur="1" fill="hold">
                                          <p:stCondLst>
                                            <p:cond delay="0"/>
                                          </p:stCondLst>
                                        </p:cTn>
                                        <p:tgtEl>
                                          <p:spTgt spid="100">
                                            <p:txEl>
                                              <p:pRg st="1" end="1"/>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100">
                                            <p:txEl>
                                              <p:pRg st="2" end="2"/>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6" presetClass="emph" presetSubtype="0" fill="hold" grpId="0" nodeType="clickEffect">
                                  <p:stCondLst>
                                    <p:cond delay="0"/>
                                  </p:stCondLst>
                                  <p:childTnLst>
                                    <p:animScale>
                                      <p:cBhvr>
                                        <p:cTn id="25" dur="2000" fill="hold"/>
                                        <p:tgtEl>
                                          <p:spTgt spid="73"/>
                                        </p:tgtEl>
                                      </p:cBhvr>
                                      <p:by x="150000" y="150000"/>
                                    </p:animScale>
                                  </p:childTnLst>
                                </p:cTn>
                              </p:par>
                              <p:par>
                                <p:cTn id="26" presetID="1" presetClass="entr" presetSubtype="0" fill="hold" nodeType="withEffect">
                                  <p:stCondLst>
                                    <p:cond delay="0"/>
                                  </p:stCondLst>
                                  <p:childTnLst>
                                    <p:set>
                                      <p:cBhvr>
                                        <p:cTn id="27" dur="1" fill="hold">
                                          <p:stCondLst>
                                            <p:cond delay="0"/>
                                          </p:stCondLst>
                                        </p:cTn>
                                        <p:tgtEl>
                                          <p:spTgt spid="100">
                                            <p:txEl>
                                              <p:pRg st="3" end="3"/>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100">
                                            <p:txEl>
                                              <p:pRg st="4" end="4"/>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100">
                                            <p:txEl>
                                              <p:pRg st="5" end="5"/>
                                            </p:txEl>
                                          </p:spTgt>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6" presetClass="emph" presetSubtype="0" fill="hold" grpId="0" nodeType="clickEffect">
                                  <p:stCondLst>
                                    <p:cond delay="0"/>
                                  </p:stCondLst>
                                  <p:childTnLst>
                                    <p:animScale>
                                      <p:cBhvr>
                                        <p:cTn id="39" dur="2000" fill="hold"/>
                                        <p:tgtEl>
                                          <p:spTgt spid="93"/>
                                        </p:tgtEl>
                                      </p:cBhvr>
                                      <p:by x="150000" y="150000"/>
                                    </p:animScale>
                                  </p:childTnLst>
                                </p:cTn>
                              </p:par>
                              <p:par>
                                <p:cTn id="40" presetID="1" presetClass="entr" presetSubtype="0" fill="hold" nodeType="withEffect">
                                  <p:stCondLst>
                                    <p:cond delay="0"/>
                                  </p:stCondLst>
                                  <p:childTnLst>
                                    <p:set>
                                      <p:cBhvr>
                                        <p:cTn id="41" dur="1" fill="hold">
                                          <p:stCondLst>
                                            <p:cond delay="0"/>
                                          </p:stCondLst>
                                        </p:cTn>
                                        <p:tgtEl>
                                          <p:spTgt spid="100">
                                            <p:txEl>
                                              <p:pRg st="6" end="6"/>
                                            </p:txEl>
                                          </p:spTgt>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nodeType="clickEffect">
                                  <p:stCondLst>
                                    <p:cond delay="0"/>
                                  </p:stCondLst>
                                  <p:childTnLst>
                                    <p:set>
                                      <p:cBhvr>
                                        <p:cTn id="45" dur="1" fill="hold">
                                          <p:stCondLst>
                                            <p:cond delay="0"/>
                                          </p:stCondLst>
                                        </p:cTn>
                                        <p:tgtEl>
                                          <p:spTgt spid="100">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7" grpId="0" animBg="1"/>
      <p:bldP spid="33" grpId="0"/>
      <p:bldP spid="73" grpId="0"/>
      <p:bldP spid="9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Lab 2</a:t>
            </a:r>
            <a:br>
              <a:rPr lang="en-US" dirty="0"/>
            </a:br>
            <a:r>
              <a:rPr lang="en-US" dirty="0"/>
              <a:t>Setting Up the Galaxy</a:t>
            </a:r>
          </a:p>
        </p:txBody>
      </p:sp>
      <p:grpSp>
        <p:nvGrpSpPr>
          <p:cNvPr id="5" name="Group 4"/>
          <p:cNvGrpSpPr/>
          <p:nvPr/>
        </p:nvGrpSpPr>
        <p:grpSpPr>
          <a:xfrm>
            <a:off x="7715272" y="71414"/>
            <a:ext cx="1357322" cy="660399"/>
            <a:chOff x="7572396" y="5214950"/>
            <a:chExt cx="1357322" cy="660399"/>
          </a:xfrm>
        </p:grpSpPr>
        <p:sp>
          <p:nvSpPr>
            <p:cNvPr id="6" name="Rounded Rectangle 5"/>
            <p:cNvSpPr/>
            <p:nvPr/>
          </p:nvSpPr>
          <p:spPr bwMode="auto">
            <a:xfrm>
              <a:off x="8072462" y="5357826"/>
              <a:ext cx="857256" cy="35719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algn="r"/>
              <a:r>
                <a:rPr lang="en-US" sz="1400" dirty="0">
                  <a:solidFill>
                    <a:srgbClr val="000000"/>
                  </a:solidFill>
                </a:rPr>
                <a:t>20 min</a:t>
              </a:r>
            </a:p>
          </p:txBody>
        </p:sp>
        <p:pic>
          <p:nvPicPr>
            <p:cNvPr id="7" name="Picture 9" descr="95"/>
            <p:cNvPicPr>
              <a:picLocks noChangeAspect="1" noChangeArrowheads="1"/>
            </p:cNvPicPr>
            <p:nvPr/>
          </p:nvPicPr>
          <p:blipFill>
            <a:blip r:embed="rId3" cstate="print"/>
            <a:srcRect/>
            <a:stretch>
              <a:fillRect/>
            </a:stretch>
          </p:blipFill>
          <p:spPr bwMode="auto">
            <a:xfrm>
              <a:off x="7572396" y="5214950"/>
              <a:ext cx="660400" cy="660399"/>
            </a:xfrm>
            <a:prstGeom prst="rect">
              <a:avLst/>
            </a:prstGeom>
            <a:noFill/>
            <a:ln w="9525">
              <a:noFill/>
              <a:miter lim="800000"/>
              <a:headEnd/>
              <a:tailEnd/>
            </a:ln>
          </p:spPr>
        </p:pic>
      </p:grpSp>
      <p:grpSp>
        <p:nvGrpSpPr>
          <p:cNvPr id="8" name="Group 13"/>
          <p:cNvGrpSpPr/>
          <p:nvPr/>
        </p:nvGrpSpPr>
        <p:grpSpPr>
          <a:xfrm>
            <a:off x="4071934" y="5661248"/>
            <a:ext cx="1071547" cy="888988"/>
            <a:chOff x="517514" y="1414462"/>
            <a:chExt cx="1071547" cy="888988"/>
          </a:xfrm>
        </p:grpSpPr>
        <p:pic>
          <p:nvPicPr>
            <p:cNvPr id="9" name="Picture 20" descr="InTouch PC (On)"/>
            <p:cNvPicPr>
              <a:picLocks noChangeAspect="1" noChangeArrowheads="1"/>
            </p:cNvPicPr>
            <p:nvPr/>
          </p:nvPicPr>
          <p:blipFill>
            <a:blip r:embed="rId4" cstate="print"/>
            <a:srcRect/>
            <a:stretch>
              <a:fillRect/>
            </a:stretch>
          </p:blipFill>
          <p:spPr bwMode="auto">
            <a:xfrm>
              <a:off x="517514" y="1414462"/>
              <a:ext cx="872942" cy="728654"/>
            </a:xfrm>
            <a:prstGeom prst="rect">
              <a:avLst/>
            </a:prstGeom>
            <a:noFill/>
            <a:ln w="9525">
              <a:noFill/>
              <a:miter lim="800000"/>
              <a:headEnd/>
              <a:tailEnd/>
            </a:ln>
          </p:spPr>
        </p:pic>
        <p:pic>
          <p:nvPicPr>
            <p:cNvPr id="10" name="Picture 9" descr="146"/>
            <p:cNvPicPr>
              <a:picLocks noChangeAspect="1" noChangeArrowheads="1"/>
            </p:cNvPicPr>
            <p:nvPr/>
          </p:nvPicPr>
          <p:blipFill>
            <a:blip r:embed="rId5" cstate="print"/>
            <a:srcRect/>
            <a:stretch>
              <a:fillRect/>
            </a:stretch>
          </p:blipFill>
          <p:spPr bwMode="auto">
            <a:xfrm>
              <a:off x="1000100" y="1714488"/>
              <a:ext cx="588961" cy="588962"/>
            </a:xfrm>
            <a:prstGeom prst="rect">
              <a:avLst/>
            </a:prstGeom>
            <a:noFill/>
            <a:ln w="9525">
              <a:noFill/>
              <a:miter lim="800000"/>
              <a:headEnd/>
              <a:tailEnd/>
            </a:ln>
          </p:spPr>
        </p:pic>
      </p:grpSp>
      <p:sp>
        <p:nvSpPr>
          <p:cNvPr id="11" name="Slide Number Placeholder 4"/>
          <p:cNvSpPr>
            <a:spLocks noGrp="1"/>
          </p:cNvSpPr>
          <p:nvPr>
            <p:ph type="sldNum" sz="quarter" idx="10"/>
          </p:nvPr>
        </p:nvSpPr>
        <p:spPr>
          <a:xfrm>
            <a:off x="142875" y="5964238"/>
            <a:ext cx="785813" cy="179387"/>
          </a:xfrm>
        </p:spPr>
        <p:txBody>
          <a:bodyPr/>
          <a:lstStyle/>
          <a:p>
            <a:pPr>
              <a:defRPr/>
            </a:pPr>
            <a:r>
              <a:rPr lang="en-US">
                <a:solidFill>
                  <a:srgbClr val="000000"/>
                </a:solidFill>
              </a:rPr>
              <a:t>Slide </a:t>
            </a:r>
            <a:fld id="{3B613524-CCDB-440B-95AC-8390DF04F998}" type="slidenum">
              <a:rPr lang="en-US" smtClean="0">
                <a:solidFill>
                  <a:srgbClr val="000000"/>
                </a:solidFill>
              </a:rPr>
              <a:pPr>
                <a:defRPr/>
              </a:pPr>
              <a:t>8</a:t>
            </a:fld>
            <a:endParaRPr lang="en-US">
              <a:solidFill>
                <a:srgbClr val="000000"/>
              </a:solidFill>
            </a:endParaRPr>
          </a:p>
        </p:txBody>
      </p:sp>
      <p:pic>
        <p:nvPicPr>
          <p:cNvPr id="2051"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7544" y="1484784"/>
            <a:ext cx="3834779" cy="40324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50818" y="2312876"/>
            <a:ext cx="2447197" cy="2376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Notched Right Arrow 2"/>
          <p:cNvSpPr/>
          <p:nvPr/>
        </p:nvSpPr>
        <p:spPr bwMode="auto">
          <a:xfrm>
            <a:off x="4508405" y="3140968"/>
            <a:ext cx="1287731" cy="504056"/>
          </a:xfrm>
          <a:prstGeom prst="notchedRightArrow">
            <a:avLst/>
          </a:prstGeom>
          <a:solidFill>
            <a:schemeClr val="accent1"/>
          </a:solidFill>
          <a:ln w="9525" cap="flat" cmpd="sng" algn="ctr">
            <a:solidFill>
              <a:srgbClr val="C3D60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20529711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Further Preparation for MES/Quality</a:t>
            </a:r>
          </a:p>
        </p:txBody>
      </p:sp>
      <p:sp>
        <p:nvSpPr>
          <p:cNvPr id="3" name="Slide Number Placeholder 2"/>
          <p:cNvSpPr>
            <a:spLocks noGrp="1"/>
          </p:cNvSpPr>
          <p:nvPr>
            <p:ph type="sldNum" sz="quarter" idx="10"/>
          </p:nvPr>
        </p:nvSpPr>
        <p:spPr/>
        <p:txBody>
          <a:bodyPr/>
          <a:lstStyle/>
          <a:p>
            <a:pPr>
              <a:defRPr/>
            </a:pPr>
            <a:r>
              <a:rPr lang="en-US">
                <a:solidFill>
                  <a:srgbClr val="000000"/>
                </a:solidFill>
              </a:rPr>
              <a:t>Slide </a:t>
            </a:r>
            <a:fld id="{62A5C608-47ED-4AA3-BABC-1C0D4F14AEAB}" type="slidenum">
              <a:rPr lang="en-US" smtClean="0">
                <a:solidFill>
                  <a:srgbClr val="000000"/>
                </a:solidFill>
              </a:rPr>
              <a:pPr>
                <a:defRPr/>
              </a:pPr>
              <a:t>9</a:t>
            </a:fld>
            <a:endParaRPr lang="en-US">
              <a:solidFill>
                <a:srgbClr val="000000"/>
              </a:solidFill>
            </a:endParaRPr>
          </a:p>
        </p:txBody>
      </p:sp>
      <p:sp>
        <p:nvSpPr>
          <p:cNvPr id="5" name="Content Placeholder 2"/>
          <p:cNvSpPr txBox="1">
            <a:spLocks/>
          </p:cNvSpPr>
          <p:nvPr/>
        </p:nvSpPr>
        <p:spPr>
          <a:xfrm>
            <a:off x="431800" y="1600200"/>
            <a:ext cx="8424863" cy="4133850"/>
          </a:xfrm>
          <a:prstGeom prst="rect">
            <a:avLst/>
          </a:prstGeom>
        </p:spPr>
        <p:txBody>
          <a:bodyPr/>
          <a:lstStyle>
            <a:lvl1pPr marL="342900" indent="-342900" algn="l" rtl="0" eaLnBrk="0" fontAlgn="base" hangingPunct="0">
              <a:lnSpc>
                <a:spcPts val="2400"/>
              </a:lnSpc>
              <a:spcBef>
                <a:spcPct val="50000"/>
              </a:spcBef>
              <a:spcAft>
                <a:spcPct val="0"/>
              </a:spcAft>
              <a:defRPr>
                <a:solidFill>
                  <a:srgbClr val="000000"/>
                </a:solidFill>
                <a:latin typeface="+mn-lt"/>
                <a:ea typeface="+mn-ea"/>
                <a:cs typeface="+mn-cs"/>
              </a:defRPr>
            </a:lvl1pPr>
            <a:lvl2pPr marL="198438" indent="-196850" algn="l" rtl="0" eaLnBrk="0" fontAlgn="base" hangingPunct="0">
              <a:lnSpc>
                <a:spcPts val="2400"/>
              </a:lnSpc>
              <a:spcBef>
                <a:spcPct val="50000"/>
              </a:spcBef>
              <a:spcAft>
                <a:spcPct val="0"/>
              </a:spcAft>
              <a:buClr>
                <a:srgbClr val="C3D603"/>
              </a:buClr>
              <a:buChar char="•"/>
              <a:defRPr>
                <a:solidFill>
                  <a:srgbClr val="000000"/>
                </a:solidFill>
                <a:latin typeface="+mn-lt"/>
              </a:defRPr>
            </a:lvl2pPr>
            <a:lvl3pPr marL="381000" indent="-180975" algn="l" rtl="0" eaLnBrk="0" fontAlgn="base" hangingPunct="0">
              <a:lnSpc>
                <a:spcPts val="2000"/>
              </a:lnSpc>
              <a:spcBef>
                <a:spcPct val="50000"/>
              </a:spcBef>
              <a:spcAft>
                <a:spcPct val="0"/>
              </a:spcAft>
              <a:buClr>
                <a:srgbClr val="C3D603"/>
              </a:buClr>
              <a:buFont typeface="Verdana" pitchFamily="34" charset="0"/>
              <a:buChar char="–"/>
              <a:defRPr sz="1600">
                <a:solidFill>
                  <a:srgbClr val="000000"/>
                </a:solidFill>
                <a:latin typeface="+mn-lt"/>
              </a:defRPr>
            </a:lvl3pPr>
            <a:lvl4pPr marL="525463" indent="-142875" algn="l" rtl="0" eaLnBrk="0" fontAlgn="base" hangingPunct="0">
              <a:lnSpc>
                <a:spcPts val="1800"/>
              </a:lnSpc>
              <a:spcBef>
                <a:spcPct val="50000"/>
              </a:spcBef>
              <a:spcAft>
                <a:spcPct val="0"/>
              </a:spcAft>
              <a:buClr>
                <a:srgbClr val="C3D603"/>
              </a:buClr>
              <a:buChar char="•"/>
              <a:defRPr sz="1500">
                <a:solidFill>
                  <a:srgbClr val="000000"/>
                </a:solidFill>
                <a:latin typeface="+mn-lt"/>
              </a:defRPr>
            </a:lvl4pPr>
            <a:lvl5pPr marL="715963" indent="-188913" algn="l" rtl="0" eaLnBrk="0" fontAlgn="base" hangingPunct="0">
              <a:lnSpc>
                <a:spcPts val="1700"/>
              </a:lnSpc>
              <a:spcBef>
                <a:spcPct val="50000"/>
              </a:spcBef>
              <a:spcAft>
                <a:spcPct val="0"/>
              </a:spcAft>
              <a:buClr>
                <a:srgbClr val="C3D603"/>
              </a:buClr>
              <a:buFont typeface="Verdana" pitchFamily="34" charset="0"/>
              <a:buChar char="–"/>
              <a:defRPr sz="1400">
                <a:solidFill>
                  <a:srgbClr val="000000"/>
                </a:solidFill>
                <a:latin typeface="+mn-lt"/>
              </a:defRPr>
            </a:lvl5pPr>
            <a:lvl6pPr marL="1173163" indent="-188913" algn="l" rtl="0" fontAlgn="base">
              <a:lnSpc>
                <a:spcPts val="1700"/>
              </a:lnSpc>
              <a:spcBef>
                <a:spcPct val="50000"/>
              </a:spcBef>
              <a:spcAft>
                <a:spcPct val="0"/>
              </a:spcAft>
              <a:buClr>
                <a:srgbClr val="C3D603"/>
              </a:buClr>
              <a:buFont typeface="Verdana" pitchFamily="34" charset="0"/>
              <a:buChar char="–"/>
              <a:defRPr sz="1400">
                <a:solidFill>
                  <a:srgbClr val="000000"/>
                </a:solidFill>
                <a:latin typeface="+mn-lt"/>
              </a:defRPr>
            </a:lvl6pPr>
            <a:lvl7pPr marL="1630363" indent="-188913" algn="l" rtl="0" fontAlgn="base">
              <a:lnSpc>
                <a:spcPts val="1700"/>
              </a:lnSpc>
              <a:spcBef>
                <a:spcPct val="50000"/>
              </a:spcBef>
              <a:spcAft>
                <a:spcPct val="0"/>
              </a:spcAft>
              <a:buClr>
                <a:srgbClr val="C3D603"/>
              </a:buClr>
              <a:buFont typeface="Verdana" pitchFamily="34" charset="0"/>
              <a:buChar char="–"/>
              <a:defRPr sz="1400">
                <a:solidFill>
                  <a:srgbClr val="000000"/>
                </a:solidFill>
                <a:latin typeface="+mn-lt"/>
              </a:defRPr>
            </a:lvl7pPr>
            <a:lvl8pPr marL="2087563" indent="-188913" algn="l" rtl="0" fontAlgn="base">
              <a:lnSpc>
                <a:spcPts val="1700"/>
              </a:lnSpc>
              <a:spcBef>
                <a:spcPct val="50000"/>
              </a:spcBef>
              <a:spcAft>
                <a:spcPct val="0"/>
              </a:spcAft>
              <a:buClr>
                <a:srgbClr val="C3D603"/>
              </a:buClr>
              <a:buFont typeface="Verdana" pitchFamily="34" charset="0"/>
              <a:buChar char="–"/>
              <a:defRPr sz="1400">
                <a:solidFill>
                  <a:srgbClr val="000000"/>
                </a:solidFill>
                <a:latin typeface="+mn-lt"/>
              </a:defRPr>
            </a:lvl8pPr>
            <a:lvl9pPr marL="2544763" indent="-188913" algn="l" rtl="0" fontAlgn="base">
              <a:lnSpc>
                <a:spcPts val="1700"/>
              </a:lnSpc>
              <a:spcBef>
                <a:spcPct val="50000"/>
              </a:spcBef>
              <a:spcAft>
                <a:spcPct val="0"/>
              </a:spcAft>
              <a:buClr>
                <a:srgbClr val="C3D603"/>
              </a:buClr>
              <a:buFont typeface="Verdana" pitchFamily="34" charset="0"/>
              <a:buChar char="–"/>
              <a:defRPr sz="1400">
                <a:solidFill>
                  <a:srgbClr val="000000"/>
                </a:solidFill>
                <a:latin typeface="+mn-lt"/>
              </a:defRPr>
            </a:lvl9pPr>
          </a:lstStyle>
          <a:p>
            <a:r>
              <a:rPr lang="en-US" dirty="0"/>
              <a:t>Prior to MES/Quality implementation, additional general MES configuration may be necessary</a:t>
            </a:r>
          </a:p>
          <a:p>
            <a:pPr lvl="1" eaLnBrk="1" hangingPunct="1"/>
            <a:r>
              <a:rPr lang="en-US" dirty="0"/>
              <a:t>Entity Access for User Groups</a:t>
            </a:r>
          </a:p>
          <a:p>
            <a:pPr lvl="2" eaLnBrk="1" hangingPunct="1"/>
            <a:r>
              <a:rPr lang="en-US" dirty="0"/>
              <a:t>Users must have entity access to be able to configure entity functionality</a:t>
            </a:r>
          </a:p>
          <a:p>
            <a:pPr lvl="1" eaLnBrk="1" hangingPunct="1"/>
            <a:r>
              <a:rPr lang="en-US" dirty="0"/>
              <a:t>Entity Capabilities</a:t>
            </a:r>
          </a:p>
          <a:p>
            <a:pPr lvl="2" eaLnBrk="1" hangingPunct="1"/>
            <a:r>
              <a:rPr lang="en-US" dirty="0"/>
              <a:t>Defines which functions the entity can perform</a:t>
            </a:r>
          </a:p>
          <a:p>
            <a:pPr lvl="1" eaLnBrk="1" hangingPunct="1"/>
            <a:r>
              <a:rPr lang="en-US" dirty="0"/>
              <a:t>Units of Measure</a:t>
            </a:r>
          </a:p>
          <a:p>
            <a:pPr lvl="2" eaLnBrk="1" hangingPunct="1"/>
            <a:r>
              <a:rPr lang="en-US" dirty="0"/>
              <a:t>Provides a context for Quality data</a:t>
            </a:r>
          </a:p>
          <a:p>
            <a:pPr lvl="1" eaLnBrk="1" hangingPunct="1"/>
            <a:r>
              <a:rPr lang="en-US" dirty="0"/>
              <a:t>Shift definitions</a:t>
            </a:r>
          </a:p>
          <a:p>
            <a:pPr lvl="2" eaLnBrk="1" hangingPunct="1"/>
            <a:r>
              <a:rPr lang="en-US" dirty="0"/>
              <a:t>Used for data collection and reporting.</a:t>
            </a:r>
          </a:p>
        </p:txBody>
      </p:sp>
    </p:spTree>
    <p:extLst>
      <p:ext uri="{BB962C8B-B14F-4D97-AF65-F5344CB8AC3E}">
        <p14:creationId xmlns:p14="http://schemas.microsoft.com/office/powerpoint/2010/main" val="2052141700"/>
      </p:ext>
    </p:extLst>
  </p:cSld>
  <p:clrMapOvr>
    <a:masterClrMapping/>
  </p:clrMapOvr>
</p:sld>
</file>

<file path=ppt/theme/theme1.xml><?xml version="1.0" encoding="utf-8"?>
<a:theme xmlns:a="http://schemas.openxmlformats.org/drawingml/2006/main" name="Slide Master">
  <a:themeElements>
    <a:clrScheme name="Slide Master 1">
      <a:dk1>
        <a:srgbClr val="000000"/>
      </a:dk1>
      <a:lt1>
        <a:srgbClr val="FFFFFF"/>
      </a:lt1>
      <a:dk2>
        <a:srgbClr val="D81C3F"/>
      </a:dk2>
      <a:lt2>
        <a:srgbClr val="009B48"/>
      </a:lt2>
      <a:accent1>
        <a:srgbClr val="C3D603"/>
      </a:accent1>
      <a:accent2>
        <a:srgbClr val="ADAFAF"/>
      </a:accent2>
      <a:accent3>
        <a:srgbClr val="FFFFFF"/>
      </a:accent3>
      <a:accent4>
        <a:srgbClr val="000000"/>
      </a:accent4>
      <a:accent5>
        <a:srgbClr val="DEE8AA"/>
      </a:accent5>
      <a:accent6>
        <a:srgbClr val="9C9E9E"/>
      </a:accent6>
      <a:hlink>
        <a:srgbClr val="E87511"/>
      </a:hlink>
      <a:folHlink>
        <a:srgbClr val="00B9E4"/>
      </a:folHlink>
    </a:clrScheme>
    <a:fontScheme name="Slide Master">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rgbClr val="C3D603"/>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rgbClr val="C3D603"/>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Slide Master 1">
        <a:dk1>
          <a:srgbClr val="000000"/>
        </a:dk1>
        <a:lt1>
          <a:srgbClr val="FFFFFF"/>
        </a:lt1>
        <a:dk2>
          <a:srgbClr val="D81C3F"/>
        </a:dk2>
        <a:lt2>
          <a:srgbClr val="009B48"/>
        </a:lt2>
        <a:accent1>
          <a:srgbClr val="C3D603"/>
        </a:accent1>
        <a:accent2>
          <a:srgbClr val="ADAFAF"/>
        </a:accent2>
        <a:accent3>
          <a:srgbClr val="FFFFFF"/>
        </a:accent3>
        <a:accent4>
          <a:srgbClr val="000000"/>
        </a:accent4>
        <a:accent5>
          <a:srgbClr val="DEE8AA"/>
        </a:accent5>
        <a:accent6>
          <a:srgbClr val="9C9E9E"/>
        </a:accent6>
        <a:hlink>
          <a:srgbClr val="E87511"/>
        </a:hlink>
        <a:folHlink>
          <a:srgbClr val="00B9E4"/>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2_Invensys Learning Services Template [Rev 5]">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lide Master">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rgbClr val="C3D603"/>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rgbClr val="C3D603"/>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Slide Master 1">
        <a:dk1>
          <a:srgbClr val="000000"/>
        </a:dk1>
        <a:lt1>
          <a:srgbClr val="FFFFFF"/>
        </a:lt1>
        <a:dk2>
          <a:srgbClr val="D81C3F"/>
        </a:dk2>
        <a:lt2>
          <a:srgbClr val="009B48"/>
        </a:lt2>
        <a:accent1>
          <a:srgbClr val="C3D603"/>
        </a:accent1>
        <a:accent2>
          <a:srgbClr val="ADAFAF"/>
        </a:accent2>
        <a:accent3>
          <a:srgbClr val="FFFFFF"/>
        </a:accent3>
        <a:accent4>
          <a:srgbClr val="000000"/>
        </a:accent4>
        <a:accent5>
          <a:srgbClr val="DEE8AA"/>
        </a:accent5>
        <a:accent6>
          <a:srgbClr val="9C9E9E"/>
        </a:accent6>
        <a:hlink>
          <a:srgbClr val="E87511"/>
        </a:hlink>
        <a:folHlink>
          <a:srgbClr val="00B9E4"/>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pening/Closure">
  <a:themeElements>
    <a:clrScheme name="Opening/Closure 1">
      <a:dk1>
        <a:srgbClr val="000000"/>
      </a:dk1>
      <a:lt1>
        <a:srgbClr val="FFFFFF"/>
      </a:lt1>
      <a:dk2>
        <a:srgbClr val="009B48"/>
      </a:dk2>
      <a:lt2>
        <a:srgbClr val="EAAF0F"/>
      </a:lt2>
      <a:accent1>
        <a:srgbClr val="C3D603"/>
      </a:accent1>
      <a:accent2>
        <a:srgbClr val="E87511"/>
      </a:accent2>
      <a:accent3>
        <a:srgbClr val="FFFFFF"/>
      </a:accent3>
      <a:accent4>
        <a:srgbClr val="000000"/>
      </a:accent4>
      <a:accent5>
        <a:srgbClr val="DEE8AA"/>
      </a:accent5>
      <a:accent6>
        <a:srgbClr val="D2690E"/>
      </a:accent6>
      <a:hlink>
        <a:srgbClr val="0065BD"/>
      </a:hlink>
      <a:folHlink>
        <a:srgbClr val="D81C3F"/>
      </a:folHlink>
    </a:clrScheme>
    <a:fontScheme name="Opening/Closur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rgbClr val="C3D603"/>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rgbClr val="C3D603"/>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Opening/Closure 1">
        <a:dk1>
          <a:srgbClr val="000000"/>
        </a:dk1>
        <a:lt1>
          <a:srgbClr val="FFFFFF"/>
        </a:lt1>
        <a:dk2>
          <a:srgbClr val="009B48"/>
        </a:dk2>
        <a:lt2>
          <a:srgbClr val="EAAF0F"/>
        </a:lt2>
        <a:accent1>
          <a:srgbClr val="C3D603"/>
        </a:accent1>
        <a:accent2>
          <a:srgbClr val="E87511"/>
        </a:accent2>
        <a:accent3>
          <a:srgbClr val="FFFFFF"/>
        </a:accent3>
        <a:accent4>
          <a:srgbClr val="000000"/>
        </a:accent4>
        <a:accent5>
          <a:srgbClr val="DEE8AA"/>
        </a:accent5>
        <a:accent6>
          <a:srgbClr val="D2690E"/>
        </a:accent6>
        <a:hlink>
          <a:srgbClr val="0065BD"/>
        </a:hlink>
        <a:folHlink>
          <a:srgbClr val="D81C3F"/>
        </a:folHlink>
      </a:clrScheme>
      <a:clrMap bg1="lt1" tx1="dk1" bg2="lt2" tx2="dk2" accent1="accent1" accent2="accent2" accent3="accent3" accent4="accent4" accent5="accent5" accent6="accent6" hlink="hlink" folHlink="folHlink"/>
    </a:extraClrScheme>
    <a:extraClrScheme>
      <a:clrScheme name="Opening/Closure 2">
        <a:dk1>
          <a:srgbClr val="000000"/>
        </a:dk1>
        <a:lt1>
          <a:srgbClr val="FFFFFF"/>
        </a:lt1>
        <a:dk2>
          <a:srgbClr val="D81C3F"/>
        </a:dk2>
        <a:lt2>
          <a:srgbClr val="009B48"/>
        </a:lt2>
        <a:accent1>
          <a:srgbClr val="C3D603"/>
        </a:accent1>
        <a:accent2>
          <a:srgbClr val="ADAFAF"/>
        </a:accent2>
        <a:accent3>
          <a:srgbClr val="FFFFFF"/>
        </a:accent3>
        <a:accent4>
          <a:srgbClr val="000000"/>
        </a:accent4>
        <a:accent5>
          <a:srgbClr val="DEE8AA"/>
        </a:accent5>
        <a:accent6>
          <a:srgbClr val="9C9E9E"/>
        </a:accent6>
        <a:hlink>
          <a:srgbClr val="E87511"/>
        </a:hlink>
        <a:folHlink>
          <a:srgbClr val="00B9E4"/>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Section Divider 1">
  <a:themeElements>
    <a:clrScheme name="Section Divider 1 1">
      <a:dk1>
        <a:srgbClr val="000000"/>
      </a:dk1>
      <a:lt1>
        <a:srgbClr val="FFFFFF"/>
      </a:lt1>
      <a:dk2>
        <a:srgbClr val="009B48"/>
      </a:dk2>
      <a:lt2>
        <a:srgbClr val="EAAF0F"/>
      </a:lt2>
      <a:accent1>
        <a:srgbClr val="C3D603"/>
      </a:accent1>
      <a:accent2>
        <a:srgbClr val="E87511"/>
      </a:accent2>
      <a:accent3>
        <a:srgbClr val="FFFFFF"/>
      </a:accent3>
      <a:accent4>
        <a:srgbClr val="000000"/>
      </a:accent4>
      <a:accent5>
        <a:srgbClr val="DEE8AA"/>
      </a:accent5>
      <a:accent6>
        <a:srgbClr val="D2690E"/>
      </a:accent6>
      <a:hlink>
        <a:srgbClr val="0065BD"/>
      </a:hlink>
      <a:folHlink>
        <a:srgbClr val="D81C3F"/>
      </a:folHlink>
    </a:clrScheme>
    <a:fontScheme name="Section Divider 1">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rgbClr val="C3D603"/>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rgbClr val="C3D603"/>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Section Divider 1 1">
        <a:dk1>
          <a:srgbClr val="000000"/>
        </a:dk1>
        <a:lt1>
          <a:srgbClr val="FFFFFF"/>
        </a:lt1>
        <a:dk2>
          <a:srgbClr val="009B48"/>
        </a:dk2>
        <a:lt2>
          <a:srgbClr val="EAAF0F"/>
        </a:lt2>
        <a:accent1>
          <a:srgbClr val="C3D603"/>
        </a:accent1>
        <a:accent2>
          <a:srgbClr val="E87511"/>
        </a:accent2>
        <a:accent3>
          <a:srgbClr val="FFFFFF"/>
        </a:accent3>
        <a:accent4>
          <a:srgbClr val="000000"/>
        </a:accent4>
        <a:accent5>
          <a:srgbClr val="DEE8AA"/>
        </a:accent5>
        <a:accent6>
          <a:srgbClr val="D2690E"/>
        </a:accent6>
        <a:hlink>
          <a:srgbClr val="0065BD"/>
        </a:hlink>
        <a:folHlink>
          <a:srgbClr val="D81C3F"/>
        </a:folHlink>
      </a:clrScheme>
      <a:clrMap bg1="lt1" tx1="dk1" bg2="lt2" tx2="dk2" accent1="accent1" accent2="accent2" accent3="accent3" accent4="accent4" accent5="accent5" accent6="accent6" hlink="hlink" folHlink="folHlink"/>
    </a:extraClrScheme>
    <a:extraClrScheme>
      <a:clrScheme name="Section Divider 1 2">
        <a:dk1>
          <a:srgbClr val="000000"/>
        </a:dk1>
        <a:lt1>
          <a:srgbClr val="FFFFFF"/>
        </a:lt1>
        <a:dk2>
          <a:srgbClr val="D81C3F"/>
        </a:dk2>
        <a:lt2>
          <a:srgbClr val="009B48"/>
        </a:lt2>
        <a:accent1>
          <a:srgbClr val="C3D603"/>
        </a:accent1>
        <a:accent2>
          <a:srgbClr val="ADAFAF"/>
        </a:accent2>
        <a:accent3>
          <a:srgbClr val="FFFFFF"/>
        </a:accent3>
        <a:accent4>
          <a:srgbClr val="000000"/>
        </a:accent4>
        <a:accent5>
          <a:srgbClr val="DEE8AA"/>
        </a:accent5>
        <a:accent6>
          <a:srgbClr val="9C9E9E"/>
        </a:accent6>
        <a:hlink>
          <a:srgbClr val="E87511"/>
        </a:hlink>
        <a:folHlink>
          <a:srgbClr val="00B9E4"/>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Section Divider 2">
  <a:themeElements>
    <a:clrScheme name="Section Divider 2 1">
      <a:dk1>
        <a:srgbClr val="000000"/>
      </a:dk1>
      <a:lt1>
        <a:srgbClr val="FFFFFF"/>
      </a:lt1>
      <a:dk2>
        <a:srgbClr val="D81C3F"/>
      </a:dk2>
      <a:lt2>
        <a:srgbClr val="009B48"/>
      </a:lt2>
      <a:accent1>
        <a:srgbClr val="C3D603"/>
      </a:accent1>
      <a:accent2>
        <a:srgbClr val="ADAFAF"/>
      </a:accent2>
      <a:accent3>
        <a:srgbClr val="FFFFFF"/>
      </a:accent3>
      <a:accent4>
        <a:srgbClr val="000000"/>
      </a:accent4>
      <a:accent5>
        <a:srgbClr val="DEE8AA"/>
      </a:accent5>
      <a:accent6>
        <a:srgbClr val="9C9E9E"/>
      </a:accent6>
      <a:hlink>
        <a:srgbClr val="E87511"/>
      </a:hlink>
      <a:folHlink>
        <a:srgbClr val="00B9E4"/>
      </a:folHlink>
    </a:clrScheme>
    <a:fontScheme name="Section Divider 2">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rgbClr val="C3D603"/>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rgbClr val="C3D603"/>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Section Divider 2 1">
        <a:dk1>
          <a:srgbClr val="000000"/>
        </a:dk1>
        <a:lt1>
          <a:srgbClr val="FFFFFF"/>
        </a:lt1>
        <a:dk2>
          <a:srgbClr val="D81C3F"/>
        </a:dk2>
        <a:lt2>
          <a:srgbClr val="009B48"/>
        </a:lt2>
        <a:accent1>
          <a:srgbClr val="C3D603"/>
        </a:accent1>
        <a:accent2>
          <a:srgbClr val="ADAFAF"/>
        </a:accent2>
        <a:accent3>
          <a:srgbClr val="FFFFFF"/>
        </a:accent3>
        <a:accent4>
          <a:srgbClr val="000000"/>
        </a:accent4>
        <a:accent5>
          <a:srgbClr val="DEE8AA"/>
        </a:accent5>
        <a:accent6>
          <a:srgbClr val="9C9E9E"/>
        </a:accent6>
        <a:hlink>
          <a:srgbClr val="E87511"/>
        </a:hlink>
        <a:folHlink>
          <a:srgbClr val="00B9E4"/>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Section Divider 3">
  <a:themeElements>
    <a:clrScheme name="Section Divider 3 1">
      <a:dk1>
        <a:srgbClr val="000000"/>
      </a:dk1>
      <a:lt1>
        <a:srgbClr val="FFFFFF"/>
      </a:lt1>
      <a:dk2>
        <a:srgbClr val="009B48"/>
      </a:dk2>
      <a:lt2>
        <a:srgbClr val="EAAF0F"/>
      </a:lt2>
      <a:accent1>
        <a:srgbClr val="C3D603"/>
      </a:accent1>
      <a:accent2>
        <a:srgbClr val="E87511"/>
      </a:accent2>
      <a:accent3>
        <a:srgbClr val="FFFFFF"/>
      </a:accent3>
      <a:accent4>
        <a:srgbClr val="000000"/>
      </a:accent4>
      <a:accent5>
        <a:srgbClr val="DEE8AA"/>
      </a:accent5>
      <a:accent6>
        <a:srgbClr val="D2690E"/>
      </a:accent6>
      <a:hlink>
        <a:srgbClr val="0065BD"/>
      </a:hlink>
      <a:folHlink>
        <a:srgbClr val="D81C3F"/>
      </a:folHlink>
    </a:clrScheme>
    <a:fontScheme name="Section Divider 3">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rgbClr val="C3D603"/>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rgbClr val="C3D603"/>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Section Divider 3 1">
        <a:dk1>
          <a:srgbClr val="000000"/>
        </a:dk1>
        <a:lt1>
          <a:srgbClr val="FFFFFF"/>
        </a:lt1>
        <a:dk2>
          <a:srgbClr val="009B48"/>
        </a:dk2>
        <a:lt2>
          <a:srgbClr val="EAAF0F"/>
        </a:lt2>
        <a:accent1>
          <a:srgbClr val="C3D603"/>
        </a:accent1>
        <a:accent2>
          <a:srgbClr val="E87511"/>
        </a:accent2>
        <a:accent3>
          <a:srgbClr val="FFFFFF"/>
        </a:accent3>
        <a:accent4>
          <a:srgbClr val="000000"/>
        </a:accent4>
        <a:accent5>
          <a:srgbClr val="DEE8AA"/>
        </a:accent5>
        <a:accent6>
          <a:srgbClr val="D2690E"/>
        </a:accent6>
        <a:hlink>
          <a:srgbClr val="0065BD"/>
        </a:hlink>
        <a:folHlink>
          <a:srgbClr val="D81C3F"/>
        </a:folHlink>
      </a:clrScheme>
      <a:clrMap bg1="lt1" tx1="dk1" bg2="lt2" tx2="dk2" accent1="accent1" accent2="accent2" accent3="accent3" accent4="accent4" accent5="accent5" accent6="accent6" hlink="hlink" folHlink="folHlink"/>
    </a:extraClrScheme>
    <a:extraClrScheme>
      <a:clrScheme name="Section Divider 3 2">
        <a:dk1>
          <a:srgbClr val="000000"/>
        </a:dk1>
        <a:lt1>
          <a:srgbClr val="FFFFFF"/>
        </a:lt1>
        <a:dk2>
          <a:srgbClr val="D81C3F"/>
        </a:dk2>
        <a:lt2>
          <a:srgbClr val="009B48"/>
        </a:lt2>
        <a:accent1>
          <a:srgbClr val="C3D603"/>
        </a:accent1>
        <a:accent2>
          <a:srgbClr val="ADAFAF"/>
        </a:accent2>
        <a:accent3>
          <a:srgbClr val="FFFFFF"/>
        </a:accent3>
        <a:accent4>
          <a:srgbClr val="000000"/>
        </a:accent4>
        <a:accent5>
          <a:srgbClr val="DEE8AA"/>
        </a:accent5>
        <a:accent6>
          <a:srgbClr val="9C9E9E"/>
        </a:accent6>
        <a:hlink>
          <a:srgbClr val="E87511"/>
        </a:hlink>
        <a:folHlink>
          <a:srgbClr val="00B9E4"/>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Section Divider 4">
  <a:themeElements>
    <a:clrScheme name="Section Divider 4 1">
      <a:dk1>
        <a:srgbClr val="000000"/>
      </a:dk1>
      <a:lt1>
        <a:srgbClr val="FFFFFF"/>
      </a:lt1>
      <a:dk2>
        <a:srgbClr val="009B48"/>
      </a:dk2>
      <a:lt2>
        <a:srgbClr val="EAAF0F"/>
      </a:lt2>
      <a:accent1>
        <a:srgbClr val="C3D603"/>
      </a:accent1>
      <a:accent2>
        <a:srgbClr val="E87511"/>
      </a:accent2>
      <a:accent3>
        <a:srgbClr val="FFFFFF"/>
      </a:accent3>
      <a:accent4>
        <a:srgbClr val="000000"/>
      </a:accent4>
      <a:accent5>
        <a:srgbClr val="DEE8AA"/>
      </a:accent5>
      <a:accent6>
        <a:srgbClr val="D2690E"/>
      </a:accent6>
      <a:hlink>
        <a:srgbClr val="0065BD"/>
      </a:hlink>
      <a:folHlink>
        <a:srgbClr val="D81C3F"/>
      </a:folHlink>
    </a:clrScheme>
    <a:fontScheme name="Section Divider 4">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rgbClr val="C3D603"/>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rgbClr val="C3D603"/>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Section Divider 4 1">
        <a:dk1>
          <a:srgbClr val="000000"/>
        </a:dk1>
        <a:lt1>
          <a:srgbClr val="FFFFFF"/>
        </a:lt1>
        <a:dk2>
          <a:srgbClr val="009B48"/>
        </a:dk2>
        <a:lt2>
          <a:srgbClr val="EAAF0F"/>
        </a:lt2>
        <a:accent1>
          <a:srgbClr val="C3D603"/>
        </a:accent1>
        <a:accent2>
          <a:srgbClr val="E87511"/>
        </a:accent2>
        <a:accent3>
          <a:srgbClr val="FFFFFF"/>
        </a:accent3>
        <a:accent4>
          <a:srgbClr val="000000"/>
        </a:accent4>
        <a:accent5>
          <a:srgbClr val="DEE8AA"/>
        </a:accent5>
        <a:accent6>
          <a:srgbClr val="D2690E"/>
        </a:accent6>
        <a:hlink>
          <a:srgbClr val="0065BD"/>
        </a:hlink>
        <a:folHlink>
          <a:srgbClr val="D81C3F"/>
        </a:folHlink>
      </a:clrScheme>
      <a:clrMap bg1="lt1" tx1="dk1" bg2="lt2" tx2="dk2" accent1="accent1" accent2="accent2" accent3="accent3" accent4="accent4" accent5="accent5" accent6="accent6" hlink="hlink" folHlink="folHlink"/>
    </a:extraClrScheme>
    <a:extraClrScheme>
      <a:clrScheme name="Section Divider 4 2">
        <a:dk1>
          <a:srgbClr val="000000"/>
        </a:dk1>
        <a:lt1>
          <a:srgbClr val="FFFFFF"/>
        </a:lt1>
        <a:dk2>
          <a:srgbClr val="D81C3F"/>
        </a:dk2>
        <a:lt2>
          <a:srgbClr val="009B48"/>
        </a:lt2>
        <a:accent1>
          <a:srgbClr val="C3D603"/>
        </a:accent1>
        <a:accent2>
          <a:srgbClr val="ADAFAF"/>
        </a:accent2>
        <a:accent3>
          <a:srgbClr val="FFFFFF"/>
        </a:accent3>
        <a:accent4>
          <a:srgbClr val="000000"/>
        </a:accent4>
        <a:accent5>
          <a:srgbClr val="DEE8AA"/>
        </a:accent5>
        <a:accent6>
          <a:srgbClr val="9C9E9E"/>
        </a:accent6>
        <a:hlink>
          <a:srgbClr val="E87511"/>
        </a:hlink>
        <a:folHlink>
          <a:srgbClr val="00B9E4"/>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Section Divider 5">
  <a:themeElements>
    <a:clrScheme name="Section Divider 5 1">
      <a:dk1>
        <a:srgbClr val="000000"/>
      </a:dk1>
      <a:lt1>
        <a:srgbClr val="FFFFFF"/>
      </a:lt1>
      <a:dk2>
        <a:srgbClr val="009B48"/>
      </a:dk2>
      <a:lt2>
        <a:srgbClr val="EAAF0F"/>
      </a:lt2>
      <a:accent1>
        <a:srgbClr val="C3D603"/>
      </a:accent1>
      <a:accent2>
        <a:srgbClr val="E87511"/>
      </a:accent2>
      <a:accent3>
        <a:srgbClr val="FFFFFF"/>
      </a:accent3>
      <a:accent4>
        <a:srgbClr val="000000"/>
      </a:accent4>
      <a:accent5>
        <a:srgbClr val="DEE8AA"/>
      </a:accent5>
      <a:accent6>
        <a:srgbClr val="D2690E"/>
      </a:accent6>
      <a:hlink>
        <a:srgbClr val="0065BD"/>
      </a:hlink>
      <a:folHlink>
        <a:srgbClr val="D81C3F"/>
      </a:folHlink>
    </a:clrScheme>
    <a:fontScheme name="Section Divider 5">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rgbClr val="C3D603"/>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rgbClr val="C3D603"/>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Section Divider 5 1">
        <a:dk1>
          <a:srgbClr val="000000"/>
        </a:dk1>
        <a:lt1>
          <a:srgbClr val="FFFFFF"/>
        </a:lt1>
        <a:dk2>
          <a:srgbClr val="009B48"/>
        </a:dk2>
        <a:lt2>
          <a:srgbClr val="EAAF0F"/>
        </a:lt2>
        <a:accent1>
          <a:srgbClr val="C3D603"/>
        </a:accent1>
        <a:accent2>
          <a:srgbClr val="E87511"/>
        </a:accent2>
        <a:accent3>
          <a:srgbClr val="FFFFFF"/>
        </a:accent3>
        <a:accent4>
          <a:srgbClr val="000000"/>
        </a:accent4>
        <a:accent5>
          <a:srgbClr val="DEE8AA"/>
        </a:accent5>
        <a:accent6>
          <a:srgbClr val="D2690E"/>
        </a:accent6>
        <a:hlink>
          <a:srgbClr val="0065BD"/>
        </a:hlink>
        <a:folHlink>
          <a:srgbClr val="D81C3F"/>
        </a:folHlink>
      </a:clrScheme>
      <a:clrMap bg1="lt1" tx1="dk1" bg2="lt2" tx2="dk2" accent1="accent1" accent2="accent2" accent3="accent3" accent4="accent4" accent5="accent5" accent6="accent6" hlink="hlink" folHlink="folHlink"/>
    </a:extraClrScheme>
    <a:extraClrScheme>
      <a:clrScheme name="Section Divider 5 2">
        <a:dk1>
          <a:srgbClr val="000000"/>
        </a:dk1>
        <a:lt1>
          <a:srgbClr val="FFFFFF"/>
        </a:lt1>
        <a:dk2>
          <a:srgbClr val="D81C3F"/>
        </a:dk2>
        <a:lt2>
          <a:srgbClr val="009B48"/>
        </a:lt2>
        <a:accent1>
          <a:srgbClr val="C3D603"/>
        </a:accent1>
        <a:accent2>
          <a:srgbClr val="ADAFAF"/>
        </a:accent2>
        <a:accent3>
          <a:srgbClr val="FFFFFF"/>
        </a:accent3>
        <a:accent4>
          <a:srgbClr val="000000"/>
        </a:accent4>
        <a:accent5>
          <a:srgbClr val="DEE8AA"/>
        </a:accent5>
        <a:accent6>
          <a:srgbClr val="9C9E9E"/>
        </a:accent6>
        <a:hlink>
          <a:srgbClr val="E87511"/>
        </a:hlink>
        <a:folHlink>
          <a:srgbClr val="00B9E4"/>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Invensys Learning Services Template [Rev 5]">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lide Master">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rgbClr val="C3D603"/>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rgbClr val="C3D603"/>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Slide Master 1">
        <a:dk1>
          <a:srgbClr val="000000"/>
        </a:dk1>
        <a:lt1>
          <a:srgbClr val="FFFFFF"/>
        </a:lt1>
        <a:dk2>
          <a:srgbClr val="D81C3F"/>
        </a:dk2>
        <a:lt2>
          <a:srgbClr val="009B48"/>
        </a:lt2>
        <a:accent1>
          <a:srgbClr val="C3D603"/>
        </a:accent1>
        <a:accent2>
          <a:srgbClr val="ADAFAF"/>
        </a:accent2>
        <a:accent3>
          <a:srgbClr val="FFFFFF"/>
        </a:accent3>
        <a:accent4>
          <a:srgbClr val="000000"/>
        </a:accent4>
        <a:accent5>
          <a:srgbClr val="DEE8AA"/>
        </a:accent5>
        <a:accent6>
          <a:srgbClr val="9C9E9E"/>
        </a:accent6>
        <a:hlink>
          <a:srgbClr val="E87511"/>
        </a:hlink>
        <a:folHlink>
          <a:srgbClr val="00B9E4"/>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1_Invensys Learning Services Template [Rev 5]">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lide Master">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rgbClr val="C3D603"/>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rgbClr val="C3D603"/>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Slide Master 1">
        <a:dk1>
          <a:srgbClr val="000000"/>
        </a:dk1>
        <a:lt1>
          <a:srgbClr val="FFFFFF"/>
        </a:lt1>
        <a:dk2>
          <a:srgbClr val="D81C3F"/>
        </a:dk2>
        <a:lt2>
          <a:srgbClr val="009B48"/>
        </a:lt2>
        <a:accent1>
          <a:srgbClr val="C3D603"/>
        </a:accent1>
        <a:accent2>
          <a:srgbClr val="ADAFAF"/>
        </a:accent2>
        <a:accent3>
          <a:srgbClr val="FFFFFF"/>
        </a:accent3>
        <a:accent4>
          <a:srgbClr val="000000"/>
        </a:accent4>
        <a:accent5>
          <a:srgbClr val="DEE8AA"/>
        </a:accent5>
        <a:accent6>
          <a:srgbClr val="9C9E9E"/>
        </a:accent6>
        <a:hlink>
          <a:srgbClr val="E87511"/>
        </a:hlink>
        <a:folHlink>
          <a:srgbClr val="00B9E4"/>
        </a:folHlink>
      </a:clrScheme>
      <a:clrMap bg1="lt1" tx1="dk1" bg2="lt2" tx2="dk2" accent1="accent1" accent2="accent2" accent3="accent3" accent4="accent4" accent5="accent5" accent6="accent6" hlink="hlink" folHlink="folHlink"/>
    </a:extraClrScheme>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A2ED5FB7E41E64ABE7412BF04B6897F" ma:contentTypeVersion="0" ma:contentTypeDescription="Create a new document." ma:contentTypeScope="" ma:versionID="e70e6131b9d5a8f6515b1ae263862b26">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3CC1650-AD9D-4C1B-8820-AACE113C98C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BA68CD5F-A3A7-4FC2-858F-F4DF46A8B210}">
  <ds:schemaRefs>
    <ds:schemaRef ds:uri="http://schemas.microsoft.com/office/2006/metadata/properties"/>
    <ds:schemaRef ds:uri="http://schemas.microsoft.com/office/2006/documentManagement/types"/>
    <ds:schemaRef ds:uri="http://www.w3.org/XML/1998/namespace"/>
    <ds:schemaRef ds:uri="http://purl.org/dc/elements/1.1/"/>
    <ds:schemaRef ds:uri="http://schemas.microsoft.com/office/infopath/2007/PartnerControls"/>
    <ds:schemaRef ds:uri="http://purl.org/dc/dcmitype/"/>
    <ds:schemaRef ds:uri="http://schemas.openxmlformats.org/package/2006/metadata/core-properties"/>
    <ds:schemaRef ds:uri="http://purl.org/dc/terms/"/>
  </ds:schemaRefs>
</ds:datastoreItem>
</file>

<file path=customXml/itemProps3.xml><?xml version="1.0" encoding="utf-8"?>
<ds:datastoreItem xmlns:ds="http://schemas.openxmlformats.org/officeDocument/2006/customXml" ds:itemID="{27A0B9E8-A4D8-4478-984E-B0820047A39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7871</TotalTime>
  <Words>367</Words>
  <Application>Microsoft Office PowerPoint</Application>
  <PresentationFormat>On-screen Show (4:3)</PresentationFormat>
  <Paragraphs>88</Paragraphs>
  <Slides>10</Slides>
  <Notes>6</Notes>
  <HiddenSlides>0</HiddenSlides>
  <MMClips>0</MMClips>
  <ScaleCrop>false</ScaleCrop>
  <HeadingPairs>
    <vt:vector size="6" baseType="variant">
      <vt:variant>
        <vt:lpstr>Fonts Used</vt:lpstr>
      </vt:variant>
      <vt:variant>
        <vt:i4>2</vt:i4>
      </vt:variant>
      <vt:variant>
        <vt:lpstr>Theme</vt:lpstr>
      </vt:variant>
      <vt:variant>
        <vt:i4>10</vt:i4>
      </vt:variant>
      <vt:variant>
        <vt:lpstr>Slide Titles</vt:lpstr>
      </vt:variant>
      <vt:variant>
        <vt:i4>10</vt:i4>
      </vt:variant>
    </vt:vector>
  </HeadingPairs>
  <TitlesOfParts>
    <vt:vector size="22" baseType="lpstr">
      <vt:lpstr>Arial</vt:lpstr>
      <vt:lpstr>Verdana</vt:lpstr>
      <vt:lpstr>Slide Master</vt:lpstr>
      <vt:lpstr>Opening/Closure</vt:lpstr>
      <vt:lpstr>Section Divider 1</vt:lpstr>
      <vt:lpstr>Section Divider 2</vt:lpstr>
      <vt:lpstr>Section Divider 3</vt:lpstr>
      <vt:lpstr>Section Divider 4</vt:lpstr>
      <vt:lpstr>Section Divider 5</vt:lpstr>
      <vt:lpstr>Invensys Learning Services Template [Rev 5]</vt:lpstr>
      <vt:lpstr>1_Invensys Learning Services Template [Rev 5]</vt:lpstr>
      <vt:lpstr>2_Invensys Learning Services Template [Rev 5]</vt:lpstr>
      <vt:lpstr>2</vt:lpstr>
      <vt:lpstr>MES 2012 - Quality</vt:lpstr>
      <vt:lpstr>MES Client</vt:lpstr>
      <vt:lpstr>Lab 1 Setting up and Enabling Security</vt:lpstr>
      <vt:lpstr>Sample Recording Object</vt:lpstr>
      <vt:lpstr>Sample Recording Object</vt:lpstr>
      <vt:lpstr>The Mixed Nuts Operation</vt:lpstr>
      <vt:lpstr>Lab 2 Setting Up the Galaxy</vt:lpstr>
      <vt:lpstr>Further Preparation for MES/Quality</vt:lpstr>
      <vt:lpstr>Lab 3 Configuring the MES Client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Eric Enet</dc:creator>
  <cp:lastModifiedBy>sachin bhavsar</cp:lastModifiedBy>
  <cp:revision>180</cp:revision>
  <dcterms:created xsi:type="dcterms:W3CDTF">2009-04-21T17:07:27Z</dcterms:created>
  <dcterms:modified xsi:type="dcterms:W3CDTF">2020-02-10T09:01:36Z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0x0101005A2ED5FB7E41E64ABE7412BF04B6897F</vt:lpwstr>
  </property>
</Properties>
</file>