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23"/>
  </p:notesMasterIdLst>
  <p:sldIdLst>
    <p:sldId id="256" r:id="rId2"/>
    <p:sldId id="320" r:id="rId3"/>
    <p:sldId id="321" r:id="rId4"/>
    <p:sldId id="332" r:id="rId5"/>
    <p:sldId id="324" r:id="rId6"/>
    <p:sldId id="325" r:id="rId7"/>
    <p:sldId id="326" r:id="rId8"/>
    <p:sldId id="334" r:id="rId9"/>
    <p:sldId id="335" r:id="rId10"/>
    <p:sldId id="337" r:id="rId11"/>
    <p:sldId id="338" r:id="rId12"/>
    <p:sldId id="339" r:id="rId13"/>
    <p:sldId id="333" r:id="rId14"/>
    <p:sldId id="327" r:id="rId15"/>
    <p:sldId id="340" r:id="rId16"/>
    <p:sldId id="341" r:id="rId17"/>
    <p:sldId id="342" r:id="rId18"/>
    <p:sldId id="343" r:id="rId19"/>
    <p:sldId id="344" r:id="rId20"/>
    <p:sldId id="345" r:id="rId21"/>
    <p:sldId id="33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8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85DD81-7D45-4FFE-AC88-585DCC731F79}" type="doc">
      <dgm:prSet loTypeId="urn:microsoft.com/office/officeart/2005/8/layout/target3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AA7BAB1-847B-456C-97B5-5025A50D8321}">
      <dgm:prSet phldrT="[Text]"/>
      <dgm:spPr/>
      <dgm:t>
        <a:bodyPr/>
        <a:lstStyle/>
        <a:p>
          <a:r>
            <a:rPr lang="en-US" dirty="0" smtClean="0"/>
            <a:t>Automation</a:t>
          </a:r>
          <a:endParaRPr lang="en-US" dirty="0"/>
        </a:p>
      </dgm:t>
    </dgm:pt>
    <dgm:pt modelId="{6DB9626F-3FBA-4EFF-A7AC-A553E2D2834F}" type="parTrans" cxnId="{FBBB7B56-6377-4B7E-9C95-E6564A6D9649}">
      <dgm:prSet/>
      <dgm:spPr/>
      <dgm:t>
        <a:bodyPr/>
        <a:lstStyle/>
        <a:p>
          <a:endParaRPr lang="en-US"/>
        </a:p>
      </dgm:t>
    </dgm:pt>
    <dgm:pt modelId="{A35C5921-406F-42DF-A570-94270AEFD32C}" type="sibTrans" cxnId="{FBBB7B56-6377-4B7E-9C95-E6564A6D9649}">
      <dgm:prSet/>
      <dgm:spPr/>
      <dgm:t>
        <a:bodyPr/>
        <a:lstStyle/>
        <a:p>
          <a:endParaRPr lang="en-US"/>
        </a:p>
      </dgm:t>
    </dgm:pt>
    <dgm:pt modelId="{0E132BEC-1195-42EE-8914-5F8C6FB4D72E}">
      <dgm:prSet phldrT="[Text]"/>
      <dgm:spPr/>
      <dgm:t>
        <a:bodyPr/>
        <a:lstStyle/>
        <a:p>
          <a:r>
            <a:rPr lang="en-US" dirty="0" smtClean="0"/>
            <a:t>Wonderware</a:t>
          </a:r>
          <a:endParaRPr lang="en-US" dirty="0"/>
        </a:p>
      </dgm:t>
    </dgm:pt>
    <dgm:pt modelId="{946D68DB-4C19-4238-9CF7-EB91137ECF1B}" type="parTrans" cxnId="{37C19ED4-39E0-4BD0-B276-1B0DFF220B61}">
      <dgm:prSet/>
      <dgm:spPr/>
      <dgm:t>
        <a:bodyPr/>
        <a:lstStyle/>
        <a:p>
          <a:endParaRPr lang="en-US"/>
        </a:p>
      </dgm:t>
    </dgm:pt>
    <dgm:pt modelId="{51081402-4AC9-4214-B3B0-B9E78D7A8C85}" type="sibTrans" cxnId="{37C19ED4-39E0-4BD0-B276-1B0DFF220B61}">
      <dgm:prSet/>
      <dgm:spPr/>
      <dgm:t>
        <a:bodyPr/>
        <a:lstStyle/>
        <a:p>
          <a:endParaRPr lang="en-US"/>
        </a:p>
      </dgm:t>
    </dgm:pt>
    <dgm:pt modelId="{C6953516-2C09-41F4-9AC4-4194C555A41A}">
      <dgm:prSet phldrT="[Text]"/>
      <dgm:spPr/>
      <dgm:t>
        <a:bodyPr/>
        <a:lstStyle/>
        <a:p>
          <a:r>
            <a:rPr lang="en-US" dirty="0" smtClean="0"/>
            <a:t>Software</a:t>
          </a:r>
          <a:endParaRPr lang="en-US" dirty="0"/>
        </a:p>
      </dgm:t>
    </dgm:pt>
    <dgm:pt modelId="{7732A037-2B3F-42F7-84CC-189024AAB162}" type="parTrans" cxnId="{4A0D51BA-63F8-45B5-80F7-D86AB2ADE156}">
      <dgm:prSet/>
      <dgm:spPr/>
      <dgm:t>
        <a:bodyPr/>
        <a:lstStyle/>
        <a:p>
          <a:endParaRPr lang="en-US"/>
        </a:p>
      </dgm:t>
    </dgm:pt>
    <dgm:pt modelId="{23CE88A1-D2DC-4215-810E-8F66FA27FE74}" type="sibTrans" cxnId="{4A0D51BA-63F8-45B5-80F7-D86AB2ADE156}">
      <dgm:prSet/>
      <dgm:spPr/>
      <dgm:t>
        <a:bodyPr/>
        <a:lstStyle/>
        <a:p>
          <a:endParaRPr lang="en-US"/>
        </a:p>
      </dgm:t>
    </dgm:pt>
    <dgm:pt modelId="{E78777C5-3EF9-43F2-8E64-28672929D8B8}">
      <dgm:prSet phldrT="[Text]"/>
      <dgm:spPr/>
      <dgm:t>
        <a:bodyPr/>
        <a:lstStyle/>
        <a:p>
          <a:r>
            <a:rPr lang="en-US" dirty="0" smtClean="0"/>
            <a:t>Alarm Management</a:t>
          </a:r>
          <a:endParaRPr lang="en-US" dirty="0"/>
        </a:p>
      </dgm:t>
    </dgm:pt>
    <dgm:pt modelId="{D0CEA356-3BEF-4F1F-89F9-A941D20CEA96}" type="parTrans" cxnId="{C3050561-85D8-45DA-BBAC-84B2E3AE0D11}">
      <dgm:prSet/>
      <dgm:spPr/>
      <dgm:t>
        <a:bodyPr/>
        <a:lstStyle/>
        <a:p>
          <a:endParaRPr lang="en-US"/>
        </a:p>
      </dgm:t>
    </dgm:pt>
    <dgm:pt modelId="{AE2333E5-3E59-4A1E-B2A9-D5DEB4BA5FCE}" type="sibTrans" cxnId="{C3050561-85D8-45DA-BBAC-84B2E3AE0D11}">
      <dgm:prSet/>
      <dgm:spPr/>
      <dgm:t>
        <a:bodyPr/>
        <a:lstStyle/>
        <a:p>
          <a:endParaRPr lang="en-US"/>
        </a:p>
      </dgm:t>
    </dgm:pt>
    <dgm:pt modelId="{8130BF2B-26C1-4231-BA8F-E7DE588908EE}">
      <dgm:prSet phldrT="[Text]"/>
      <dgm:spPr/>
      <dgm:t>
        <a:bodyPr/>
        <a:lstStyle/>
        <a:p>
          <a:r>
            <a:rPr lang="en-US" dirty="0" smtClean="0"/>
            <a:t>IT</a:t>
          </a:r>
          <a:endParaRPr lang="en-US" dirty="0"/>
        </a:p>
      </dgm:t>
    </dgm:pt>
    <dgm:pt modelId="{C0F5136B-A4AE-4636-8D14-ABC466156F82}" type="parTrans" cxnId="{94DF4E0B-8C6D-4085-8302-8F17EB5135B5}">
      <dgm:prSet/>
      <dgm:spPr/>
      <dgm:t>
        <a:bodyPr/>
        <a:lstStyle/>
        <a:p>
          <a:endParaRPr lang="en-US"/>
        </a:p>
      </dgm:t>
    </dgm:pt>
    <dgm:pt modelId="{B0B847AC-65E3-425D-8114-FDA9ADCB2326}" type="sibTrans" cxnId="{94DF4E0B-8C6D-4085-8302-8F17EB5135B5}">
      <dgm:prSet/>
      <dgm:spPr/>
      <dgm:t>
        <a:bodyPr/>
        <a:lstStyle/>
        <a:p>
          <a:endParaRPr lang="en-US"/>
        </a:p>
      </dgm:t>
    </dgm:pt>
    <dgm:pt modelId="{4F6D0611-1E0C-4CEB-B444-05F1D95D6248}">
      <dgm:prSet phldrT="[Text]"/>
      <dgm:spPr/>
      <dgm:t>
        <a:bodyPr/>
        <a:lstStyle/>
        <a:p>
          <a:r>
            <a:rPr lang="en-US" dirty="0" smtClean="0"/>
            <a:t>Master </a:t>
          </a:r>
          <a:r>
            <a:rPr lang="en-US" dirty="0" smtClean="0"/>
            <a:t>clock time synchronization</a:t>
          </a:r>
          <a:endParaRPr lang="en-US" dirty="0"/>
        </a:p>
      </dgm:t>
    </dgm:pt>
    <dgm:pt modelId="{BB6E0B93-90E8-42E5-BEDF-69DAC43C68B4}" type="parTrans" cxnId="{64A7A3BC-9E27-43F4-ABEA-22EA6FA052B9}">
      <dgm:prSet/>
      <dgm:spPr/>
      <dgm:t>
        <a:bodyPr/>
        <a:lstStyle/>
        <a:p>
          <a:endParaRPr lang="en-US"/>
        </a:p>
      </dgm:t>
    </dgm:pt>
    <dgm:pt modelId="{5150FA07-1D99-4846-84F9-077BAD18B111}" type="sibTrans" cxnId="{64A7A3BC-9E27-43F4-ABEA-22EA6FA052B9}">
      <dgm:prSet/>
      <dgm:spPr/>
      <dgm:t>
        <a:bodyPr/>
        <a:lstStyle/>
        <a:p>
          <a:endParaRPr lang="en-US"/>
        </a:p>
      </dgm:t>
    </dgm:pt>
    <dgm:pt modelId="{A802A8B5-48B8-4D9F-9E67-9F416A0903C7}">
      <dgm:prSet phldrT="[Text]"/>
      <dgm:spPr/>
      <dgm:t>
        <a:bodyPr/>
        <a:lstStyle/>
        <a:p>
          <a:r>
            <a:rPr lang="en-US" dirty="0" smtClean="0"/>
            <a:t>IT FMS Support Services</a:t>
          </a:r>
          <a:endParaRPr lang="en-US" dirty="0"/>
        </a:p>
      </dgm:t>
    </dgm:pt>
    <dgm:pt modelId="{36A2528C-6B80-4352-A043-3AAA5312B745}" type="parTrans" cxnId="{CF758BC1-96EE-40EE-BA4B-40B0A8798D76}">
      <dgm:prSet/>
      <dgm:spPr/>
      <dgm:t>
        <a:bodyPr/>
        <a:lstStyle/>
        <a:p>
          <a:endParaRPr lang="en-US"/>
        </a:p>
      </dgm:t>
    </dgm:pt>
    <dgm:pt modelId="{B55CAF98-BF89-4801-A7F1-26E5051D09CC}" type="sibTrans" cxnId="{CF758BC1-96EE-40EE-BA4B-40B0A8798D76}">
      <dgm:prSet/>
      <dgm:spPr/>
      <dgm:t>
        <a:bodyPr/>
        <a:lstStyle/>
        <a:p>
          <a:endParaRPr lang="en-US"/>
        </a:p>
      </dgm:t>
    </dgm:pt>
    <dgm:pt modelId="{EE8D1867-C353-4963-BCFF-8D0CBFE914B5}">
      <dgm:prSet phldrT="[Text]"/>
      <dgm:spPr/>
      <dgm:t>
        <a:bodyPr/>
        <a:lstStyle/>
        <a:p>
          <a:r>
            <a:rPr lang="en-US" dirty="0" smtClean="0"/>
            <a:t>Rockwell and Schneider PLC &amp; Drives</a:t>
          </a:r>
          <a:endParaRPr lang="en-US" dirty="0"/>
        </a:p>
      </dgm:t>
    </dgm:pt>
    <dgm:pt modelId="{6E709C9C-E9C9-497A-B1D0-E8B9ABE91265}" type="parTrans" cxnId="{3232145D-BF0C-403B-84B5-87026A8133A1}">
      <dgm:prSet/>
      <dgm:spPr/>
      <dgm:t>
        <a:bodyPr/>
        <a:lstStyle/>
        <a:p>
          <a:endParaRPr lang="en-US"/>
        </a:p>
      </dgm:t>
    </dgm:pt>
    <dgm:pt modelId="{7F6CDC28-38E6-4D9A-8FE7-7411D05EA263}" type="sibTrans" cxnId="{3232145D-BF0C-403B-84B5-87026A8133A1}">
      <dgm:prSet/>
      <dgm:spPr/>
      <dgm:t>
        <a:bodyPr/>
        <a:lstStyle/>
        <a:p>
          <a:endParaRPr lang="en-US"/>
        </a:p>
      </dgm:t>
    </dgm:pt>
    <dgm:pt modelId="{496258CC-59C0-42B5-9166-8B3297C47500}">
      <dgm:prSet phldrT="[Text]"/>
      <dgm:spPr/>
      <dgm:t>
        <a:bodyPr/>
        <a:lstStyle/>
        <a:p>
          <a:r>
            <a:rPr lang="en-US" dirty="0" smtClean="0"/>
            <a:t>Instrumentation</a:t>
          </a:r>
          <a:endParaRPr lang="en-US" dirty="0"/>
        </a:p>
      </dgm:t>
    </dgm:pt>
    <dgm:pt modelId="{6B638C91-4A56-4B78-8274-24F83F1BBB88}" type="parTrans" cxnId="{BB1C8811-EB15-4115-A465-384402213FE7}">
      <dgm:prSet/>
      <dgm:spPr/>
      <dgm:t>
        <a:bodyPr/>
        <a:lstStyle/>
        <a:p>
          <a:endParaRPr lang="en-US"/>
        </a:p>
      </dgm:t>
    </dgm:pt>
    <dgm:pt modelId="{77F74FD3-D1D3-495E-AEBD-FBCCD0B1A607}" type="sibTrans" cxnId="{BB1C8811-EB15-4115-A465-384402213FE7}">
      <dgm:prSet/>
      <dgm:spPr/>
      <dgm:t>
        <a:bodyPr/>
        <a:lstStyle/>
        <a:p>
          <a:endParaRPr lang="en-US"/>
        </a:p>
      </dgm:t>
    </dgm:pt>
    <dgm:pt modelId="{432E72D7-89A6-4939-870B-55938391CCA9}">
      <dgm:prSet phldrT="[Text]"/>
      <dgm:spPr/>
      <dgm:t>
        <a:bodyPr/>
        <a:lstStyle/>
        <a:p>
          <a:r>
            <a:rPr lang="en-US" dirty="0" smtClean="0"/>
            <a:t>Energy Monitoring</a:t>
          </a:r>
          <a:endParaRPr lang="en-US" dirty="0"/>
        </a:p>
      </dgm:t>
    </dgm:pt>
    <dgm:pt modelId="{F095F69F-D9B9-4C87-9E67-9C1B4A089A70}" type="parTrans" cxnId="{92677235-2835-462B-A911-A2822432433D}">
      <dgm:prSet/>
      <dgm:spPr/>
      <dgm:t>
        <a:bodyPr/>
        <a:lstStyle/>
        <a:p>
          <a:endParaRPr lang="en-US"/>
        </a:p>
      </dgm:t>
    </dgm:pt>
    <dgm:pt modelId="{A8815C3A-EC89-48A8-89FF-A4A9D6D92D52}" type="sibTrans" cxnId="{92677235-2835-462B-A911-A2822432433D}">
      <dgm:prSet/>
      <dgm:spPr/>
      <dgm:t>
        <a:bodyPr/>
        <a:lstStyle/>
        <a:p>
          <a:endParaRPr lang="en-US"/>
        </a:p>
      </dgm:t>
    </dgm:pt>
    <dgm:pt modelId="{514AD126-6079-45DE-8392-BA8BFE72A61C}">
      <dgm:prSet phldrT="[Text]"/>
      <dgm:spPr/>
      <dgm:t>
        <a:bodyPr/>
        <a:lstStyle/>
        <a:p>
          <a:r>
            <a:rPr lang="en-US" dirty="0" smtClean="0"/>
            <a:t>Reporting Solution</a:t>
          </a:r>
          <a:endParaRPr lang="en-US" dirty="0"/>
        </a:p>
      </dgm:t>
    </dgm:pt>
    <dgm:pt modelId="{DC6D23CB-E5E9-4F24-9FDA-F55C9CE564D9}" type="parTrans" cxnId="{132BE67B-D2C9-4895-BD06-757AC266A567}">
      <dgm:prSet/>
      <dgm:spPr/>
      <dgm:t>
        <a:bodyPr/>
        <a:lstStyle/>
        <a:p>
          <a:endParaRPr lang="en-US"/>
        </a:p>
      </dgm:t>
    </dgm:pt>
    <dgm:pt modelId="{8BAA7985-A829-401F-9F45-C3641292C7A3}" type="sibTrans" cxnId="{132BE67B-D2C9-4895-BD06-757AC266A567}">
      <dgm:prSet/>
      <dgm:spPr/>
      <dgm:t>
        <a:bodyPr/>
        <a:lstStyle/>
        <a:p>
          <a:endParaRPr lang="en-US"/>
        </a:p>
      </dgm:t>
    </dgm:pt>
    <dgm:pt modelId="{34CD3E60-07CB-4A33-B790-13B1AFF45DD3}">
      <dgm:prSet phldrT="[Text]"/>
      <dgm:spPr/>
      <dgm:t>
        <a:bodyPr/>
        <a:lstStyle/>
        <a:p>
          <a:r>
            <a:rPr lang="en-US" dirty="0" smtClean="0"/>
            <a:t>Industrial Networking</a:t>
          </a:r>
          <a:endParaRPr lang="en-US" dirty="0"/>
        </a:p>
      </dgm:t>
    </dgm:pt>
    <dgm:pt modelId="{DA5CFCEF-C78E-4387-AF63-366FA4496040}" type="parTrans" cxnId="{91F7AFAA-D4E2-4CA3-B57C-5A6F8E968B88}">
      <dgm:prSet/>
      <dgm:spPr/>
      <dgm:t>
        <a:bodyPr/>
        <a:lstStyle/>
        <a:p>
          <a:endParaRPr lang="en-US"/>
        </a:p>
      </dgm:t>
    </dgm:pt>
    <dgm:pt modelId="{E427EB16-592B-4EB9-90E7-F0C34858E808}" type="sibTrans" cxnId="{91F7AFAA-D4E2-4CA3-B57C-5A6F8E968B88}">
      <dgm:prSet/>
      <dgm:spPr/>
      <dgm:t>
        <a:bodyPr/>
        <a:lstStyle/>
        <a:p>
          <a:endParaRPr lang="en-US"/>
        </a:p>
      </dgm:t>
    </dgm:pt>
    <dgm:pt modelId="{B3563AB0-BEE8-44F5-A491-FC1AA06B0C1A}">
      <dgm:prSet phldrT="[Text]"/>
      <dgm:spPr/>
      <dgm:t>
        <a:bodyPr/>
        <a:lstStyle/>
        <a:p>
          <a:r>
            <a:rPr lang="en-US" dirty="0" smtClean="0"/>
            <a:t>IioT, Upgrade to Connect</a:t>
          </a:r>
          <a:endParaRPr lang="en-US" dirty="0"/>
        </a:p>
      </dgm:t>
    </dgm:pt>
    <dgm:pt modelId="{473494AD-C948-41CB-8D66-6AF383A5D403}" type="parTrans" cxnId="{861FDC74-BA04-4648-A43B-91EDAAD09210}">
      <dgm:prSet/>
      <dgm:spPr/>
      <dgm:t>
        <a:bodyPr/>
        <a:lstStyle/>
        <a:p>
          <a:endParaRPr lang="en-US"/>
        </a:p>
      </dgm:t>
    </dgm:pt>
    <dgm:pt modelId="{E74E897E-96C1-4AF6-80B6-3185C673DCE8}" type="sibTrans" cxnId="{861FDC74-BA04-4648-A43B-91EDAAD09210}">
      <dgm:prSet/>
      <dgm:spPr/>
      <dgm:t>
        <a:bodyPr/>
        <a:lstStyle/>
        <a:p>
          <a:endParaRPr lang="en-US"/>
        </a:p>
      </dgm:t>
    </dgm:pt>
    <dgm:pt modelId="{45006C29-F370-49AB-B909-7DFFD4C10F95}">
      <dgm:prSet phldrT="[Text]"/>
      <dgm:spPr/>
      <dgm:t>
        <a:bodyPr/>
        <a:lstStyle/>
        <a:p>
          <a:r>
            <a:rPr lang="en-US" dirty="0" smtClean="0"/>
            <a:t>Embedded, M2M Gateways</a:t>
          </a:r>
          <a:endParaRPr lang="en-US" dirty="0"/>
        </a:p>
      </dgm:t>
    </dgm:pt>
    <dgm:pt modelId="{B3052C53-7759-4AE4-9E81-6BC2C4C3F6E3}" type="parTrans" cxnId="{4B2E41E4-8399-46BA-B6CC-DD320937C496}">
      <dgm:prSet/>
      <dgm:spPr/>
      <dgm:t>
        <a:bodyPr/>
        <a:lstStyle/>
        <a:p>
          <a:endParaRPr lang="en-US"/>
        </a:p>
      </dgm:t>
    </dgm:pt>
    <dgm:pt modelId="{6096E5EA-11F5-4799-9C80-DBAA140B13D0}" type="sibTrans" cxnId="{4B2E41E4-8399-46BA-B6CC-DD320937C496}">
      <dgm:prSet/>
      <dgm:spPr/>
      <dgm:t>
        <a:bodyPr/>
        <a:lstStyle/>
        <a:p>
          <a:endParaRPr lang="en-US"/>
        </a:p>
      </dgm:t>
    </dgm:pt>
    <dgm:pt modelId="{2B82907A-3984-4759-88A9-3B409644ECEA}" type="pres">
      <dgm:prSet presAssocID="{2485DD81-7D45-4FFE-AC88-585DCC731F7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3B879CF-6B5B-4DC9-ABE1-38FDEB47FF05}" type="pres">
      <dgm:prSet presAssocID="{5AA7BAB1-847B-456C-97B5-5025A50D8321}" presName="circle1" presStyleLbl="node1" presStyleIdx="0" presStyleCnt="3" custScaleX="62534"/>
      <dgm:spPr/>
      <dgm:t>
        <a:bodyPr/>
        <a:lstStyle/>
        <a:p>
          <a:endParaRPr lang="en-US"/>
        </a:p>
      </dgm:t>
    </dgm:pt>
    <dgm:pt modelId="{5AAF5518-018A-4AD4-AEEC-D11C05DC55DE}" type="pres">
      <dgm:prSet presAssocID="{5AA7BAB1-847B-456C-97B5-5025A50D8321}" presName="space" presStyleCnt="0"/>
      <dgm:spPr/>
      <dgm:t>
        <a:bodyPr/>
        <a:lstStyle/>
        <a:p>
          <a:endParaRPr lang="en-US"/>
        </a:p>
      </dgm:t>
    </dgm:pt>
    <dgm:pt modelId="{5C8D5C1B-6013-4D52-9ABA-44CA863E2310}" type="pres">
      <dgm:prSet presAssocID="{5AA7BAB1-847B-456C-97B5-5025A50D8321}" presName="rect1" presStyleLbl="alignAcc1" presStyleIdx="0" presStyleCnt="3"/>
      <dgm:spPr/>
      <dgm:t>
        <a:bodyPr/>
        <a:lstStyle/>
        <a:p>
          <a:endParaRPr lang="en-IN"/>
        </a:p>
      </dgm:t>
    </dgm:pt>
    <dgm:pt modelId="{C964BDF6-74C8-4DD2-B90A-55FC20CE3DA4}" type="pres">
      <dgm:prSet presAssocID="{C6953516-2C09-41F4-9AC4-4194C555A41A}" presName="vertSpace2" presStyleLbl="node1" presStyleIdx="0" presStyleCnt="3"/>
      <dgm:spPr/>
      <dgm:t>
        <a:bodyPr/>
        <a:lstStyle/>
        <a:p>
          <a:endParaRPr lang="en-US"/>
        </a:p>
      </dgm:t>
    </dgm:pt>
    <dgm:pt modelId="{1706A78F-2D21-4A73-A8F2-EC4522401AFC}" type="pres">
      <dgm:prSet presAssocID="{C6953516-2C09-41F4-9AC4-4194C555A41A}" presName="circle2" presStyleLbl="node1" presStyleIdx="1" presStyleCnt="3" custScaleX="62301"/>
      <dgm:spPr/>
      <dgm:t>
        <a:bodyPr/>
        <a:lstStyle/>
        <a:p>
          <a:endParaRPr lang="en-US"/>
        </a:p>
      </dgm:t>
    </dgm:pt>
    <dgm:pt modelId="{E41C54D9-5CA6-40F1-8AE5-A8E81A85847F}" type="pres">
      <dgm:prSet presAssocID="{C6953516-2C09-41F4-9AC4-4194C555A41A}" presName="rect2" presStyleLbl="alignAcc1" presStyleIdx="1" presStyleCnt="3"/>
      <dgm:spPr/>
      <dgm:t>
        <a:bodyPr/>
        <a:lstStyle/>
        <a:p>
          <a:endParaRPr lang="en-IN"/>
        </a:p>
      </dgm:t>
    </dgm:pt>
    <dgm:pt modelId="{717FAD35-D4F7-4020-B77B-E44B29749A0A}" type="pres">
      <dgm:prSet presAssocID="{8130BF2B-26C1-4231-BA8F-E7DE588908EE}" presName="vertSpace3" presStyleLbl="node1" presStyleIdx="1" presStyleCnt="3"/>
      <dgm:spPr/>
      <dgm:t>
        <a:bodyPr/>
        <a:lstStyle/>
        <a:p>
          <a:endParaRPr lang="en-US"/>
        </a:p>
      </dgm:t>
    </dgm:pt>
    <dgm:pt modelId="{EE47259A-BFCF-4E94-AFF8-69C6CAACA5DE}" type="pres">
      <dgm:prSet presAssocID="{8130BF2B-26C1-4231-BA8F-E7DE588908EE}" presName="circle3" presStyleLbl="node1" presStyleIdx="2" presStyleCnt="3" custScaleX="61525"/>
      <dgm:spPr/>
      <dgm:t>
        <a:bodyPr/>
        <a:lstStyle/>
        <a:p>
          <a:endParaRPr lang="en-US"/>
        </a:p>
      </dgm:t>
    </dgm:pt>
    <dgm:pt modelId="{F948FEDA-146F-4219-9717-35CBF8480DAB}" type="pres">
      <dgm:prSet presAssocID="{8130BF2B-26C1-4231-BA8F-E7DE588908EE}" presName="rect3" presStyleLbl="alignAcc1" presStyleIdx="2" presStyleCnt="3"/>
      <dgm:spPr/>
      <dgm:t>
        <a:bodyPr/>
        <a:lstStyle/>
        <a:p>
          <a:endParaRPr lang="en-US"/>
        </a:p>
      </dgm:t>
    </dgm:pt>
    <dgm:pt modelId="{B9F57299-C630-4A51-B8BA-B884B0F53254}" type="pres">
      <dgm:prSet presAssocID="{5AA7BAB1-847B-456C-97B5-5025A50D832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801E331-CECF-49F6-B300-2C64524FE072}" type="pres">
      <dgm:prSet presAssocID="{5AA7BAB1-847B-456C-97B5-5025A50D832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3B4218-7FE1-41CA-8DC5-C605EC183B35}" type="pres">
      <dgm:prSet presAssocID="{C6953516-2C09-41F4-9AC4-4194C555A41A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6AAF41F-9A98-41E4-951E-E4628F3056B1}" type="pres">
      <dgm:prSet presAssocID="{C6953516-2C09-41F4-9AC4-4194C555A41A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2E100-D8FE-42CB-918A-26C41355DA38}" type="pres">
      <dgm:prSet presAssocID="{8130BF2B-26C1-4231-BA8F-E7DE588908E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2E102F-6547-45CF-8FA5-CA95B4DAADF1}" type="pres">
      <dgm:prSet presAssocID="{8130BF2B-26C1-4231-BA8F-E7DE588908EE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519890-3430-4CA0-BEBF-EA1914B817A3}" type="presOf" srcId="{514AD126-6079-45DE-8392-BA8BFE72A61C}" destId="{86AAF41F-9A98-41E4-951E-E4628F3056B1}" srcOrd="0" destOrd="3" presId="urn:microsoft.com/office/officeart/2005/8/layout/target3"/>
    <dgm:cxn modelId="{CF5502DE-D685-4B2F-A790-5CD86BEDC386}" type="presOf" srcId="{C6953516-2C09-41F4-9AC4-4194C555A41A}" destId="{E41C54D9-5CA6-40F1-8AE5-A8E81A85847F}" srcOrd="0" destOrd="0" presId="urn:microsoft.com/office/officeart/2005/8/layout/target3"/>
    <dgm:cxn modelId="{151B6F26-086F-4699-84F8-A2746E479810}" type="presOf" srcId="{4F6D0611-1E0C-4CEB-B444-05F1D95D6248}" destId="{332E102F-6547-45CF-8FA5-CA95B4DAADF1}" srcOrd="0" destOrd="0" presId="urn:microsoft.com/office/officeart/2005/8/layout/target3"/>
    <dgm:cxn modelId="{0ACB0B2F-5605-4A0B-AA63-57E300DB5F0E}" type="presOf" srcId="{5AA7BAB1-847B-456C-97B5-5025A50D8321}" destId="{B9F57299-C630-4A51-B8BA-B884B0F53254}" srcOrd="1" destOrd="0" presId="urn:microsoft.com/office/officeart/2005/8/layout/target3"/>
    <dgm:cxn modelId="{34117781-32C3-4B29-8564-24029BED768F}" type="presOf" srcId="{5AA7BAB1-847B-456C-97B5-5025A50D8321}" destId="{5C8D5C1B-6013-4D52-9ABA-44CA863E2310}" srcOrd="0" destOrd="0" presId="urn:microsoft.com/office/officeart/2005/8/layout/target3"/>
    <dgm:cxn modelId="{4716A24B-AA2D-4971-BDA0-D8DC2064F9F3}" type="presOf" srcId="{432E72D7-89A6-4939-870B-55938391CCA9}" destId="{86AAF41F-9A98-41E4-951E-E4628F3056B1}" srcOrd="0" destOrd="2" presId="urn:microsoft.com/office/officeart/2005/8/layout/target3"/>
    <dgm:cxn modelId="{64A7A3BC-9E27-43F4-ABEA-22EA6FA052B9}" srcId="{8130BF2B-26C1-4231-BA8F-E7DE588908EE}" destId="{4F6D0611-1E0C-4CEB-B444-05F1D95D6248}" srcOrd="0" destOrd="0" parTransId="{BB6E0B93-90E8-42E5-BEDF-69DAC43C68B4}" sibTransId="{5150FA07-1D99-4846-84F9-077BAD18B111}"/>
    <dgm:cxn modelId="{506ED97A-7CE3-4B04-8FD5-4793A5DD17BB}" type="presOf" srcId="{B3563AB0-BEE8-44F5-A491-FC1AA06B0C1A}" destId="{D801E331-CECF-49F6-B300-2C64524FE072}" srcOrd="0" destOrd="3" presId="urn:microsoft.com/office/officeart/2005/8/layout/target3"/>
    <dgm:cxn modelId="{02D977A4-49E7-4B1F-AFCA-79F587F8A03B}" type="presOf" srcId="{34CD3E60-07CB-4A33-B790-13B1AFF45DD3}" destId="{332E102F-6547-45CF-8FA5-CA95B4DAADF1}" srcOrd="0" destOrd="1" presId="urn:microsoft.com/office/officeart/2005/8/layout/target3"/>
    <dgm:cxn modelId="{C0D47145-6B64-4F92-86E4-8AC194126F9E}" type="presOf" srcId="{8130BF2B-26C1-4231-BA8F-E7DE588908EE}" destId="{F948FEDA-146F-4219-9717-35CBF8480DAB}" srcOrd="0" destOrd="0" presId="urn:microsoft.com/office/officeart/2005/8/layout/target3"/>
    <dgm:cxn modelId="{8BAD2662-53F8-47C9-AF8F-49C65098559F}" type="presOf" srcId="{0E132BEC-1195-42EE-8914-5F8C6FB4D72E}" destId="{D801E331-CECF-49F6-B300-2C64524FE072}" srcOrd="0" destOrd="0" presId="urn:microsoft.com/office/officeart/2005/8/layout/target3"/>
    <dgm:cxn modelId="{91F7AFAA-D4E2-4CA3-B57C-5A6F8E968B88}" srcId="{8130BF2B-26C1-4231-BA8F-E7DE588908EE}" destId="{34CD3E60-07CB-4A33-B790-13B1AFF45DD3}" srcOrd="1" destOrd="0" parTransId="{DA5CFCEF-C78E-4387-AF63-366FA4496040}" sibTransId="{E427EB16-592B-4EB9-90E7-F0C34858E808}"/>
    <dgm:cxn modelId="{9F98A1F6-F142-4B66-BB0D-215044D12CF4}" type="presOf" srcId="{C6953516-2C09-41F4-9AC4-4194C555A41A}" destId="{7D3B4218-7FE1-41CA-8DC5-C605EC183B35}" srcOrd="1" destOrd="0" presId="urn:microsoft.com/office/officeart/2005/8/layout/target3"/>
    <dgm:cxn modelId="{9501476E-AD9B-4C88-9BCB-2108D85C577B}" type="presOf" srcId="{2485DD81-7D45-4FFE-AC88-585DCC731F79}" destId="{2B82907A-3984-4759-88A9-3B409644ECEA}" srcOrd="0" destOrd="0" presId="urn:microsoft.com/office/officeart/2005/8/layout/target3"/>
    <dgm:cxn modelId="{132BE67B-D2C9-4895-BD06-757AC266A567}" srcId="{C6953516-2C09-41F4-9AC4-4194C555A41A}" destId="{514AD126-6079-45DE-8392-BA8BFE72A61C}" srcOrd="3" destOrd="0" parTransId="{DC6D23CB-E5E9-4F24-9FDA-F55C9CE564D9}" sibTransId="{8BAA7985-A829-401F-9F45-C3641292C7A3}"/>
    <dgm:cxn modelId="{3232145D-BF0C-403B-84B5-87026A8133A1}" srcId="{5AA7BAB1-847B-456C-97B5-5025A50D8321}" destId="{EE8D1867-C353-4963-BCFF-8D0CBFE914B5}" srcOrd="1" destOrd="0" parTransId="{6E709C9C-E9C9-497A-B1D0-E8B9ABE91265}" sibTransId="{7F6CDC28-38E6-4D9A-8FE7-7411D05EA263}"/>
    <dgm:cxn modelId="{92677235-2835-462B-A911-A2822432433D}" srcId="{C6953516-2C09-41F4-9AC4-4194C555A41A}" destId="{432E72D7-89A6-4939-870B-55938391CCA9}" srcOrd="2" destOrd="0" parTransId="{F095F69F-D9B9-4C87-9E67-9C1B4A089A70}" sibTransId="{A8815C3A-EC89-48A8-89FF-A4A9D6D92D52}"/>
    <dgm:cxn modelId="{EB93031D-F7C6-4118-A3F1-16A716432E53}" type="presOf" srcId="{45006C29-F370-49AB-B909-7DFFD4C10F95}" destId="{86AAF41F-9A98-41E4-951E-E4628F3056B1}" srcOrd="0" destOrd="0" presId="urn:microsoft.com/office/officeart/2005/8/layout/target3"/>
    <dgm:cxn modelId="{DCEE2295-F15B-43B4-8AE1-F0E6FFBEE84F}" type="presOf" srcId="{E78777C5-3EF9-43F2-8E64-28672929D8B8}" destId="{86AAF41F-9A98-41E4-951E-E4628F3056B1}" srcOrd="0" destOrd="1" presId="urn:microsoft.com/office/officeart/2005/8/layout/target3"/>
    <dgm:cxn modelId="{002DBD98-A106-4D3F-9CDA-ED5BD464A046}" type="presOf" srcId="{8130BF2B-26C1-4231-BA8F-E7DE588908EE}" destId="{7EA2E100-D8FE-42CB-918A-26C41355DA38}" srcOrd="1" destOrd="0" presId="urn:microsoft.com/office/officeart/2005/8/layout/target3"/>
    <dgm:cxn modelId="{BB1C8811-EB15-4115-A465-384402213FE7}" srcId="{5AA7BAB1-847B-456C-97B5-5025A50D8321}" destId="{496258CC-59C0-42B5-9166-8B3297C47500}" srcOrd="2" destOrd="0" parTransId="{6B638C91-4A56-4B78-8274-24F83F1BBB88}" sibTransId="{77F74FD3-D1D3-495E-AEBD-FBCCD0B1A607}"/>
    <dgm:cxn modelId="{61F112E6-C579-443C-9A4B-6EB9C1BB14AF}" type="presOf" srcId="{496258CC-59C0-42B5-9166-8B3297C47500}" destId="{D801E331-CECF-49F6-B300-2C64524FE072}" srcOrd="0" destOrd="2" presId="urn:microsoft.com/office/officeart/2005/8/layout/target3"/>
    <dgm:cxn modelId="{861FDC74-BA04-4648-A43B-91EDAAD09210}" srcId="{5AA7BAB1-847B-456C-97B5-5025A50D8321}" destId="{B3563AB0-BEE8-44F5-A491-FC1AA06B0C1A}" srcOrd="3" destOrd="0" parTransId="{473494AD-C948-41CB-8D66-6AF383A5D403}" sibTransId="{E74E897E-96C1-4AF6-80B6-3185C673DCE8}"/>
    <dgm:cxn modelId="{FBBB7B56-6377-4B7E-9C95-E6564A6D9649}" srcId="{2485DD81-7D45-4FFE-AC88-585DCC731F79}" destId="{5AA7BAB1-847B-456C-97B5-5025A50D8321}" srcOrd="0" destOrd="0" parTransId="{6DB9626F-3FBA-4EFF-A7AC-A553E2D2834F}" sibTransId="{A35C5921-406F-42DF-A570-94270AEFD32C}"/>
    <dgm:cxn modelId="{4A0D51BA-63F8-45B5-80F7-D86AB2ADE156}" srcId="{2485DD81-7D45-4FFE-AC88-585DCC731F79}" destId="{C6953516-2C09-41F4-9AC4-4194C555A41A}" srcOrd="1" destOrd="0" parTransId="{7732A037-2B3F-42F7-84CC-189024AAB162}" sibTransId="{23CE88A1-D2DC-4215-810E-8F66FA27FE74}"/>
    <dgm:cxn modelId="{94DF4E0B-8C6D-4085-8302-8F17EB5135B5}" srcId="{2485DD81-7D45-4FFE-AC88-585DCC731F79}" destId="{8130BF2B-26C1-4231-BA8F-E7DE588908EE}" srcOrd="2" destOrd="0" parTransId="{C0F5136B-A4AE-4636-8D14-ABC466156F82}" sibTransId="{B0B847AC-65E3-425D-8114-FDA9ADCB2326}"/>
    <dgm:cxn modelId="{37C19ED4-39E0-4BD0-B276-1B0DFF220B61}" srcId="{5AA7BAB1-847B-456C-97B5-5025A50D8321}" destId="{0E132BEC-1195-42EE-8914-5F8C6FB4D72E}" srcOrd="0" destOrd="0" parTransId="{946D68DB-4C19-4238-9CF7-EB91137ECF1B}" sibTransId="{51081402-4AC9-4214-B3B0-B9E78D7A8C85}"/>
    <dgm:cxn modelId="{0C96788A-D6DA-4D0E-8546-A19607CBC7EC}" type="presOf" srcId="{A802A8B5-48B8-4D9F-9E67-9F416A0903C7}" destId="{332E102F-6547-45CF-8FA5-CA95B4DAADF1}" srcOrd="0" destOrd="2" presId="urn:microsoft.com/office/officeart/2005/8/layout/target3"/>
    <dgm:cxn modelId="{4B2E41E4-8399-46BA-B6CC-DD320937C496}" srcId="{C6953516-2C09-41F4-9AC4-4194C555A41A}" destId="{45006C29-F370-49AB-B909-7DFFD4C10F95}" srcOrd="0" destOrd="0" parTransId="{B3052C53-7759-4AE4-9E81-6BC2C4C3F6E3}" sibTransId="{6096E5EA-11F5-4799-9C80-DBAA140B13D0}"/>
    <dgm:cxn modelId="{C3050561-85D8-45DA-BBAC-84B2E3AE0D11}" srcId="{C6953516-2C09-41F4-9AC4-4194C555A41A}" destId="{E78777C5-3EF9-43F2-8E64-28672929D8B8}" srcOrd="1" destOrd="0" parTransId="{D0CEA356-3BEF-4F1F-89F9-A941D20CEA96}" sibTransId="{AE2333E5-3E59-4A1E-B2A9-D5DEB4BA5FCE}"/>
    <dgm:cxn modelId="{25565AB7-D1C8-4770-982A-5637C35B6B65}" type="presOf" srcId="{EE8D1867-C353-4963-BCFF-8D0CBFE914B5}" destId="{D801E331-CECF-49F6-B300-2C64524FE072}" srcOrd="0" destOrd="1" presId="urn:microsoft.com/office/officeart/2005/8/layout/target3"/>
    <dgm:cxn modelId="{CF758BC1-96EE-40EE-BA4B-40B0A8798D76}" srcId="{8130BF2B-26C1-4231-BA8F-E7DE588908EE}" destId="{A802A8B5-48B8-4D9F-9E67-9F416A0903C7}" srcOrd="2" destOrd="0" parTransId="{36A2528C-6B80-4352-A043-3AAA5312B745}" sibTransId="{B55CAF98-BF89-4801-A7F1-26E5051D09CC}"/>
    <dgm:cxn modelId="{69A0EBC8-6734-44F1-97CC-DF2F646CD158}" type="presParOf" srcId="{2B82907A-3984-4759-88A9-3B409644ECEA}" destId="{33B879CF-6B5B-4DC9-ABE1-38FDEB47FF05}" srcOrd="0" destOrd="0" presId="urn:microsoft.com/office/officeart/2005/8/layout/target3"/>
    <dgm:cxn modelId="{A4AFD7C1-BC8A-466D-B982-A1DD98E6D8E9}" type="presParOf" srcId="{2B82907A-3984-4759-88A9-3B409644ECEA}" destId="{5AAF5518-018A-4AD4-AEEC-D11C05DC55DE}" srcOrd="1" destOrd="0" presId="urn:microsoft.com/office/officeart/2005/8/layout/target3"/>
    <dgm:cxn modelId="{6AE7D075-2B0E-4581-9AC2-917E86989221}" type="presParOf" srcId="{2B82907A-3984-4759-88A9-3B409644ECEA}" destId="{5C8D5C1B-6013-4D52-9ABA-44CA863E2310}" srcOrd="2" destOrd="0" presId="urn:microsoft.com/office/officeart/2005/8/layout/target3"/>
    <dgm:cxn modelId="{AA0756AA-0071-4291-94C6-48F903AF96F8}" type="presParOf" srcId="{2B82907A-3984-4759-88A9-3B409644ECEA}" destId="{C964BDF6-74C8-4DD2-B90A-55FC20CE3DA4}" srcOrd="3" destOrd="0" presId="urn:microsoft.com/office/officeart/2005/8/layout/target3"/>
    <dgm:cxn modelId="{DE137E7C-8C5E-46EC-AA73-C0249033E700}" type="presParOf" srcId="{2B82907A-3984-4759-88A9-3B409644ECEA}" destId="{1706A78F-2D21-4A73-A8F2-EC4522401AFC}" srcOrd="4" destOrd="0" presId="urn:microsoft.com/office/officeart/2005/8/layout/target3"/>
    <dgm:cxn modelId="{1F903694-73D0-4CAD-B6E6-324D115AD3A6}" type="presParOf" srcId="{2B82907A-3984-4759-88A9-3B409644ECEA}" destId="{E41C54D9-5CA6-40F1-8AE5-A8E81A85847F}" srcOrd="5" destOrd="0" presId="urn:microsoft.com/office/officeart/2005/8/layout/target3"/>
    <dgm:cxn modelId="{3EBDAC73-49ED-4F40-829A-4695E7B68886}" type="presParOf" srcId="{2B82907A-3984-4759-88A9-3B409644ECEA}" destId="{717FAD35-D4F7-4020-B77B-E44B29749A0A}" srcOrd="6" destOrd="0" presId="urn:microsoft.com/office/officeart/2005/8/layout/target3"/>
    <dgm:cxn modelId="{6CF40F8A-D423-4E0A-84BF-604E28F5480B}" type="presParOf" srcId="{2B82907A-3984-4759-88A9-3B409644ECEA}" destId="{EE47259A-BFCF-4E94-AFF8-69C6CAACA5DE}" srcOrd="7" destOrd="0" presId="urn:microsoft.com/office/officeart/2005/8/layout/target3"/>
    <dgm:cxn modelId="{37E0BF80-4A4E-4C3E-A16B-8B9994E3365D}" type="presParOf" srcId="{2B82907A-3984-4759-88A9-3B409644ECEA}" destId="{F948FEDA-146F-4219-9717-35CBF8480DAB}" srcOrd="8" destOrd="0" presId="urn:microsoft.com/office/officeart/2005/8/layout/target3"/>
    <dgm:cxn modelId="{64E3FBD8-3A68-48E6-BDB1-1C718E70A064}" type="presParOf" srcId="{2B82907A-3984-4759-88A9-3B409644ECEA}" destId="{B9F57299-C630-4A51-B8BA-B884B0F53254}" srcOrd="9" destOrd="0" presId="urn:microsoft.com/office/officeart/2005/8/layout/target3"/>
    <dgm:cxn modelId="{D4F32A99-B88C-4B0D-87E0-FDA2859B78F7}" type="presParOf" srcId="{2B82907A-3984-4759-88A9-3B409644ECEA}" destId="{D801E331-CECF-49F6-B300-2C64524FE072}" srcOrd="10" destOrd="0" presId="urn:microsoft.com/office/officeart/2005/8/layout/target3"/>
    <dgm:cxn modelId="{2C305D13-E971-4416-9A27-611AA2330D67}" type="presParOf" srcId="{2B82907A-3984-4759-88A9-3B409644ECEA}" destId="{7D3B4218-7FE1-41CA-8DC5-C605EC183B35}" srcOrd="11" destOrd="0" presId="urn:microsoft.com/office/officeart/2005/8/layout/target3"/>
    <dgm:cxn modelId="{FB62C3D2-F1ED-4948-96CC-BD480ECAE6F0}" type="presParOf" srcId="{2B82907A-3984-4759-88A9-3B409644ECEA}" destId="{86AAF41F-9A98-41E4-951E-E4628F3056B1}" srcOrd="12" destOrd="0" presId="urn:microsoft.com/office/officeart/2005/8/layout/target3"/>
    <dgm:cxn modelId="{E93E686D-1BB8-48B1-9B1F-9A5328BB3D94}" type="presParOf" srcId="{2B82907A-3984-4759-88A9-3B409644ECEA}" destId="{7EA2E100-D8FE-42CB-918A-26C41355DA38}" srcOrd="13" destOrd="0" presId="urn:microsoft.com/office/officeart/2005/8/layout/target3"/>
    <dgm:cxn modelId="{061CC9AB-1B75-428A-A8A8-1214CEBCA694}" type="presParOf" srcId="{2B82907A-3984-4759-88A9-3B409644ECEA}" destId="{332E102F-6547-45CF-8FA5-CA95B4DAADF1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879CF-6B5B-4DC9-ABE1-38FDEB47FF05}">
      <dsp:nvSpPr>
        <dsp:cNvPr id="0" name=""/>
        <dsp:cNvSpPr/>
      </dsp:nvSpPr>
      <dsp:spPr>
        <a:xfrm>
          <a:off x="968734" y="207697"/>
          <a:ext cx="3233804" cy="517127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8D5C1B-6013-4D52-9ABA-44CA863E2310}">
      <dsp:nvSpPr>
        <dsp:cNvPr id="0" name=""/>
        <dsp:cNvSpPr/>
      </dsp:nvSpPr>
      <dsp:spPr>
        <a:xfrm>
          <a:off x="2585637" y="207697"/>
          <a:ext cx="6033153" cy="51712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Automation</a:t>
          </a:r>
          <a:endParaRPr lang="en-US" sz="4200" kern="1200" dirty="0"/>
        </a:p>
      </dsp:txBody>
      <dsp:txXfrm>
        <a:off x="2585637" y="207697"/>
        <a:ext cx="3016576" cy="1551385"/>
      </dsp:txXfrm>
    </dsp:sp>
    <dsp:sp modelId="{1706A78F-2D21-4A73-A8F2-EC4522401AFC}">
      <dsp:nvSpPr>
        <dsp:cNvPr id="0" name=""/>
        <dsp:cNvSpPr/>
      </dsp:nvSpPr>
      <dsp:spPr>
        <a:xfrm>
          <a:off x="1538567" y="1759082"/>
          <a:ext cx="2094139" cy="336132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19951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0"/>
                <a:satOff val="0"/>
                <a:lumOff val="19951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0"/>
                <a:satOff val="0"/>
                <a:lumOff val="199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1C54D9-5CA6-40F1-8AE5-A8E81A85847F}">
      <dsp:nvSpPr>
        <dsp:cNvPr id="0" name=""/>
        <dsp:cNvSpPr/>
      </dsp:nvSpPr>
      <dsp:spPr>
        <a:xfrm>
          <a:off x="2585637" y="1759082"/>
          <a:ext cx="6033153" cy="3361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shade val="50000"/>
              <a:hueOff val="0"/>
              <a:satOff val="0"/>
              <a:lumOff val="1995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Software</a:t>
          </a:r>
          <a:endParaRPr lang="en-US" sz="4200" kern="1200" dirty="0"/>
        </a:p>
      </dsp:txBody>
      <dsp:txXfrm>
        <a:off x="2585637" y="1759082"/>
        <a:ext cx="3016576" cy="1551380"/>
      </dsp:txXfrm>
    </dsp:sp>
    <dsp:sp modelId="{EE47259A-BFCF-4E94-AFF8-69C6CAACA5DE}">
      <dsp:nvSpPr>
        <dsp:cNvPr id="0" name=""/>
        <dsp:cNvSpPr/>
      </dsp:nvSpPr>
      <dsp:spPr>
        <a:xfrm>
          <a:off x="2108393" y="3310463"/>
          <a:ext cx="954487" cy="155138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19951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0"/>
                <a:satOff val="0"/>
                <a:lumOff val="19951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0"/>
                <a:satOff val="0"/>
                <a:lumOff val="199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48FEDA-146F-4219-9717-35CBF8480DAB}">
      <dsp:nvSpPr>
        <dsp:cNvPr id="0" name=""/>
        <dsp:cNvSpPr/>
      </dsp:nvSpPr>
      <dsp:spPr>
        <a:xfrm>
          <a:off x="2585637" y="3310463"/>
          <a:ext cx="6033153" cy="15513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shade val="50000"/>
              <a:hueOff val="0"/>
              <a:satOff val="0"/>
              <a:lumOff val="1995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IT</a:t>
          </a:r>
          <a:endParaRPr lang="en-US" sz="4200" kern="1200" dirty="0"/>
        </a:p>
      </dsp:txBody>
      <dsp:txXfrm>
        <a:off x="2585637" y="3310463"/>
        <a:ext cx="3016576" cy="1551380"/>
      </dsp:txXfrm>
    </dsp:sp>
    <dsp:sp modelId="{D801E331-CECF-49F6-B300-2C64524FE072}">
      <dsp:nvSpPr>
        <dsp:cNvPr id="0" name=""/>
        <dsp:cNvSpPr/>
      </dsp:nvSpPr>
      <dsp:spPr>
        <a:xfrm>
          <a:off x="5602214" y="207697"/>
          <a:ext cx="3016576" cy="1551385"/>
        </a:xfrm>
        <a:prstGeom prst="rect">
          <a:avLst/>
        </a:prstGeom>
        <a:noFill/>
        <a:ln w="6350" cap="rnd" cmpd="sng" algn="ctr">
          <a:noFill/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Wonderware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Rockwell and Schneider PLC &amp; Drives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Instrumentation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IioT, Upgrade to Connect</a:t>
          </a:r>
          <a:endParaRPr lang="en-US" sz="1800" kern="1200" dirty="0"/>
        </a:p>
      </dsp:txBody>
      <dsp:txXfrm>
        <a:off x="5602214" y="207697"/>
        <a:ext cx="3016576" cy="1551385"/>
      </dsp:txXfrm>
    </dsp:sp>
    <dsp:sp modelId="{86AAF41F-9A98-41E4-951E-E4628F3056B1}">
      <dsp:nvSpPr>
        <dsp:cNvPr id="0" name=""/>
        <dsp:cNvSpPr/>
      </dsp:nvSpPr>
      <dsp:spPr>
        <a:xfrm>
          <a:off x="5602214" y="1759082"/>
          <a:ext cx="3016576" cy="1551380"/>
        </a:xfrm>
        <a:prstGeom prst="rect">
          <a:avLst/>
        </a:prstGeom>
        <a:noFill/>
        <a:ln w="6350" cap="rnd" cmpd="sng" algn="ctr">
          <a:noFill/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Embedded, M2M Gateways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Alarm Management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Energy Monitoring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Reporting Solution</a:t>
          </a:r>
          <a:endParaRPr lang="en-US" sz="1800" kern="1200" dirty="0"/>
        </a:p>
      </dsp:txBody>
      <dsp:txXfrm>
        <a:off x="5602214" y="1759082"/>
        <a:ext cx="3016576" cy="1551380"/>
      </dsp:txXfrm>
    </dsp:sp>
    <dsp:sp modelId="{332E102F-6547-45CF-8FA5-CA95B4DAADF1}">
      <dsp:nvSpPr>
        <dsp:cNvPr id="0" name=""/>
        <dsp:cNvSpPr/>
      </dsp:nvSpPr>
      <dsp:spPr>
        <a:xfrm>
          <a:off x="5602214" y="3310463"/>
          <a:ext cx="3016576" cy="1551380"/>
        </a:xfrm>
        <a:prstGeom prst="rect">
          <a:avLst/>
        </a:prstGeom>
        <a:noFill/>
        <a:ln w="6350" cap="rnd" cmpd="sng" algn="ctr">
          <a:noFill/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Master </a:t>
          </a:r>
          <a:r>
            <a:rPr lang="en-US" sz="1800" kern="1200" dirty="0" smtClean="0"/>
            <a:t>clock time synchronization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Industrial Networking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IT FMS Support Services</a:t>
          </a:r>
          <a:endParaRPr lang="en-US" sz="1800" kern="1200" dirty="0"/>
        </a:p>
      </dsp:txBody>
      <dsp:txXfrm>
        <a:off x="5602214" y="3310463"/>
        <a:ext cx="3016576" cy="1551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1380A-76FE-4531-95F3-A6CB1510A692}" type="datetimeFigureOut">
              <a:rPr lang="en-US" smtClean="0"/>
              <a:t>12-Jul-17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9B4E8-9A13-40C0-A440-B837909B6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3720137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4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90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48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12-Jul-17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43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68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94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12-Jul-17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421192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715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wmf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366" y="2404534"/>
            <a:ext cx="8887637" cy="742320"/>
          </a:xfrm>
        </p:spPr>
        <p:txBody>
          <a:bodyPr/>
          <a:lstStyle/>
          <a:p>
            <a:r>
              <a:rPr lang="en-US" sz="4000" dirty="0" smtClean="0"/>
              <a:t>Machine Integration and Automation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6366" y="3219447"/>
            <a:ext cx="10769600" cy="446391"/>
          </a:xfrm>
        </p:spPr>
        <p:txBody>
          <a:bodyPr/>
          <a:lstStyle/>
          <a:p>
            <a:r>
              <a:rPr lang="en-US" dirty="0" smtClean="0"/>
              <a:t>Capability and product offering from SSM InfoTech Solutions Pvt. Ltd.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015" y="197579"/>
            <a:ext cx="938617" cy="51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68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– M2M Gateways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M2M gateways</a:t>
            </a:r>
          </a:p>
          <a:p>
            <a:r>
              <a:rPr lang="en-US" dirty="0" smtClean="0"/>
              <a:t>Protocol converters</a:t>
            </a:r>
          </a:p>
          <a:p>
            <a:r>
              <a:rPr lang="en-US" dirty="0" smtClean="0"/>
              <a:t>Embedded Controllers with specific programming</a:t>
            </a:r>
          </a:p>
          <a:p>
            <a:r>
              <a:rPr lang="en-US" dirty="0" smtClean="0"/>
              <a:t>Data concentrators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9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– Driver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 driver development on </a:t>
            </a:r>
          </a:p>
          <a:p>
            <a:pPr lvl="1"/>
            <a:r>
              <a:rPr lang="en-US" dirty="0" smtClean="0"/>
              <a:t>Windows CE or Windows 10 Embedded platform</a:t>
            </a:r>
          </a:p>
          <a:p>
            <a:pPr lvl="1"/>
            <a:r>
              <a:rPr lang="en-US" dirty="0" smtClean="0"/>
              <a:t>Protocol development</a:t>
            </a:r>
          </a:p>
          <a:p>
            <a:pPr lvl="1"/>
            <a:r>
              <a:rPr lang="en-US" dirty="0" smtClean="0"/>
              <a:t>Media and Bus converters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9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– IoT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Wonderware InTouch Machine Edition</a:t>
            </a:r>
          </a:p>
          <a:p>
            <a:pPr lvl="1"/>
            <a:r>
              <a:rPr lang="en-US" dirty="0" smtClean="0"/>
              <a:t>Is a platform for IoT rollout.</a:t>
            </a:r>
          </a:p>
          <a:p>
            <a:pPr lvl="1"/>
            <a:r>
              <a:rPr lang="en-US" dirty="0" smtClean="0"/>
              <a:t>Supports RTOS, Linux or Windows based board for installation. Even Raspberry-PI is supported.</a:t>
            </a:r>
          </a:p>
          <a:p>
            <a:pPr lvl="1"/>
            <a:r>
              <a:rPr lang="en-US" dirty="0" smtClean="0"/>
              <a:t>In-built 180 protocol drivers</a:t>
            </a:r>
          </a:p>
          <a:p>
            <a:pPr lvl="1"/>
            <a:r>
              <a:rPr lang="en-US" dirty="0" smtClean="0"/>
              <a:t>In-built MQTT or OPC-UA for North Bound connectivity.</a:t>
            </a:r>
          </a:p>
          <a:p>
            <a:pPr lvl="1"/>
            <a:r>
              <a:rPr lang="en-US" dirty="0" smtClean="0"/>
              <a:t>Data Storage and Concentration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8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and Experience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82351" y="1755648"/>
            <a:ext cx="6456633" cy="860400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Supporting customer for better Software since 2001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01081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Welding Machine (Welspun Anjar)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To provide welding machine data to ERP for consolidated analysis and reporting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DC Shunt and Voltage Transducers</a:t>
            </a:r>
          </a:p>
          <a:p>
            <a:pPr lvl="1"/>
            <a:r>
              <a:rPr lang="en-US" dirty="0" smtClean="0"/>
              <a:t>Micro PLC as controller</a:t>
            </a:r>
          </a:p>
          <a:p>
            <a:pPr lvl="1"/>
            <a:r>
              <a:rPr lang="en-US" dirty="0" smtClean="0"/>
              <a:t>Microsoft .NET Gateway software</a:t>
            </a:r>
          </a:p>
          <a:p>
            <a:pPr lvl="1"/>
            <a:r>
              <a:rPr lang="en-US" dirty="0" smtClean="0"/>
              <a:t>SAP.net Connector with RFC to send data to ERP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02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 Manufacturing Line - Dahej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Collect production and performance data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Various sensors on mechanical machines to measure speed, pressure, counts etc.</a:t>
            </a:r>
          </a:p>
          <a:p>
            <a:pPr lvl="1"/>
            <a:r>
              <a:rPr lang="en-US" dirty="0" smtClean="0"/>
              <a:t>Rockwell PLC as controller</a:t>
            </a:r>
          </a:p>
          <a:p>
            <a:pPr lvl="1"/>
            <a:r>
              <a:rPr lang="en-US" dirty="0" smtClean="0"/>
              <a:t>Reporting and Analytics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 Testing Machine - Colgate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Integrate manual tube burst testing tables with MES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Design of new machine with required automation</a:t>
            </a:r>
          </a:p>
          <a:p>
            <a:pPr lvl="1"/>
            <a:r>
              <a:rPr lang="en-US" dirty="0" smtClean="0"/>
              <a:t>Integration with Rockwell control system and Wonderware MES system.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of Lab Equipment - ITC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Integrate LAB Equipment with Quality Software (IQMS)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Serial to Ethernet media converter</a:t>
            </a:r>
          </a:p>
          <a:p>
            <a:pPr lvl="1"/>
            <a:r>
              <a:rPr lang="en-US" dirty="0" smtClean="0"/>
              <a:t>Custom protocol driver development</a:t>
            </a:r>
          </a:p>
          <a:p>
            <a:pPr lvl="1"/>
            <a:r>
              <a:rPr lang="en-US" dirty="0" smtClean="0"/>
              <a:t>ODBC data connector for existing IQMS system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counters – ITC Food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Posting of production data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Proximity sensor at case erector machine</a:t>
            </a:r>
          </a:p>
          <a:p>
            <a:pPr lvl="1"/>
            <a:r>
              <a:rPr lang="en-US" dirty="0" smtClean="0"/>
              <a:t>Schneider M211 controller for counting logic</a:t>
            </a:r>
          </a:p>
          <a:p>
            <a:pPr lvl="1"/>
            <a:r>
              <a:rPr lang="en-US" dirty="0" smtClean="0"/>
              <a:t>Integration with MES system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Weighing Systems – ITC Food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: Posting of production and quality data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Modbus / custom protocol driver</a:t>
            </a:r>
          </a:p>
          <a:p>
            <a:pPr lvl="1"/>
            <a:r>
              <a:rPr lang="en-US" dirty="0" smtClean="0"/>
              <a:t>Small HMI with serial and Ethernet port</a:t>
            </a:r>
          </a:p>
          <a:p>
            <a:pPr lvl="1"/>
            <a:r>
              <a:rPr lang="en-US" dirty="0" smtClean="0"/>
              <a:t>Integrated data and workflow with MES system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2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Introduction to SSM InfoTech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Methodology and Technologies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Experience in Machine Integration</a:t>
            </a:r>
          </a:p>
        </p:txBody>
      </p:sp>
    </p:spTree>
    <p:extLst>
      <p:ext uri="{BB962C8B-B14F-4D97-AF65-F5344CB8AC3E}">
        <p14:creationId xmlns:p14="http://schemas.microsoft.com/office/powerpoint/2010/main" val="335786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 success stories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L&amp;T Hazira : Data acquisition system for TIG welding machine.</a:t>
            </a:r>
          </a:p>
          <a:p>
            <a:r>
              <a:rPr lang="en-US" dirty="0" smtClean="0"/>
              <a:t>Reliance : Motor temperature monitoring with RTD for 200 motors.</a:t>
            </a:r>
          </a:p>
          <a:p>
            <a:r>
              <a:rPr lang="en-US" dirty="0" smtClean="0"/>
              <a:t>GAIL : Custom driver development for Gas chromatographs and Flow computers.</a:t>
            </a:r>
          </a:p>
          <a:p>
            <a:r>
              <a:rPr lang="en-US" dirty="0" smtClean="0"/>
              <a:t>GSFC : Wind mill monitoring using embedded gateway and integration with Analytics software.</a:t>
            </a:r>
          </a:p>
          <a:p>
            <a:r>
              <a:rPr lang="en-US" dirty="0" smtClean="0"/>
              <a:t>SHELL Global : Custom gateway for batch controllers to DCS integration.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8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099555" y="4722556"/>
            <a:ext cx="7992888" cy="194421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u="none" dirty="0" smtClean="0"/>
              <a:t>You can reach us at:</a:t>
            </a:r>
          </a:p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" pitchFamily="18" charset="0"/>
              </a:rPr>
              <a:t>www.ssminfotech.com</a:t>
            </a:r>
            <a:r>
              <a:rPr kumimoji="1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" pitchFamily="18" charset="0"/>
              </a:rPr>
              <a:t> or </a:t>
            </a:r>
          </a:p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" pitchFamily="18" charset="0"/>
              </a:rPr>
              <a:t>write to us on </a:t>
            </a:r>
            <a:r>
              <a:rPr kumimoji="1" lang="en-US" sz="24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" pitchFamily="18" charset="0"/>
              </a:rPr>
              <a:t>sachin@ssminfotech.com</a:t>
            </a:r>
            <a:r>
              <a:rPr kumimoji="1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" pitchFamily="18" charset="0"/>
              </a:rPr>
              <a:t> or</a:t>
            </a:r>
          </a:p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u="none" dirty="0" smtClean="0"/>
              <a:t>Call me on</a:t>
            </a:r>
          </a:p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" pitchFamily="18" charset="0"/>
              </a:rPr>
              <a:t>+91-9998823941</a:t>
            </a:r>
          </a:p>
        </p:txBody>
      </p:sp>
      <p:pic>
        <p:nvPicPr>
          <p:cNvPr id="6" name="Picture 4" descr="D:\sanjay\Family\123\ques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805" y="1935165"/>
            <a:ext cx="1996389" cy="2661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681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SSM InfoTech -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4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SSM InfoTech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4166127" y="3762779"/>
            <a:ext cx="4464496" cy="108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 anchorCtr="0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Unique Solutions Covering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158591" y="1773851"/>
            <a:ext cx="4464496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Founded in 2001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6048" y="1674548"/>
            <a:ext cx="504055" cy="64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4039" y="4194827"/>
            <a:ext cx="580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ounded Rectangle 9"/>
          <p:cNvSpPr/>
          <p:nvPr/>
        </p:nvSpPr>
        <p:spPr bwMode="auto">
          <a:xfrm>
            <a:off x="4166127" y="2826675"/>
            <a:ext cx="4464496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260+ Employees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261663" y="4266835"/>
            <a:ext cx="1728192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Automation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82351" y="4266835"/>
            <a:ext cx="504056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IT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820543" y="4266835"/>
            <a:ext cx="1728192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Software</a:t>
            </a:r>
          </a:p>
        </p:txBody>
      </p:sp>
      <p:pic>
        <p:nvPicPr>
          <p:cNvPr id="14" name="Picture 9" descr="C:\Users\Sachin\AppData\Local\Microsoft\Windows\Temporary Internet Files\Content.IE5\6AD8SOOD\MC90001994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4039" y="2754667"/>
            <a:ext cx="720080" cy="587562"/>
          </a:xfrm>
          <a:prstGeom prst="rect">
            <a:avLst/>
          </a:prstGeom>
          <a:noFill/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0023" y="5490971"/>
            <a:ext cx="82049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ounded Rectangle 15"/>
          <p:cNvSpPr/>
          <p:nvPr/>
        </p:nvSpPr>
        <p:spPr bwMode="auto">
          <a:xfrm>
            <a:off x="4166127" y="5274947"/>
            <a:ext cx="4464496" cy="108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 anchorCtr="0"/>
          <a:lstStyle/>
          <a:p>
            <a:pPr algn="ctr">
              <a:defRPr/>
            </a:pP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More then </a:t>
            </a:r>
            <a:r>
              <a:rPr lang="en-US" b="1" i="1" dirty="0" smtClean="0">
                <a:solidFill>
                  <a:schemeClr val="tx1"/>
                </a:solidFill>
                <a:latin typeface="Times" pitchFamily="18" charset="0"/>
              </a:rPr>
              <a:t>350 </a:t>
            </a:r>
            <a:r>
              <a:rPr lang="en-US" b="1" i="1" dirty="0">
                <a:solidFill>
                  <a:schemeClr val="tx1"/>
                </a:solidFill>
                <a:latin typeface="Times" pitchFamily="18" charset="0"/>
              </a:rPr>
              <a:t>Happy Customers</a:t>
            </a:r>
          </a:p>
        </p:txBody>
      </p:sp>
      <p:pic>
        <p:nvPicPr>
          <p:cNvPr id="17" name="Picture 3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151" y="5923019"/>
            <a:ext cx="432048" cy="290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8" name="Picture 3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245" y="5923019"/>
            <a:ext cx="384043" cy="288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9" name="Picture 61" descr="C:\Users\admin\Desktop\Torrent Logo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846" y="5918703"/>
            <a:ext cx="646829" cy="2923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0" name="Picture 34" descr="pr-yokogawa-logo-00.gif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757" y="5879714"/>
            <a:ext cx="432048" cy="3703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1" name="Picture 4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19" y="5923019"/>
            <a:ext cx="517148" cy="288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939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3781545166"/>
              </p:ext>
            </p:extLst>
          </p:nvPr>
        </p:nvGraphicFramePr>
        <p:xfrm>
          <a:off x="1285102" y="1391068"/>
          <a:ext cx="8618791" cy="5586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8340"/>
            <a:ext cx="10972800" cy="1252728"/>
          </a:xfrm>
        </p:spPr>
        <p:txBody>
          <a:bodyPr/>
          <a:lstStyle/>
          <a:p>
            <a:r>
              <a:rPr lang="en-US" dirty="0" smtClean="0"/>
              <a:t>Core Strength and Business focus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and Technologies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82351" y="1755648"/>
            <a:ext cx="6456633" cy="860400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Supporting customer for better Software since 2001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4249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704" y="3179301"/>
            <a:ext cx="1255155" cy="10884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704" y="4350348"/>
            <a:ext cx="1304566" cy="1162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625" y="5594950"/>
            <a:ext cx="2941410" cy="8688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5942" y="3402343"/>
            <a:ext cx="642409" cy="6424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5617" y="4416426"/>
            <a:ext cx="763058" cy="7630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/>
          <a:srcRect l="36222" r="35410"/>
          <a:stretch/>
        </p:blipFill>
        <p:spPr>
          <a:xfrm>
            <a:off x="6138333" y="3179301"/>
            <a:ext cx="889000" cy="14573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9675" y="5140855"/>
            <a:ext cx="1238250" cy="12382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3772" y="4953000"/>
            <a:ext cx="1905000" cy="1905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17022" y="4603220"/>
            <a:ext cx="694633" cy="6995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42710" y="3624858"/>
            <a:ext cx="1466850" cy="1285875"/>
          </a:xfrm>
          <a:prstGeom prst="rect">
            <a:avLst/>
          </a:prstGeom>
        </p:spPr>
      </p:pic>
      <p:sp>
        <p:nvSpPr>
          <p:cNvPr id="17" name="Cross 16"/>
          <p:cNvSpPr/>
          <p:nvPr/>
        </p:nvSpPr>
        <p:spPr>
          <a:xfrm>
            <a:off x="2674578" y="4174067"/>
            <a:ext cx="548378" cy="462559"/>
          </a:xfrm>
          <a:prstGeom prst="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Cross 17"/>
          <p:cNvSpPr/>
          <p:nvPr/>
        </p:nvSpPr>
        <p:spPr>
          <a:xfrm>
            <a:off x="5053214" y="4171420"/>
            <a:ext cx="548378" cy="462559"/>
          </a:xfrm>
          <a:prstGeom prst="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7998089" y="4044752"/>
            <a:ext cx="1137444" cy="5918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09600" y="2127471"/>
            <a:ext cx="1600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Machines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468104" y="2138351"/>
            <a:ext cx="1353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Sensors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800346" y="1724550"/>
            <a:ext cx="20473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Controllers</a:t>
            </a:r>
          </a:p>
          <a:p>
            <a:r>
              <a:rPr lang="en-US" sz="2800" dirty="0" smtClean="0"/>
              <a:t>Gateway</a:t>
            </a:r>
          </a:p>
          <a:p>
            <a:r>
              <a:rPr lang="en-US" sz="2800" dirty="0" smtClean="0"/>
              <a:t>IoT Platform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9904129" y="1725174"/>
            <a:ext cx="154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MES</a:t>
            </a:r>
          </a:p>
          <a:p>
            <a:r>
              <a:rPr lang="en-US" sz="2800" dirty="0" smtClean="0"/>
              <a:t>Analytics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991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 + Controllers</a:t>
            </a:r>
          </a:p>
          <a:p>
            <a:r>
              <a:rPr lang="en-US" dirty="0" smtClean="0"/>
              <a:t>M2M gateways</a:t>
            </a:r>
          </a:p>
          <a:p>
            <a:r>
              <a:rPr lang="en-US" dirty="0" smtClean="0"/>
              <a:t>Communication Drivers Development</a:t>
            </a:r>
          </a:p>
          <a:p>
            <a:r>
              <a:rPr lang="en-US" dirty="0" smtClean="0"/>
              <a:t>Wonderware IOT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68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– Sensors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</a:t>
            </a:r>
          </a:p>
          <a:p>
            <a:pPr lvl="1"/>
            <a:r>
              <a:rPr lang="en-US" dirty="0" smtClean="0"/>
              <a:t>Proximity, LS and IR for counters</a:t>
            </a:r>
          </a:p>
          <a:p>
            <a:pPr lvl="1"/>
            <a:r>
              <a:rPr lang="en-US" dirty="0" smtClean="0"/>
              <a:t>Flow, pressure, temperature, thickness, Electrical</a:t>
            </a:r>
          </a:p>
          <a:p>
            <a:pPr lvl="1"/>
            <a:r>
              <a:rPr lang="en-US" dirty="0" smtClean="0"/>
              <a:t>Weight, Vision, Image Processing</a:t>
            </a:r>
          </a:p>
          <a:p>
            <a:r>
              <a:rPr lang="en-US" dirty="0" smtClean="0"/>
              <a:t>Controllers</a:t>
            </a:r>
          </a:p>
          <a:p>
            <a:pPr lvl="1"/>
            <a:r>
              <a:rPr lang="en-US" dirty="0" smtClean="0"/>
              <a:t>Advantech IoT Modules</a:t>
            </a:r>
          </a:p>
          <a:p>
            <a:pPr lvl="1"/>
            <a:r>
              <a:rPr lang="en-US" dirty="0" smtClean="0"/>
              <a:t>Schneider, Rockwell, Siemens Micro PLC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D8D8D8"/>
      </a:accent1>
      <a:accent2>
        <a:srgbClr val="60B5CC"/>
      </a:accent2>
      <a:accent3>
        <a:srgbClr val="FF0000"/>
      </a:accent3>
      <a:accent4>
        <a:srgbClr val="6BB76D"/>
      </a:accent4>
      <a:accent5>
        <a:srgbClr val="E88651"/>
      </a:accent5>
      <a:accent6>
        <a:srgbClr val="C64847"/>
      </a:accent6>
      <a:hlink>
        <a:srgbClr val="0070C0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lnDef>
      <a:spPr>
        <a:ln w="38100">
          <a:solidFill>
            <a:srgbClr val="0066CC"/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769CBC0E-36CA-4C91-AF3B-3B6A8E33268B}" vid="{85F22B79-64D4-4F70-BC99-2736F51180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</TotalTime>
  <Words>547</Words>
  <Application>Microsoft Office PowerPoint</Application>
  <PresentationFormat>Widescreen</PresentationFormat>
  <Paragraphs>120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Corbel</vt:lpstr>
      <vt:lpstr>Times</vt:lpstr>
      <vt:lpstr>Wingdings</vt:lpstr>
      <vt:lpstr>Wingdings 2</vt:lpstr>
      <vt:lpstr>Wingdings 3</vt:lpstr>
      <vt:lpstr>Theme1</vt:lpstr>
      <vt:lpstr>Machine Integration and Automation</vt:lpstr>
      <vt:lpstr>Agenda</vt:lpstr>
      <vt:lpstr>SSM InfoTech - Introduction</vt:lpstr>
      <vt:lpstr>Introduction to SSM InfoTech</vt:lpstr>
      <vt:lpstr>Core Strength and Business focus</vt:lpstr>
      <vt:lpstr>Methodology and Technologies</vt:lpstr>
      <vt:lpstr>Methodology</vt:lpstr>
      <vt:lpstr>Technology</vt:lpstr>
      <vt:lpstr>Technology – Sensors and Controllers</vt:lpstr>
      <vt:lpstr>Technology – M2M Gateways</vt:lpstr>
      <vt:lpstr>Technology – Driver development</vt:lpstr>
      <vt:lpstr>Technology – IoT Platform</vt:lpstr>
      <vt:lpstr>Capabilities and Experience</vt:lpstr>
      <vt:lpstr>Welding Machine (Welspun Anjar)</vt:lpstr>
      <vt:lpstr>Ship Manufacturing Line - Dahej</vt:lpstr>
      <vt:lpstr>Tube Testing Machine - Colgate</vt:lpstr>
      <vt:lpstr>Integration of Lab Equipment - ITC</vt:lpstr>
      <vt:lpstr>Production counters – ITC Food</vt:lpstr>
      <vt:lpstr>Weighing Systems – ITC Food</vt:lpstr>
      <vt:lpstr>Ether success stories</vt:lpstr>
      <vt:lpstr>Contact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SSM INFOTECH SOLUTIONS PVT LTD</dc:title>
  <dc:creator>Rajshree Bhatt</dc:creator>
  <cp:lastModifiedBy>Sachin</cp:lastModifiedBy>
  <cp:revision>26</cp:revision>
  <dcterms:created xsi:type="dcterms:W3CDTF">2015-12-16T08:57:54Z</dcterms:created>
  <dcterms:modified xsi:type="dcterms:W3CDTF">2017-07-12T02:41:23Z</dcterms:modified>
</cp:coreProperties>
</file>