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7" r:id="rId2"/>
    <p:sldId id="303" r:id="rId3"/>
    <p:sldId id="304" r:id="rId4"/>
    <p:sldId id="305" r:id="rId5"/>
    <p:sldId id="306" r:id="rId6"/>
    <p:sldId id="307" r:id="rId7"/>
    <p:sldId id="308" r:id="rId8"/>
    <p:sldId id="310" r:id="rId9"/>
    <p:sldId id="311" r:id="rId10"/>
    <p:sldId id="309" r:id="rId11"/>
    <p:sldId id="313" r:id="rId12"/>
    <p:sldId id="312" r:id="rId13"/>
    <p:sldId id="314" r:id="rId14"/>
    <p:sldId id="315" r:id="rId15"/>
    <p:sldId id="31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2B33"/>
    <a:srgbClr val="FDB127"/>
    <a:srgbClr val="F2990A"/>
    <a:srgbClr val="ED6559"/>
    <a:srgbClr val="3292CA"/>
    <a:srgbClr val="007DC6"/>
    <a:srgbClr val="FFC000"/>
    <a:srgbClr val="222A35"/>
    <a:srgbClr val="FECC72"/>
    <a:srgbClr val="B88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94660"/>
  </p:normalViewPr>
  <p:slideViewPr>
    <p:cSldViewPr snapToGrid="0">
      <p:cViewPr varScale="1">
        <p:scale>
          <a:sx n="70" d="100"/>
          <a:sy n="70" d="100"/>
        </p:scale>
        <p:origin x="32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50FEAB-F7F2-4DFA-8FCB-1E820540DF7C}" type="datetimeFigureOut">
              <a:rPr lang="en-IN" smtClean="0"/>
              <a:t>21-10-2020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D09B9F-286D-48D9-968E-D10058E2B91F}" type="slidenum">
              <a:rPr lang="en-IN" smtClean="0"/>
              <a:t>‹#›</a:t>
            </a:fld>
            <a:endParaRPr lang="en-IN"/>
          </a:p>
        </p:txBody>
      </p:sp>
    </p:spTree>
    <p:extLst>
      <p:ext uri="{BB962C8B-B14F-4D97-AF65-F5344CB8AC3E}">
        <p14:creationId xmlns:p14="http://schemas.microsoft.com/office/powerpoint/2010/main" val="317548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BD1B7-E6FA-4E6B-8376-14F8BA698F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A1971EC-DE11-4B6C-B43B-EC957A9207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0608A79-8B39-48A5-B74D-80FD925067CD}"/>
              </a:ext>
            </a:extLst>
          </p:cNvPr>
          <p:cNvSpPr>
            <a:spLocks noGrp="1"/>
          </p:cNvSpPr>
          <p:nvPr>
            <p:ph type="dt" sz="half" idx="10"/>
          </p:nvPr>
        </p:nvSpPr>
        <p:spPr/>
        <p:txBody>
          <a:bodyPr/>
          <a:lstStyle/>
          <a:p>
            <a:fld id="{AACBBB9B-D61B-4DE2-8D30-944EAD1230EB}" type="datetimeFigureOut">
              <a:rPr lang="en-IN" smtClean="0"/>
              <a:t>21-10-2020</a:t>
            </a:fld>
            <a:endParaRPr lang="en-IN"/>
          </a:p>
        </p:txBody>
      </p:sp>
      <p:sp>
        <p:nvSpPr>
          <p:cNvPr id="5" name="Footer Placeholder 4">
            <a:extLst>
              <a:ext uri="{FF2B5EF4-FFF2-40B4-BE49-F238E27FC236}">
                <a16:creationId xmlns:a16="http://schemas.microsoft.com/office/drawing/2014/main" id="{04406E83-D2A5-4F77-B393-7E7140E8480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276A9D5-A5A8-43BE-A7A3-4C0C9573BA92}"/>
              </a:ext>
            </a:extLst>
          </p:cNvPr>
          <p:cNvSpPr>
            <a:spLocks noGrp="1"/>
          </p:cNvSpPr>
          <p:nvPr>
            <p:ph type="sldNum" sz="quarter" idx="12"/>
          </p:nvPr>
        </p:nvSpPr>
        <p:spPr/>
        <p:txBody>
          <a:bodyPr/>
          <a:lstStyle/>
          <a:p>
            <a:fld id="{879C6071-D96D-4AE0-BF07-359759454A96}" type="slidenum">
              <a:rPr lang="en-IN" smtClean="0"/>
              <a:t>‹#›</a:t>
            </a:fld>
            <a:endParaRPr lang="en-IN"/>
          </a:p>
        </p:txBody>
      </p:sp>
    </p:spTree>
    <p:extLst>
      <p:ext uri="{BB962C8B-B14F-4D97-AF65-F5344CB8AC3E}">
        <p14:creationId xmlns:p14="http://schemas.microsoft.com/office/powerpoint/2010/main" val="10420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96371-E7C6-4115-888C-03BB0DE0152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5CC1D32-4A97-4124-BF25-EACA969CB2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84CC8DE-F50F-4233-BADB-8D35681D67A5}"/>
              </a:ext>
            </a:extLst>
          </p:cNvPr>
          <p:cNvSpPr>
            <a:spLocks noGrp="1"/>
          </p:cNvSpPr>
          <p:nvPr>
            <p:ph type="dt" sz="half" idx="10"/>
          </p:nvPr>
        </p:nvSpPr>
        <p:spPr/>
        <p:txBody>
          <a:bodyPr/>
          <a:lstStyle/>
          <a:p>
            <a:fld id="{AACBBB9B-D61B-4DE2-8D30-944EAD1230EB}" type="datetimeFigureOut">
              <a:rPr lang="en-IN" smtClean="0"/>
              <a:t>21-10-2020</a:t>
            </a:fld>
            <a:endParaRPr lang="en-IN"/>
          </a:p>
        </p:txBody>
      </p:sp>
      <p:sp>
        <p:nvSpPr>
          <p:cNvPr id="5" name="Footer Placeholder 4">
            <a:extLst>
              <a:ext uri="{FF2B5EF4-FFF2-40B4-BE49-F238E27FC236}">
                <a16:creationId xmlns:a16="http://schemas.microsoft.com/office/drawing/2014/main" id="{361831AE-9C82-40F6-92F0-1382873CAFD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225A24C-8D3D-49B3-ABDA-64456D35675C}"/>
              </a:ext>
            </a:extLst>
          </p:cNvPr>
          <p:cNvSpPr>
            <a:spLocks noGrp="1"/>
          </p:cNvSpPr>
          <p:nvPr>
            <p:ph type="sldNum" sz="quarter" idx="12"/>
          </p:nvPr>
        </p:nvSpPr>
        <p:spPr/>
        <p:txBody>
          <a:bodyPr/>
          <a:lstStyle/>
          <a:p>
            <a:fld id="{879C6071-D96D-4AE0-BF07-359759454A96}" type="slidenum">
              <a:rPr lang="en-IN" smtClean="0"/>
              <a:t>‹#›</a:t>
            </a:fld>
            <a:endParaRPr lang="en-IN"/>
          </a:p>
        </p:txBody>
      </p:sp>
    </p:spTree>
    <p:extLst>
      <p:ext uri="{BB962C8B-B14F-4D97-AF65-F5344CB8AC3E}">
        <p14:creationId xmlns:p14="http://schemas.microsoft.com/office/powerpoint/2010/main" val="2229351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D34BD3-3B53-4851-B70C-FA78E212FDA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4369B06-6829-42F6-BB32-222D746650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2AEE350-FE29-4451-B720-464DCFED7DCB}"/>
              </a:ext>
            </a:extLst>
          </p:cNvPr>
          <p:cNvSpPr>
            <a:spLocks noGrp="1"/>
          </p:cNvSpPr>
          <p:nvPr>
            <p:ph type="dt" sz="half" idx="10"/>
          </p:nvPr>
        </p:nvSpPr>
        <p:spPr/>
        <p:txBody>
          <a:bodyPr/>
          <a:lstStyle/>
          <a:p>
            <a:fld id="{AACBBB9B-D61B-4DE2-8D30-944EAD1230EB}" type="datetimeFigureOut">
              <a:rPr lang="en-IN" smtClean="0"/>
              <a:t>21-10-2020</a:t>
            </a:fld>
            <a:endParaRPr lang="en-IN"/>
          </a:p>
        </p:txBody>
      </p:sp>
      <p:sp>
        <p:nvSpPr>
          <p:cNvPr id="5" name="Footer Placeholder 4">
            <a:extLst>
              <a:ext uri="{FF2B5EF4-FFF2-40B4-BE49-F238E27FC236}">
                <a16:creationId xmlns:a16="http://schemas.microsoft.com/office/drawing/2014/main" id="{6D73360D-BE3F-4B55-84DD-2B80A2BEE2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2E56EBD-7903-4CCA-BB94-335997017DFF}"/>
              </a:ext>
            </a:extLst>
          </p:cNvPr>
          <p:cNvSpPr>
            <a:spLocks noGrp="1"/>
          </p:cNvSpPr>
          <p:nvPr>
            <p:ph type="sldNum" sz="quarter" idx="12"/>
          </p:nvPr>
        </p:nvSpPr>
        <p:spPr/>
        <p:txBody>
          <a:bodyPr/>
          <a:lstStyle/>
          <a:p>
            <a:fld id="{879C6071-D96D-4AE0-BF07-359759454A96}" type="slidenum">
              <a:rPr lang="en-IN" smtClean="0"/>
              <a:t>‹#›</a:t>
            </a:fld>
            <a:endParaRPr lang="en-IN"/>
          </a:p>
        </p:txBody>
      </p:sp>
    </p:spTree>
    <p:extLst>
      <p:ext uri="{BB962C8B-B14F-4D97-AF65-F5344CB8AC3E}">
        <p14:creationId xmlns:p14="http://schemas.microsoft.com/office/powerpoint/2010/main" val="623669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D4643-82CE-47AA-B4CB-165860206AAB}"/>
              </a:ext>
            </a:extLst>
          </p:cNvPr>
          <p:cNvSpPr>
            <a:spLocks noGrp="1"/>
          </p:cNvSpPr>
          <p:nvPr>
            <p:ph type="title"/>
          </p:nvPr>
        </p:nvSpPr>
        <p:spPr>
          <a:xfrm>
            <a:off x="185975" y="4242"/>
            <a:ext cx="10515600" cy="621047"/>
          </a:xfrm>
        </p:spPr>
        <p:txBody>
          <a:bodyPr>
            <a:normAutofit/>
          </a:bodyPr>
          <a:lstStyle>
            <a:lvl1pPr>
              <a:defRPr sz="3200" b="1" i="1">
                <a:solidFill>
                  <a:schemeClr val="tx1"/>
                </a:solidFill>
              </a:defRPr>
            </a:lvl1pPr>
          </a:lstStyle>
          <a:p>
            <a:r>
              <a:rPr lang="en-US"/>
              <a:t>Click to edit Master title style</a:t>
            </a:r>
            <a:endParaRPr lang="en-IN"/>
          </a:p>
        </p:txBody>
      </p:sp>
      <p:pic>
        <p:nvPicPr>
          <p:cNvPr id="52" name="Picture 2" descr="Software Solutions | SSM Infotech Solutions Pvt. Ltd. | Gujarat"/>
          <p:cNvPicPr>
            <a:picLocks noChangeAspect="1" noChangeArrowheads="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1147808" y="6260123"/>
            <a:ext cx="852469" cy="483576"/>
          </a:xfrm>
          <a:prstGeom prst="rect">
            <a:avLst/>
          </a:prstGeom>
          <a:noFill/>
          <a:extLst>
            <a:ext uri="{909E8E84-426E-40DD-AFC4-6F175D3DCCD1}">
              <a14:hiddenFill xmlns:a14="http://schemas.microsoft.com/office/drawing/2010/main">
                <a:solidFill>
                  <a:srgbClr val="FFFFFF"/>
                </a:solidFill>
              </a14:hiddenFill>
            </a:ext>
          </a:extLst>
        </p:spPr>
      </p:pic>
      <p:grpSp>
        <p:nvGrpSpPr>
          <p:cNvPr id="54" name="Graphic 1">
            <a:extLst>
              <a:ext uri="{FF2B5EF4-FFF2-40B4-BE49-F238E27FC236}">
                <a16:creationId xmlns:a16="http://schemas.microsoft.com/office/drawing/2014/main" id="{AA80C66C-169E-48E4-A6CF-BCD1445A59DE}"/>
              </a:ext>
            </a:extLst>
          </p:cNvPr>
          <p:cNvGrpSpPr/>
          <p:nvPr userDrawn="1"/>
        </p:nvGrpSpPr>
        <p:grpSpPr>
          <a:xfrm>
            <a:off x="1" y="512937"/>
            <a:ext cx="12192000" cy="483576"/>
            <a:chOff x="-23821979" y="0"/>
            <a:chExt cx="36003982" cy="1428040"/>
          </a:xfrm>
        </p:grpSpPr>
        <p:sp>
          <p:nvSpPr>
            <p:cNvPr id="55" name="Freeform: Shape 81">
              <a:extLst>
                <a:ext uri="{FF2B5EF4-FFF2-40B4-BE49-F238E27FC236}">
                  <a16:creationId xmlns:a16="http://schemas.microsoft.com/office/drawing/2014/main" id="{B6649B7B-45D5-41F5-929C-37ED46C81314}"/>
                </a:ext>
              </a:extLst>
            </p:cNvPr>
            <p:cNvSpPr/>
            <p:nvPr/>
          </p:nvSpPr>
          <p:spPr>
            <a:xfrm>
              <a:off x="-23821979" y="382297"/>
              <a:ext cx="36003982" cy="676008"/>
            </a:xfrm>
            <a:custGeom>
              <a:avLst/>
              <a:gdLst>
                <a:gd name="connsiteX0" fmla="*/ 0 w 12182000"/>
                <a:gd name="connsiteY0" fmla="*/ 0 h 1108818"/>
                <a:gd name="connsiteX1" fmla="*/ 12182000 w 12182000"/>
                <a:gd name="connsiteY1" fmla="*/ 0 h 1108818"/>
                <a:gd name="connsiteX2" fmla="*/ 12182000 w 12182000"/>
                <a:gd name="connsiteY2" fmla="*/ 1108818 h 1108818"/>
                <a:gd name="connsiteX3" fmla="*/ 0 w 12182000"/>
                <a:gd name="connsiteY3" fmla="*/ 1108818 h 1108818"/>
              </a:gdLst>
              <a:ahLst/>
              <a:cxnLst>
                <a:cxn ang="0">
                  <a:pos x="connsiteX0" y="connsiteY0"/>
                </a:cxn>
                <a:cxn ang="0">
                  <a:pos x="connsiteX1" y="connsiteY1"/>
                </a:cxn>
                <a:cxn ang="0">
                  <a:pos x="connsiteX2" y="connsiteY2"/>
                </a:cxn>
                <a:cxn ang="0">
                  <a:pos x="connsiteX3" y="connsiteY3"/>
                </a:cxn>
              </a:cxnLst>
              <a:rect l="l" t="t" r="r" b="b"/>
              <a:pathLst>
                <a:path w="12182000" h="1108818">
                  <a:moveTo>
                    <a:pt x="0" y="0"/>
                  </a:moveTo>
                  <a:lnTo>
                    <a:pt x="12182000" y="0"/>
                  </a:lnTo>
                  <a:lnTo>
                    <a:pt x="12182000" y="1108818"/>
                  </a:lnTo>
                  <a:lnTo>
                    <a:pt x="0" y="1108818"/>
                  </a:lnTo>
                  <a:close/>
                </a:path>
              </a:pathLst>
            </a:custGeom>
            <a:solidFill>
              <a:srgbClr val="252B33"/>
            </a:solidFill>
            <a:ln w="38461" cap="flat">
              <a:noFill/>
              <a:prstDash val="solid"/>
              <a:miter/>
            </a:ln>
          </p:spPr>
          <p:txBody>
            <a:bodyPr rtlCol="0" anchor="ctr"/>
            <a:lstStyle/>
            <a:p>
              <a:endParaRPr lang="en-IN"/>
            </a:p>
          </p:txBody>
        </p:sp>
        <p:grpSp>
          <p:nvGrpSpPr>
            <p:cNvPr id="56" name="Graphic 1">
              <a:extLst>
                <a:ext uri="{FF2B5EF4-FFF2-40B4-BE49-F238E27FC236}">
                  <a16:creationId xmlns:a16="http://schemas.microsoft.com/office/drawing/2014/main" id="{CC20B7A4-7F51-45DA-B519-B1EC31952D3B}"/>
                </a:ext>
              </a:extLst>
            </p:cNvPr>
            <p:cNvGrpSpPr/>
            <p:nvPr/>
          </p:nvGrpSpPr>
          <p:grpSpPr>
            <a:xfrm>
              <a:off x="6455990" y="0"/>
              <a:ext cx="4487963" cy="1428040"/>
              <a:chOff x="6455990" y="0"/>
              <a:chExt cx="4487963" cy="1428040"/>
            </a:xfrm>
          </p:grpSpPr>
          <p:sp>
            <p:nvSpPr>
              <p:cNvPr id="57" name="Freeform: Shape 84">
                <a:extLst>
                  <a:ext uri="{FF2B5EF4-FFF2-40B4-BE49-F238E27FC236}">
                    <a16:creationId xmlns:a16="http://schemas.microsoft.com/office/drawing/2014/main" id="{44EE2DB7-4563-441B-95E3-BD6E4CBE0689}"/>
                  </a:ext>
                </a:extLst>
              </p:cNvPr>
              <p:cNvSpPr/>
              <p:nvPr/>
            </p:nvSpPr>
            <p:spPr>
              <a:xfrm>
                <a:off x="6455990" y="0"/>
                <a:ext cx="4487963" cy="1427656"/>
              </a:xfrm>
              <a:custGeom>
                <a:avLst/>
                <a:gdLst>
                  <a:gd name="connsiteX0" fmla="*/ 1428041 w 4487963"/>
                  <a:gd name="connsiteY0" fmla="*/ 0 h 1427656"/>
                  <a:gd name="connsiteX1" fmla="*/ 701521 w 4487963"/>
                  <a:gd name="connsiteY1" fmla="*/ 726520 h 1427656"/>
                  <a:gd name="connsiteX2" fmla="*/ 0 w 4487963"/>
                  <a:gd name="connsiteY2" fmla="*/ 1427656 h 1427656"/>
                  <a:gd name="connsiteX3" fmla="*/ 3059923 w 4487963"/>
                  <a:gd name="connsiteY3" fmla="*/ 1427656 h 1427656"/>
                  <a:gd name="connsiteX4" fmla="*/ 4487963 w 4487963"/>
                  <a:gd name="connsiteY4" fmla="*/ 0 h 1427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7963" h="1427656">
                    <a:moveTo>
                      <a:pt x="1428041" y="0"/>
                    </a:moveTo>
                    <a:lnTo>
                      <a:pt x="701521" y="726520"/>
                    </a:lnTo>
                    <a:lnTo>
                      <a:pt x="0" y="1427656"/>
                    </a:lnTo>
                    <a:lnTo>
                      <a:pt x="3059923" y="1427656"/>
                    </a:lnTo>
                    <a:lnTo>
                      <a:pt x="4487963" y="0"/>
                    </a:lnTo>
                    <a:close/>
                  </a:path>
                </a:pathLst>
              </a:custGeom>
              <a:solidFill>
                <a:srgbClr val="FDB127"/>
              </a:solidFill>
              <a:ln w="38461" cap="flat">
                <a:noFill/>
                <a:prstDash val="solid"/>
                <a:miter/>
              </a:ln>
            </p:spPr>
            <p:txBody>
              <a:bodyPr rtlCol="0" anchor="ctr"/>
              <a:lstStyle/>
              <a:p>
                <a:endParaRPr lang="en-IN"/>
              </a:p>
            </p:txBody>
          </p:sp>
          <p:grpSp>
            <p:nvGrpSpPr>
              <p:cNvPr id="58" name="Graphic 1">
                <a:extLst>
                  <a:ext uri="{FF2B5EF4-FFF2-40B4-BE49-F238E27FC236}">
                    <a16:creationId xmlns:a16="http://schemas.microsoft.com/office/drawing/2014/main" id="{E3745FE1-1941-4A0E-818C-63F91116E956}"/>
                  </a:ext>
                </a:extLst>
              </p:cNvPr>
              <p:cNvGrpSpPr/>
              <p:nvPr/>
            </p:nvGrpSpPr>
            <p:grpSpPr>
              <a:xfrm>
                <a:off x="10217434" y="0"/>
                <a:ext cx="726519" cy="726520"/>
                <a:chOff x="10217434" y="0"/>
                <a:chExt cx="726519" cy="726520"/>
              </a:xfrm>
            </p:grpSpPr>
            <p:sp>
              <p:nvSpPr>
                <p:cNvPr id="95" name="Freeform: Shape 122">
                  <a:extLst>
                    <a:ext uri="{FF2B5EF4-FFF2-40B4-BE49-F238E27FC236}">
                      <a16:creationId xmlns:a16="http://schemas.microsoft.com/office/drawing/2014/main" id="{10599AF5-CDE4-44A2-9ADD-9BB1C4CE3494}"/>
                    </a:ext>
                  </a:extLst>
                </p:cNvPr>
                <p:cNvSpPr/>
                <p:nvPr/>
              </p:nvSpPr>
              <p:spPr>
                <a:xfrm>
                  <a:off x="10255895" y="0"/>
                  <a:ext cx="688058" cy="343837"/>
                </a:xfrm>
                <a:custGeom>
                  <a:avLst/>
                  <a:gdLst>
                    <a:gd name="connsiteX0" fmla="*/ 0 w 688058"/>
                    <a:gd name="connsiteY0" fmla="*/ 0 h 343837"/>
                    <a:gd name="connsiteX1" fmla="*/ 343838 w 688058"/>
                    <a:gd name="connsiteY1" fmla="*/ 343837 h 343837"/>
                    <a:gd name="connsiteX2" fmla="*/ 688059 w 688058"/>
                    <a:gd name="connsiteY2" fmla="*/ 0 h 343837"/>
                  </a:gdLst>
                  <a:ahLst/>
                  <a:cxnLst>
                    <a:cxn ang="0">
                      <a:pos x="connsiteX0" y="connsiteY0"/>
                    </a:cxn>
                    <a:cxn ang="0">
                      <a:pos x="connsiteX1" y="connsiteY1"/>
                    </a:cxn>
                    <a:cxn ang="0">
                      <a:pos x="connsiteX2" y="connsiteY2"/>
                    </a:cxn>
                  </a:cxnLst>
                  <a:rect l="l" t="t" r="r" b="b"/>
                  <a:pathLst>
                    <a:path w="688058" h="343837">
                      <a:moveTo>
                        <a:pt x="0" y="0"/>
                      </a:moveTo>
                      <a:lnTo>
                        <a:pt x="343838" y="343837"/>
                      </a:lnTo>
                      <a:lnTo>
                        <a:pt x="688059" y="0"/>
                      </a:lnTo>
                      <a:close/>
                    </a:path>
                  </a:pathLst>
                </a:custGeom>
                <a:solidFill>
                  <a:srgbClr val="F2990A"/>
                </a:solidFill>
                <a:ln w="38461" cap="flat">
                  <a:noFill/>
                  <a:prstDash val="solid"/>
                  <a:miter/>
                </a:ln>
              </p:spPr>
              <p:txBody>
                <a:bodyPr rtlCol="0" anchor="ctr"/>
                <a:lstStyle/>
                <a:p>
                  <a:endParaRPr lang="en-IN"/>
                </a:p>
              </p:txBody>
            </p:sp>
            <p:sp>
              <p:nvSpPr>
                <p:cNvPr id="96" name="Freeform: Shape 123">
                  <a:extLst>
                    <a:ext uri="{FF2B5EF4-FFF2-40B4-BE49-F238E27FC236}">
                      <a16:creationId xmlns:a16="http://schemas.microsoft.com/office/drawing/2014/main" id="{8D8C8C44-E00E-4BC8-8A46-EC481741F950}"/>
                    </a:ext>
                  </a:extLst>
                </p:cNvPr>
                <p:cNvSpPr/>
                <p:nvPr/>
              </p:nvSpPr>
              <p:spPr>
                <a:xfrm>
                  <a:off x="10217434" y="0"/>
                  <a:ext cx="382298" cy="726520"/>
                </a:xfrm>
                <a:custGeom>
                  <a:avLst/>
                  <a:gdLst>
                    <a:gd name="connsiteX0" fmla="*/ 0 w 382298"/>
                    <a:gd name="connsiteY0" fmla="*/ 0 h 726520"/>
                    <a:gd name="connsiteX1" fmla="*/ 0 w 382298"/>
                    <a:gd name="connsiteY1" fmla="*/ 726520 h 726520"/>
                    <a:gd name="connsiteX2" fmla="*/ 382298 w 382298"/>
                    <a:gd name="connsiteY2" fmla="*/ 343837 h 726520"/>
                    <a:gd name="connsiteX3" fmla="*/ 38461 w 382298"/>
                    <a:gd name="connsiteY3" fmla="*/ 0 h 726520"/>
                  </a:gdLst>
                  <a:ahLst/>
                  <a:cxnLst>
                    <a:cxn ang="0">
                      <a:pos x="connsiteX0" y="connsiteY0"/>
                    </a:cxn>
                    <a:cxn ang="0">
                      <a:pos x="connsiteX1" y="connsiteY1"/>
                    </a:cxn>
                    <a:cxn ang="0">
                      <a:pos x="connsiteX2" y="connsiteY2"/>
                    </a:cxn>
                    <a:cxn ang="0">
                      <a:pos x="connsiteX3" y="connsiteY3"/>
                    </a:cxn>
                  </a:cxnLst>
                  <a:rect l="l" t="t" r="r" b="b"/>
                  <a:pathLst>
                    <a:path w="382298" h="726520">
                      <a:moveTo>
                        <a:pt x="0" y="0"/>
                      </a:moveTo>
                      <a:lnTo>
                        <a:pt x="0" y="726520"/>
                      </a:lnTo>
                      <a:lnTo>
                        <a:pt x="382298" y="343837"/>
                      </a:lnTo>
                      <a:lnTo>
                        <a:pt x="38461" y="0"/>
                      </a:lnTo>
                      <a:close/>
                    </a:path>
                  </a:pathLst>
                </a:custGeom>
                <a:solidFill>
                  <a:srgbClr val="FFC000"/>
                </a:solidFill>
                <a:ln w="38461" cap="flat">
                  <a:noFill/>
                  <a:prstDash val="solid"/>
                  <a:miter/>
                </a:ln>
              </p:spPr>
              <p:txBody>
                <a:bodyPr rtlCol="0" anchor="ctr"/>
                <a:lstStyle/>
                <a:p>
                  <a:endParaRPr lang="en-IN"/>
                </a:p>
              </p:txBody>
            </p:sp>
          </p:grpSp>
          <p:sp>
            <p:nvSpPr>
              <p:cNvPr id="59" name="Freeform: Shape 86">
                <a:extLst>
                  <a:ext uri="{FF2B5EF4-FFF2-40B4-BE49-F238E27FC236}">
                    <a16:creationId xmlns:a16="http://schemas.microsoft.com/office/drawing/2014/main" id="{AAB3343F-7499-4953-B484-9EBB504170E1}"/>
                  </a:ext>
                </a:extLst>
              </p:cNvPr>
              <p:cNvSpPr/>
              <p:nvPr/>
            </p:nvSpPr>
            <p:spPr>
              <a:xfrm>
                <a:off x="9452453" y="0"/>
                <a:ext cx="764980" cy="726520"/>
              </a:xfrm>
              <a:custGeom>
                <a:avLst/>
                <a:gdLst>
                  <a:gd name="connsiteX0" fmla="*/ 0 w 764980"/>
                  <a:gd name="connsiteY0" fmla="*/ 0 h 726520"/>
                  <a:gd name="connsiteX1" fmla="*/ 764981 w 764980"/>
                  <a:gd name="connsiteY1" fmla="*/ 0 h 726520"/>
                  <a:gd name="connsiteX2" fmla="*/ 764981 w 764980"/>
                  <a:gd name="connsiteY2" fmla="*/ 726520 h 726520"/>
                  <a:gd name="connsiteX3" fmla="*/ 0 w 764980"/>
                  <a:gd name="connsiteY3" fmla="*/ 726520 h 726520"/>
                </a:gdLst>
                <a:ahLst/>
                <a:cxnLst>
                  <a:cxn ang="0">
                    <a:pos x="connsiteX0" y="connsiteY0"/>
                  </a:cxn>
                  <a:cxn ang="0">
                    <a:pos x="connsiteX1" y="connsiteY1"/>
                  </a:cxn>
                  <a:cxn ang="0">
                    <a:pos x="connsiteX2" y="connsiteY2"/>
                  </a:cxn>
                  <a:cxn ang="0">
                    <a:pos x="connsiteX3" y="connsiteY3"/>
                  </a:cxn>
                </a:cxnLst>
                <a:rect l="l" t="t" r="r" b="b"/>
                <a:pathLst>
                  <a:path w="764980" h="726520">
                    <a:moveTo>
                      <a:pt x="0" y="0"/>
                    </a:moveTo>
                    <a:lnTo>
                      <a:pt x="764981" y="0"/>
                    </a:lnTo>
                    <a:lnTo>
                      <a:pt x="764981" y="726520"/>
                    </a:lnTo>
                    <a:lnTo>
                      <a:pt x="0" y="726520"/>
                    </a:lnTo>
                    <a:close/>
                  </a:path>
                </a:pathLst>
              </a:custGeom>
              <a:solidFill>
                <a:srgbClr val="F2990A"/>
              </a:solidFill>
              <a:ln w="38461" cap="flat">
                <a:noFill/>
                <a:prstDash val="solid"/>
                <a:miter/>
              </a:ln>
            </p:spPr>
            <p:txBody>
              <a:bodyPr rtlCol="0" anchor="ctr"/>
              <a:lstStyle/>
              <a:p>
                <a:endParaRPr lang="en-IN"/>
              </a:p>
            </p:txBody>
          </p:sp>
          <p:grpSp>
            <p:nvGrpSpPr>
              <p:cNvPr id="60" name="Graphic 1">
                <a:extLst>
                  <a:ext uri="{FF2B5EF4-FFF2-40B4-BE49-F238E27FC236}">
                    <a16:creationId xmlns:a16="http://schemas.microsoft.com/office/drawing/2014/main" id="{F213489E-854A-4F58-AAD7-2579A5DBE599}"/>
                  </a:ext>
                </a:extLst>
              </p:cNvPr>
              <p:cNvGrpSpPr/>
              <p:nvPr/>
            </p:nvGrpSpPr>
            <p:grpSpPr>
              <a:xfrm>
                <a:off x="9452453" y="0"/>
                <a:ext cx="764980" cy="726520"/>
                <a:chOff x="9452453" y="0"/>
                <a:chExt cx="764980" cy="726520"/>
              </a:xfrm>
            </p:grpSpPr>
            <p:sp>
              <p:nvSpPr>
                <p:cNvPr id="92" name="Freeform: Shape 119">
                  <a:extLst>
                    <a:ext uri="{FF2B5EF4-FFF2-40B4-BE49-F238E27FC236}">
                      <a16:creationId xmlns:a16="http://schemas.microsoft.com/office/drawing/2014/main" id="{15D8D85D-2139-4A12-A339-655ECA6D0817}"/>
                    </a:ext>
                  </a:extLst>
                </p:cNvPr>
                <p:cNvSpPr/>
                <p:nvPr/>
              </p:nvSpPr>
              <p:spPr>
                <a:xfrm>
                  <a:off x="9452453" y="343837"/>
                  <a:ext cx="764980" cy="382682"/>
                </a:xfrm>
                <a:custGeom>
                  <a:avLst/>
                  <a:gdLst>
                    <a:gd name="connsiteX0" fmla="*/ 764981 w 764980"/>
                    <a:gd name="connsiteY0" fmla="*/ 382683 h 382682"/>
                    <a:gd name="connsiteX1" fmla="*/ 0 w 764980"/>
                    <a:gd name="connsiteY1" fmla="*/ 382683 h 382682"/>
                    <a:gd name="connsiteX2" fmla="*/ 382298 w 764980"/>
                    <a:gd name="connsiteY2" fmla="*/ 0 h 382682"/>
                  </a:gdLst>
                  <a:ahLst/>
                  <a:cxnLst>
                    <a:cxn ang="0">
                      <a:pos x="connsiteX0" y="connsiteY0"/>
                    </a:cxn>
                    <a:cxn ang="0">
                      <a:pos x="connsiteX1" y="connsiteY1"/>
                    </a:cxn>
                    <a:cxn ang="0">
                      <a:pos x="connsiteX2" y="connsiteY2"/>
                    </a:cxn>
                  </a:cxnLst>
                  <a:rect l="l" t="t" r="r" b="b"/>
                  <a:pathLst>
                    <a:path w="764980" h="382682">
                      <a:moveTo>
                        <a:pt x="764981" y="382683"/>
                      </a:moveTo>
                      <a:lnTo>
                        <a:pt x="0" y="382683"/>
                      </a:lnTo>
                      <a:lnTo>
                        <a:pt x="382298" y="0"/>
                      </a:lnTo>
                      <a:close/>
                    </a:path>
                  </a:pathLst>
                </a:custGeom>
                <a:solidFill>
                  <a:srgbClr val="FDB127"/>
                </a:solidFill>
                <a:ln w="38461" cap="flat">
                  <a:noFill/>
                  <a:prstDash val="solid"/>
                  <a:miter/>
                </a:ln>
              </p:spPr>
              <p:txBody>
                <a:bodyPr rtlCol="0" anchor="ctr"/>
                <a:lstStyle/>
                <a:p>
                  <a:endParaRPr lang="en-IN"/>
                </a:p>
              </p:txBody>
            </p:sp>
            <p:sp>
              <p:nvSpPr>
                <p:cNvPr id="93" name="Freeform: Shape 120">
                  <a:extLst>
                    <a:ext uri="{FF2B5EF4-FFF2-40B4-BE49-F238E27FC236}">
                      <a16:creationId xmlns:a16="http://schemas.microsoft.com/office/drawing/2014/main" id="{08F9243A-7149-4480-AE3C-BF2A50892AE7}"/>
                    </a:ext>
                  </a:extLst>
                </p:cNvPr>
                <p:cNvSpPr/>
                <p:nvPr/>
              </p:nvSpPr>
              <p:spPr>
                <a:xfrm>
                  <a:off x="9490914" y="0"/>
                  <a:ext cx="688059" cy="343837"/>
                </a:xfrm>
                <a:custGeom>
                  <a:avLst/>
                  <a:gdLst>
                    <a:gd name="connsiteX0" fmla="*/ 0 w 688059"/>
                    <a:gd name="connsiteY0" fmla="*/ 0 h 343837"/>
                    <a:gd name="connsiteX1" fmla="*/ 343838 w 688059"/>
                    <a:gd name="connsiteY1" fmla="*/ 343837 h 343837"/>
                    <a:gd name="connsiteX2" fmla="*/ 688060 w 688059"/>
                    <a:gd name="connsiteY2" fmla="*/ 0 h 343837"/>
                  </a:gdLst>
                  <a:ahLst/>
                  <a:cxnLst>
                    <a:cxn ang="0">
                      <a:pos x="connsiteX0" y="connsiteY0"/>
                    </a:cxn>
                    <a:cxn ang="0">
                      <a:pos x="connsiteX1" y="connsiteY1"/>
                    </a:cxn>
                    <a:cxn ang="0">
                      <a:pos x="connsiteX2" y="connsiteY2"/>
                    </a:cxn>
                  </a:cxnLst>
                  <a:rect l="l" t="t" r="r" b="b"/>
                  <a:pathLst>
                    <a:path w="688059" h="343837">
                      <a:moveTo>
                        <a:pt x="0" y="0"/>
                      </a:moveTo>
                      <a:lnTo>
                        <a:pt x="343838" y="343837"/>
                      </a:lnTo>
                      <a:lnTo>
                        <a:pt x="688060" y="0"/>
                      </a:lnTo>
                      <a:close/>
                    </a:path>
                  </a:pathLst>
                </a:custGeom>
                <a:solidFill>
                  <a:srgbClr val="FDB127"/>
                </a:solidFill>
                <a:ln w="38461" cap="flat">
                  <a:noFill/>
                  <a:prstDash val="solid"/>
                  <a:miter/>
                </a:ln>
              </p:spPr>
              <p:txBody>
                <a:bodyPr rtlCol="0" anchor="ctr"/>
                <a:lstStyle/>
                <a:p>
                  <a:endParaRPr lang="en-IN"/>
                </a:p>
              </p:txBody>
            </p:sp>
            <p:sp>
              <p:nvSpPr>
                <p:cNvPr id="94" name="Freeform: Shape 121">
                  <a:extLst>
                    <a:ext uri="{FF2B5EF4-FFF2-40B4-BE49-F238E27FC236}">
                      <a16:creationId xmlns:a16="http://schemas.microsoft.com/office/drawing/2014/main" id="{F249F1A6-162B-4887-AD3C-B6D42E52CC62}"/>
                    </a:ext>
                  </a:extLst>
                </p:cNvPr>
                <p:cNvSpPr/>
                <p:nvPr/>
              </p:nvSpPr>
              <p:spPr>
                <a:xfrm>
                  <a:off x="9452453" y="0"/>
                  <a:ext cx="382298" cy="726520"/>
                </a:xfrm>
                <a:custGeom>
                  <a:avLst/>
                  <a:gdLst>
                    <a:gd name="connsiteX0" fmla="*/ 0 w 382298"/>
                    <a:gd name="connsiteY0" fmla="*/ 0 h 726520"/>
                    <a:gd name="connsiteX1" fmla="*/ 0 w 382298"/>
                    <a:gd name="connsiteY1" fmla="*/ 726520 h 726520"/>
                    <a:gd name="connsiteX2" fmla="*/ 382298 w 382298"/>
                    <a:gd name="connsiteY2" fmla="*/ 343837 h 726520"/>
                    <a:gd name="connsiteX3" fmla="*/ 38461 w 382298"/>
                    <a:gd name="connsiteY3" fmla="*/ 0 h 726520"/>
                  </a:gdLst>
                  <a:ahLst/>
                  <a:cxnLst>
                    <a:cxn ang="0">
                      <a:pos x="connsiteX0" y="connsiteY0"/>
                    </a:cxn>
                    <a:cxn ang="0">
                      <a:pos x="connsiteX1" y="connsiteY1"/>
                    </a:cxn>
                    <a:cxn ang="0">
                      <a:pos x="connsiteX2" y="connsiteY2"/>
                    </a:cxn>
                    <a:cxn ang="0">
                      <a:pos x="connsiteX3" y="connsiteY3"/>
                    </a:cxn>
                  </a:cxnLst>
                  <a:rect l="l" t="t" r="r" b="b"/>
                  <a:pathLst>
                    <a:path w="382298" h="726520">
                      <a:moveTo>
                        <a:pt x="0" y="0"/>
                      </a:moveTo>
                      <a:lnTo>
                        <a:pt x="0" y="726520"/>
                      </a:lnTo>
                      <a:lnTo>
                        <a:pt x="382298" y="343837"/>
                      </a:lnTo>
                      <a:lnTo>
                        <a:pt x="38461" y="0"/>
                      </a:lnTo>
                      <a:close/>
                    </a:path>
                  </a:pathLst>
                </a:custGeom>
                <a:solidFill>
                  <a:srgbClr val="FFC000"/>
                </a:solidFill>
                <a:ln w="38461" cap="flat">
                  <a:noFill/>
                  <a:prstDash val="solid"/>
                  <a:miter/>
                </a:ln>
              </p:spPr>
              <p:txBody>
                <a:bodyPr rtlCol="0" anchor="ctr"/>
                <a:lstStyle/>
                <a:p>
                  <a:endParaRPr lang="en-IN"/>
                </a:p>
              </p:txBody>
            </p:sp>
          </p:grpSp>
          <p:sp>
            <p:nvSpPr>
              <p:cNvPr id="61" name="Freeform: Shape 88">
                <a:extLst>
                  <a:ext uri="{FF2B5EF4-FFF2-40B4-BE49-F238E27FC236}">
                    <a16:creationId xmlns:a16="http://schemas.microsoft.com/office/drawing/2014/main" id="{23CE9EB9-6C09-495F-AF36-9C15D76BFB81}"/>
                  </a:ext>
                </a:extLst>
              </p:cNvPr>
              <p:cNvSpPr/>
              <p:nvPr/>
            </p:nvSpPr>
            <p:spPr>
              <a:xfrm>
                <a:off x="8687473" y="0"/>
                <a:ext cx="764980" cy="726520"/>
              </a:xfrm>
              <a:custGeom>
                <a:avLst/>
                <a:gdLst>
                  <a:gd name="connsiteX0" fmla="*/ 0 w 764980"/>
                  <a:gd name="connsiteY0" fmla="*/ 0 h 726520"/>
                  <a:gd name="connsiteX1" fmla="*/ 764981 w 764980"/>
                  <a:gd name="connsiteY1" fmla="*/ 0 h 726520"/>
                  <a:gd name="connsiteX2" fmla="*/ 764981 w 764980"/>
                  <a:gd name="connsiteY2" fmla="*/ 726520 h 726520"/>
                  <a:gd name="connsiteX3" fmla="*/ 0 w 764980"/>
                  <a:gd name="connsiteY3" fmla="*/ 726520 h 726520"/>
                </a:gdLst>
                <a:ahLst/>
                <a:cxnLst>
                  <a:cxn ang="0">
                    <a:pos x="connsiteX0" y="connsiteY0"/>
                  </a:cxn>
                  <a:cxn ang="0">
                    <a:pos x="connsiteX1" y="connsiteY1"/>
                  </a:cxn>
                  <a:cxn ang="0">
                    <a:pos x="connsiteX2" y="connsiteY2"/>
                  </a:cxn>
                  <a:cxn ang="0">
                    <a:pos x="connsiteX3" y="connsiteY3"/>
                  </a:cxn>
                </a:cxnLst>
                <a:rect l="l" t="t" r="r" b="b"/>
                <a:pathLst>
                  <a:path w="764980" h="726520">
                    <a:moveTo>
                      <a:pt x="0" y="0"/>
                    </a:moveTo>
                    <a:lnTo>
                      <a:pt x="764981" y="0"/>
                    </a:lnTo>
                    <a:lnTo>
                      <a:pt x="764981" y="726520"/>
                    </a:lnTo>
                    <a:lnTo>
                      <a:pt x="0" y="726520"/>
                    </a:lnTo>
                    <a:close/>
                  </a:path>
                </a:pathLst>
              </a:custGeom>
              <a:solidFill>
                <a:srgbClr val="FDB127"/>
              </a:solidFill>
              <a:ln w="38461" cap="flat">
                <a:noFill/>
                <a:prstDash val="solid"/>
                <a:miter/>
              </a:ln>
            </p:spPr>
            <p:txBody>
              <a:bodyPr rtlCol="0" anchor="ctr"/>
              <a:lstStyle/>
              <a:p>
                <a:endParaRPr lang="en-IN"/>
              </a:p>
            </p:txBody>
          </p:sp>
          <p:grpSp>
            <p:nvGrpSpPr>
              <p:cNvPr id="62" name="Graphic 1">
                <a:extLst>
                  <a:ext uri="{FF2B5EF4-FFF2-40B4-BE49-F238E27FC236}">
                    <a16:creationId xmlns:a16="http://schemas.microsoft.com/office/drawing/2014/main" id="{C8C7CFAD-062F-426D-A3E9-41C092A7CF62}"/>
                  </a:ext>
                </a:extLst>
              </p:cNvPr>
              <p:cNvGrpSpPr/>
              <p:nvPr/>
            </p:nvGrpSpPr>
            <p:grpSpPr>
              <a:xfrm>
                <a:off x="8687473" y="0"/>
                <a:ext cx="764980" cy="726520"/>
                <a:chOff x="8687473" y="0"/>
                <a:chExt cx="764980" cy="726520"/>
              </a:xfrm>
            </p:grpSpPr>
            <p:sp>
              <p:nvSpPr>
                <p:cNvPr id="89" name="Freeform: Shape 116">
                  <a:extLst>
                    <a:ext uri="{FF2B5EF4-FFF2-40B4-BE49-F238E27FC236}">
                      <a16:creationId xmlns:a16="http://schemas.microsoft.com/office/drawing/2014/main" id="{1EC88171-1F00-4726-9020-77A076579312}"/>
                    </a:ext>
                  </a:extLst>
                </p:cNvPr>
                <p:cNvSpPr/>
                <p:nvPr/>
              </p:nvSpPr>
              <p:spPr>
                <a:xfrm>
                  <a:off x="8687473" y="343837"/>
                  <a:ext cx="764980" cy="382682"/>
                </a:xfrm>
                <a:custGeom>
                  <a:avLst/>
                  <a:gdLst>
                    <a:gd name="connsiteX0" fmla="*/ 764981 w 764980"/>
                    <a:gd name="connsiteY0" fmla="*/ 382683 h 382682"/>
                    <a:gd name="connsiteX1" fmla="*/ 0 w 764980"/>
                    <a:gd name="connsiteY1" fmla="*/ 382683 h 382682"/>
                    <a:gd name="connsiteX2" fmla="*/ 382683 w 764980"/>
                    <a:gd name="connsiteY2" fmla="*/ 0 h 382682"/>
                  </a:gdLst>
                  <a:ahLst/>
                  <a:cxnLst>
                    <a:cxn ang="0">
                      <a:pos x="connsiteX0" y="connsiteY0"/>
                    </a:cxn>
                    <a:cxn ang="0">
                      <a:pos x="connsiteX1" y="connsiteY1"/>
                    </a:cxn>
                    <a:cxn ang="0">
                      <a:pos x="connsiteX2" y="connsiteY2"/>
                    </a:cxn>
                  </a:cxnLst>
                  <a:rect l="l" t="t" r="r" b="b"/>
                  <a:pathLst>
                    <a:path w="764980" h="382682">
                      <a:moveTo>
                        <a:pt x="764981" y="382683"/>
                      </a:moveTo>
                      <a:lnTo>
                        <a:pt x="0" y="382683"/>
                      </a:lnTo>
                      <a:lnTo>
                        <a:pt x="382683" y="0"/>
                      </a:lnTo>
                      <a:close/>
                    </a:path>
                  </a:pathLst>
                </a:custGeom>
                <a:solidFill>
                  <a:srgbClr val="F2990A"/>
                </a:solidFill>
                <a:ln w="38461" cap="flat">
                  <a:noFill/>
                  <a:prstDash val="solid"/>
                  <a:miter/>
                </a:ln>
              </p:spPr>
              <p:txBody>
                <a:bodyPr rtlCol="0" anchor="ctr"/>
                <a:lstStyle/>
                <a:p>
                  <a:endParaRPr lang="en-IN"/>
                </a:p>
              </p:txBody>
            </p:sp>
            <p:sp>
              <p:nvSpPr>
                <p:cNvPr id="90" name="Freeform: Shape 117">
                  <a:extLst>
                    <a:ext uri="{FF2B5EF4-FFF2-40B4-BE49-F238E27FC236}">
                      <a16:creationId xmlns:a16="http://schemas.microsoft.com/office/drawing/2014/main" id="{75867914-7634-4F12-99B0-47764196A0A7}"/>
                    </a:ext>
                  </a:extLst>
                </p:cNvPr>
                <p:cNvSpPr/>
                <p:nvPr/>
              </p:nvSpPr>
              <p:spPr>
                <a:xfrm>
                  <a:off x="8725933" y="0"/>
                  <a:ext cx="688059" cy="343837"/>
                </a:xfrm>
                <a:custGeom>
                  <a:avLst/>
                  <a:gdLst>
                    <a:gd name="connsiteX0" fmla="*/ 0 w 688059"/>
                    <a:gd name="connsiteY0" fmla="*/ 0 h 343837"/>
                    <a:gd name="connsiteX1" fmla="*/ 344222 w 688059"/>
                    <a:gd name="connsiteY1" fmla="*/ 343837 h 343837"/>
                    <a:gd name="connsiteX2" fmla="*/ 688060 w 688059"/>
                    <a:gd name="connsiteY2" fmla="*/ 0 h 343837"/>
                  </a:gdLst>
                  <a:ahLst/>
                  <a:cxnLst>
                    <a:cxn ang="0">
                      <a:pos x="connsiteX0" y="connsiteY0"/>
                    </a:cxn>
                    <a:cxn ang="0">
                      <a:pos x="connsiteX1" y="connsiteY1"/>
                    </a:cxn>
                    <a:cxn ang="0">
                      <a:pos x="connsiteX2" y="connsiteY2"/>
                    </a:cxn>
                  </a:cxnLst>
                  <a:rect l="l" t="t" r="r" b="b"/>
                  <a:pathLst>
                    <a:path w="688059" h="343837">
                      <a:moveTo>
                        <a:pt x="0" y="0"/>
                      </a:moveTo>
                      <a:lnTo>
                        <a:pt x="344222" y="343837"/>
                      </a:lnTo>
                      <a:lnTo>
                        <a:pt x="688060" y="0"/>
                      </a:lnTo>
                      <a:close/>
                    </a:path>
                  </a:pathLst>
                </a:custGeom>
                <a:solidFill>
                  <a:srgbClr val="FFC000"/>
                </a:solidFill>
                <a:ln w="38461" cap="flat">
                  <a:noFill/>
                  <a:prstDash val="solid"/>
                  <a:miter/>
                </a:ln>
              </p:spPr>
              <p:txBody>
                <a:bodyPr rtlCol="0" anchor="ctr"/>
                <a:lstStyle/>
                <a:p>
                  <a:endParaRPr lang="en-IN"/>
                </a:p>
              </p:txBody>
            </p:sp>
            <p:sp>
              <p:nvSpPr>
                <p:cNvPr id="91" name="Freeform: Shape 118">
                  <a:extLst>
                    <a:ext uri="{FF2B5EF4-FFF2-40B4-BE49-F238E27FC236}">
                      <a16:creationId xmlns:a16="http://schemas.microsoft.com/office/drawing/2014/main" id="{44DB84F8-9225-4EC7-A931-984AD91EDD54}"/>
                    </a:ext>
                  </a:extLst>
                </p:cNvPr>
                <p:cNvSpPr/>
                <p:nvPr/>
              </p:nvSpPr>
              <p:spPr>
                <a:xfrm>
                  <a:off x="8687473" y="0"/>
                  <a:ext cx="382682" cy="726520"/>
                </a:xfrm>
                <a:custGeom>
                  <a:avLst/>
                  <a:gdLst>
                    <a:gd name="connsiteX0" fmla="*/ 0 w 382682"/>
                    <a:gd name="connsiteY0" fmla="*/ 0 h 726520"/>
                    <a:gd name="connsiteX1" fmla="*/ 0 w 382682"/>
                    <a:gd name="connsiteY1" fmla="*/ 726520 h 726520"/>
                    <a:gd name="connsiteX2" fmla="*/ 382683 w 382682"/>
                    <a:gd name="connsiteY2" fmla="*/ 343837 h 726520"/>
                    <a:gd name="connsiteX3" fmla="*/ 38461 w 382682"/>
                    <a:gd name="connsiteY3" fmla="*/ 0 h 726520"/>
                  </a:gdLst>
                  <a:ahLst/>
                  <a:cxnLst>
                    <a:cxn ang="0">
                      <a:pos x="connsiteX0" y="connsiteY0"/>
                    </a:cxn>
                    <a:cxn ang="0">
                      <a:pos x="connsiteX1" y="connsiteY1"/>
                    </a:cxn>
                    <a:cxn ang="0">
                      <a:pos x="connsiteX2" y="connsiteY2"/>
                    </a:cxn>
                    <a:cxn ang="0">
                      <a:pos x="connsiteX3" y="connsiteY3"/>
                    </a:cxn>
                  </a:cxnLst>
                  <a:rect l="l" t="t" r="r" b="b"/>
                  <a:pathLst>
                    <a:path w="382682" h="726520">
                      <a:moveTo>
                        <a:pt x="0" y="0"/>
                      </a:moveTo>
                      <a:lnTo>
                        <a:pt x="0" y="726520"/>
                      </a:lnTo>
                      <a:lnTo>
                        <a:pt x="382683" y="343837"/>
                      </a:lnTo>
                      <a:lnTo>
                        <a:pt x="38461" y="0"/>
                      </a:lnTo>
                      <a:close/>
                    </a:path>
                  </a:pathLst>
                </a:custGeom>
                <a:solidFill>
                  <a:srgbClr val="FDB127"/>
                </a:solidFill>
                <a:ln w="38461" cap="flat">
                  <a:noFill/>
                  <a:prstDash val="solid"/>
                  <a:miter/>
                </a:ln>
              </p:spPr>
              <p:txBody>
                <a:bodyPr rtlCol="0" anchor="ctr"/>
                <a:lstStyle/>
                <a:p>
                  <a:endParaRPr lang="en-IN"/>
                </a:p>
              </p:txBody>
            </p:sp>
          </p:grpSp>
          <p:sp>
            <p:nvSpPr>
              <p:cNvPr id="63" name="Freeform: Shape 90">
                <a:extLst>
                  <a:ext uri="{FF2B5EF4-FFF2-40B4-BE49-F238E27FC236}">
                    <a16:creationId xmlns:a16="http://schemas.microsoft.com/office/drawing/2014/main" id="{D9A9153B-1D7B-421A-A2E1-C224B3CFBD84}"/>
                  </a:ext>
                </a:extLst>
              </p:cNvPr>
              <p:cNvSpPr/>
              <p:nvPr/>
            </p:nvSpPr>
            <p:spPr>
              <a:xfrm>
                <a:off x="7922492" y="0"/>
                <a:ext cx="764980" cy="726520"/>
              </a:xfrm>
              <a:custGeom>
                <a:avLst/>
                <a:gdLst>
                  <a:gd name="connsiteX0" fmla="*/ 0 w 764980"/>
                  <a:gd name="connsiteY0" fmla="*/ 0 h 726520"/>
                  <a:gd name="connsiteX1" fmla="*/ 764981 w 764980"/>
                  <a:gd name="connsiteY1" fmla="*/ 0 h 726520"/>
                  <a:gd name="connsiteX2" fmla="*/ 764981 w 764980"/>
                  <a:gd name="connsiteY2" fmla="*/ 726520 h 726520"/>
                  <a:gd name="connsiteX3" fmla="*/ 0 w 764980"/>
                  <a:gd name="connsiteY3" fmla="*/ 726520 h 726520"/>
                </a:gdLst>
                <a:ahLst/>
                <a:cxnLst>
                  <a:cxn ang="0">
                    <a:pos x="connsiteX0" y="connsiteY0"/>
                  </a:cxn>
                  <a:cxn ang="0">
                    <a:pos x="connsiteX1" y="connsiteY1"/>
                  </a:cxn>
                  <a:cxn ang="0">
                    <a:pos x="connsiteX2" y="connsiteY2"/>
                  </a:cxn>
                  <a:cxn ang="0">
                    <a:pos x="connsiteX3" y="connsiteY3"/>
                  </a:cxn>
                </a:cxnLst>
                <a:rect l="l" t="t" r="r" b="b"/>
                <a:pathLst>
                  <a:path w="764980" h="726520">
                    <a:moveTo>
                      <a:pt x="0" y="0"/>
                    </a:moveTo>
                    <a:lnTo>
                      <a:pt x="764981" y="0"/>
                    </a:lnTo>
                    <a:lnTo>
                      <a:pt x="764981" y="726520"/>
                    </a:lnTo>
                    <a:lnTo>
                      <a:pt x="0" y="726520"/>
                    </a:lnTo>
                    <a:close/>
                  </a:path>
                </a:pathLst>
              </a:custGeom>
              <a:solidFill>
                <a:srgbClr val="FDB127"/>
              </a:solidFill>
              <a:ln w="38461" cap="flat">
                <a:noFill/>
                <a:prstDash val="solid"/>
                <a:miter/>
              </a:ln>
            </p:spPr>
            <p:txBody>
              <a:bodyPr rtlCol="0" anchor="ctr"/>
              <a:lstStyle/>
              <a:p>
                <a:endParaRPr lang="en-IN"/>
              </a:p>
            </p:txBody>
          </p:sp>
          <p:grpSp>
            <p:nvGrpSpPr>
              <p:cNvPr id="64" name="Graphic 1">
                <a:extLst>
                  <a:ext uri="{FF2B5EF4-FFF2-40B4-BE49-F238E27FC236}">
                    <a16:creationId xmlns:a16="http://schemas.microsoft.com/office/drawing/2014/main" id="{D02794F3-89F1-4C7C-9D39-ED454E08035A}"/>
                  </a:ext>
                </a:extLst>
              </p:cNvPr>
              <p:cNvGrpSpPr/>
              <p:nvPr/>
            </p:nvGrpSpPr>
            <p:grpSpPr>
              <a:xfrm>
                <a:off x="7922492" y="0"/>
                <a:ext cx="764980" cy="726520"/>
                <a:chOff x="7922492" y="0"/>
                <a:chExt cx="764980" cy="726520"/>
              </a:xfrm>
            </p:grpSpPr>
            <p:sp>
              <p:nvSpPr>
                <p:cNvPr id="86" name="Freeform: Shape 113">
                  <a:extLst>
                    <a:ext uri="{FF2B5EF4-FFF2-40B4-BE49-F238E27FC236}">
                      <a16:creationId xmlns:a16="http://schemas.microsoft.com/office/drawing/2014/main" id="{B616FCAC-C354-4F49-A59F-6B518142EB16}"/>
                    </a:ext>
                  </a:extLst>
                </p:cNvPr>
                <p:cNvSpPr/>
                <p:nvPr/>
              </p:nvSpPr>
              <p:spPr>
                <a:xfrm>
                  <a:off x="7922492" y="343837"/>
                  <a:ext cx="764980" cy="382682"/>
                </a:xfrm>
                <a:custGeom>
                  <a:avLst/>
                  <a:gdLst>
                    <a:gd name="connsiteX0" fmla="*/ 764981 w 764980"/>
                    <a:gd name="connsiteY0" fmla="*/ 382683 h 382682"/>
                    <a:gd name="connsiteX1" fmla="*/ 0 w 764980"/>
                    <a:gd name="connsiteY1" fmla="*/ 382683 h 382682"/>
                    <a:gd name="connsiteX2" fmla="*/ 382683 w 764980"/>
                    <a:gd name="connsiteY2" fmla="*/ 0 h 382682"/>
                  </a:gdLst>
                  <a:ahLst/>
                  <a:cxnLst>
                    <a:cxn ang="0">
                      <a:pos x="connsiteX0" y="connsiteY0"/>
                    </a:cxn>
                    <a:cxn ang="0">
                      <a:pos x="connsiteX1" y="connsiteY1"/>
                    </a:cxn>
                    <a:cxn ang="0">
                      <a:pos x="connsiteX2" y="connsiteY2"/>
                    </a:cxn>
                  </a:cxnLst>
                  <a:rect l="l" t="t" r="r" b="b"/>
                  <a:pathLst>
                    <a:path w="764980" h="382682">
                      <a:moveTo>
                        <a:pt x="764981" y="382683"/>
                      </a:moveTo>
                      <a:lnTo>
                        <a:pt x="0" y="382683"/>
                      </a:lnTo>
                      <a:lnTo>
                        <a:pt x="382683" y="0"/>
                      </a:lnTo>
                      <a:close/>
                    </a:path>
                  </a:pathLst>
                </a:custGeom>
                <a:solidFill>
                  <a:srgbClr val="FFD899"/>
                </a:solidFill>
                <a:ln w="38461" cap="flat">
                  <a:noFill/>
                  <a:prstDash val="solid"/>
                  <a:miter/>
                </a:ln>
              </p:spPr>
              <p:txBody>
                <a:bodyPr rtlCol="0" anchor="ctr"/>
                <a:lstStyle/>
                <a:p>
                  <a:endParaRPr lang="en-IN"/>
                </a:p>
              </p:txBody>
            </p:sp>
            <p:sp>
              <p:nvSpPr>
                <p:cNvPr id="87" name="Freeform: Shape 114">
                  <a:extLst>
                    <a:ext uri="{FF2B5EF4-FFF2-40B4-BE49-F238E27FC236}">
                      <a16:creationId xmlns:a16="http://schemas.microsoft.com/office/drawing/2014/main" id="{0EDAB528-DEC1-44BC-9739-2765A702F98D}"/>
                    </a:ext>
                  </a:extLst>
                </p:cNvPr>
                <p:cNvSpPr/>
                <p:nvPr/>
              </p:nvSpPr>
              <p:spPr>
                <a:xfrm>
                  <a:off x="7960953" y="0"/>
                  <a:ext cx="688059" cy="343837"/>
                </a:xfrm>
                <a:custGeom>
                  <a:avLst/>
                  <a:gdLst>
                    <a:gd name="connsiteX0" fmla="*/ 0 w 688059"/>
                    <a:gd name="connsiteY0" fmla="*/ 0 h 343837"/>
                    <a:gd name="connsiteX1" fmla="*/ 344222 w 688059"/>
                    <a:gd name="connsiteY1" fmla="*/ 343837 h 343837"/>
                    <a:gd name="connsiteX2" fmla="*/ 688060 w 688059"/>
                    <a:gd name="connsiteY2" fmla="*/ 0 h 343837"/>
                  </a:gdLst>
                  <a:ahLst/>
                  <a:cxnLst>
                    <a:cxn ang="0">
                      <a:pos x="connsiteX0" y="connsiteY0"/>
                    </a:cxn>
                    <a:cxn ang="0">
                      <a:pos x="connsiteX1" y="connsiteY1"/>
                    </a:cxn>
                    <a:cxn ang="0">
                      <a:pos x="connsiteX2" y="connsiteY2"/>
                    </a:cxn>
                  </a:cxnLst>
                  <a:rect l="l" t="t" r="r" b="b"/>
                  <a:pathLst>
                    <a:path w="688059" h="343837">
                      <a:moveTo>
                        <a:pt x="0" y="0"/>
                      </a:moveTo>
                      <a:lnTo>
                        <a:pt x="344222" y="343837"/>
                      </a:lnTo>
                      <a:lnTo>
                        <a:pt x="688060" y="0"/>
                      </a:lnTo>
                      <a:close/>
                    </a:path>
                  </a:pathLst>
                </a:custGeom>
                <a:solidFill>
                  <a:srgbClr val="FFC000"/>
                </a:solidFill>
                <a:ln w="38461" cap="flat">
                  <a:noFill/>
                  <a:prstDash val="solid"/>
                  <a:miter/>
                </a:ln>
              </p:spPr>
              <p:txBody>
                <a:bodyPr rtlCol="0" anchor="ctr"/>
                <a:lstStyle/>
                <a:p>
                  <a:endParaRPr lang="en-IN"/>
                </a:p>
              </p:txBody>
            </p:sp>
            <p:sp>
              <p:nvSpPr>
                <p:cNvPr id="88" name="Freeform: Shape 115">
                  <a:extLst>
                    <a:ext uri="{FF2B5EF4-FFF2-40B4-BE49-F238E27FC236}">
                      <a16:creationId xmlns:a16="http://schemas.microsoft.com/office/drawing/2014/main" id="{29D3EAED-C31E-4FFC-9BCA-244D9420329E}"/>
                    </a:ext>
                  </a:extLst>
                </p:cNvPr>
                <p:cNvSpPr/>
                <p:nvPr/>
              </p:nvSpPr>
              <p:spPr>
                <a:xfrm>
                  <a:off x="7922492" y="0"/>
                  <a:ext cx="382682" cy="726520"/>
                </a:xfrm>
                <a:custGeom>
                  <a:avLst/>
                  <a:gdLst>
                    <a:gd name="connsiteX0" fmla="*/ 0 w 382682"/>
                    <a:gd name="connsiteY0" fmla="*/ 0 h 726520"/>
                    <a:gd name="connsiteX1" fmla="*/ 0 w 382682"/>
                    <a:gd name="connsiteY1" fmla="*/ 726520 h 726520"/>
                    <a:gd name="connsiteX2" fmla="*/ 382683 w 382682"/>
                    <a:gd name="connsiteY2" fmla="*/ 343837 h 726520"/>
                    <a:gd name="connsiteX3" fmla="*/ 38461 w 382682"/>
                    <a:gd name="connsiteY3" fmla="*/ 0 h 726520"/>
                  </a:gdLst>
                  <a:ahLst/>
                  <a:cxnLst>
                    <a:cxn ang="0">
                      <a:pos x="connsiteX0" y="connsiteY0"/>
                    </a:cxn>
                    <a:cxn ang="0">
                      <a:pos x="connsiteX1" y="connsiteY1"/>
                    </a:cxn>
                    <a:cxn ang="0">
                      <a:pos x="connsiteX2" y="connsiteY2"/>
                    </a:cxn>
                    <a:cxn ang="0">
                      <a:pos x="connsiteX3" y="connsiteY3"/>
                    </a:cxn>
                  </a:cxnLst>
                  <a:rect l="l" t="t" r="r" b="b"/>
                  <a:pathLst>
                    <a:path w="382682" h="726520">
                      <a:moveTo>
                        <a:pt x="0" y="0"/>
                      </a:moveTo>
                      <a:lnTo>
                        <a:pt x="0" y="726520"/>
                      </a:lnTo>
                      <a:lnTo>
                        <a:pt x="382683" y="343837"/>
                      </a:lnTo>
                      <a:lnTo>
                        <a:pt x="38461" y="0"/>
                      </a:lnTo>
                      <a:close/>
                    </a:path>
                  </a:pathLst>
                </a:custGeom>
                <a:solidFill>
                  <a:srgbClr val="F2990A"/>
                </a:solidFill>
                <a:ln w="38461" cap="flat">
                  <a:noFill/>
                  <a:prstDash val="solid"/>
                  <a:miter/>
                </a:ln>
              </p:spPr>
              <p:txBody>
                <a:bodyPr rtlCol="0" anchor="ctr"/>
                <a:lstStyle/>
                <a:p>
                  <a:endParaRPr lang="en-IN"/>
                </a:p>
              </p:txBody>
            </p:sp>
          </p:grpSp>
          <p:sp>
            <p:nvSpPr>
              <p:cNvPr id="65" name="Freeform: Shape 92">
                <a:extLst>
                  <a:ext uri="{FF2B5EF4-FFF2-40B4-BE49-F238E27FC236}">
                    <a16:creationId xmlns:a16="http://schemas.microsoft.com/office/drawing/2014/main" id="{BEDAAAD1-C359-408E-9430-6E4CAE1885D8}"/>
                  </a:ext>
                </a:extLst>
              </p:cNvPr>
              <p:cNvSpPr/>
              <p:nvPr/>
            </p:nvSpPr>
            <p:spPr>
              <a:xfrm>
                <a:off x="9452453" y="726520"/>
                <a:ext cx="764980" cy="701136"/>
              </a:xfrm>
              <a:custGeom>
                <a:avLst/>
                <a:gdLst>
                  <a:gd name="connsiteX0" fmla="*/ 63460 w 764980"/>
                  <a:gd name="connsiteY0" fmla="*/ 701136 h 701136"/>
                  <a:gd name="connsiteX1" fmla="*/ 764981 w 764980"/>
                  <a:gd name="connsiteY1" fmla="*/ 0 h 701136"/>
                  <a:gd name="connsiteX2" fmla="*/ 0 w 764980"/>
                  <a:gd name="connsiteY2" fmla="*/ 0 h 701136"/>
                  <a:gd name="connsiteX3" fmla="*/ 0 w 764980"/>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764980" h="701136">
                    <a:moveTo>
                      <a:pt x="63460" y="701136"/>
                    </a:moveTo>
                    <a:lnTo>
                      <a:pt x="764981" y="0"/>
                    </a:lnTo>
                    <a:lnTo>
                      <a:pt x="0" y="0"/>
                    </a:lnTo>
                    <a:lnTo>
                      <a:pt x="0" y="701136"/>
                    </a:lnTo>
                    <a:close/>
                  </a:path>
                </a:pathLst>
              </a:custGeom>
              <a:solidFill>
                <a:srgbClr val="FDB127"/>
              </a:solidFill>
              <a:ln w="38461" cap="flat">
                <a:noFill/>
                <a:prstDash val="solid"/>
                <a:miter/>
              </a:ln>
            </p:spPr>
            <p:txBody>
              <a:bodyPr rtlCol="0" anchor="ctr"/>
              <a:lstStyle/>
              <a:p>
                <a:endParaRPr lang="en-IN"/>
              </a:p>
            </p:txBody>
          </p:sp>
          <p:grpSp>
            <p:nvGrpSpPr>
              <p:cNvPr id="66" name="Graphic 1">
                <a:extLst>
                  <a:ext uri="{FF2B5EF4-FFF2-40B4-BE49-F238E27FC236}">
                    <a16:creationId xmlns:a16="http://schemas.microsoft.com/office/drawing/2014/main" id="{D0A9B39A-43D6-48A4-B513-4BE38D25DDA7}"/>
                  </a:ext>
                </a:extLst>
              </p:cNvPr>
              <p:cNvGrpSpPr/>
              <p:nvPr/>
            </p:nvGrpSpPr>
            <p:grpSpPr>
              <a:xfrm>
                <a:off x="9452453" y="726520"/>
                <a:ext cx="764980" cy="701136"/>
                <a:chOff x="9452453" y="726520"/>
                <a:chExt cx="764980" cy="701136"/>
              </a:xfrm>
              <a:solidFill>
                <a:srgbClr val="FFD899"/>
              </a:solidFill>
            </p:grpSpPr>
            <p:sp>
              <p:nvSpPr>
                <p:cNvPr id="84" name="Freeform: Shape 111">
                  <a:extLst>
                    <a:ext uri="{FF2B5EF4-FFF2-40B4-BE49-F238E27FC236}">
                      <a16:creationId xmlns:a16="http://schemas.microsoft.com/office/drawing/2014/main" id="{BD93B16F-1532-4C3A-A26A-F1A8257BDAAB}"/>
                    </a:ext>
                  </a:extLst>
                </p:cNvPr>
                <p:cNvSpPr/>
                <p:nvPr/>
              </p:nvSpPr>
              <p:spPr>
                <a:xfrm>
                  <a:off x="9452453" y="726520"/>
                  <a:ext cx="764980" cy="382298"/>
                </a:xfrm>
                <a:custGeom>
                  <a:avLst/>
                  <a:gdLst>
                    <a:gd name="connsiteX0" fmla="*/ 764981 w 764980"/>
                    <a:gd name="connsiteY0" fmla="*/ 0 h 382298"/>
                    <a:gd name="connsiteX1" fmla="*/ 382298 w 764980"/>
                    <a:gd name="connsiteY1" fmla="*/ 382298 h 382298"/>
                    <a:gd name="connsiteX2" fmla="*/ 0 w 764980"/>
                    <a:gd name="connsiteY2" fmla="*/ 0 h 382298"/>
                  </a:gdLst>
                  <a:ahLst/>
                  <a:cxnLst>
                    <a:cxn ang="0">
                      <a:pos x="connsiteX0" y="connsiteY0"/>
                    </a:cxn>
                    <a:cxn ang="0">
                      <a:pos x="connsiteX1" y="connsiteY1"/>
                    </a:cxn>
                    <a:cxn ang="0">
                      <a:pos x="connsiteX2" y="connsiteY2"/>
                    </a:cxn>
                  </a:cxnLst>
                  <a:rect l="l" t="t" r="r" b="b"/>
                  <a:pathLst>
                    <a:path w="764980" h="382298">
                      <a:moveTo>
                        <a:pt x="764981" y="0"/>
                      </a:moveTo>
                      <a:lnTo>
                        <a:pt x="382298" y="382298"/>
                      </a:lnTo>
                      <a:lnTo>
                        <a:pt x="0" y="0"/>
                      </a:lnTo>
                      <a:close/>
                    </a:path>
                  </a:pathLst>
                </a:custGeom>
                <a:solidFill>
                  <a:srgbClr val="FFC000"/>
                </a:solidFill>
                <a:ln w="38461" cap="flat">
                  <a:noFill/>
                  <a:prstDash val="solid"/>
                  <a:miter/>
                </a:ln>
              </p:spPr>
              <p:txBody>
                <a:bodyPr rtlCol="0" anchor="ctr"/>
                <a:lstStyle/>
                <a:p>
                  <a:endParaRPr lang="en-IN"/>
                </a:p>
              </p:txBody>
            </p:sp>
            <p:sp>
              <p:nvSpPr>
                <p:cNvPr id="85" name="Freeform: Shape 112">
                  <a:extLst>
                    <a:ext uri="{FF2B5EF4-FFF2-40B4-BE49-F238E27FC236}">
                      <a16:creationId xmlns:a16="http://schemas.microsoft.com/office/drawing/2014/main" id="{0620B97B-B21D-495A-8273-961937C6B954}"/>
                    </a:ext>
                  </a:extLst>
                </p:cNvPr>
                <p:cNvSpPr/>
                <p:nvPr/>
              </p:nvSpPr>
              <p:spPr>
                <a:xfrm>
                  <a:off x="9452453" y="726520"/>
                  <a:ext cx="382298" cy="701136"/>
                </a:xfrm>
                <a:custGeom>
                  <a:avLst/>
                  <a:gdLst>
                    <a:gd name="connsiteX0" fmla="*/ 63460 w 382298"/>
                    <a:gd name="connsiteY0" fmla="*/ 701136 h 701136"/>
                    <a:gd name="connsiteX1" fmla="*/ 382298 w 382298"/>
                    <a:gd name="connsiteY1" fmla="*/ 382298 h 701136"/>
                    <a:gd name="connsiteX2" fmla="*/ 0 w 382298"/>
                    <a:gd name="connsiteY2" fmla="*/ 0 h 701136"/>
                    <a:gd name="connsiteX3" fmla="*/ 0 w 382298"/>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298" h="701136">
                      <a:moveTo>
                        <a:pt x="63460" y="701136"/>
                      </a:moveTo>
                      <a:lnTo>
                        <a:pt x="382298" y="382298"/>
                      </a:lnTo>
                      <a:lnTo>
                        <a:pt x="0" y="0"/>
                      </a:lnTo>
                      <a:lnTo>
                        <a:pt x="0" y="701136"/>
                      </a:lnTo>
                      <a:close/>
                    </a:path>
                  </a:pathLst>
                </a:custGeom>
                <a:solidFill>
                  <a:srgbClr val="FFC000"/>
                </a:solidFill>
                <a:ln w="38461" cap="flat">
                  <a:noFill/>
                  <a:prstDash val="solid"/>
                  <a:miter/>
                </a:ln>
              </p:spPr>
              <p:txBody>
                <a:bodyPr rtlCol="0" anchor="ctr"/>
                <a:lstStyle/>
                <a:p>
                  <a:endParaRPr lang="en-IN"/>
                </a:p>
              </p:txBody>
            </p:sp>
          </p:grpSp>
          <p:sp>
            <p:nvSpPr>
              <p:cNvPr id="67" name="Freeform: Shape 94">
                <a:extLst>
                  <a:ext uri="{FF2B5EF4-FFF2-40B4-BE49-F238E27FC236}">
                    <a16:creationId xmlns:a16="http://schemas.microsoft.com/office/drawing/2014/main" id="{2F402BFA-7121-4745-80D5-D6F1A4F32A77}"/>
                  </a:ext>
                </a:extLst>
              </p:cNvPr>
              <p:cNvSpPr/>
              <p:nvPr/>
            </p:nvSpPr>
            <p:spPr>
              <a:xfrm>
                <a:off x="8687473" y="726520"/>
                <a:ext cx="764980" cy="701520"/>
              </a:xfrm>
              <a:custGeom>
                <a:avLst/>
                <a:gdLst>
                  <a:gd name="connsiteX0" fmla="*/ 0 w 764980"/>
                  <a:gd name="connsiteY0" fmla="*/ 0 h 701520"/>
                  <a:gd name="connsiteX1" fmla="*/ 764981 w 764980"/>
                  <a:gd name="connsiteY1" fmla="*/ 0 h 701520"/>
                  <a:gd name="connsiteX2" fmla="*/ 764981 w 764980"/>
                  <a:gd name="connsiteY2" fmla="*/ 701521 h 701520"/>
                  <a:gd name="connsiteX3" fmla="*/ 0 w 764980"/>
                  <a:gd name="connsiteY3" fmla="*/ 701521 h 701520"/>
                </a:gdLst>
                <a:ahLst/>
                <a:cxnLst>
                  <a:cxn ang="0">
                    <a:pos x="connsiteX0" y="connsiteY0"/>
                  </a:cxn>
                  <a:cxn ang="0">
                    <a:pos x="connsiteX1" y="connsiteY1"/>
                  </a:cxn>
                  <a:cxn ang="0">
                    <a:pos x="connsiteX2" y="connsiteY2"/>
                  </a:cxn>
                  <a:cxn ang="0">
                    <a:pos x="connsiteX3" y="connsiteY3"/>
                  </a:cxn>
                </a:cxnLst>
                <a:rect l="l" t="t" r="r" b="b"/>
                <a:pathLst>
                  <a:path w="764980" h="701520">
                    <a:moveTo>
                      <a:pt x="0" y="0"/>
                    </a:moveTo>
                    <a:lnTo>
                      <a:pt x="764981" y="0"/>
                    </a:lnTo>
                    <a:lnTo>
                      <a:pt x="764981" y="701521"/>
                    </a:lnTo>
                    <a:lnTo>
                      <a:pt x="0" y="701521"/>
                    </a:lnTo>
                    <a:close/>
                  </a:path>
                </a:pathLst>
              </a:custGeom>
              <a:solidFill>
                <a:srgbClr val="FDB127"/>
              </a:solidFill>
              <a:ln w="38461" cap="flat">
                <a:noFill/>
                <a:prstDash val="solid"/>
                <a:miter/>
              </a:ln>
            </p:spPr>
            <p:txBody>
              <a:bodyPr rtlCol="0" anchor="ctr"/>
              <a:lstStyle/>
              <a:p>
                <a:endParaRPr lang="en-IN"/>
              </a:p>
            </p:txBody>
          </p:sp>
          <p:grpSp>
            <p:nvGrpSpPr>
              <p:cNvPr id="68" name="Graphic 1">
                <a:extLst>
                  <a:ext uri="{FF2B5EF4-FFF2-40B4-BE49-F238E27FC236}">
                    <a16:creationId xmlns:a16="http://schemas.microsoft.com/office/drawing/2014/main" id="{F3077C72-11E5-43A3-A088-62482DE86739}"/>
                  </a:ext>
                </a:extLst>
              </p:cNvPr>
              <p:cNvGrpSpPr/>
              <p:nvPr/>
            </p:nvGrpSpPr>
            <p:grpSpPr>
              <a:xfrm>
                <a:off x="8687473" y="726520"/>
                <a:ext cx="764980" cy="701136"/>
                <a:chOff x="8687473" y="726520"/>
                <a:chExt cx="764980" cy="701136"/>
              </a:xfrm>
            </p:grpSpPr>
            <p:sp>
              <p:nvSpPr>
                <p:cNvPr id="81" name="Freeform: Shape 108">
                  <a:extLst>
                    <a:ext uri="{FF2B5EF4-FFF2-40B4-BE49-F238E27FC236}">
                      <a16:creationId xmlns:a16="http://schemas.microsoft.com/office/drawing/2014/main" id="{60442EA0-9EC5-4DF4-93C2-0E2106561EE4}"/>
                    </a:ext>
                  </a:extLst>
                </p:cNvPr>
                <p:cNvSpPr/>
                <p:nvPr/>
              </p:nvSpPr>
              <p:spPr>
                <a:xfrm>
                  <a:off x="8750932" y="1108818"/>
                  <a:ext cx="638060" cy="318838"/>
                </a:xfrm>
                <a:custGeom>
                  <a:avLst/>
                  <a:gdLst>
                    <a:gd name="connsiteX0" fmla="*/ 638061 w 638060"/>
                    <a:gd name="connsiteY0" fmla="*/ 318838 h 318838"/>
                    <a:gd name="connsiteX1" fmla="*/ 319223 w 638060"/>
                    <a:gd name="connsiteY1" fmla="*/ 0 h 318838"/>
                    <a:gd name="connsiteX2" fmla="*/ 0 w 638060"/>
                    <a:gd name="connsiteY2" fmla="*/ 318838 h 318838"/>
                  </a:gdLst>
                  <a:ahLst/>
                  <a:cxnLst>
                    <a:cxn ang="0">
                      <a:pos x="connsiteX0" y="connsiteY0"/>
                    </a:cxn>
                    <a:cxn ang="0">
                      <a:pos x="connsiteX1" y="connsiteY1"/>
                    </a:cxn>
                    <a:cxn ang="0">
                      <a:pos x="connsiteX2" y="connsiteY2"/>
                    </a:cxn>
                  </a:cxnLst>
                  <a:rect l="l" t="t" r="r" b="b"/>
                  <a:pathLst>
                    <a:path w="638060" h="318838">
                      <a:moveTo>
                        <a:pt x="638061" y="318838"/>
                      </a:moveTo>
                      <a:lnTo>
                        <a:pt x="319223" y="0"/>
                      </a:lnTo>
                      <a:lnTo>
                        <a:pt x="0" y="318838"/>
                      </a:lnTo>
                      <a:close/>
                    </a:path>
                  </a:pathLst>
                </a:custGeom>
                <a:solidFill>
                  <a:srgbClr val="F2990A"/>
                </a:solidFill>
                <a:ln w="38461" cap="flat">
                  <a:noFill/>
                  <a:prstDash val="solid"/>
                  <a:miter/>
                </a:ln>
              </p:spPr>
              <p:txBody>
                <a:bodyPr rtlCol="0" anchor="ctr"/>
                <a:lstStyle/>
                <a:p>
                  <a:endParaRPr lang="en-IN"/>
                </a:p>
              </p:txBody>
            </p:sp>
            <p:sp>
              <p:nvSpPr>
                <p:cNvPr id="82" name="Freeform: Shape 109">
                  <a:extLst>
                    <a:ext uri="{FF2B5EF4-FFF2-40B4-BE49-F238E27FC236}">
                      <a16:creationId xmlns:a16="http://schemas.microsoft.com/office/drawing/2014/main" id="{B406B26A-62F9-4E8F-9638-F71753CED1AB}"/>
                    </a:ext>
                  </a:extLst>
                </p:cNvPr>
                <p:cNvSpPr/>
                <p:nvPr/>
              </p:nvSpPr>
              <p:spPr>
                <a:xfrm>
                  <a:off x="8687473" y="726520"/>
                  <a:ext cx="764980" cy="382298"/>
                </a:xfrm>
                <a:custGeom>
                  <a:avLst/>
                  <a:gdLst>
                    <a:gd name="connsiteX0" fmla="*/ 764981 w 764980"/>
                    <a:gd name="connsiteY0" fmla="*/ 0 h 382298"/>
                    <a:gd name="connsiteX1" fmla="*/ 382683 w 764980"/>
                    <a:gd name="connsiteY1" fmla="*/ 382298 h 382298"/>
                    <a:gd name="connsiteX2" fmla="*/ 0 w 764980"/>
                    <a:gd name="connsiteY2" fmla="*/ 0 h 382298"/>
                  </a:gdLst>
                  <a:ahLst/>
                  <a:cxnLst>
                    <a:cxn ang="0">
                      <a:pos x="connsiteX0" y="connsiteY0"/>
                    </a:cxn>
                    <a:cxn ang="0">
                      <a:pos x="connsiteX1" y="connsiteY1"/>
                    </a:cxn>
                    <a:cxn ang="0">
                      <a:pos x="connsiteX2" y="connsiteY2"/>
                    </a:cxn>
                  </a:cxnLst>
                  <a:rect l="l" t="t" r="r" b="b"/>
                  <a:pathLst>
                    <a:path w="764980" h="382298">
                      <a:moveTo>
                        <a:pt x="764981" y="0"/>
                      </a:moveTo>
                      <a:lnTo>
                        <a:pt x="382683" y="382298"/>
                      </a:lnTo>
                      <a:lnTo>
                        <a:pt x="0" y="0"/>
                      </a:lnTo>
                      <a:close/>
                    </a:path>
                  </a:pathLst>
                </a:custGeom>
                <a:solidFill>
                  <a:srgbClr val="FFC000"/>
                </a:solidFill>
                <a:ln w="38461" cap="flat">
                  <a:noFill/>
                  <a:prstDash val="solid"/>
                  <a:miter/>
                </a:ln>
              </p:spPr>
              <p:txBody>
                <a:bodyPr rtlCol="0" anchor="ctr"/>
                <a:lstStyle/>
                <a:p>
                  <a:endParaRPr lang="en-IN"/>
                </a:p>
              </p:txBody>
            </p:sp>
            <p:sp>
              <p:nvSpPr>
                <p:cNvPr id="83" name="Freeform: Shape 110">
                  <a:extLst>
                    <a:ext uri="{FF2B5EF4-FFF2-40B4-BE49-F238E27FC236}">
                      <a16:creationId xmlns:a16="http://schemas.microsoft.com/office/drawing/2014/main" id="{5ECBF44C-C2BF-4CC5-B727-B2DEB3B0CC4A}"/>
                    </a:ext>
                  </a:extLst>
                </p:cNvPr>
                <p:cNvSpPr/>
                <p:nvPr/>
              </p:nvSpPr>
              <p:spPr>
                <a:xfrm>
                  <a:off x="8687473" y="726520"/>
                  <a:ext cx="382682" cy="701136"/>
                </a:xfrm>
                <a:custGeom>
                  <a:avLst/>
                  <a:gdLst>
                    <a:gd name="connsiteX0" fmla="*/ 63460 w 382682"/>
                    <a:gd name="connsiteY0" fmla="*/ 701136 h 701136"/>
                    <a:gd name="connsiteX1" fmla="*/ 382683 w 382682"/>
                    <a:gd name="connsiteY1" fmla="*/ 382298 h 701136"/>
                    <a:gd name="connsiteX2" fmla="*/ 0 w 382682"/>
                    <a:gd name="connsiteY2" fmla="*/ 0 h 701136"/>
                    <a:gd name="connsiteX3" fmla="*/ 0 w 382682"/>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682" h="701136">
                      <a:moveTo>
                        <a:pt x="63460" y="701136"/>
                      </a:moveTo>
                      <a:lnTo>
                        <a:pt x="382683" y="382298"/>
                      </a:lnTo>
                      <a:lnTo>
                        <a:pt x="0" y="0"/>
                      </a:lnTo>
                      <a:lnTo>
                        <a:pt x="0" y="701136"/>
                      </a:lnTo>
                      <a:close/>
                    </a:path>
                  </a:pathLst>
                </a:custGeom>
                <a:solidFill>
                  <a:srgbClr val="FFC000"/>
                </a:solidFill>
                <a:ln w="38461" cap="flat">
                  <a:noFill/>
                  <a:prstDash val="solid"/>
                  <a:miter/>
                </a:ln>
              </p:spPr>
              <p:txBody>
                <a:bodyPr rtlCol="0" anchor="ctr"/>
                <a:lstStyle/>
                <a:p>
                  <a:endParaRPr lang="en-IN"/>
                </a:p>
              </p:txBody>
            </p:sp>
          </p:grpSp>
          <p:sp>
            <p:nvSpPr>
              <p:cNvPr id="69" name="Freeform: Shape 96">
                <a:extLst>
                  <a:ext uri="{FF2B5EF4-FFF2-40B4-BE49-F238E27FC236}">
                    <a16:creationId xmlns:a16="http://schemas.microsoft.com/office/drawing/2014/main" id="{E321B19D-D447-4BDF-B3AA-E5D18E6F9968}"/>
                  </a:ext>
                </a:extLst>
              </p:cNvPr>
              <p:cNvSpPr/>
              <p:nvPr/>
            </p:nvSpPr>
            <p:spPr>
              <a:xfrm>
                <a:off x="7922492" y="726520"/>
                <a:ext cx="764980" cy="701520"/>
              </a:xfrm>
              <a:custGeom>
                <a:avLst/>
                <a:gdLst>
                  <a:gd name="connsiteX0" fmla="*/ 0 w 764980"/>
                  <a:gd name="connsiteY0" fmla="*/ 0 h 701520"/>
                  <a:gd name="connsiteX1" fmla="*/ 764981 w 764980"/>
                  <a:gd name="connsiteY1" fmla="*/ 0 h 701520"/>
                  <a:gd name="connsiteX2" fmla="*/ 764981 w 764980"/>
                  <a:gd name="connsiteY2" fmla="*/ 701521 h 701520"/>
                  <a:gd name="connsiteX3" fmla="*/ 0 w 764980"/>
                  <a:gd name="connsiteY3" fmla="*/ 701521 h 701520"/>
                </a:gdLst>
                <a:ahLst/>
                <a:cxnLst>
                  <a:cxn ang="0">
                    <a:pos x="connsiteX0" y="connsiteY0"/>
                  </a:cxn>
                  <a:cxn ang="0">
                    <a:pos x="connsiteX1" y="connsiteY1"/>
                  </a:cxn>
                  <a:cxn ang="0">
                    <a:pos x="connsiteX2" y="connsiteY2"/>
                  </a:cxn>
                  <a:cxn ang="0">
                    <a:pos x="connsiteX3" y="connsiteY3"/>
                  </a:cxn>
                </a:cxnLst>
                <a:rect l="l" t="t" r="r" b="b"/>
                <a:pathLst>
                  <a:path w="764980" h="701520">
                    <a:moveTo>
                      <a:pt x="0" y="0"/>
                    </a:moveTo>
                    <a:lnTo>
                      <a:pt x="764981" y="0"/>
                    </a:lnTo>
                    <a:lnTo>
                      <a:pt x="764981" y="701521"/>
                    </a:lnTo>
                    <a:lnTo>
                      <a:pt x="0" y="701521"/>
                    </a:lnTo>
                    <a:close/>
                  </a:path>
                </a:pathLst>
              </a:custGeom>
              <a:solidFill>
                <a:srgbClr val="F2990A"/>
              </a:solidFill>
              <a:ln w="38461" cap="flat">
                <a:noFill/>
                <a:prstDash val="solid"/>
                <a:miter/>
              </a:ln>
            </p:spPr>
            <p:txBody>
              <a:bodyPr rtlCol="0" anchor="ctr"/>
              <a:lstStyle/>
              <a:p>
                <a:endParaRPr lang="en-IN"/>
              </a:p>
            </p:txBody>
          </p:sp>
          <p:grpSp>
            <p:nvGrpSpPr>
              <p:cNvPr id="70" name="Graphic 1">
                <a:extLst>
                  <a:ext uri="{FF2B5EF4-FFF2-40B4-BE49-F238E27FC236}">
                    <a16:creationId xmlns:a16="http://schemas.microsoft.com/office/drawing/2014/main" id="{75556E44-D8DF-43C0-869F-86A824286F0D}"/>
                  </a:ext>
                </a:extLst>
              </p:cNvPr>
              <p:cNvGrpSpPr/>
              <p:nvPr/>
            </p:nvGrpSpPr>
            <p:grpSpPr>
              <a:xfrm>
                <a:off x="7922492" y="726520"/>
                <a:ext cx="764980" cy="701136"/>
                <a:chOff x="7922492" y="726520"/>
                <a:chExt cx="764980" cy="701136"/>
              </a:xfrm>
            </p:grpSpPr>
            <p:sp>
              <p:nvSpPr>
                <p:cNvPr id="78" name="Freeform: Shape 105">
                  <a:extLst>
                    <a:ext uri="{FF2B5EF4-FFF2-40B4-BE49-F238E27FC236}">
                      <a16:creationId xmlns:a16="http://schemas.microsoft.com/office/drawing/2014/main" id="{6DE993F7-DDED-4EAB-9AEF-6B5D7E191DF1}"/>
                    </a:ext>
                  </a:extLst>
                </p:cNvPr>
                <p:cNvSpPr/>
                <p:nvPr/>
              </p:nvSpPr>
              <p:spPr>
                <a:xfrm>
                  <a:off x="7985952" y="1108818"/>
                  <a:ext cx="638060" cy="318838"/>
                </a:xfrm>
                <a:custGeom>
                  <a:avLst/>
                  <a:gdLst>
                    <a:gd name="connsiteX0" fmla="*/ 638061 w 638060"/>
                    <a:gd name="connsiteY0" fmla="*/ 318838 h 318838"/>
                    <a:gd name="connsiteX1" fmla="*/ 319223 w 638060"/>
                    <a:gd name="connsiteY1" fmla="*/ 0 h 318838"/>
                    <a:gd name="connsiteX2" fmla="*/ 0 w 638060"/>
                    <a:gd name="connsiteY2" fmla="*/ 318838 h 318838"/>
                  </a:gdLst>
                  <a:ahLst/>
                  <a:cxnLst>
                    <a:cxn ang="0">
                      <a:pos x="connsiteX0" y="connsiteY0"/>
                    </a:cxn>
                    <a:cxn ang="0">
                      <a:pos x="connsiteX1" y="connsiteY1"/>
                    </a:cxn>
                    <a:cxn ang="0">
                      <a:pos x="connsiteX2" y="connsiteY2"/>
                    </a:cxn>
                  </a:cxnLst>
                  <a:rect l="l" t="t" r="r" b="b"/>
                  <a:pathLst>
                    <a:path w="638060" h="318838">
                      <a:moveTo>
                        <a:pt x="638061" y="318838"/>
                      </a:moveTo>
                      <a:lnTo>
                        <a:pt x="319223" y="0"/>
                      </a:lnTo>
                      <a:lnTo>
                        <a:pt x="0" y="318838"/>
                      </a:lnTo>
                      <a:close/>
                    </a:path>
                  </a:pathLst>
                </a:custGeom>
                <a:solidFill>
                  <a:srgbClr val="F2990A"/>
                </a:solidFill>
                <a:ln w="38461" cap="flat">
                  <a:noFill/>
                  <a:prstDash val="solid"/>
                  <a:miter/>
                </a:ln>
              </p:spPr>
              <p:txBody>
                <a:bodyPr rtlCol="0" anchor="ctr"/>
                <a:lstStyle/>
                <a:p>
                  <a:endParaRPr lang="en-IN"/>
                </a:p>
              </p:txBody>
            </p:sp>
            <p:sp>
              <p:nvSpPr>
                <p:cNvPr id="79" name="Freeform: Shape 106">
                  <a:extLst>
                    <a:ext uri="{FF2B5EF4-FFF2-40B4-BE49-F238E27FC236}">
                      <a16:creationId xmlns:a16="http://schemas.microsoft.com/office/drawing/2014/main" id="{9A9DC00E-FEC6-4D99-8F47-AFAFD377B2FF}"/>
                    </a:ext>
                  </a:extLst>
                </p:cNvPr>
                <p:cNvSpPr/>
                <p:nvPr/>
              </p:nvSpPr>
              <p:spPr>
                <a:xfrm>
                  <a:off x="7922492" y="726520"/>
                  <a:ext cx="764980" cy="382298"/>
                </a:xfrm>
                <a:custGeom>
                  <a:avLst/>
                  <a:gdLst>
                    <a:gd name="connsiteX0" fmla="*/ 764981 w 764980"/>
                    <a:gd name="connsiteY0" fmla="*/ 0 h 382298"/>
                    <a:gd name="connsiteX1" fmla="*/ 382683 w 764980"/>
                    <a:gd name="connsiteY1" fmla="*/ 382298 h 382298"/>
                    <a:gd name="connsiteX2" fmla="*/ 0 w 764980"/>
                    <a:gd name="connsiteY2" fmla="*/ 0 h 382298"/>
                  </a:gdLst>
                  <a:ahLst/>
                  <a:cxnLst>
                    <a:cxn ang="0">
                      <a:pos x="connsiteX0" y="connsiteY0"/>
                    </a:cxn>
                    <a:cxn ang="0">
                      <a:pos x="connsiteX1" y="connsiteY1"/>
                    </a:cxn>
                    <a:cxn ang="0">
                      <a:pos x="connsiteX2" y="connsiteY2"/>
                    </a:cxn>
                  </a:cxnLst>
                  <a:rect l="l" t="t" r="r" b="b"/>
                  <a:pathLst>
                    <a:path w="764980" h="382298">
                      <a:moveTo>
                        <a:pt x="764981" y="0"/>
                      </a:moveTo>
                      <a:lnTo>
                        <a:pt x="382683" y="382298"/>
                      </a:lnTo>
                      <a:lnTo>
                        <a:pt x="0" y="0"/>
                      </a:lnTo>
                      <a:close/>
                    </a:path>
                  </a:pathLst>
                </a:custGeom>
                <a:solidFill>
                  <a:srgbClr val="FDB127"/>
                </a:solidFill>
                <a:ln w="38461" cap="flat">
                  <a:noFill/>
                  <a:prstDash val="solid"/>
                  <a:miter/>
                </a:ln>
              </p:spPr>
              <p:txBody>
                <a:bodyPr rtlCol="0" anchor="ctr"/>
                <a:lstStyle/>
                <a:p>
                  <a:endParaRPr lang="en-IN"/>
                </a:p>
              </p:txBody>
            </p:sp>
            <p:sp>
              <p:nvSpPr>
                <p:cNvPr id="80" name="Freeform: Shape 107">
                  <a:extLst>
                    <a:ext uri="{FF2B5EF4-FFF2-40B4-BE49-F238E27FC236}">
                      <a16:creationId xmlns:a16="http://schemas.microsoft.com/office/drawing/2014/main" id="{257D164C-921D-4A3D-BCD9-18F93233FDF6}"/>
                    </a:ext>
                  </a:extLst>
                </p:cNvPr>
                <p:cNvSpPr/>
                <p:nvPr/>
              </p:nvSpPr>
              <p:spPr>
                <a:xfrm>
                  <a:off x="7922492" y="726520"/>
                  <a:ext cx="382682" cy="701136"/>
                </a:xfrm>
                <a:custGeom>
                  <a:avLst/>
                  <a:gdLst>
                    <a:gd name="connsiteX0" fmla="*/ 63460 w 382682"/>
                    <a:gd name="connsiteY0" fmla="*/ 701136 h 701136"/>
                    <a:gd name="connsiteX1" fmla="*/ 382683 w 382682"/>
                    <a:gd name="connsiteY1" fmla="*/ 382298 h 701136"/>
                    <a:gd name="connsiteX2" fmla="*/ 0 w 382682"/>
                    <a:gd name="connsiteY2" fmla="*/ 0 h 701136"/>
                    <a:gd name="connsiteX3" fmla="*/ 0 w 382682"/>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682" h="701136">
                      <a:moveTo>
                        <a:pt x="63460" y="701136"/>
                      </a:moveTo>
                      <a:lnTo>
                        <a:pt x="382683" y="382298"/>
                      </a:lnTo>
                      <a:lnTo>
                        <a:pt x="0" y="0"/>
                      </a:lnTo>
                      <a:lnTo>
                        <a:pt x="0" y="701136"/>
                      </a:lnTo>
                      <a:close/>
                    </a:path>
                  </a:pathLst>
                </a:custGeom>
                <a:solidFill>
                  <a:srgbClr val="FDB127"/>
                </a:solidFill>
                <a:ln w="38461" cap="flat">
                  <a:noFill/>
                  <a:prstDash val="solid"/>
                  <a:miter/>
                </a:ln>
              </p:spPr>
              <p:txBody>
                <a:bodyPr rtlCol="0" anchor="ctr"/>
                <a:lstStyle/>
                <a:p>
                  <a:endParaRPr lang="en-IN"/>
                </a:p>
              </p:txBody>
            </p:sp>
          </p:grpSp>
          <p:sp>
            <p:nvSpPr>
              <p:cNvPr id="71" name="Freeform: Shape 98">
                <a:extLst>
                  <a:ext uri="{FF2B5EF4-FFF2-40B4-BE49-F238E27FC236}">
                    <a16:creationId xmlns:a16="http://schemas.microsoft.com/office/drawing/2014/main" id="{2F2C7F7E-98DF-4138-92EF-EB467487CD7F}"/>
                  </a:ext>
                </a:extLst>
              </p:cNvPr>
              <p:cNvSpPr/>
              <p:nvPr/>
            </p:nvSpPr>
            <p:spPr>
              <a:xfrm>
                <a:off x="7157511" y="0"/>
                <a:ext cx="764980" cy="726520"/>
              </a:xfrm>
              <a:custGeom>
                <a:avLst/>
                <a:gdLst>
                  <a:gd name="connsiteX0" fmla="*/ 726520 w 764980"/>
                  <a:gd name="connsiteY0" fmla="*/ 0 h 726520"/>
                  <a:gd name="connsiteX1" fmla="*/ 0 w 764980"/>
                  <a:gd name="connsiteY1" fmla="*/ 726520 h 726520"/>
                  <a:gd name="connsiteX2" fmla="*/ 764981 w 764980"/>
                  <a:gd name="connsiteY2" fmla="*/ 726520 h 726520"/>
                  <a:gd name="connsiteX3" fmla="*/ 764981 w 764980"/>
                  <a:gd name="connsiteY3" fmla="*/ 0 h 726520"/>
                </a:gdLst>
                <a:ahLst/>
                <a:cxnLst>
                  <a:cxn ang="0">
                    <a:pos x="connsiteX0" y="connsiteY0"/>
                  </a:cxn>
                  <a:cxn ang="0">
                    <a:pos x="connsiteX1" y="connsiteY1"/>
                  </a:cxn>
                  <a:cxn ang="0">
                    <a:pos x="connsiteX2" y="connsiteY2"/>
                  </a:cxn>
                  <a:cxn ang="0">
                    <a:pos x="connsiteX3" y="connsiteY3"/>
                  </a:cxn>
                </a:cxnLst>
                <a:rect l="l" t="t" r="r" b="b"/>
                <a:pathLst>
                  <a:path w="764980" h="726520">
                    <a:moveTo>
                      <a:pt x="726520" y="0"/>
                    </a:moveTo>
                    <a:lnTo>
                      <a:pt x="0" y="726520"/>
                    </a:lnTo>
                    <a:lnTo>
                      <a:pt x="764981" y="726520"/>
                    </a:lnTo>
                    <a:lnTo>
                      <a:pt x="764981" y="0"/>
                    </a:lnTo>
                    <a:close/>
                  </a:path>
                </a:pathLst>
              </a:custGeom>
              <a:solidFill>
                <a:srgbClr val="FDB127"/>
              </a:solidFill>
              <a:ln w="38461" cap="flat">
                <a:noFill/>
                <a:prstDash val="solid"/>
                <a:miter/>
              </a:ln>
            </p:spPr>
            <p:txBody>
              <a:bodyPr rtlCol="0" anchor="ctr"/>
              <a:lstStyle/>
              <a:p>
                <a:endParaRPr lang="en-IN"/>
              </a:p>
            </p:txBody>
          </p:sp>
          <p:sp>
            <p:nvSpPr>
              <p:cNvPr id="72" name="Freeform: Shape 99">
                <a:extLst>
                  <a:ext uri="{FF2B5EF4-FFF2-40B4-BE49-F238E27FC236}">
                    <a16:creationId xmlns:a16="http://schemas.microsoft.com/office/drawing/2014/main" id="{EC683F5D-5FF9-4AD8-95D7-B82C387D6B7B}"/>
                  </a:ext>
                </a:extLst>
              </p:cNvPr>
              <p:cNvSpPr/>
              <p:nvPr/>
            </p:nvSpPr>
            <p:spPr>
              <a:xfrm>
                <a:off x="7540194" y="0"/>
                <a:ext cx="382298" cy="726520"/>
              </a:xfrm>
              <a:custGeom>
                <a:avLst/>
                <a:gdLst>
                  <a:gd name="connsiteX0" fmla="*/ 343838 w 382298"/>
                  <a:gd name="connsiteY0" fmla="*/ 0 h 726520"/>
                  <a:gd name="connsiteX1" fmla="*/ 0 w 382298"/>
                  <a:gd name="connsiteY1" fmla="*/ 343837 h 726520"/>
                  <a:gd name="connsiteX2" fmla="*/ 382298 w 382298"/>
                  <a:gd name="connsiteY2" fmla="*/ 726520 h 726520"/>
                  <a:gd name="connsiteX3" fmla="*/ 382298 w 382298"/>
                  <a:gd name="connsiteY3" fmla="*/ 0 h 726520"/>
                </a:gdLst>
                <a:ahLst/>
                <a:cxnLst>
                  <a:cxn ang="0">
                    <a:pos x="connsiteX0" y="connsiteY0"/>
                  </a:cxn>
                  <a:cxn ang="0">
                    <a:pos x="connsiteX1" y="connsiteY1"/>
                  </a:cxn>
                  <a:cxn ang="0">
                    <a:pos x="connsiteX2" y="connsiteY2"/>
                  </a:cxn>
                  <a:cxn ang="0">
                    <a:pos x="connsiteX3" y="connsiteY3"/>
                  </a:cxn>
                </a:cxnLst>
                <a:rect l="l" t="t" r="r" b="b"/>
                <a:pathLst>
                  <a:path w="382298" h="726520">
                    <a:moveTo>
                      <a:pt x="343838" y="0"/>
                    </a:moveTo>
                    <a:lnTo>
                      <a:pt x="0" y="343837"/>
                    </a:lnTo>
                    <a:lnTo>
                      <a:pt x="382298" y="726520"/>
                    </a:lnTo>
                    <a:lnTo>
                      <a:pt x="382298" y="0"/>
                    </a:lnTo>
                    <a:close/>
                  </a:path>
                </a:pathLst>
              </a:custGeom>
              <a:solidFill>
                <a:srgbClr val="FFC000"/>
              </a:solidFill>
              <a:ln w="38461" cap="flat">
                <a:noFill/>
                <a:prstDash val="solid"/>
                <a:miter/>
              </a:ln>
            </p:spPr>
            <p:txBody>
              <a:bodyPr rtlCol="0" anchor="ctr"/>
              <a:lstStyle/>
              <a:p>
                <a:endParaRPr lang="en-IN" dirty="0"/>
              </a:p>
            </p:txBody>
          </p:sp>
          <p:sp>
            <p:nvSpPr>
              <p:cNvPr id="73" name="Freeform: Shape 100">
                <a:extLst>
                  <a:ext uri="{FF2B5EF4-FFF2-40B4-BE49-F238E27FC236}">
                    <a16:creationId xmlns:a16="http://schemas.microsoft.com/office/drawing/2014/main" id="{42F89F18-B1E7-44DC-B1E1-7E75CC85A4A1}"/>
                  </a:ext>
                </a:extLst>
              </p:cNvPr>
              <p:cNvSpPr/>
              <p:nvPr/>
            </p:nvSpPr>
            <p:spPr>
              <a:xfrm>
                <a:off x="7157511" y="726520"/>
                <a:ext cx="764980" cy="701520"/>
              </a:xfrm>
              <a:custGeom>
                <a:avLst/>
                <a:gdLst>
                  <a:gd name="connsiteX0" fmla="*/ 0 w 764980"/>
                  <a:gd name="connsiteY0" fmla="*/ 0 h 701520"/>
                  <a:gd name="connsiteX1" fmla="*/ 764981 w 764980"/>
                  <a:gd name="connsiteY1" fmla="*/ 0 h 701520"/>
                  <a:gd name="connsiteX2" fmla="*/ 764981 w 764980"/>
                  <a:gd name="connsiteY2" fmla="*/ 701521 h 701520"/>
                  <a:gd name="connsiteX3" fmla="*/ 0 w 764980"/>
                  <a:gd name="connsiteY3" fmla="*/ 701521 h 701520"/>
                </a:gdLst>
                <a:ahLst/>
                <a:cxnLst>
                  <a:cxn ang="0">
                    <a:pos x="connsiteX0" y="connsiteY0"/>
                  </a:cxn>
                  <a:cxn ang="0">
                    <a:pos x="connsiteX1" y="connsiteY1"/>
                  </a:cxn>
                  <a:cxn ang="0">
                    <a:pos x="connsiteX2" y="connsiteY2"/>
                  </a:cxn>
                  <a:cxn ang="0">
                    <a:pos x="connsiteX3" y="connsiteY3"/>
                  </a:cxn>
                </a:cxnLst>
                <a:rect l="l" t="t" r="r" b="b"/>
                <a:pathLst>
                  <a:path w="764980" h="701520">
                    <a:moveTo>
                      <a:pt x="0" y="0"/>
                    </a:moveTo>
                    <a:lnTo>
                      <a:pt x="764981" y="0"/>
                    </a:lnTo>
                    <a:lnTo>
                      <a:pt x="764981" y="701521"/>
                    </a:lnTo>
                    <a:lnTo>
                      <a:pt x="0" y="701521"/>
                    </a:lnTo>
                    <a:close/>
                  </a:path>
                </a:pathLst>
              </a:custGeom>
              <a:solidFill>
                <a:srgbClr val="F2990A"/>
              </a:solidFill>
              <a:ln w="38461" cap="flat">
                <a:noFill/>
                <a:prstDash val="solid"/>
                <a:miter/>
              </a:ln>
            </p:spPr>
            <p:txBody>
              <a:bodyPr rtlCol="0" anchor="ctr"/>
              <a:lstStyle/>
              <a:p>
                <a:endParaRPr lang="en-IN"/>
              </a:p>
            </p:txBody>
          </p:sp>
          <p:grpSp>
            <p:nvGrpSpPr>
              <p:cNvPr id="74" name="Graphic 1">
                <a:extLst>
                  <a:ext uri="{FF2B5EF4-FFF2-40B4-BE49-F238E27FC236}">
                    <a16:creationId xmlns:a16="http://schemas.microsoft.com/office/drawing/2014/main" id="{598F5173-6519-46C2-A1E9-A9ED7768192C}"/>
                  </a:ext>
                </a:extLst>
              </p:cNvPr>
              <p:cNvGrpSpPr/>
              <p:nvPr/>
            </p:nvGrpSpPr>
            <p:grpSpPr>
              <a:xfrm>
                <a:off x="7157511" y="726520"/>
                <a:ext cx="764980" cy="701136"/>
                <a:chOff x="7157511" y="726520"/>
                <a:chExt cx="764980" cy="701136"/>
              </a:xfrm>
            </p:grpSpPr>
            <p:sp>
              <p:nvSpPr>
                <p:cNvPr id="75" name="Freeform: Shape 102">
                  <a:extLst>
                    <a:ext uri="{FF2B5EF4-FFF2-40B4-BE49-F238E27FC236}">
                      <a16:creationId xmlns:a16="http://schemas.microsoft.com/office/drawing/2014/main" id="{28B37E74-4F80-45FA-B687-CC5833AF21F0}"/>
                    </a:ext>
                  </a:extLst>
                </p:cNvPr>
                <p:cNvSpPr/>
                <p:nvPr/>
              </p:nvSpPr>
              <p:spPr>
                <a:xfrm>
                  <a:off x="7220971" y="1108818"/>
                  <a:ext cx="638060" cy="318838"/>
                </a:xfrm>
                <a:custGeom>
                  <a:avLst/>
                  <a:gdLst>
                    <a:gd name="connsiteX0" fmla="*/ 638061 w 638060"/>
                    <a:gd name="connsiteY0" fmla="*/ 318838 h 318838"/>
                    <a:gd name="connsiteX1" fmla="*/ 319223 w 638060"/>
                    <a:gd name="connsiteY1" fmla="*/ 0 h 318838"/>
                    <a:gd name="connsiteX2" fmla="*/ 0 w 638060"/>
                    <a:gd name="connsiteY2" fmla="*/ 318838 h 318838"/>
                  </a:gdLst>
                  <a:ahLst/>
                  <a:cxnLst>
                    <a:cxn ang="0">
                      <a:pos x="connsiteX0" y="connsiteY0"/>
                    </a:cxn>
                    <a:cxn ang="0">
                      <a:pos x="connsiteX1" y="connsiteY1"/>
                    </a:cxn>
                    <a:cxn ang="0">
                      <a:pos x="connsiteX2" y="connsiteY2"/>
                    </a:cxn>
                  </a:cxnLst>
                  <a:rect l="l" t="t" r="r" b="b"/>
                  <a:pathLst>
                    <a:path w="638060" h="318838">
                      <a:moveTo>
                        <a:pt x="638061" y="318838"/>
                      </a:moveTo>
                      <a:lnTo>
                        <a:pt x="319223" y="0"/>
                      </a:lnTo>
                      <a:lnTo>
                        <a:pt x="0" y="318838"/>
                      </a:lnTo>
                      <a:close/>
                    </a:path>
                  </a:pathLst>
                </a:custGeom>
                <a:solidFill>
                  <a:srgbClr val="F2990A"/>
                </a:solidFill>
                <a:ln w="38461" cap="flat">
                  <a:noFill/>
                  <a:prstDash val="solid"/>
                  <a:miter/>
                </a:ln>
              </p:spPr>
              <p:txBody>
                <a:bodyPr rtlCol="0" anchor="ctr"/>
                <a:lstStyle/>
                <a:p>
                  <a:endParaRPr lang="en-IN"/>
                </a:p>
              </p:txBody>
            </p:sp>
            <p:sp>
              <p:nvSpPr>
                <p:cNvPr id="76" name="Freeform: Shape 103">
                  <a:extLst>
                    <a:ext uri="{FF2B5EF4-FFF2-40B4-BE49-F238E27FC236}">
                      <a16:creationId xmlns:a16="http://schemas.microsoft.com/office/drawing/2014/main" id="{D91EA353-12DF-4BCF-9349-FF61B4DF5B4D}"/>
                    </a:ext>
                  </a:extLst>
                </p:cNvPr>
                <p:cNvSpPr/>
                <p:nvPr/>
              </p:nvSpPr>
              <p:spPr>
                <a:xfrm>
                  <a:off x="7157511" y="726520"/>
                  <a:ext cx="764980" cy="382298"/>
                </a:xfrm>
                <a:custGeom>
                  <a:avLst/>
                  <a:gdLst>
                    <a:gd name="connsiteX0" fmla="*/ 0 w 764980"/>
                    <a:gd name="connsiteY0" fmla="*/ 0 h 382298"/>
                    <a:gd name="connsiteX1" fmla="*/ 382683 w 764980"/>
                    <a:gd name="connsiteY1" fmla="*/ 382298 h 382298"/>
                    <a:gd name="connsiteX2" fmla="*/ 764981 w 764980"/>
                    <a:gd name="connsiteY2" fmla="*/ 0 h 382298"/>
                  </a:gdLst>
                  <a:ahLst/>
                  <a:cxnLst>
                    <a:cxn ang="0">
                      <a:pos x="connsiteX0" y="connsiteY0"/>
                    </a:cxn>
                    <a:cxn ang="0">
                      <a:pos x="connsiteX1" y="connsiteY1"/>
                    </a:cxn>
                    <a:cxn ang="0">
                      <a:pos x="connsiteX2" y="connsiteY2"/>
                    </a:cxn>
                  </a:cxnLst>
                  <a:rect l="l" t="t" r="r" b="b"/>
                  <a:pathLst>
                    <a:path w="764980" h="382298">
                      <a:moveTo>
                        <a:pt x="0" y="0"/>
                      </a:moveTo>
                      <a:lnTo>
                        <a:pt x="382683" y="382298"/>
                      </a:lnTo>
                      <a:lnTo>
                        <a:pt x="764981" y="0"/>
                      </a:lnTo>
                      <a:close/>
                    </a:path>
                  </a:pathLst>
                </a:custGeom>
                <a:solidFill>
                  <a:srgbClr val="FFC000"/>
                </a:solidFill>
                <a:ln w="38461" cap="flat">
                  <a:noFill/>
                  <a:prstDash val="solid"/>
                  <a:miter/>
                </a:ln>
              </p:spPr>
              <p:txBody>
                <a:bodyPr rtlCol="0" anchor="ctr"/>
                <a:lstStyle/>
                <a:p>
                  <a:endParaRPr lang="en-IN"/>
                </a:p>
              </p:txBody>
            </p:sp>
            <p:sp>
              <p:nvSpPr>
                <p:cNvPr id="77" name="Freeform: Shape 104">
                  <a:extLst>
                    <a:ext uri="{FF2B5EF4-FFF2-40B4-BE49-F238E27FC236}">
                      <a16:creationId xmlns:a16="http://schemas.microsoft.com/office/drawing/2014/main" id="{B31D9DC2-191E-466A-92F2-B7D41A97F413}"/>
                    </a:ext>
                  </a:extLst>
                </p:cNvPr>
                <p:cNvSpPr/>
                <p:nvPr/>
              </p:nvSpPr>
              <p:spPr>
                <a:xfrm>
                  <a:off x="7540194" y="726520"/>
                  <a:ext cx="382298" cy="701136"/>
                </a:xfrm>
                <a:custGeom>
                  <a:avLst/>
                  <a:gdLst>
                    <a:gd name="connsiteX0" fmla="*/ 382298 w 382298"/>
                    <a:gd name="connsiteY0" fmla="*/ 701136 h 701136"/>
                    <a:gd name="connsiteX1" fmla="*/ 382298 w 382298"/>
                    <a:gd name="connsiteY1" fmla="*/ 0 h 701136"/>
                    <a:gd name="connsiteX2" fmla="*/ 0 w 382298"/>
                    <a:gd name="connsiteY2" fmla="*/ 382298 h 701136"/>
                    <a:gd name="connsiteX3" fmla="*/ 318838 w 382298"/>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298" h="701136">
                      <a:moveTo>
                        <a:pt x="382298" y="701136"/>
                      </a:moveTo>
                      <a:lnTo>
                        <a:pt x="382298" y="0"/>
                      </a:lnTo>
                      <a:lnTo>
                        <a:pt x="0" y="382298"/>
                      </a:lnTo>
                      <a:lnTo>
                        <a:pt x="318838" y="701136"/>
                      </a:lnTo>
                      <a:close/>
                    </a:path>
                  </a:pathLst>
                </a:custGeom>
                <a:solidFill>
                  <a:srgbClr val="FFC000"/>
                </a:solidFill>
                <a:ln w="38461" cap="flat">
                  <a:noFill/>
                  <a:prstDash val="solid"/>
                  <a:miter/>
                </a:ln>
              </p:spPr>
              <p:txBody>
                <a:bodyPr rtlCol="0" anchor="ctr"/>
                <a:lstStyle/>
                <a:p>
                  <a:endParaRPr lang="en-IN"/>
                </a:p>
              </p:txBody>
            </p:sp>
          </p:grpSp>
        </p:grpSp>
      </p:grpSp>
    </p:spTree>
    <p:extLst>
      <p:ext uri="{BB962C8B-B14F-4D97-AF65-F5344CB8AC3E}">
        <p14:creationId xmlns:p14="http://schemas.microsoft.com/office/powerpoint/2010/main" val="3372050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2" name="Freeform: Shape 81">
            <a:extLst>
              <a:ext uri="{FF2B5EF4-FFF2-40B4-BE49-F238E27FC236}">
                <a16:creationId xmlns:a16="http://schemas.microsoft.com/office/drawing/2014/main" id="{B6649B7B-45D5-41F5-929C-37ED46C81314}"/>
              </a:ext>
            </a:extLst>
          </p:cNvPr>
          <p:cNvSpPr/>
          <p:nvPr/>
        </p:nvSpPr>
        <p:spPr>
          <a:xfrm>
            <a:off x="1" y="642394"/>
            <a:ext cx="12192000" cy="228916"/>
          </a:xfrm>
          <a:custGeom>
            <a:avLst/>
            <a:gdLst>
              <a:gd name="connsiteX0" fmla="*/ 0 w 12182000"/>
              <a:gd name="connsiteY0" fmla="*/ 0 h 1108818"/>
              <a:gd name="connsiteX1" fmla="*/ 12182000 w 12182000"/>
              <a:gd name="connsiteY1" fmla="*/ 0 h 1108818"/>
              <a:gd name="connsiteX2" fmla="*/ 12182000 w 12182000"/>
              <a:gd name="connsiteY2" fmla="*/ 1108818 h 1108818"/>
              <a:gd name="connsiteX3" fmla="*/ 0 w 12182000"/>
              <a:gd name="connsiteY3" fmla="*/ 1108818 h 1108818"/>
            </a:gdLst>
            <a:ahLst/>
            <a:cxnLst>
              <a:cxn ang="0">
                <a:pos x="connsiteX0" y="connsiteY0"/>
              </a:cxn>
              <a:cxn ang="0">
                <a:pos x="connsiteX1" y="connsiteY1"/>
              </a:cxn>
              <a:cxn ang="0">
                <a:pos x="connsiteX2" y="connsiteY2"/>
              </a:cxn>
              <a:cxn ang="0">
                <a:pos x="connsiteX3" y="connsiteY3"/>
              </a:cxn>
            </a:cxnLst>
            <a:rect l="l" t="t" r="r" b="b"/>
            <a:pathLst>
              <a:path w="12182000" h="1108818">
                <a:moveTo>
                  <a:pt x="0" y="0"/>
                </a:moveTo>
                <a:lnTo>
                  <a:pt x="12182000" y="0"/>
                </a:lnTo>
                <a:lnTo>
                  <a:pt x="12182000" y="1108818"/>
                </a:lnTo>
                <a:lnTo>
                  <a:pt x="0" y="1108818"/>
                </a:lnTo>
                <a:close/>
              </a:path>
            </a:pathLst>
          </a:custGeom>
          <a:solidFill>
            <a:srgbClr val="252B33"/>
          </a:solidFill>
          <a:ln w="38461" cap="flat">
            <a:noFill/>
            <a:prstDash val="solid"/>
            <a:miter/>
          </a:ln>
        </p:spPr>
        <p:txBody>
          <a:bodyPr rtlCol="0" anchor="ctr"/>
          <a:lstStyle/>
          <a:p>
            <a:endParaRPr lang="en-IN"/>
          </a:p>
        </p:txBody>
      </p:sp>
    </p:spTree>
    <p:extLst>
      <p:ext uri="{BB962C8B-B14F-4D97-AF65-F5344CB8AC3E}">
        <p14:creationId xmlns:p14="http://schemas.microsoft.com/office/powerpoint/2010/main" val="1611895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71FD7-BF71-4F33-B8B0-FE6FBD577A08}"/>
              </a:ext>
            </a:extLst>
          </p:cNvPr>
          <p:cNvSpPr>
            <a:spLocks noGrp="1"/>
          </p:cNvSpPr>
          <p:nvPr>
            <p:ph type="title"/>
          </p:nvPr>
        </p:nvSpPr>
        <p:spPr>
          <a:xfrm>
            <a:off x="1" y="0"/>
            <a:ext cx="12192000" cy="6858000"/>
          </a:xfrm>
        </p:spPr>
        <p:txBody>
          <a:bodyPr vert="horz" lIns="91440" tIns="45720" rIns="91440" bIns="45720" rtlCol="0" anchor="ctr">
            <a:noAutofit/>
          </a:bodyPr>
          <a:lstStyle>
            <a:lvl1pPr>
              <a:defRPr lang="en-IN" sz="3200" b="1" i="1"/>
            </a:lvl1pPr>
          </a:lstStyle>
          <a:p>
            <a:pPr marL="0" lvl="0"/>
            <a:r>
              <a:rPr lang="en-US"/>
              <a:t>Click to edit Master title style</a:t>
            </a:r>
            <a:endParaRPr lang="en-IN"/>
          </a:p>
        </p:txBody>
      </p:sp>
      <p:grpSp>
        <p:nvGrpSpPr>
          <p:cNvPr id="9" name="Graphic 1">
            <a:extLst>
              <a:ext uri="{FF2B5EF4-FFF2-40B4-BE49-F238E27FC236}">
                <a16:creationId xmlns:a16="http://schemas.microsoft.com/office/drawing/2014/main" id="{AA80C66C-169E-48E4-A6CF-BCD1445A59DE}"/>
              </a:ext>
            </a:extLst>
          </p:cNvPr>
          <p:cNvGrpSpPr/>
          <p:nvPr userDrawn="1"/>
        </p:nvGrpSpPr>
        <p:grpSpPr>
          <a:xfrm>
            <a:off x="1" y="512937"/>
            <a:ext cx="12192000" cy="483576"/>
            <a:chOff x="-23821979" y="0"/>
            <a:chExt cx="36003982" cy="1428040"/>
          </a:xfrm>
        </p:grpSpPr>
        <p:sp>
          <p:nvSpPr>
            <p:cNvPr id="10" name="Freeform: Shape 81">
              <a:extLst>
                <a:ext uri="{FF2B5EF4-FFF2-40B4-BE49-F238E27FC236}">
                  <a16:creationId xmlns:a16="http://schemas.microsoft.com/office/drawing/2014/main" id="{B6649B7B-45D5-41F5-929C-37ED46C81314}"/>
                </a:ext>
              </a:extLst>
            </p:cNvPr>
            <p:cNvSpPr/>
            <p:nvPr/>
          </p:nvSpPr>
          <p:spPr>
            <a:xfrm>
              <a:off x="-23821979" y="382297"/>
              <a:ext cx="36003982" cy="676008"/>
            </a:xfrm>
            <a:custGeom>
              <a:avLst/>
              <a:gdLst>
                <a:gd name="connsiteX0" fmla="*/ 0 w 12182000"/>
                <a:gd name="connsiteY0" fmla="*/ 0 h 1108818"/>
                <a:gd name="connsiteX1" fmla="*/ 12182000 w 12182000"/>
                <a:gd name="connsiteY1" fmla="*/ 0 h 1108818"/>
                <a:gd name="connsiteX2" fmla="*/ 12182000 w 12182000"/>
                <a:gd name="connsiteY2" fmla="*/ 1108818 h 1108818"/>
                <a:gd name="connsiteX3" fmla="*/ 0 w 12182000"/>
                <a:gd name="connsiteY3" fmla="*/ 1108818 h 1108818"/>
              </a:gdLst>
              <a:ahLst/>
              <a:cxnLst>
                <a:cxn ang="0">
                  <a:pos x="connsiteX0" y="connsiteY0"/>
                </a:cxn>
                <a:cxn ang="0">
                  <a:pos x="connsiteX1" y="connsiteY1"/>
                </a:cxn>
                <a:cxn ang="0">
                  <a:pos x="connsiteX2" y="connsiteY2"/>
                </a:cxn>
                <a:cxn ang="0">
                  <a:pos x="connsiteX3" y="connsiteY3"/>
                </a:cxn>
              </a:cxnLst>
              <a:rect l="l" t="t" r="r" b="b"/>
              <a:pathLst>
                <a:path w="12182000" h="1108818">
                  <a:moveTo>
                    <a:pt x="0" y="0"/>
                  </a:moveTo>
                  <a:lnTo>
                    <a:pt x="12182000" y="0"/>
                  </a:lnTo>
                  <a:lnTo>
                    <a:pt x="12182000" y="1108818"/>
                  </a:lnTo>
                  <a:lnTo>
                    <a:pt x="0" y="1108818"/>
                  </a:lnTo>
                  <a:close/>
                </a:path>
              </a:pathLst>
            </a:custGeom>
            <a:solidFill>
              <a:srgbClr val="252B33"/>
            </a:solidFill>
            <a:ln w="38461" cap="flat">
              <a:noFill/>
              <a:prstDash val="solid"/>
              <a:miter/>
            </a:ln>
          </p:spPr>
          <p:txBody>
            <a:bodyPr rtlCol="0" anchor="ctr"/>
            <a:lstStyle/>
            <a:p>
              <a:endParaRPr lang="en-IN"/>
            </a:p>
          </p:txBody>
        </p:sp>
        <p:grpSp>
          <p:nvGrpSpPr>
            <p:cNvPr id="11" name="Graphic 1">
              <a:extLst>
                <a:ext uri="{FF2B5EF4-FFF2-40B4-BE49-F238E27FC236}">
                  <a16:creationId xmlns:a16="http://schemas.microsoft.com/office/drawing/2014/main" id="{CC20B7A4-7F51-45DA-B519-B1EC31952D3B}"/>
                </a:ext>
              </a:extLst>
            </p:cNvPr>
            <p:cNvGrpSpPr/>
            <p:nvPr/>
          </p:nvGrpSpPr>
          <p:grpSpPr>
            <a:xfrm>
              <a:off x="6455990" y="0"/>
              <a:ext cx="4487963" cy="1428040"/>
              <a:chOff x="6455990" y="0"/>
              <a:chExt cx="4487963" cy="1428040"/>
            </a:xfrm>
          </p:grpSpPr>
          <p:sp>
            <p:nvSpPr>
              <p:cNvPr id="12" name="Freeform: Shape 84">
                <a:extLst>
                  <a:ext uri="{FF2B5EF4-FFF2-40B4-BE49-F238E27FC236}">
                    <a16:creationId xmlns:a16="http://schemas.microsoft.com/office/drawing/2014/main" id="{44EE2DB7-4563-441B-95E3-BD6E4CBE0689}"/>
                  </a:ext>
                </a:extLst>
              </p:cNvPr>
              <p:cNvSpPr/>
              <p:nvPr/>
            </p:nvSpPr>
            <p:spPr>
              <a:xfrm>
                <a:off x="6455990" y="0"/>
                <a:ext cx="4487963" cy="1427656"/>
              </a:xfrm>
              <a:custGeom>
                <a:avLst/>
                <a:gdLst>
                  <a:gd name="connsiteX0" fmla="*/ 1428041 w 4487963"/>
                  <a:gd name="connsiteY0" fmla="*/ 0 h 1427656"/>
                  <a:gd name="connsiteX1" fmla="*/ 701521 w 4487963"/>
                  <a:gd name="connsiteY1" fmla="*/ 726520 h 1427656"/>
                  <a:gd name="connsiteX2" fmla="*/ 0 w 4487963"/>
                  <a:gd name="connsiteY2" fmla="*/ 1427656 h 1427656"/>
                  <a:gd name="connsiteX3" fmla="*/ 3059923 w 4487963"/>
                  <a:gd name="connsiteY3" fmla="*/ 1427656 h 1427656"/>
                  <a:gd name="connsiteX4" fmla="*/ 4487963 w 4487963"/>
                  <a:gd name="connsiteY4" fmla="*/ 0 h 1427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7963" h="1427656">
                    <a:moveTo>
                      <a:pt x="1428041" y="0"/>
                    </a:moveTo>
                    <a:lnTo>
                      <a:pt x="701521" y="726520"/>
                    </a:lnTo>
                    <a:lnTo>
                      <a:pt x="0" y="1427656"/>
                    </a:lnTo>
                    <a:lnTo>
                      <a:pt x="3059923" y="1427656"/>
                    </a:lnTo>
                    <a:lnTo>
                      <a:pt x="4487963" y="0"/>
                    </a:lnTo>
                    <a:close/>
                  </a:path>
                </a:pathLst>
              </a:custGeom>
              <a:solidFill>
                <a:srgbClr val="FDB127"/>
              </a:solidFill>
              <a:ln w="38461" cap="flat">
                <a:noFill/>
                <a:prstDash val="solid"/>
                <a:miter/>
              </a:ln>
            </p:spPr>
            <p:txBody>
              <a:bodyPr rtlCol="0" anchor="ctr"/>
              <a:lstStyle/>
              <a:p>
                <a:endParaRPr lang="en-IN"/>
              </a:p>
            </p:txBody>
          </p:sp>
          <p:grpSp>
            <p:nvGrpSpPr>
              <p:cNvPr id="13" name="Graphic 1">
                <a:extLst>
                  <a:ext uri="{FF2B5EF4-FFF2-40B4-BE49-F238E27FC236}">
                    <a16:creationId xmlns:a16="http://schemas.microsoft.com/office/drawing/2014/main" id="{E3745FE1-1941-4A0E-818C-63F91116E956}"/>
                  </a:ext>
                </a:extLst>
              </p:cNvPr>
              <p:cNvGrpSpPr/>
              <p:nvPr/>
            </p:nvGrpSpPr>
            <p:grpSpPr>
              <a:xfrm>
                <a:off x="10217434" y="0"/>
                <a:ext cx="726519" cy="726520"/>
                <a:chOff x="10217434" y="0"/>
                <a:chExt cx="726519" cy="726520"/>
              </a:xfrm>
            </p:grpSpPr>
            <p:sp>
              <p:nvSpPr>
                <p:cNvPr id="50" name="Freeform: Shape 122">
                  <a:extLst>
                    <a:ext uri="{FF2B5EF4-FFF2-40B4-BE49-F238E27FC236}">
                      <a16:creationId xmlns:a16="http://schemas.microsoft.com/office/drawing/2014/main" id="{10599AF5-CDE4-44A2-9ADD-9BB1C4CE3494}"/>
                    </a:ext>
                  </a:extLst>
                </p:cNvPr>
                <p:cNvSpPr/>
                <p:nvPr/>
              </p:nvSpPr>
              <p:spPr>
                <a:xfrm>
                  <a:off x="10255895" y="0"/>
                  <a:ext cx="688058" cy="343837"/>
                </a:xfrm>
                <a:custGeom>
                  <a:avLst/>
                  <a:gdLst>
                    <a:gd name="connsiteX0" fmla="*/ 0 w 688058"/>
                    <a:gd name="connsiteY0" fmla="*/ 0 h 343837"/>
                    <a:gd name="connsiteX1" fmla="*/ 343838 w 688058"/>
                    <a:gd name="connsiteY1" fmla="*/ 343837 h 343837"/>
                    <a:gd name="connsiteX2" fmla="*/ 688059 w 688058"/>
                    <a:gd name="connsiteY2" fmla="*/ 0 h 343837"/>
                  </a:gdLst>
                  <a:ahLst/>
                  <a:cxnLst>
                    <a:cxn ang="0">
                      <a:pos x="connsiteX0" y="connsiteY0"/>
                    </a:cxn>
                    <a:cxn ang="0">
                      <a:pos x="connsiteX1" y="connsiteY1"/>
                    </a:cxn>
                    <a:cxn ang="0">
                      <a:pos x="connsiteX2" y="connsiteY2"/>
                    </a:cxn>
                  </a:cxnLst>
                  <a:rect l="l" t="t" r="r" b="b"/>
                  <a:pathLst>
                    <a:path w="688058" h="343837">
                      <a:moveTo>
                        <a:pt x="0" y="0"/>
                      </a:moveTo>
                      <a:lnTo>
                        <a:pt x="343838" y="343837"/>
                      </a:lnTo>
                      <a:lnTo>
                        <a:pt x="688059" y="0"/>
                      </a:lnTo>
                      <a:close/>
                    </a:path>
                  </a:pathLst>
                </a:custGeom>
                <a:solidFill>
                  <a:srgbClr val="F2990A"/>
                </a:solidFill>
                <a:ln w="38461" cap="flat">
                  <a:noFill/>
                  <a:prstDash val="solid"/>
                  <a:miter/>
                </a:ln>
              </p:spPr>
              <p:txBody>
                <a:bodyPr rtlCol="0" anchor="ctr"/>
                <a:lstStyle/>
                <a:p>
                  <a:endParaRPr lang="en-IN"/>
                </a:p>
              </p:txBody>
            </p:sp>
            <p:sp>
              <p:nvSpPr>
                <p:cNvPr id="51" name="Freeform: Shape 123">
                  <a:extLst>
                    <a:ext uri="{FF2B5EF4-FFF2-40B4-BE49-F238E27FC236}">
                      <a16:creationId xmlns:a16="http://schemas.microsoft.com/office/drawing/2014/main" id="{8D8C8C44-E00E-4BC8-8A46-EC481741F950}"/>
                    </a:ext>
                  </a:extLst>
                </p:cNvPr>
                <p:cNvSpPr/>
                <p:nvPr/>
              </p:nvSpPr>
              <p:spPr>
                <a:xfrm>
                  <a:off x="10217434" y="0"/>
                  <a:ext cx="382298" cy="726520"/>
                </a:xfrm>
                <a:custGeom>
                  <a:avLst/>
                  <a:gdLst>
                    <a:gd name="connsiteX0" fmla="*/ 0 w 382298"/>
                    <a:gd name="connsiteY0" fmla="*/ 0 h 726520"/>
                    <a:gd name="connsiteX1" fmla="*/ 0 w 382298"/>
                    <a:gd name="connsiteY1" fmla="*/ 726520 h 726520"/>
                    <a:gd name="connsiteX2" fmla="*/ 382298 w 382298"/>
                    <a:gd name="connsiteY2" fmla="*/ 343837 h 726520"/>
                    <a:gd name="connsiteX3" fmla="*/ 38461 w 382298"/>
                    <a:gd name="connsiteY3" fmla="*/ 0 h 726520"/>
                  </a:gdLst>
                  <a:ahLst/>
                  <a:cxnLst>
                    <a:cxn ang="0">
                      <a:pos x="connsiteX0" y="connsiteY0"/>
                    </a:cxn>
                    <a:cxn ang="0">
                      <a:pos x="connsiteX1" y="connsiteY1"/>
                    </a:cxn>
                    <a:cxn ang="0">
                      <a:pos x="connsiteX2" y="connsiteY2"/>
                    </a:cxn>
                    <a:cxn ang="0">
                      <a:pos x="connsiteX3" y="connsiteY3"/>
                    </a:cxn>
                  </a:cxnLst>
                  <a:rect l="l" t="t" r="r" b="b"/>
                  <a:pathLst>
                    <a:path w="382298" h="726520">
                      <a:moveTo>
                        <a:pt x="0" y="0"/>
                      </a:moveTo>
                      <a:lnTo>
                        <a:pt x="0" y="726520"/>
                      </a:lnTo>
                      <a:lnTo>
                        <a:pt x="382298" y="343837"/>
                      </a:lnTo>
                      <a:lnTo>
                        <a:pt x="38461" y="0"/>
                      </a:lnTo>
                      <a:close/>
                    </a:path>
                  </a:pathLst>
                </a:custGeom>
                <a:solidFill>
                  <a:srgbClr val="FFC000"/>
                </a:solidFill>
                <a:ln w="38461" cap="flat">
                  <a:noFill/>
                  <a:prstDash val="solid"/>
                  <a:miter/>
                </a:ln>
              </p:spPr>
              <p:txBody>
                <a:bodyPr rtlCol="0" anchor="ctr"/>
                <a:lstStyle/>
                <a:p>
                  <a:endParaRPr lang="en-IN"/>
                </a:p>
              </p:txBody>
            </p:sp>
          </p:grpSp>
          <p:sp>
            <p:nvSpPr>
              <p:cNvPr id="14" name="Freeform: Shape 86">
                <a:extLst>
                  <a:ext uri="{FF2B5EF4-FFF2-40B4-BE49-F238E27FC236}">
                    <a16:creationId xmlns:a16="http://schemas.microsoft.com/office/drawing/2014/main" id="{AAB3343F-7499-4953-B484-9EBB504170E1}"/>
                  </a:ext>
                </a:extLst>
              </p:cNvPr>
              <p:cNvSpPr/>
              <p:nvPr/>
            </p:nvSpPr>
            <p:spPr>
              <a:xfrm>
                <a:off x="9452453" y="0"/>
                <a:ext cx="764980" cy="726520"/>
              </a:xfrm>
              <a:custGeom>
                <a:avLst/>
                <a:gdLst>
                  <a:gd name="connsiteX0" fmla="*/ 0 w 764980"/>
                  <a:gd name="connsiteY0" fmla="*/ 0 h 726520"/>
                  <a:gd name="connsiteX1" fmla="*/ 764981 w 764980"/>
                  <a:gd name="connsiteY1" fmla="*/ 0 h 726520"/>
                  <a:gd name="connsiteX2" fmla="*/ 764981 w 764980"/>
                  <a:gd name="connsiteY2" fmla="*/ 726520 h 726520"/>
                  <a:gd name="connsiteX3" fmla="*/ 0 w 764980"/>
                  <a:gd name="connsiteY3" fmla="*/ 726520 h 726520"/>
                </a:gdLst>
                <a:ahLst/>
                <a:cxnLst>
                  <a:cxn ang="0">
                    <a:pos x="connsiteX0" y="connsiteY0"/>
                  </a:cxn>
                  <a:cxn ang="0">
                    <a:pos x="connsiteX1" y="connsiteY1"/>
                  </a:cxn>
                  <a:cxn ang="0">
                    <a:pos x="connsiteX2" y="connsiteY2"/>
                  </a:cxn>
                  <a:cxn ang="0">
                    <a:pos x="connsiteX3" y="connsiteY3"/>
                  </a:cxn>
                </a:cxnLst>
                <a:rect l="l" t="t" r="r" b="b"/>
                <a:pathLst>
                  <a:path w="764980" h="726520">
                    <a:moveTo>
                      <a:pt x="0" y="0"/>
                    </a:moveTo>
                    <a:lnTo>
                      <a:pt x="764981" y="0"/>
                    </a:lnTo>
                    <a:lnTo>
                      <a:pt x="764981" y="726520"/>
                    </a:lnTo>
                    <a:lnTo>
                      <a:pt x="0" y="726520"/>
                    </a:lnTo>
                    <a:close/>
                  </a:path>
                </a:pathLst>
              </a:custGeom>
              <a:solidFill>
                <a:srgbClr val="F2990A"/>
              </a:solidFill>
              <a:ln w="38461" cap="flat">
                <a:noFill/>
                <a:prstDash val="solid"/>
                <a:miter/>
              </a:ln>
            </p:spPr>
            <p:txBody>
              <a:bodyPr rtlCol="0" anchor="ctr"/>
              <a:lstStyle/>
              <a:p>
                <a:endParaRPr lang="en-IN"/>
              </a:p>
            </p:txBody>
          </p:sp>
          <p:grpSp>
            <p:nvGrpSpPr>
              <p:cNvPr id="15" name="Graphic 1">
                <a:extLst>
                  <a:ext uri="{FF2B5EF4-FFF2-40B4-BE49-F238E27FC236}">
                    <a16:creationId xmlns:a16="http://schemas.microsoft.com/office/drawing/2014/main" id="{F213489E-854A-4F58-AAD7-2579A5DBE599}"/>
                  </a:ext>
                </a:extLst>
              </p:cNvPr>
              <p:cNvGrpSpPr/>
              <p:nvPr/>
            </p:nvGrpSpPr>
            <p:grpSpPr>
              <a:xfrm>
                <a:off x="9452453" y="0"/>
                <a:ext cx="764980" cy="726520"/>
                <a:chOff x="9452453" y="0"/>
                <a:chExt cx="764980" cy="726520"/>
              </a:xfrm>
            </p:grpSpPr>
            <p:sp>
              <p:nvSpPr>
                <p:cNvPr id="47" name="Freeform: Shape 119">
                  <a:extLst>
                    <a:ext uri="{FF2B5EF4-FFF2-40B4-BE49-F238E27FC236}">
                      <a16:creationId xmlns:a16="http://schemas.microsoft.com/office/drawing/2014/main" id="{15D8D85D-2139-4A12-A339-655ECA6D0817}"/>
                    </a:ext>
                  </a:extLst>
                </p:cNvPr>
                <p:cNvSpPr/>
                <p:nvPr/>
              </p:nvSpPr>
              <p:spPr>
                <a:xfrm>
                  <a:off x="9452453" y="343837"/>
                  <a:ext cx="764980" cy="382682"/>
                </a:xfrm>
                <a:custGeom>
                  <a:avLst/>
                  <a:gdLst>
                    <a:gd name="connsiteX0" fmla="*/ 764981 w 764980"/>
                    <a:gd name="connsiteY0" fmla="*/ 382683 h 382682"/>
                    <a:gd name="connsiteX1" fmla="*/ 0 w 764980"/>
                    <a:gd name="connsiteY1" fmla="*/ 382683 h 382682"/>
                    <a:gd name="connsiteX2" fmla="*/ 382298 w 764980"/>
                    <a:gd name="connsiteY2" fmla="*/ 0 h 382682"/>
                  </a:gdLst>
                  <a:ahLst/>
                  <a:cxnLst>
                    <a:cxn ang="0">
                      <a:pos x="connsiteX0" y="connsiteY0"/>
                    </a:cxn>
                    <a:cxn ang="0">
                      <a:pos x="connsiteX1" y="connsiteY1"/>
                    </a:cxn>
                    <a:cxn ang="0">
                      <a:pos x="connsiteX2" y="connsiteY2"/>
                    </a:cxn>
                  </a:cxnLst>
                  <a:rect l="l" t="t" r="r" b="b"/>
                  <a:pathLst>
                    <a:path w="764980" h="382682">
                      <a:moveTo>
                        <a:pt x="764981" y="382683"/>
                      </a:moveTo>
                      <a:lnTo>
                        <a:pt x="0" y="382683"/>
                      </a:lnTo>
                      <a:lnTo>
                        <a:pt x="382298" y="0"/>
                      </a:lnTo>
                      <a:close/>
                    </a:path>
                  </a:pathLst>
                </a:custGeom>
                <a:solidFill>
                  <a:srgbClr val="FDB127"/>
                </a:solidFill>
                <a:ln w="38461" cap="flat">
                  <a:noFill/>
                  <a:prstDash val="solid"/>
                  <a:miter/>
                </a:ln>
              </p:spPr>
              <p:txBody>
                <a:bodyPr rtlCol="0" anchor="ctr"/>
                <a:lstStyle/>
                <a:p>
                  <a:endParaRPr lang="en-IN"/>
                </a:p>
              </p:txBody>
            </p:sp>
            <p:sp>
              <p:nvSpPr>
                <p:cNvPr id="48" name="Freeform: Shape 120">
                  <a:extLst>
                    <a:ext uri="{FF2B5EF4-FFF2-40B4-BE49-F238E27FC236}">
                      <a16:creationId xmlns:a16="http://schemas.microsoft.com/office/drawing/2014/main" id="{08F9243A-7149-4480-AE3C-BF2A50892AE7}"/>
                    </a:ext>
                  </a:extLst>
                </p:cNvPr>
                <p:cNvSpPr/>
                <p:nvPr/>
              </p:nvSpPr>
              <p:spPr>
                <a:xfrm>
                  <a:off x="9490914" y="0"/>
                  <a:ext cx="688059" cy="343837"/>
                </a:xfrm>
                <a:custGeom>
                  <a:avLst/>
                  <a:gdLst>
                    <a:gd name="connsiteX0" fmla="*/ 0 w 688059"/>
                    <a:gd name="connsiteY0" fmla="*/ 0 h 343837"/>
                    <a:gd name="connsiteX1" fmla="*/ 343838 w 688059"/>
                    <a:gd name="connsiteY1" fmla="*/ 343837 h 343837"/>
                    <a:gd name="connsiteX2" fmla="*/ 688060 w 688059"/>
                    <a:gd name="connsiteY2" fmla="*/ 0 h 343837"/>
                  </a:gdLst>
                  <a:ahLst/>
                  <a:cxnLst>
                    <a:cxn ang="0">
                      <a:pos x="connsiteX0" y="connsiteY0"/>
                    </a:cxn>
                    <a:cxn ang="0">
                      <a:pos x="connsiteX1" y="connsiteY1"/>
                    </a:cxn>
                    <a:cxn ang="0">
                      <a:pos x="connsiteX2" y="connsiteY2"/>
                    </a:cxn>
                  </a:cxnLst>
                  <a:rect l="l" t="t" r="r" b="b"/>
                  <a:pathLst>
                    <a:path w="688059" h="343837">
                      <a:moveTo>
                        <a:pt x="0" y="0"/>
                      </a:moveTo>
                      <a:lnTo>
                        <a:pt x="343838" y="343837"/>
                      </a:lnTo>
                      <a:lnTo>
                        <a:pt x="688060" y="0"/>
                      </a:lnTo>
                      <a:close/>
                    </a:path>
                  </a:pathLst>
                </a:custGeom>
                <a:solidFill>
                  <a:srgbClr val="FDB127"/>
                </a:solidFill>
                <a:ln w="38461" cap="flat">
                  <a:noFill/>
                  <a:prstDash val="solid"/>
                  <a:miter/>
                </a:ln>
              </p:spPr>
              <p:txBody>
                <a:bodyPr rtlCol="0" anchor="ctr"/>
                <a:lstStyle/>
                <a:p>
                  <a:endParaRPr lang="en-IN"/>
                </a:p>
              </p:txBody>
            </p:sp>
            <p:sp>
              <p:nvSpPr>
                <p:cNvPr id="49" name="Freeform: Shape 121">
                  <a:extLst>
                    <a:ext uri="{FF2B5EF4-FFF2-40B4-BE49-F238E27FC236}">
                      <a16:creationId xmlns:a16="http://schemas.microsoft.com/office/drawing/2014/main" id="{F249F1A6-162B-4887-AD3C-B6D42E52CC62}"/>
                    </a:ext>
                  </a:extLst>
                </p:cNvPr>
                <p:cNvSpPr/>
                <p:nvPr/>
              </p:nvSpPr>
              <p:spPr>
                <a:xfrm>
                  <a:off x="9452453" y="0"/>
                  <a:ext cx="382298" cy="726520"/>
                </a:xfrm>
                <a:custGeom>
                  <a:avLst/>
                  <a:gdLst>
                    <a:gd name="connsiteX0" fmla="*/ 0 w 382298"/>
                    <a:gd name="connsiteY0" fmla="*/ 0 h 726520"/>
                    <a:gd name="connsiteX1" fmla="*/ 0 w 382298"/>
                    <a:gd name="connsiteY1" fmla="*/ 726520 h 726520"/>
                    <a:gd name="connsiteX2" fmla="*/ 382298 w 382298"/>
                    <a:gd name="connsiteY2" fmla="*/ 343837 h 726520"/>
                    <a:gd name="connsiteX3" fmla="*/ 38461 w 382298"/>
                    <a:gd name="connsiteY3" fmla="*/ 0 h 726520"/>
                  </a:gdLst>
                  <a:ahLst/>
                  <a:cxnLst>
                    <a:cxn ang="0">
                      <a:pos x="connsiteX0" y="connsiteY0"/>
                    </a:cxn>
                    <a:cxn ang="0">
                      <a:pos x="connsiteX1" y="connsiteY1"/>
                    </a:cxn>
                    <a:cxn ang="0">
                      <a:pos x="connsiteX2" y="connsiteY2"/>
                    </a:cxn>
                    <a:cxn ang="0">
                      <a:pos x="connsiteX3" y="connsiteY3"/>
                    </a:cxn>
                  </a:cxnLst>
                  <a:rect l="l" t="t" r="r" b="b"/>
                  <a:pathLst>
                    <a:path w="382298" h="726520">
                      <a:moveTo>
                        <a:pt x="0" y="0"/>
                      </a:moveTo>
                      <a:lnTo>
                        <a:pt x="0" y="726520"/>
                      </a:lnTo>
                      <a:lnTo>
                        <a:pt x="382298" y="343837"/>
                      </a:lnTo>
                      <a:lnTo>
                        <a:pt x="38461" y="0"/>
                      </a:lnTo>
                      <a:close/>
                    </a:path>
                  </a:pathLst>
                </a:custGeom>
                <a:solidFill>
                  <a:srgbClr val="FFC000"/>
                </a:solidFill>
                <a:ln w="38461" cap="flat">
                  <a:noFill/>
                  <a:prstDash val="solid"/>
                  <a:miter/>
                </a:ln>
              </p:spPr>
              <p:txBody>
                <a:bodyPr rtlCol="0" anchor="ctr"/>
                <a:lstStyle/>
                <a:p>
                  <a:endParaRPr lang="en-IN"/>
                </a:p>
              </p:txBody>
            </p:sp>
          </p:grpSp>
          <p:sp>
            <p:nvSpPr>
              <p:cNvPr id="16" name="Freeform: Shape 88">
                <a:extLst>
                  <a:ext uri="{FF2B5EF4-FFF2-40B4-BE49-F238E27FC236}">
                    <a16:creationId xmlns:a16="http://schemas.microsoft.com/office/drawing/2014/main" id="{23CE9EB9-6C09-495F-AF36-9C15D76BFB81}"/>
                  </a:ext>
                </a:extLst>
              </p:cNvPr>
              <p:cNvSpPr/>
              <p:nvPr/>
            </p:nvSpPr>
            <p:spPr>
              <a:xfrm>
                <a:off x="8687473" y="0"/>
                <a:ext cx="764980" cy="726520"/>
              </a:xfrm>
              <a:custGeom>
                <a:avLst/>
                <a:gdLst>
                  <a:gd name="connsiteX0" fmla="*/ 0 w 764980"/>
                  <a:gd name="connsiteY0" fmla="*/ 0 h 726520"/>
                  <a:gd name="connsiteX1" fmla="*/ 764981 w 764980"/>
                  <a:gd name="connsiteY1" fmla="*/ 0 h 726520"/>
                  <a:gd name="connsiteX2" fmla="*/ 764981 w 764980"/>
                  <a:gd name="connsiteY2" fmla="*/ 726520 h 726520"/>
                  <a:gd name="connsiteX3" fmla="*/ 0 w 764980"/>
                  <a:gd name="connsiteY3" fmla="*/ 726520 h 726520"/>
                </a:gdLst>
                <a:ahLst/>
                <a:cxnLst>
                  <a:cxn ang="0">
                    <a:pos x="connsiteX0" y="connsiteY0"/>
                  </a:cxn>
                  <a:cxn ang="0">
                    <a:pos x="connsiteX1" y="connsiteY1"/>
                  </a:cxn>
                  <a:cxn ang="0">
                    <a:pos x="connsiteX2" y="connsiteY2"/>
                  </a:cxn>
                  <a:cxn ang="0">
                    <a:pos x="connsiteX3" y="connsiteY3"/>
                  </a:cxn>
                </a:cxnLst>
                <a:rect l="l" t="t" r="r" b="b"/>
                <a:pathLst>
                  <a:path w="764980" h="726520">
                    <a:moveTo>
                      <a:pt x="0" y="0"/>
                    </a:moveTo>
                    <a:lnTo>
                      <a:pt x="764981" y="0"/>
                    </a:lnTo>
                    <a:lnTo>
                      <a:pt x="764981" y="726520"/>
                    </a:lnTo>
                    <a:lnTo>
                      <a:pt x="0" y="726520"/>
                    </a:lnTo>
                    <a:close/>
                  </a:path>
                </a:pathLst>
              </a:custGeom>
              <a:solidFill>
                <a:srgbClr val="FDB127"/>
              </a:solidFill>
              <a:ln w="38461" cap="flat">
                <a:noFill/>
                <a:prstDash val="solid"/>
                <a:miter/>
              </a:ln>
            </p:spPr>
            <p:txBody>
              <a:bodyPr rtlCol="0" anchor="ctr"/>
              <a:lstStyle/>
              <a:p>
                <a:endParaRPr lang="en-IN"/>
              </a:p>
            </p:txBody>
          </p:sp>
          <p:grpSp>
            <p:nvGrpSpPr>
              <p:cNvPr id="17" name="Graphic 1">
                <a:extLst>
                  <a:ext uri="{FF2B5EF4-FFF2-40B4-BE49-F238E27FC236}">
                    <a16:creationId xmlns:a16="http://schemas.microsoft.com/office/drawing/2014/main" id="{C8C7CFAD-062F-426D-A3E9-41C092A7CF62}"/>
                  </a:ext>
                </a:extLst>
              </p:cNvPr>
              <p:cNvGrpSpPr/>
              <p:nvPr/>
            </p:nvGrpSpPr>
            <p:grpSpPr>
              <a:xfrm>
                <a:off x="8687473" y="0"/>
                <a:ext cx="764980" cy="726520"/>
                <a:chOff x="8687473" y="0"/>
                <a:chExt cx="764980" cy="726520"/>
              </a:xfrm>
            </p:grpSpPr>
            <p:sp>
              <p:nvSpPr>
                <p:cNvPr id="44" name="Freeform: Shape 116">
                  <a:extLst>
                    <a:ext uri="{FF2B5EF4-FFF2-40B4-BE49-F238E27FC236}">
                      <a16:creationId xmlns:a16="http://schemas.microsoft.com/office/drawing/2014/main" id="{1EC88171-1F00-4726-9020-77A076579312}"/>
                    </a:ext>
                  </a:extLst>
                </p:cNvPr>
                <p:cNvSpPr/>
                <p:nvPr/>
              </p:nvSpPr>
              <p:spPr>
                <a:xfrm>
                  <a:off x="8687473" y="343837"/>
                  <a:ext cx="764980" cy="382682"/>
                </a:xfrm>
                <a:custGeom>
                  <a:avLst/>
                  <a:gdLst>
                    <a:gd name="connsiteX0" fmla="*/ 764981 w 764980"/>
                    <a:gd name="connsiteY0" fmla="*/ 382683 h 382682"/>
                    <a:gd name="connsiteX1" fmla="*/ 0 w 764980"/>
                    <a:gd name="connsiteY1" fmla="*/ 382683 h 382682"/>
                    <a:gd name="connsiteX2" fmla="*/ 382683 w 764980"/>
                    <a:gd name="connsiteY2" fmla="*/ 0 h 382682"/>
                  </a:gdLst>
                  <a:ahLst/>
                  <a:cxnLst>
                    <a:cxn ang="0">
                      <a:pos x="connsiteX0" y="connsiteY0"/>
                    </a:cxn>
                    <a:cxn ang="0">
                      <a:pos x="connsiteX1" y="connsiteY1"/>
                    </a:cxn>
                    <a:cxn ang="0">
                      <a:pos x="connsiteX2" y="connsiteY2"/>
                    </a:cxn>
                  </a:cxnLst>
                  <a:rect l="l" t="t" r="r" b="b"/>
                  <a:pathLst>
                    <a:path w="764980" h="382682">
                      <a:moveTo>
                        <a:pt x="764981" y="382683"/>
                      </a:moveTo>
                      <a:lnTo>
                        <a:pt x="0" y="382683"/>
                      </a:lnTo>
                      <a:lnTo>
                        <a:pt x="382683" y="0"/>
                      </a:lnTo>
                      <a:close/>
                    </a:path>
                  </a:pathLst>
                </a:custGeom>
                <a:solidFill>
                  <a:srgbClr val="F2990A"/>
                </a:solidFill>
                <a:ln w="38461" cap="flat">
                  <a:noFill/>
                  <a:prstDash val="solid"/>
                  <a:miter/>
                </a:ln>
              </p:spPr>
              <p:txBody>
                <a:bodyPr rtlCol="0" anchor="ctr"/>
                <a:lstStyle/>
                <a:p>
                  <a:endParaRPr lang="en-IN"/>
                </a:p>
              </p:txBody>
            </p:sp>
            <p:sp>
              <p:nvSpPr>
                <p:cNvPr id="45" name="Freeform: Shape 117">
                  <a:extLst>
                    <a:ext uri="{FF2B5EF4-FFF2-40B4-BE49-F238E27FC236}">
                      <a16:creationId xmlns:a16="http://schemas.microsoft.com/office/drawing/2014/main" id="{75867914-7634-4F12-99B0-47764196A0A7}"/>
                    </a:ext>
                  </a:extLst>
                </p:cNvPr>
                <p:cNvSpPr/>
                <p:nvPr/>
              </p:nvSpPr>
              <p:spPr>
                <a:xfrm>
                  <a:off x="8725933" y="0"/>
                  <a:ext cx="688059" cy="343837"/>
                </a:xfrm>
                <a:custGeom>
                  <a:avLst/>
                  <a:gdLst>
                    <a:gd name="connsiteX0" fmla="*/ 0 w 688059"/>
                    <a:gd name="connsiteY0" fmla="*/ 0 h 343837"/>
                    <a:gd name="connsiteX1" fmla="*/ 344222 w 688059"/>
                    <a:gd name="connsiteY1" fmla="*/ 343837 h 343837"/>
                    <a:gd name="connsiteX2" fmla="*/ 688060 w 688059"/>
                    <a:gd name="connsiteY2" fmla="*/ 0 h 343837"/>
                  </a:gdLst>
                  <a:ahLst/>
                  <a:cxnLst>
                    <a:cxn ang="0">
                      <a:pos x="connsiteX0" y="connsiteY0"/>
                    </a:cxn>
                    <a:cxn ang="0">
                      <a:pos x="connsiteX1" y="connsiteY1"/>
                    </a:cxn>
                    <a:cxn ang="0">
                      <a:pos x="connsiteX2" y="connsiteY2"/>
                    </a:cxn>
                  </a:cxnLst>
                  <a:rect l="l" t="t" r="r" b="b"/>
                  <a:pathLst>
                    <a:path w="688059" h="343837">
                      <a:moveTo>
                        <a:pt x="0" y="0"/>
                      </a:moveTo>
                      <a:lnTo>
                        <a:pt x="344222" y="343837"/>
                      </a:lnTo>
                      <a:lnTo>
                        <a:pt x="688060" y="0"/>
                      </a:lnTo>
                      <a:close/>
                    </a:path>
                  </a:pathLst>
                </a:custGeom>
                <a:solidFill>
                  <a:srgbClr val="FFC000"/>
                </a:solidFill>
                <a:ln w="38461" cap="flat">
                  <a:noFill/>
                  <a:prstDash val="solid"/>
                  <a:miter/>
                </a:ln>
              </p:spPr>
              <p:txBody>
                <a:bodyPr rtlCol="0" anchor="ctr"/>
                <a:lstStyle/>
                <a:p>
                  <a:endParaRPr lang="en-IN"/>
                </a:p>
              </p:txBody>
            </p:sp>
            <p:sp>
              <p:nvSpPr>
                <p:cNvPr id="46" name="Freeform: Shape 118">
                  <a:extLst>
                    <a:ext uri="{FF2B5EF4-FFF2-40B4-BE49-F238E27FC236}">
                      <a16:creationId xmlns:a16="http://schemas.microsoft.com/office/drawing/2014/main" id="{44DB84F8-9225-4EC7-A931-984AD91EDD54}"/>
                    </a:ext>
                  </a:extLst>
                </p:cNvPr>
                <p:cNvSpPr/>
                <p:nvPr/>
              </p:nvSpPr>
              <p:spPr>
                <a:xfrm>
                  <a:off x="8687473" y="0"/>
                  <a:ext cx="382682" cy="726520"/>
                </a:xfrm>
                <a:custGeom>
                  <a:avLst/>
                  <a:gdLst>
                    <a:gd name="connsiteX0" fmla="*/ 0 w 382682"/>
                    <a:gd name="connsiteY0" fmla="*/ 0 h 726520"/>
                    <a:gd name="connsiteX1" fmla="*/ 0 w 382682"/>
                    <a:gd name="connsiteY1" fmla="*/ 726520 h 726520"/>
                    <a:gd name="connsiteX2" fmla="*/ 382683 w 382682"/>
                    <a:gd name="connsiteY2" fmla="*/ 343837 h 726520"/>
                    <a:gd name="connsiteX3" fmla="*/ 38461 w 382682"/>
                    <a:gd name="connsiteY3" fmla="*/ 0 h 726520"/>
                  </a:gdLst>
                  <a:ahLst/>
                  <a:cxnLst>
                    <a:cxn ang="0">
                      <a:pos x="connsiteX0" y="connsiteY0"/>
                    </a:cxn>
                    <a:cxn ang="0">
                      <a:pos x="connsiteX1" y="connsiteY1"/>
                    </a:cxn>
                    <a:cxn ang="0">
                      <a:pos x="connsiteX2" y="connsiteY2"/>
                    </a:cxn>
                    <a:cxn ang="0">
                      <a:pos x="connsiteX3" y="connsiteY3"/>
                    </a:cxn>
                  </a:cxnLst>
                  <a:rect l="l" t="t" r="r" b="b"/>
                  <a:pathLst>
                    <a:path w="382682" h="726520">
                      <a:moveTo>
                        <a:pt x="0" y="0"/>
                      </a:moveTo>
                      <a:lnTo>
                        <a:pt x="0" y="726520"/>
                      </a:lnTo>
                      <a:lnTo>
                        <a:pt x="382683" y="343837"/>
                      </a:lnTo>
                      <a:lnTo>
                        <a:pt x="38461" y="0"/>
                      </a:lnTo>
                      <a:close/>
                    </a:path>
                  </a:pathLst>
                </a:custGeom>
                <a:solidFill>
                  <a:srgbClr val="FDB127"/>
                </a:solidFill>
                <a:ln w="38461" cap="flat">
                  <a:noFill/>
                  <a:prstDash val="solid"/>
                  <a:miter/>
                </a:ln>
              </p:spPr>
              <p:txBody>
                <a:bodyPr rtlCol="0" anchor="ctr"/>
                <a:lstStyle/>
                <a:p>
                  <a:endParaRPr lang="en-IN"/>
                </a:p>
              </p:txBody>
            </p:sp>
          </p:grpSp>
          <p:sp>
            <p:nvSpPr>
              <p:cNvPr id="18" name="Freeform: Shape 90">
                <a:extLst>
                  <a:ext uri="{FF2B5EF4-FFF2-40B4-BE49-F238E27FC236}">
                    <a16:creationId xmlns:a16="http://schemas.microsoft.com/office/drawing/2014/main" id="{D9A9153B-1D7B-421A-A2E1-C224B3CFBD84}"/>
                  </a:ext>
                </a:extLst>
              </p:cNvPr>
              <p:cNvSpPr/>
              <p:nvPr/>
            </p:nvSpPr>
            <p:spPr>
              <a:xfrm>
                <a:off x="7922492" y="0"/>
                <a:ext cx="764980" cy="726520"/>
              </a:xfrm>
              <a:custGeom>
                <a:avLst/>
                <a:gdLst>
                  <a:gd name="connsiteX0" fmla="*/ 0 w 764980"/>
                  <a:gd name="connsiteY0" fmla="*/ 0 h 726520"/>
                  <a:gd name="connsiteX1" fmla="*/ 764981 w 764980"/>
                  <a:gd name="connsiteY1" fmla="*/ 0 h 726520"/>
                  <a:gd name="connsiteX2" fmla="*/ 764981 w 764980"/>
                  <a:gd name="connsiteY2" fmla="*/ 726520 h 726520"/>
                  <a:gd name="connsiteX3" fmla="*/ 0 w 764980"/>
                  <a:gd name="connsiteY3" fmla="*/ 726520 h 726520"/>
                </a:gdLst>
                <a:ahLst/>
                <a:cxnLst>
                  <a:cxn ang="0">
                    <a:pos x="connsiteX0" y="connsiteY0"/>
                  </a:cxn>
                  <a:cxn ang="0">
                    <a:pos x="connsiteX1" y="connsiteY1"/>
                  </a:cxn>
                  <a:cxn ang="0">
                    <a:pos x="connsiteX2" y="connsiteY2"/>
                  </a:cxn>
                  <a:cxn ang="0">
                    <a:pos x="connsiteX3" y="connsiteY3"/>
                  </a:cxn>
                </a:cxnLst>
                <a:rect l="l" t="t" r="r" b="b"/>
                <a:pathLst>
                  <a:path w="764980" h="726520">
                    <a:moveTo>
                      <a:pt x="0" y="0"/>
                    </a:moveTo>
                    <a:lnTo>
                      <a:pt x="764981" y="0"/>
                    </a:lnTo>
                    <a:lnTo>
                      <a:pt x="764981" y="726520"/>
                    </a:lnTo>
                    <a:lnTo>
                      <a:pt x="0" y="726520"/>
                    </a:lnTo>
                    <a:close/>
                  </a:path>
                </a:pathLst>
              </a:custGeom>
              <a:solidFill>
                <a:srgbClr val="FDB127"/>
              </a:solidFill>
              <a:ln w="38461" cap="flat">
                <a:noFill/>
                <a:prstDash val="solid"/>
                <a:miter/>
              </a:ln>
            </p:spPr>
            <p:txBody>
              <a:bodyPr rtlCol="0" anchor="ctr"/>
              <a:lstStyle/>
              <a:p>
                <a:endParaRPr lang="en-IN"/>
              </a:p>
            </p:txBody>
          </p:sp>
          <p:grpSp>
            <p:nvGrpSpPr>
              <p:cNvPr id="19" name="Graphic 1">
                <a:extLst>
                  <a:ext uri="{FF2B5EF4-FFF2-40B4-BE49-F238E27FC236}">
                    <a16:creationId xmlns:a16="http://schemas.microsoft.com/office/drawing/2014/main" id="{D02794F3-89F1-4C7C-9D39-ED454E08035A}"/>
                  </a:ext>
                </a:extLst>
              </p:cNvPr>
              <p:cNvGrpSpPr/>
              <p:nvPr/>
            </p:nvGrpSpPr>
            <p:grpSpPr>
              <a:xfrm>
                <a:off x="7922492" y="0"/>
                <a:ext cx="764980" cy="726520"/>
                <a:chOff x="7922492" y="0"/>
                <a:chExt cx="764980" cy="726520"/>
              </a:xfrm>
            </p:grpSpPr>
            <p:sp>
              <p:nvSpPr>
                <p:cNvPr id="41" name="Freeform: Shape 113">
                  <a:extLst>
                    <a:ext uri="{FF2B5EF4-FFF2-40B4-BE49-F238E27FC236}">
                      <a16:creationId xmlns:a16="http://schemas.microsoft.com/office/drawing/2014/main" id="{B616FCAC-C354-4F49-A59F-6B518142EB16}"/>
                    </a:ext>
                  </a:extLst>
                </p:cNvPr>
                <p:cNvSpPr/>
                <p:nvPr/>
              </p:nvSpPr>
              <p:spPr>
                <a:xfrm>
                  <a:off x="7922492" y="343837"/>
                  <a:ext cx="764980" cy="382682"/>
                </a:xfrm>
                <a:custGeom>
                  <a:avLst/>
                  <a:gdLst>
                    <a:gd name="connsiteX0" fmla="*/ 764981 w 764980"/>
                    <a:gd name="connsiteY0" fmla="*/ 382683 h 382682"/>
                    <a:gd name="connsiteX1" fmla="*/ 0 w 764980"/>
                    <a:gd name="connsiteY1" fmla="*/ 382683 h 382682"/>
                    <a:gd name="connsiteX2" fmla="*/ 382683 w 764980"/>
                    <a:gd name="connsiteY2" fmla="*/ 0 h 382682"/>
                  </a:gdLst>
                  <a:ahLst/>
                  <a:cxnLst>
                    <a:cxn ang="0">
                      <a:pos x="connsiteX0" y="connsiteY0"/>
                    </a:cxn>
                    <a:cxn ang="0">
                      <a:pos x="connsiteX1" y="connsiteY1"/>
                    </a:cxn>
                    <a:cxn ang="0">
                      <a:pos x="connsiteX2" y="connsiteY2"/>
                    </a:cxn>
                  </a:cxnLst>
                  <a:rect l="l" t="t" r="r" b="b"/>
                  <a:pathLst>
                    <a:path w="764980" h="382682">
                      <a:moveTo>
                        <a:pt x="764981" y="382683"/>
                      </a:moveTo>
                      <a:lnTo>
                        <a:pt x="0" y="382683"/>
                      </a:lnTo>
                      <a:lnTo>
                        <a:pt x="382683" y="0"/>
                      </a:lnTo>
                      <a:close/>
                    </a:path>
                  </a:pathLst>
                </a:custGeom>
                <a:solidFill>
                  <a:srgbClr val="FFD899"/>
                </a:solidFill>
                <a:ln w="38461" cap="flat">
                  <a:noFill/>
                  <a:prstDash val="solid"/>
                  <a:miter/>
                </a:ln>
              </p:spPr>
              <p:txBody>
                <a:bodyPr rtlCol="0" anchor="ctr"/>
                <a:lstStyle/>
                <a:p>
                  <a:endParaRPr lang="en-IN"/>
                </a:p>
              </p:txBody>
            </p:sp>
            <p:sp>
              <p:nvSpPr>
                <p:cNvPr id="42" name="Freeform: Shape 114">
                  <a:extLst>
                    <a:ext uri="{FF2B5EF4-FFF2-40B4-BE49-F238E27FC236}">
                      <a16:creationId xmlns:a16="http://schemas.microsoft.com/office/drawing/2014/main" id="{0EDAB528-DEC1-44BC-9739-2765A702F98D}"/>
                    </a:ext>
                  </a:extLst>
                </p:cNvPr>
                <p:cNvSpPr/>
                <p:nvPr/>
              </p:nvSpPr>
              <p:spPr>
                <a:xfrm>
                  <a:off x="7960953" y="0"/>
                  <a:ext cx="688059" cy="343837"/>
                </a:xfrm>
                <a:custGeom>
                  <a:avLst/>
                  <a:gdLst>
                    <a:gd name="connsiteX0" fmla="*/ 0 w 688059"/>
                    <a:gd name="connsiteY0" fmla="*/ 0 h 343837"/>
                    <a:gd name="connsiteX1" fmla="*/ 344222 w 688059"/>
                    <a:gd name="connsiteY1" fmla="*/ 343837 h 343837"/>
                    <a:gd name="connsiteX2" fmla="*/ 688060 w 688059"/>
                    <a:gd name="connsiteY2" fmla="*/ 0 h 343837"/>
                  </a:gdLst>
                  <a:ahLst/>
                  <a:cxnLst>
                    <a:cxn ang="0">
                      <a:pos x="connsiteX0" y="connsiteY0"/>
                    </a:cxn>
                    <a:cxn ang="0">
                      <a:pos x="connsiteX1" y="connsiteY1"/>
                    </a:cxn>
                    <a:cxn ang="0">
                      <a:pos x="connsiteX2" y="connsiteY2"/>
                    </a:cxn>
                  </a:cxnLst>
                  <a:rect l="l" t="t" r="r" b="b"/>
                  <a:pathLst>
                    <a:path w="688059" h="343837">
                      <a:moveTo>
                        <a:pt x="0" y="0"/>
                      </a:moveTo>
                      <a:lnTo>
                        <a:pt x="344222" y="343837"/>
                      </a:lnTo>
                      <a:lnTo>
                        <a:pt x="688060" y="0"/>
                      </a:lnTo>
                      <a:close/>
                    </a:path>
                  </a:pathLst>
                </a:custGeom>
                <a:solidFill>
                  <a:srgbClr val="FFC000"/>
                </a:solidFill>
                <a:ln w="38461" cap="flat">
                  <a:noFill/>
                  <a:prstDash val="solid"/>
                  <a:miter/>
                </a:ln>
              </p:spPr>
              <p:txBody>
                <a:bodyPr rtlCol="0" anchor="ctr"/>
                <a:lstStyle/>
                <a:p>
                  <a:endParaRPr lang="en-IN"/>
                </a:p>
              </p:txBody>
            </p:sp>
            <p:sp>
              <p:nvSpPr>
                <p:cNvPr id="43" name="Freeform: Shape 115">
                  <a:extLst>
                    <a:ext uri="{FF2B5EF4-FFF2-40B4-BE49-F238E27FC236}">
                      <a16:creationId xmlns:a16="http://schemas.microsoft.com/office/drawing/2014/main" id="{29D3EAED-C31E-4FFC-9BCA-244D9420329E}"/>
                    </a:ext>
                  </a:extLst>
                </p:cNvPr>
                <p:cNvSpPr/>
                <p:nvPr/>
              </p:nvSpPr>
              <p:spPr>
                <a:xfrm>
                  <a:off x="7922492" y="0"/>
                  <a:ext cx="382682" cy="726520"/>
                </a:xfrm>
                <a:custGeom>
                  <a:avLst/>
                  <a:gdLst>
                    <a:gd name="connsiteX0" fmla="*/ 0 w 382682"/>
                    <a:gd name="connsiteY0" fmla="*/ 0 h 726520"/>
                    <a:gd name="connsiteX1" fmla="*/ 0 w 382682"/>
                    <a:gd name="connsiteY1" fmla="*/ 726520 h 726520"/>
                    <a:gd name="connsiteX2" fmla="*/ 382683 w 382682"/>
                    <a:gd name="connsiteY2" fmla="*/ 343837 h 726520"/>
                    <a:gd name="connsiteX3" fmla="*/ 38461 w 382682"/>
                    <a:gd name="connsiteY3" fmla="*/ 0 h 726520"/>
                  </a:gdLst>
                  <a:ahLst/>
                  <a:cxnLst>
                    <a:cxn ang="0">
                      <a:pos x="connsiteX0" y="connsiteY0"/>
                    </a:cxn>
                    <a:cxn ang="0">
                      <a:pos x="connsiteX1" y="connsiteY1"/>
                    </a:cxn>
                    <a:cxn ang="0">
                      <a:pos x="connsiteX2" y="connsiteY2"/>
                    </a:cxn>
                    <a:cxn ang="0">
                      <a:pos x="connsiteX3" y="connsiteY3"/>
                    </a:cxn>
                  </a:cxnLst>
                  <a:rect l="l" t="t" r="r" b="b"/>
                  <a:pathLst>
                    <a:path w="382682" h="726520">
                      <a:moveTo>
                        <a:pt x="0" y="0"/>
                      </a:moveTo>
                      <a:lnTo>
                        <a:pt x="0" y="726520"/>
                      </a:lnTo>
                      <a:lnTo>
                        <a:pt x="382683" y="343837"/>
                      </a:lnTo>
                      <a:lnTo>
                        <a:pt x="38461" y="0"/>
                      </a:lnTo>
                      <a:close/>
                    </a:path>
                  </a:pathLst>
                </a:custGeom>
                <a:solidFill>
                  <a:srgbClr val="F2990A"/>
                </a:solidFill>
                <a:ln w="38461" cap="flat">
                  <a:noFill/>
                  <a:prstDash val="solid"/>
                  <a:miter/>
                </a:ln>
              </p:spPr>
              <p:txBody>
                <a:bodyPr rtlCol="0" anchor="ctr"/>
                <a:lstStyle/>
                <a:p>
                  <a:endParaRPr lang="en-IN"/>
                </a:p>
              </p:txBody>
            </p:sp>
          </p:grpSp>
          <p:sp>
            <p:nvSpPr>
              <p:cNvPr id="20" name="Freeform: Shape 92">
                <a:extLst>
                  <a:ext uri="{FF2B5EF4-FFF2-40B4-BE49-F238E27FC236}">
                    <a16:creationId xmlns:a16="http://schemas.microsoft.com/office/drawing/2014/main" id="{BEDAAAD1-C359-408E-9430-6E4CAE1885D8}"/>
                  </a:ext>
                </a:extLst>
              </p:cNvPr>
              <p:cNvSpPr/>
              <p:nvPr/>
            </p:nvSpPr>
            <p:spPr>
              <a:xfrm>
                <a:off x="9452453" y="726520"/>
                <a:ext cx="764980" cy="701136"/>
              </a:xfrm>
              <a:custGeom>
                <a:avLst/>
                <a:gdLst>
                  <a:gd name="connsiteX0" fmla="*/ 63460 w 764980"/>
                  <a:gd name="connsiteY0" fmla="*/ 701136 h 701136"/>
                  <a:gd name="connsiteX1" fmla="*/ 764981 w 764980"/>
                  <a:gd name="connsiteY1" fmla="*/ 0 h 701136"/>
                  <a:gd name="connsiteX2" fmla="*/ 0 w 764980"/>
                  <a:gd name="connsiteY2" fmla="*/ 0 h 701136"/>
                  <a:gd name="connsiteX3" fmla="*/ 0 w 764980"/>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764980" h="701136">
                    <a:moveTo>
                      <a:pt x="63460" y="701136"/>
                    </a:moveTo>
                    <a:lnTo>
                      <a:pt x="764981" y="0"/>
                    </a:lnTo>
                    <a:lnTo>
                      <a:pt x="0" y="0"/>
                    </a:lnTo>
                    <a:lnTo>
                      <a:pt x="0" y="701136"/>
                    </a:lnTo>
                    <a:close/>
                  </a:path>
                </a:pathLst>
              </a:custGeom>
              <a:solidFill>
                <a:srgbClr val="FDB127"/>
              </a:solidFill>
              <a:ln w="38461" cap="flat">
                <a:noFill/>
                <a:prstDash val="solid"/>
                <a:miter/>
              </a:ln>
            </p:spPr>
            <p:txBody>
              <a:bodyPr rtlCol="0" anchor="ctr"/>
              <a:lstStyle/>
              <a:p>
                <a:endParaRPr lang="en-IN"/>
              </a:p>
            </p:txBody>
          </p:sp>
          <p:grpSp>
            <p:nvGrpSpPr>
              <p:cNvPr id="21" name="Graphic 1">
                <a:extLst>
                  <a:ext uri="{FF2B5EF4-FFF2-40B4-BE49-F238E27FC236}">
                    <a16:creationId xmlns:a16="http://schemas.microsoft.com/office/drawing/2014/main" id="{D0A9B39A-43D6-48A4-B513-4BE38D25DDA7}"/>
                  </a:ext>
                </a:extLst>
              </p:cNvPr>
              <p:cNvGrpSpPr/>
              <p:nvPr/>
            </p:nvGrpSpPr>
            <p:grpSpPr>
              <a:xfrm>
                <a:off x="9452453" y="726520"/>
                <a:ext cx="764980" cy="701136"/>
                <a:chOff x="9452453" y="726520"/>
                <a:chExt cx="764980" cy="701136"/>
              </a:xfrm>
              <a:solidFill>
                <a:srgbClr val="FFD899"/>
              </a:solidFill>
            </p:grpSpPr>
            <p:sp>
              <p:nvSpPr>
                <p:cNvPr id="39" name="Freeform: Shape 111">
                  <a:extLst>
                    <a:ext uri="{FF2B5EF4-FFF2-40B4-BE49-F238E27FC236}">
                      <a16:creationId xmlns:a16="http://schemas.microsoft.com/office/drawing/2014/main" id="{BD93B16F-1532-4C3A-A26A-F1A8257BDAAB}"/>
                    </a:ext>
                  </a:extLst>
                </p:cNvPr>
                <p:cNvSpPr/>
                <p:nvPr/>
              </p:nvSpPr>
              <p:spPr>
                <a:xfrm>
                  <a:off x="9452453" y="726520"/>
                  <a:ext cx="764980" cy="382298"/>
                </a:xfrm>
                <a:custGeom>
                  <a:avLst/>
                  <a:gdLst>
                    <a:gd name="connsiteX0" fmla="*/ 764981 w 764980"/>
                    <a:gd name="connsiteY0" fmla="*/ 0 h 382298"/>
                    <a:gd name="connsiteX1" fmla="*/ 382298 w 764980"/>
                    <a:gd name="connsiteY1" fmla="*/ 382298 h 382298"/>
                    <a:gd name="connsiteX2" fmla="*/ 0 w 764980"/>
                    <a:gd name="connsiteY2" fmla="*/ 0 h 382298"/>
                  </a:gdLst>
                  <a:ahLst/>
                  <a:cxnLst>
                    <a:cxn ang="0">
                      <a:pos x="connsiteX0" y="connsiteY0"/>
                    </a:cxn>
                    <a:cxn ang="0">
                      <a:pos x="connsiteX1" y="connsiteY1"/>
                    </a:cxn>
                    <a:cxn ang="0">
                      <a:pos x="connsiteX2" y="connsiteY2"/>
                    </a:cxn>
                  </a:cxnLst>
                  <a:rect l="l" t="t" r="r" b="b"/>
                  <a:pathLst>
                    <a:path w="764980" h="382298">
                      <a:moveTo>
                        <a:pt x="764981" y="0"/>
                      </a:moveTo>
                      <a:lnTo>
                        <a:pt x="382298" y="382298"/>
                      </a:lnTo>
                      <a:lnTo>
                        <a:pt x="0" y="0"/>
                      </a:lnTo>
                      <a:close/>
                    </a:path>
                  </a:pathLst>
                </a:custGeom>
                <a:solidFill>
                  <a:srgbClr val="FFC000"/>
                </a:solidFill>
                <a:ln w="38461" cap="flat">
                  <a:noFill/>
                  <a:prstDash val="solid"/>
                  <a:miter/>
                </a:ln>
              </p:spPr>
              <p:txBody>
                <a:bodyPr rtlCol="0" anchor="ctr"/>
                <a:lstStyle/>
                <a:p>
                  <a:endParaRPr lang="en-IN"/>
                </a:p>
              </p:txBody>
            </p:sp>
            <p:sp>
              <p:nvSpPr>
                <p:cNvPr id="40" name="Freeform: Shape 112">
                  <a:extLst>
                    <a:ext uri="{FF2B5EF4-FFF2-40B4-BE49-F238E27FC236}">
                      <a16:creationId xmlns:a16="http://schemas.microsoft.com/office/drawing/2014/main" id="{0620B97B-B21D-495A-8273-961937C6B954}"/>
                    </a:ext>
                  </a:extLst>
                </p:cNvPr>
                <p:cNvSpPr/>
                <p:nvPr/>
              </p:nvSpPr>
              <p:spPr>
                <a:xfrm>
                  <a:off x="9452453" y="726520"/>
                  <a:ext cx="382298" cy="701136"/>
                </a:xfrm>
                <a:custGeom>
                  <a:avLst/>
                  <a:gdLst>
                    <a:gd name="connsiteX0" fmla="*/ 63460 w 382298"/>
                    <a:gd name="connsiteY0" fmla="*/ 701136 h 701136"/>
                    <a:gd name="connsiteX1" fmla="*/ 382298 w 382298"/>
                    <a:gd name="connsiteY1" fmla="*/ 382298 h 701136"/>
                    <a:gd name="connsiteX2" fmla="*/ 0 w 382298"/>
                    <a:gd name="connsiteY2" fmla="*/ 0 h 701136"/>
                    <a:gd name="connsiteX3" fmla="*/ 0 w 382298"/>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298" h="701136">
                      <a:moveTo>
                        <a:pt x="63460" y="701136"/>
                      </a:moveTo>
                      <a:lnTo>
                        <a:pt x="382298" y="382298"/>
                      </a:lnTo>
                      <a:lnTo>
                        <a:pt x="0" y="0"/>
                      </a:lnTo>
                      <a:lnTo>
                        <a:pt x="0" y="701136"/>
                      </a:lnTo>
                      <a:close/>
                    </a:path>
                  </a:pathLst>
                </a:custGeom>
                <a:solidFill>
                  <a:srgbClr val="FFC000"/>
                </a:solidFill>
                <a:ln w="38461" cap="flat">
                  <a:noFill/>
                  <a:prstDash val="solid"/>
                  <a:miter/>
                </a:ln>
              </p:spPr>
              <p:txBody>
                <a:bodyPr rtlCol="0" anchor="ctr"/>
                <a:lstStyle/>
                <a:p>
                  <a:endParaRPr lang="en-IN"/>
                </a:p>
              </p:txBody>
            </p:sp>
          </p:grpSp>
          <p:sp>
            <p:nvSpPr>
              <p:cNvPr id="22" name="Freeform: Shape 94">
                <a:extLst>
                  <a:ext uri="{FF2B5EF4-FFF2-40B4-BE49-F238E27FC236}">
                    <a16:creationId xmlns:a16="http://schemas.microsoft.com/office/drawing/2014/main" id="{2F402BFA-7121-4745-80D5-D6F1A4F32A77}"/>
                  </a:ext>
                </a:extLst>
              </p:cNvPr>
              <p:cNvSpPr/>
              <p:nvPr/>
            </p:nvSpPr>
            <p:spPr>
              <a:xfrm>
                <a:off x="8687473" y="726520"/>
                <a:ext cx="764980" cy="701520"/>
              </a:xfrm>
              <a:custGeom>
                <a:avLst/>
                <a:gdLst>
                  <a:gd name="connsiteX0" fmla="*/ 0 w 764980"/>
                  <a:gd name="connsiteY0" fmla="*/ 0 h 701520"/>
                  <a:gd name="connsiteX1" fmla="*/ 764981 w 764980"/>
                  <a:gd name="connsiteY1" fmla="*/ 0 h 701520"/>
                  <a:gd name="connsiteX2" fmla="*/ 764981 w 764980"/>
                  <a:gd name="connsiteY2" fmla="*/ 701521 h 701520"/>
                  <a:gd name="connsiteX3" fmla="*/ 0 w 764980"/>
                  <a:gd name="connsiteY3" fmla="*/ 701521 h 701520"/>
                </a:gdLst>
                <a:ahLst/>
                <a:cxnLst>
                  <a:cxn ang="0">
                    <a:pos x="connsiteX0" y="connsiteY0"/>
                  </a:cxn>
                  <a:cxn ang="0">
                    <a:pos x="connsiteX1" y="connsiteY1"/>
                  </a:cxn>
                  <a:cxn ang="0">
                    <a:pos x="connsiteX2" y="connsiteY2"/>
                  </a:cxn>
                  <a:cxn ang="0">
                    <a:pos x="connsiteX3" y="connsiteY3"/>
                  </a:cxn>
                </a:cxnLst>
                <a:rect l="l" t="t" r="r" b="b"/>
                <a:pathLst>
                  <a:path w="764980" h="701520">
                    <a:moveTo>
                      <a:pt x="0" y="0"/>
                    </a:moveTo>
                    <a:lnTo>
                      <a:pt x="764981" y="0"/>
                    </a:lnTo>
                    <a:lnTo>
                      <a:pt x="764981" y="701521"/>
                    </a:lnTo>
                    <a:lnTo>
                      <a:pt x="0" y="701521"/>
                    </a:lnTo>
                    <a:close/>
                  </a:path>
                </a:pathLst>
              </a:custGeom>
              <a:solidFill>
                <a:srgbClr val="FDB127"/>
              </a:solidFill>
              <a:ln w="38461" cap="flat">
                <a:noFill/>
                <a:prstDash val="solid"/>
                <a:miter/>
              </a:ln>
            </p:spPr>
            <p:txBody>
              <a:bodyPr rtlCol="0" anchor="ctr"/>
              <a:lstStyle/>
              <a:p>
                <a:endParaRPr lang="en-IN"/>
              </a:p>
            </p:txBody>
          </p:sp>
          <p:grpSp>
            <p:nvGrpSpPr>
              <p:cNvPr id="23" name="Graphic 1">
                <a:extLst>
                  <a:ext uri="{FF2B5EF4-FFF2-40B4-BE49-F238E27FC236}">
                    <a16:creationId xmlns:a16="http://schemas.microsoft.com/office/drawing/2014/main" id="{F3077C72-11E5-43A3-A088-62482DE86739}"/>
                  </a:ext>
                </a:extLst>
              </p:cNvPr>
              <p:cNvGrpSpPr/>
              <p:nvPr/>
            </p:nvGrpSpPr>
            <p:grpSpPr>
              <a:xfrm>
                <a:off x="8687473" y="726520"/>
                <a:ext cx="764980" cy="701136"/>
                <a:chOff x="8687473" y="726520"/>
                <a:chExt cx="764980" cy="701136"/>
              </a:xfrm>
            </p:grpSpPr>
            <p:sp>
              <p:nvSpPr>
                <p:cNvPr id="36" name="Freeform: Shape 108">
                  <a:extLst>
                    <a:ext uri="{FF2B5EF4-FFF2-40B4-BE49-F238E27FC236}">
                      <a16:creationId xmlns:a16="http://schemas.microsoft.com/office/drawing/2014/main" id="{60442EA0-9EC5-4DF4-93C2-0E2106561EE4}"/>
                    </a:ext>
                  </a:extLst>
                </p:cNvPr>
                <p:cNvSpPr/>
                <p:nvPr/>
              </p:nvSpPr>
              <p:spPr>
                <a:xfrm>
                  <a:off x="8750932" y="1108818"/>
                  <a:ext cx="638060" cy="318838"/>
                </a:xfrm>
                <a:custGeom>
                  <a:avLst/>
                  <a:gdLst>
                    <a:gd name="connsiteX0" fmla="*/ 638061 w 638060"/>
                    <a:gd name="connsiteY0" fmla="*/ 318838 h 318838"/>
                    <a:gd name="connsiteX1" fmla="*/ 319223 w 638060"/>
                    <a:gd name="connsiteY1" fmla="*/ 0 h 318838"/>
                    <a:gd name="connsiteX2" fmla="*/ 0 w 638060"/>
                    <a:gd name="connsiteY2" fmla="*/ 318838 h 318838"/>
                  </a:gdLst>
                  <a:ahLst/>
                  <a:cxnLst>
                    <a:cxn ang="0">
                      <a:pos x="connsiteX0" y="connsiteY0"/>
                    </a:cxn>
                    <a:cxn ang="0">
                      <a:pos x="connsiteX1" y="connsiteY1"/>
                    </a:cxn>
                    <a:cxn ang="0">
                      <a:pos x="connsiteX2" y="connsiteY2"/>
                    </a:cxn>
                  </a:cxnLst>
                  <a:rect l="l" t="t" r="r" b="b"/>
                  <a:pathLst>
                    <a:path w="638060" h="318838">
                      <a:moveTo>
                        <a:pt x="638061" y="318838"/>
                      </a:moveTo>
                      <a:lnTo>
                        <a:pt x="319223" y="0"/>
                      </a:lnTo>
                      <a:lnTo>
                        <a:pt x="0" y="318838"/>
                      </a:lnTo>
                      <a:close/>
                    </a:path>
                  </a:pathLst>
                </a:custGeom>
                <a:solidFill>
                  <a:srgbClr val="F2990A"/>
                </a:solidFill>
                <a:ln w="38461" cap="flat">
                  <a:noFill/>
                  <a:prstDash val="solid"/>
                  <a:miter/>
                </a:ln>
              </p:spPr>
              <p:txBody>
                <a:bodyPr rtlCol="0" anchor="ctr"/>
                <a:lstStyle/>
                <a:p>
                  <a:endParaRPr lang="en-IN"/>
                </a:p>
              </p:txBody>
            </p:sp>
            <p:sp>
              <p:nvSpPr>
                <p:cNvPr id="37" name="Freeform: Shape 109">
                  <a:extLst>
                    <a:ext uri="{FF2B5EF4-FFF2-40B4-BE49-F238E27FC236}">
                      <a16:creationId xmlns:a16="http://schemas.microsoft.com/office/drawing/2014/main" id="{B406B26A-62F9-4E8F-9638-F71753CED1AB}"/>
                    </a:ext>
                  </a:extLst>
                </p:cNvPr>
                <p:cNvSpPr/>
                <p:nvPr/>
              </p:nvSpPr>
              <p:spPr>
                <a:xfrm>
                  <a:off x="8687473" y="726520"/>
                  <a:ext cx="764980" cy="382298"/>
                </a:xfrm>
                <a:custGeom>
                  <a:avLst/>
                  <a:gdLst>
                    <a:gd name="connsiteX0" fmla="*/ 764981 w 764980"/>
                    <a:gd name="connsiteY0" fmla="*/ 0 h 382298"/>
                    <a:gd name="connsiteX1" fmla="*/ 382683 w 764980"/>
                    <a:gd name="connsiteY1" fmla="*/ 382298 h 382298"/>
                    <a:gd name="connsiteX2" fmla="*/ 0 w 764980"/>
                    <a:gd name="connsiteY2" fmla="*/ 0 h 382298"/>
                  </a:gdLst>
                  <a:ahLst/>
                  <a:cxnLst>
                    <a:cxn ang="0">
                      <a:pos x="connsiteX0" y="connsiteY0"/>
                    </a:cxn>
                    <a:cxn ang="0">
                      <a:pos x="connsiteX1" y="connsiteY1"/>
                    </a:cxn>
                    <a:cxn ang="0">
                      <a:pos x="connsiteX2" y="connsiteY2"/>
                    </a:cxn>
                  </a:cxnLst>
                  <a:rect l="l" t="t" r="r" b="b"/>
                  <a:pathLst>
                    <a:path w="764980" h="382298">
                      <a:moveTo>
                        <a:pt x="764981" y="0"/>
                      </a:moveTo>
                      <a:lnTo>
                        <a:pt x="382683" y="382298"/>
                      </a:lnTo>
                      <a:lnTo>
                        <a:pt x="0" y="0"/>
                      </a:lnTo>
                      <a:close/>
                    </a:path>
                  </a:pathLst>
                </a:custGeom>
                <a:solidFill>
                  <a:srgbClr val="FFC000"/>
                </a:solidFill>
                <a:ln w="38461" cap="flat">
                  <a:noFill/>
                  <a:prstDash val="solid"/>
                  <a:miter/>
                </a:ln>
              </p:spPr>
              <p:txBody>
                <a:bodyPr rtlCol="0" anchor="ctr"/>
                <a:lstStyle/>
                <a:p>
                  <a:endParaRPr lang="en-IN"/>
                </a:p>
              </p:txBody>
            </p:sp>
            <p:sp>
              <p:nvSpPr>
                <p:cNvPr id="38" name="Freeform: Shape 110">
                  <a:extLst>
                    <a:ext uri="{FF2B5EF4-FFF2-40B4-BE49-F238E27FC236}">
                      <a16:creationId xmlns:a16="http://schemas.microsoft.com/office/drawing/2014/main" id="{5ECBF44C-C2BF-4CC5-B727-B2DEB3B0CC4A}"/>
                    </a:ext>
                  </a:extLst>
                </p:cNvPr>
                <p:cNvSpPr/>
                <p:nvPr/>
              </p:nvSpPr>
              <p:spPr>
                <a:xfrm>
                  <a:off x="8687473" y="726520"/>
                  <a:ext cx="382682" cy="701136"/>
                </a:xfrm>
                <a:custGeom>
                  <a:avLst/>
                  <a:gdLst>
                    <a:gd name="connsiteX0" fmla="*/ 63460 w 382682"/>
                    <a:gd name="connsiteY0" fmla="*/ 701136 h 701136"/>
                    <a:gd name="connsiteX1" fmla="*/ 382683 w 382682"/>
                    <a:gd name="connsiteY1" fmla="*/ 382298 h 701136"/>
                    <a:gd name="connsiteX2" fmla="*/ 0 w 382682"/>
                    <a:gd name="connsiteY2" fmla="*/ 0 h 701136"/>
                    <a:gd name="connsiteX3" fmla="*/ 0 w 382682"/>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682" h="701136">
                      <a:moveTo>
                        <a:pt x="63460" y="701136"/>
                      </a:moveTo>
                      <a:lnTo>
                        <a:pt x="382683" y="382298"/>
                      </a:lnTo>
                      <a:lnTo>
                        <a:pt x="0" y="0"/>
                      </a:lnTo>
                      <a:lnTo>
                        <a:pt x="0" y="701136"/>
                      </a:lnTo>
                      <a:close/>
                    </a:path>
                  </a:pathLst>
                </a:custGeom>
                <a:solidFill>
                  <a:srgbClr val="FFC000"/>
                </a:solidFill>
                <a:ln w="38461" cap="flat">
                  <a:noFill/>
                  <a:prstDash val="solid"/>
                  <a:miter/>
                </a:ln>
              </p:spPr>
              <p:txBody>
                <a:bodyPr rtlCol="0" anchor="ctr"/>
                <a:lstStyle/>
                <a:p>
                  <a:endParaRPr lang="en-IN"/>
                </a:p>
              </p:txBody>
            </p:sp>
          </p:grpSp>
          <p:sp>
            <p:nvSpPr>
              <p:cNvPr id="24" name="Freeform: Shape 96">
                <a:extLst>
                  <a:ext uri="{FF2B5EF4-FFF2-40B4-BE49-F238E27FC236}">
                    <a16:creationId xmlns:a16="http://schemas.microsoft.com/office/drawing/2014/main" id="{E321B19D-D447-4BDF-B3AA-E5D18E6F9968}"/>
                  </a:ext>
                </a:extLst>
              </p:cNvPr>
              <p:cNvSpPr/>
              <p:nvPr/>
            </p:nvSpPr>
            <p:spPr>
              <a:xfrm>
                <a:off x="7922492" y="726520"/>
                <a:ext cx="764980" cy="701520"/>
              </a:xfrm>
              <a:custGeom>
                <a:avLst/>
                <a:gdLst>
                  <a:gd name="connsiteX0" fmla="*/ 0 w 764980"/>
                  <a:gd name="connsiteY0" fmla="*/ 0 h 701520"/>
                  <a:gd name="connsiteX1" fmla="*/ 764981 w 764980"/>
                  <a:gd name="connsiteY1" fmla="*/ 0 h 701520"/>
                  <a:gd name="connsiteX2" fmla="*/ 764981 w 764980"/>
                  <a:gd name="connsiteY2" fmla="*/ 701521 h 701520"/>
                  <a:gd name="connsiteX3" fmla="*/ 0 w 764980"/>
                  <a:gd name="connsiteY3" fmla="*/ 701521 h 701520"/>
                </a:gdLst>
                <a:ahLst/>
                <a:cxnLst>
                  <a:cxn ang="0">
                    <a:pos x="connsiteX0" y="connsiteY0"/>
                  </a:cxn>
                  <a:cxn ang="0">
                    <a:pos x="connsiteX1" y="connsiteY1"/>
                  </a:cxn>
                  <a:cxn ang="0">
                    <a:pos x="connsiteX2" y="connsiteY2"/>
                  </a:cxn>
                  <a:cxn ang="0">
                    <a:pos x="connsiteX3" y="connsiteY3"/>
                  </a:cxn>
                </a:cxnLst>
                <a:rect l="l" t="t" r="r" b="b"/>
                <a:pathLst>
                  <a:path w="764980" h="701520">
                    <a:moveTo>
                      <a:pt x="0" y="0"/>
                    </a:moveTo>
                    <a:lnTo>
                      <a:pt x="764981" y="0"/>
                    </a:lnTo>
                    <a:lnTo>
                      <a:pt x="764981" y="701521"/>
                    </a:lnTo>
                    <a:lnTo>
                      <a:pt x="0" y="701521"/>
                    </a:lnTo>
                    <a:close/>
                  </a:path>
                </a:pathLst>
              </a:custGeom>
              <a:solidFill>
                <a:srgbClr val="F2990A"/>
              </a:solidFill>
              <a:ln w="38461" cap="flat">
                <a:noFill/>
                <a:prstDash val="solid"/>
                <a:miter/>
              </a:ln>
            </p:spPr>
            <p:txBody>
              <a:bodyPr rtlCol="0" anchor="ctr"/>
              <a:lstStyle/>
              <a:p>
                <a:endParaRPr lang="en-IN"/>
              </a:p>
            </p:txBody>
          </p:sp>
          <p:grpSp>
            <p:nvGrpSpPr>
              <p:cNvPr id="25" name="Graphic 1">
                <a:extLst>
                  <a:ext uri="{FF2B5EF4-FFF2-40B4-BE49-F238E27FC236}">
                    <a16:creationId xmlns:a16="http://schemas.microsoft.com/office/drawing/2014/main" id="{75556E44-D8DF-43C0-869F-86A824286F0D}"/>
                  </a:ext>
                </a:extLst>
              </p:cNvPr>
              <p:cNvGrpSpPr/>
              <p:nvPr/>
            </p:nvGrpSpPr>
            <p:grpSpPr>
              <a:xfrm>
                <a:off x="7922492" y="726520"/>
                <a:ext cx="764980" cy="701136"/>
                <a:chOff x="7922492" y="726520"/>
                <a:chExt cx="764980" cy="701136"/>
              </a:xfrm>
            </p:grpSpPr>
            <p:sp>
              <p:nvSpPr>
                <p:cNvPr id="33" name="Freeform: Shape 105">
                  <a:extLst>
                    <a:ext uri="{FF2B5EF4-FFF2-40B4-BE49-F238E27FC236}">
                      <a16:creationId xmlns:a16="http://schemas.microsoft.com/office/drawing/2014/main" id="{6DE993F7-DDED-4EAB-9AEF-6B5D7E191DF1}"/>
                    </a:ext>
                  </a:extLst>
                </p:cNvPr>
                <p:cNvSpPr/>
                <p:nvPr/>
              </p:nvSpPr>
              <p:spPr>
                <a:xfrm>
                  <a:off x="7985952" y="1108818"/>
                  <a:ext cx="638060" cy="318838"/>
                </a:xfrm>
                <a:custGeom>
                  <a:avLst/>
                  <a:gdLst>
                    <a:gd name="connsiteX0" fmla="*/ 638061 w 638060"/>
                    <a:gd name="connsiteY0" fmla="*/ 318838 h 318838"/>
                    <a:gd name="connsiteX1" fmla="*/ 319223 w 638060"/>
                    <a:gd name="connsiteY1" fmla="*/ 0 h 318838"/>
                    <a:gd name="connsiteX2" fmla="*/ 0 w 638060"/>
                    <a:gd name="connsiteY2" fmla="*/ 318838 h 318838"/>
                  </a:gdLst>
                  <a:ahLst/>
                  <a:cxnLst>
                    <a:cxn ang="0">
                      <a:pos x="connsiteX0" y="connsiteY0"/>
                    </a:cxn>
                    <a:cxn ang="0">
                      <a:pos x="connsiteX1" y="connsiteY1"/>
                    </a:cxn>
                    <a:cxn ang="0">
                      <a:pos x="connsiteX2" y="connsiteY2"/>
                    </a:cxn>
                  </a:cxnLst>
                  <a:rect l="l" t="t" r="r" b="b"/>
                  <a:pathLst>
                    <a:path w="638060" h="318838">
                      <a:moveTo>
                        <a:pt x="638061" y="318838"/>
                      </a:moveTo>
                      <a:lnTo>
                        <a:pt x="319223" y="0"/>
                      </a:lnTo>
                      <a:lnTo>
                        <a:pt x="0" y="318838"/>
                      </a:lnTo>
                      <a:close/>
                    </a:path>
                  </a:pathLst>
                </a:custGeom>
                <a:solidFill>
                  <a:srgbClr val="F2990A"/>
                </a:solidFill>
                <a:ln w="38461" cap="flat">
                  <a:noFill/>
                  <a:prstDash val="solid"/>
                  <a:miter/>
                </a:ln>
              </p:spPr>
              <p:txBody>
                <a:bodyPr rtlCol="0" anchor="ctr"/>
                <a:lstStyle/>
                <a:p>
                  <a:endParaRPr lang="en-IN"/>
                </a:p>
              </p:txBody>
            </p:sp>
            <p:sp>
              <p:nvSpPr>
                <p:cNvPr id="34" name="Freeform: Shape 106">
                  <a:extLst>
                    <a:ext uri="{FF2B5EF4-FFF2-40B4-BE49-F238E27FC236}">
                      <a16:creationId xmlns:a16="http://schemas.microsoft.com/office/drawing/2014/main" id="{9A9DC00E-FEC6-4D99-8F47-AFAFD377B2FF}"/>
                    </a:ext>
                  </a:extLst>
                </p:cNvPr>
                <p:cNvSpPr/>
                <p:nvPr/>
              </p:nvSpPr>
              <p:spPr>
                <a:xfrm>
                  <a:off x="7922492" y="726520"/>
                  <a:ext cx="764980" cy="382298"/>
                </a:xfrm>
                <a:custGeom>
                  <a:avLst/>
                  <a:gdLst>
                    <a:gd name="connsiteX0" fmla="*/ 764981 w 764980"/>
                    <a:gd name="connsiteY0" fmla="*/ 0 h 382298"/>
                    <a:gd name="connsiteX1" fmla="*/ 382683 w 764980"/>
                    <a:gd name="connsiteY1" fmla="*/ 382298 h 382298"/>
                    <a:gd name="connsiteX2" fmla="*/ 0 w 764980"/>
                    <a:gd name="connsiteY2" fmla="*/ 0 h 382298"/>
                  </a:gdLst>
                  <a:ahLst/>
                  <a:cxnLst>
                    <a:cxn ang="0">
                      <a:pos x="connsiteX0" y="connsiteY0"/>
                    </a:cxn>
                    <a:cxn ang="0">
                      <a:pos x="connsiteX1" y="connsiteY1"/>
                    </a:cxn>
                    <a:cxn ang="0">
                      <a:pos x="connsiteX2" y="connsiteY2"/>
                    </a:cxn>
                  </a:cxnLst>
                  <a:rect l="l" t="t" r="r" b="b"/>
                  <a:pathLst>
                    <a:path w="764980" h="382298">
                      <a:moveTo>
                        <a:pt x="764981" y="0"/>
                      </a:moveTo>
                      <a:lnTo>
                        <a:pt x="382683" y="382298"/>
                      </a:lnTo>
                      <a:lnTo>
                        <a:pt x="0" y="0"/>
                      </a:lnTo>
                      <a:close/>
                    </a:path>
                  </a:pathLst>
                </a:custGeom>
                <a:solidFill>
                  <a:srgbClr val="FDB127"/>
                </a:solidFill>
                <a:ln w="38461" cap="flat">
                  <a:noFill/>
                  <a:prstDash val="solid"/>
                  <a:miter/>
                </a:ln>
              </p:spPr>
              <p:txBody>
                <a:bodyPr rtlCol="0" anchor="ctr"/>
                <a:lstStyle/>
                <a:p>
                  <a:endParaRPr lang="en-IN"/>
                </a:p>
              </p:txBody>
            </p:sp>
            <p:sp>
              <p:nvSpPr>
                <p:cNvPr id="35" name="Freeform: Shape 107">
                  <a:extLst>
                    <a:ext uri="{FF2B5EF4-FFF2-40B4-BE49-F238E27FC236}">
                      <a16:creationId xmlns:a16="http://schemas.microsoft.com/office/drawing/2014/main" id="{257D164C-921D-4A3D-BCD9-18F93233FDF6}"/>
                    </a:ext>
                  </a:extLst>
                </p:cNvPr>
                <p:cNvSpPr/>
                <p:nvPr/>
              </p:nvSpPr>
              <p:spPr>
                <a:xfrm>
                  <a:off x="7922492" y="726520"/>
                  <a:ext cx="382682" cy="701136"/>
                </a:xfrm>
                <a:custGeom>
                  <a:avLst/>
                  <a:gdLst>
                    <a:gd name="connsiteX0" fmla="*/ 63460 w 382682"/>
                    <a:gd name="connsiteY0" fmla="*/ 701136 h 701136"/>
                    <a:gd name="connsiteX1" fmla="*/ 382683 w 382682"/>
                    <a:gd name="connsiteY1" fmla="*/ 382298 h 701136"/>
                    <a:gd name="connsiteX2" fmla="*/ 0 w 382682"/>
                    <a:gd name="connsiteY2" fmla="*/ 0 h 701136"/>
                    <a:gd name="connsiteX3" fmla="*/ 0 w 382682"/>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682" h="701136">
                      <a:moveTo>
                        <a:pt x="63460" y="701136"/>
                      </a:moveTo>
                      <a:lnTo>
                        <a:pt x="382683" y="382298"/>
                      </a:lnTo>
                      <a:lnTo>
                        <a:pt x="0" y="0"/>
                      </a:lnTo>
                      <a:lnTo>
                        <a:pt x="0" y="701136"/>
                      </a:lnTo>
                      <a:close/>
                    </a:path>
                  </a:pathLst>
                </a:custGeom>
                <a:solidFill>
                  <a:srgbClr val="FDB127"/>
                </a:solidFill>
                <a:ln w="38461" cap="flat">
                  <a:noFill/>
                  <a:prstDash val="solid"/>
                  <a:miter/>
                </a:ln>
              </p:spPr>
              <p:txBody>
                <a:bodyPr rtlCol="0" anchor="ctr"/>
                <a:lstStyle/>
                <a:p>
                  <a:endParaRPr lang="en-IN"/>
                </a:p>
              </p:txBody>
            </p:sp>
          </p:grpSp>
          <p:sp>
            <p:nvSpPr>
              <p:cNvPr id="26" name="Freeform: Shape 98">
                <a:extLst>
                  <a:ext uri="{FF2B5EF4-FFF2-40B4-BE49-F238E27FC236}">
                    <a16:creationId xmlns:a16="http://schemas.microsoft.com/office/drawing/2014/main" id="{2F2C7F7E-98DF-4138-92EF-EB467487CD7F}"/>
                  </a:ext>
                </a:extLst>
              </p:cNvPr>
              <p:cNvSpPr/>
              <p:nvPr/>
            </p:nvSpPr>
            <p:spPr>
              <a:xfrm>
                <a:off x="7157511" y="0"/>
                <a:ext cx="764980" cy="726520"/>
              </a:xfrm>
              <a:custGeom>
                <a:avLst/>
                <a:gdLst>
                  <a:gd name="connsiteX0" fmla="*/ 726520 w 764980"/>
                  <a:gd name="connsiteY0" fmla="*/ 0 h 726520"/>
                  <a:gd name="connsiteX1" fmla="*/ 0 w 764980"/>
                  <a:gd name="connsiteY1" fmla="*/ 726520 h 726520"/>
                  <a:gd name="connsiteX2" fmla="*/ 764981 w 764980"/>
                  <a:gd name="connsiteY2" fmla="*/ 726520 h 726520"/>
                  <a:gd name="connsiteX3" fmla="*/ 764981 w 764980"/>
                  <a:gd name="connsiteY3" fmla="*/ 0 h 726520"/>
                </a:gdLst>
                <a:ahLst/>
                <a:cxnLst>
                  <a:cxn ang="0">
                    <a:pos x="connsiteX0" y="connsiteY0"/>
                  </a:cxn>
                  <a:cxn ang="0">
                    <a:pos x="connsiteX1" y="connsiteY1"/>
                  </a:cxn>
                  <a:cxn ang="0">
                    <a:pos x="connsiteX2" y="connsiteY2"/>
                  </a:cxn>
                  <a:cxn ang="0">
                    <a:pos x="connsiteX3" y="connsiteY3"/>
                  </a:cxn>
                </a:cxnLst>
                <a:rect l="l" t="t" r="r" b="b"/>
                <a:pathLst>
                  <a:path w="764980" h="726520">
                    <a:moveTo>
                      <a:pt x="726520" y="0"/>
                    </a:moveTo>
                    <a:lnTo>
                      <a:pt x="0" y="726520"/>
                    </a:lnTo>
                    <a:lnTo>
                      <a:pt x="764981" y="726520"/>
                    </a:lnTo>
                    <a:lnTo>
                      <a:pt x="764981" y="0"/>
                    </a:lnTo>
                    <a:close/>
                  </a:path>
                </a:pathLst>
              </a:custGeom>
              <a:solidFill>
                <a:srgbClr val="FDB127"/>
              </a:solidFill>
              <a:ln w="38461" cap="flat">
                <a:noFill/>
                <a:prstDash val="solid"/>
                <a:miter/>
              </a:ln>
            </p:spPr>
            <p:txBody>
              <a:bodyPr rtlCol="0" anchor="ctr"/>
              <a:lstStyle/>
              <a:p>
                <a:endParaRPr lang="en-IN"/>
              </a:p>
            </p:txBody>
          </p:sp>
          <p:sp>
            <p:nvSpPr>
              <p:cNvPr id="27" name="Freeform: Shape 99">
                <a:extLst>
                  <a:ext uri="{FF2B5EF4-FFF2-40B4-BE49-F238E27FC236}">
                    <a16:creationId xmlns:a16="http://schemas.microsoft.com/office/drawing/2014/main" id="{EC683F5D-5FF9-4AD8-95D7-B82C387D6B7B}"/>
                  </a:ext>
                </a:extLst>
              </p:cNvPr>
              <p:cNvSpPr/>
              <p:nvPr/>
            </p:nvSpPr>
            <p:spPr>
              <a:xfrm>
                <a:off x="7540194" y="0"/>
                <a:ext cx="382298" cy="726520"/>
              </a:xfrm>
              <a:custGeom>
                <a:avLst/>
                <a:gdLst>
                  <a:gd name="connsiteX0" fmla="*/ 343838 w 382298"/>
                  <a:gd name="connsiteY0" fmla="*/ 0 h 726520"/>
                  <a:gd name="connsiteX1" fmla="*/ 0 w 382298"/>
                  <a:gd name="connsiteY1" fmla="*/ 343837 h 726520"/>
                  <a:gd name="connsiteX2" fmla="*/ 382298 w 382298"/>
                  <a:gd name="connsiteY2" fmla="*/ 726520 h 726520"/>
                  <a:gd name="connsiteX3" fmla="*/ 382298 w 382298"/>
                  <a:gd name="connsiteY3" fmla="*/ 0 h 726520"/>
                </a:gdLst>
                <a:ahLst/>
                <a:cxnLst>
                  <a:cxn ang="0">
                    <a:pos x="connsiteX0" y="connsiteY0"/>
                  </a:cxn>
                  <a:cxn ang="0">
                    <a:pos x="connsiteX1" y="connsiteY1"/>
                  </a:cxn>
                  <a:cxn ang="0">
                    <a:pos x="connsiteX2" y="connsiteY2"/>
                  </a:cxn>
                  <a:cxn ang="0">
                    <a:pos x="connsiteX3" y="connsiteY3"/>
                  </a:cxn>
                </a:cxnLst>
                <a:rect l="l" t="t" r="r" b="b"/>
                <a:pathLst>
                  <a:path w="382298" h="726520">
                    <a:moveTo>
                      <a:pt x="343838" y="0"/>
                    </a:moveTo>
                    <a:lnTo>
                      <a:pt x="0" y="343837"/>
                    </a:lnTo>
                    <a:lnTo>
                      <a:pt x="382298" y="726520"/>
                    </a:lnTo>
                    <a:lnTo>
                      <a:pt x="382298" y="0"/>
                    </a:lnTo>
                    <a:close/>
                  </a:path>
                </a:pathLst>
              </a:custGeom>
              <a:solidFill>
                <a:srgbClr val="FFC000"/>
              </a:solidFill>
              <a:ln w="38461" cap="flat">
                <a:noFill/>
                <a:prstDash val="solid"/>
                <a:miter/>
              </a:ln>
            </p:spPr>
            <p:txBody>
              <a:bodyPr rtlCol="0" anchor="ctr"/>
              <a:lstStyle/>
              <a:p>
                <a:endParaRPr lang="en-IN" dirty="0"/>
              </a:p>
            </p:txBody>
          </p:sp>
          <p:sp>
            <p:nvSpPr>
              <p:cNvPr id="28" name="Freeform: Shape 100">
                <a:extLst>
                  <a:ext uri="{FF2B5EF4-FFF2-40B4-BE49-F238E27FC236}">
                    <a16:creationId xmlns:a16="http://schemas.microsoft.com/office/drawing/2014/main" id="{42F89F18-B1E7-44DC-B1E1-7E75CC85A4A1}"/>
                  </a:ext>
                </a:extLst>
              </p:cNvPr>
              <p:cNvSpPr/>
              <p:nvPr/>
            </p:nvSpPr>
            <p:spPr>
              <a:xfrm>
                <a:off x="7157511" y="726520"/>
                <a:ext cx="764980" cy="701520"/>
              </a:xfrm>
              <a:custGeom>
                <a:avLst/>
                <a:gdLst>
                  <a:gd name="connsiteX0" fmla="*/ 0 w 764980"/>
                  <a:gd name="connsiteY0" fmla="*/ 0 h 701520"/>
                  <a:gd name="connsiteX1" fmla="*/ 764981 w 764980"/>
                  <a:gd name="connsiteY1" fmla="*/ 0 h 701520"/>
                  <a:gd name="connsiteX2" fmla="*/ 764981 w 764980"/>
                  <a:gd name="connsiteY2" fmla="*/ 701521 h 701520"/>
                  <a:gd name="connsiteX3" fmla="*/ 0 w 764980"/>
                  <a:gd name="connsiteY3" fmla="*/ 701521 h 701520"/>
                </a:gdLst>
                <a:ahLst/>
                <a:cxnLst>
                  <a:cxn ang="0">
                    <a:pos x="connsiteX0" y="connsiteY0"/>
                  </a:cxn>
                  <a:cxn ang="0">
                    <a:pos x="connsiteX1" y="connsiteY1"/>
                  </a:cxn>
                  <a:cxn ang="0">
                    <a:pos x="connsiteX2" y="connsiteY2"/>
                  </a:cxn>
                  <a:cxn ang="0">
                    <a:pos x="connsiteX3" y="connsiteY3"/>
                  </a:cxn>
                </a:cxnLst>
                <a:rect l="l" t="t" r="r" b="b"/>
                <a:pathLst>
                  <a:path w="764980" h="701520">
                    <a:moveTo>
                      <a:pt x="0" y="0"/>
                    </a:moveTo>
                    <a:lnTo>
                      <a:pt x="764981" y="0"/>
                    </a:lnTo>
                    <a:lnTo>
                      <a:pt x="764981" y="701521"/>
                    </a:lnTo>
                    <a:lnTo>
                      <a:pt x="0" y="701521"/>
                    </a:lnTo>
                    <a:close/>
                  </a:path>
                </a:pathLst>
              </a:custGeom>
              <a:solidFill>
                <a:srgbClr val="F2990A"/>
              </a:solidFill>
              <a:ln w="38461" cap="flat">
                <a:noFill/>
                <a:prstDash val="solid"/>
                <a:miter/>
              </a:ln>
            </p:spPr>
            <p:txBody>
              <a:bodyPr rtlCol="0" anchor="ctr"/>
              <a:lstStyle/>
              <a:p>
                <a:endParaRPr lang="en-IN"/>
              </a:p>
            </p:txBody>
          </p:sp>
          <p:grpSp>
            <p:nvGrpSpPr>
              <p:cNvPr id="29" name="Graphic 1">
                <a:extLst>
                  <a:ext uri="{FF2B5EF4-FFF2-40B4-BE49-F238E27FC236}">
                    <a16:creationId xmlns:a16="http://schemas.microsoft.com/office/drawing/2014/main" id="{598F5173-6519-46C2-A1E9-A9ED7768192C}"/>
                  </a:ext>
                </a:extLst>
              </p:cNvPr>
              <p:cNvGrpSpPr/>
              <p:nvPr/>
            </p:nvGrpSpPr>
            <p:grpSpPr>
              <a:xfrm>
                <a:off x="7157511" y="726520"/>
                <a:ext cx="764980" cy="701136"/>
                <a:chOff x="7157511" y="726520"/>
                <a:chExt cx="764980" cy="701136"/>
              </a:xfrm>
            </p:grpSpPr>
            <p:sp>
              <p:nvSpPr>
                <p:cNvPr id="30" name="Freeform: Shape 102">
                  <a:extLst>
                    <a:ext uri="{FF2B5EF4-FFF2-40B4-BE49-F238E27FC236}">
                      <a16:creationId xmlns:a16="http://schemas.microsoft.com/office/drawing/2014/main" id="{28B37E74-4F80-45FA-B687-CC5833AF21F0}"/>
                    </a:ext>
                  </a:extLst>
                </p:cNvPr>
                <p:cNvSpPr/>
                <p:nvPr/>
              </p:nvSpPr>
              <p:spPr>
                <a:xfrm>
                  <a:off x="7220971" y="1108818"/>
                  <a:ext cx="638060" cy="318838"/>
                </a:xfrm>
                <a:custGeom>
                  <a:avLst/>
                  <a:gdLst>
                    <a:gd name="connsiteX0" fmla="*/ 638061 w 638060"/>
                    <a:gd name="connsiteY0" fmla="*/ 318838 h 318838"/>
                    <a:gd name="connsiteX1" fmla="*/ 319223 w 638060"/>
                    <a:gd name="connsiteY1" fmla="*/ 0 h 318838"/>
                    <a:gd name="connsiteX2" fmla="*/ 0 w 638060"/>
                    <a:gd name="connsiteY2" fmla="*/ 318838 h 318838"/>
                  </a:gdLst>
                  <a:ahLst/>
                  <a:cxnLst>
                    <a:cxn ang="0">
                      <a:pos x="connsiteX0" y="connsiteY0"/>
                    </a:cxn>
                    <a:cxn ang="0">
                      <a:pos x="connsiteX1" y="connsiteY1"/>
                    </a:cxn>
                    <a:cxn ang="0">
                      <a:pos x="connsiteX2" y="connsiteY2"/>
                    </a:cxn>
                  </a:cxnLst>
                  <a:rect l="l" t="t" r="r" b="b"/>
                  <a:pathLst>
                    <a:path w="638060" h="318838">
                      <a:moveTo>
                        <a:pt x="638061" y="318838"/>
                      </a:moveTo>
                      <a:lnTo>
                        <a:pt x="319223" y="0"/>
                      </a:lnTo>
                      <a:lnTo>
                        <a:pt x="0" y="318838"/>
                      </a:lnTo>
                      <a:close/>
                    </a:path>
                  </a:pathLst>
                </a:custGeom>
                <a:solidFill>
                  <a:srgbClr val="F2990A"/>
                </a:solidFill>
                <a:ln w="38461" cap="flat">
                  <a:noFill/>
                  <a:prstDash val="solid"/>
                  <a:miter/>
                </a:ln>
              </p:spPr>
              <p:txBody>
                <a:bodyPr rtlCol="0" anchor="ctr"/>
                <a:lstStyle/>
                <a:p>
                  <a:endParaRPr lang="en-IN"/>
                </a:p>
              </p:txBody>
            </p:sp>
            <p:sp>
              <p:nvSpPr>
                <p:cNvPr id="31" name="Freeform: Shape 103">
                  <a:extLst>
                    <a:ext uri="{FF2B5EF4-FFF2-40B4-BE49-F238E27FC236}">
                      <a16:creationId xmlns:a16="http://schemas.microsoft.com/office/drawing/2014/main" id="{D91EA353-12DF-4BCF-9349-FF61B4DF5B4D}"/>
                    </a:ext>
                  </a:extLst>
                </p:cNvPr>
                <p:cNvSpPr/>
                <p:nvPr/>
              </p:nvSpPr>
              <p:spPr>
                <a:xfrm>
                  <a:off x="7157511" y="726520"/>
                  <a:ext cx="764980" cy="382298"/>
                </a:xfrm>
                <a:custGeom>
                  <a:avLst/>
                  <a:gdLst>
                    <a:gd name="connsiteX0" fmla="*/ 0 w 764980"/>
                    <a:gd name="connsiteY0" fmla="*/ 0 h 382298"/>
                    <a:gd name="connsiteX1" fmla="*/ 382683 w 764980"/>
                    <a:gd name="connsiteY1" fmla="*/ 382298 h 382298"/>
                    <a:gd name="connsiteX2" fmla="*/ 764981 w 764980"/>
                    <a:gd name="connsiteY2" fmla="*/ 0 h 382298"/>
                  </a:gdLst>
                  <a:ahLst/>
                  <a:cxnLst>
                    <a:cxn ang="0">
                      <a:pos x="connsiteX0" y="connsiteY0"/>
                    </a:cxn>
                    <a:cxn ang="0">
                      <a:pos x="connsiteX1" y="connsiteY1"/>
                    </a:cxn>
                    <a:cxn ang="0">
                      <a:pos x="connsiteX2" y="connsiteY2"/>
                    </a:cxn>
                  </a:cxnLst>
                  <a:rect l="l" t="t" r="r" b="b"/>
                  <a:pathLst>
                    <a:path w="764980" h="382298">
                      <a:moveTo>
                        <a:pt x="0" y="0"/>
                      </a:moveTo>
                      <a:lnTo>
                        <a:pt x="382683" y="382298"/>
                      </a:lnTo>
                      <a:lnTo>
                        <a:pt x="764981" y="0"/>
                      </a:lnTo>
                      <a:close/>
                    </a:path>
                  </a:pathLst>
                </a:custGeom>
                <a:solidFill>
                  <a:srgbClr val="FFC000"/>
                </a:solidFill>
                <a:ln w="38461" cap="flat">
                  <a:noFill/>
                  <a:prstDash val="solid"/>
                  <a:miter/>
                </a:ln>
              </p:spPr>
              <p:txBody>
                <a:bodyPr rtlCol="0" anchor="ctr"/>
                <a:lstStyle/>
                <a:p>
                  <a:endParaRPr lang="en-IN"/>
                </a:p>
              </p:txBody>
            </p:sp>
            <p:sp>
              <p:nvSpPr>
                <p:cNvPr id="32" name="Freeform: Shape 104">
                  <a:extLst>
                    <a:ext uri="{FF2B5EF4-FFF2-40B4-BE49-F238E27FC236}">
                      <a16:creationId xmlns:a16="http://schemas.microsoft.com/office/drawing/2014/main" id="{B31D9DC2-191E-466A-92F2-B7D41A97F413}"/>
                    </a:ext>
                  </a:extLst>
                </p:cNvPr>
                <p:cNvSpPr/>
                <p:nvPr/>
              </p:nvSpPr>
              <p:spPr>
                <a:xfrm>
                  <a:off x="7540194" y="726520"/>
                  <a:ext cx="382298" cy="701136"/>
                </a:xfrm>
                <a:custGeom>
                  <a:avLst/>
                  <a:gdLst>
                    <a:gd name="connsiteX0" fmla="*/ 382298 w 382298"/>
                    <a:gd name="connsiteY0" fmla="*/ 701136 h 701136"/>
                    <a:gd name="connsiteX1" fmla="*/ 382298 w 382298"/>
                    <a:gd name="connsiteY1" fmla="*/ 0 h 701136"/>
                    <a:gd name="connsiteX2" fmla="*/ 0 w 382298"/>
                    <a:gd name="connsiteY2" fmla="*/ 382298 h 701136"/>
                    <a:gd name="connsiteX3" fmla="*/ 318838 w 382298"/>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298" h="701136">
                      <a:moveTo>
                        <a:pt x="382298" y="701136"/>
                      </a:moveTo>
                      <a:lnTo>
                        <a:pt x="382298" y="0"/>
                      </a:lnTo>
                      <a:lnTo>
                        <a:pt x="0" y="382298"/>
                      </a:lnTo>
                      <a:lnTo>
                        <a:pt x="318838" y="701136"/>
                      </a:lnTo>
                      <a:close/>
                    </a:path>
                  </a:pathLst>
                </a:custGeom>
                <a:solidFill>
                  <a:srgbClr val="FFC000"/>
                </a:solidFill>
                <a:ln w="38461" cap="flat">
                  <a:noFill/>
                  <a:prstDash val="solid"/>
                  <a:miter/>
                </a:ln>
              </p:spPr>
              <p:txBody>
                <a:bodyPr rtlCol="0" anchor="ctr"/>
                <a:lstStyle/>
                <a:p>
                  <a:endParaRPr lang="en-IN"/>
                </a:p>
              </p:txBody>
            </p:sp>
          </p:grpSp>
        </p:grpSp>
      </p:grpSp>
    </p:spTree>
    <p:extLst>
      <p:ext uri="{BB962C8B-B14F-4D97-AF65-F5344CB8AC3E}">
        <p14:creationId xmlns:p14="http://schemas.microsoft.com/office/powerpoint/2010/main" val="1535016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3442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34F9D-ECC0-4C63-9C22-3ADFAE0FE2E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43B610E-B3D5-4DCD-8121-C0734B3675D8}"/>
              </a:ext>
            </a:extLst>
          </p:cNvPr>
          <p:cNvSpPr>
            <a:spLocks noGrp="1"/>
          </p:cNvSpPr>
          <p:nvPr>
            <p:ph type="dt" sz="half" idx="10"/>
          </p:nvPr>
        </p:nvSpPr>
        <p:spPr/>
        <p:txBody>
          <a:bodyPr/>
          <a:lstStyle/>
          <a:p>
            <a:fld id="{AACBBB9B-D61B-4DE2-8D30-944EAD1230EB}" type="datetimeFigureOut">
              <a:rPr lang="en-IN" smtClean="0"/>
              <a:t>21-10-2020</a:t>
            </a:fld>
            <a:endParaRPr lang="en-IN"/>
          </a:p>
        </p:txBody>
      </p:sp>
      <p:sp>
        <p:nvSpPr>
          <p:cNvPr id="4" name="Footer Placeholder 3">
            <a:extLst>
              <a:ext uri="{FF2B5EF4-FFF2-40B4-BE49-F238E27FC236}">
                <a16:creationId xmlns:a16="http://schemas.microsoft.com/office/drawing/2014/main" id="{529A1A9B-8A54-4327-A3EE-B59DFCD4103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E4E46E0-C16F-423B-A242-E092608CE46D}"/>
              </a:ext>
            </a:extLst>
          </p:cNvPr>
          <p:cNvSpPr>
            <a:spLocks noGrp="1"/>
          </p:cNvSpPr>
          <p:nvPr>
            <p:ph type="sldNum" sz="quarter" idx="12"/>
          </p:nvPr>
        </p:nvSpPr>
        <p:spPr/>
        <p:txBody>
          <a:bodyPr/>
          <a:lstStyle/>
          <a:p>
            <a:fld id="{879C6071-D96D-4AE0-BF07-359759454A96}" type="slidenum">
              <a:rPr lang="en-IN" smtClean="0"/>
              <a:t>‹#›</a:t>
            </a:fld>
            <a:endParaRPr lang="en-IN"/>
          </a:p>
        </p:txBody>
      </p:sp>
    </p:spTree>
    <p:extLst>
      <p:ext uri="{BB962C8B-B14F-4D97-AF65-F5344CB8AC3E}">
        <p14:creationId xmlns:p14="http://schemas.microsoft.com/office/powerpoint/2010/main" val="757712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a:extLst>
              <a:ext uri="{C183D7F6-B498-43B3-948B-1728B52AA6E4}">
                <adec:decorative xmlns="" xmlns:adec="http://schemas.microsoft.com/office/drawing/2017/decorative" val="1"/>
              </a:ext>
            </a:extLst>
          </p:cNvPr>
          <p:cNvSpPr/>
          <p:nvPr userDrawn="1"/>
        </p:nvSpPr>
        <p:spPr>
          <a:xfrm>
            <a:off x="0" y="0"/>
            <a:ext cx="12188825" cy="6858000"/>
          </a:xfrm>
          <a:prstGeom prst="rect">
            <a:avLst/>
          </a:prstGeom>
          <a:solidFill>
            <a:srgbClr val="FF73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A20D4643-82CE-47AA-B4CB-165860206AAB}"/>
              </a:ext>
            </a:extLst>
          </p:cNvPr>
          <p:cNvSpPr>
            <a:spLocks noGrp="1"/>
          </p:cNvSpPr>
          <p:nvPr>
            <p:ph type="title"/>
          </p:nvPr>
        </p:nvSpPr>
        <p:spPr>
          <a:xfrm>
            <a:off x="185975" y="4242"/>
            <a:ext cx="10515600" cy="621047"/>
          </a:xfrm>
        </p:spPr>
        <p:txBody>
          <a:bodyPr>
            <a:normAutofit/>
          </a:bodyPr>
          <a:lstStyle>
            <a:lvl1pPr>
              <a:defRPr sz="3200" b="1" i="1">
                <a:solidFill>
                  <a:schemeClr val="tx1"/>
                </a:solidFill>
              </a:defRPr>
            </a:lvl1pPr>
          </a:lstStyle>
          <a:p>
            <a:r>
              <a:rPr lang="en-US"/>
              <a:t>Click to edit Master title style</a:t>
            </a:r>
            <a:endParaRPr lang="en-IN"/>
          </a:p>
        </p:txBody>
      </p:sp>
      <p:grpSp>
        <p:nvGrpSpPr>
          <p:cNvPr id="7" name="Graphic 1">
            <a:extLst>
              <a:ext uri="{FF2B5EF4-FFF2-40B4-BE49-F238E27FC236}">
                <a16:creationId xmlns:a16="http://schemas.microsoft.com/office/drawing/2014/main" id="{AA80C66C-169E-48E4-A6CF-BCD1445A59DE}"/>
              </a:ext>
            </a:extLst>
          </p:cNvPr>
          <p:cNvGrpSpPr/>
          <p:nvPr userDrawn="1"/>
        </p:nvGrpSpPr>
        <p:grpSpPr>
          <a:xfrm>
            <a:off x="1" y="512937"/>
            <a:ext cx="12192000" cy="483576"/>
            <a:chOff x="-23821979" y="0"/>
            <a:chExt cx="36003982" cy="1428040"/>
          </a:xfrm>
        </p:grpSpPr>
        <p:sp>
          <p:nvSpPr>
            <p:cNvPr id="8" name="Freeform: Shape 81">
              <a:extLst>
                <a:ext uri="{FF2B5EF4-FFF2-40B4-BE49-F238E27FC236}">
                  <a16:creationId xmlns:a16="http://schemas.microsoft.com/office/drawing/2014/main" id="{B6649B7B-45D5-41F5-929C-37ED46C81314}"/>
                </a:ext>
              </a:extLst>
            </p:cNvPr>
            <p:cNvSpPr/>
            <p:nvPr/>
          </p:nvSpPr>
          <p:spPr>
            <a:xfrm>
              <a:off x="-23821979" y="382297"/>
              <a:ext cx="36003982" cy="676008"/>
            </a:xfrm>
            <a:custGeom>
              <a:avLst/>
              <a:gdLst>
                <a:gd name="connsiteX0" fmla="*/ 0 w 12182000"/>
                <a:gd name="connsiteY0" fmla="*/ 0 h 1108818"/>
                <a:gd name="connsiteX1" fmla="*/ 12182000 w 12182000"/>
                <a:gd name="connsiteY1" fmla="*/ 0 h 1108818"/>
                <a:gd name="connsiteX2" fmla="*/ 12182000 w 12182000"/>
                <a:gd name="connsiteY2" fmla="*/ 1108818 h 1108818"/>
                <a:gd name="connsiteX3" fmla="*/ 0 w 12182000"/>
                <a:gd name="connsiteY3" fmla="*/ 1108818 h 1108818"/>
              </a:gdLst>
              <a:ahLst/>
              <a:cxnLst>
                <a:cxn ang="0">
                  <a:pos x="connsiteX0" y="connsiteY0"/>
                </a:cxn>
                <a:cxn ang="0">
                  <a:pos x="connsiteX1" y="connsiteY1"/>
                </a:cxn>
                <a:cxn ang="0">
                  <a:pos x="connsiteX2" y="connsiteY2"/>
                </a:cxn>
                <a:cxn ang="0">
                  <a:pos x="connsiteX3" y="connsiteY3"/>
                </a:cxn>
              </a:cxnLst>
              <a:rect l="l" t="t" r="r" b="b"/>
              <a:pathLst>
                <a:path w="12182000" h="1108818">
                  <a:moveTo>
                    <a:pt x="0" y="0"/>
                  </a:moveTo>
                  <a:lnTo>
                    <a:pt x="12182000" y="0"/>
                  </a:lnTo>
                  <a:lnTo>
                    <a:pt x="12182000" y="1108818"/>
                  </a:lnTo>
                  <a:lnTo>
                    <a:pt x="0" y="1108818"/>
                  </a:lnTo>
                  <a:close/>
                </a:path>
              </a:pathLst>
            </a:custGeom>
            <a:solidFill>
              <a:srgbClr val="252B33"/>
            </a:solidFill>
            <a:ln w="38461" cap="flat">
              <a:noFill/>
              <a:prstDash val="solid"/>
              <a:miter/>
            </a:ln>
          </p:spPr>
          <p:txBody>
            <a:bodyPr rtlCol="0" anchor="ctr"/>
            <a:lstStyle/>
            <a:p>
              <a:endParaRPr lang="en-IN"/>
            </a:p>
          </p:txBody>
        </p:sp>
        <p:grpSp>
          <p:nvGrpSpPr>
            <p:cNvPr id="9" name="Graphic 1">
              <a:extLst>
                <a:ext uri="{FF2B5EF4-FFF2-40B4-BE49-F238E27FC236}">
                  <a16:creationId xmlns:a16="http://schemas.microsoft.com/office/drawing/2014/main" id="{CC20B7A4-7F51-45DA-B519-B1EC31952D3B}"/>
                </a:ext>
              </a:extLst>
            </p:cNvPr>
            <p:cNvGrpSpPr/>
            <p:nvPr/>
          </p:nvGrpSpPr>
          <p:grpSpPr>
            <a:xfrm>
              <a:off x="6455990" y="0"/>
              <a:ext cx="4487963" cy="1428040"/>
              <a:chOff x="6455990" y="0"/>
              <a:chExt cx="4487963" cy="1428040"/>
            </a:xfrm>
          </p:grpSpPr>
          <p:sp>
            <p:nvSpPr>
              <p:cNvPr id="10" name="Freeform: Shape 84">
                <a:extLst>
                  <a:ext uri="{FF2B5EF4-FFF2-40B4-BE49-F238E27FC236}">
                    <a16:creationId xmlns:a16="http://schemas.microsoft.com/office/drawing/2014/main" id="{44EE2DB7-4563-441B-95E3-BD6E4CBE0689}"/>
                  </a:ext>
                </a:extLst>
              </p:cNvPr>
              <p:cNvSpPr/>
              <p:nvPr/>
            </p:nvSpPr>
            <p:spPr>
              <a:xfrm>
                <a:off x="6455990" y="0"/>
                <a:ext cx="4487963" cy="1427656"/>
              </a:xfrm>
              <a:custGeom>
                <a:avLst/>
                <a:gdLst>
                  <a:gd name="connsiteX0" fmla="*/ 1428041 w 4487963"/>
                  <a:gd name="connsiteY0" fmla="*/ 0 h 1427656"/>
                  <a:gd name="connsiteX1" fmla="*/ 701521 w 4487963"/>
                  <a:gd name="connsiteY1" fmla="*/ 726520 h 1427656"/>
                  <a:gd name="connsiteX2" fmla="*/ 0 w 4487963"/>
                  <a:gd name="connsiteY2" fmla="*/ 1427656 h 1427656"/>
                  <a:gd name="connsiteX3" fmla="*/ 3059923 w 4487963"/>
                  <a:gd name="connsiteY3" fmla="*/ 1427656 h 1427656"/>
                  <a:gd name="connsiteX4" fmla="*/ 4487963 w 4487963"/>
                  <a:gd name="connsiteY4" fmla="*/ 0 h 1427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7963" h="1427656">
                    <a:moveTo>
                      <a:pt x="1428041" y="0"/>
                    </a:moveTo>
                    <a:lnTo>
                      <a:pt x="701521" y="726520"/>
                    </a:lnTo>
                    <a:lnTo>
                      <a:pt x="0" y="1427656"/>
                    </a:lnTo>
                    <a:lnTo>
                      <a:pt x="3059923" y="1427656"/>
                    </a:lnTo>
                    <a:lnTo>
                      <a:pt x="4487963" y="0"/>
                    </a:lnTo>
                    <a:close/>
                  </a:path>
                </a:pathLst>
              </a:custGeom>
              <a:solidFill>
                <a:srgbClr val="FDB127"/>
              </a:solidFill>
              <a:ln w="38461" cap="flat">
                <a:noFill/>
                <a:prstDash val="solid"/>
                <a:miter/>
              </a:ln>
            </p:spPr>
            <p:txBody>
              <a:bodyPr rtlCol="0" anchor="ctr"/>
              <a:lstStyle/>
              <a:p>
                <a:endParaRPr lang="en-IN"/>
              </a:p>
            </p:txBody>
          </p:sp>
          <p:grpSp>
            <p:nvGrpSpPr>
              <p:cNvPr id="11" name="Graphic 1">
                <a:extLst>
                  <a:ext uri="{FF2B5EF4-FFF2-40B4-BE49-F238E27FC236}">
                    <a16:creationId xmlns:a16="http://schemas.microsoft.com/office/drawing/2014/main" id="{E3745FE1-1941-4A0E-818C-63F91116E956}"/>
                  </a:ext>
                </a:extLst>
              </p:cNvPr>
              <p:cNvGrpSpPr/>
              <p:nvPr/>
            </p:nvGrpSpPr>
            <p:grpSpPr>
              <a:xfrm>
                <a:off x="10217434" y="0"/>
                <a:ext cx="726519" cy="726520"/>
                <a:chOff x="10217434" y="0"/>
                <a:chExt cx="726519" cy="726520"/>
              </a:xfrm>
            </p:grpSpPr>
            <p:sp>
              <p:nvSpPr>
                <p:cNvPr id="48" name="Freeform: Shape 122">
                  <a:extLst>
                    <a:ext uri="{FF2B5EF4-FFF2-40B4-BE49-F238E27FC236}">
                      <a16:creationId xmlns:a16="http://schemas.microsoft.com/office/drawing/2014/main" id="{10599AF5-CDE4-44A2-9ADD-9BB1C4CE3494}"/>
                    </a:ext>
                  </a:extLst>
                </p:cNvPr>
                <p:cNvSpPr/>
                <p:nvPr/>
              </p:nvSpPr>
              <p:spPr>
                <a:xfrm>
                  <a:off x="10255895" y="0"/>
                  <a:ext cx="688058" cy="343837"/>
                </a:xfrm>
                <a:custGeom>
                  <a:avLst/>
                  <a:gdLst>
                    <a:gd name="connsiteX0" fmla="*/ 0 w 688058"/>
                    <a:gd name="connsiteY0" fmla="*/ 0 h 343837"/>
                    <a:gd name="connsiteX1" fmla="*/ 343838 w 688058"/>
                    <a:gd name="connsiteY1" fmla="*/ 343837 h 343837"/>
                    <a:gd name="connsiteX2" fmla="*/ 688059 w 688058"/>
                    <a:gd name="connsiteY2" fmla="*/ 0 h 343837"/>
                  </a:gdLst>
                  <a:ahLst/>
                  <a:cxnLst>
                    <a:cxn ang="0">
                      <a:pos x="connsiteX0" y="connsiteY0"/>
                    </a:cxn>
                    <a:cxn ang="0">
                      <a:pos x="connsiteX1" y="connsiteY1"/>
                    </a:cxn>
                    <a:cxn ang="0">
                      <a:pos x="connsiteX2" y="connsiteY2"/>
                    </a:cxn>
                  </a:cxnLst>
                  <a:rect l="l" t="t" r="r" b="b"/>
                  <a:pathLst>
                    <a:path w="688058" h="343837">
                      <a:moveTo>
                        <a:pt x="0" y="0"/>
                      </a:moveTo>
                      <a:lnTo>
                        <a:pt x="343838" y="343837"/>
                      </a:lnTo>
                      <a:lnTo>
                        <a:pt x="688059" y="0"/>
                      </a:lnTo>
                      <a:close/>
                    </a:path>
                  </a:pathLst>
                </a:custGeom>
                <a:solidFill>
                  <a:srgbClr val="F2990A"/>
                </a:solidFill>
                <a:ln w="38461" cap="flat">
                  <a:noFill/>
                  <a:prstDash val="solid"/>
                  <a:miter/>
                </a:ln>
              </p:spPr>
              <p:txBody>
                <a:bodyPr rtlCol="0" anchor="ctr"/>
                <a:lstStyle/>
                <a:p>
                  <a:endParaRPr lang="en-IN"/>
                </a:p>
              </p:txBody>
            </p:sp>
            <p:sp>
              <p:nvSpPr>
                <p:cNvPr id="49" name="Freeform: Shape 123">
                  <a:extLst>
                    <a:ext uri="{FF2B5EF4-FFF2-40B4-BE49-F238E27FC236}">
                      <a16:creationId xmlns:a16="http://schemas.microsoft.com/office/drawing/2014/main" id="{8D8C8C44-E00E-4BC8-8A46-EC481741F950}"/>
                    </a:ext>
                  </a:extLst>
                </p:cNvPr>
                <p:cNvSpPr/>
                <p:nvPr/>
              </p:nvSpPr>
              <p:spPr>
                <a:xfrm>
                  <a:off x="10217434" y="0"/>
                  <a:ext cx="382298" cy="726520"/>
                </a:xfrm>
                <a:custGeom>
                  <a:avLst/>
                  <a:gdLst>
                    <a:gd name="connsiteX0" fmla="*/ 0 w 382298"/>
                    <a:gd name="connsiteY0" fmla="*/ 0 h 726520"/>
                    <a:gd name="connsiteX1" fmla="*/ 0 w 382298"/>
                    <a:gd name="connsiteY1" fmla="*/ 726520 h 726520"/>
                    <a:gd name="connsiteX2" fmla="*/ 382298 w 382298"/>
                    <a:gd name="connsiteY2" fmla="*/ 343837 h 726520"/>
                    <a:gd name="connsiteX3" fmla="*/ 38461 w 382298"/>
                    <a:gd name="connsiteY3" fmla="*/ 0 h 726520"/>
                  </a:gdLst>
                  <a:ahLst/>
                  <a:cxnLst>
                    <a:cxn ang="0">
                      <a:pos x="connsiteX0" y="connsiteY0"/>
                    </a:cxn>
                    <a:cxn ang="0">
                      <a:pos x="connsiteX1" y="connsiteY1"/>
                    </a:cxn>
                    <a:cxn ang="0">
                      <a:pos x="connsiteX2" y="connsiteY2"/>
                    </a:cxn>
                    <a:cxn ang="0">
                      <a:pos x="connsiteX3" y="connsiteY3"/>
                    </a:cxn>
                  </a:cxnLst>
                  <a:rect l="l" t="t" r="r" b="b"/>
                  <a:pathLst>
                    <a:path w="382298" h="726520">
                      <a:moveTo>
                        <a:pt x="0" y="0"/>
                      </a:moveTo>
                      <a:lnTo>
                        <a:pt x="0" y="726520"/>
                      </a:lnTo>
                      <a:lnTo>
                        <a:pt x="382298" y="343837"/>
                      </a:lnTo>
                      <a:lnTo>
                        <a:pt x="38461" y="0"/>
                      </a:lnTo>
                      <a:close/>
                    </a:path>
                  </a:pathLst>
                </a:custGeom>
                <a:solidFill>
                  <a:srgbClr val="FFC000"/>
                </a:solidFill>
                <a:ln w="38461" cap="flat">
                  <a:noFill/>
                  <a:prstDash val="solid"/>
                  <a:miter/>
                </a:ln>
              </p:spPr>
              <p:txBody>
                <a:bodyPr rtlCol="0" anchor="ctr"/>
                <a:lstStyle/>
                <a:p>
                  <a:endParaRPr lang="en-IN"/>
                </a:p>
              </p:txBody>
            </p:sp>
          </p:grpSp>
          <p:sp>
            <p:nvSpPr>
              <p:cNvPr id="12" name="Freeform: Shape 86">
                <a:extLst>
                  <a:ext uri="{FF2B5EF4-FFF2-40B4-BE49-F238E27FC236}">
                    <a16:creationId xmlns:a16="http://schemas.microsoft.com/office/drawing/2014/main" id="{AAB3343F-7499-4953-B484-9EBB504170E1}"/>
                  </a:ext>
                </a:extLst>
              </p:cNvPr>
              <p:cNvSpPr/>
              <p:nvPr/>
            </p:nvSpPr>
            <p:spPr>
              <a:xfrm>
                <a:off x="9452453" y="0"/>
                <a:ext cx="764980" cy="726520"/>
              </a:xfrm>
              <a:custGeom>
                <a:avLst/>
                <a:gdLst>
                  <a:gd name="connsiteX0" fmla="*/ 0 w 764980"/>
                  <a:gd name="connsiteY0" fmla="*/ 0 h 726520"/>
                  <a:gd name="connsiteX1" fmla="*/ 764981 w 764980"/>
                  <a:gd name="connsiteY1" fmla="*/ 0 h 726520"/>
                  <a:gd name="connsiteX2" fmla="*/ 764981 w 764980"/>
                  <a:gd name="connsiteY2" fmla="*/ 726520 h 726520"/>
                  <a:gd name="connsiteX3" fmla="*/ 0 w 764980"/>
                  <a:gd name="connsiteY3" fmla="*/ 726520 h 726520"/>
                </a:gdLst>
                <a:ahLst/>
                <a:cxnLst>
                  <a:cxn ang="0">
                    <a:pos x="connsiteX0" y="connsiteY0"/>
                  </a:cxn>
                  <a:cxn ang="0">
                    <a:pos x="connsiteX1" y="connsiteY1"/>
                  </a:cxn>
                  <a:cxn ang="0">
                    <a:pos x="connsiteX2" y="connsiteY2"/>
                  </a:cxn>
                  <a:cxn ang="0">
                    <a:pos x="connsiteX3" y="connsiteY3"/>
                  </a:cxn>
                </a:cxnLst>
                <a:rect l="l" t="t" r="r" b="b"/>
                <a:pathLst>
                  <a:path w="764980" h="726520">
                    <a:moveTo>
                      <a:pt x="0" y="0"/>
                    </a:moveTo>
                    <a:lnTo>
                      <a:pt x="764981" y="0"/>
                    </a:lnTo>
                    <a:lnTo>
                      <a:pt x="764981" y="726520"/>
                    </a:lnTo>
                    <a:lnTo>
                      <a:pt x="0" y="726520"/>
                    </a:lnTo>
                    <a:close/>
                  </a:path>
                </a:pathLst>
              </a:custGeom>
              <a:solidFill>
                <a:srgbClr val="F2990A"/>
              </a:solidFill>
              <a:ln w="38461" cap="flat">
                <a:noFill/>
                <a:prstDash val="solid"/>
                <a:miter/>
              </a:ln>
            </p:spPr>
            <p:txBody>
              <a:bodyPr rtlCol="0" anchor="ctr"/>
              <a:lstStyle/>
              <a:p>
                <a:endParaRPr lang="en-IN"/>
              </a:p>
            </p:txBody>
          </p:sp>
          <p:grpSp>
            <p:nvGrpSpPr>
              <p:cNvPr id="13" name="Graphic 1">
                <a:extLst>
                  <a:ext uri="{FF2B5EF4-FFF2-40B4-BE49-F238E27FC236}">
                    <a16:creationId xmlns:a16="http://schemas.microsoft.com/office/drawing/2014/main" id="{F213489E-854A-4F58-AAD7-2579A5DBE599}"/>
                  </a:ext>
                </a:extLst>
              </p:cNvPr>
              <p:cNvGrpSpPr/>
              <p:nvPr/>
            </p:nvGrpSpPr>
            <p:grpSpPr>
              <a:xfrm>
                <a:off x="9452453" y="0"/>
                <a:ext cx="764980" cy="726520"/>
                <a:chOff x="9452453" y="0"/>
                <a:chExt cx="764980" cy="726520"/>
              </a:xfrm>
            </p:grpSpPr>
            <p:sp>
              <p:nvSpPr>
                <p:cNvPr id="45" name="Freeform: Shape 119">
                  <a:extLst>
                    <a:ext uri="{FF2B5EF4-FFF2-40B4-BE49-F238E27FC236}">
                      <a16:creationId xmlns:a16="http://schemas.microsoft.com/office/drawing/2014/main" id="{15D8D85D-2139-4A12-A339-655ECA6D0817}"/>
                    </a:ext>
                  </a:extLst>
                </p:cNvPr>
                <p:cNvSpPr/>
                <p:nvPr/>
              </p:nvSpPr>
              <p:spPr>
                <a:xfrm>
                  <a:off x="9452453" y="343837"/>
                  <a:ext cx="764980" cy="382682"/>
                </a:xfrm>
                <a:custGeom>
                  <a:avLst/>
                  <a:gdLst>
                    <a:gd name="connsiteX0" fmla="*/ 764981 w 764980"/>
                    <a:gd name="connsiteY0" fmla="*/ 382683 h 382682"/>
                    <a:gd name="connsiteX1" fmla="*/ 0 w 764980"/>
                    <a:gd name="connsiteY1" fmla="*/ 382683 h 382682"/>
                    <a:gd name="connsiteX2" fmla="*/ 382298 w 764980"/>
                    <a:gd name="connsiteY2" fmla="*/ 0 h 382682"/>
                  </a:gdLst>
                  <a:ahLst/>
                  <a:cxnLst>
                    <a:cxn ang="0">
                      <a:pos x="connsiteX0" y="connsiteY0"/>
                    </a:cxn>
                    <a:cxn ang="0">
                      <a:pos x="connsiteX1" y="connsiteY1"/>
                    </a:cxn>
                    <a:cxn ang="0">
                      <a:pos x="connsiteX2" y="connsiteY2"/>
                    </a:cxn>
                  </a:cxnLst>
                  <a:rect l="l" t="t" r="r" b="b"/>
                  <a:pathLst>
                    <a:path w="764980" h="382682">
                      <a:moveTo>
                        <a:pt x="764981" y="382683"/>
                      </a:moveTo>
                      <a:lnTo>
                        <a:pt x="0" y="382683"/>
                      </a:lnTo>
                      <a:lnTo>
                        <a:pt x="382298" y="0"/>
                      </a:lnTo>
                      <a:close/>
                    </a:path>
                  </a:pathLst>
                </a:custGeom>
                <a:solidFill>
                  <a:srgbClr val="FDB127"/>
                </a:solidFill>
                <a:ln w="38461" cap="flat">
                  <a:noFill/>
                  <a:prstDash val="solid"/>
                  <a:miter/>
                </a:ln>
              </p:spPr>
              <p:txBody>
                <a:bodyPr rtlCol="0" anchor="ctr"/>
                <a:lstStyle/>
                <a:p>
                  <a:endParaRPr lang="en-IN"/>
                </a:p>
              </p:txBody>
            </p:sp>
            <p:sp>
              <p:nvSpPr>
                <p:cNvPr id="46" name="Freeform: Shape 120">
                  <a:extLst>
                    <a:ext uri="{FF2B5EF4-FFF2-40B4-BE49-F238E27FC236}">
                      <a16:creationId xmlns:a16="http://schemas.microsoft.com/office/drawing/2014/main" id="{08F9243A-7149-4480-AE3C-BF2A50892AE7}"/>
                    </a:ext>
                  </a:extLst>
                </p:cNvPr>
                <p:cNvSpPr/>
                <p:nvPr/>
              </p:nvSpPr>
              <p:spPr>
                <a:xfrm>
                  <a:off x="9490914" y="0"/>
                  <a:ext cx="688059" cy="343837"/>
                </a:xfrm>
                <a:custGeom>
                  <a:avLst/>
                  <a:gdLst>
                    <a:gd name="connsiteX0" fmla="*/ 0 w 688059"/>
                    <a:gd name="connsiteY0" fmla="*/ 0 h 343837"/>
                    <a:gd name="connsiteX1" fmla="*/ 343838 w 688059"/>
                    <a:gd name="connsiteY1" fmla="*/ 343837 h 343837"/>
                    <a:gd name="connsiteX2" fmla="*/ 688060 w 688059"/>
                    <a:gd name="connsiteY2" fmla="*/ 0 h 343837"/>
                  </a:gdLst>
                  <a:ahLst/>
                  <a:cxnLst>
                    <a:cxn ang="0">
                      <a:pos x="connsiteX0" y="connsiteY0"/>
                    </a:cxn>
                    <a:cxn ang="0">
                      <a:pos x="connsiteX1" y="connsiteY1"/>
                    </a:cxn>
                    <a:cxn ang="0">
                      <a:pos x="connsiteX2" y="connsiteY2"/>
                    </a:cxn>
                  </a:cxnLst>
                  <a:rect l="l" t="t" r="r" b="b"/>
                  <a:pathLst>
                    <a:path w="688059" h="343837">
                      <a:moveTo>
                        <a:pt x="0" y="0"/>
                      </a:moveTo>
                      <a:lnTo>
                        <a:pt x="343838" y="343837"/>
                      </a:lnTo>
                      <a:lnTo>
                        <a:pt x="688060" y="0"/>
                      </a:lnTo>
                      <a:close/>
                    </a:path>
                  </a:pathLst>
                </a:custGeom>
                <a:solidFill>
                  <a:srgbClr val="FDB127"/>
                </a:solidFill>
                <a:ln w="38461" cap="flat">
                  <a:noFill/>
                  <a:prstDash val="solid"/>
                  <a:miter/>
                </a:ln>
              </p:spPr>
              <p:txBody>
                <a:bodyPr rtlCol="0" anchor="ctr"/>
                <a:lstStyle/>
                <a:p>
                  <a:endParaRPr lang="en-IN"/>
                </a:p>
              </p:txBody>
            </p:sp>
            <p:sp>
              <p:nvSpPr>
                <p:cNvPr id="47" name="Freeform: Shape 121">
                  <a:extLst>
                    <a:ext uri="{FF2B5EF4-FFF2-40B4-BE49-F238E27FC236}">
                      <a16:creationId xmlns:a16="http://schemas.microsoft.com/office/drawing/2014/main" id="{F249F1A6-162B-4887-AD3C-B6D42E52CC62}"/>
                    </a:ext>
                  </a:extLst>
                </p:cNvPr>
                <p:cNvSpPr/>
                <p:nvPr/>
              </p:nvSpPr>
              <p:spPr>
                <a:xfrm>
                  <a:off x="9452453" y="0"/>
                  <a:ext cx="382298" cy="726520"/>
                </a:xfrm>
                <a:custGeom>
                  <a:avLst/>
                  <a:gdLst>
                    <a:gd name="connsiteX0" fmla="*/ 0 w 382298"/>
                    <a:gd name="connsiteY0" fmla="*/ 0 h 726520"/>
                    <a:gd name="connsiteX1" fmla="*/ 0 w 382298"/>
                    <a:gd name="connsiteY1" fmla="*/ 726520 h 726520"/>
                    <a:gd name="connsiteX2" fmla="*/ 382298 w 382298"/>
                    <a:gd name="connsiteY2" fmla="*/ 343837 h 726520"/>
                    <a:gd name="connsiteX3" fmla="*/ 38461 w 382298"/>
                    <a:gd name="connsiteY3" fmla="*/ 0 h 726520"/>
                  </a:gdLst>
                  <a:ahLst/>
                  <a:cxnLst>
                    <a:cxn ang="0">
                      <a:pos x="connsiteX0" y="connsiteY0"/>
                    </a:cxn>
                    <a:cxn ang="0">
                      <a:pos x="connsiteX1" y="connsiteY1"/>
                    </a:cxn>
                    <a:cxn ang="0">
                      <a:pos x="connsiteX2" y="connsiteY2"/>
                    </a:cxn>
                    <a:cxn ang="0">
                      <a:pos x="connsiteX3" y="connsiteY3"/>
                    </a:cxn>
                  </a:cxnLst>
                  <a:rect l="l" t="t" r="r" b="b"/>
                  <a:pathLst>
                    <a:path w="382298" h="726520">
                      <a:moveTo>
                        <a:pt x="0" y="0"/>
                      </a:moveTo>
                      <a:lnTo>
                        <a:pt x="0" y="726520"/>
                      </a:lnTo>
                      <a:lnTo>
                        <a:pt x="382298" y="343837"/>
                      </a:lnTo>
                      <a:lnTo>
                        <a:pt x="38461" y="0"/>
                      </a:lnTo>
                      <a:close/>
                    </a:path>
                  </a:pathLst>
                </a:custGeom>
                <a:solidFill>
                  <a:srgbClr val="FFC000"/>
                </a:solidFill>
                <a:ln w="38461" cap="flat">
                  <a:noFill/>
                  <a:prstDash val="solid"/>
                  <a:miter/>
                </a:ln>
              </p:spPr>
              <p:txBody>
                <a:bodyPr rtlCol="0" anchor="ctr"/>
                <a:lstStyle/>
                <a:p>
                  <a:endParaRPr lang="en-IN"/>
                </a:p>
              </p:txBody>
            </p:sp>
          </p:grpSp>
          <p:sp>
            <p:nvSpPr>
              <p:cNvPr id="14" name="Freeform: Shape 88">
                <a:extLst>
                  <a:ext uri="{FF2B5EF4-FFF2-40B4-BE49-F238E27FC236}">
                    <a16:creationId xmlns:a16="http://schemas.microsoft.com/office/drawing/2014/main" id="{23CE9EB9-6C09-495F-AF36-9C15D76BFB81}"/>
                  </a:ext>
                </a:extLst>
              </p:cNvPr>
              <p:cNvSpPr/>
              <p:nvPr/>
            </p:nvSpPr>
            <p:spPr>
              <a:xfrm>
                <a:off x="8687473" y="0"/>
                <a:ext cx="764980" cy="726520"/>
              </a:xfrm>
              <a:custGeom>
                <a:avLst/>
                <a:gdLst>
                  <a:gd name="connsiteX0" fmla="*/ 0 w 764980"/>
                  <a:gd name="connsiteY0" fmla="*/ 0 h 726520"/>
                  <a:gd name="connsiteX1" fmla="*/ 764981 w 764980"/>
                  <a:gd name="connsiteY1" fmla="*/ 0 h 726520"/>
                  <a:gd name="connsiteX2" fmla="*/ 764981 w 764980"/>
                  <a:gd name="connsiteY2" fmla="*/ 726520 h 726520"/>
                  <a:gd name="connsiteX3" fmla="*/ 0 w 764980"/>
                  <a:gd name="connsiteY3" fmla="*/ 726520 h 726520"/>
                </a:gdLst>
                <a:ahLst/>
                <a:cxnLst>
                  <a:cxn ang="0">
                    <a:pos x="connsiteX0" y="connsiteY0"/>
                  </a:cxn>
                  <a:cxn ang="0">
                    <a:pos x="connsiteX1" y="connsiteY1"/>
                  </a:cxn>
                  <a:cxn ang="0">
                    <a:pos x="connsiteX2" y="connsiteY2"/>
                  </a:cxn>
                  <a:cxn ang="0">
                    <a:pos x="connsiteX3" y="connsiteY3"/>
                  </a:cxn>
                </a:cxnLst>
                <a:rect l="l" t="t" r="r" b="b"/>
                <a:pathLst>
                  <a:path w="764980" h="726520">
                    <a:moveTo>
                      <a:pt x="0" y="0"/>
                    </a:moveTo>
                    <a:lnTo>
                      <a:pt x="764981" y="0"/>
                    </a:lnTo>
                    <a:lnTo>
                      <a:pt x="764981" y="726520"/>
                    </a:lnTo>
                    <a:lnTo>
                      <a:pt x="0" y="726520"/>
                    </a:lnTo>
                    <a:close/>
                  </a:path>
                </a:pathLst>
              </a:custGeom>
              <a:solidFill>
                <a:srgbClr val="FDB127"/>
              </a:solidFill>
              <a:ln w="38461" cap="flat">
                <a:noFill/>
                <a:prstDash val="solid"/>
                <a:miter/>
              </a:ln>
            </p:spPr>
            <p:txBody>
              <a:bodyPr rtlCol="0" anchor="ctr"/>
              <a:lstStyle/>
              <a:p>
                <a:endParaRPr lang="en-IN"/>
              </a:p>
            </p:txBody>
          </p:sp>
          <p:grpSp>
            <p:nvGrpSpPr>
              <p:cNvPr id="15" name="Graphic 1">
                <a:extLst>
                  <a:ext uri="{FF2B5EF4-FFF2-40B4-BE49-F238E27FC236}">
                    <a16:creationId xmlns:a16="http://schemas.microsoft.com/office/drawing/2014/main" id="{C8C7CFAD-062F-426D-A3E9-41C092A7CF62}"/>
                  </a:ext>
                </a:extLst>
              </p:cNvPr>
              <p:cNvGrpSpPr/>
              <p:nvPr/>
            </p:nvGrpSpPr>
            <p:grpSpPr>
              <a:xfrm>
                <a:off x="8687473" y="0"/>
                <a:ext cx="764980" cy="726520"/>
                <a:chOff x="8687473" y="0"/>
                <a:chExt cx="764980" cy="726520"/>
              </a:xfrm>
            </p:grpSpPr>
            <p:sp>
              <p:nvSpPr>
                <p:cNvPr id="42" name="Freeform: Shape 116">
                  <a:extLst>
                    <a:ext uri="{FF2B5EF4-FFF2-40B4-BE49-F238E27FC236}">
                      <a16:creationId xmlns:a16="http://schemas.microsoft.com/office/drawing/2014/main" id="{1EC88171-1F00-4726-9020-77A076579312}"/>
                    </a:ext>
                  </a:extLst>
                </p:cNvPr>
                <p:cNvSpPr/>
                <p:nvPr/>
              </p:nvSpPr>
              <p:spPr>
                <a:xfrm>
                  <a:off x="8687473" y="343837"/>
                  <a:ext cx="764980" cy="382682"/>
                </a:xfrm>
                <a:custGeom>
                  <a:avLst/>
                  <a:gdLst>
                    <a:gd name="connsiteX0" fmla="*/ 764981 w 764980"/>
                    <a:gd name="connsiteY0" fmla="*/ 382683 h 382682"/>
                    <a:gd name="connsiteX1" fmla="*/ 0 w 764980"/>
                    <a:gd name="connsiteY1" fmla="*/ 382683 h 382682"/>
                    <a:gd name="connsiteX2" fmla="*/ 382683 w 764980"/>
                    <a:gd name="connsiteY2" fmla="*/ 0 h 382682"/>
                  </a:gdLst>
                  <a:ahLst/>
                  <a:cxnLst>
                    <a:cxn ang="0">
                      <a:pos x="connsiteX0" y="connsiteY0"/>
                    </a:cxn>
                    <a:cxn ang="0">
                      <a:pos x="connsiteX1" y="connsiteY1"/>
                    </a:cxn>
                    <a:cxn ang="0">
                      <a:pos x="connsiteX2" y="connsiteY2"/>
                    </a:cxn>
                  </a:cxnLst>
                  <a:rect l="l" t="t" r="r" b="b"/>
                  <a:pathLst>
                    <a:path w="764980" h="382682">
                      <a:moveTo>
                        <a:pt x="764981" y="382683"/>
                      </a:moveTo>
                      <a:lnTo>
                        <a:pt x="0" y="382683"/>
                      </a:lnTo>
                      <a:lnTo>
                        <a:pt x="382683" y="0"/>
                      </a:lnTo>
                      <a:close/>
                    </a:path>
                  </a:pathLst>
                </a:custGeom>
                <a:solidFill>
                  <a:srgbClr val="F2990A"/>
                </a:solidFill>
                <a:ln w="38461" cap="flat">
                  <a:noFill/>
                  <a:prstDash val="solid"/>
                  <a:miter/>
                </a:ln>
              </p:spPr>
              <p:txBody>
                <a:bodyPr rtlCol="0" anchor="ctr"/>
                <a:lstStyle/>
                <a:p>
                  <a:endParaRPr lang="en-IN"/>
                </a:p>
              </p:txBody>
            </p:sp>
            <p:sp>
              <p:nvSpPr>
                <p:cNvPr id="43" name="Freeform: Shape 117">
                  <a:extLst>
                    <a:ext uri="{FF2B5EF4-FFF2-40B4-BE49-F238E27FC236}">
                      <a16:creationId xmlns:a16="http://schemas.microsoft.com/office/drawing/2014/main" id="{75867914-7634-4F12-99B0-47764196A0A7}"/>
                    </a:ext>
                  </a:extLst>
                </p:cNvPr>
                <p:cNvSpPr/>
                <p:nvPr/>
              </p:nvSpPr>
              <p:spPr>
                <a:xfrm>
                  <a:off x="8725933" y="0"/>
                  <a:ext cx="688059" cy="343837"/>
                </a:xfrm>
                <a:custGeom>
                  <a:avLst/>
                  <a:gdLst>
                    <a:gd name="connsiteX0" fmla="*/ 0 w 688059"/>
                    <a:gd name="connsiteY0" fmla="*/ 0 h 343837"/>
                    <a:gd name="connsiteX1" fmla="*/ 344222 w 688059"/>
                    <a:gd name="connsiteY1" fmla="*/ 343837 h 343837"/>
                    <a:gd name="connsiteX2" fmla="*/ 688060 w 688059"/>
                    <a:gd name="connsiteY2" fmla="*/ 0 h 343837"/>
                  </a:gdLst>
                  <a:ahLst/>
                  <a:cxnLst>
                    <a:cxn ang="0">
                      <a:pos x="connsiteX0" y="connsiteY0"/>
                    </a:cxn>
                    <a:cxn ang="0">
                      <a:pos x="connsiteX1" y="connsiteY1"/>
                    </a:cxn>
                    <a:cxn ang="0">
                      <a:pos x="connsiteX2" y="connsiteY2"/>
                    </a:cxn>
                  </a:cxnLst>
                  <a:rect l="l" t="t" r="r" b="b"/>
                  <a:pathLst>
                    <a:path w="688059" h="343837">
                      <a:moveTo>
                        <a:pt x="0" y="0"/>
                      </a:moveTo>
                      <a:lnTo>
                        <a:pt x="344222" y="343837"/>
                      </a:lnTo>
                      <a:lnTo>
                        <a:pt x="688060" y="0"/>
                      </a:lnTo>
                      <a:close/>
                    </a:path>
                  </a:pathLst>
                </a:custGeom>
                <a:solidFill>
                  <a:srgbClr val="FFC000"/>
                </a:solidFill>
                <a:ln w="38461" cap="flat">
                  <a:noFill/>
                  <a:prstDash val="solid"/>
                  <a:miter/>
                </a:ln>
              </p:spPr>
              <p:txBody>
                <a:bodyPr rtlCol="0" anchor="ctr"/>
                <a:lstStyle/>
                <a:p>
                  <a:endParaRPr lang="en-IN"/>
                </a:p>
              </p:txBody>
            </p:sp>
            <p:sp>
              <p:nvSpPr>
                <p:cNvPr id="44" name="Freeform: Shape 118">
                  <a:extLst>
                    <a:ext uri="{FF2B5EF4-FFF2-40B4-BE49-F238E27FC236}">
                      <a16:creationId xmlns:a16="http://schemas.microsoft.com/office/drawing/2014/main" id="{44DB84F8-9225-4EC7-A931-984AD91EDD54}"/>
                    </a:ext>
                  </a:extLst>
                </p:cNvPr>
                <p:cNvSpPr/>
                <p:nvPr/>
              </p:nvSpPr>
              <p:spPr>
                <a:xfrm>
                  <a:off x="8687473" y="0"/>
                  <a:ext cx="382682" cy="726520"/>
                </a:xfrm>
                <a:custGeom>
                  <a:avLst/>
                  <a:gdLst>
                    <a:gd name="connsiteX0" fmla="*/ 0 w 382682"/>
                    <a:gd name="connsiteY0" fmla="*/ 0 h 726520"/>
                    <a:gd name="connsiteX1" fmla="*/ 0 w 382682"/>
                    <a:gd name="connsiteY1" fmla="*/ 726520 h 726520"/>
                    <a:gd name="connsiteX2" fmla="*/ 382683 w 382682"/>
                    <a:gd name="connsiteY2" fmla="*/ 343837 h 726520"/>
                    <a:gd name="connsiteX3" fmla="*/ 38461 w 382682"/>
                    <a:gd name="connsiteY3" fmla="*/ 0 h 726520"/>
                  </a:gdLst>
                  <a:ahLst/>
                  <a:cxnLst>
                    <a:cxn ang="0">
                      <a:pos x="connsiteX0" y="connsiteY0"/>
                    </a:cxn>
                    <a:cxn ang="0">
                      <a:pos x="connsiteX1" y="connsiteY1"/>
                    </a:cxn>
                    <a:cxn ang="0">
                      <a:pos x="connsiteX2" y="connsiteY2"/>
                    </a:cxn>
                    <a:cxn ang="0">
                      <a:pos x="connsiteX3" y="connsiteY3"/>
                    </a:cxn>
                  </a:cxnLst>
                  <a:rect l="l" t="t" r="r" b="b"/>
                  <a:pathLst>
                    <a:path w="382682" h="726520">
                      <a:moveTo>
                        <a:pt x="0" y="0"/>
                      </a:moveTo>
                      <a:lnTo>
                        <a:pt x="0" y="726520"/>
                      </a:lnTo>
                      <a:lnTo>
                        <a:pt x="382683" y="343837"/>
                      </a:lnTo>
                      <a:lnTo>
                        <a:pt x="38461" y="0"/>
                      </a:lnTo>
                      <a:close/>
                    </a:path>
                  </a:pathLst>
                </a:custGeom>
                <a:solidFill>
                  <a:srgbClr val="FDB127"/>
                </a:solidFill>
                <a:ln w="38461" cap="flat">
                  <a:noFill/>
                  <a:prstDash val="solid"/>
                  <a:miter/>
                </a:ln>
              </p:spPr>
              <p:txBody>
                <a:bodyPr rtlCol="0" anchor="ctr"/>
                <a:lstStyle/>
                <a:p>
                  <a:endParaRPr lang="en-IN"/>
                </a:p>
              </p:txBody>
            </p:sp>
          </p:grpSp>
          <p:sp>
            <p:nvSpPr>
              <p:cNvPr id="16" name="Freeform: Shape 90">
                <a:extLst>
                  <a:ext uri="{FF2B5EF4-FFF2-40B4-BE49-F238E27FC236}">
                    <a16:creationId xmlns:a16="http://schemas.microsoft.com/office/drawing/2014/main" id="{D9A9153B-1D7B-421A-A2E1-C224B3CFBD84}"/>
                  </a:ext>
                </a:extLst>
              </p:cNvPr>
              <p:cNvSpPr/>
              <p:nvPr/>
            </p:nvSpPr>
            <p:spPr>
              <a:xfrm>
                <a:off x="7922492" y="0"/>
                <a:ext cx="764980" cy="726520"/>
              </a:xfrm>
              <a:custGeom>
                <a:avLst/>
                <a:gdLst>
                  <a:gd name="connsiteX0" fmla="*/ 0 w 764980"/>
                  <a:gd name="connsiteY0" fmla="*/ 0 h 726520"/>
                  <a:gd name="connsiteX1" fmla="*/ 764981 w 764980"/>
                  <a:gd name="connsiteY1" fmla="*/ 0 h 726520"/>
                  <a:gd name="connsiteX2" fmla="*/ 764981 w 764980"/>
                  <a:gd name="connsiteY2" fmla="*/ 726520 h 726520"/>
                  <a:gd name="connsiteX3" fmla="*/ 0 w 764980"/>
                  <a:gd name="connsiteY3" fmla="*/ 726520 h 726520"/>
                </a:gdLst>
                <a:ahLst/>
                <a:cxnLst>
                  <a:cxn ang="0">
                    <a:pos x="connsiteX0" y="connsiteY0"/>
                  </a:cxn>
                  <a:cxn ang="0">
                    <a:pos x="connsiteX1" y="connsiteY1"/>
                  </a:cxn>
                  <a:cxn ang="0">
                    <a:pos x="connsiteX2" y="connsiteY2"/>
                  </a:cxn>
                  <a:cxn ang="0">
                    <a:pos x="connsiteX3" y="connsiteY3"/>
                  </a:cxn>
                </a:cxnLst>
                <a:rect l="l" t="t" r="r" b="b"/>
                <a:pathLst>
                  <a:path w="764980" h="726520">
                    <a:moveTo>
                      <a:pt x="0" y="0"/>
                    </a:moveTo>
                    <a:lnTo>
                      <a:pt x="764981" y="0"/>
                    </a:lnTo>
                    <a:lnTo>
                      <a:pt x="764981" y="726520"/>
                    </a:lnTo>
                    <a:lnTo>
                      <a:pt x="0" y="726520"/>
                    </a:lnTo>
                    <a:close/>
                  </a:path>
                </a:pathLst>
              </a:custGeom>
              <a:solidFill>
                <a:srgbClr val="FDB127"/>
              </a:solidFill>
              <a:ln w="38461" cap="flat">
                <a:noFill/>
                <a:prstDash val="solid"/>
                <a:miter/>
              </a:ln>
            </p:spPr>
            <p:txBody>
              <a:bodyPr rtlCol="0" anchor="ctr"/>
              <a:lstStyle/>
              <a:p>
                <a:endParaRPr lang="en-IN"/>
              </a:p>
            </p:txBody>
          </p:sp>
          <p:grpSp>
            <p:nvGrpSpPr>
              <p:cNvPr id="17" name="Graphic 1">
                <a:extLst>
                  <a:ext uri="{FF2B5EF4-FFF2-40B4-BE49-F238E27FC236}">
                    <a16:creationId xmlns:a16="http://schemas.microsoft.com/office/drawing/2014/main" id="{D02794F3-89F1-4C7C-9D39-ED454E08035A}"/>
                  </a:ext>
                </a:extLst>
              </p:cNvPr>
              <p:cNvGrpSpPr/>
              <p:nvPr/>
            </p:nvGrpSpPr>
            <p:grpSpPr>
              <a:xfrm>
                <a:off x="7922492" y="0"/>
                <a:ext cx="764980" cy="726520"/>
                <a:chOff x="7922492" y="0"/>
                <a:chExt cx="764980" cy="726520"/>
              </a:xfrm>
            </p:grpSpPr>
            <p:sp>
              <p:nvSpPr>
                <p:cNvPr id="39" name="Freeform: Shape 113">
                  <a:extLst>
                    <a:ext uri="{FF2B5EF4-FFF2-40B4-BE49-F238E27FC236}">
                      <a16:creationId xmlns:a16="http://schemas.microsoft.com/office/drawing/2014/main" id="{B616FCAC-C354-4F49-A59F-6B518142EB16}"/>
                    </a:ext>
                  </a:extLst>
                </p:cNvPr>
                <p:cNvSpPr/>
                <p:nvPr/>
              </p:nvSpPr>
              <p:spPr>
                <a:xfrm>
                  <a:off x="7922492" y="343837"/>
                  <a:ext cx="764980" cy="382682"/>
                </a:xfrm>
                <a:custGeom>
                  <a:avLst/>
                  <a:gdLst>
                    <a:gd name="connsiteX0" fmla="*/ 764981 w 764980"/>
                    <a:gd name="connsiteY0" fmla="*/ 382683 h 382682"/>
                    <a:gd name="connsiteX1" fmla="*/ 0 w 764980"/>
                    <a:gd name="connsiteY1" fmla="*/ 382683 h 382682"/>
                    <a:gd name="connsiteX2" fmla="*/ 382683 w 764980"/>
                    <a:gd name="connsiteY2" fmla="*/ 0 h 382682"/>
                  </a:gdLst>
                  <a:ahLst/>
                  <a:cxnLst>
                    <a:cxn ang="0">
                      <a:pos x="connsiteX0" y="connsiteY0"/>
                    </a:cxn>
                    <a:cxn ang="0">
                      <a:pos x="connsiteX1" y="connsiteY1"/>
                    </a:cxn>
                    <a:cxn ang="0">
                      <a:pos x="connsiteX2" y="connsiteY2"/>
                    </a:cxn>
                  </a:cxnLst>
                  <a:rect l="l" t="t" r="r" b="b"/>
                  <a:pathLst>
                    <a:path w="764980" h="382682">
                      <a:moveTo>
                        <a:pt x="764981" y="382683"/>
                      </a:moveTo>
                      <a:lnTo>
                        <a:pt x="0" y="382683"/>
                      </a:lnTo>
                      <a:lnTo>
                        <a:pt x="382683" y="0"/>
                      </a:lnTo>
                      <a:close/>
                    </a:path>
                  </a:pathLst>
                </a:custGeom>
                <a:solidFill>
                  <a:srgbClr val="FFD899"/>
                </a:solidFill>
                <a:ln w="38461" cap="flat">
                  <a:noFill/>
                  <a:prstDash val="solid"/>
                  <a:miter/>
                </a:ln>
              </p:spPr>
              <p:txBody>
                <a:bodyPr rtlCol="0" anchor="ctr"/>
                <a:lstStyle/>
                <a:p>
                  <a:endParaRPr lang="en-IN"/>
                </a:p>
              </p:txBody>
            </p:sp>
            <p:sp>
              <p:nvSpPr>
                <p:cNvPr id="40" name="Freeform: Shape 114">
                  <a:extLst>
                    <a:ext uri="{FF2B5EF4-FFF2-40B4-BE49-F238E27FC236}">
                      <a16:creationId xmlns:a16="http://schemas.microsoft.com/office/drawing/2014/main" id="{0EDAB528-DEC1-44BC-9739-2765A702F98D}"/>
                    </a:ext>
                  </a:extLst>
                </p:cNvPr>
                <p:cNvSpPr/>
                <p:nvPr/>
              </p:nvSpPr>
              <p:spPr>
                <a:xfrm>
                  <a:off x="7960953" y="0"/>
                  <a:ext cx="688059" cy="343837"/>
                </a:xfrm>
                <a:custGeom>
                  <a:avLst/>
                  <a:gdLst>
                    <a:gd name="connsiteX0" fmla="*/ 0 w 688059"/>
                    <a:gd name="connsiteY0" fmla="*/ 0 h 343837"/>
                    <a:gd name="connsiteX1" fmla="*/ 344222 w 688059"/>
                    <a:gd name="connsiteY1" fmla="*/ 343837 h 343837"/>
                    <a:gd name="connsiteX2" fmla="*/ 688060 w 688059"/>
                    <a:gd name="connsiteY2" fmla="*/ 0 h 343837"/>
                  </a:gdLst>
                  <a:ahLst/>
                  <a:cxnLst>
                    <a:cxn ang="0">
                      <a:pos x="connsiteX0" y="connsiteY0"/>
                    </a:cxn>
                    <a:cxn ang="0">
                      <a:pos x="connsiteX1" y="connsiteY1"/>
                    </a:cxn>
                    <a:cxn ang="0">
                      <a:pos x="connsiteX2" y="connsiteY2"/>
                    </a:cxn>
                  </a:cxnLst>
                  <a:rect l="l" t="t" r="r" b="b"/>
                  <a:pathLst>
                    <a:path w="688059" h="343837">
                      <a:moveTo>
                        <a:pt x="0" y="0"/>
                      </a:moveTo>
                      <a:lnTo>
                        <a:pt x="344222" y="343837"/>
                      </a:lnTo>
                      <a:lnTo>
                        <a:pt x="688060" y="0"/>
                      </a:lnTo>
                      <a:close/>
                    </a:path>
                  </a:pathLst>
                </a:custGeom>
                <a:solidFill>
                  <a:srgbClr val="FFC000"/>
                </a:solidFill>
                <a:ln w="38461" cap="flat">
                  <a:noFill/>
                  <a:prstDash val="solid"/>
                  <a:miter/>
                </a:ln>
              </p:spPr>
              <p:txBody>
                <a:bodyPr rtlCol="0" anchor="ctr"/>
                <a:lstStyle/>
                <a:p>
                  <a:endParaRPr lang="en-IN"/>
                </a:p>
              </p:txBody>
            </p:sp>
            <p:sp>
              <p:nvSpPr>
                <p:cNvPr id="41" name="Freeform: Shape 115">
                  <a:extLst>
                    <a:ext uri="{FF2B5EF4-FFF2-40B4-BE49-F238E27FC236}">
                      <a16:creationId xmlns:a16="http://schemas.microsoft.com/office/drawing/2014/main" id="{29D3EAED-C31E-4FFC-9BCA-244D9420329E}"/>
                    </a:ext>
                  </a:extLst>
                </p:cNvPr>
                <p:cNvSpPr/>
                <p:nvPr/>
              </p:nvSpPr>
              <p:spPr>
                <a:xfrm>
                  <a:off x="7922492" y="0"/>
                  <a:ext cx="382682" cy="726520"/>
                </a:xfrm>
                <a:custGeom>
                  <a:avLst/>
                  <a:gdLst>
                    <a:gd name="connsiteX0" fmla="*/ 0 w 382682"/>
                    <a:gd name="connsiteY0" fmla="*/ 0 h 726520"/>
                    <a:gd name="connsiteX1" fmla="*/ 0 w 382682"/>
                    <a:gd name="connsiteY1" fmla="*/ 726520 h 726520"/>
                    <a:gd name="connsiteX2" fmla="*/ 382683 w 382682"/>
                    <a:gd name="connsiteY2" fmla="*/ 343837 h 726520"/>
                    <a:gd name="connsiteX3" fmla="*/ 38461 w 382682"/>
                    <a:gd name="connsiteY3" fmla="*/ 0 h 726520"/>
                  </a:gdLst>
                  <a:ahLst/>
                  <a:cxnLst>
                    <a:cxn ang="0">
                      <a:pos x="connsiteX0" y="connsiteY0"/>
                    </a:cxn>
                    <a:cxn ang="0">
                      <a:pos x="connsiteX1" y="connsiteY1"/>
                    </a:cxn>
                    <a:cxn ang="0">
                      <a:pos x="connsiteX2" y="connsiteY2"/>
                    </a:cxn>
                    <a:cxn ang="0">
                      <a:pos x="connsiteX3" y="connsiteY3"/>
                    </a:cxn>
                  </a:cxnLst>
                  <a:rect l="l" t="t" r="r" b="b"/>
                  <a:pathLst>
                    <a:path w="382682" h="726520">
                      <a:moveTo>
                        <a:pt x="0" y="0"/>
                      </a:moveTo>
                      <a:lnTo>
                        <a:pt x="0" y="726520"/>
                      </a:lnTo>
                      <a:lnTo>
                        <a:pt x="382683" y="343837"/>
                      </a:lnTo>
                      <a:lnTo>
                        <a:pt x="38461" y="0"/>
                      </a:lnTo>
                      <a:close/>
                    </a:path>
                  </a:pathLst>
                </a:custGeom>
                <a:solidFill>
                  <a:srgbClr val="F2990A"/>
                </a:solidFill>
                <a:ln w="38461" cap="flat">
                  <a:noFill/>
                  <a:prstDash val="solid"/>
                  <a:miter/>
                </a:ln>
              </p:spPr>
              <p:txBody>
                <a:bodyPr rtlCol="0" anchor="ctr"/>
                <a:lstStyle/>
                <a:p>
                  <a:endParaRPr lang="en-IN"/>
                </a:p>
              </p:txBody>
            </p:sp>
          </p:grpSp>
          <p:sp>
            <p:nvSpPr>
              <p:cNvPr id="18" name="Freeform: Shape 92">
                <a:extLst>
                  <a:ext uri="{FF2B5EF4-FFF2-40B4-BE49-F238E27FC236}">
                    <a16:creationId xmlns:a16="http://schemas.microsoft.com/office/drawing/2014/main" id="{BEDAAAD1-C359-408E-9430-6E4CAE1885D8}"/>
                  </a:ext>
                </a:extLst>
              </p:cNvPr>
              <p:cNvSpPr/>
              <p:nvPr/>
            </p:nvSpPr>
            <p:spPr>
              <a:xfrm>
                <a:off x="9452453" y="726520"/>
                <a:ext cx="764980" cy="701136"/>
              </a:xfrm>
              <a:custGeom>
                <a:avLst/>
                <a:gdLst>
                  <a:gd name="connsiteX0" fmla="*/ 63460 w 764980"/>
                  <a:gd name="connsiteY0" fmla="*/ 701136 h 701136"/>
                  <a:gd name="connsiteX1" fmla="*/ 764981 w 764980"/>
                  <a:gd name="connsiteY1" fmla="*/ 0 h 701136"/>
                  <a:gd name="connsiteX2" fmla="*/ 0 w 764980"/>
                  <a:gd name="connsiteY2" fmla="*/ 0 h 701136"/>
                  <a:gd name="connsiteX3" fmla="*/ 0 w 764980"/>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764980" h="701136">
                    <a:moveTo>
                      <a:pt x="63460" y="701136"/>
                    </a:moveTo>
                    <a:lnTo>
                      <a:pt x="764981" y="0"/>
                    </a:lnTo>
                    <a:lnTo>
                      <a:pt x="0" y="0"/>
                    </a:lnTo>
                    <a:lnTo>
                      <a:pt x="0" y="701136"/>
                    </a:lnTo>
                    <a:close/>
                  </a:path>
                </a:pathLst>
              </a:custGeom>
              <a:solidFill>
                <a:srgbClr val="FDB127"/>
              </a:solidFill>
              <a:ln w="38461" cap="flat">
                <a:noFill/>
                <a:prstDash val="solid"/>
                <a:miter/>
              </a:ln>
            </p:spPr>
            <p:txBody>
              <a:bodyPr rtlCol="0" anchor="ctr"/>
              <a:lstStyle/>
              <a:p>
                <a:endParaRPr lang="en-IN"/>
              </a:p>
            </p:txBody>
          </p:sp>
          <p:grpSp>
            <p:nvGrpSpPr>
              <p:cNvPr id="19" name="Graphic 1">
                <a:extLst>
                  <a:ext uri="{FF2B5EF4-FFF2-40B4-BE49-F238E27FC236}">
                    <a16:creationId xmlns:a16="http://schemas.microsoft.com/office/drawing/2014/main" id="{D0A9B39A-43D6-48A4-B513-4BE38D25DDA7}"/>
                  </a:ext>
                </a:extLst>
              </p:cNvPr>
              <p:cNvGrpSpPr/>
              <p:nvPr/>
            </p:nvGrpSpPr>
            <p:grpSpPr>
              <a:xfrm>
                <a:off x="9452453" y="726520"/>
                <a:ext cx="764980" cy="701136"/>
                <a:chOff x="9452453" y="726520"/>
                <a:chExt cx="764980" cy="701136"/>
              </a:xfrm>
              <a:solidFill>
                <a:srgbClr val="FFD899"/>
              </a:solidFill>
            </p:grpSpPr>
            <p:sp>
              <p:nvSpPr>
                <p:cNvPr id="37" name="Freeform: Shape 111">
                  <a:extLst>
                    <a:ext uri="{FF2B5EF4-FFF2-40B4-BE49-F238E27FC236}">
                      <a16:creationId xmlns:a16="http://schemas.microsoft.com/office/drawing/2014/main" id="{BD93B16F-1532-4C3A-A26A-F1A8257BDAAB}"/>
                    </a:ext>
                  </a:extLst>
                </p:cNvPr>
                <p:cNvSpPr/>
                <p:nvPr/>
              </p:nvSpPr>
              <p:spPr>
                <a:xfrm>
                  <a:off x="9452453" y="726520"/>
                  <a:ext cx="764980" cy="382298"/>
                </a:xfrm>
                <a:custGeom>
                  <a:avLst/>
                  <a:gdLst>
                    <a:gd name="connsiteX0" fmla="*/ 764981 w 764980"/>
                    <a:gd name="connsiteY0" fmla="*/ 0 h 382298"/>
                    <a:gd name="connsiteX1" fmla="*/ 382298 w 764980"/>
                    <a:gd name="connsiteY1" fmla="*/ 382298 h 382298"/>
                    <a:gd name="connsiteX2" fmla="*/ 0 w 764980"/>
                    <a:gd name="connsiteY2" fmla="*/ 0 h 382298"/>
                  </a:gdLst>
                  <a:ahLst/>
                  <a:cxnLst>
                    <a:cxn ang="0">
                      <a:pos x="connsiteX0" y="connsiteY0"/>
                    </a:cxn>
                    <a:cxn ang="0">
                      <a:pos x="connsiteX1" y="connsiteY1"/>
                    </a:cxn>
                    <a:cxn ang="0">
                      <a:pos x="connsiteX2" y="connsiteY2"/>
                    </a:cxn>
                  </a:cxnLst>
                  <a:rect l="l" t="t" r="r" b="b"/>
                  <a:pathLst>
                    <a:path w="764980" h="382298">
                      <a:moveTo>
                        <a:pt x="764981" y="0"/>
                      </a:moveTo>
                      <a:lnTo>
                        <a:pt x="382298" y="382298"/>
                      </a:lnTo>
                      <a:lnTo>
                        <a:pt x="0" y="0"/>
                      </a:lnTo>
                      <a:close/>
                    </a:path>
                  </a:pathLst>
                </a:custGeom>
                <a:solidFill>
                  <a:srgbClr val="FFC000"/>
                </a:solidFill>
                <a:ln w="38461" cap="flat">
                  <a:noFill/>
                  <a:prstDash val="solid"/>
                  <a:miter/>
                </a:ln>
              </p:spPr>
              <p:txBody>
                <a:bodyPr rtlCol="0" anchor="ctr"/>
                <a:lstStyle/>
                <a:p>
                  <a:endParaRPr lang="en-IN"/>
                </a:p>
              </p:txBody>
            </p:sp>
            <p:sp>
              <p:nvSpPr>
                <p:cNvPr id="38" name="Freeform: Shape 112">
                  <a:extLst>
                    <a:ext uri="{FF2B5EF4-FFF2-40B4-BE49-F238E27FC236}">
                      <a16:creationId xmlns:a16="http://schemas.microsoft.com/office/drawing/2014/main" id="{0620B97B-B21D-495A-8273-961937C6B954}"/>
                    </a:ext>
                  </a:extLst>
                </p:cNvPr>
                <p:cNvSpPr/>
                <p:nvPr/>
              </p:nvSpPr>
              <p:spPr>
                <a:xfrm>
                  <a:off x="9452453" y="726520"/>
                  <a:ext cx="382298" cy="701136"/>
                </a:xfrm>
                <a:custGeom>
                  <a:avLst/>
                  <a:gdLst>
                    <a:gd name="connsiteX0" fmla="*/ 63460 w 382298"/>
                    <a:gd name="connsiteY0" fmla="*/ 701136 h 701136"/>
                    <a:gd name="connsiteX1" fmla="*/ 382298 w 382298"/>
                    <a:gd name="connsiteY1" fmla="*/ 382298 h 701136"/>
                    <a:gd name="connsiteX2" fmla="*/ 0 w 382298"/>
                    <a:gd name="connsiteY2" fmla="*/ 0 h 701136"/>
                    <a:gd name="connsiteX3" fmla="*/ 0 w 382298"/>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298" h="701136">
                      <a:moveTo>
                        <a:pt x="63460" y="701136"/>
                      </a:moveTo>
                      <a:lnTo>
                        <a:pt x="382298" y="382298"/>
                      </a:lnTo>
                      <a:lnTo>
                        <a:pt x="0" y="0"/>
                      </a:lnTo>
                      <a:lnTo>
                        <a:pt x="0" y="701136"/>
                      </a:lnTo>
                      <a:close/>
                    </a:path>
                  </a:pathLst>
                </a:custGeom>
                <a:solidFill>
                  <a:srgbClr val="FFC000"/>
                </a:solidFill>
                <a:ln w="38461" cap="flat">
                  <a:noFill/>
                  <a:prstDash val="solid"/>
                  <a:miter/>
                </a:ln>
              </p:spPr>
              <p:txBody>
                <a:bodyPr rtlCol="0" anchor="ctr"/>
                <a:lstStyle/>
                <a:p>
                  <a:endParaRPr lang="en-IN"/>
                </a:p>
              </p:txBody>
            </p:sp>
          </p:grpSp>
          <p:sp>
            <p:nvSpPr>
              <p:cNvPr id="20" name="Freeform: Shape 94">
                <a:extLst>
                  <a:ext uri="{FF2B5EF4-FFF2-40B4-BE49-F238E27FC236}">
                    <a16:creationId xmlns:a16="http://schemas.microsoft.com/office/drawing/2014/main" id="{2F402BFA-7121-4745-80D5-D6F1A4F32A77}"/>
                  </a:ext>
                </a:extLst>
              </p:cNvPr>
              <p:cNvSpPr/>
              <p:nvPr/>
            </p:nvSpPr>
            <p:spPr>
              <a:xfrm>
                <a:off x="8687473" y="726520"/>
                <a:ext cx="764980" cy="701520"/>
              </a:xfrm>
              <a:custGeom>
                <a:avLst/>
                <a:gdLst>
                  <a:gd name="connsiteX0" fmla="*/ 0 w 764980"/>
                  <a:gd name="connsiteY0" fmla="*/ 0 h 701520"/>
                  <a:gd name="connsiteX1" fmla="*/ 764981 w 764980"/>
                  <a:gd name="connsiteY1" fmla="*/ 0 h 701520"/>
                  <a:gd name="connsiteX2" fmla="*/ 764981 w 764980"/>
                  <a:gd name="connsiteY2" fmla="*/ 701521 h 701520"/>
                  <a:gd name="connsiteX3" fmla="*/ 0 w 764980"/>
                  <a:gd name="connsiteY3" fmla="*/ 701521 h 701520"/>
                </a:gdLst>
                <a:ahLst/>
                <a:cxnLst>
                  <a:cxn ang="0">
                    <a:pos x="connsiteX0" y="connsiteY0"/>
                  </a:cxn>
                  <a:cxn ang="0">
                    <a:pos x="connsiteX1" y="connsiteY1"/>
                  </a:cxn>
                  <a:cxn ang="0">
                    <a:pos x="connsiteX2" y="connsiteY2"/>
                  </a:cxn>
                  <a:cxn ang="0">
                    <a:pos x="connsiteX3" y="connsiteY3"/>
                  </a:cxn>
                </a:cxnLst>
                <a:rect l="l" t="t" r="r" b="b"/>
                <a:pathLst>
                  <a:path w="764980" h="701520">
                    <a:moveTo>
                      <a:pt x="0" y="0"/>
                    </a:moveTo>
                    <a:lnTo>
                      <a:pt x="764981" y="0"/>
                    </a:lnTo>
                    <a:lnTo>
                      <a:pt x="764981" y="701521"/>
                    </a:lnTo>
                    <a:lnTo>
                      <a:pt x="0" y="701521"/>
                    </a:lnTo>
                    <a:close/>
                  </a:path>
                </a:pathLst>
              </a:custGeom>
              <a:solidFill>
                <a:srgbClr val="FDB127"/>
              </a:solidFill>
              <a:ln w="38461" cap="flat">
                <a:noFill/>
                <a:prstDash val="solid"/>
                <a:miter/>
              </a:ln>
            </p:spPr>
            <p:txBody>
              <a:bodyPr rtlCol="0" anchor="ctr"/>
              <a:lstStyle/>
              <a:p>
                <a:endParaRPr lang="en-IN"/>
              </a:p>
            </p:txBody>
          </p:sp>
          <p:grpSp>
            <p:nvGrpSpPr>
              <p:cNvPr id="21" name="Graphic 1">
                <a:extLst>
                  <a:ext uri="{FF2B5EF4-FFF2-40B4-BE49-F238E27FC236}">
                    <a16:creationId xmlns:a16="http://schemas.microsoft.com/office/drawing/2014/main" id="{F3077C72-11E5-43A3-A088-62482DE86739}"/>
                  </a:ext>
                </a:extLst>
              </p:cNvPr>
              <p:cNvGrpSpPr/>
              <p:nvPr/>
            </p:nvGrpSpPr>
            <p:grpSpPr>
              <a:xfrm>
                <a:off x="8687473" y="726520"/>
                <a:ext cx="764980" cy="701136"/>
                <a:chOff x="8687473" y="726520"/>
                <a:chExt cx="764980" cy="701136"/>
              </a:xfrm>
            </p:grpSpPr>
            <p:sp>
              <p:nvSpPr>
                <p:cNvPr id="34" name="Freeform: Shape 108">
                  <a:extLst>
                    <a:ext uri="{FF2B5EF4-FFF2-40B4-BE49-F238E27FC236}">
                      <a16:creationId xmlns:a16="http://schemas.microsoft.com/office/drawing/2014/main" id="{60442EA0-9EC5-4DF4-93C2-0E2106561EE4}"/>
                    </a:ext>
                  </a:extLst>
                </p:cNvPr>
                <p:cNvSpPr/>
                <p:nvPr/>
              </p:nvSpPr>
              <p:spPr>
                <a:xfrm>
                  <a:off x="8750932" y="1108818"/>
                  <a:ext cx="638060" cy="318838"/>
                </a:xfrm>
                <a:custGeom>
                  <a:avLst/>
                  <a:gdLst>
                    <a:gd name="connsiteX0" fmla="*/ 638061 w 638060"/>
                    <a:gd name="connsiteY0" fmla="*/ 318838 h 318838"/>
                    <a:gd name="connsiteX1" fmla="*/ 319223 w 638060"/>
                    <a:gd name="connsiteY1" fmla="*/ 0 h 318838"/>
                    <a:gd name="connsiteX2" fmla="*/ 0 w 638060"/>
                    <a:gd name="connsiteY2" fmla="*/ 318838 h 318838"/>
                  </a:gdLst>
                  <a:ahLst/>
                  <a:cxnLst>
                    <a:cxn ang="0">
                      <a:pos x="connsiteX0" y="connsiteY0"/>
                    </a:cxn>
                    <a:cxn ang="0">
                      <a:pos x="connsiteX1" y="connsiteY1"/>
                    </a:cxn>
                    <a:cxn ang="0">
                      <a:pos x="connsiteX2" y="connsiteY2"/>
                    </a:cxn>
                  </a:cxnLst>
                  <a:rect l="l" t="t" r="r" b="b"/>
                  <a:pathLst>
                    <a:path w="638060" h="318838">
                      <a:moveTo>
                        <a:pt x="638061" y="318838"/>
                      </a:moveTo>
                      <a:lnTo>
                        <a:pt x="319223" y="0"/>
                      </a:lnTo>
                      <a:lnTo>
                        <a:pt x="0" y="318838"/>
                      </a:lnTo>
                      <a:close/>
                    </a:path>
                  </a:pathLst>
                </a:custGeom>
                <a:solidFill>
                  <a:srgbClr val="F2990A"/>
                </a:solidFill>
                <a:ln w="38461" cap="flat">
                  <a:noFill/>
                  <a:prstDash val="solid"/>
                  <a:miter/>
                </a:ln>
              </p:spPr>
              <p:txBody>
                <a:bodyPr rtlCol="0" anchor="ctr"/>
                <a:lstStyle/>
                <a:p>
                  <a:endParaRPr lang="en-IN"/>
                </a:p>
              </p:txBody>
            </p:sp>
            <p:sp>
              <p:nvSpPr>
                <p:cNvPr id="35" name="Freeform: Shape 109">
                  <a:extLst>
                    <a:ext uri="{FF2B5EF4-FFF2-40B4-BE49-F238E27FC236}">
                      <a16:creationId xmlns:a16="http://schemas.microsoft.com/office/drawing/2014/main" id="{B406B26A-62F9-4E8F-9638-F71753CED1AB}"/>
                    </a:ext>
                  </a:extLst>
                </p:cNvPr>
                <p:cNvSpPr/>
                <p:nvPr/>
              </p:nvSpPr>
              <p:spPr>
                <a:xfrm>
                  <a:off x="8687473" y="726520"/>
                  <a:ext cx="764980" cy="382298"/>
                </a:xfrm>
                <a:custGeom>
                  <a:avLst/>
                  <a:gdLst>
                    <a:gd name="connsiteX0" fmla="*/ 764981 w 764980"/>
                    <a:gd name="connsiteY0" fmla="*/ 0 h 382298"/>
                    <a:gd name="connsiteX1" fmla="*/ 382683 w 764980"/>
                    <a:gd name="connsiteY1" fmla="*/ 382298 h 382298"/>
                    <a:gd name="connsiteX2" fmla="*/ 0 w 764980"/>
                    <a:gd name="connsiteY2" fmla="*/ 0 h 382298"/>
                  </a:gdLst>
                  <a:ahLst/>
                  <a:cxnLst>
                    <a:cxn ang="0">
                      <a:pos x="connsiteX0" y="connsiteY0"/>
                    </a:cxn>
                    <a:cxn ang="0">
                      <a:pos x="connsiteX1" y="connsiteY1"/>
                    </a:cxn>
                    <a:cxn ang="0">
                      <a:pos x="connsiteX2" y="connsiteY2"/>
                    </a:cxn>
                  </a:cxnLst>
                  <a:rect l="l" t="t" r="r" b="b"/>
                  <a:pathLst>
                    <a:path w="764980" h="382298">
                      <a:moveTo>
                        <a:pt x="764981" y="0"/>
                      </a:moveTo>
                      <a:lnTo>
                        <a:pt x="382683" y="382298"/>
                      </a:lnTo>
                      <a:lnTo>
                        <a:pt x="0" y="0"/>
                      </a:lnTo>
                      <a:close/>
                    </a:path>
                  </a:pathLst>
                </a:custGeom>
                <a:solidFill>
                  <a:srgbClr val="FFC000"/>
                </a:solidFill>
                <a:ln w="38461" cap="flat">
                  <a:noFill/>
                  <a:prstDash val="solid"/>
                  <a:miter/>
                </a:ln>
              </p:spPr>
              <p:txBody>
                <a:bodyPr rtlCol="0" anchor="ctr"/>
                <a:lstStyle/>
                <a:p>
                  <a:endParaRPr lang="en-IN"/>
                </a:p>
              </p:txBody>
            </p:sp>
            <p:sp>
              <p:nvSpPr>
                <p:cNvPr id="36" name="Freeform: Shape 110">
                  <a:extLst>
                    <a:ext uri="{FF2B5EF4-FFF2-40B4-BE49-F238E27FC236}">
                      <a16:creationId xmlns:a16="http://schemas.microsoft.com/office/drawing/2014/main" id="{5ECBF44C-C2BF-4CC5-B727-B2DEB3B0CC4A}"/>
                    </a:ext>
                  </a:extLst>
                </p:cNvPr>
                <p:cNvSpPr/>
                <p:nvPr/>
              </p:nvSpPr>
              <p:spPr>
                <a:xfrm>
                  <a:off x="8687473" y="726520"/>
                  <a:ext cx="382682" cy="701136"/>
                </a:xfrm>
                <a:custGeom>
                  <a:avLst/>
                  <a:gdLst>
                    <a:gd name="connsiteX0" fmla="*/ 63460 w 382682"/>
                    <a:gd name="connsiteY0" fmla="*/ 701136 h 701136"/>
                    <a:gd name="connsiteX1" fmla="*/ 382683 w 382682"/>
                    <a:gd name="connsiteY1" fmla="*/ 382298 h 701136"/>
                    <a:gd name="connsiteX2" fmla="*/ 0 w 382682"/>
                    <a:gd name="connsiteY2" fmla="*/ 0 h 701136"/>
                    <a:gd name="connsiteX3" fmla="*/ 0 w 382682"/>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682" h="701136">
                      <a:moveTo>
                        <a:pt x="63460" y="701136"/>
                      </a:moveTo>
                      <a:lnTo>
                        <a:pt x="382683" y="382298"/>
                      </a:lnTo>
                      <a:lnTo>
                        <a:pt x="0" y="0"/>
                      </a:lnTo>
                      <a:lnTo>
                        <a:pt x="0" y="701136"/>
                      </a:lnTo>
                      <a:close/>
                    </a:path>
                  </a:pathLst>
                </a:custGeom>
                <a:solidFill>
                  <a:srgbClr val="FFC000"/>
                </a:solidFill>
                <a:ln w="38461" cap="flat">
                  <a:noFill/>
                  <a:prstDash val="solid"/>
                  <a:miter/>
                </a:ln>
              </p:spPr>
              <p:txBody>
                <a:bodyPr rtlCol="0" anchor="ctr"/>
                <a:lstStyle/>
                <a:p>
                  <a:endParaRPr lang="en-IN"/>
                </a:p>
              </p:txBody>
            </p:sp>
          </p:grpSp>
          <p:sp>
            <p:nvSpPr>
              <p:cNvPr id="22" name="Freeform: Shape 96">
                <a:extLst>
                  <a:ext uri="{FF2B5EF4-FFF2-40B4-BE49-F238E27FC236}">
                    <a16:creationId xmlns:a16="http://schemas.microsoft.com/office/drawing/2014/main" id="{E321B19D-D447-4BDF-B3AA-E5D18E6F9968}"/>
                  </a:ext>
                </a:extLst>
              </p:cNvPr>
              <p:cNvSpPr/>
              <p:nvPr/>
            </p:nvSpPr>
            <p:spPr>
              <a:xfrm>
                <a:off x="7922492" y="726520"/>
                <a:ext cx="764980" cy="701520"/>
              </a:xfrm>
              <a:custGeom>
                <a:avLst/>
                <a:gdLst>
                  <a:gd name="connsiteX0" fmla="*/ 0 w 764980"/>
                  <a:gd name="connsiteY0" fmla="*/ 0 h 701520"/>
                  <a:gd name="connsiteX1" fmla="*/ 764981 w 764980"/>
                  <a:gd name="connsiteY1" fmla="*/ 0 h 701520"/>
                  <a:gd name="connsiteX2" fmla="*/ 764981 w 764980"/>
                  <a:gd name="connsiteY2" fmla="*/ 701521 h 701520"/>
                  <a:gd name="connsiteX3" fmla="*/ 0 w 764980"/>
                  <a:gd name="connsiteY3" fmla="*/ 701521 h 701520"/>
                </a:gdLst>
                <a:ahLst/>
                <a:cxnLst>
                  <a:cxn ang="0">
                    <a:pos x="connsiteX0" y="connsiteY0"/>
                  </a:cxn>
                  <a:cxn ang="0">
                    <a:pos x="connsiteX1" y="connsiteY1"/>
                  </a:cxn>
                  <a:cxn ang="0">
                    <a:pos x="connsiteX2" y="connsiteY2"/>
                  </a:cxn>
                  <a:cxn ang="0">
                    <a:pos x="connsiteX3" y="connsiteY3"/>
                  </a:cxn>
                </a:cxnLst>
                <a:rect l="l" t="t" r="r" b="b"/>
                <a:pathLst>
                  <a:path w="764980" h="701520">
                    <a:moveTo>
                      <a:pt x="0" y="0"/>
                    </a:moveTo>
                    <a:lnTo>
                      <a:pt x="764981" y="0"/>
                    </a:lnTo>
                    <a:lnTo>
                      <a:pt x="764981" y="701521"/>
                    </a:lnTo>
                    <a:lnTo>
                      <a:pt x="0" y="701521"/>
                    </a:lnTo>
                    <a:close/>
                  </a:path>
                </a:pathLst>
              </a:custGeom>
              <a:solidFill>
                <a:srgbClr val="F2990A"/>
              </a:solidFill>
              <a:ln w="38461" cap="flat">
                <a:noFill/>
                <a:prstDash val="solid"/>
                <a:miter/>
              </a:ln>
            </p:spPr>
            <p:txBody>
              <a:bodyPr rtlCol="0" anchor="ctr"/>
              <a:lstStyle/>
              <a:p>
                <a:endParaRPr lang="en-IN"/>
              </a:p>
            </p:txBody>
          </p:sp>
          <p:grpSp>
            <p:nvGrpSpPr>
              <p:cNvPr id="23" name="Graphic 1">
                <a:extLst>
                  <a:ext uri="{FF2B5EF4-FFF2-40B4-BE49-F238E27FC236}">
                    <a16:creationId xmlns:a16="http://schemas.microsoft.com/office/drawing/2014/main" id="{75556E44-D8DF-43C0-869F-86A824286F0D}"/>
                  </a:ext>
                </a:extLst>
              </p:cNvPr>
              <p:cNvGrpSpPr/>
              <p:nvPr/>
            </p:nvGrpSpPr>
            <p:grpSpPr>
              <a:xfrm>
                <a:off x="7922492" y="726520"/>
                <a:ext cx="764980" cy="701136"/>
                <a:chOff x="7922492" y="726520"/>
                <a:chExt cx="764980" cy="701136"/>
              </a:xfrm>
            </p:grpSpPr>
            <p:sp>
              <p:nvSpPr>
                <p:cNvPr id="31" name="Freeform: Shape 105">
                  <a:extLst>
                    <a:ext uri="{FF2B5EF4-FFF2-40B4-BE49-F238E27FC236}">
                      <a16:creationId xmlns:a16="http://schemas.microsoft.com/office/drawing/2014/main" id="{6DE993F7-DDED-4EAB-9AEF-6B5D7E191DF1}"/>
                    </a:ext>
                  </a:extLst>
                </p:cNvPr>
                <p:cNvSpPr/>
                <p:nvPr/>
              </p:nvSpPr>
              <p:spPr>
                <a:xfrm>
                  <a:off x="7985952" y="1108818"/>
                  <a:ext cx="638060" cy="318838"/>
                </a:xfrm>
                <a:custGeom>
                  <a:avLst/>
                  <a:gdLst>
                    <a:gd name="connsiteX0" fmla="*/ 638061 w 638060"/>
                    <a:gd name="connsiteY0" fmla="*/ 318838 h 318838"/>
                    <a:gd name="connsiteX1" fmla="*/ 319223 w 638060"/>
                    <a:gd name="connsiteY1" fmla="*/ 0 h 318838"/>
                    <a:gd name="connsiteX2" fmla="*/ 0 w 638060"/>
                    <a:gd name="connsiteY2" fmla="*/ 318838 h 318838"/>
                  </a:gdLst>
                  <a:ahLst/>
                  <a:cxnLst>
                    <a:cxn ang="0">
                      <a:pos x="connsiteX0" y="connsiteY0"/>
                    </a:cxn>
                    <a:cxn ang="0">
                      <a:pos x="connsiteX1" y="connsiteY1"/>
                    </a:cxn>
                    <a:cxn ang="0">
                      <a:pos x="connsiteX2" y="connsiteY2"/>
                    </a:cxn>
                  </a:cxnLst>
                  <a:rect l="l" t="t" r="r" b="b"/>
                  <a:pathLst>
                    <a:path w="638060" h="318838">
                      <a:moveTo>
                        <a:pt x="638061" y="318838"/>
                      </a:moveTo>
                      <a:lnTo>
                        <a:pt x="319223" y="0"/>
                      </a:lnTo>
                      <a:lnTo>
                        <a:pt x="0" y="318838"/>
                      </a:lnTo>
                      <a:close/>
                    </a:path>
                  </a:pathLst>
                </a:custGeom>
                <a:solidFill>
                  <a:srgbClr val="F2990A"/>
                </a:solidFill>
                <a:ln w="38461" cap="flat">
                  <a:noFill/>
                  <a:prstDash val="solid"/>
                  <a:miter/>
                </a:ln>
              </p:spPr>
              <p:txBody>
                <a:bodyPr rtlCol="0" anchor="ctr"/>
                <a:lstStyle/>
                <a:p>
                  <a:endParaRPr lang="en-IN"/>
                </a:p>
              </p:txBody>
            </p:sp>
            <p:sp>
              <p:nvSpPr>
                <p:cNvPr id="32" name="Freeform: Shape 106">
                  <a:extLst>
                    <a:ext uri="{FF2B5EF4-FFF2-40B4-BE49-F238E27FC236}">
                      <a16:creationId xmlns:a16="http://schemas.microsoft.com/office/drawing/2014/main" id="{9A9DC00E-FEC6-4D99-8F47-AFAFD377B2FF}"/>
                    </a:ext>
                  </a:extLst>
                </p:cNvPr>
                <p:cNvSpPr/>
                <p:nvPr/>
              </p:nvSpPr>
              <p:spPr>
                <a:xfrm>
                  <a:off x="7922492" y="726520"/>
                  <a:ext cx="764980" cy="382298"/>
                </a:xfrm>
                <a:custGeom>
                  <a:avLst/>
                  <a:gdLst>
                    <a:gd name="connsiteX0" fmla="*/ 764981 w 764980"/>
                    <a:gd name="connsiteY0" fmla="*/ 0 h 382298"/>
                    <a:gd name="connsiteX1" fmla="*/ 382683 w 764980"/>
                    <a:gd name="connsiteY1" fmla="*/ 382298 h 382298"/>
                    <a:gd name="connsiteX2" fmla="*/ 0 w 764980"/>
                    <a:gd name="connsiteY2" fmla="*/ 0 h 382298"/>
                  </a:gdLst>
                  <a:ahLst/>
                  <a:cxnLst>
                    <a:cxn ang="0">
                      <a:pos x="connsiteX0" y="connsiteY0"/>
                    </a:cxn>
                    <a:cxn ang="0">
                      <a:pos x="connsiteX1" y="connsiteY1"/>
                    </a:cxn>
                    <a:cxn ang="0">
                      <a:pos x="connsiteX2" y="connsiteY2"/>
                    </a:cxn>
                  </a:cxnLst>
                  <a:rect l="l" t="t" r="r" b="b"/>
                  <a:pathLst>
                    <a:path w="764980" h="382298">
                      <a:moveTo>
                        <a:pt x="764981" y="0"/>
                      </a:moveTo>
                      <a:lnTo>
                        <a:pt x="382683" y="382298"/>
                      </a:lnTo>
                      <a:lnTo>
                        <a:pt x="0" y="0"/>
                      </a:lnTo>
                      <a:close/>
                    </a:path>
                  </a:pathLst>
                </a:custGeom>
                <a:solidFill>
                  <a:srgbClr val="FDB127"/>
                </a:solidFill>
                <a:ln w="38461" cap="flat">
                  <a:noFill/>
                  <a:prstDash val="solid"/>
                  <a:miter/>
                </a:ln>
              </p:spPr>
              <p:txBody>
                <a:bodyPr rtlCol="0" anchor="ctr"/>
                <a:lstStyle/>
                <a:p>
                  <a:endParaRPr lang="en-IN"/>
                </a:p>
              </p:txBody>
            </p:sp>
            <p:sp>
              <p:nvSpPr>
                <p:cNvPr id="33" name="Freeform: Shape 107">
                  <a:extLst>
                    <a:ext uri="{FF2B5EF4-FFF2-40B4-BE49-F238E27FC236}">
                      <a16:creationId xmlns:a16="http://schemas.microsoft.com/office/drawing/2014/main" id="{257D164C-921D-4A3D-BCD9-18F93233FDF6}"/>
                    </a:ext>
                  </a:extLst>
                </p:cNvPr>
                <p:cNvSpPr/>
                <p:nvPr/>
              </p:nvSpPr>
              <p:spPr>
                <a:xfrm>
                  <a:off x="7922492" y="726520"/>
                  <a:ext cx="382682" cy="701136"/>
                </a:xfrm>
                <a:custGeom>
                  <a:avLst/>
                  <a:gdLst>
                    <a:gd name="connsiteX0" fmla="*/ 63460 w 382682"/>
                    <a:gd name="connsiteY0" fmla="*/ 701136 h 701136"/>
                    <a:gd name="connsiteX1" fmla="*/ 382683 w 382682"/>
                    <a:gd name="connsiteY1" fmla="*/ 382298 h 701136"/>
                    <a:gd name="connsiteX2" fmla="*/ 0 w 382682"/>
                    <a:gd name="connsiteY2" fmla="*/ 0 h 701136"/>
                    <a:gd name="connsiteX3" fmla="*/ 0 w 382682"/>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682" h="701136">
                      <a:moveTo>
                        <a:pt x="63460" y="701136"/>
                      </a:moveTo>
                      <a:lnTo>
                        <a:pt x="382683" y="382298"/>
                      </a:lnTo>
                      <a:lnTo>
                        <a:pt x="0" y="0"/>
                      </a:lnTo>
                      <a:lnTo>
                        <a:pt x="0" y="701136"/>
                      </a:lnTo>
                      <a:close/>
                    </a:path>
                  </a:pathLst>
                </a:custGeom>
                <a:solidFill>
                  <a:srgbClr val="FDB127"/>
                </a:solidFill>
                <a:ln w="38461" cap="flat">
                  <a:noFill/>
                  <a:prstDash val="solid"/>
                  <a:miter/>
                </a:ln>
              </p:spPr>
              <p:txBody>
                <a:bodyPr rtlCol="0" anchor="ctr"/>
                <a:lstStyle/>
                <a:p>
                  <a:endParaRPr lang="en-IN"/>
                </a:p>
              </p:txBody>
            </p:sp>
          </p:grpSp>
          <p:sp>
            <p:nvSpPr>
              <p:cNvPr id="24" name="Freeform: Shape 98">
                <a:extLst>
                  <a:ext uri="{FF2B5EF4-FFF2-40B4-BE49-F238E27FC236}">
                    <a16:creationId xmlns:a16="http://schemas.microsoft.com/office/drawing/2014/main" id="{2F2C7F7E-98DF-4138-92EF-EB467487CD7F}"/>
                  </a:ext>
                </a:extLst>
              </p:cNvPr>
              <p:cNvSpPr/>
              <p:nvPr/>
            </p:nvSpPr>
            <p:spPr>
              <a:xfrm>
                <a:off x="7157511" y="0"/>
                <a:ext cx="764980" cy="726520"/>
              </a:xfrm>
              <a:custGeom>
                <a:avLst/>
                <a:gdLst>
                  <a:gd name="connsiteX0" fmla="*/ 726520 w 764980"/>
                  <a:gd name="connsiteY0" fmla="*/ 0 h 726520"/>
                  <a:gd name="connsiteX1" fmla="*/ 0 w 764980"/>
                  <a:gd name="connsiteY1" fmla="*/ 726520 h 726520"/>
                  <a:gd name="connsiteX2" fmla="*/ 764981 w 764980"/>
                  <a:gd name="connsiteY2" fmla="*/ 726520 h 726520"/>
                  <a:gd name="connsiteX3" fmla="*/ 764981 w 764980"/>
                  <a:gd name="connsiteY3" fmla="*/ 0 h 726520"/>
                </a:gdLst>
                <a:ahLst/>
                <a:cxnLst>
                  <a:cxn ang="0">
                    <a:pos x="connsiteX0" y="connsiteY0"/>
                  </a:cxn>
                  <a:cxn ang="0">
                    <a:pos x="connsiteX1" y="connsiteY1"/>
                  </a:cxn>
                  <a:cxn ang="0">
                    <a:pos x="connsiteX2" y="connsiteY2"/>
                  </a:cxn>
                  <a:cxn ang="0">
                    <a:pos x="connsiteX3" y="connsiteY3"/>
                  </a:cxn>
                </a:cxnLst>
                <a:rect l="l" t="t" r="r" b="b"/>
                <a:pathLst>
                  <a:path w="764980" h="726520">
                    <a:moveTo>
                      <a:pt x="726520" y="0"/>
                    </a:moveTo>
                    <a:lnTo>
                      <a:pt x="0" y="726520"/>
                    </a:lnTo>
                    <a:lnTo>
                      <a:pt x="764981" y="726520"/>
                    </a:lnTo>
                    <a:lnTo>
                      <a:pt x="764981" y="0"/>
                    </a:lnTo>
                    <a:close/>
                  </a:path>
                </a:pathLst>
              </a:custGeom>
              <a:solidFill>
                <a:srgbClr val="FDB127"/>
              </a:solidFill>
              <a:ln w="38461" cap="flat">
                <a:noFill/>
                <a:prstDash val="solid"/>
                <a:miter/>
              </a:ln>
            </p:spPr>
            <p:txBody>
              <a:bodyPr rtlCol="0" anchor="ctr"/>
              <a:lstStyle/>
              <a:p>
                <a:endParaRPr lang="en-IN"/>
              </a:p>
            </p:txBody>
          </p:sp>
          <p:sp>
            <p:nvSpPr>
              <p:cNvPr id="25" name="Freeform: Shape 99">
                <a:extLst>
                  <a:ext uri="{FF2B5EF4-FFF2-40B4-BE49-F238E27FC236}">
                    <a16:creationId xmlns:a16="http://schemas.microsoft.com/office/drawing/2014/main" id="{EC683F5D-5FF9-4AD8-95D7-B82C387D6B7B}"/>
                  </a:ext>
                </a:extLst>
              </p:cNvPr>
              <p:cNvSpPr/>
              <p:nvPr/>
            </p:nvSpPr>
            <p:spPr>
              <a:xfrm>
                <a:off x="7540194" y="0"/>
                <a:ext cx="382298" cy="726520"/>
              </a:xfrm>
              <a:custGeom>
                <a:avLst/>
                <a:gdLst>
                  <a:gd name="connsiteX0" fmla="*/ 343838 w 382298"/>
                  <a:gd name="connsiteY0" fmla="*/ 0 h 726520"/>
                  <a:gd name="connsiteX1" fmla="*/ 0 w 382298"/>
                  <a:gd name="connsiteY1" fmla="*/ 343837 h 726520"/>
                  <a:gd name="connsiteX2" fmla="*/ 382298 w 382298"/>
                  <a:gd name="connsiteY2" fmla="*/ 726520 h 726520"/>
                  <a:gd name="connsiteX3" fmla="*/ 382298 w 382298"/>
                  <a:gd name="connsiteY3" fmla="*/ 0 h 726520"/>
                </a:gdLst>
                <a:ahLst/>
                <a:cxnLst>
                  <a:cxn ang="0">
                    <a:pos x="connsiteX0" y="connsiteY0"/>
                  </a:cxn>
                  <a:cxn ang="0">
                    <a:pos x="connsiteX1" y="connsiteY1"/>
                  </a:cxn>
                  <a:cxn ang="0">
                    <a:pos x="connsiteX2" y="connsiteY2"/>
                  </a:cxn>
                  <a:cxn ang="0">
                    <a:pos x="connsiteX3" y="connsiteY3"/>
                  </a:cxn>
                </a:cxnLst>
                <a:rect l="l" t="t" r="r" b="b"/>
                <a:pathLst>
                  <a:path w="382298" h="726520">
                    <a:moveTo>
                      <a:pt x="343838" y="0"/>
                    </a:moveTo>
                    <a:lnTo>
                      <a:pt x="0" y="343837"/>
                    </a:lnTo>
                    <a:lnTo>
                      <a:pt x="382298" y="726520"/>
                    </a:lnTo>
                    <a:lnTo>
                      <a:pt x="382298" y="0"/>
                    </a:lnTo>
                    <a:close/>
                  </a:path>
                </a:pathLst>
              </a:custGeom>
              <a:solidFill>
                <a:srgbClr val="FFC000"/>
              </a:solidFill>
              <a:ln w="38461" cap="flat">
                <a:noFill/>
                <a:prstDash val="solid"/>
                <a:miter/>
              </a:ln>
            </p:spPr>
            <p:txBody>
              <a:bodyPr rtlCol="0" anchor="ctr"/>
              <a:lstStyle/>
              <a:p>
                <a:endParaRPr lang="en-IN" dirty="0"/>
              </a:p>
            </p:txBody>
          </p:sp>
          <p:sp>
            <p:nvSpPr>
              <p:cNvPr id="26" name="Freeform: Shape 100">
                <a:extLst>
                  <a:ext uri="{FF2B5EF4-FFF2-40B4-BE49-F238E27FC236}">
                    <a16:creationId xmlns:a16="http://schemas.microsoft.com/office/drawing/2014/main" id="{42F89F18-B1E7-44DC-B1E1-7E75CC85A4A1}"/>
                  </a:ext>
                </a:extLst>
              </p:cNvPr>
              <p:cNvSpPr/>
              <p:nvPr/>
            </p:nvSpPr>
            <p:spPr>
              <a:xfrm>
                <a:off x="7157511" y="726520"/>
                <a:ext cx="764980" cy="701520"/>
              </a:xfrm>
              <a:custGeom>
                <a:avLst/>
                <a:gdLst>
                  <a:gd name="connsiteX0" fmla="*/ 0 w 764980"/>
                  <a:gd name="connsiteY0" fmla="*/ 0 h 701520"/>
                  <a:gd name="connsiteX1" fmla="*/ 764981 w 764980"/>
                  <a:gd name="connsiteY1" fmla="*/ 0 h 701520"/>
                  <a:gd name="connsiteX2" fmla="*/ 764981 w 764980"/>
                  <a:gd name="connsiteY2" fmla="*/ 701521 h 701520"/>
                  <a:gd name="connsiteX3" fmla="*/ 0 w 764980"/>
                  <a:gd name="connsiteY3" fmla="*/ 701521 h 701520"/>
                </a:gdLst>
                <a:ahLst/>
                <a:cxnLst>
                  <a:cxn ang="0">
                    <a:pos x="connsiteX0" y="connsiteY0"/>
                  </a:cxn>
                  <a:cxn ang="0">
                    <a:pos x="connsiteX1" y="connsiteY1"/>
                  </a:cxn>
                  <a:cxn ang="0">
                    <a:pos x="connsiteX2" y="connsiteY2"/>
                  </a:cxn>
                  <a:cxn ang="0">
                    <a:pos x="connsiteX3" y="connsiteY3"/>
                  </a:cxn>
                </a:cxnLst>
                <a:rect l="l" t="t" r="r" b="b"/>
                <a:pathLst>
                  <a:path w="764980" h="701520">
                    <a:moveTo>
                      <a:pt x="0" y="0"/>
                    </a:moveTo>
                    <a:lnTo>
                      <a:pt x="764981" y="0"/>
                    </a:lnTo>
                    <a:lnTo>
                      <a:pt x="764981" y="701521"/>
                    </a:lnTo>
                    <a:lnTo>
                      <a:pt x="0" y="701521"/>
                    </a:lnTo>
                    <a:close/>
                  </a:path>
                </a:pathLst>
              </a:custGeom>
              <a:solidFill>
                <a:srgbClr val="F2990A"/>
              </a:solidFill>
              <a:ln w="38461" cap="flat">
                <a:noFill/>
                <a:prstDash val="solid"/>
                <a:miter/>
              </a:ln>
            </p:spPr>
            <p:txBody>
              <a:bodyPr rtlCol="0" anchor="ctr"/>
              <a:lstStyle/>
              <a:p>
                <a:endParaRPr lang="en-IN"/>
              </a:p>
            </p:txBody>
          </p:sp>
          <p:grpSp>
            <p:nvGrpSpPr>
              <p:cNvPr id="27" name="Graphic 1">
                <a:extLst>
                  <a:ext uri="{FF2B5EF4-FFF2-40B4-BE49-F238E27FC236}">
                    <a16:creationId xmlns:a16="http://schemas.microsoft.com/office/drawing/2014/main" id="{598F5173-6519-46C2-A1E9-A9ED7768192C}"/>
                  </a:ext>
                </a:extLst>
              </p:cNvPr>
              <p:cNvGrpSpPr/>
              <p:nvPr/>
            </p:nvGrpSpPr>
            <p:grpSpPr>
              <a:xfrm>
                <a:off x="7157511" y="726520"/>
                <a:ext cx="764980" cy="701136"/>
                <a:chOff x="7157511" y="726520"/>
                <a:chExt cx="764980" cy="701136"/>
              </a:xfrm>
            </p:grpSpPr>
            <p:sp>
              <p:nvSpPr>
                <p:cNvPr id="28" name="Freeform: Shape 102">
                  <a:extLst>
                    <a:ext uri="{FF2B5EF4-FFF2-40B4-BE49-F238E27FC236}">
                      <a16:creationId xmlns:a16="http://schemas.microsoft.com/office/drawing/2014/main" id="{28B37E74-4F80-45FA-B687-CC5833AF21F0}"/>
                    </a:ext>
                  </a:extLst>
                </p:cNvPr>
                <p:cNvSpPr/>
                <p:nvPr/>
              </p:nvSpPr>
              <p:spPr>
                <a:xfrm>
                  <a:off x="7220971" y="1108818"/>
                  <a:ext cx="638060" cy="318838"/>
                </a:xfrm>
                <a:custGeom>
                  <a:avLst/>
                  <a:gdLst>
                    <a:gd name="connsiteX0" fmla="*/ 638061 w 638060"/>
                    <a:gd name="connsiteY0" fmla="*/ 318838 h 318838"/>
                    <a:gd name="connsiteX1" fmla="*/ 319223 w 638060"/>
                    <a:gd name="connsiteY1" fmla="*/ 0 h 318838"/>
                    <a:gd name="connsiteX2" fmla="*/ 0 w 638060"/>
                    <a:gd name="connsiteY2" fmla="*/ 318838 h 318838"/>
                  </a:gdLst>
                  <a:ahLst/>
                  <a:cxnLst>
                    <a:cxn ang="0">
                      <a:pos x="connsiteX0" y="connsiteY0"/>
                    </a:cxn>
                    <a:cxn ang="0">
                      <a:pos x="connsiteX1" y="connsiteY1"/>
                    </a:cxn>
                    <a:cxn ang="0">
                      <a:pos x="connsiteX2" y="connsiteY2"/>
                    </a:cxn>
                  </a:cxnLst>
                  <a:rect l="l" t="t" r="r" b="b"/>
                  <a:pathLst>
                    <a:path w="638060" h="318838">
                      <a:moveTo>
                        <a:pt x="638061" y="318838"/>
                      </a:moveTo>
                      <a:lnTo>
                        <a:pt x="319223" y="0"/>
                      </a:lnTo>
                      <a:lnTo>
                        <a:pt x="0" y="318838"/>
                      </a:lnTo>
                      <a:close/>
                    </a:path>
                  </a:pathLst>
                </a:custGeom>
                <a:solidFill>
                  <a:srgbClr val="F2990A"/>
                </a:solidFill>
                <a:ln w="38461" cap="flat">
                  <a:noFill/>
                  <a:prstDash val="solid"/>
                  <a:miter/>
                </a:ln>
              </p:spPr>
              <p:txBody>
                <a:bodyPr rtlCol="0" anchor="ctr"/>
                <a:lstStyle/>
                <a:p>
                  <a:endParaRPr lang="en-IN"/>
                </a:p>
              </p:txBody>
            </p:sp>
            <p:sp>
              <p:nvSpPr>
                <p:cNvPr id="29" name="Freeform: Shape 103">
                  <a:extLst>
                    <a:ext uri="{FF2B5EF4-FFF2-40B4-BE49-F238E27FC236}">
                      <a16:creationId xmlns:a16="http://schemas.microsoft.com/office/drawing/2014/main" id="{D91EA353-12DF-4BCF-9349-FF61B4DF5B4D}"/>
                    </a:ext>
                  </a:extLst>
                </p:cNvPr>
                <p:cNvSpPr/>
                <p:nvPr/>
              </p:nvSpPr>
              <p:spPr>
                <a:xfrm>
                  <a:off x="7157511" y="726520"/>
                  <a:ext cx="764980" cy="382298"/>
                </a:xfrm>
                <a:custGeom>
                  <a:avLst/>
                  <a:gdLst>
                    <a:gd name="connsiteX0" fmla="*/ 0 w 764980"/>
                    <a:gd name="connsiteY0" fmla="*/ 0 h 382298"/>
                    <a:gd name="connsiteX1" fmla="*/ 382683 w 764980"/>
                    <a:gd name="connsiteY1" fmla="*/ 382298 h 382298"/>
                    <a:gd name="connsiteX2" fmla="*/ 764981 w 764980"/>
                    <a:gd name="connsiteY2" fmla="*/ 0 h 382298"/>
                  </a:gdLst>
                  <a:ahLst/>
                  <a:cxnLst>
                    <a:cxn ang="0">
                      <a:pos x="connsiteX0" y="connsiteY0"/>
                    </a:cxn>
                    <a:cxn ang="0">
                      <a:pos x="connsiteX1" y="connsiteY1"/>
                    </a:cxn>
                    <a:cxn ang="0">
                      <a:pos x="connsiteX2" y="connsiteY2"/>
                    </a:cxn>
                  </a:cxnLst>
                  <a:rect l="l" t="t" r="r" b="b"/>
                  <a:pathLst>
                    <a:path w="764980" h="382298">
                      <a:moveTo>
                        <a:pt x="0" y="0"/>
                      </a:moveTo>
                      <a:lnTo>
                        <a:pt x="382683" y="382298"/>
                      </a:lnTo>
                      <a:lnTo>
                        <a:pt x="764981" y="0"/>
                      </a:lnTo>
                      <a:close/>
                    </a:path>
                  </a:pathLst>
                </a:custGeom>
                <a:solidFill>
                  <a:srgbClr val="FFC000"/>
                </a:solidFill>
                <a:ln w="38461" cap="flat">
                  <a:noFill/>
                  <a:prstDash val="solid"/>
                  <a:miter/>
                </a:ln>
              </p:spPr>
              <p:txBody>
                <a:bodyPr rtlCol="0" anchor="ctr"/>
                <a:lstStyle/>
                <a:p>
                  <a:endParaRPr lang="en-IN"/>
                </a:p>
              </p:txBody>
            </p:sp>
            <p:sp>
              <p:nvSpPr>
                <p:cNvPr id="30" name="Freeform: Shape 104">
                  <a:extLst>
                    <a:ext uri="{FF2B5EF4-FFF2-40B4-BE49-F238E27FC236}">
                      <a16:creationId xmlns:a16="http://schemas.microsoft.com/office/drawing/2014/main" id="{B31D9DC2-191E-466A-92F2-B7D41A97F413}"/>
                    </a:ext>
                  </a:extLst>
                </p:cNvPr>
                <p:cNvSpPr/>
                <p:nvPr/>
              </p:nvSpPr>
              <p:spPr>
                <a:xfrm>
                  <a:off x="7540194" y="726520"/>
                  <a:ext cx="382298" cy="701136"/>
                </a:xfrm>
                <a:custGeom>
                  <a:avLst/>
                  <a:gdLst>
                    <a:gd name="connsiteX0" fmla="*/ 382298 w 382298"/>
                    <a:gd name="connsiteY0" fmla="*/ 701136 h 701136"/>
                    <a:gd name="connsiteX1" fmla="*/ 382298 w 382298"/>
                    <a:gd name="connsiteY1" fmla="*/ 0 h 701136"/>
                    <a:gd name="connsiteX2" fmla="*/ 0 w 382298"/>
                    <a:gd name="connsiteY2" fmla="*/ 382298 h 701136"/>
                    <a:gd name="connsiteX3" fmla="*/ 318838 w 382298"/>
                    <a:gd name="connsiteY3" fmla="*/ 701136 h 701136"/>
                  </a:gdLst>
                  <a:ahLst/>
                  <a:cxnLst>
                    <a:cxn ang="0">
                      <a:pos x="connsiteX0" y="connsiteY0"/>
                    </a:cxn>
                    <a:cxn ang="0">
                      <a:pos x="connsiteX1" y="connsiteY1"/>
                    </a:cxn>
                    <a:cxn ang="0">
                      <a:pos x="connsiteX2" y="connsiteY2"/>
                    </a:cxn>
                    <a:cxn ang="0">
                      <a:pos x="connsiteX3" y="connsiteY3"/>
                    </a:cxn>
                  </a:cxnLst>
                  <a:rect l="l" t="t" r="r" b="b"/>
                  <a:pathLst>
                    <a:path w="382298" h="701136">
                      <a:moveTo>
                        <a:pt x="382298" y="701136"/>
                      </a:moveTo>
                      <a:lnTo>
                        <a:pt x="382298" y="0"/>
                      </a:lnTo>
                      <a:lnTo>
                        <a:pt x="0" y="382298"/>
                      </a:lnTo>
                      <a:lnTo>
                        <a:pt x="318838" y="701136"/>
                      </a:lnTo>
                      <a:close/>
                    </a:path>
                  </a:pathLst>
                </a:custGeom>
                <a:solidFill>
                  <a:srgbClr val="FFC000"/>
                </a:solidFill>
                <a:ln w="38461" cap="flat">
                  <a:noFill/>
                  <a:prstDash val="solid"/>
                  <a:miter/>
                </a:ln>
              </p:spPr>
              <p:txBody>
                <a:bodyPr rtlCol="0" anchor="ctr"/>
                <a:lstStyle/>
                <a:p>
                  <a:endParaRPr lang="en-IN"/>
                </a:p>
              </p:txBody>
            </p:sp>
          </p:grpSp>
        </p:grpSp>
      </p:grpSp>
    </p:spTree>
    <p:extLst>
      <p:ext uri="{BB962C8B-B14F-4D97-AF65-F5344CB8AC3E}">
        <p14:creationId xmlns:p14="http://schemas.microsoft.com/office/powerpoint/2010/main" val="3665766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3EAF5-8D73-4A5F-9AB9-5CD3C5EBFE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5A89DB6-3766-40ED-A1C7-06A6A5CE51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6DA3E45-072C-499F-9C64-A628F2A237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A5F9AE-4D80-41D2-B18B-0A43E310BC22}"/>
              </a:ext>
            </a:extLst>
          </p:cNvPr>
          <p:cNvSpPr>
            <a:spLocks noGrp="1"/>
          </p:cNvSpPr>
          <p:nvPr>
            <p:ph type="dt" sz="half" idx="10"/>
          </p:nvPr>
        </p:nvSpPr>
        <p:spPr/>
        <p:txBody>
          <a:bodyPr/>
          <a:lstStyle/>
          <a:p>
            <a:fld id="{AACBBB9B-D61B-4DE2-8D30-944EAD1230EB}" type="datetimeFigureOut">
              <a:rPr lang="en-IN" smtClean="0"/>
              <a:t>21-10-2020</a:t>
            </a:fld>
            <a:endParaRPr lang="en-IN"/>
          </a:p>
        </p:txBody>
      </p:sp>
      <p:sp>
        <p:nvSpPr>
          <p:cNvPr id="6" name="Footer Placeholder 5">
            <a:extLst>
              <a:ext uri="{FF2B5EF4-FFF2-40B4-BE49-F238E27FC236}">
                <a16:creationId xmlns:a16="http://schemas.microsoft.com/office/drawing/2014/main" id="{EF046587-184A-4E08-B055-2C356CB233E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46AFA66-2200-49DE-B548-18E65E586257}"/>
              </a:ext>
            </a:extLst>
          </p:cNvPr>
          <p:cNvSpPr>
            <a:spLocks noGrp="1"/>
          </p:cNvSpPr>
          <p:nvPr>
            <p:ph type="sldNum" sz="quarter" idx="12"/>
          </p:nvPr>
        </p:nvSpPr>
        <p:spPr/>
        <p:txBody>
          <a:bodyPr/>
          <a:lstStyle/>
          <a:p>
            <a:fld id="{879C6071-D96D-4AE0-BF07-359759454A96}" type="slidenum">
              <a:rPr lang="en-IN" smtClean="0"/>
              <a:t>‹#›</a:t>
            </a:fld>
            <a:endParaRPr lang="en-IN"/>
          </a:p>
        </p:txBody>
      </p:sp>
    </p:spTree>
    <p:extLst>
      <p:ext uri="{BB962C8B-B14F-4D97-AF65-F5344CB8AC3E}">
        <p14:creationId xmlns:p14="http://schemas.microsoft.com/office/powerpoint/2010/main" val="289132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46188-2268-49CD-B1E6-25610A01C9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75F12FC-6A80-4776-97CC-463D479CB8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C5FA0A4-DAB5-4852-B645-A096E3C56C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9703C7-CC7C-4084-97D3-725F194B9A5B}"/>
              </a:ext>
            </a:extLst>
          </p:cNvPr>
          <p:cNvSpPr>
            <a:spLocks noGrp="1"/>
          </p:cNvSpPr>
          <p:nvPr>
            <p:ph type="dt" sz="half" idx="10"/>
          </p:nvPr>
        </p:nvSpPr>
        <p:spPr/>
        <p:txBody>
          <a:bodyPr/>
          <a:lstStyle/>
          <a:p>
            <a:fld id="{AACBBB9B-D61B-4DE2-8D30-944EAD1230EB}" type="datetimeFigureOut">
              <a:rPr lang="en-IN" smtClean="0"/>
              <a:t>21-10-2020</a:t>
            </a:fld>
            <a:endParaRPr lang="en-IN"/>
          </a:p>
        </p:txBody>
      </p:sp>
      <p:sp>
        <p:nvSpPr>
          <p:cNvPr id="6" name="Footer Placeholder 5">
            <a:extLst>
              <a:ext uri="{FF2B5EF4-FFF2-40B4-BE49-F238E27FC236}">
                <a16:creationId xmlns:a16="http://schemas.microsoft.com/office/drawing/2014/main" id="{664E430B-AF5D-4062-B36B-EE827005726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85897A5-53B6-4893-A1CC-B1229ECC624C}"/>
              </a:ext>
            </a:extLst>
          </p:cNvPr>
          <p:cNvSpPr>
            <a:spLocks noGrp="1"/>
          </p:cNvSpPr>
          <p:nvPr>
            <p:ph type="sldNum" sz="quarter" idx="12"/>
          </p:nvPr>
        </p:nvSpPr>
        <p:spPr/>
        <p:txBody>
          <a:bodyPr/>
          <a:lstStyle/>
          <a:p>
            <a:fld id="{879C6071-D96D-4AE0-BF07-359759454A96}" type="slidenum">
              <a:rPr lang="en-IN" smtClean="0"/>
              <a:t>‹#›</a:t>
            </a:fld>
            <a:endParaRPr lang="en-IN"/>
          </a:p>
        </p:txBody>
      </p:sp>
    </p:spTree>
    <p:extLst>
      <p:ext uri="{BB962C8B-B14F-4D97-AF65-F5344CB8AC3E}">
        <p14:creationId xmlns:p14="http://schemas.microsoft.com/office/powerpoint/2010/main" val="525627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CDB055-66EA-48BF-AA24-37EC6F356C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0BB7EAC-80AC-4B7E-AC22-37F6AFED66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26B4B8F-C78F-4BAB-995A-7BFF4DE2BA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CBBB9B-D61B-4DE2-8D30-944EAD1230EB}" type="datetimeFigureOut">
              <a:rPr lang="en-IN" smtClean="0"/>
              <a:t>21-10-2020</a:t>
            </a:fld>
            <a:endParaRPr lang="en-IN"/>
          </a:p>
        </p:txBody>
      </p:sp>
      <p:sp>
        <p:nvSpPr>
          <p:cNvPr id="5" name="Footer Placeholder 4">
            <a:extLst>
              <a:ext uri="{FF2B5EF4-FFF2-40B4-BE49-F238E27FC236}">
                <a16:creationId xmlns:a16="http://schemas.microsoft.com/office/drawing/2014/main" id="{0BF3CA25-C351-4E9E-B8E0-9F13211999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FFBDADA-428B-4B2B-BCF5-4CB83C8578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C6071-D96D-4AE0-BF07-359759454A96}" type="slidenum">
              <a:rPr lang="en-IN" smtClean="0"/>
              <a:t>‹#›</a:t>
            </a:fld>
            <a:endParaRPr lang="en-IN"/>
          </a:p>
        </p:txBody>
      </p:sp>
    </p:spTree>
    <p:extLst>
      <p:ext uri="{BB962C8B-B14F-4D97-AF65-F5344CB8AC3E}">
        <p14:creationId xmlns:p14="http://schemas.microsoft.com/office/powerpoint/2010/main" val="4126706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4668A26-100A-42A9-AFBA-E6A375E6BF19}"/>
              </a:ext>
            </a:extLst>
          </p:cNvPr>
          <p:cNvSpPr/>
          <p:nvPr/>
        </p:nvSpPr>
        <p:spPr>
          <a:xfrm>
            <a:off x="-3571" y="-14068"/>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8" name="Picture 7">
            <a:extLst>
              <a:ext uri="{FF2B5EF4-FFF2-40B4-BE49-F238E27FC236}">
                <a16:creationId xmlns:a16="http://schemas.microsoft.com/office/drawing/2014/main" id="{35756BD4-9C38-4A5E-A193-52D79AD55B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068"/>
            <a:ext cx="12192000" cy="6882664"/>
          </a:xfrm>
          <a:prstGeom prst="rect">
            <a:avLst/>
          </a:prstGeom>
        </p:spPr>
      </p:pic>
      <p:pic>
        <p:nvPicPr>
          <p:cNvPr id="4" name="Picture 2" descr="Software Solutions | SSM Infotech Solutions Pvt. Ltd. | Gujara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8476" y="542858"/>
            <a:ext cx="4248150" cy="2409826"/>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ECE12C5B-7779-4A1D-A426-5F9EF4CE2D2D}"/>
              </a:ext>
            </a:extLst>
          </p:cNvPr>
          <p:cNvSpPr txBox="1"/>
          <p:nvPr/>
        </p:nvSpPr>
        <p:spPr>
          <a:xfrm>
            <a:off x="5439176" y="6092056"/>
            <a:ext cx="5539905" cy="584775"/>
          </a:xfrm>
          <a:prstGeom prst="rect">
            <a:avLst/>
          </a:prstGeom>
          <a:noFill/>
        </p:spPr>
        <p:txBody>
          <a:bodyPr wrap="square" rtlCol="0">
            <a:spAutoFit/>
          </a:bodyPr>
          <a:lstStyle/>
          <a:p>
            <a:pPr algn="ctr"/>
            <a:r>
              <a:rPr lang="en-IN" sz="3200" b="1" dirty="0" smtClean="0">
                <a:latin typeface="Arial" panose="020B0604020202020204" pitchFamily="34" charset="0"/>
                <a:cs typeface="Arial" panose="020B0604020202020204" pitchFamily="34" charset="0"/>
              </a:rPr>
              <a:t>Project Management</a:t>
            </a:r>
            <a:endParaRPr lang="en-IN" sz="3200" dirty="0">
              <a:latin typeface="Arial" panose="020B0604020202020204" pitchFamily="34" charset="0"/>
              <a:cs typeface="Arial" panose="020B0604020202020204" pitchFamily="34" charset="0"/>
            </a:endParaRPr>
          </a:p>
        </p:txBody>
      </p:sp>
      <p:cxnSp>
        <p:nvCxnSpPr>
          <p:cNvPr id="7" name="Straight Connector 6"/>
          <p:cNvCxnSpPr/>
          <p:nvPr/>
        </p:nvCxnSpPr>
        <p:spPr>
          <a:xfrm>
            <a:off x="4367284" y="6086903"/>
            <a:ext cx="76836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40304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Quality Management</a:t>
            </a:r>
            <a:endParaRPr lang="en-IN" dirty="0"/>
          </a:p>
        </p:txBody>
      </p:sp>
      <p:sp>
        <p:nvSpPr>
          <p:cNvPr id="5" name="Content Placeholder 2"/>
          <p:cNvSpPr txBox="1">
            <a:spLocks/>
          </p:cNvSpPr>
          <p:nvPr/>
        </p:nvSpPr>
        <p:spPr>
          <a:xfrm>
            <a:off x="646110" y="1154341"/>
            <a:ext cx="6491669" cy="551174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IN" sz="1800" dirty="0" smtClean="0"/>
          </a:p>
          <a:p>
            <a:pPr marL="0" indent="0">
              <a:buFont typeface="Arial" panose="020B0604020202020204" pitchFamily="34" charset="0"/>
              <a:buNone/>
            </a:pPr>
            <a:r>
              <a:rPr lang="en-IN" sz="1800" i="1" dirty="0" smtClean="0"/>
              <a:t>There are major three activities to be performed for Quality  management:</a:t>
            </a:r>
          </a:p>
          <a:p>
            <a:pPr marL="457200" indent="-457200">
              <a:buFont typeface="Wingdings 3" charset="2"/>
              <a:buAutoNum type="arabicPeriod"/>
            </a:pPr>
            <a:r>
              <a:rPr lang="en-IN" sz="1800" i="1" dirty="0" smtClean="0"/>
              <a:t>Quality Planning</a:t>
            </a:r>
          </a:p>
          <a:p>
            <a:pPr marL="457200" indent="-457200">
              <a:buFont typeface="Wingdings 3" charset="2"/>
              <a:buAutoNum type="arabicPeriod"/>
            </a:pPr>
            <a:r>
              <a:rPr lang="en-IN" sz="1800" i="1" dirty="0" smtClean="0"/>
              <a:t>Quality Assurance</a:t>
            </a:r>
          </a:p>
          <a:p>
            <a:pPr marL="457200" indent="-457200">
              <a:buFont typeface="Wingdings 3" charset="2"/>
              <a:buAutoNum type="arabicPeriod"/>
            </a:pPr>
            <a:r>
              <a:rPr lang="en-IN" sz="1800" i="1" dirty="0" smtClean="0"/>
              <a:t>Quality Control </a:t>
            </a:r>
          </a:p>
          <a:p>
            <a:pPr marL="0" indent="0">
              <a:buFont typeface="Arial" panose="020B0604020202020204" pitchFamily="34" charset="0"/>
              <a:buNone/>
            </a:pPr>
            <a:endParaRPr lang="en-IN" sz="1800" i="1" dirty="0" smtClean="0"/>
          </a:p>
          <a:p>
            <a:pPr marL="0" indent="0">
              <a:buFont typeface="Arial" panose="020B0604020202020204" pitchFamily="34" charset="0"/>
              <a:buNone/>
            </a:pPr>
            <a:r>
              <a:rPr lang="en-IN" sz="1800" i="1" dirty="0" smtClean="0"/>
              <a:t>Simple fundamental to this is defined by Deming cycle :</a:t>
            </a:r>
          </a:p>
          <a:p>
            <a:pPr>
              <a:buFont typeface="Wingdings" panose="05000000000000000000" pitchFamily="2" charset="2"/>
              <a:buChar char="Ø"/>
            </a:pPr>
            <a:r>
              <a:rPr lang="fr-FR" sz="1800" b="1" i="1" dirty="0" smtClean="0"/>
              <a:t>PLAN:</a:t>
            </a:r>
            <a:r>
              <a:rPr lang="fr-FR" sz="1800" i="1" dirty="0" smtClean="0"/>
              <a:t> Design or révise business </a:t>
            </a:r>
            <a:r>
              <a:rPr lang="fr-FR" sz="1800" i="1" dirty="0" err="1" smtClean="0"/>
              <a:t>process</a:t>
            </a:r>
            <a:r>
              <a:rPr lang="fr-FR" sz="1800" i="1" dirty="0" smtClean="0"/>
              <a:t> components to </a:t>
            </a:r>
            <a:r>
              <a:rPr lang="fr-FR" sz="1800" i="1" dirty="0" err="1" smtClean="0"/>
              <a:t>improve</a:t>
            </a:r>
            <a:r>
              <a:rPr lang="fr-FR" sz="1800" i="1" dirty="0" smtClean="0"/>
              <a:t> </a:t>
            </a:r>
            <a:r>
              <a:rPr lang="fr-FR" sz="1800" i="1" dirty="0" err="1" smtClean="0"/>
              <a:t>results</a:t>
            </a:r>
            <a:r>
              <a:rPr lang="fr-FR" sz="1800" i="1" dirty="0" smtClean="0"/>
              <a:t>. </a:t>
            </a:r>
          </a:p>
          <a:p>
            <a:pPr>
              <a:buFont typeface="Wingdings" panose="05000000000000000000" pitchFamily="2" charset="2"/>
              <a:buChar char="Ø"/>
            </a:pPr>
            <a:r>
              <a:rPr lang="fr-FR" sz="1800" b="1" i="1" dirty="0" smtClean="0"/>
              <a:t>DO: </a:t>
            </a:r>
            <a:r>
              <a:rPr lang="fr-FR" sz="1800" i="1" dirty="0" err="1" smtClean="0"/>
              <a:t>Implement</a:t>
            </a:r>
            <a:r>
              <a:rPr lang="fr-FR" sz="1800" i="1" dirty="0" smtClean="0"/>
              <a:t> the plan and </a:t>
            </a:r>
            <a:r>
              <a:rPr lang="fr-FR" sz="1800" i="1" dirty="0" err="1" smtClean="0"/>
              <a:t>measure</a:t>
            </a:r>
            <a:r>
              <a:rPr lang="fr-FR" sz="1800" i="1" dirty="0" smtClean="0"/>
              <a:t> </a:t>
            </a:r>
            <a:r>
              <a:rPr lang="fr-FR" sz="1800" i="1" dirty="0" err="1" smtClean="0"/>
              <a:t>its</a:t>
            </a:r>
            <a:r>
              <a:rPr lang="fr-FR" sz="1800" i="1" dirty="0" smtClean="0"/>
              <a:t> performance </a:t>
            </a:r>
          </a:p>
          <a:p>
            <a:pPr>
              <a:buFont typeface="Wingdings" panose="05000000000000000000" pitchFamily="2" charset="2"/>
              <a:buChar char="Ø"/>
            </a:pPr>
            <a:r>
              <a:rPr lang="fr-FR" sz="1800" b="1" i="1" dirty="0" smtClean="0"/>
              <a:t>CHECK:</a:t>
            </a:r>
            <a:r>
              <a:rPr lang="fr-FR" sz="1800" i="1" dirty="0" smtClean="0"/>
              <a:t> </a:t>
            </a:r>
            <a:r>
              <a:rPr lang="fr-FR" sz="1800" i="1" dirty="0" err="1" smtClean="0"/>
              <a:t>Assess</a:t>
            </a:r>
            <a:r>
              <a:rPr lang="fr-FR" sz="1800" i="1" dirty="0" smtClean="0"/>
              <a:t> the </a:t>
            </a:r>
            <a:r>
              <a:rPr lang="fr-FR" sz="1800" i="1" dirty="0" err="1" smtClean="0"/>
              <a:t>measurements</a:t>
            </a:r>
            <a:r>
              <a:rPr lang="fr-FR" sz="1800" i="1" dirty="0" smtClean="0"/>
              <a:t> and report the </a:t>
            </a:r>
            <a:r>
              <a:rPr lang="fr-FR" sz="1800" i="1" dirty="0" err="1" smtClean="0"/>
              <a:t>results</a:t>
            </a:r>
            <a:r>
              <a:rPr lang="fr-FR" sz="1800" i="1" dirty="0" smtClean="0"/>
              <a:t> to </a:t>
            </a:r>
            <a:r>
              <a:rPr lang="fr-FR" sz="1800" i="1" dirty="0" err="1" smtClean="0"/>
              <a:t>decision</a:t>
            </a:r>
            <a:r>
              <a:rPr lang="fr-FR" sz="1800" i="1" dirty="0" smtClean="0"/>
              <a:t> </a:t>
            </a:r>
            <a:r>
              <a:rPr lang="fr-FR" sz="1800" i="1" dirty="0" err="1" smtClean="0"/>
              <a:t>makers</a:t>
            </a:r>
            <a:r>
              <a:rPr lang="fr-FR" sz="1800" i="1" dirty="0" smtClean="0"/>
              <a:t> </a:t>
            </a:r>
          </a:p>
          <a:p>
            <a:pPr>
              <a:buFont typeface="Wingdings" panose="05000000000000000000" pitchFamily="2" charset="2"/>
              <a:buChar char="Ø"/>
            </a:pPr>
            <a:r>
              <a:rPr lang="fr-FR" sz="1800" b="1" i="1" dirty="0" smtClean="0"/>
              <a:t>ACT: </a:t>
            </a:r>
            <a:r>
              <a:rPr lang="fr-FR" sz="1800" i="1" dirty="0" err="1" smtClean="0"/>
              <a:t>Decide</a:t>
            </a:r>
            <a:r>
              <a:rPr lang="fr-FR" sz="1800" i="1" dirty="0" smtClean="0"/>
              <a:t> on changes </a:t>
            </a:r>
            <a:r>
              <a:rPr lang="fr-FR" sz="1800" i="1" dirty="0" err="1" smtClean="0"/>
              <a:t>needed</a:t>
            </a:r>
            <a:r>
              <a:rPr lang="fr-FR" sz="1800" i="1" dirty="0" smtClean="0"/>
              <a:t> to </a:t>
            </a:r>
            <a:r>
              <a:rPr lang="fr-FR" sz="1800" i="1" dirty="0" err="1" smtClean="0"/>
              <a:t>improve</a:t>
            </a:r>
            <a:r>
              <a:rPr lang="fr-FR" sz="1800" i="1" dirty="0" smtClean="0"/>
              <a:t> the </a:t>
            </a:r>
            <a:r>
              <a:rPr lang="fr-FR" sz="1800" i="1" dirty="0" err="1" smtClean="0"/>
              <a:t>process</a:t>
            </a:r>
            <a:r>
              <a:rPr lang="fr-FR" sz="1800" i="1" dirty="0" smtClean="0"/>
              <a:t> </a:t>
            </a:r>
          </a:p>
        </p:txBody>
      </p:sp>
      <p:pic>
        <p:nvPicPr>
          <p:cNvPr id="6" name="Picture 14" descr="pdc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5876" y="1512345"/>
            <a:ext cx="3383633" cy="338363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8578799" y="5161007"/>
            <a:ext cx="2917786" cy="461665"/>
          </a:xfrm>
          <a:prstGeom prst="rect">
            <a:avLst/>
          </a:prstGeom>
          <a:noFill/>
        </p:spPr>
        <p:txBody>
          <a:bodyPr wrap="none" lIns="91440" tIns="45720" rIns="91440" bIns="45720">
            <a:spAutoFit/>
          </a:bodyPr>
          <a:lstStyle/>
          <a:p>
            <a:pPr algn="ctr"/>
            <a:r>
              <a:rPr lang="en-US" sz="2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The Deming Cycle</a:t>
            </a:r>
            <a:endParaRPr lang="en-US" sz="2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611789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Life Cycle @ SSM</a:t>
            </a:r>
            <a:endParaRPr lang="en-IN" dirty="0"/>
          </a:p>
        </p:txBody>
      </p:sp>
      <p:sp>
        <p:nvSpPr>
          <p:cNvPr id="5" name="Pentagon 4"/>
          <p:cNvSpPr/>
          <p:nvPr/>
        </p:nvSpPr>
        <p:spPr>
          <a:xfrm>
            <a:off x="387645" y="1444000"/>
            <a:ext cx="1525546" cy="38144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t>Initiate</a:t>
            </a:r>
            <a:endParaRPr lang="en-IN" sz="1400" b="1" dirty="0"/>
          </a:p>
        </p:txBody>
      </p:sp>
      <p:sp>
        <p:nvSpPr>
          <p:cNvPr id="6" name="Chevron 5"/>
          <p:cNvSpPr/>
          <p:nvPr/>
        </p:nvSpPr>
        <p:spPr>
          <a:xfrm>
            <a:off x="1913191" y="1444000"/>
            <a:ext cx="1687457" cy="38144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bg1"/>
                </a:solidFill>
              </a:rPr>
              <a:t>Understand</a:t>
            </a:r>
            <a:endParaRPr lang="en-IN" sz="1400" b="1" dirty="0">
              <a:solidFill>
                <a:schemeClr val="bg1"/>
              </a:solidFill>
            </a:endParaRPr>
          </a:p>
        </p:txBody>
      </p:sp>
      <p:sp>
        <p:nvSpPr>
          <p:cNvPr id="7" name="Chevron 6"/>
          <p:cNvSpPr/>
          <p:nvPr/>
        </p:nvSpPr>
        <p:spPr>
          <a:xfrm>
            <a:off x="3592410" y="1434301"/>
            <a:ext cx="1687457" cy="38144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bg1"/>
                </a:solidFill>
              </a:rPr>
              <a:t>Plan</a:t>
            </a:r>
            <a:endParaRPr lang="en-IN" sz="1400" b="1" dirty="0">
              <a:solidFill>
                <a:schemeClr val="bg1"/>
              </a:solidFill>
            </a:endParaRPr>
          </a:p>
        </p:txBody>
      </p:sp>
      <p:sp>
        <p:nvSpPr>
          <p:cNvPr id="8" name="Chevron 7"/>
          <p:cNvSpPr/>
          <p:nvPr/>
        </p:nvSpPr>
        <p:spPr>
          <a:xfrm>
            <a:off x="5271628" y="1439150"/>
            <a:ext cx="1687457" cy="38144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350" b="1" dirty="0" smtClean="0">
                <a:solidFill>
                  <a:schemeClr val="bg1"/>
                </a:solidFill>
              </a:rPr>
              <a:t>Design and Procure</a:t>
            </a:r>
            <a:endParaRPr lang="en-IN" sz="1350" b="1" dirty="0">
              <a:solidFill>
                <a:schemeClr val="bg1"/>
              </a:solidFill>
            </a:endParaRPr>
          </a:p>
        </p:txBody>
      </p:sp>
      <p:sp>
        <p:nvSpPr>
          <p:cNvPr id="9" name="Chevron 8"/>
          <p:cNvSpPr/>
          <p:nvPr/>
        </p:nvSpPr>
        <p:spPr>
          <a:xfrm>
            <a:off x="6939826" y="1444000"/>
            <a:ext cx="1687457" cy="38144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bg1"/>
                </a:solidFill>
              </a:rPr>
              <a:t>Test</a:t>
            </a:r>
            <a:endParaRPr lang="en-IN" sz="1400" b="1" dirty="0">
              <a:solidFill>
                <a:schemeClr val="bg1"/>
              </a:solidFill>
            </a:endParaRPr>
          </a:p>
        </p:txBody>
      </p:sp>
      <p:sp>
        <p:nvSpPr>
          <p:cNvPr id="10" name="Chevron 9"/>
          <p:cNvSpPr/>
          <p:nvPr/>
        </p:nvSpPr>
        <p:spPr>
          <a:xfrm>
            <a:off x="8599784" y="1452746"/>
            <a:ext cx="1687457" cy="38144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bg1"/>
                </a:solidFill>
              </a:rPr>
              <a:t>Execute</a:t>
            </a:r>
            <a:endParaRPr lang="en-IN" sz="1400" b="1" dirty="0">
              <a:solidFill>
                <a:schemeClr val="bg1"/>
              </a:solidFill>
            </a:endParaRPr>
          </a:p>
        </p:txBody>
      </p:sp>
      <p:sp>
        <p:nvSpPr>
          <p:cNvPr id="11" name="Chevron 10"/>
          <p:cNvSpPr/>
          <p:nvPr/>
        </p:nvSpPr>
        <p:spPr>
          <a:xfrm>
            <a:off x="10267982" y="1461491"/>
            <a:ext cx="1687457" cy="38144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400" b="1" dirty="0" smtClean="0">
                <a:solidFill>
                  <a:schemeClr val="bg1"/>
                </a:solidFill>
              </a:rPr>
              <a:t>Close-Out</a:t>
            </a:r>
            <a:endParaRPr lang="en-IN" sz="1400" b="1" dirty="0">
              <a:solidFill>
                <a:schemeClr val="bg1"/>
              </a:solidFill>
            </a:endParaRPr>
          </a:p>
        </p:txBody>
      </p:sp>
      <p:sp>
        <p:nvSpPr>
          <p:cNvPr id="12" name="Flowchart: Off-page Connector 11"/>
          <p:cNvSpPr/>
          <p:nvPr/>
        </p:nvSpPr>
        <p:spPr>
          <a:xfrm>
            <a:off x="387645" y="2025304"/>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IKOM</a:t>
            </a:r>
            <a:endParaRPr lang="en-IN" sz="1200" b="1" dirty="0">
              <a:solidFill>
                <a:schemeClr val="tx1"/>
              </a:solidFill>
            </a:endParaRPr>
          </a:p>
        </p:txBody>
      </p:sp>
      <p:sp>
        <p:nvSpPr>
          <p:cNvPr id="13" name="Flowchart: Off-page Connector 12"/>
          <p:cNvSpPr/>
          <p:nvPr/>
        </p:nvSpPr>
        <p:spPr>
          <a:xfrm>
            <a:off x="387645" y="2719850"/>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Get OEF</a:t>
            </a:r>
            <a:endParaRPr lang="en-IN" sz="1200" b="1" dirty="0">
              <a:solidFill>
                <a:schemeClr val="tx1"/>
              </a:solidFill>
            </a:endParaRPr>
          </a:p>
        </p:txBody>
      </p:sp>
      <p:sp>
        <p:nvSpPr>
          <p:cNvPr id="14" name="Flowchart: Off-page Connector 13"/>
          <p:cNvSpPr/>
          <p:nvPr/>
        </p:nvSpPr>
        <p:spPr>
          <a:xfrm>
            <a:off x="2081449" y="2025304"/>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Tech. Scope</a:t>
            </a:r>
            <a:endParaRPr lang="en-IN" sz="1200" b="1" dirty="0">
              <a:solidFill>
                <a:schemeClr val="tx1"/>
              </a:solidFill>
            </a:endParaRPr>
          </a:p>
        </p:txBody>
      </p:sp>
      <p:sp>
        <p:nvSpPr>
          <p:cNvPr id="15" name="Flowchart: Off-page Connector 14"/>
          <p:cNvSpPr/>
          <p:nvPr/>
        </p:nvSpPr>
        <p:spPr>
          <a:xfrm>
            <a:off x="2081449" y="2719850"/>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Com. Terms</a:t>
            </a:r>
            <a:endParaRPr lang="en-IN" sz="1200" b="1" dirty="0">
              <a:solidFill>
                <a:schemeClr val="tx1"/>
              </a:solidFill>
            </a:endParaRPr>
          </a:p>
        </p:txBody>
      </p:sp>
      <p:sp>
        <p:nvSpPr>
          <p:cNvPr id="16" name="Flowchart: Off-page Connector 15"/>
          <p:cNvSpPr/>
          <p:nvPr/>
        </p:nvSpPr>
        <p:spPr>
          <a:xfrm>
            <a:off x="2081449" y="3425168"/>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Solution Review</a:t>
            </a:r>
            <a:endParaRPr lang="en-IN" sz="1200" b="1" dirty="0">
              <a:solidFill>
                <a:schemeClr val="tx1"/>
              </a:solidFill>
            </a:endParaRPr>
          </a:p>
        </p:txBody>
      </p:sp>
      <p:sp>
        <p:nvSpPr>
          <p:cNvPr id="17" name="Flowchart: Off-page Connector 16"/>
          <p:cNvSpPr/>
          <p:nvPr/>
        </p:nvSpPr>
        <p:spPr>
          <a:xfrm>
            <a:off x="2081449" y="4130486"/>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Resource Planning</a:t>
            </a:r>
            <a:endParaRPr lang="en-IN" sz="1200" b="1" dirty="0">
              <a:solidFill>
                <a:schemeClr val="tx1"/>
              </a:solidFill>
            </a:endParaRPr>
          </a:p>
        </p:txBody>
      </p:sp>
      <p:sp>
        <p:nvSpPr>
          <p:cNvPr id="18" name="Flowchart: Off-page Connector 17"/>
          <p:cNvSpPr/>
          <p:nvPr/>
        </p:nvSpPr>
        <p:spPr>
          <a:xfrm>
            <a:off x="3760668" y="2005906"/>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Project Schedule</a:t>
            </a:r>
            <a:endParaRPr lang="en-IN" sz="1200" b="1" dirty="0">
              <a:solidFill>
                <a:schemeClr val="tx1"/>
              </a:solidFill>
            </a:endParaRPr>
          </a:p>
        </p:txBody>
      </p:sp>
      <p:sp>
        <p:nvSpPr>
          <p:cNvPr id="19" name="Flowchart: Off-page Connector 18"/>
          <p:cNvSpPr/>
          <p:nvPr/>
        </p:nvSpPr>
        <p:spPr>
          <a:xfrm>
            <a:off x="3775254" y="2719912"/>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Prepare EAC</a:t>
            </a:r>
            <a:endParaRPr lang="en-IN" sz="1200" b="1" dirty="0">
              <a:solidFill>
                <a:schemeClr val="tx1"/>
              </a:solidFill>
            </a:endParaRPr>
          </a:p>
        </p:txBody>
      </p:sp>
      <p:sp>
        <p:nvSpPr>
          <p:cNvPr id="20" name="Flowchart: Off-page Connector 19"/>
          <p:cNvSpPr/>
          <p:nvPr/>
        </p:nvSpPr>
        <p:spPr>
          <a:xfrm>
            <a:off x="3775254" y="3404758"/>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Prepare FDS</a:t>
            </a:r>
            <a:endParaRPr lang="en-IN" sz="1200" b="1" dirty="0">
              <a:solidFill>
                <a:schemeClr val="tx1"/>
              </a:solidFill>
            </a:endParaRPr>
          </a:p>
        </p:txBody>
      </p:sp>
      <p:sp>
        <p:nvSpPr>
          <p:cNvPr id="21" name="Flowchart: Off-page Connector 20"/>
          <p:cNvSpPr/>
          <p:nvPr/>
        </p:nvSpPr>
        <p:spPr>
          <a:xfrm>
            <a:off x="3805821" y="4089605"/>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Plan CKOM</a:t>
            </a:r>
            <a:endParaRPr lang="en-IN" sz="1200" b="1" dirty="0">
              <a:solidFill>
                <a:schemeClr val="tx1"/>
              </a:solidFill>
            </a:endParaRPr>
          </a:p>
        </p:txBody>
      </p:sp>
      <p:sp>
        <p:nvSpPr>
          <p:cNvPr id="22" name="Flowchart: Off-page Connector 21"/>
          <p:cNvSpPr/>
          <p:nvPr/>
        </p:nvSpPr>
        <p:spPr>
          <a:xfrm>
            <a:off x="3805821" y="4774452"/>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a:solidFill>
                  <a:schemeClr val="tx1"/>
                </a:solidFill>
              </a:rPr>
              <a:t>C</a:t>
            </a:r>
            <a:r>
              <a:rPr lang="en-IN" sz="1200" b="1" dirty="0" smtClean="0">
                <a:solidFill>
                  <a:schemeClr val="tx1"/>
                </a:solidFill>
              </a:rPr>
              <a:t>KOM</a:t>
            </a:r>
            <a:endParaRPr lang="en-IN" sz="1200" b="1" dirty="0">
              <a:solidFill>
                <a:schemeClr val="tx1"/>
              </a:solidFill>
            </a:endParaRPr>
          </a:p>
        </p:txBody>
      </p:sp>
      <p:sp>
        <p:nvSpPr>
          <p:cNvPr id="23" name="Flowchart: Off-page Connector 22"/>
          <p:cNvSpPr/>
          <p:nvPr/>
        </p:nvSpPr>
        <p:spPr>
          <a:xfrm>
            <a:off x="3805821" y="5459299"/>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Finalize EAC</a:t>
            </a:r>
            <a:endParaRPr lang="en-IN" sz="1200" b="1" dirty="0">
              <a:solidFill>
                <a:schemeClr val="tx1"/>
              </a:solidFill>
            </a:endParaRPr>
          </a:p>
        </p:txBody>
      </p:sp>
      <p:sp>
        <p:nvSpPr>
          <p:cNvPr id="24" name="Flowchart: Off-page Connector 23"/>
          <p:cNvSpPr/>
          <p:nvPr/>
        </p:nvSpPr>
        <p:spPr>
          <a:xfrm>
            <a:off x="5435344" y="2005906"/>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Resource Allocation</a:t>
            </a:r>
            <a:endParaRPr lang="en-IN" sz="1200" b="1" dirty="0">
              <a:solidFill>
                <a:schemeClr val="tx1"/>
              </a:solidFill>
            </a:endParaRPr>
          </a:p>
        </p:txBody>
      </p:sp>
      <p:sp>
        <p:nvSpPr>
          <p:cNvPr id="25" name="Flowchart: Off-page Connector 24"/>
          <p:cNvSpPr/>
          <p:nvPr/>
        </p:nvSpPr>
        <p:spPr>
          <a:xfrm>
            <a:off x="5464385" y="2719850"/>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Review Final Scope</a:t>
            </a:r>
            <a:endParaRPr lang="en-IN" sz="1200" b="1" dirty="0">
              <a:solidFill>
                <a:schemeClr val="tx1"/>
              </a:solidFill>
            </a:endParaRPr>
          </a:p>
        </p:txBody>
      </p:sp>
      <p:sp>
        <p:nvSpPr>
          <p:cNvPr id="26" name="Flowchart: Off-page Connector 25"/>
          <p:cNvSpPr/>
          <p:nvPr/>
        </p:nvSpPr>
        <p:spPr>
          <a:xfrm>
            <a:off x="5464385" y="3389779"/>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Start</a:t>
            </a:r>
            <a:r>
              <a:rPr lang="en-IN" sz="1400" b="1" dirty="0" smtClean="0">
                <a:solidFill>
                  <a:schemeClr val="tx1"/>
                </a:solidFill>
              </a:rPr>
              <a:t> </a:t>
            </a:r>
            <a:r>
              <a:rPr lang="en-IN" sz="1200" b="1" dirty="0" smtClean="0">
                <a:solidFill>
                  <a:schemeClr val="tx1"/>
                </a:solidFill>
              </a:rPr>
              <a:t>Development</a:t>
            </a:r>
            <a:endParaRPr lang="en-IN" sz="1200" b="1" dirty="0">
              <a:solidFill>
                <a:schemeClr val="tx1"/>
              </a:solidFill>
            </a:endParaRPr>
          </a:p>
        </p:txBody>
      </p:sp>
      <p:sp>
        <p:nvSpPr>
          <p:cNvPr id="27" name="Flowchart: Off-page Connector 26"/>
          <p:cNvSpPr/>
          <p:nvPr/>
        </p:nvSpPr>
        <p:spPr>
          <a:xfrm>
            <a:off x="5464385" y="4163796"/>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Proceed for Procurement</a:t>
            </a:r>
            <a:endParaRPr lang="en-IN" sz="1200" b="1" dirty="0">
              <a:solidFill>
                <a:schemeClr val="tx1"/>
              </a:solidFill>
            </a:endParaRPr>
          </a:p>
        </p:txBody>
      </p:sp>
      <p:sp>
        <p:nvSpPr>
          <p:cNvPr id="28" name="Flowchart: Off-page Connector 27"/>
          <p:cNvSpPr/>
          <p:nvPr/>
        </p:nvSpPr>
        <p:spPr>
          <a:xfrm>
            <a:off x="5435344" y="4858784"/>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Invoicing &amp;Dispatch</a:t>
            </a:r>
            <a:endParaRPr lang="en-IN" sz="1200" b="1" dirty="0">
              <a:solidFill>
                <a:schemeClr val="tx1"/>
              </a:solidFill>
            </a:endParaRPr>
          </a:p>
        </p:txBody>
      </p:sp>
      <p:sp>
        <p:nvSpPr>
          <p:cNvPr id="29" name="Flowchart: Off-page Connector 28"/>
          <p:cNvSpPr/>
          <p:nvPr/>
        </p:nvSpPr>
        <p:spPr>
          <a:xfrm>
            <a:off x="5477366" y="5510328"/>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Supply Payment</a:t>
            </a:r>
            <a:endParaRPr lang="en-IN" sz="1200" b="1" dirty="0">
              <a:solidFill>
                <a:schemeClr val="tx1"/>
              </a:solidFill>
            </a:endParaRPr>
          </a:p>
        </p:txBody>
      </p:sp>
      <p:sp>
        <p:nvSpPr>
          <p:cNvPr id="31" name="Flowchart: Off-page Connector 30"/>
          <p:cNvSpPr/>
          <p:nvPr/>
        </p:nvSpPr>
        <p:spPr>
          <a:xfrm>
            <a:off x="7093908" y="1973036"/>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Internal test</a:t>
            </a:r>
            <a:endParaRPr lang="en-IN" sz="1200" b="1" dirty="0">
              <a:solidFill>
                <a:schemeClr val="tx1"/>
              </a:solidFill>
            </a:endParaRPr>
          </a:p>
        </p:txBody>
      </p:sp>
      <p:sp>
        <p:nvSpPr>
          <p:cNvPr id="32" name="Flowchart: Off-page Connector 31"/>
          <p:cNvSpPr/>
          <p:nvPr/>
        </p:nvSpPr>
        <p:spPr>
          <a:xfrm>
            <a:off x="7093908" y="2667582"/>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FAT Call and Conduction</a:t>
            </a:r>
            <a:endParaRPr lang="en-IN" sz="1200" b="1" dirty="0">
              <a:solidFill>
                <a:schemeClr val="tx1"/>
              </a:solidFill>
            </a:endParaRPr>
          </a:p>
        </p:txBody>
      </p:sp>
      <p:sp>
        <p:nvSpPr>
          <p:cNvPr id="33" name="Flowchart: Off-page Connector 32"/>
          <p:cNvSpPr/>
          <p:nvPr/>
        </p:nvSpPr>
        <p:spPr>
          <a:xfrm>
            <a:off x="7093908" y="3372900"/>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Invoicing &amp; Dispatch</a:t>
            </a:r>
            <a:endParaRPr lang="en-IN" sz="1200" b="1" dirty="0">
              <a:solidFill>
                <a:schemeClr val="tx1"/>
              </a:solidFill>
            </a:endParaRPr>
          </a:p>
        </p:txBody>
      </p:sp>
      <p:sp>
        <p:nvSpPr>
          <p:cNvPr id="34" name="Flowchart: Off-page Connector 33"/>
          <p:cNvSpPr/>
          <p:nvPr/>
        </p:nvSpPr>
        <p:spPr>
          <a:xfrm>
            <a:off x="7093908" y="4078218"/>
            <a:ext cx="1350940" cy="663364"/>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50" b="1" dirty="0" smtClean="0">
                <a:solidFill>
                  <a:schemeClr val="tx1"/>
                </a:solidFill>
              </a:rPr>
              <a:t>Review &amp; Get ready for execution</a:t>
            </a:r>
            <a:endParaRPr lang="en-IN" sz="1050" b="1" dirty="0">
              <a:solidFill>
                <a:schemeClr val="tx1"/>
              </a:solidFill>
            </a:endParaRPr>
          </a:p>
        </p:txBody>
      </p:sp>
      <p:grpSp>
        <p:nvGrpSpPr>
          <p:cNvPr id="35" name="Group 34"/>
          <p:cNvGrpSpPr/>
          <p:nvPr/>
        </p:nvGrpSpPr>
        <p:grpSpPr>
          <a:xfrm>
            <a:off x="8790069" y="2671174"/>
            <a:ext cx="1350940" cy="2599869"/>
            <a:chOff x="8712457" y="2832964"/>
            <a:chExt cx="1258516" cy="2402851"/>
          </a:xfrm>
          <a:solidFill>
            <a:srgbClr val="FDB127"/>
          </a:solidFill>
        </p:grpSpPr>
        <p:sp>
          <p:nvSpPr>
            <p:cNvPr id="43" name="Flowchart: Off-page Connector 42"/>
            <p:cNvSpPr/>
            <p:nvPr/>
          </p:nvSpPr>
          <p:spPr>
            <a:xfrm>
              <a:off x="8712457" y="2832964"/>
              <a:ext cx="1258516" cy="457200"/>
            </a:xfrm>
            <a:prstGeom prst="flowChartOffpageConnector">
              <a:avLst/>
            </a:prstGeom>
            <a:grp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Send Pre-requisite</a:t>
              </a:r>
              <a:endParaRPr lang="en-IN" sz="1200" b="1" dirty="0">
                <a:solidFill>
                  <a:schemeClr val="tx1"/>
                </a:solidFill>
              </a:endParaRPr>
            </a:p>
          </p:txBody>
        </p:sp>
        <p:sp>
          <p:nvSpPr>
            <p:cNvPr id="44" name="Flowchart: Off-page Connector 43"/>
            <p:cNvSpPr/>
            <p:nvPr/>
          </p:nvSpPr>
          <p:spPr>
            <a:xfrm>
              <a:off x="8712457" y="3474877"/>
              <a:ext cx="1258516" cy="457200"/>
            </a:xfrm>
            <a:prstGeom prst="flowChartOffpageConnector">
              <a:avLst/>
            </a:prstGeom>
            <a:grp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Initiate Execution</a:t>
              </a:r>
              <a:endParaRPr lang="en-IN" sz="1200" b="1" dirty="0">
                <a:solidFill>
                  <a:schemeClr val="tx1"/>
                </a:solidFill>
              </a:endParaRPr>
            </a:p>
          </p:txBody>
        </p:sp>
        <p:sp>
          <p:nvSpPr>
            <p:cNvPr id="45" name="Flowchart: Off-page Connector 44"/>
            <p:cNvSpPr/>
            <p:nvPr/>
          </p:nvSpPr>
          <p:spPr>
            <a:xfrm>
              <a:off x="8712457" y="4126746"/>
              <a:ext cx="1258516" cy="457200"/>
            </a:xfrm>
            <a:prstGeom prst="flowChartOffpageConnector">
              <a:avLst/>
            </a:prstGeom>
            <a:grp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Plan and conduct SAT</a:t>
              </a:r>
              <a:endParaRPr lang="en-IN" sz="1200" b="1" dirty="0">
                <a:solidFill>
                  <a:schemeClr val="tx1"/>
                </a:solidFill>
              </a:endParaRPr>
            </a:p>
          </p:txBody>
        </p:sp>
        <p:sp>
          <p:nvSpPr>
            <p:cNvPr id="46" name="Flowchart: Off-page Connector 45"/>
            <p:cNvSpPr/>
            <p:nvPr/>
          </p:nvSpPr>
          <p:spPr>
            <a:xfrm>
              <a:off x="8712457" y="4778615"/>
              <a:ext cx="1258516" cy="457200"/>
            </a:xfrm>
            <a:prstGeom prst="flowChartOffpageConnector">
              <a:avLst/>
            </a:prstGeom>
            <a:grp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Prepare Closure Docs</a:t>
              </a:r>
              <a:endParaRPr lang="en-IN" sz="1200" b="1" dirty="0">
                <a:solidFill>
                  <a:schemeClr val="tx1"/>
                </a:solidFill>
              </a:endParaRPr>
            </a:p>
          </p:txBody>
        </p:sp>
      </p:grpSp>
      <p:sp>
        <p:nvSpPr>
          <p:cNvPr id="36" name="Flowchart: Off-page Connector 35"/>
          <p:cNvSpPr/>
          <p:nvPr/>
        </p:nvSpPr>
        <p:spPr>
          <a:xfrm>
            <a:off x="10421778" y="1973036"/>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Submit Closure Docs</a:t>
            </a:r>
            <a:endParaRPr lang="en-IN" sz="1200" b="1" dirty="0">
              <a:solidFill>
                <a:schemeClr val="tx1"/>
              </a:solidFill>
            </a:endParaRPr>
          </a:p>
        </p:txBody>
      </p:sp>
      <p:sp>
        <p:nvSpPr>
          <p:cNvPr id="37" name="Flowchart: Off-page Connector 36"/>
          <p:cNvSpPr/>
          <p:nvPr/>
        </p:nvSpPr>
        <p:spPr>
          <a:xfrm>
            <a:off x="10436364" y="2687042"/>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b="1" dirty="0" smtClean="0">
                <a:solidFill>
                  <a:schemeClr val="tx1"/>
                </a:solidFill>
              </a:rPr>
              <a:t>Final Handover Meet</a:t>
            </a:r>
            <a:endParaRPr lang="en-IN" sz="1100" b="1" dirty="0">
              <a:solidFill>
                <a:schemeClr val="tx1"/>
              </a:solidFill>
            </a:endParaRPr>
          </a:p>
        </p:txBody>
      </p:sp>
      <p:sp>
        <p:nvSpPr>
          <p:cNvPr id="38" name="Flowchart: Off-page Connector 37"/>
          <p:cNvSpPr/>
          <p:nvPr/>
        </p:nvSpPr>
        <p:spPr>
          <a:xfrm>
            <a:off x="10436364" y="3371889"/>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Final Invoicing</a:t>
            </a:r>
            <a:endParaRPr lang="en-IN" sz="1200" b="1" dirty="0">
              <a:solidFill>
                <a:schemeClr val="tx1"/>
              </a:solidFill>
            </a:endParaRPr>
          </a:p>
        </p:txBody>
      </p:sp>
      <p:sp>
        <p:nvSpPr>
          <p:cNvPr id="39" name="Flowchart: Off-page Connector 38"/>
          <p:cNvSpPr/>
          <p:nvPr/>
        </p:nvSpPr>
        <p:spPr>
          <a:xfrm>
            <a:off x="10466931" y="4056735"/>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Warranty Period</a:t>
            </a:r>
            <a:endParaRPr lang="en-IN" sz="1200" b="1" dirty="0">
              <a:solidFill>
                <a:schemeClr val="tx1"/>
              </a:solidFill>
            </a:endParaRPr>
          </a:p>
        </p:txBody>
      </p:sp>
      <p:sp>
        <p:nvSpPr>
          <p:cNvPr id="40" name="Flowchart: Off-page Connector 39"/>
          <p:cNvSpPr/>
          <p:nvPr/>
        </p:nvSpPr>
        <p:spPr>
          <a:xfrm>
            <a:off x="10466931" y="4741582"/>
            <a:ext cx="1350940" cy="611889"/>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b="1" dirty="0" smtClean="0">
                <a:solidFill>
                  <a:schemeClr val="tx1"/>
                </a:solidFill>
              </a:rPr>
              <a:t>Get Completion Certificate and Payment</a:t>
            </a:r>
            <a:endParaRPr lang="en-IN" sz="1000" b="1" dirty="0">
              <a:solidFill>
                <a:schemeClr val="tx1"/>
              </a:solidFill>
            </a:endParaRPr>
          </a:p>
        </p:txBody>
      </p:sp>
      <p:sp>
        <p:nvSpPr>
          <p:cNvPr id="41" name="Flowchart: Off-page Connector 40"/>
          <p:cNvSpPr/>
          <p:nvPr/>
        </p:nvSpPr>
        <p:spPr>
          <a:xfrm>
            <a:off x="10466931" y="5510328"/>
            <a:ext cx="1350940" cy="494687"/>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b="1" dirty="0" smtClean="0">
                <a:solidFill>
                  <a:schemeClr val="tx1"/>
                </a:solidFill>
              </a:rPr>
              <a:t>Feedback</a:t>
            </a:r>
            <a:endParaRPr lang="en-IN" sz="1200" b="1" dirty="0">
              <a:solidFill>
                <a:schemeClr val="tx1"/>
              </a:solidFill>
            </a:endParaRPr>
          </a:p>
        </p:txBody>
      </p:sp>
      <p:sp>
        <p:nvSpPr>
          <p:cNvPr id="42" name="Flowchart: Off-page Connector 41"/>
          <p:cNvSpPr/>
          <p:nvPr/>
        </p:nvSpPr>
        <p:spPr>
          <a:xfrm>
            <a:off x="8768043" y="1973036"/>
            <a:ext cx="1350940" cy="663364"/>
          </a:xfrm>
          <a:prstGeom prst="flowChartOffpageConnector">
            <a:avLst/>
          </a:prstGeom>
          <a:solidFill>
            <a:srgbClr val="FDB127"/>
          </a:solidFill>
          <a:ln w="6350">
            <a:solidFill>
              <a:srgbClr val="252B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50" b="1" dirty="0" smtClean="0">
                <a:solidFill>
                  <a:schemeClr val="tx1"/>
                </a:solidFill>
              </a:rPr>
              <a:t>Hold Execution if supply payment not received</a:t>
            </a:r>
            <a:endParaRPr lang="en-IN" sz="1050" b="1" dirty="0">
              <a:solidFill>
                <a:schemeClr val="tx1"/>
              </a:solidFill>
            </a:endParaRPr>
          </a:p>
        </p:txBody>
      </p:sp>
    </p:spTree>
    <p:extLst>
      <p:ext uri="{BB962C8B-B14F-4D97-AF65-F5344CB8AC3E}">
        <p14:creationId xmlns:p14="http://schemas.microsoft.com/office/powerpoint/2010/main" val="558773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5"/>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6"/>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7"/>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8"/>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39"/>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0"/>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1" grpId="0" animBg="1"/>
      <p:bldP spid="32" grpId="0" animBg="1"/>
      <p:bldP spid="33" grpId="0" animBg="1"/>
      <p:bldP spid="34" grpId="0" animBg="1"/>
      <p:bldP spid="36" grpId="0" animBg="1"/>
      <p:bldP spid="37" grpId="0" animBg="1"/>
      <p:bldP spid="38" grpId="0" animBg="1"/>
      <p:bldP spid="39" grpId="0" animBg="1"/>
      <p:bldP spid="40" grpId="0" animBg="1"/>
      <p:bldP spid="41" grpId="0" animBg="1"/>
      <p:bldP spid="4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&amp; Responsibilities (RACI Matrix)</a:t>
            </a:r>
            <a:endParaRPr lang="en-IN" dirty="0"/>
          </a:p>
        </p:txBody>
      </p:sp>
      <p:pic>
        <p:nvPicPr>
          <p:cNvPr id="4" name="Picture 3"/>
          <p:cNvPicPr>
            <a:picLocks noChangeAspect="1"/>
          </p:cNvPicPr>
          <p:nvPr/>
        </p:nvPicPr>
        <p:blipFill>
          <a:blip r:embed="rId2"/>
          <a:stretch>
            <a:fillRect/>
          </a:stretch>
        </p:blipFill>
        <p:spPr>
          <a:xfrm>
            <a:off x="463622" y="1051263"/>
            <a:ext cx="11259805" cy="5565860"/>
          </a:xfrm>
          <a:prstGeom prst="rect">
            <a:avLst/>
          </a:prstGeom>
        </p:spPr>
      </p:pic>
    </p:spTree>
    <p:extLst>
      <p:ext uri="{BB962C8B-B14F-4D97-AF65-F5344CB8AC3E}">
        <p14:creationId xmlns:p14="http://schemas.microsoft.com/office/powerpoint/2010/main" val="3832804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Monitoring and Controlling</a:t>
            </a:r>
          </a:p>
        </p:txBody>
      </p:sp>
      <p:sp>
        <p:nvSpPr>
          <p:cNvPr id="3" name="Content Placeholder 2"/>
          <p:cNvSpPr txBox="1">
            <a:spLocks/>
          </p:cNvSpPr>
          <p:nvPr/>
        </p:nvSpPr>
        <p:spPr>
          <a:xfrm>
            <a:off x="1439168" y="2052917"/>
            <a:ext cx="8946541" cy="419548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i="1" dirty="0" smtClean="0"/>
              <a:t>PMO Performs following activities for monitoring and controlling.</a:t>
            </a:r>
          </a:p>
          <a:p>
            <a:pPr lvl="1"/>
            <a:r>
              <a:rPr lang="en-US" b="1" i="1" dirty="0" smtClean="0"/>
              <a:t>PM’s Weekly Review meeting</a:t>
            </a:r>
            <a:r>
              <a:rPr lang="en-US" i="1" dirty="0" smtClean="0"/>
              <a:t>  for monitoring and controlling over critical Project points.</a:t>
            </a:r>
          </a:p>
          <a:p>
            <a:pPr lvl="1"/>
            <a:r>
              <a:rPr lang="en-US" b="1" i="1" dirty="0" smtClean="0"/>
              <a:t>EAC Review</a:t>
            </a:r>
            <a:r>
              <a:rPr lang="en-US" i="1" dirty="0" smtClean="0"/>
              <a:t> to monitor Project’s P&amp;L (Fortnightly Conducted with Each PM)</a:t>
            </a:r>
          </a:p>
          <a:p>
            <a:pPr lvl="1"/>
            <a:r>
              <a:rPr lang="en-US" b="1" i="1" dirty="0" smtClean="0"/>
              <a:t>Project Review</a:t>
            </a:r>
            <a:r>
              <a:rPr lang="en-US" i="1" dirty="0" smtClean="0"/>
              <a:t> to monitor project status and timeline (Weekly Conducted)</a:t>
            </a:r>
          </a:p>
          <a:p>
            <a:pPr lvl="1"/>
            <a:r>
              <a:rPr lang="en-US" b="1" i="1" dirty="0" smtClean="0"/>
              <a:t>Billing-Collection Review (MRM) </a:t>
            </a:r>
            <a:r>
              <a:rPr lang="en-US" i="1" dirty="0" smtClean="0"/>
              <a:t>to assess planned VS Actual billing and collection (Monthly Conducted).</a:t>
            </a:r>
            <a:endParaRPr lang="en-US" i="1" dirty="0" smtClean="0"/>
          </a:p>
        </p:txBody>
      </p:sp>
      <p:sp>
        <p:nvSpPr>
          <p:cNvPr id="4" name="TextBox 3"/>
          <p:cNvSpPr txBox="1"/>
          <p:nvPr/>
        </p:nvSpPr>
        <p:spPr>
          <a:xfrm>
            <a:off x="1439168" y="1427781"/>
            <a:ext cx="8955593" cy="461665"/>
          </a:xfrm>
          <a:prstGeom prst="rect">
            <a:avLst/>
          </a:prstGeom>
          <a:noFill/>
        </p:spPr>
        <p:txBody>
          <a:bodyPr wrap="none" rtlCol="0">
            <a:spAutoFit/>
          </a:bodyPr>
          <a:lstStyle/>
          <a:p>
            <a:r>
              <a:rPr lang="en-IN" sz="2400" i="1" dirty="0"/>
              <a:t>SSM has a Monitoring and Controlling Department recognized as </a:t>
            </a:r>
            <a:r>
              <a:rPr lang="en-IN" sz="2400" b="1" i="1" dirty="0"/>
              <a:t>PMO</a:t>
            </a:r>
            <a:endParaRPr lang="en-IN" sz="2400" b="1" i="1" dirty="0"/>
          </a:p>
        </p:txBody>
      </p:sp>
    </p:spTree>
    <p:extLst>
      <p:ext uri="{BB962C8B-B14F-4D97-AF65-F5344CB8AC3E}">
        <p14:creationId xmlns:p14="http://schemas.microsoft.com/office/powerpoint/2010/main" val="1974709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Tools &amp; Templates</a:t>
            </a:r>
          </a:p>
        </p:txBody>
      </p:sp>
      <p:sp>
        <p:nvSpPr>
          <p:cNvPr id="3" name="Content Placeholder 2"/>
          <p:cNvSpPr txBox="1">
            <a:spLocks/>
          </p:cNvSpPr>
          <p:nvPr/>
        </p:nvSpPr>
        <p:spPr>
          <a:xfrm>
            <a:off x="641444" y="1370530"/>
            <a:ext cx="11368586" cy="419548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dirty="0" smtClean="0"/>
              <a:t>Order Entry Form				-	OEF</a:t>
            </a:r>
          </a:p>
          <a:p>
            <a:r>
              <a:rPr lang="en-IN" dirty="0" smtClean="0"/>
              <a:t>Internal Kick Off Meeting			-	IKOM </a:t>
            </a:r>
          </a:p>
          <a:p>
            <a:r>
              <a:rPr lang="en-IN" dirty="0" smtClean="0"/>
              <a:t>Customer Kick Off meeting			-	CKOM</a:t>
            </a:r>
          </a:p>
          <a:p>
            <a:r>
              <a:rPr lang="en-IN" dirty="0" smtClean="0"/>
              <a:t>Material Resource Planning			-	MRP</a:t>
            </a:r>
          </a:p>
          <a:p>
            <a:r>
              <a:rPr lang="en-IN" dirty="0" smtClean="0"/>
              <a:t>Finance Statement				-	Cash Flow sheet</a:t>
            </a:r>
          </a:p>
          <a:p>
            <a:r>
              <a:rPr lang="en-IN" dirty="0" smtClean="0"/>
              <a:t>Estimated at Completion			-	EAC</a:t>
            </a:r>
          </a:p>
          <a:p>
            <a:r>
              <a:rPr lang="en-IN" dirty="0" smtClean="0"/>
              <a:t>Project Review Notes				-	PM’s Weekly Review RAIL</a:t>
            </a:r>
          </a:p>
          <a:p>
            <a:r>
              <a:rPr lang="en-IN" dirty="0" smtClean="0"/>
              <a:t>RACI Matrix					-	RACI</a:t>
            </a:r>
            <a:endParaRPr lang="en-IN" dirty="0"/>
          </a:p>
        </p:txBody>
      </p:sp>
    </p:spTree>
    <p:extLst>
      <p:ext uri="{BB962C8B-B14F-4D97-AF65-F5344CB8AC3E}">
        <p14:creationId xmlns:p14="http://schemas.microsoft.com/office/powerpoint/2010/main" val="629131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IN" dirty="0"/>
          </a:p>
        </p:txBody>
      </p:sp>
      <p:sp>
        <p:nvSpPr>
          <p:cNvPr id="3" name="Content Placeholder 2"/>
          <p:cNvSpPr txBox="1">
            <a:spLocks/>
          </p:cNvSpPr>
          <p:nvPr/>
        </p:nvSpPr>
        <p:spPr>
          <a:xfrm>
            <a:off x="0" y="2052917"/>
            <a:ext cx="12192000" cy="4855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8000" b="1" i="1" dirty="0" smtClean="0"/>
              <a:t>Questions / Queries</a:t>
            </a:r>
            <a:endParaRPr lang="en-US" sz="8000" i="1" dirty="0" smtClean="0"/>
          </a:p>
        </p:txBody>
      </p:sp>
    </p:spTree>
    <p:extLst>
      <p:ext uri="{BB962C8B-B14F-4D97-AF65-F5344CB8AC3E}">
        <p14:creationId xmlns:p14="http://schemas.microsoft.com/office/powerpoint/2010/main" val="4265046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t>
            </a:r>
            <a:r>
              <a:rPr lang="en-US" dirty="0" smtClean="0"/>
              <a:t>Project Management?</a:t>
            </a:r>
            <a:endParaRPr lang="en-IN" dirty="0"/>
          </a:p>
        </p:txBody>
      </p:sp>
      <p:sp>
        <p:nvSpPr>
          <p:cNvPr id="3" name="Content Placeholder 2"/>
          <p:cNvSpPr txBox="1">
            <a:spLocks/>
          </p:cNvSpPr>
          <p:nvPr/>
        </p:nvSpPr>
        <p:spPr>
          <a:xfrm>
            <a:off x="810904" y="1319922"/>
            <a:ext cx="10515600" cy="158705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spcBef>
                <a:spcPts val="1000"/>
              </a:spcBef>
              <a:buNone/>
            </a:pPr>
            <a:r>
              <a:rPr lang="en-US" i="1" dirty="0"/>
              <a:t>A </a:t>
            </a:r>
            <a:r>
              <a:rPr lang="en-US" b="1" i="1" dirty="0"/>
              <a:t>Project</a:t>
            </a:r>
            <a:r>
              <a:rPr lang="en-US" i="1" dirty="0"/>
              <a:t> is a temporary endeavor undertaken to create a unique product or services.</a:t>
            </a:r>
            <a:endParaRPr lang="en-US" dirty="0" smtClean="0">
              <a:solidFill>
                <a:srgbClr val="252B33"/>
              </a:solidFill>
              <a:latin typeface="Segoe UI" panose="020B0502040204020203" pitchFamily="34" charset="0"/>
              <a:cs typeface="Segoe UI" panose="020B0502040204020203" pitchFamily="34" charset="0"/>
            </a:endParaRPr>
          </a:p>
        </p:txBody>
      </p:sp>
      <p:sp>
        <p:nvSpPr>
          <p:cNvPr id="4" name="Rectangle 3"/>
          <p:cNvSpPr/>
          <p:nvPr/>
        </p:nvSpPr>
        <p:spPr>
          <a:xfrm>
            <a:off x="185975" y="3042046"/>
            <a:ext cx="6324007" cy="1954381"/>
          </a:xfrm>
          <a:prstGeom prst="rect">
            <a:avLst/>
          </a:prstGeom>
        </p:spPr>
        <p:txBody>
          <a:bodyPr wrap="square">
            <a:spAutoFit/>
          </a:bodyPr>
          <a:lstStyle/>
          <a:p>
            <a:pPr marL="685800" lvl="2">
              <a:spcBef>
                <a:spcPts val="1000"/>
              </a:spcBef>
            </a:pPr>
            <a:r>
              <a:rPr lang="en-US" sz="2400" i="1" dirty="0"/>
              <a:t>It </a:t>
            </a:r>
            <a:r>
              <a:rPr lang="en-US" sz="2400" i="1" dirty="0"/>
              <a:t>is, </a:t>
            </a:r>
            <a:endParaRPr lang="en-US" sz="2400" i="1" dirty="0"/>
          </a:p>
          <a:p>
            <a:pPr marL="685800" lvl="2">
              <a:spcBef>
                <a:spcPts val="1000"/>
              </a:spcBef>
            </a:pPr>
            <a:r>
              <a:rPr lang="en-US" sz="2400" i="1" dirty="0"/>
              <a:t>Performed by people </a:t>
            </a:r>
          </a:p>
          <a:p>
            <a:pPr marL="685800" lvl="2">
              <a:spcBef>
                <a:spcPts val="1000"/>
              </a:spcBef>
            </a:pPr>
            <a:r>
              <a:rPr lang="en-US" sz="2400" i="1" dirty="0"/>
              <a:t>Constrained by limited resources </a:t>
            </a:r>
          </a:p>
          <a:p>
            <a:pPr marL="685800" lvl="2">
              <a:spcBef>
                <a:spcPts val="1000"/>
              </a:spcBef>
            </a:pPr>
            <a:r>
              <a:rPr lang="en-US" sz="2400" i="1" dirty="0"/>
              <a:t>Planned, executed and controlled. </a:t>
            </a:r>
          </a:p>
        </p:txBody>
      </p:sp>
    </p:spTree>
    <p:extLst>
      <p:ext uri="{BB962C8B-B14F-4D97-AF65-F5344CB8AC3E}">
        <p14:creationId xmlns:p14="http://schemas.microsoft.com/office/powerpoint/2010/main" val="1216031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Management - Phases</a:t>
            </a:r>
            <a:endParaRPr lang="en-IN" dirty="0"/>
          </a:p>
        </p:txBody>
      </p:sp>
      <p:sp>
        <p:nvSpPr>
          <p:cNvPr id="17" name="Rectangle 16">
            <a:extLst>
              <a:ext uri="{FF2B5EF4-FFF2-40B4-BE49-F238E27FC236}">
                <a16:creationId xmlns:a16="http://schemas.microsoft.com/office/drawing/2014/main" id="{E0FA912A-AE0C-44FC-9430-5612BDE75437}"/>
              </a:ext>
            </a:extLst>
          </p:cNvPr>
          <p:cNvSpPr/>
          <p:nvPr/>
        </p:nvSpPr>
        <p:spPr>
          <a:xfrm>
            <a:off x="0" y="2800392"/>
            <a:ext cx="12192000" cy="7924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Oval 17">
            <a:extLst>
              <a:ext uri="{FF2B5EF4-FFF2-40B4-BE49-F238E27FC236}">
                <a16:creationId xmlns:a16="http://schemas.microsoft.com/office/drawing/2014/main" id="{4C60019C-9A53-4A7E-BDD7-52C453E577B3}"/>
              </a:ext>
            </a:extLst>
          </p:cNvPr>
          <p:cNvSpPr/>
          <p:nvPr/>
        </p:nvSpPr>
        <p:spPr>
          <a:xfrm>
            <a:off x="993331" y="2312539"/>
            <a:ext cx="1676400" cy="1676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Oval 18">
            <a:extLst>
              <a:ext uri="{FF2B5EF4-FFF2-40B4-BE49-F238E27FC236}">
                <a16:creationId xmlns:a16="http://schemas.microsoft.com/office/drawing/2014/main" id="{B6E7593B-9A5B-4870-B329-BE3F62025D9F}"/>
              </a:ext>
            </a:extLst>
          </p:cNvPr>
          <p:cNvSpPr/>
          <p:nvPr/>
        </p:nvSpPr>
        <p:spPr>
          <a:xfrm>
            <a:off x="1250953" y="2570161"/>
            <a:ext cx="1161157" cy="116115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Isosceles Triangle 19">
            <a:extLst>
              <a:ext uri="{FF2B5EF4-FFF2-40B4-BE49-F238E27FC236}">
                <a16:creationId xmlns:a16="http://schemas.microsoft.com/office/drawing/2014/main" id="{02B9095B-371F-48AE-AA52-2593980F309F}"/>
              </a:ext>
            </a:extLst>
          </p:cNvPr>
          <p:cNvSpPr/>
          <p:nvPr/>
        </p:nvSpPr>
        <p:spPr>
          <a:xfrm rot="5400000">
            <a:off x="2649419" y="2986143"/>
            <a:ext cx="372786" cy="321367"/>
          </a:xfrm>
          <a:prstGeom prst="triangl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Graphic 18">
            <a:extLst>
              <a:ext uri="{FF2B5EF4-FFF2-40B4-BE49-F238E27FC236}">
                <a16:creationId xmlns:a16="http://schemas.microsoft.com/office/drawing/2014/main" id="{7DD8C211-DEE0-42E1-B91D-BF4A96EFFAA1}"/>
              </a:ext>
            </a:extLst>
          </p:cNvPr>
          <p:cNvSpPr/>
          <p:nvPr/>
        </p:nvSpPr>
        <p:spPr>
          <a:xfrm>
            <a:off x="1595311" y="2702207"/>
            <a:ext cx="472171" cy="472767"/>
          </a:xfrm>
          <a:custGeom>
            <a:avLst/>
            <a:gdLst>
              <a:gd name="connsiteX0" fmla="*/ 112 w 472171"/>
              <a:gd name="connsiteY0" fmla="*/ 185142 h 472767"/>
              <a:gd name="connsiteX1" fmla="*/ 129288 w 472171"/>
              <a:gd name="connsiteY1" fmla="*/ 8417 h 472767"/>
              <a:gd name="connsiteX2" fmla="*/ 302951 w 472171"/>
              <a:gd name="connsiteY2" fmla="*/ 45993 h 472767"/>
              <a:gd name="connsiteX3" fmla="*/ 364422 w 472171"/>
              <a:gd name="connsiteY3" fmla="*/ 198801 h 472767"/>
              <a:gd name="connsiteX4" fmla="*/ 328224 w 472171"/>
              <a:gd name="connsiteY4" fmla="*/ 292861 h 472767"/>
              <a:gd name="connsiteX5" fmla="*/ 328836 w 472171"/>
              <a:gd name="connsiteY5" fmla="*/ 302725 h 472767"/>
              <a:gd name="connsiteX6" fmla="*/ 464650 w 472171"/>
              <a:gd name="connsiteY6" fmla="*/ 438309 h 472767"/>
              <a:gd name="connsiteX7" fmla="*/ 472119 w 472171"/>
              <a:gd name="connsiteY7" fmla="*/ 451815 h 472767"/>
              <a:gd name="connsiteX8" fmla="*/ 461423 w 472171"/>
              <a:gd name="connsiteY8" fmla="*/ 471007 h 472767"/>
              <a:gd name="connsiteX9" fmla="*/ 440197 w 472171"/>
              <a:gd name="connsiteY9" fmla="*/ 467169 h 472767"/>
              <a:gd name="connsiteX10" fmla="*/ 399482 w 472171"/>
              <a:gd name="connsiteY10" fmla="*/ 426717 h 472767"/>
              <a:gd name="connsiteX11" fmla="*/ 317539 w 472171"/>
              <a:gd name="connsiteY11" fmla="*/ 344785 h 472767"/>
              <a:gd name="connsiteX12" fmla="*/ 301321 w 472171"/>
              <a:gd name="connsiteY12" fmla="*/ 328545 h 472767"/>
              <a:gd name="connsiteX13" fmla="*/ 293546 w 472171"/>
              <a:gd name="connsiteY13" fmla="*/ 327867 h 472767"/>
              <a:gd name="connsiteX14" fmla="*/ 208377 w 472171"/>
              <a:gd name="connsiteY14" fmla="*/ 363627 h 472767"/>
              <a:gd name="connsiteX15" fmla="*/ 61354 w 472171"/>
              <a:gd name="connsiteY15" fmla="*/ 319632 h 472767"/>
              <a:gd name="connsiteX16" fmla="*/ 3218 w 472171"/>
              <a:gd name="connsiteY16" fmla="*/ 218693 h 472767"/>
              <a:gd name="connsiteX17" fmla="*/ 112 w 472171"/>
              <a:gd name="connsiteY17" fmla="*/ 185142 h 472767"/>
              <a:gd name="connsiteX18" fmla="*/ 182699 w 472171"/>
              <a:gd name="connsiteY18" fmla="*/ 38206 h 472767"/>
              <a:gd name="connsiteX19" fmla="*/ 37688 w 472171"/>
              <a:gd name="connsiteY19" fmla="*/ 182309 h 472767"/>
              <a:gd name="connsiteX20" fmla="*/ 181999 w 472171"/>
              <a:gd name="connsiteY20" fmla="*/ 327812 h 472767"/>
              <a:gd name="connsiteX21" fmla="*/ 327327 w 472171"/>
              <a:gd name="connsiteY21" fmla="*/ 183283 h 472767"/>
              <a:gd name="connsiteX22" fmla="*/ 182699 w 472171"/>
              <a:gd name="connsiteY22" fmla="*/ 38206 h 47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2171" h="472767">
                <a:moveTo>
                  <a:pt x="112" y="185142"/>
                </a:moveTo>
                <a:cubicBezTo>
                  <a:pt x="-1255" y="105320"/>
                  <a:pt x="50407" y="31317"/>
                  <a:pt x="129288" y="8417"/>
                </a:cubicBezTo>
                <a:cubicBezTo>
                  <a:pt x="193383" y="-10185"/>
                  <a:pt x="252328" y="1921"/>
                  <a:pt x="302951" y="45993"/>
                </a:cubicBezTo>
                <a:cubicBezTo>
                  <a:pt x="349057" y="86139"/>
                  <a:pt x="368741" y="138161"/>
                  <a:pt x="364422" y="198801"/>
                </a:cubicBezTo>
                <a:cubicBezTo>
                  <a:pt x="361950" y="233533"/>
                  <a:pt x="349614" y="265138"/>
                  <a:pt x="328224" y="292861"/>
                </a:cubicBezTo>
                <a:cubicBezTo>
                  <a:pt x="325129" y="296874"/>
                  <a:pt x="325194" y="299105"/>
                  <a:pt x="328836" y="302725"/>
                </a:cubicBezTo>
                <a:cubicBezTo>
                  <a:pt x="374198" y="347825"/>
                  <a:pt x="419386" y="393111"/>
                  <a:pt x="464650" y="438309"/>
                </a:cubicBezTo>
                <a:cubicBezTo>
                  <a:pt x="468477" y="442126"/>
                  <a:pt x="471758" y="446073"/>
                  <a:pt x="472119" y="451815"/>
                </a:cubicBezTo>
                <a:cubicBezTo>
                  <a:pt x="472666" y="460662"/>
                  <a:pt x="468915" y="467530"/>
                  <a:pt x="461423" y="471007"/>
                </a:cubicBezTo>
                <a:cubicBezTo>
                  <a:pt x="454381" y="474277"/>
                  <a:pt x="446146" y="472987"/>
                  <a:pt x="440197" y="467169"/>
                </a:cubicBezTo>
                <a:cubicBezTo>
                  <a:pt x="426538" y="453783"/>
                  <a:pt x="413021" y="440245"/>
                  <a:pt x="399482" y="426717"/>
                </a:cubicBezTo>
                <a:cubicBezTo>
                  <a:pt x="372153" y="399421"/>
                  <a:pt x="344857" y="372092"/>
                  <a:pt x="317539" y="344785"/>
                </a:cubicBezTo>
                <a:cubicBezTo>
                  <a:pt x="312126" y="339371"/>
                  <a:pt x="306549" y="334122"/>
                  <a:pt x="301321" y="328545"/>
                </a:cubicBezTo>
                <a:cubicBezTo>
                  <a:pt x="298686" y="325734"/>
                  <a:pt x="296739" y="325406"/>
                  <a:pt x="293546" y="327867"/>
                </a:cubicBezTo>
                <a:cubicBezTo>
                  <a:pt x="268338" y="347322"/>
                  <a:pt x="239938" y="359526"/>
                  <a:pt x="208377" y="363627"/>
                </a:cubicBezTo>
                <a:cubicBezTo>
                  <a:pt x="152920" y="370834"/>
                  <a:pt x="103588" y="356563"/>
                  <a:pt x="61354" y="319632"/>
                </a:cubicBezTo>
                <a:cubicBezTo>
                  <a:pt x="30558" y="292697"/>
                  <a:pt x="11551" y="258675"/>
                  <a:pt x="3218" y="218693"/>
                </a:cubicBezTo>
                <a:cubicBezTo>
                  <a:pt x="823" y="207036"/>
                  <a:pt x="-391" y="195257"/>
                  <a:pt x="112" y="185142"/>
                </a:cubicBezTo>
                <a:close/>
                <a:moveTo>
                  <a:pt x="182699" y="38206"/>
                </a:moveTo>
                <a:cubicBezTo>
                  <a:pt x="102342" y="38119"/>
                  <a:pt x="37863" y="102203"/>
                  <a:pt x="37688" y="182309"/>
                </a:cubicBezTo>
                <a:cubicBezTo>
                  <a:pt x="37513" y="262874"/>
                  <a:pt x="101838" y="327736"/>
                  <a:pt x="181999" y="327812"/>
                </a:cubicBezTo>
                <a:cubicBezTo>
                  <a:pt x="262531" y="327900"/>
                  <a:pt x="327217" y="263563"/>
                  <a:pt x="327327" y="183283"/>
                </a:cubicBezTo>
                <a:cubicBezTo>
                  <a:pt x="327436" y="102772"/>
                  <a:pt x="263155" y="38294"/>
                  <a:pt x="182699" y="38206"/>
                </a:cubicBezTo>
                <a:close/>
              </a:path>
            </a:pathLst>
          </a:custGeom>
          <a:solidFill>
            <a:schemeClr val="tx2">
              <a:lumMod val="50000"/>
            </a:schemeClr>
          </a:solidFill>
          <a:ln w="1080" cap="flat">
            <a:noFill/>
            <a:prstDash val="solid"/>
            <a:miter/>
          </a:ln>
        </p:spPr>
        <p:txBody>
          <a:bodyPr rtlCol="0" anchor="ctr"/>
          <a:lstStyle/>
          <a:p>
            <a:endParaRPr lang="en-IN"/>
          </a:p>
        </p:txBody>
      </p:sp>
      <p:sp>
        <p:nvSpPr>
          <p:cNvPr id="22" name="TextBox 21"/>
          <p:cNvSpPr txBox="1"/>
          <p:nvPr/>
        </p:nvSpPr>
        <p:spPr>
          <a:xfrm>
            <a:off x="1428160" y="3272602"/>
            <a:ext cx="832600" cy="369332"/>
          </a:xfrm>
          <a:prstGeom prst="rect">
            <a:avLst/>
          </a:prstGeom>
          <a:noFill/>
        </p:spPr>
        <p:txBody>
          <a:bodyPr wrap="none" rtlCol="0">
            <a:spAutoFit/>
          </a:bodyPr>
          <a:lstStyle/>
          <a:p>
            <a:pPr algn="ctr"/>
            <a:r>
              <a:rPr lang="en-US" dirty="0" smtClean="0">
                <a:latin typeface="+mj-lt"/>
              </a:rPr>
              <a:t>Initiate</a:t>
            </a:r>
            <a:endParaRPr lang="en-IN" dirty="0">
              <a:latin typeface="+mj-lt"/>
            </a:endParaRPr>
          </a:p>
        </p:txBody>
      </p:sp>
      <p:sp>
        <p:nvSpPr>
          <p:cNvPr id="24" name="Oval 23">
            <a:extLst>
              <a:ext uri="{FF2B5EF4-FFF2-40B4-BE49-F238E27FC236}">
                <a16:creationId xmlns:a16="http://schemas.microsoft.com/office/drawing/2014/main" id="{A51D03FA-C3FD-41BF-B25A-8B07E554B40C}"/>
              </a:ext>
            </a:extLst>
          </p:cNvPr>
          <p:cNvSpPr/>
          <p:nvPr/>
        </p:nvSpPr>
        <p:spPr>
          <a:xfrm>
            <a:off x="3055541" y="2312539"/>
            <a:ext cx="1676400" cy="1676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5" name="Oval 24">
            <a:extLst>
              <a:ext uri="{FF2B5EF4-FFF2-40B4-BE49-F238E27FC236}">
                <a16:creationId xmlns:a16="http://schemas.microsoft.com/office/drawing/2014/main" id="{62C8C8CC-80C9-49B2-A77E-C3D531EF1545}"/>
              </a:ext>
            </a:extLst>
          </p:cNvPr>
          <p:cNvSpPr/>
          <p:nvPr/>
        </p:nvSpPr>
        <p:spPr>
          <a:xfrm>
            <a:off x="3313163" y="2570161"/>
            <a:ext cx="1161157" cy="116115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Isosceles Triangle 25">
            <a:extLst>
              <a:ext uri="{FF2B5EF4-FFF2-40B4-BE49-F238E27FC236}">
                <a16:creationId xmlns:a16="http://schemas.microsoft.com/office/drawing/2014/main" id="{B146DDC8-45E3-4533-90AF-DEAE849AF8F3}"/>
              </a:ext>
            </a:extLst>
          </p:cNvPr>
          <p:cNvSpPr/>
          <p:nvPr/>
        </p:nvSpPr>
        <p:spPr>
          <a:xfrm rot="5400000">
            <a:off x="4710985" y="2998843"/>
            <a:ext cx="372786" cy="321367"/>
          </a:xfrm>
          <a:prstGeom prst="triangl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27" name="Graphic 20">
            <a:extLst>
              <a:ext uri="{FF2B5EF4-FFF2-40B4-BE49-F238E27FC236}">
                <a16:creationId xmlns:a16="http://schemas.microsoft.com/office/drawing/2014/main" id="{B9FB5CA1-5CE5-4BEB-BFFF-9884CF4BF2A3}"/>
              </a:ext>
            </a:extLst>
          </p:cNvPr>
          <p:cNvGrpSpPr/>
          <p:nvPr/>
        </p:nvGrpSpPr>
        <p:grpSpPr>
          <a:xfrm>
            <a:off x="3603858" y="2702207"/>
            <a:ext cx="644932" cy="526048"/>
            <a:chOff x="3425425" y="3652672"/>
            <a:chExt cx="644932" cy="526048"/>
          </a:xfrm>
          <a:solidFill>
            <a:schemeClr val="tx2">
              <a:lumMod val="50000"/>
            </a:schemeClr>
          </a:solidFill>
        </p:grpSpPr>
        <p:sp>
          <p:nvSpPr>
            <p:cNvPr id="28" name="Freeform: Shape 22">
              <a:extLst>
                <a:ext uri="{FF2B5EF4-FFF2-40B4-BE49-F238E27FC236}">
                  <a16:creationId xmlns:a16="http://schemas.microsoft.com/office/drawing/2014/main" id="{E9B373E0-1386-4290-8872-E31918139243}"/>
                </a:ext>
              </a:extLst>
            </p:cNvPr>
            <p:cNvSpPr/>
            <p:nvPr/>
          </p:nvSpPr>
          <p:spPr>
            <a:xfrm>
              <a:off x="3425425" y="3652672"/>
              <a:ext cx="644932" cy="526048"/>
            </a:xfrm>
            <a:custGeom>
              <a:avLst/>
              <a:gdLst>
                <a:gd name="connsiteX0" fmla="*/ 288130 w 644932"/>
                <a:gd name="connsiteY0" fmla="*/ 6 h 526048"/>
                <a:gd name="connsiteX1" fmla="*/ 533644 w 644932"/>
                <a:gd name="connsiteY1" fmla="*/ 6 h 526048"/>
                <a:gd name="connsiteX2" fmla="*/ 575051 w 644932"/>
                <a:gd name="connsiteY2" fmla="*/ 41342 h 526048"/>
                <a:gd name="connsiteX3" fmla="*/ 574938 w 644932"/>
                <a:gd name="connsiteY3" fmla="*/ 249246 h 526048"/>
                <a:gd name="connsiteX4" fmla="*/ 582218 w 644932"/>
                <a:gd name="connsiteY4" fmla="*/ 262299 h 526048"/>
                <a:gd name="connsiteX5" fmla="*/ 595101 w 644932"/>
                <a:gd name="connsiteY5" fmla="*/ 299242 h 526048"/>
                <a:gd name="connsiteX6" fmla="*/ 596381 w 644932"/>
                <a:gd name="connsiteY6" fmla="*/ 308371 h 526048"/>
                <a:gd name="connsiteX7" fmla="*/ 612961 w 644932"/>
                <a:gd name="connsiteY7" fmla="*/ 337165 h 526048"/>
                <a:gd name="connsiteX8" fmla="*/ 619800 w 644932"/>
                <a:gd name="connsiteY8" fmla="*/ 342355 h 526048"/>
                <a:gd name="connsiteX9" fmla="*/ 644869 w 644932"/>
                <a:gd name="connsiteY9" fmla="*/ 373183 h 526048"/>
                <a:gd name="connsiteX10" fmla="*/ 644812 w 644932"/>
                <a:gd name="connsiteY10" fmla="*/ 400143 h 526048"/>
                <a:gd name="connsiteX11" fmla="*/ 621080 w 644932"/>
                <a:gd name="connsiteY11" fmla="*/ 427616 h 526048"/>
                <a:gd name="connsiteX12" fmla="*/ 612193 w 644932"/>
                <a:gd name="connsiteY12" fmla="*/ 434370 h 526048"/>
                <a:gd name="connsiteX13" fmla="*/ 596950 w 644932"/>
                <a:gd name="connsiteY13" fmla="*/ 460676 h 526048"/>
                <a:gd name="connsiteX14" fmla="*/ 595357 w 644932"/>
                <a:gd name="connsiteY14" fmla="*/ 472407 h 526048"/>
                <a:gd name="connsiteX15" fmla="*/ 583356 w 644932"/>
                <a:gd name="connsiteY15" fmla="*/ 507415 h 526048"/>
                <a:gd name="connsiteX16" fmla="*/ 557519 w 644932"/>
                <a:gd name="connsiteY16" fmla="*/ 522246 h 526048"/>
                <a:gd name="connsiteX17" fmla="*/ 521174 w 644932"/>
                <a:gd name="connsiteY17" fmla="*/ 514980 h 526048"/>
                <a:gd name="connsiteX18" fmla="*/ 510950 w 644932"/>
                <a:gd name="connsiteY18" fmla="*/ 511027 h 526048"/>
                <a:gd name="connsiteX19" fmla="*/ 479098 w 644932"/>
                <a:gd name="connsiteY19" fmla="*/ 510956 h 526048"/>
                <a:gd name="connsiteX20" fmla="*/ 470510 w 644932"/>
                <a:gd name="connsiteY20" fmla="*/ 513956 h 526048"/>
                <a:gd name="connsiteX21" fmla="*/ 430780 w 644932"/>
                <a:gd name="connsiteY21" fmla="*/ 520824 h 526048"/>
                <a:gd name="connsiteX22" fmla="*/ 408100 w 644932"/>
                <a:gd name="connsiteY22" fmla="*/ 507615 h 526048"/>
                <a:gd name="connsiteX23" fmla="*/ 394407 w 644932"/>
                <a:gd name="connsiteY23" fmla="*/ 488745 h 526048"/>
                <a:gd name="connsiteX24" fmla="*/ 384496 w 644932"/>
                <a:gd name="connsiteY24" fmla="*/ 481778 h 526048"/>
                <a:gd name="connsiteX25" fmla="*/ 208515 w 644932"/>
                <a:gd name="connsiteY25" fmla="*/ 481835 h 526048"/>
                <a:gd name="connsiteX26" fmla="*/ 88602 w 644932"/>
                <a:gd name="connsiteY26" fmla="*/ 481806 h 526048"/>
                <a:gd name="connsiteX27" fmla="*/ 73486 w 644932"/>
                <a:gd name="connsiteY27" fmla="*/ 469691 h 526048"/>
                <a:gd name="connsiteX28" fmla="*/ 84180 w 644932"/>
                <a:gd name="connsiteY28" fmla="*/ 456979 h 526048"/>
                <a:gd name="connsiteX29" fmla="*/ 108253 w 644932"/>
                <a:gd name="connsiteY29" fmla="*/ 456111 h 526048"/>
                <a:gd name="connsiteX30" fmla="*/ 117297 w 644932"/>
                <a:gd name="connsiteY30" fmla="*/ 450054 h 526048"/>
                <a:gd name="connsiteX31" fmla="*/ 169696 w 644932"/>
                <a:gd name="connsiteY31" fmla="*/ 416012 h 526048"/>
                <a:gd name="connsiteX32" fmla="*/ 177502 w 644932"/>
                <a:gd name="connsiteY32" fmla="*/ 415998 h 526048"/>
                <a:gd name="connsiteX33" fmla="*/ 183503 w 644932"/>
                <a:gd name="connsiteY33" fmla="*/ 411263 h 526048"/>
                <a:gd name="connsiteX34" fmla="*/ 192305 w 644932"/>
                <a:gd name="connsiteY34" fmla="*/ 379113 h 526048"/>
                <a:gd name="connsiteX35" fmla="*/ 187186 w 644932"/>
                <a:gd name="connsiteY35" fmla="*/ 372458 h 526048"/>
                <a:gd name="connsiteX36" fmla="*/ 124748 w 644932"/>
                <a:gd name="connsiteY36" fmla="*/ 372543 h 526048"/>
                <a:gd name="connsiteX37" fmla="*/ 31795 w 644932"/>
                <a:gd name="connsiteY37" fmla="*/ 372529 h 526048"/>
                <a:gd name="connsiteX38" fmla="*/ 114 w 644932"/>
                <a:gd name="connsiteY38" fmla="*/ 341204 h 526048"/>
                <a:gd name="connsiteX39" fmla="*/ 142 w 644932"/>
                <a:gd name="connsiteY39" fmla="*/ 39593 h 526048"/>
                <a:gd name="connsiteX40" fmla="*/ 40483 w 644932"/>
                <a:gd name="connsiteY40" fmla="*/ 21 h 526048"/>
                <a:gd name="connsiteX41" fmla="*/ 288130 w 644932"/>
                <a:gd name="connsiteY41" fmla="*/ 6 h 526048"/>
                <a:gd name="connsiteX42" fmla="*/ 287419 w 644932"/>
                <a:gd name="connsiteY42" fmla="*/ 98391 h 526048"/>
                <a:gd name="connsiteX43" fmla="*/ 36331 w 644932"/>
                <a:gd name="connsiteY43" fmla="*/ 98391 h 526048"/>
                <a:gd name="connsiteX44" fmla="*/ 25922 w 644932"/>
                <a:gd name="connsiteY44" fmla="*/ 109027 h 526048"/>
                <a:gd name="connsiteX45" fmla="*/ 25922 w 644932"/>
                <a:gd name="connsiteY45" fmla="*/ 334577 h 526048"/>
                <a:gd name="connsiteX46" fmla="*/ 38123 w 644932"/>
                <a:gd name="connsiteY46" fmla="*/ 346664 h 526048"/>
                <a:gd name="connsiteX47" fmla="*/ 323963 w 644932"/>
                <a:gd name="connsiteY47" fmla="*/ 346465 h 526048"/>
                <a:gd name="connsiteX48" fmla="*/ 370745 w 644932"/>
                <a:gd name="connsiteY48" fmla="*/ 341943 h 526048"/>
                <a:gd name="connsiteX49" fmla="*/ 379007 w 644932"/>
                <a:gd name="connsiteY49" fmla="*/ 335246 h 526048"/>
                <a:gd name="connsiteX50" fmla="*/ 393283 w 644932"/>
                <a:gd name="connsiteY50" fmla="*/ 310006 h 526048"/>
                <a:gd name="connsiteX51" fmla="*/ 395630 w 644932"/>
                <a:gd name="connsiteY51" fmla="*/ 296369 h 526048"/>
                <a:gd name="connsiteX52" fmla="*/ 407617 w 644932"/>
                <a:gd name="connsiteY52" fmla="*/ 262527 h 526048"/>
                <a:gd name="connsiteX53" fmla="*/ 434634 w 644932"/>
                <a:gd name="connsiteY53" fmla="*/ 246942 h 526048"/>
                <a:gd name="connsiteX54" fmla="*/ 469742 w 644932"/>
                <a:gd name="connsiteY54" fmla="*/ 254123 h 526048"/>
                <a:gd name="connsiteX55" fmla="*/ 479482 w 644932"/>
                <a:gd name="connsiteY55" fmla="*/ 258361 h 526048"/>
                <a:gd name="connsiteX56" fmla="*/ 511263 w 644932"/>
                <a:gd name="connsiteY56" fmla="*/ 258346 h 526048"/>
                <a:gd name="connsiteX57" fmla="*/ 521757 w 644932"/>
                <a:gd name="connsiteY57" fmla="*/ 254123 h 526048"/>
                <a:gd name="connsiteX58" fmla="*/ 541522 w 644932"/>
                <a:gd name="connsiteY58" fmla="*/ 244554 h 526048"/>
                <a:gd name="connsiteX59" fmla="*/ 549229 w 644932"/>
                <a:gd name="connsiteY59" fmla="*/ 235809 h 526048"/>
                <a:gd name="connsiteX60" fmla="*/ 549144 w 644932"/>
                <a:gd name="connsiteY60" fmla="*/ 108842 h 526048"/>
                <a:gd name="connsiteX61" fmla="*/ 538522 w 644932"/>
                <a:gd name="connsiteY61" fmla="*/ 98377 h 526048"/>
                <a:gd name="connsiteX62" fmla="*/ 287419 w 644932"/>
                <a:gd name="connsiteY62" fmla="*/ 98391 h 526048"/>
                <a:gd name="connsiteX63" fmla="*/ 571411 w 644932"/>
                <a:gd name="connsiteY63" fmla="*/ 288378 h 526048"/>
                <a:gd name="connsiteX64" fmla="*/ 567273 w 644932"/>
                <a:gd name="connsiteY64" fmla="*/ 282591 h 526048"/>
                <a:gd name="connsiteX65" fmla="*/ 548276 w 644932"/>
                <a:gd name="connsiteY65" fmla="*/ 271514 h 526048"/>
                <a:gd name="connsiteX66" fmla="*/ 538891 w 644932"/>
                <a:gd name="connsiteY66" fmla="*/ 273320 h 526048"/>
                <a:gd name="connsiteX67" fmla="*/ 510210 w 644932"/>
                <a:gd name="connsiteY67" fmla="*/ 284894 h 526048"/>
                <a:gd name="connsiteX68" fmla="*/ 481188 w 644932"/>
                <a:gd name="connsiteY68" fmla="*/ 284909 h 526048"/>
                <a:gd name="connsiteX69" fmla="*/ 452351 w 644932"/>
                <a:gd name="connsiteY69" fmla="*/ 273846 h 526048"/>
                <a:gd name="connsiteX70" fmla="*/ 442582 w 644932"/>
                <a:gd name="connsiteY70" fmla="*/ 271912 h 526048"/>
                <a:gd name="connsiteX71" fmla="*/ 424182 w 644932"/>
                <a:gd name="connsiteY71" fmla="*/ 282591 h 526048"/>
                <a:gd name="connsiteX72" fmla="*/ 420699 w 644932"/>
                <a:gd name="connsiteY72" fmla="*/ 291748 h 526048"/>
                <a:gd name="connsiteX73" fmla="*/ 416091 w 644932"/>
                <a:gd name="connsiteY73" fmla="*/ 321666 h 526048"/>
                <a:gd name="connsiteX74" fmla="*/ 400905 w 644932"/>
                <a:gd name="connsiteY74" fmla="*/ 348000 h 526048"/>
                <a:gd name="connsiteX75" fmla="*/ 377144 w 644932"/>
                <a:gd name="connsiteY75" fmla="*/ 366799 h 526048"/>
                <a:gd name="connsiteX76" fmla="*/ 370873 w 644932"/>
                <a:gd name="connsiteY76" fmla="*/ 373724 h 526048"/>
                <a:gd name="connsiteX77" fmla="*/ 370859 w 644932"/>
                <a:gd name="connsiteY77" fmla="*/ 395721 h 526048"/>
                <a:gd name="connsiteX78" fmla="*/ 377400 w 644932"/>
                <a:gd name="connsiteY78" fmla="*/ 403158 h 526048"/>
                <a:gd name="connsiteX79" fmla="*/ 400606 w 644932"/>
                <a:gd name="connsiteY79" fmla="*/ 421615 h 526048"/>
                <a:gd name="connsiteX80" fmla="*/ 414186 w 644932"/>
                <a:gd name="connsiteY80" fmla="*/ 445632 h 526048"/>
                <a:gd name="connsiteX81" fmla="*/ 420116 w 644932"/>
                <a:gd name="connsiteY81" fmla="*/ 478607 h 526048"/>
                <a:gd name="connsiteX82" fmla="*/ 422860 w 644932"/>
                <a:gd name="connsiteY82" fmla="*/ 486257 h 526048"/>
                <a:gd name="connsiteX83" fmla="*/ 441857 w 644932"/>
                <a:gd name="connsiteY83" fmla="*/ 497320 h 526048"/>
                <a:gd name="connsiteX84" fmla="*/ 452593 w 644932"/>
                <a:gd name="connsiteY84" fmla="*/ 495400 h 526048"/>
                <a:gd name="connsiteX85" fmla="*/ 480250 w 644932"/>
                <a:gd name="connsiteY85" fmla="*/ 484764 h 526048"/>
                <a:gd name="connsiteX86" fmla="*/ 509244 w 644932"/>
                <a:gd name="connsiteY86" fmla="*/ 484977 h 526048"/>
                <a:gd name="connsiteX87" fmla="*/ 539360 w 644932"/>
                <a:gd name="connsiteY87" fmla="*/ 496353 h 526048"/>
                <a:gd name="connsiteX88" fmla="*/ 547906 w 644932"/>
                <a:gd name="connsiteY88" fmla="*/ 498102 h 526048"/>
                <a:gd name="connsiteX89" fmla="*/ 567629 w 644932"/>
                <a:gd name="connsiteY89" fmla="*/ 486868 h 526048"/>
                <a:gd name="connsiteX90" fmla="*/ 570416 w 644932"/>
                <a:gd name="connsiteY90" fmla="*/ 478664 h 526048"/>
                <a:gd name="connsiteX91" fmla="*/ 575364 w 644932"/>
                <a:gd name="connsiteY91" fmla="*/ 447523 h 526048"/>
                <a:gd name="connsiteX92" fmla="*/ 589797 w 644932"/>
                <a:gd name="connsiteY92" fmla="*/ 422369 h 526048"/>
                <a:gd name="connsiteX93" fmla="*/ 613984 w 644932"/>
                <a:gd name="connsiteY93" fmla="*/ 403101 h 526048"/>
                <a:gd name="connsiteX94" fmla="*/ 619971 w 644932"/>
                <a:gd name="connsiteY94" fmla="*/ 396034 h 526048"/>
                <a:gd name="connsiteX95" fmla="*/ 620028 w 644932"/>
                <a:gd name="connsiteY95" fmla="*/ 375458 h 526048"/>
                <a:gd name="connsiteX96" fmla="*/ 613401 w 644932"/>
                <a:gd name="connsiteY96" fmla="*/ 367282 h 526048"/>
                <a:gd name="connsiteX97" fmla="*/ 590195 w 644932"/>
                <a:gd name="connsiteY97" fmla="*/ 347659 h 526048"/>
                <a:gd name="connsiteX98" fmla="*/ 575066 w 644932"/>
                <a:gd name="connsiteY98" fmla="*/ 321282 h 526048"/>
                <a:gd name="connsiteX99" fmla="*/ 570430 w 644932"/>
                <a:gd name="connsiteY99" fmla="*/ 291293 h 526048"/>
                <a:gd name="connsiteX100" fmla="*/ 571411 w 644932"/>
                <a:gd name="connsiteY100" fmla="*/ 288378 h 526048"/>
                <a:gd name="connsiteX101" fmla="*/ 286907 w 644932"/>
                <a:gd name="connsiteY101" fmla="*/ 72483 h 526048"/>
                <a:gd name="connsiteX102" fmla="*/ 536545 w 644932"/>
                <a:gd name="connsiteY102" fmla="*/ 72483 h 526048"/>
                <a:gd name="connsiteX103" fmla="*/ 543641 w 644932"/>
                <a:gd name="connsiteY103" fmla="*/ 72469 h 526048"/>
                <a:gd name="connsiteX104" fmla="*/ 549129 w 644932"/>
                <a:gd name="connsiteY104" fmla="*/ 66866 h 526048"/>
                <a:gd name="connsiteX105" fmla="*/ 548987 w 644932"/>
                <a:gd name="connsiteY105" fmla="*/ 37091 h 526048"/>
                <a:gd name="connsiteX106" fmla="*/ 537825 w 644932"/>
                <a:gd name="connsiteY106" fmla="*/ 25957 h 526048"/>
                <a:gd name="connsiteX107" fmla="*/ 531440 w 644932"/>
                <a:gd name="connsiteY107" fmla="*/ 25886 h 526048"/>
                <a:gd name="connsiteX108" fmla="*/ 44223 w 644932"/>
                <a:gd name="connsiteY108" fmla="*/ 25886 h 526048"/>
                <a:gd name="connsiteX109" fmla="*/ 37838 w 644932"/>
                <a:gd name="connsiteY109" fmla="*/ 25957 h 526048"/>
                <a:gd name="connsiteX110" fmla="*/ 25993 w 644932"/>
                <a:gd name="connsiteY110" fmla="*/ 38015 h 526048"/>
                <a:gd name="connsiteX111" fmla="*/ 25922 w 644932"/>
                <a:gd name="connsiteY111" fmla="*/ 62828 h 526048"/>
                <a:gd name="connsiteX112" fmla="*/ 35847 w 644932"/>
                <a:gd name="connsiteY112" fmla="*/ 72483 h 526048"/>
                <a:gd name="connsiteX113" fmla="*/ 286907 w 644932"/>
                <a:gd name="connsiteY113" fmla="*/ 72483 h 526048"/>
                <a:gd name="connsiteX114" fmla="*/ 278930 w 644932"/>
                <a:gd name="connsiteY114" fmla="*/ 415970 h 526048"/>
                <a:gd name="connsiteX115" fmla="*/ 283182 w 644932"/>
                <a:gd name="connsiteY115" fmla="*/ 415970 h 526048"/>
                <a:gd name="connsiteX116" fmla="*/ 343416 w 644932"/>
                <a:gd name="connsiteY116" fmla="*/ 415884 h 526048"/>
                <a:gd name="connsiteX117" fmla="*/ 348449 w 644932"/>
                <a:gd name="connsiteY117" fmla="*/ 412130 h 526048"/>
                <a:gd name="connsiteX118" fmla="*/ 345165 w 644932"/>
                <a:gd name="connsiteY118" fmla="*/ 379938 h 526048"/>
                <a:gd name="connsiteX119" fmla="*/ 337756 w 644932"/>
                <a:gd name="connsiteY119" fmla="*/ 372430 h 526048"/>
                <a:gd name="connsiteX120" fmla="*/ 225792 w 644932"/>
                <a:gd name="connsiteY120" fmla="*/ 372430 h 526048"/>
                <a:gd name="connsiteX121" fmla="*/ 217857 w 644932"/>
                <a:gd name="connsiteY121" fmla="*/ 378444 h 526048"/>
                <a:gd name="connsiteX122" fmla="*/ 210022 w 644932"/>
                <a:gd name="connsiteY122" fmla="*/ 407879 h 526048"/>
                <a:gd name="connsiteX123" fmla="*/ 215852 w 644932"/>
                <a:gd name="connsiteY123" fmla="*/ 415970 h 526048"/>
                <a:gd name="connsiteX124" fmla="*/ 278930 w 644932"/>
                <a:gd name="connsiteY124" fmla="*/ 415970 h 526048"/>
                <a:gd name="connsiteX125" fmla="*/ 266573 w 644932"/>
                <a:gd name="connsiteY125" fmla="*/ 456026 h 526048"/>
                <a:gd name="connsiteX126" fmla="*/ 378580 w 644932"/>
                <a:gd name="connsiteY126" fmla="*/ 455941 h 526048"/>
                <a:gd name="connsiteX127" fmla="*/ 387980 w 644932"/>
                <a:gd name="connsiteY127" fmla="*/ 454234 h 526048"/>
                <a:gd name="connsiteX128" fmla="*/ 382149 w 644932"/>
                <a:gd name="connsiteY128" fmla="*/ 443399 h 526048"/>
                <a:gd name="connsiteX129" fmla="*/ 373319 w 644932"/>
                <a:gd name="connsiteY129" fmla="*/ 441920 h 526048"/>
                <a:gd name="connsiteX130" fmla="*/ 231551 w 644932"/>
                <a:gd name="connsiteY130" fmla="*/ 441892 h 526048"/>
                <a:gd name="connsiteX131" fmla="*/ 167037 w 644932"/>
                <a:gd name="connsiteY131" fmla="*/ 441906 h 526048"/>
                <a:gd name="connsiteX132" fmla="*/ 146290 w 644932"/>
                <a:gd name="connsiteY132" fmla="*/ 451021 h 526048"/>
                <a:gd name="connsiteX133" fmla="*/ 148210 w 644932"/>
                <a:gd name="connsiteY133" fmla="*/ 455941 h 526048"/>
                <a:gd name="connsiteX134" fmla="*/ 154595 w 644932"/>
                <a:gd name="connsiteY134" fmla="*/ 456026 h 526048"/>
                <a:gd name="connsiteX135" fmla="*/ 266573 w 644932"/>
                <a:gd name="connsiteY135" fmla="*/ 456026 h 526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644932" h="526048">
                  <a:moveTo>
                    <a:pt x="288130" y="6"/>
                  </a:moveTo>
                  <a:cubicBezTo>
                    <a:pt x="369963" y="6"/>
                    <a:pt x="451811" y="-8"/>
                    <a:pt x="533644" y="6"/>
                  </a:cubicBezTo>
                  <a:cubicBezTo>
                    <a:pt x="559965" y="6"/>
                    <a:pt x="575037" y="15036"/>
                    <a:pt x="575051" y="41342"/>
                  </a:cubicBezTo>
                  <a:cubicBezTo>
                    <a:pt x="575080" y="110648"/>
                    <a:pt x="575137" y="179940"/>
                    <a:pt x="574938" y="249246"/>
                  </a:cubicBezTo>
                  <a:cubicBezTo>
                    <a:pt x="574923" y="255460"/>
                    <a:pt x="576800" y="259114"/>
                    <a:pt x="582218" y="262299"/>
                  </a:cubicBezTo>
                  <a:cubicBezTo>
                    <a:pt x="596637" y="270732"/>
                    <a:pt x="600974" y="283629"/>
                    <a:pt x="595101" y="299242"/>
                  </a:cubicBezTo>
                  <a:cubicBezTo>
                    <a:pt x="593750" y="302839"/>
                    <a:pt x="594148" y="305484"/>
                    <a:pt x="596381" y="308371"/>
                  </a:cubicBezTo>
                  <a:cubicBezTo>
                    <a:pt x="603235" y="317201"/>
                    <a:pt x="608894" y="326728"/>
                    <a:pt x="612961" y="337165"/>
                  </a:cubicBezTo>
                  <a:cubicBezTo>
                    <a:pt x="614212" y="340379"/>
                    <a:pt x="616402" y="341659"/>
                    <a:pt x="619800" y="342355"/>
                  </a:cubicBezTo>
                  <a:cubicBezTo>
                    <a:pt x="636892" y="345825"/>
                    <a:pt x="644784" y="355679"/>
                    <a:pt x="644869" y="373183"/>
                  </a:cubicBezTo>
                  <a:cubicBezTo>
                    <a:pt x="644912" y="382170"/>
                    <a:pt x="645011" y="391157"/>
                    <a:pt x="644812" y="400143"/>
                  </a:cubicBezTo>
                  <a:cubicBezTo>
                    <a:pt x="644485" y="414718"/>
                    <a:pt x="635413" y="425426"/>
                    <a:pt x="621080" y="427616"/>
                  </a:cubicBezTo>
                  <a:cubicBezTo>
                    <a:pt x="616473" y="428312"/>
                    <a:pt x="613828" y="430175"/>
                    <a:pt x="612193" y="434370"/>
                  </a:cubicBezTo>
                  <a:cubicBezTo>
                    <a:pt x="608467" y="443911"/>
                    <a:pt x="603291" y="452670"/>
                    <a:pt x="596950" y="460676"/>
                  </a:cubicBezTo>
                  <a:cubicBezTo>
                    <a:pt x="593949" y="464458"/>
                    <a:pt x="593693" y="467871"/>
                    <a:pt x="595357" y="472407"/>
                  </a:cubicBezTo>
                  <a:cubicBezTo>
                    <a:pt x="600476" y="486342"/>
                    <a:pt x="596011" y="499424"/>
                    <a:pt x="583356" y="507415"/>
                  </a:cubicBezTo>
                  <a:cubicBezTo>
                    <a:pt x="574966" y="512719"/>
                    <a:pt x="566306" y="517611"/>
                    <a:pt x="557519" y="522246"/>
                  </a:cubicBezTo>
                  <a:cubicBezTo>
                    <a:pt x="544380" y="529157"/>
                    <a:pt x="530544" y="526441"/>
                    <a:pt x="521174" y="514980"/>
                  </a:cubicBezTo>
                  <a:cubicBezTo>
                    <a:pt x="518230" y="511383"/>
                    <a:pt x="515543" y="510473"/>
                    <a:pt x="510950" y="511027"/>
                  </a:cubicBezTo>
                  <a:cubicBezTo>
                    <a:pt x="500385" y="512293"/>
                    <a:pt x="489677" y="512279"/>
                    <a:pt x="479098" y="510956"/>
                  </a:cubicBezTo>
                  <a:cubicBezTo>
                    <a:pt x="475430" y="510501"/>
                    <a:pt x="473041" y="510956"/>
                    <a:pt x="470510" y="513956"/>
                  </a:cubicBezTo>
                  <a:cubicBezTo>
                    <a:pt x="459191" y="527394"/>
                    <a:pt x="445995" y="529555"/>
                    <a:pt x="430780" y="520824"/>
                  </a:cubicBezTo>
                  <a:cubicBezTo>
                    <a:pt x="423187" y="516473"/>
                    <a:pt x="415580" y="512165"/>
                    <a:pt x="408100" y="507615"/>
                  </a:cubicBezTo>
                  <a:cubicBezTo>
                    <a:pt x="400948" y="503278"/>
                    <a:pt x="395459" y="497305"/>
                    <a:pt x="394407" y="488745"/>
                  </a:cubicBezTo>
                  <a:cubicBezTo>
                    <a:pt x="393596" y="482119"/>
                    <a:pt x="389728" y="481763"/>
                    <a:pt x="384496" y="481778"/>
                  </a:cubicBezTo>
                  <a:cubicBezTo>
                    <a:pt x="325840" y="481877"/>
                    <a:pt x="267185" y="481835"/>
                    <a:pt x="208515" y="481835"/>
                  </a:cubicBezTo>
                  <a:cubicBezTo>
                    <a:pt x="168544" y="481835"/>
                    <a:pt x="128573" y="481863"/>
                    <a:pt x="88602" y="481806"/>
                  </a:cubicBezTo>
                  <a:cubicBezTo>
                    <a:pt x="78819" y="481792"/>
                    <a:pt x="73771" y="477626"/>
                    <a:pt x="73486" y="469691"/>
                  </a:cubicBezTo>
                  <a:cubicBezTo>
                    <a:pt x="73245" y="462894"/>
                    <a:pt x="77240" y="458102"/>
                    <a:pt x="84180" y="456979"/>
                  </a:cubicBezTo>
                  <a:cubicBezTo>
                    <a:pt x="92157" y="455685"/>
                    <a:pt x="100219" y="455941"/>
                    <a:pt x="108253" y="456111"/>
                  </a:cubicBezTo>
                  <a:cubicBezTo>
                    <a:pt x="112917" y="456211"/>
                    <a:pt x="115406" y="454434"/>
                    <a:pt x="117297" y="450054"/>
                  </a:cubicBezTo>
                  <a:cubicBezTo>
                    <a:pt x="127179" y="427203"/>
                    <a:pt x="144982" y="416212"/>
                    <a:pt x="169696" y="416012"/>
                  </a:cubicBezTo>
                  <a:cubicBezTo>
                    <a:pt x="172298" y="415998"/>
                    <a:pt x="174900" y="415899"/>
                    <a:pt x="177502" y="415998"/>
                  </a:cubicBezTo>
                  <a:cubicBezTo>
                    <a:pt x="180929" y="416140"/>
                    <a:pt x="182650" y="414448"/>
                    <a:pt x="183503" y="411263"/>
                  </a:cubicBezTo>
                  <a:cubicBezTo>
                    <a:pt x="186361" y="400527"/>
                    <a:pt x="189176" y="389777"/>
                    <a:pt x="192305" y="379113"/>
                  </a:cubicBezTo>
                  <a:cubicBezTo>
                    <a:pt x="193769" y="374108"/>
                    <a:pt x="192561" y="372401"/>
                    <a:pt x="187186" y="372458"/>
                  </a:cubicBezTo>
                  <a:cubicBezTo>
                    <a:pt x="166368" y="372686"/>
                    <a:pt x="145565" y="372543"/>
                    <a:pt x="124748" y="372543"/>
                  </a:cubicBezTo>
                  <a:cubicBezTo>
                    <a:pt x="93763" y="372543"/>
                    <a:pt x="62779" y="372572"/>
                    <a:pt x="31795" y="372529"/>
                  </a:cubicBezTo>
                  <a:cubicBezTo>
                    <a:pt x="12499" y="372501"/>
                    <a:pt x="142" y="360642"/>
                    <a:pt x="114" y="341204"/>
                  </a:cubicBezTo>
                  <a:cubicBezTo>
                    <a:pt x="-28" y="240643"/>
                    <a:pt x="-57" y="140111"/>
                    <a:pt x="142" y="39593"/>
                  </a:cubicBezTo>
                  <a:cubicBezTo>
                    <a:pt x="185" y="14979"/>
                    <a:pt x="15883" y="21"/>
                    <a:pt x="40483" y="21"/>
                  </a:cubicBezTo>
                  <a:cubicBezTo>
                    <a:pt x="123027" y="-8"/>
                    <a:pt x="205586" y="6"/>
                    <a:pt x="288130" y="6"/>
                  </a:cubicBezTo>
                  <a:close/>
                  <a:moveTo>
                    <a:pt x="287419" y="98391"/>
                  </a:moveTo>
                  <a:cubicBezTo>
                    <a:pt x="203723" y="98391"/>
                    <a:pt x="120027" y="98391"/>
                    <a:pt x="36331" y="98391"/>
                  </a:cubicBezTo>
                  <a:cubicBezTo>
                    <a:pt x="25936" y="98391"/>
                    <a:pt x="25922" y="98405"/>
                    <a:pt x="25922" y="109027"/>
                  </a:cubicBezTo>
                  <a:cubicBezTo>
                    <a:pt x="25922" y="184206"/>
                    <a:pt x="25922" y="259399"/>
                    <a:pt x="25922" y="334577"/>
                  </a:cubicBezTo>
                  <a:cubicBezTo>
                    <a:pt x="25922" y="346650"/>
                    <a:pt x="25936" y="346678"/>
                    <a:pt x="38123" y="346664"/>
                  </a:cubicBezTo>
                  <a:cubicBezTo>
                    <a:pt x="133408" y="346621"/>
                    <a:pt x="228678" y="346593"/>
                    <a:pt x="323963" y="346465"/>
                  </a:cubicBezTo>
                  <a:cubicBezTo>
                    <a:pt x="339662" y="346451"/>
                    <a:pt x="355516" y="348157"/>
                    <a:pt x="370745" y="341943"/>
                  </a:cubicBezTo>
                  <a:cubicBezTo>
                    <a:pt x="374471" y="340421"/>
                    <a:pt x="377343" y="339199"/>
                    <a:pt x="379007" y="335246"/>
                  </a:cubicBezTo>
                  <a:cubicBezTo>
                    <a:pt x="382761" y="326302"/>
                    <a:pt x="387240" y="317656"/>
                    <a:pt x="393283" y="310006"/>
                  </a:cubicBezTo>
                  <a:cubicBezTo>
                    <a:pt x="396682" y="305712"/>
                    <a:pt x="397507" y="301787"/>
                    <a:pt x="395630" y="296369"/>
                  </a:cubicBezTo>
                  <a:cubicBezTo>
                    <a:pt x="390923" y="282832"/>
                    <a:pt x="395516" y="270163"/>
                    <a:pt x="407617" y="262527"/>
                  </a:cubicBezTo>
                  <a:cubicBezTo>
                    <a:pt x="416404" y="256981"/>
                    <a:pt x="425434" y="251749"/>
                    <a:pt x="434634" y="246942"/>
                  </a:cubicBezTo>
                  <a:cubicBezTo>
                    <a:pt x="447147" y="240416"/>
                    <a:pt x="460741" y="243231"/>
                    <a:pt x="469742" y="254123"/>
                  </a:cubicBezTo>
                  <a:cubicBezTo>
                    <a:pt x="472472" y="257422"/>
                    <a:pt x="475358" y="258972"/>
                    <a:pt x="479482" y="258361"/>
                  </a:cubicBezTo>
                  <a:cubicBezTo>
                    <a:pt x="490076" y="256782"/>
                    <a:pt x="500669" y="256725"/>
                    <a:pt x="511263" y="258346"/>
                  </a:cubicBezTo>
                  <a:cubicBezTo>
                    <a:pt x="515614" y="259015"/>
                    <a:pt x="518870" y="257692"/>
                    <a:pt x="521757" y="254123"/>
                  </a:cubicBezTo>
                  <a:cubicBezTo>
                    <a:pt x="526762" y="247924"/>
                    <a:pt x="533730" y="244099"/>
                    <a:pt x="541522" y="244554"/>
                  </a:cubicBezTo>
                  <a:cubicBezTo>
                    <a:pt x="549129" y="244994"/>
                    <a:pt x="549243" y="241439"/>
                    <a:pt x="549229" y="235809"/>
                  </a:cubicBezTo>
                  <a:cubicBezTo>
                    <a:pt x="549087" y="193491"/>
                    <a:pt x="549158" y="151174"/>
                    <a:pt x="549144" y="108842"/>
                  </a:cubicBezTo>
                  <a:cubicBezTo>
                    <a:pt x="549144" y="98391"/>
                    <a:pt x="549129" y="98377"/>
                    <a:pt x="538522" y="98377"/>
                  </a:cubicBezTo>
                  <a:cubicBezTo>
                    <a:pt x="454811" y="98391"/>
                    <a:pt x="371115" y="98391"/>
                    <a:pt x="287419" y="98391"/>
                  </a:cubicBezTo>
                  <a:close/>
                  <a:moveTo>
                    <a:pt x="571411" y="288378"/>
                  </a:moveTo>
                  <a:cubicBezTo>
                    <a:pt x="571369" y="285079"/>
                    <a:pt x="569321" y="283785"/>
                    <a:pt x="567273" y="282591"/>
                  </a:cubicBezTo>
                  <a:cubicBezTo>
                    <a:pt x="560946" y="278894"/>
                    <a:pt x="554462" y="275453"/>
                    <a:pt x="548276" y="271514"/>
                  </a:cubicBezTo>
                  <a:cubicBezTo>
                    <a:pt x="544280" y="268968"/>
                    <a:pt x="541849" y="269423"/>
                    <a:pt x="538891" y="273320"/>
                  </a:cubicBezTo>
                  <a:cubicBezTo>
                    <a:pt x="531739" y="282733"/>
                    <a:pt x="522070" y="286430"/>
                    <a:pt x="510210" y="284894"/>
                  </a:cubicBezTo>
                  <a:cubicBezTo>
                    <a:pt x="500570" y="283643"/>
                    <a:pt x="490787" y="283501"/>
                    <a:pt x="481188" y="284909"/>
                  </a:cubicBezTo>
                  <a:cubicBezTo>
                    <a:pt x="469272" y="286643"/>
                    <a:pt x="459717" y="283131"/>
                    <a:pt x="452351" y="273846"/>
                  </a:cubicBezTo>
                  <a:cubicBezTo>
                    <a:pt x="449436" y="270177"/>
                    <a:pt x="446507" y="269551"/>
                    <a:pt x="442582" y="271912"/>
                  </a:cubicBezTo>
                  <a:cubicBezTo>
                    <a:pt x="436496" y="275552"/>
                    <a:pt x="430396" y="279178"/>
                    <a:pt x="424182" y="282591"/>
                  </a:cubicBezTo>
                  <a:cubicBezTo>
                    <a:pt x="420258" y="284738"/>
                    <a:pt x="418751" y="287226"/>
                    <a:pt x="420699" y="291748"/>
                  </a:cubicBezTo>
                  <a:cubicBezTo>
                    <a:pt x="425391" y="302583"/>
                    <a:pt x="423159" y="312580"/>
                    <a:pt x="416091" y="321666"/>
                  </a:cubicBezTo>
                  <a:cubicBezTo>
                    <a:pt x="409806" y="329743"/>
                    <a:pt x="404815" y="338530"/>
                    <a:pt x="400905" y="348000"/>
                  </a:cubicBezTo>
                  <a:cubicBezTo>
                    <a:pt x="396525" y="358608"/>
                    <a:pt x="388875" y="365434"/>
                    <a:pt x="377144" y="366799"/>
                  </a:cubicBezTo>
                  <a:cubicBezTo>
                    <a:pt x="372793" y="367311"/>
                    <a:pt x="370845" y="369429"/>
                    <a:pt x="370873" y="373724"/>
                  </a:cubicBezTo>
                  <a:cubicBezTo>
                    <a:pt x="370930" y="381061"/>
                    <a:pt x="370945" y="388384"/>
                    <a:pt x="370859" y="395721"/>
                  </a:cubicBezTo>
                  <a:cubicBezTo>
                    <a:pt x="370802" y="400271"/>
                    <a:pt x="372651" y="402575"/>
                    <a:pt x="377400" y="403158"/>
                  </a:cubicBezTo>
                  <a:cubicBezTo>
                    <a:pt x="388804" y="404537"/>
                    <a:pt x="396241" y="411292"/>
                    <a:pt x="400606" y="421615"/>
                  </a:cubicBezTo>
                  <a:cubicBezTo>
                    <a:pt x="404218" y="430147"/>
                    <a:pt x="408342" y="438422"/>
                    <a:pt x="414186" y="445632"/>
                  </a:cubicBezTo>
                  <a:cubicBezTo>
                    <a:pt x="422277" y="455628"/>
                    <a:pt x="425235" y="466364"/>
                    <a:pt x="420116" y="478607"/>
                  </a:cubicBezTo>
                  <a:cubicBezTo>
                    <a:pt x="418651" y="482105"/>
                    <a:pt x="419646" y="484437"/>
                    <a:pt x="422860" y="486257"/>
                  </a:cubicBezTo>
                  <a:cubicBezTo>
                    <a:pt x="429245" y="489854"/>
                    <a:pt x="435672" y="493395"/>
                    <a:pt x="441857" y="497320"/>
                  </a:cubicBezTo>
                  <a:cubicBezTo>
                    <a:pt x="446280" y="500121"/>
                    <a:pt x="449223" y="499765"/>
                    <a:pt x="452593" y="495400"/>
                  </a:cubicBezTo>
                  <a:cubicBezTo>
                    <a:pt x="459518" y="486399"/>
                    <a:pt x="469031" y="483143"/>
                    <a:pt x="480250" y="484764"/>
                  </a:cubicBezTo>
                  <a:cubicBezTo>
                    <a:pt x="489905" y="486157"/>
                    <a:pt x="499688" y="486413"/>
                    <a:pt x="509244" y="484977"/>
                  </a:cubicBezTo>
                  <a:cubicBezTo>
                    <a:pt x="521714" y="483086"/>
                    <a:pt x="531654" y="486570"/>
                    <a:pt x="539360" y="496353"/>
                  </a:cubicBezTo>
                  <a:cubicBezTo>
                    <a:pt x="541892" y="499566"/>
                    <a:pt x="544451" y="500121"/>
                    <a:pt x="547906" y="498102"/>
                  </a:cubicBezTo>
                  <a:cubicBezTo>
                    <a:pt x="554447" y="494291"/>
                    <a:pt x="561031" y="490580"/>
                    <a:pt x="567629" y="486868"/>
                  </a:cubicBezTo>
                  <a:cubicBezTo>
                    <a:pt x="571070" y="484934"/>
                    <a:pt x="572179" y="482460"/>
                    <a:pt x="570416" y="478664"/>
                  </a:cubicBezTo>
                  <a:cubicBezTo>
                    <a:pt x="565098" y="467217"/>
                    <a:pt x="568183" y="456993"/>
                    <a:pt x="575364" y="447523"/>
                  </a:cubicBezTo>
                  <a:cubicBezTo>
                    <a:pt x="581265" y="439759"/>
                    <a:pt x="586100" y="431384"/>
                    <a:pt x="589797" y="422369"/>
                  </a:cubicBezTo>
                  <a:cubicBezTo>
                    <a:pt x="594290" y="411420"/>
                    <a:pt x="602083" y="404551"/>
                    <a:pt x="613984" y="403101"/>
                  </a:cubicBezTo>
                  <a:cubicBezTo>
                    <a:pt x="618506" y="402547"/>
                    <a:pt x="620028" y="400257"/>
                    <a:pt x="619971" y="396034"/>
                  </a:cubicBezTo>
                  <a:cubicBezTo>
                    <a:pt x="619857" y="389180"/>
                    <a:pt x="619729" y="382312"/>
                    <a:pt x="620028" y="375458"/>
                  </a:cubicBezTo>
                  <a:cubicBezTo>
                    <a:pt x="620241" y="370496"/>
                    <a:pt x="618236" y="368064"/>
                    <a:pt x="613401" y="367282"/>
                  </a:cubicBezTo>
                  <a:cubicBezTo>
                    <a:pt x="601813" y="365377"/>
                    <a:pt x="594376" y="358295"/>
                    <a:pt x="590195" y="347659"/>
                  </a:cubicBezTo>
                  <a:cubicBezTo>
                    <a:pt x="586441" y="338104"/>
                    <a:pt x="581308" y="329359"/>
                    <a:pt x="575066" y="321282"/>
                  </a:cubicBezTo>
                  <a:cubicBezTo>
                    <a:pt x="567942" y="312068"/>
                    <a:pt x="566292" y="302171"/>
                    <a:pt x="570430" y="291293"/>
                  </a:cubicBezTo>
                  <a:cubicBezTo>
                    <a:pt x="570842" y="290198"/>
                    <a:pt x="571184" y="289061"/>
                    <a:pt x="571411" y="288378"/>
                  </a:cubicBezTo>
                  <a:close/>
                  <a:moveTo>
                    <a:pt x="286907" y="72483"/>
                  </a:moveTo>
                  <a:cubicBezTo>
                    <a:pt x="370120" y="72483"/>
                    <a:pt x="453332" y="72483"/>
                    <a:pt x="536545" y="72483"/>
                  </a:cubicBezTo>
                  <a:cubicBezTo>
                    <a:pt x="538905" y="72483"/>
                    <a:pt x="541280" y="72398"/>
                    <a:pt x="543641" y="72469"/>
                  </a:cubicBezTo>
                  <a:cubicBezTo>
                    <a:pt x="547551" y="72583"/>
                    <a:pt x="549172" y="70677"/>
                    <a:pt x="549129" y="66866"/>
                  </a:cubicBezTo>
                  <a:cubicBezTo>
                    <a:pt x="549044" y="56941"/>
                    <a:pt x="549300" y="47002"/>
                    <a:pt x="548987" y="37091"/>
                  </a:cubicBezTo>
                  <a:cubicBezTo>
                    <a:pt x="548774" y="29981"/>
                    <a:pt x="544878" y="26412"/>
                    <a:pt x="537825" y="25957"/>
                  </a:cubicBezTo>
                  <a:cubicBezTo>
                    <a:pt x="535706" y="25829"/>
                    <a:pt x="533573" y="25886"/>
                    <a:pt x="531440" y="25886"/>
                  </a:cubicBezTo>
                  <a:cubicBezTo>
                    <a:pt x="369039" y="25886"/>
                    <a:pt x="206638" y="25886"/>
                    <a:pt x="44223" y="25886"/>
                  </a:cubicBezTo>
                  <a:cubicBezTo>
                    <a:pt x="42090" y="25886"/>
                    <a:pt x="39957" y="25829"/>
                    <a:pt x="37838" y="25957"/>
                  </a:cubicBezTo>
                  <a:cubicBezTo>
                    <a:pt x="29989" y="26440"/>
                    <a:pt x="26207" y="30137"/>
                    <a:pt x="25993" y="38015"/>
                  </a:cubicBezTo>
                  <a:cubicBezTo>
                    <a:pt x="25780" y="46277"/>
                    <a:pt x="25908" y="54567"/>
                    <a:pt x="25922" y="62828"/>
                  </a:cubicBezTo>
                  <a:cubicBezTo>
                    <a:pt x="25936" y="72455"/>
                    <a:pt x="25951" y="72483"/>
                    <a:pt x="35847" y="72483"/>
                  </a:cubicBezTo>
                  <a:cubicBezTo>
                    <a:pt x="119529" y="72483"/>
                    <a:pt x="203225" y="72483"/>
                    <a:pt x="286907" y="72483"/>
                  </a:cubicBezTo>
                  <a:close/>
                  <a:moveTo>
                    <a:pt x="278930" y="415970"/>
                  </a:moveTo>
                  <a:cubicBezTo>
                    <a:pt x="280352" y="415970"/>
                    <a:pt x="281760" y="415970"/>
                    <a:pt x="283182" y="415970"/>
                  </a:cubicBezTo>
                  <a:cubicBezTo>
                    <a:pt x="303260" y="415970"/>
                    <a:pt x="323338" y="416027"/>
                    <a:pt x="343416" y="415884"/>
                  </a:cubicBezTo>
                  <a:cubicBezTo>
                    <a:pt x="345605" y="415870"/>
                    <a:pt x="350426" y="417463"/>
                    <a:pt x="348449" y="412130"/>
                  </a:cubicBezTo>
                  <a:cubicBezTo>
                    <a:pt x="344567" y="401622"/>
                    <a:pt x="345108" y="390744"/>
                    <a:pt x="345165" y="379938"/>
                  </a:cubicBezTo>
                  <a:cubicBezTo>
                    <a:pt x="345193" y="374534"/>
                    <a:pt x="343373" y="372415"/>
                    <a:pt x="337756" y="372430"/>
                  </a:cubicBezTo>
                  <a:cubicBezTo>
                    <a:pt x="300444" y="372600"/>
                    <a:pt x="263118" y="372586"/>
                    <a:pt x="225792" y="372430"/>
                  </a:cubicBezTo>
                  <a:cubicBezTo>
                    <a:pt x="221199" y="372415"/>
                    <a:pt x="218952" y="373994"/>
                    <a:pt x="217857" y="378444"/>
                  </a:cubicBezTo>
                  <a:cubicBezTo>
                    <a:pt x="215440" y="388299"/>
                    <a:pt x="212681" y="398082"/>
                    <a:pt x="210022" y="407879"/>
                  </a:cubicBezTo>
                  <a:cubicBezTo>
                    <a:pt x="207889" y="415756"/>
                    <a:pt x="207975" y="415956"/>
                    <a:pt x="215852" y="415970"/>
                  </a:cubicBezTo>
                  <a:cubicBezTo>
                    <a:pt x="236883" y="415984"/>
                    <a:pt x="257899" y="415970"/>
                    <a:pt x="278930" y="415970"/>
                  </a:cubicBezTo>
                  <a:close/>
                  <a:moveTo>
                    <a:pt x="266573" y="456026"/>
                  </a:moveTo>
                  <a:cubicBezTo>
                    <a:pt x="303914" y="456026"/>
                    <a:pt x="341240" y="456083"/>
                    <a:pt x="378580" y="455941"/>
                  </a:cubicBezTo>
                  <a:cubicBezTo>
                    <a:pt x="381851" y="455927"/>
                    <a:pt x="387269" y="457946"/>
                    <a:pt x="387980" y="454234"/>
                  </a:cubicBezTo>
                  <a:cubicBezTo>
                    <a:pt x="388676" y="450637"/>
                    <a:pt x="385136" y="446428"/>
                    <a:pt x="382149" y="443399"/>
                  </a:cubicBezTo>
                  <a:cubicBezTo>
                    <a:pt x="379775" y="440996"/>
                    <a:pt x="376319" y="441920"/>
                    <a:pt x="373319" y="441920"/>
                  </a:cubicBezTo>
                  <a:cubicBezTo>
                    <a:pt x="326068" y="441878"/>
                    <a:pt x="278802" y="441892"/>
                    <a:pt x="231551" y="441892"/>
                  </a:cubicBezTo>
                  <a:cubicBezTo>
                    <a:pt x="210051" y="441892"/>
                    <a:pt x="188551" y="441920"/>
                    <a:pt x="167037" y="441906"/>
                  </a:cubicBezTo>
                  <a:cubicBezTo>
                    <a:pt x="158775" y="441906"/>
                    <a:pt x="151836" y="444906"/>
                    <a:pt x="146290" y="451021"/>
                  </a:cubicBezTo>
                  <a:cubicBezTo>
                    <a:pt x="143759" y="453808"/>
                    <a:pt x="144172" y="455685"/>
                    <a:pt x="148210" y="455941"/>
                  </a:cubicBezTo>
                  <a:cubicBezTo>
                    <a:pt x="150329" y="456083"/>
                    <a:pt x="152462" y="456026"/>
                    <a:pt x="154595" y="456026"/>
                  </a:cubicBezTo>
                  <a:cubicBezTo>
                    <a:pt x="191907" y="456026"/>
                    <a:pt x="229233" y="456026"/>
                    <a:pt x="266573" y="456026"/>
                  </a:cubicBezTo>
                  <a:close/>
                </a:path>
              </a:pathLst>
            </a:custGeom>
            <a:grpFill/>
            <a:ln w="1406" cap="flat">
              <a:noFill/>
              <a:prstDash val="solid"/>
              <a:miter/>
            </a:ln>
          </p:spPr>
          <p:txBody>
            <a:bodyPr rtlCol="0" anchor="ctr"/>
            <a:lstStyle/>
            <a:p>
              <a:endParaRPr lang="en-IN"/>
            </a:p>
          </p:txBody>
        </p:sp>
        <p:sp>
          <p:nvSpPr>
            <p:cNvPr id="29" name="Freeform: Shape 23">
              <a:extLst>
                <a:ext uri="{FF2B5EF4-FFF2-40B4-BE49-F238E27FC236}">
                  <a16:creationId xmlns:a16="http://schemas.microsoft.com/office/drawing/2014/main" id="{855DB9BD-D87C-406B-A9BF-F1AE25E3A801}"/>
                </a:ext>
              </a:extLst>
            </p:cNvPr>
            <p:cNvSpPr/>
            <p:nvPr/>
          </p:nvSpPr>
          <p:spPr>
            <a:xfrm>
              <a:off x="3578074" y="3819955"/>
              <a:ext cx="70454" cy="115648"/>
            </a:xfrm>
            <a:custGeom>
              <a:avLst/>
              <a:gdLst>
                <a:gd name="connsiteX0" fmla="*/ 70455 w 70454"/>
                <a:gd name="connsiteY0" fmla="*/ 12032 h 115648"/>
                <a:gd name="connsiteX1" fmla="*/ 64696 w 70454"/>
                <a:gd name="connsiteY1" fmla="*/ 23863 h 115648"/>
                <a:gd name="connsiteX2" fmla="*/ 36030 w 70454"/>
                <a:gd name="connsiteY2" fmla="*/ 52387 h 115648"/>
                <a:gd name="connsiteX3" fmla="*/ 36030 w 70454"/>
                <a:gd name="connsiteY3" fmla="*/ 62952 h 115648"/>
                <a:gd name="connsiteX4" fmla="*/ 65976 w 70454"/>
                <a:gd name="connsiteY4" fmla="*/ 93197 h 115648"/>
                <a:gd name="connsiteX5" fmla="*/ 65677 w 70454"/>
                <a:gd name="connsiteY5" fmla="*/ 112479 h 115648"/>
                <a:gd name="connsiteX6" fmla="*/ 48955 w 70454"/>
                <a:gd name="connsiteY6" fmla="*/ 111839 h 115648"/>
                <a:gd name="connsiteX7" fmla="*/ 3879 w 70454"/>
                <a:gd name="connsiteY7" fmla="*/ 66635 h 115648"/>
                <a:gd name="connsiteX8" fmla="*/ 4434 w 70454"/>
                <a:gd name="connsiteY8" fmla="*/ 48206 h 115648"/>
                <a:gd name="connsiteX9" fmla="*/ 48514 w 70454"/>
                <a:gd name="connsiteY9" fmla="*/ 3998 h 115648"/>
                <a:gd name="connsiteX10" fmla="*/ 63516 w 70454"/>
                <a:gd name="connsiteY10" fmla="*/ 1424 h 115648"/>
                <a:gd name="connsiteX11" fmla="*/ 70455 w 70454"/>
                <a:gd name="connsiteY11" fmla="*/ 12032 h 115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454" h="115648">
                  <a:moveTo>
                    <a:pt x="70455" y="12032"/>
                  </a:moveTo>
                  <a:cubicBezTo>
                    <a:pt x="70355" y="17478"/>
                    <a:pt x="67796" y="20777"/>
                    <a:pt x="64696" y="23863"/>
                  </a:cubicBezTo>
                  <a:cubicBezTo>
                    <a:pt x="55141" y="33361"/>
                    <a:pt x="45770" y="43073"/>
                    <a:pt x="36030" y="52387"/>
                  </a:cubicBezTo>
                  <a:cubicBezTo>
                    <a:pt x="31949" y="56283"/>
                    <a:pt x="32190" y="59170"/>
                    <a:pt x="36030" y="62952"/>
                  </a:cubicBezTo>
                  <a:cubicBezTo>
                    <a:pt x="46140" y="72906"/>
                    <a:pt x="56164" y="82959"/>
                    <a:pt x="65976" y="93197"/>
                  </a:cubicBezTo>
                  <a:cubicBezTo>
                    <a:pt x="72133" y="99624"/>
                    <a:pt x="71806" y="107388"/>
                    <a:pt x="65677" y="112479"/>
                  </a:cubicBezTo>
                  <a:cubicBezTo>
                    <a:pt x="60558" y="116730"/>
                    <a:pt x="54131" y="116887"/>
                    <a:pt x="48955" y="111839"/>
                  </a:cubicBezTo>
                  <a:cubicBezTo>
                    <a:pt x="33740" y="96965"/>
                    <a:pt x="18667" y="81935"/>
                    <a:pt x="3879" y="66635"/>
                  </a:cubicBezTo>
                  <a:cubicBezTo>
                    <a:pt x="-1581" y="60990"/>
                    <a:pt x="-1169" y="53908"/>
                    <a:pt x="4434" y="48206"/>
                  </a:cubicBezTo>
                  <a:cubicBezTo>
                    <a:pt x="19009" y="33361"/>
                    <a:pt x="33797" y="18701"/>
                    <a:pt x="48514" y="3998"/>
                  </a:cubicBezTo>
                  <a:cubicBezTo>
                    <a:pt x="52880" y="-367"/>
                    <a:pt x="58056" y="-1050"/>
                    <a:pt x="63516" y="1424"/>
                  </a:cubicBezTo>
                  <a:cubicBezTo>
                    <a:pt x="68294" y="3586"/>
                    <a:pt x="70341" y="7709"/>
                    <a:pt x="70455" y="12032"/>
                  </a:cubicBezTo>
                  <a:close/>
                </a:path>
              </a:pathLst>
            </a:custGeom>
            <a:grpFill/>
            <a:ln w="1406" cap="flat">
              <a:noFill/>
              <a:prstDash val="solid"/>
              <a:miter/>
            </a:ln>
          </p:spPr>
          <p:txBody>
            <a:bodyPr rtlCol="0" anchor="ctr"/>
            <a:lstStyle/>
            <a:p>
              <a:endParaRPr lang="en-IN"/>
            </a:p>
          </p:txBody>
        </p:sp>
        <p:sp>
          <p:nvSpPr>
            <p:cNvPr id="30" name="Freeform: Shape 24">
              <a:extLst>
                <a:ext uri="{FF2B5EF4-FFF2-40B4-BE49-F238E27FC236}">
                  <a16:creationId xmlns:a16="http://schemas.microsoft.com/office/drawing/2014/main" id="{3F8605B9-C160-4199-A78A-2A5315702191}"/>
                </a:ext>
              </a:extLst>
            </p:cNvPr>
            <p:cNvSpPr/>
            <p:nvPr/>
          </p:nvSpPr>
          <p:spPr>
            <a:xfrm>
              <a:off x="3777346" y="3820044"/>
              <a:ext cx="70266" cy="115184"/>
            </a:xfrm>
            <a:custGeom>
              <a:avLst/>
              <a:gdLst>
                <a:gd name="connsiteX0" fmla="*/ 70255 w 70266"/>
                <a:gd name="connsiteY0" fmla="*/ 58270 h 115184"/>
                <a:gd name="connsiteX1" fmla="*/ 65791 w 70266"/>
                <a:gd name="connsiteY1" fmla="*/ 67868 h 115184"/>
                <a:gd name="connsiteX2" fmla="*/ 23473 w 70266"/>
                <a:gd name="connsiteY2" fmla="*/ 109759 h 115184"/>
                <a:gd name="connsiteX3" fmla="*/ 3509 w 70266"/>
                <a:gd name="connsiteY3" fmla="*/ 111010 h 115184"/>
                <a:gd name="connsiteX4" fmla="*/ 5770 w 70266"/>
                <a:gd name="connsiteY4" fmla="*/ 91686 h 115184"/>
                <a:gd name="connsiteX5" fmla="*/ 34892 w 70266"/>
                <a:gd name="connsiteY5" fmla="*/ 62678 h 115184"/>
                <a:gd name="connsiteX6" fmla="*/ 35019 w 70266"/>
                <a:gd name="connsiteY6" fmla="*/ 53066 h 115184"/>
                <a:gd name="connsiteX7" fmla="*/ 4433 w 70266"/>
                <a:gd name="connsiteY7" fmla="*/ 22508 h 115184"/>
                <a:gd name="connsiteX8" fmla="*/ 5884 w 70266"/>
                <a:gd name="connsiteY8" fmla="*/ 2402 h 115184"/>
                <a:gd name="connsiteX9" fmla="*/ 20331 w 70266"/>
                <a:gd name="connsiteY9" fmla="*/ 2999 h 115184"/>
                <a:gd name="connsiteX10" fmla="*/ 67554 w 70266"/>
                <a:gd name="connsiteY10" fmla="*/ 49980 h 115184"/>
                <a:gd name="connsiteX11" fmla="*/ 70255 w 70266"/>
                <a:gd name="connsiteY11" fmla="*/ 58270 h 115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266" h="115184">
                  <a:moveTo>
                    <a:pt x="70255" y="58270"/>
                  </a:moveTo>
                  <a:cubicBezTo>
                    <a:pt x="70426" y="61924"/>
                    <a:pt x="68606" y="65095"/>
                    <a:pt x="65791" y="67868"/>
                  </a:cubicBezTo>
                  <a:cubicBezTo>
                    <a:pt x="51685" y="81832"/>
                    <a:pt x="37693" y="95895"/>
                    <a:pt x="23473" y="109759"/>
                  </a:cubicBezTo>
                  <a:cubicBezTo>
                    <a:pt x="16420" y="116627"/>
                    <a:pt x="8984" y="116897"/>
                    <a:pt x="3509" y="111010"/>
                  </a:cubicBezTo>
                  <a:cubicBezTo>
                    <a:pt x="-1738" y="105365"/>
                    <a:pt x="-1027" y="98568"/>
                    <a:pt x="5770" y="91686"/>
                  </a:cubicBezTo>
                  <a:cubicBezTo>
                    <a:pt x="15397" y="81931"/>
                    <a:pt x="24980" y="72120"/>
                    <a:pt x="34892" y="62678"/>
                  </a:cubicBezTo>
                  <a:cubicBezTo>
                    <a:pt x="38674" y="59081"/>
                    <a:pt x="38958" y="56820"/>
                    <a:pt x="35019" y="53066"/>
                  </a:cubicBezTo>
                  <a:cubicBezTo>
                    <a:pt x="24597" y="43126"/>
                    <a:pt x="14444" y="32874"/>
                    <a:pt x="4433" y="22508"/>
                  </a:cubicBezTo>
                  <a:cubicBezTo>
                    <a:pt x="-2065" y="15768"/>
                    <a:pt x="-1283" y="7094"/>
                    <a:pt x="5884" y="2402"/>
                  </a:cubicBezTo>
                  <a:cubicBezTo>
                    <a:pt x="10789" y="-798"/>
                    <a:pt x="16207" y="-997"/>
                    <a:pt x="20331" y="2999"/>
                  </a:cubicBezTo>
                  <a:cubicBezTo>
                    <a:pt x="36271" y="18455"/>
                    <a:pt x="51884" y="34253"/>
                    <a:pt x="67554" y="49980"/>
                  </a:cubicBezTo>
                  <a:cubicBezTo>
                    <a:pt x="69672" y="52085"/>
                    <a:pt x="70255" y="54914"/>
                    <a:pt x="70255" y="58270"/>
                  </a:cubicBezTo>
                  <a:close/>
                </a:path>
              </a:pathLst>
            </a:custGeom>
            <a:grpFill/>
            <a:ln w="1406" cap="flat">
              <a:noFill/>
              <a:prstDash val="solid"/>
              <a:miter/>
            </a:ln>
          </p:spPr>
          <p:txBody>
            <a:bodyPr rtlCol="0" anchor="ctr"/>
            <a:lstStyle/>
            <a:p>
              <a:endParaRPr lang="en-IN"/>
            </a:p>
          </p:txBody>
        </p:sp>
        <p:sp>
          <p:nvSpPr>
            <p:cNvPr id="31" name="Freeform: Shape 25">
              <a:extLst>
                <a:ext uri="{FF2B5EF4-FFF2-40B4-BE49-F238E27FC236}">
                  <a16:creationId xmlns:a16="http://schemas.microsoft.com/office/drawing/2014/main" id="{4B1D7398-CA7B-4D06-AC05-6B9A05EF6ACF}"/>
                </a:ext>
              </a:extLst>
            </p:cNvPr>
            <p:cNvSpPr/>
            <p:nvPr/>
          </p:nvSpPr>
          <p:spPr>
            <a:xfrm>
              <a:off x="3677883" y="3825678"/>
              <a:ext cx="70198" cy="104195"/>
            </a:xfrm>
            <a:custGeom>
              <a:avLst/>
              <a:gdLst>
                <a:gd name="connsiteX0" fmla="*/ 13234 w 70198"/>
                <a:gd name="connsiteY0" fmla="*/ 104196 h 104195"/>
                <a:gd name="connsiteX1" fmla="*/ 1844 w 70198"/>
                <a:gd name="connsiteY1" fmla="*/ 84843 h 104195"/>
                <a:gd name="connsiteX2" fmla="*/ 21979 w 70198"/>
                <a:gd name="connsiteY2" fmla="*/ 48967 h 104195"/>
                <a:gd name="connsiteX3" fmla="*/ 44843 w 70198"/>
                <a:gd name="connsiteY3" fmla="*/ 8925 h 104195"/>
                <a:gd name="connsiteX4" fmla="*/ 64267 w 70198"/>
                <a:gd name="connsiteY4" fmla="*/ 1986 h 104195"/>
                <a:gd name="connsiteX5" fmla="*/ 67353 w 70198"/>
                <a:gd name="connsiteY5" fmla="*/ 21978 h 104195"/>
                <a:gd name="connsiteX6" fmla="*/ 24709 w 70198"/>
                <a:gd name="connsiteY6" fmla="*/ 95650 h 104195"/>
                <a:gd name="connsiteX7" fmla="*/ 13234 w 70198"/>
                <a:gd name="connsiteY7" fmla="*/ 104196 h 104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98" h="104195">
                  <a:moveTo>
                    <a:pt x="13234" y="104196"/>
                  </a:moveTo>
                  <a:cubicBezTo>
                    <a:pt x="2526" y="104196"/>
                    <a:pt x="-3176" y="94427"/>
                    <a:pt x="1844" y="84843"/>
                  </a:cubicBezTo>
                  <a:cubicBezTo>
                    <a:pt x="8200" y="72699"/>
                    <a:pt x="15210" y="60897"/>
                    <a:pt x="21979" y="48967"/>
                  </a:cubicBezTo>
                  <a:cubicBezTo>
                    <a:pt x="29572" y="35601"/>
                    <a:pt x="37122" y="22220"/>
                    <a:pt x="44843" y="8925"/>
                  </a:cubicBezTo>
                  <a:cubicBezTo>
                    <a:pt x="49820" y="336"/>
                    <a:pt x="57300" y="-2223"/>
                    <a:pt x="64267" y="1986"/>
                  </a:cubicBezTo>
                  <a:cubicBezTo>
                    <a:pt x="70794" y="5939"/>
                    <a:pt x="72102" y="13760"/>
                    <a:pt x="67353" y="21978"/>
                  </a:cubicBezTo>
                  <a:cubicBezTo>
                    <a:pt x="53176" y="46550"/>
                    <a:pt x="38871" y="71064"/>
                    <a:pt x="24709" y="95650"/>
                  </a:cubicBezTo>
                  <a:cubicBezTo>
                    <a:pt x="21936" y="100456"/>
                    <a:pt x="18367" y="103854"/>
                    <a:pt x="13234" y="104196"/>
                  </a:cubicBezTo>
                  <a:close/>
                </a:path>
              </a:pathLst>
            </a:custGeom>
            <a:grpFill/>
            <a:ln w="1406" cap="flat">
              <a:noFill/>
              <a:prstDash val="solid"/>
              <a:miter/>
            </a:ln>
          </p:spPr>
          <p:txBody>
            <a:bodyPr rtlCol="0" anchor="ctr"/>
            <a:lstStyle/>
            <a:p>
              <a:endParaRPr lang="en-IN"/>
            </a:p>
          </p:txBody>
        </p:sp>
        <p:sp>
          <p:nvSpPr>
            <p:cNvPr id="32" name="Freeform: Shape 26">
              <a:extLst>
                <a:ext uri="{FF2B5EF4-FFF2-40B4-BE49-F238E27FC236}">
                  <a16:creationId xmlns:a16="http://schemas.microsoft.com/office/drawing/2014/main" id="{182D86C4-25AE-4064-8705-A78D7C2BDFAE}"/>
                </a:ext>
              </a:extLst>
            </p:cNvPr>
            <p:cNvSpPr/>
            <p:nvPr/>
          </p:nvSpPr>
          <p:spPr>
            <a:xfrm>
              <a:off x="3865234" y="3982002"/>
              <a:ext cx="111225" cy="111225"/>
            </a:xfrm>
            <a:custGeom>
              <a:avLst/>
              <a:gdLst>
                <a:gd name="connsiteX0" fmla="*/ 111225 w 111225"/>
                <a:gd name="connsiteY0" fmla="*/ 55841 h 111225"/>
                <a:gd name="connsiteX1" fmla="*/ 55641 w 111225"/>
                <a:gd name="connsiteY1" fmla="*/ 111226 h 111225"/>
                <a:gd name="connsiteX2" fmla="*/ 0 w 111225"/>
                <a:gd name="connsiteY2" fmla="*/ 55784 h 111225"/>
                <a:gd name="connsiteX3" fmla="*/ 56025 w 111225"/>
                <a:gd name="connsiteY3" fmla="*/ 1 h 111225"/>
                <a:gd name="connsiteX4" fmla="*/ 111225 w 111225"/>
                <a:gd name="connsiteY4" fmla="*/ 55841 h 111225"/>
                <a:gd name="connsiteX5" fmla="*/ 85317 w 111225"/>
                <a:gd name="connsiteY5" fmla="*/ 56595 h 111225"/>
                <a:gd name="connsiteX6" fmla="*/ 56949 w 111225"/>
                <a:gd name="connsiteY6" fmla="*/ 25937 h 111225"/>
                <a:gd name="connsiteX7" fmla="*/ 25922 w 111225"/>
                <a:gd name="connsiteY7" fmla="*/ 54959 h 111225"/>
                <a:gd name="connsiteX8" fmla="*/ 54034 w 111225"/>
                <a:gd name="connsiteY8" fmla="*/ 85275 h 111225"/>
                <a:gd name="connsiteX9" fmla="*/ 85317 w 111225"/>
                <a:gd name="connsiteY9" fmla="*/ 56595 h 111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225" h="111225">
                  <a:moveTo>
                    <a:pt x="111225" y="55841"/>
                  </a:moveTo>
                  <a:cubicBezTo>
                    <a:pt x="111197" y="86356"/>
                    <a:pt x="86227" y="111240"/>
                    <a:pt x="55641" y="111226"/>
                  </a:cubicBezTo>
                  <a:cubicBezTo>
                    <a:pt x="25155" y="111226"/>
                    <a:pt x="86" y="86242"/>
                    <a:pt x="0" y="55784"/>
                  </a:cubicBezTo>
                  <a:cubicBezTo>
                    <a:pt x="-85" y="25084"/>
                    <a:pt x="25268" y="-170"/>
                    <a:pt x="56025" y="1"/>
                  </a:cubicBezTo>
                  <a:cubicBezTo>
                    <a:pt x="86469" y="171"/>
                    <a:pt x="111254" y="25240"/>
                    <a:pt x="111225" y="55841"/>
                  </a:cubicBezTo>
                  <a:close/>
                  <a:moveTo>
                    <a:pt x="85317" y="56595"/>
                  </a:moveTo>
                  <a:cubicBezTo>
                    <a:pt x="85659" y="39247"/>
                    <a:pt x="73657" y="26293"/>
                    <a:pt x="56949" y="25937"/>
                  </a:cubicBezTo>
                  <a:cubicBezTo>
                    <a:pt x="39602" y="25568"/>
                    <a:pt x="26235" y="38081"/>
                    <a:pt x="25922" y="54959"/>
                  </a:cubicBezTo>
                  <a:cubicBezTo>
                    <a:pt x="25624" y="71596"/>
                    <a:pt x="38052" y="84991"/>
                    <a:pt x="54034" y="85275"/>
                  </a:cubicBezTo>
                  <a:cubicBezTo>
                    <a:pt x="71752" y="85574"/>
                    <a:pt x="84990" y="73430"/>
                    <a:pt x="85317" y="56595"/>
                  </a:cubicBezTo>
                  <a:close/>
                </a:path>
              </a:pathLst>
            </a:custGeom>
            <a:grpFill/>
            <a:ln w="1406" cap="flat">
              <a:noFill/>
              <a:prstDash val="solid"/>
              <a:miter/>
            </a:ln>
          </p:spPr>
          <p:txBody>
            <a:bodyPr rtlCol="0" anchor="ctr"/>
            <a:lstStyle/>
            <a:p>
              <a:endParaRPr lang="en-IN"/>
            </a:p>
          </p:txBody>
        </p:sp>
        <p:sp>
          <p:nvSpPr>
            <p:cNvPr id="33" name="Freeform: Shape 27">
              <a:extLst>
                <a:ext uri="{FF2B5EF4-FFF2-40B4-BE49-F238E27FC236}">
                  <a16:creationId xmlns:a16="http://schemas.microsoft.com/office/drawing/2014/main" id="{486356AE-3EE2-4A67-8BCC-20C4D5AAD6EA}"/>
                </a:ext>
              </a:extLst>
            </p:cNvPr>
            <p:cNvSpPr/>
            <p:nvPr/>
          </p:nvSpPr>
          <p:spPr>
            <a:xfrm>
              <a:off x="3506638" y="3689192"/>
              <a:ext cx="25391" cy="25049"/>
            </a:xfrm>
            <a:custGeom>
              <a:avLst/>
              <a:gdLst>
                <a:gd name="connsiteX0" fmla="*/ 25390 w 25391"/>
                <a:gd name="connsiteY0" fmla="*/ 12118 h 25049"/>
                <a:gd name="connsiteX1" fmla="*/ 13005 w 25391"/>
                <a:gd name="connsiteY1" fmla="*/ 25043 h 25049"/>
                <a:gd name="connsiteX2" fmla="*/ 8 w 25391"/>
                <a:gd name="connsiteY2" fmla="*/ 12772 h 25049"/>
                <a:gd name="connsiteX3" fmla="*/ 12379 w 25391"/>
                <a:gd name="connsiteY3" fmla="*/ 3 h 25049"/>
                <a:gd name="connsiteX4" fmla="*/ 25390 w 25391"/>
                <a:gd name="connsiteY4" fmla="*/ 12118 h 25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91" h="25049">
                  <a:moveTo>
                    <a:pt x="25390" y="12118"/>
                  </a:moveTo>
                  <a:cubicBezTo>
                    <a:pt x="25504" y="18801"/>
                    <a:pt x="19717" y="24830"/>
                    <a:pt x="13005" y="25043"/>
                  </a:cubicBezTo>
                  <a:cubicBezTo>
                    <a:pt x="6279" y="25257"/>
                    <a:pt x="264" y="19569"/>
                    <a:pt x="8" y="12772"/>
                  </a:cubicBezTo>
                  <a:cubicBezTo>
                    <a:pt x="-248" y="6032"/>
                    <a:pt x="5469" y="131"/>
                    <a:pt x="12379" y="3"/>
                  </a:cubicBezTo>
                  <a:cubicBezTo>
                    <a:pt x="19389" y="-139"/>
                    <a:pt x="25276" y="5349"/>
                    <a:pt x="25390" y="12118"/>
                  </a:cubicBezTo>
                  <a:close/>
                </a:path>
              </a:pathLst>
            </a:custGeom>
            <a:grpFill/>
            <a:ln w="1406" cap="flat">
              <a:noFill/>
              <a:prstDash val="solid"/>
              <a:miter/>
            </a:ln>
          </p:spPr>
          <p:txBody>
            <a:bodyPr rtlCol="0" anchor="ctr"/>
            <a:lstStyle/>
            <a:p>
              <a:endParaRPr lang="en-IN"/>
            </a:p>
          </p:txBody>
        </p:sp>
        <p:sp>
          <p:nvSpPr>
            <p:cNvPr id="34" name="Freeform: Shape 28">
              <a:extLst>
                <a:ext uri="{FF2B5EF4-FFF2-40B4-BE49-F238E27FC236}">
                  <a16:creationId xmlns:a16="http://schemas.microsoft.com/office/drawing/2014/main" id="{0085D0A6-19CF-43AA-924B-5DF347BB3979}"/>
                </a:ext>
              </a:extLst>
            </p:cNvPr>
            <p:cNvSpPr/>
            <p:nvPr/>
          </p:nvSpPr>
          <p:spPr>
            <a:xfrm>
              <a:off x="3466401" y="3689292"/>
              <a:ext cx="24802" cy="24971"/>
            </a:xfrm>
            <a:custGeom>
              <a:avLst/>
              <a:gdLst>
                <a:gd name="connsiteX0" fmla="*/ 12332 w 24802"/>
                <a:gd name="connsiteY0" fmla="*/ 24971 h 24971"/>
                <a:gd name="connsiteX1" fmla="*/ 4 w 24802"/>
                <a:gd name="connsiteY1" fmla="*/ 12188 h 24971"/>
                <a:gd name="connsiteX2" fmla="*/ 12176 w 24802"/>
                <a:gd name="connsiteY2" fmla="*/ 2 h 24971"/>
                <a:gd name="connsiteX3" fmla="*/ 24803 w 24802"/>
                <a:gd name="connsiteY3" fmla="*/ 12344 h 24971"/>
                <a:gd name="connsiteX4" fmla="*/ 12332 w 24802"/>
                <a:gd name="connsiteY4" fmla="*/ 24971 h 249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802" h="24971">
                  <a:moveTo>
                    <a:pt x="12332" y="24971"/>
                  </a:moveTo>
                  <a:cubicBezTo>
                    <a:pt x="5223" y="24929"/>
                    <a:pt x="-167" y="19340"/>
                    <a:pt x="4" y="12188"/>
                  </a:cubicBezTo>
                  <a:cubicBezTo>
                    <a:pt x="160" y="5263"/>
                    <a:pt x="5322" y="116"/>
                    <a:pt x="12176" y="2"/>
                  </a:cubicBezTo>
                  <a:cubicBezTo>
                    <a:pt x="19499" y="-112"/>
                    <a:pt x="24817" y="5092"/>
                    <a:pt x="24803" y="12344"/>
                  </a:cubicBezTo>
                  <a:cubicBezTo>
                    <a:pt x="24774" y="19667"/>
                    <a:pt x="19485" y="25028"/>
                    <a:pt x="12332" y="24971"/>
                  </a:cubicBezTo>
                  <a:close/>
                </a:path>
              </a:pathLst>
            </a:custGeom>
            <a:grpFill/>
            <a:ln w="1406" cap="flat">
              <a:noFill/>
              <a:prstDash val="solid"/>
              <a:miter/>
            </a:ln>
          </p:spPr>
          <p:txBody>
            <a:bodyPr rtlCol="0" anchor="ctr"/>
            <a:lstStyle/>
            <a:p>
              <a:endParaRPr lang="en-IN"/>
            </a:p>
          </p:txBody>
        </p:sp>
        <p:sp>
          <p:nvSpPr>
            <p:cNvPr id="35" name="Freeform: Shape 29">
              <a:extLst>
                <a:ext uri="{FF2B5EF4-FFF2-40B4-BE49-F238E27FC236}">
                  <a16:creationId xmlns:a16="http://schemas.microsoft.com/office/drawing/2014/main" id="{3667C4A4-B285-46D4-999A-037803352E0E}"/>
                </a:ext>
              </a:extLst>
            </p:cNvPr>
            <p:cNvSpPr/>
            <p:nvPr/>
          </p:nvSpPr>
          <p:spPr>
            <a:xfrm>
              <a:off x="3547238" y="3689292"/>
              <a:ext cx="24790" cy="24985"/>
            </a:xfrm>
            <a:custGeom>
              <a:avLst/>
              <a:gdLst>
                <a:gd name="connsiteX0" fmla="*/ 12163 w 24790"/>
                <a:gd name="connsiteY0" fmla="*/ 2 h 24985"/>
                <a:gd name="connsiteX1" fmla="*/ 24790 w 24790"/>
                <a:gd name="connsiteY1" fmla="*/ 12359 h 24985"/>
                <a:gd name="connsiteX2" fmla="*/ 12320 w 24790"/>
                <a:gd name="connsiteY2" fmla="*/ 24986 h 24985"/>
                <a:gd name="connsiteX3" fmla="*/ 6 w 24790"/>
                <a:gd name="connsiteY3" fmla="*/ 12913 h 24985"/>
                <a:gd name="connsiteX4" fmla="*/ 12163 w 24790"/>
                <a:gd name="connsiteY4" fmla="*/ 2 h 24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90" h="24985">
                  <a:moveTo>
                    <a:pt x="12163" y="2"/>
                  </a:moveTo>
                  <a:cubicBezTo>
                    <a:pt x="19458" y="-112"/>
                    <a:pt x="24804" y="5107"/>
                    <a:pt x="24790" y="12359"/>
                  </a:cubicBezTo>
                  <a:cubicBezTo>
                    <a:pt x="24762" y="19653"/>
                    <a:pt x="19472" y="25028"/>
                    <a:pt x="12320" y="24986"/>
                  </a:cubicBezTo>
                  <a:cubicBezTo>
                    <a:pt x="5466" y="24943"/>
                    <a:pt x="205" y="19781"/>
                    <a:pt x="6" y="12913"/>
                  </a:cubicBezTo>
                  <a:cubicBezTo>
                    <a:pt x="-194" y="5647"/>
                    <a:pt x="5025" y="116"/>
                    <a:pt x="12163" y="2"/>
                  </a:cubicBezTo>
                  <a:close/>
                </a:path>
              </a:pathLst>
            </a:custGeom>
            <a:grpFill/>
            <a:ln w="1406" cap="flat">
              <a:noFill/>
              <a:prstDash val="solid"/>
              <a:miter/>
            </a:ln>
          </p:spPr>
          <p:txBody>
            <a:bodyPr rtlCol="0" anchor="ctr"/>
            <a:lstStyle/>
            <a:p>
              <a:endParaRPr lang="en-IN"/>
            </a:p>
          </p:txBody>
        </p:sp>
      </p:grpSp>
      <p:sp>
        <p:nvSpPr>
          <p:cNvPr id="36" name="TextBox 35"/>
          <p:cNvSpPr txBox="1"/>
          <p:nvPr/>
        </p:nvSpPr>
        <p:spPr>
          <a:xfrm>
            <a:off x="3599326" y="3285496"/>
            <a:ext cx="582211" cy="369332"/>
          </a:xfrm>
          <a:prstGeom prst="rect">
            <a:avLst/>
          </a:prstGeom>
          <a:noFill/>
        </p:spPr>
        <p:txBody>
          <a:bodyPr wrap="none" rtlCol="0">
            <a:spAutoFit/>
          </a:bodyPr>
          <a:lstStyle/>
          <a:p>
            <a:pPr algn="ctr"/>
            <a:r>
              <a:rPr lang="en-US" dirty="0" smtClean="0">
                <a:latin typeface="+mj-lt"/>
              </a:rPr>
              <a:t>Plan</a:t>
            </a:r>
            <a:endParaRPr lang="en-IN" dirty="0">
              <a:latin typeface="+mj-lt"/>
            </a:endParaRPr>
          </a:p>
        </p:txBody>
      </p:sp>
      <p:grpSp>
        <p:nvGrpSpPr>
          <p:cNvPr id="37" name="Group 36">
            <a:extLst>
              <a:ext uri="{FF2B5EF4-FFF2-40B4-BE49-F238E27FC236}">
                <a16:creationId xmlns:a16="http://schemas.microsoft.com/office/drawing/2014/main" id="{488C7505-6919-44DB-8249-0FECF667DFD3}"/>
              </a:ext>
            </a:extLst>
          </p:cNvPr>
          <p:cNvGrpSpPr/>
          <p:nvPr/>
        </p:nvGrpSpPr>
        <p:grpSpPr>
          <a:xfrm>
            <a:off x="7141866" y="2312539"/>
            <a:ext cx="1676400" cy="1676400"/>
            <a:chOff x="1195962" y="2978259"/>
            <a:chExt cx="1676400" cy="1676400"/>
          </a:xfrm>
        </p:grpSpPr>
        <p:sp>
          <p:nvSpPr>
            <p:cNvPr id="38" name="Oval 37">
              <a:extLst>
                <a:ext uri="{FF2B5EF4-FFF2-40B4-BE49-F238E27FC236}">
                  <a16:creationId xmlns:a16="http://schemas.microsoft.com/office/drawing/2014/main" id="{AC7D7441-7946-4F7A-A2C5-4C32B1B787C0}"/>
                </a:ext>
              </a:extLst>
            </p:cNvPr>
            <p:cNvSpPr/>
            <p:nvPr/>
          </p:nvSpPr>
          <p:spPr>
            <a:xfrm>
              <a:off x="1195962" y="2978259"/>
              <a:ext cx="1676400" cy="1676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9" name="Oval 38">
              <a:extLst>
                <a:ext uri="{FF2B5EF4-FFF2-40B4-BE49-F238E27FC236}">
                  <a16:creationId xmlns:a16="http://schemas.microsoft.com/office/drawing/2014/main" id="{9F542707-33B3-4281-9D8D-08D6C51A4901}"/>
                </a:ext>
              </a:extLst>
            </p:cNvPr>
            <p:cNvSpPr/>
            <p:nvPr/>
          </p:nvSpPr>
          <p:spPr>
            <a:xfrm>
              <a:off x="1453584" y="3235881"/>
              <a:ext cx="1161157" cy="116115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40" name="Isosceles Triangle 39">
            <a:extLst>
              <a:ext uri="{FF2B5EF4-FFF2-40B4-BE49-F238E27FC236}">
                <a16:creationId xmlns:a16="http://schemas.microsoft.com/office/drawing/2014/main" id="{77F4137E-612F-4613-B7F9-9CCE027DF9A4}"/>
              </a:ext>
            </a:extLst>
          </p:cNvPr>
          <p:cNvSpPr/>
          <p:nvPr/>
        </p:nvSpPr>
        <p:spPr>
          <a:xfrm rot="5400000">
            <a:off x="8791890" y="2998843"/>
            <a:ext cx="372786" cy="321367"/>
          </a:xfrm>
          <a:prstGeom prst="triangl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2" name="TextBox 41"/>
          <p:cNvSpPr txBox="1"/>
          <p:nvPr/>
        </p:nvSpPr>
        <p:spPr>
          <a:xfrm>
            <a:off x="7475267" y="3192179"/>
            <a:ext cx="1067047" cy="584775"/>
          </a:xfrm>
          <a:prstGeom prst="rect">
            <a:avLst/>
          </a:prstGeom>
          <a:noFill/>
        </p:spPr>
        <p:txBody>
          <a:bodyPr wrap="square" rtlCol="0">
            <a:spAutoFit/>
          </a:bodyPr>
          <a:lstStyle/>
          <a:p>
            <a:pPr algn="ctr"/>
            <a:r>
              <a:rPr lang="en-US" sz="1600" dirty="0" smtClean="0">
                <a:latin typeface="+mj-lt"/>
              </a:rPr>
              <a:t>Monitor &amp; Control</a:t>
            </a:r>
            <a:endParaRPr lang="en-IN" sz="1600" dirty="0">
              <a:latin typeface="+mj-lt"/>
            </a:endParaRPr>
          </a:p>
        </p:txBody>
      </p:sp>
      <p:grpSp>
        <p:nvGrpSpPr>
          <p:cNvPr id="43" name="Group 42">
            <a:extLst>
              <a:ext uri="{FF2B5EF4-FFF2-40B4-BE49-F238E27FC236}">
                <a16:creationId xmlns:a16="http://schemas.microsoft.com/office/drawing/2014/main" id="{38D17962-2C5B-4A01-B1B9-4592036A1364}"/>
              </a:ext>
            </a:extLst>
          </p:cNvPr>
          <p:cNvGrpSpPr/>
          <p:nvPr/>
        </p:nvGrpSpPr>
        <p:grpSpPr>
          <a:xfrm>
            <a:off x="9189103" y="2312539"/>
            <a:ext cx="1676400" cy="1676400"/>
            <a:chOff x="1195962" y="2978259"/>
            <a:chExt cx="1676400" cy="1676400"/>
          </a:xfrm>
        </p:grpSpPr>
        <p:sp>
          <p:nvSpPr>
            <p:cNvPr id="44" name="Oval 43">
              <a:extLst>
                <a:ext uri="{FF2B5EF4-FFF2-40B4-BE49-F238E27FC236}">
                  <a16:creationId xmlns:a16="http://schemas.microsoft.com/office/drawing/2014/main" id="{9A35F486-0467-4468-B107-5565BB042451}"/>
                </a:ext>
              </a:extLst>
            </p:cNvPr>
            <p:cNvSpPr/>
            <p:nvPr/>
          </p:nvSpPr>
          <p:spPr>
            <a:xfrm>
              <a:off x="1195962" y="2978259"/>
              <a:ext cx="1676400" cy="1676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5" name="Oval 44">
              <a:extLst>
                <a:ext uri="{FF2B5EF4-FFF2-40B4-BE49-F238E27FC236}">
                  <a16:creationId xmlns:a16="http://schemas.microsoft.com/office/drawing/2014/main" id="{DCB3E464-952B-4295-B5D0-1A11B065E353}"/>
                </a:ext>
              </a:extLst>
            </p:cNvPr>
            <p:cNvSpPr/>
            <p:nvPr/>
          </p:nvSpPr>
          <p:spPr>
            <a:xfrm>
              <a:off x="1453584" y="3235881"/>
              <a:ext cx="1161157" cy="116115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grpSp>
        <p:nvGrpSpPr>
          <p:cNvPr id="46" name="Graphic 34">
            <a:extLst>
              <a:ext uri="{FF2B5EF4-FFF2-40B4-BE49-F238E27FC236}">
                <a16:creationId xmlns:a16="http://schemas.microsoft.com/office/drawing/2014/main" id="{B018E761-AB52-4705-94AE-663DB431180C}"/>
              </a:ext>
            </a:extLst>
          </p:cNvPr>
          <p:cNvGrpSpPr/>
          <p:nvPr/>
        </p:nvGrpSpPr>
        <p:grpSpPr>
          <a:xfrm>
            <a:off x="9741119" y="2662022"/>
            <a:ext cx="590470" cy="553135"/>
            <a:chOff x="10299040" y="3333762"/>
            <a:chExt cx="760581" cy="703652"/>
          </a:xfrm>
          <a:solidFill>
            <a:schemeClr val="tx2">
              <a:lumMod val="50000"/>
            </a:schemeClr>
          </a:solidFill>
        </p:grpSpPr>
        <p:sp>
          <p:nvSpPr>
            <p:cNvPr id="47" name="Freeform: Shape 36">
              <a:extLst>
                <a:ext uri="{FF2B5EF4-FFF2-40B4-BE49-F238E27FC236}">
                  <a16:creationId xmlns:a16="http://schemas.microsoft.com/office/drawing/2014/main" id="{DED4FF8B-60B3-488B-9BF7-69539E45BC1B}"/>
                </a:ext>
              </a:extLst>
            </p:cNvPr>
            <p:cNvSpPr/>
            <p:nvPr/>
          </p:nvSpPr>
          <p:spPr>
            <a:xfrm>
              <a:off x="10355830" y="3333762"/>
              <a:ext cx="703791" cy="703652"/>
            </a:xfrm>
            <a:custGeom>
              <a:avLst/>
              <a:gdLst>
                <a:gd name="connsiteX0" fmla="*/ 703745 w 703790"/>
                <a:gd name="connsiteY0" fmla="*/ 181732 h 703652"/>
                <a:gd name="connsiteX1" fmla="*/ 633866 w 703790"/>
                <a:gd name="connsiteY1" fmla="*/ 324152 h 703652"/>
                <a:gd name="connsiteX2" fmla="*/ 504523 w 703790"/>
                <a:gd name="connsiteY2" fmla="*/ 344040 h 703652"/>
                <a:gd name="connsiteX3" fmla="*/ 478741 w 703790"/>
                <a:gd name="connsiteY3" fmla="*/ 350278 h 703652"/>
                <a:gd name="connsiteX4" fmla="*/ 156729 w 703790"/>
                <a:gd name="connsiteY4" fmla="*/ 672719 h 703652"/>
                <a:gd name="connsiteX5" fmla="*/ 103905 w 703790"/>
                <a:gd name="connsiteY5" fmla="*/ 702336 h 703652"/>
                <a:gd name="connsiteX6" fmla="*/ 11591 w 703790"/>
                <a:gd name="connsiteY6" fmla="*/ 658840 h 703652"/>
                <a:gd name="connsiteX7" fmla="*/ 22608 w 703790"/>
                <a:gd name="connsiteY7" fmla="*/ 556081 h 703652"/>
                <a:gd name="connsiteX8" fmla="*/ 43698 w 703790"/>
                <a:gd name="connsiteY8" fmla="*/ 534763 h 703652"/>
                <a:gd name="connsiteX9" fmla="*/ 357582 w 703790"/>
                <a:gd name="connsiteY9" fmla="*/ 221164 h 703652"/>
                <a:gd name="connsiteX10" fmla="*/ 361216 w 703790"/>
                <a:gd name="connsiteY10" fmla="*/ 204195 h 703652"/>
                <a:gd name="connsiteX11" fmla="*/ 392922 w 703790"/>
                <a:gd name="connsiteY11" fmla="*/ 54507 h 703652"/>
                <a:gd name="connsiteX12" fmla="*/ 567535 w 703790"/>
                <a:gd name="connsiteY12" fmla="*/ 5717 h 703652"/>
                <a:gd name="connsiteX13" fmla="*/ 570768 w 703790"/>
                <a:gd name="connsiteY13" fmla="*/ 17278 h 703652"/>
                <a:gd name="connsiteX14" fmla="*/ 476194 w 703790"/>
                <a:gd name="connsiteY14" fmla="*/ 111681 h 703652"/>
                <a:gd name="connsiteX15" fmla="*/ 471873 w 703790"/>
                <a:gd name="connsiteY15" fmla="*/ 126790 h 703652"/>
                <a:gd name="connsiteX16" fmla="*/ 490988 w 703790"/>
                <a:gd name="connsiteY16" fmla="*/ 203165 h 703652"/>
                <a:gd name="connsiteX17" fmla="*/ 500431 w 703790"/>
                <a:gd name="connsiteY17" fmla="*/ 212580 h 703652"/>
                <a:gd name="connsiteX18" fmla="*/ 576806 w 703790"/>
                <a:gd name="connsiteY18" fmla="*/ 231695 h 703652"/>
                <a:gd name="connsiteX19" fmla="*/ 591915 w 703790"/>
                <a:gd name="connsiteY19" fmla="*/ 227317 h 703652"/>
                <a:gd name="connsiteX20" fmla="*/ 686948 w 703790"/>
                <a:gd name="connsiteY20" fmla="*/ 132170 h 703652"/>
                <a:gd name="connsiteX21" fmla="*/ 697621 w 703790"/>
                <a:gd name="connsiteY21" fmla="*/ 135060 h 703652"/>
                <a:gd name="connsiteX22" fmla="*/ 703745 w 703790"/>
                <a:gd name="connsiteY22" fmla="*/ 181732 h 703652"/>
                <a:gd name="connsiteX23" fmla="*/ 89082 w 703790"/>
                <a:gd name="connsiteY23" fmla="*/ 642815 h 703652"/>
                <a:gd name="connsiteX24" fmla="*/ 116667 w 703790"/>
                <a:gd name="connsiteY24" fmla="*/ 614343 h 703652"/>
                <a:gd name="connsiteX25" fmla="*/ 88767 w 703790"/>
                <a:gd name="connsiteY25" fmla="*/ 586900 h 703652"/>
                <a:gd name="connsiteX26" fmla="*/ 60781 w 703790"/>
                <a:gd name="connsiteY26" fmla="*/ 615058 h 703652"/>
                <a:gd name="connsiteX27" fmla="*/ 89082 w 703790"/>
                <a:gd name="connsiteY27" fmla="*/ 642815 h 703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703790" h="703652">
                  <a:moveTo>
                    <a:pt x="703745" y="181732"/>
                  </a:moveTo>
                  <a:cubicBezTo>
                    <a:pt x="702314" y="239879"/>
                    <a:pt x="679880" y="288068"/>
                    <a:pt x="633866" y="324152"/>
                  </a:cubicBezTo>
                  <a:cubicBezTo>
                    <a:pt x="594777" y="354771"/>
                    <a:pt x="550823" y="360322"/>
                    <a:pt x="504523" y="344040"/>
                  </a:cubicBezTo>
                  <a:cubicBezTo>
                    <a:pt x="493163" y="340062"/>
                    <a:pt x="486839" y="342151"/>
                    <a:pt x="478741" y="350278"/>
                  </a:cubicBezTo>
                  <a:cubicBezTo>
                    <a:pt x="371604" y="457958"/>
                    <a:pt x="264066" y="565238"/>
                    <a:pt x="156729" y="672719"/>
                  </a:cubicBezTo>
                  <a:cubicBezTo>
                    <a:pt x="141849" y="687627"/>
                    <a:pt x="125109" y="698587"/>
                    <a:pt x="103905" y="702336"/>
                  </a:cubicBezTo>
                  <a:cubicBezTo>
                    <a:pt x="67592" y="708774"/>
                    <a:pt x="29705" y="691176"/>
                    <a:pt x="11591" y="658840"/>
                  </a:cubicBezTo>
                  <a:cubicBezTo>
                    <a:pt x="-7210" y="625245"/>
                    <a:pt x="-2860" y="583724"/>
                    <a:pt x="22608" y="556081"/>
                  </a:cubicBezTo>
                  <a:cubicBezTo>
                    <a:pt x="29361" y="548727"/>
                    <a:pt x="36630" y="541831"/>
                    <a:pt x="43698" y="534763"/>
                  </a:cubicBezTo>
                  <a:cubicBezTo>
                    <a:pt x="148288" y="430173"/>
                    <a:pt x="252820" y="325554"/>
                    <a:pt x="357582" y="221164"/>
                  </a:cubicBezTo>
                  <a:cubicBezTo>
                    <a:pt x="363105" y="215670"/>
                    <a:pt x="363878" y="211464"/>
                    <a:pt x="361216" y="204195"/>
                  </a:cubicBezTo>
                  <a:cubicBezTo>
                    <a:pt x="340499" y="147822"/>
                    <a:pt x="350285" y="97058"/>
                    <a:pt x="392922" y="54507"/>
                  </a:cubicBezTo>
                  <a:cubicBezTo>
                    <a:pt x="441626" y="5832"/>
                    <a:pt x="500517" y="-9678"/>
                    <a:pt x="567535" y="5717"/>
                  </a:cubicBezTo>
                  <a:cubicBezTo>
                    <a:pt x="578695" y="8293"/>
                    <a:pt x="578809" y="9237"/>
                    <a:pt x="570768" y="17278"/>
                  </a:cubicBezTo>
                  <a:cubicBezTo>
                    <a:pt x="539291" y="48784"/>
                    <a:pt x="507843" y="80347"/>
                    <a:pt x="476194" y="111681"/>
                  </a:cubicBezTo>
                  <a:cubicBezTo>
                    <a:pt x="471615" y="116202"/>
                    <a:pt x="470156" y="120351"/>
                    <a:pt x="471873" y="126790"/>
                  </a:cubicBezTo>
                  <a:cubicBezTo>
                    <a:pt x="478598" y="152143"/>
                    <a:pt x="484836" y="177640"/>
                    <a:pt x="490988" y="203165"/>
                  </a:cubicBezTo>
                  <a:cubicBezTo>
                    <a:pt x="492304" y="208602"/>
                    <a:pt x="494994" y="211292"/>
                    <a:pt x="500431" y="212580"/>
                  </a:cubicBezTo>
                  <a:cubicBezTo>
                    <a:pt x="525956" y="218703"/>
                    <a:pt x="551453" y="224942"/>
                    <a:pt x="576806" y="231695"/>
                  </a:cubicBezTo>
                  <a:cubicBezTo>
                    <a:pt x="583302" y="233440"/>
                    <a:pt x="587423" y="231838"/>
                    <a:pt x="591915" y="227317"/>
                  </a:cubicBezTo>
                  <a:cubicBezTo>
                    <a:pt x="623478" y="195496"/>
                    <a:pt x="655242" y="163847"/>
                    <a:pt x="686948" y="132170"/>
                  </a:cubicBezTo>
                  <a:cubicBezTo>
                    <a:pt x="694416" y="124701"/>
                    <a:pt x="695017" y="124787"/>
                    <a:pt x="697621" y="135060"/>
                  </a:cubicBezTo>
                  <a:cubicBezTo>
                    <a:pt x="701542" y="150369"/>
                    <a:pt x="704174" y="165793"/>
                    <a:pt x="703745" y="181732"/>
                  </a:cubicBezTo>
                  <a:close/>
                  <a:moveTo>
                    <a:pt x="89082" y="642815"/>
                  </a:moveTo>
                  <a:cubicBezTo>
                    <a:pt x="105278" y="642701"/>
                    <a:pt x="116868" y="630768"/>
                    <a:pt x="116667" y="614343"/>
                  </a:cubicBezTo>
                  <a:cubicBezTo>
                    <a:pt x="116467" y="598804"/>
                    <a:pt x="104391" y="586900"/>
                    <a:pt x="88767" y="586900"/>
                  </a:cubicBezTo>
                  <a:cubicBezTo>
                    <a:pt x="72599" y="586900"/>
                    <a:pt x="60724" y="598862"/>
                    <a:pt x="60781" y="615058"/>
                  </a:cubicBezTo>
                  <a:cubicBezTo>
                    <a:pt x="60867" y="631340"/>
                    <a:pt x="72714" y="642930"/>
                    <a:pt x="89082" y="642815"/>
                  </a:cubicBezTo>
                  <a:close/>
                </a:path>
              </a:pathLst>
            </a:custGeom>
            <a:grpFill/>
            <a:ln w="2829" cap="flat">
              <a:noFill/>
              <a:prstDash val="solid"/>
              <a:miter/>
            </a:ln>
          </p:spPr>
          <p:txBody>
            <a:bodyPr rtlCol="0" anchor="ctr"/>
            <a:lstStyle/>
            <a:p>
              <a:endParaRPr lang="en-IN"/>
            </a:p>
          </p:txBody>
        </p:sp>
        <p:sp>
          <p:nvSpPr>
            <p:cNvPr id="48" name="Freeform: Shape 37">
              <a:extLst>
                <a:ext uri="{FF2B5EF4-FFF2-40B4-BE49-F238E27FC236}">
                  <a16:creationId xmlns:a16="http://schemas.microsoft.com/office/drawing/2014/main" id="{547FF370-4941-42E9-BEC8-C14C39CD65B5}"/>
                </a:ext>
              </a:extLst>
            </p:cNvPr>
            <p:cNvSpPr/>
            <p:nvPr/>
          </p:nvSpPr>
          <p:spPr>
            <a:xfrm>
              <a:off x="10731068" y="3763760"/>
              <a:ext cx="273980" cy="273539"/>
            </a:xfrm>
            <a:custGeom>
              <a:avLst/>
              <a:gdLst>
                <a:gd name="connsiteX0" fmla="*/ 185342 w 273980"/>
                <a:gd name="connsiteY0" fmla="*/ 273540 h 273539"/>
                <a:gd name="connsiteX1" fmla="*/ 140472 w 273980"/>
                <a:gd name="connsiteY1" fmla="*/ 251620 h 273539"/>
                <a:gd name="connsiteX2" fmla="*/ 3404 w 273980"/>
                <a:gd name="connsiteY2" fmla="*/ 114895 h 273539"/>
                <a:gd name="connsiteX3" fmla="*/ 3776 w 273980"/>
                <a:gd name="connsiteY3" fmla="*/ 102447 h 273539"/>
                <a:gd name="connsiteX4" fmla="*/ 102471 w 273980"/>
                <a:gd name="connsiteY4" fmla="*/ 3695 h 273539"/>
                <a:gd name="connsiteX5" fmla="*/ 114919 w 273980"/>
                <a:gd name="connsiteY5" fmla="*/ 3466 h 273539"/>
                <a:gd name="connsiteX6" fmla="*/ 251501 w 273980"/>
                <a:gd name="connsiteY6" fmla="*/ 140649 h 273539"/>
                <a:gd name="connsiteX7" fmla="*/ 266896 w 273980"/>
                <a:gd name="connsiteY7" fmla="*/ 226238 h 273539"/>
                <a:gd name="connsiteX8" fmla="*/ 185342 w 273980"/>
                <a:gd name="connsiteY8" fmla="*/ 273540 h 273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3980" h="273539">
                  <a:moveTo>
                    <a:pt x="185342" y="273540"/>
                  </a:moveTo>
                  <a:cubicBezTo>
                    <a:pt x="173666" y="273368"/>
                    <a:pt x="155324" y="266357"/>
                    <a:pt x="140472" y="251620"/>
                  </a:cubicBezTo>
                  <a:cubicBezTo>
                    <a:pt x="94687" y="206150"/>
                    <a:pt x="49217" y="160365"/>
                    <a:pt x="3404" y="114895"/>
                  </a:cubicBezTo>
                  <a:cubicBezTo>
                    <a:pt x="-1633" y="109887"/>
                    <a:pt x="-717" y="106911"/>
                    <a:pt x="3776" y="102447"/>
                  </a:cubicBezTo>
                  <a:cubicBezTo>
                    <a:pt x="36798" y="69654"/>
                    <a:pt x="69706" y="36746"/>
                    <a:pt x="102471" y="3695"/>
                  </a:cubicBezTo>
                  <a:cubicBezTo>
                    <a:pt x="107021" y="-884"/>
                    <a:pt x="109997" y="-1485"/>
                    <a:pt x="114919" y="3466"/>
                  </a:cubicBezTo>
                  <a:cubicBezTo>
                    <a:pt x="160389" y="49279"/>
                    <a:pt x="206517" y="94406"/>
                    <a:pt x="251501" y="140649"/>
                  </a:cubicBezTo>
                  <a:cubicBezTo>
                    <a:pt x="275309" y="165115"/>
                    <a:pt x="279802" y="194647"/>
                    <a:pt x="266896" y="226238"/>
                  </a:cubicBezTo>
                  <a:cubicBezTo>
                    <a:pt x="255164" y="255025"/>
                    <a:pt x="226205" y="273568"/>
                    <a:pt x="185342" y="273540"/>
                  </a:cubicBezTo>
                  <a:close/>
                </a:path>
              </a:pathLst>
            </a:custGeom>
            <a:grpFill/>
            <a:ln w="2829" cap="flat">
              <a:noFill/>
              <a:prstDash val="solid"/>
              <a:miter/>
            </a:ln>
          </p:spPr>
          <p:txBody>
            <a:bodyPr rtlCol="0" anchor="ctr"/>
            <a:lstStyle/>
            <a:p>
              <a:endParaRPr lang="en-IN"/>
            </a:p>
          </p:txBody>
        </p:sp>
        <p:sp>
          <p:nvSpPr>
            <p:cNvPr id="49" name="Freeform: Shape 38">
              <a:extLst>
                <a:ext uri="{FF2B5EF4-FFF2-40B4-BE49-F238E27FC236}">
                  <a16:creationId xmlns:a16="http://schemas.microsoft.com/office/drawing/2014/main" id="{9A62687F-B3E0-4EB6-9C66-8ADBD58754F8}"/>
                </a:ext>
              </a:extLst>
            </p:cNvPr>
            <p:cNvSpPr/>
            <p:nvPr/>
          </p:nvSpPr>
          <p:spPr>
            <a:xfrm>
              <a:off x="10299040" y="3334529"/>
              <a:ext cx="305283" cy="306137"/>
            </a:xfrm>
            <a:custGeom>
              <a:avLst/>
              <a:gdLst>
                <a:gd name="connsiteX0" fmla="*/ 59279 w 305283"/>
                <a:gd name="connsiteY0" fmla="*/ 0 h 306137"/>
                <a:gd name="connsiteX1" fmla="*/ 65202 w 305283"/>
                <a:gd name="connsiteY1" fmla="*/ 2633 h 306137"/>
                <a:gd name="connsiteX2" fmla="*/ 168676 w 305283"/>
                <a:gd name="connsiteY2" fmla="*/ 54255 h 306137"/>
                <a:gd name="connsiteX3" fmla="*/ 178119 w 305283"/>
                <a:gd name="connsiteY3" fmla="*/ 65559 h 306137"/>
                <a:gd name="connsiteX4" fmla="*/ 201555 w 305283"/>
                <a:gd name="connsiteY4" fmla="*/ 136268 h 306137"/>
                <a:gd name="connsiteX5" fmla="*/ 211657 w 305283"/>
                <a:gd name="connsiteY5" fmla="*/ 152779 h 306137"/>
                <a:gd name="connsiteX6" fmla="*/ 301481 w 305283"/>
                <a:gd name="connsiteY6" fmla="*/ 242289 h 306137"/>
                <a:gd name="connsiteX7" fmla="*/ 301424 w 305283"/>
                <a:gd name="connsiteY7" fmla="*/ 255280 h 306137"/>
                <a:gd name="connsiteX8" fmla="*/ 254180 w 305283"/>
                <a:gd name="connsiteY8" fmla="*/ 302524 h 306137"/>
                <a:gd name="connsiteX9" fmla="*/ 241789 w 305283"/>
                <a:gd name="connsiteY9" fmla="*/ 302496 h 306137"/>
                <a:gd name="connsiteX10" fmla="*/ 152279 w 305283"/>
                <a:gd name="connsiteY10" fmla="*/ 212671 h 306137"/>
                <a:gd name="connsiteX11" fmla="*/ 135854 w 305283"/>
                <a:gd name="connsiteY11" fmla="*/ 202398 h 306137"/>
                <a:gd name="connsiteX12" fmla="*/ 65145 w 305283"/>
                <a:gd name="connsiteY12" fmla="*/ 178991 h 306137"/>
                <a:gd name="connsiteX13" fmla="*/ 53269 w 305283"/>
                <a:gd name="connsiteY13" fmla="*/ 168975 h 306137"/>
                <a:gd name="connsiteX14" fmla="*/ 1962 w 305283"/>
                <a:gd name="connsiteY14" fmla="*/ 66303 h 306137"/>
                <a:gd name="connsiteX15" fmla="*/ 3908 w 305283"/>
                <a:gd name="connsiteY15" fmla="*/ 52109 h 306137"/>
                <a:gd name="connsiteX16" fmla="*/ 51867 w 305283"/>
                <a:gd name="connsiteY16" fmla="*/ 4378 h 306137"/>
                <a:gd name="connsiteX17" fmla="*/ 59279 w 305283"/>
                <a:gd name="connsiteY17" fmla="*/ 0 h 306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05283" h="306137">
                  <a:moveTo>
                    <a:pt x="59279" y="0"/>
                  </a:moveTo>
                  <a:cubicBezTo>
                    <a:pt x="61024" y="773"/>
                    <a:pt x="63142" y="1603"/>
                    <a:pt x="65202" y="2633"/>
                  </a:cubicBezTo>
                  <a:cubicBezTo>
                    <a:pt x="99684" y="19859"/>
                    <a:pt x="134137" y="37172"/>
                    <a:pt x="168676" y="54255"/>
                  </a:cubicBezTo>
                  <a:cubicBezTo>
                    <a:pt x="173712" y="56745"/>
                    <a:pt x="176431" y="60293"/>
                    <a:pt x="178119" y="65559"/>
                  </a:cubicBezTo>
                  <a:cubicBezTo>
                    <a:pt x="185788" y="89166"/>
                    <a:pt x="193887" y="112660"/>
                    <a:pt x="201555" y="136268"/>
                  </a:cubicBezTo>
                  <a:cubicBezTo>
                    <a:pt x="203644" y="142706"/>
                    <a:pt x="206849" y="148000"/>
                    <a:pt x="211657" y="152779"/>
                  </a:cubicBezTo>
                  <a:cubicBezTo>
                    <a:pt x="241675" y="182539"/>
                    <a:pt x="271378" y="212614"/>
                    <a:pt x="301481" y="242289"/>
                  </a:cubicBezTo>
                  <a:cubicBezTo>
                    <a:pt x="306575" y="247325"/>
                    <a:pt x="306546" y="250330"/>
                    <a:pt x="301424" y="255280"/>
                  </a:cubicBezTo>
                  <a:cubicBezTo>
                    <a:pt x="285399" y="270733"/>
                    <a:pt x="269661" y="286500"/>
                    <a:pt x="254180" y="302524"/>
                  </a:cubicBezTo>
                  <a:cubicBezTo>
                    <a:pt x="249429" y="307418"/>
                    <a:pt x="246511" y="307275"/>
                    <a:pt x="241789" y="302496"/>
                  </a:cubicBezTo>
                  <a:cubicBezTo>
                    <a:pt x="212086" y="272421"/>
                    <a:pt x="182068" y="242689"/>
                    <a:pt x="152279" y="212671"/>
                  </a:cubicBezTo>
                  <a:cubicBezTo>
                    <a:pt x="147529" y="207864"/>
                    <a:pt x="142321" y="204487"/>
                    <a:pt x="135854" y="202398"/>
                  </a:cubicBezTo>
                  <a:cubicBezTo>
                    <a:pt x="112218" y="194758"/>
                    <a:pt x="88753" y="186631"/>
                    <a:pt x="65145" y="178991"/>
                  </a:cubicBezTo>
                  <a:cubicBezTo>
                    <a:pt x="59593" y="177188"/>
                    <a:pt x="55902" y="174298"/>
                    <a:pt x="53269" y="168975"/>
                  </a:cubicBezTo>
                  <a:cubicBezTo>
                    <a:pt x="36358" y="134665"/>
                    <a:pt x="19274" y="100412"/>
                    <a:pt x="1962" y="66303"/>
                  </a:cubicBezTo>
                  <a:cubicBezTo>
                    <a:pt x="-929" y="60637"/>
                    <a:pt x="-900" y="56774"/>
                    <a:pt x="3908" y="52109"/>
                  </a:cubicBezTo>
                  <a:cubicBezTo>
                    <a:pt x="20104" y="36457"/>
                    <a:pt x="35871" y="20317"/>
                    <a:pt x="51867" y="4378"/>
                  </a:cubicBezTo>
                  <a:cubicBezTo>
                    <a:pt x="53842" y="2433"/>
                    <a:pt x="55587" y="-28"/>
                    <a:pt x="59279" y="0"/>
                  </a:cubicBezTo>
                  <a:close/>
                </a:path>
              </a:pathLst>
            </a:custGeom>
            <a:grpFill/>
            <a:ln w="2829" cap="flat">
              <a:noFill/>
              <a:prstDash val="solid"/>
              <a:miter/>
            </a:ln>
          </p:spPr>
          <p:txBody>
            <a:bodyPr rtlCol="0" anchor="ctr"/>
            <a:lstStyle/>
            <a:p>
              <a:endParaRPr lang="en-IN"/>
            </a:p>
          </p:txBody>
        </p:sp>
      </p:grpSp>
      <p:sp>
        <p:nvSpPr>
          <p:cNvPr id="50" name="TextBox 49"/>
          <p:cNvSpPr txBox="1"/>
          <p:nvPr/>
        </p:nvSpPr>
        <p:spPr>
          <a:xfrm>
            <a:off x="9694754" y="3284046"/>
            <a:ext cx="683200" cy="369332"/>
          </a:xfrm>
          <a:prstGeom prst="rect">
            <a:avLst/>
          </a:prstGeom>
          <a:noFill/>
        </p:spPr>
        <p:txBody>
          <a:bodyPr wrap="none" rtlCol="0">
            <a:spAutoFit/>
          </a:bodyPr>
          <a:lstStyle/>
          <a:p>
            <a:pPr algn="ctr"/>
            <a:r>
              <a:rPr lang="en-US" dirty="0" smtClean="0">
                <a:latin typeface="+mj-lt"/>
              </a:rPr>
              <a:t>Close</a:t>
            </a:r>
            <a:endParaRPr lang="en-IN" dirty="0">
              <a:latin typeface="+mj-lt"/>
            </a:endParaRPr>
          </a:p>
        </p:txBody>
      </p:sp>
      <p:grpSp>
        <p:nvGrpSpPr>
          <p:cNvPr id="51" name="Group 50">
            <a:extLst>
              <a:ext uri="{FF2B5EF4-FFF2-40B4-BE49-F238E27FC236}">
                <a16:creationId xmlns:a16="http://schemas.microsoft.com/office/drawing/2014/main" id="{C9862AC5-F37E-4330-8CD4-B148FE7F4260}"/>
              </a:ext>
            </a:extLst>
          </p:cNvPr>
          <p:cNvGrpSpPr/>
          <p:nvPr/>
        </p:nvGrpSpPr>
        <p:grpSpPr>
          <a:xfrm>
            <a:off x="5094630" y="2312539"/>
            <a:ext cx="1676400" cy="1676400"/>
            <a:chOff x="1195962" y="2978259"/>
            <a:chExt cx="1676400" cy="1676400"/>
          </a:xfrm>
        </p:grpSpPr>
        <p:sp>
          <p:nvSpPr>
            <p:cNvPr id="52" name="Oval 51">
              <a:extLst>
                <a:ext uri="{FF2B5EF4-FFF2-40B4-BE49-F238E27FC236}">
                  <a16:creationId xmlns:a16="http://schemas.microsoft.com/office/drawing/2014/main" id="{AC91BCF4-0E32-4445-9C0A-335A6503E7C4}"/>
                </a:ext>
              </a:extLst>
            </p:cNvPr>
            <p:cNvSpPr/>
            <p:nvPr/>
          </p:nvSpPr>
          <p:spPr>
            <a:xfrm>
              <a:off x="1195962" y="2978259"/>
              <a:ext cx="1676400" cy="1676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3" name="Oval 52">
              <a:extLst>
                <a:ext uri="{FF2B5EF4-FFF2-40B4-BE49-F238E27FC236}">
                  <a16:creationId xmlns:a16="http://schemas.microsoft.com/office/drawing/2014/main" id="{5D5E84CA-D68B-478E-8633-2500BB802083}"/>
                </a:ext>
              </a:extLst>
            </p:cNvPr>
            <p:cNvSpPr/>
            <p:nvPr/>
          </p:nvSpPr>
          <p:spPr>
            <a:xfrm>
              <a:off x="1453584" y="3235881"/>
              <a:ext cx="1161157" cy="116115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54" name="Isosceles Triangle 53">
            <a:extLst>
              <a:ext uri="{FF2B5EF4-FFF2-40B4-BE49-F238E27FC236}">
                <a16:creationId xmlns:a16="http://schemas.microsoft.com/office/drawing/2014/main" id="{47ACE5DA-2882-4E9F-894E-F5E05E3B0F22}"/>
              </a:ext>
            </a:extLst>
          </p:cNvPr>
          <p:cNvSpPr/>
          <p:nvPr/>
        </p:nvSpPr>
        <p:spPr>
          <a:xfrm rot="5400000">
            <a:off x="6757354" y="2998843"/>
            <a:ext cx="372786" cy="321367"/>
          </a:xfrm>
          <a:prstGeom prst="triangl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5" name="TextBox 54"/>
          <p:cNvSpPr txBox="1"/>
          <p:nvPr/>
        </p:nvSpPr>
        <p:spPr>
          <a:xfrm>
            <a:off x="5469873" y="3285496"/>
            <a:ext cx="905569" cy="369332"/>
          </a:xfrm>
          <a:prstGeom prst="rect">
            <a:avLst/>
          </a:prstGeom>
          <a:noFill/>
        </p:spPr>
        <p:txBody>
          <a:bodyPr wrap="none" rtlCol="0">
            <a:spAutoFit/>
          </a:bodyPr>
          <a:lstStyle/>
          <a:p>
            <a:pPr algn="ctr"/>
            <a:r>
              <a:rPr lang="en-US" dirty="0" smtClean="0">
                <a:latin typeface="+mj-lt"/>
              </a:rPr>
              <a:t>Execute</a:t>
            </a:r>
            <a:endParaRPr lang="en-IN" dirty="0">
              <a:latin typeface="+mj-lt"/>
            </a:endParaRPr>
          </a:p>
        </p:txBody>
      </p:sp>
      <p:pic>
        <p:nvPicPr>
          <p:cNvPr id="56" name="Picture 5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5604647" y="2793102"/>
            <a:ext cx="520868" cy="531183"/>
          </a:xfrm>
          <a:prstGeom prst="rect">
            <a:avLst/>
          </a:prstGeom>
        </p:spPr>
      </p:pic>
      <p:grpSp>
        <p:nvGrpSpPr>
          <p:cNvPr id="57" name="Group 56"/>
          <p:cNvGrpSpPr/>
          <p:nvPr/>
        </p:nvGrpSpPr>
        <p:grpSpPr>
          <a:xfrm>
            <a:off x="7731750" y="2706251"/>
            <a:ext cx="621299" cy="618034"/>
            <a:chOff x="6064791" y="1670631"/>
            <a:chExt cx="621299" cy="618034"/>
          </a:xfrm>
        </p:grpSpPr>
        <p:sp>
          <p:nvSpPr>
            <p:cNvPr id="58" name="Freeform: Shape 41">
              <a:extLst>
                <a:ext uri="{FF2B5EF4-FFF2-40B4-BE49-F238E27FC236}">
                  <a16:creationId xmlns:a16="http://schemas.microsoft.com/office/drawing/2014/main" id="{34B4B73E-D0AC-456E-B0E5-A7227C88CD67}"/>
                </a:ext>
              </a:extLst>
            </p:cNvPr>
            <p:cNvSpPr/>
            <p:nvPr/>
          </p:nvSpPr>
          <p:spPr>
            <a:xfrm>
              <a:off x="6064791" y="1670631"/>
              <a:ext cx="621299" cy="618034"/>
            </a:xfrm>
            <a:custGeom>
              <a:avLst/>
              <a:gdLst>
                <a:gd name="connsiteX0" fmla="*/ 447333 w 621299"/>
                <a:gd name="connsiteY0" fmla="*/ 222624 h 618034"/>
                <a:gd name="connsiteX1" fmla="*/ 395711 w 621299"/>
                <a:gd name="connsiteY1" fmla="*/ 365201 h 618034"/>
                <a:gd name="connsiteX2" fmla="*/ 396589 w 621299"/>
                <a:gd name="connsiteY2" fmla="*/ 376080 h 618034"/>
                <a:gd name="connsiteX3" fmla="*/ 411033 w 621299"/>
                <a:gd name="connsiteY3" fmla="*/ 389546 h 618034"/>
                <a:gd name="connsiteX4" fmla="*/ 419164 w 621299"/>
                <a:gd name="connsiteY4" fmla="*/ 389348 h 618034"/>
                <a:gd name="connsiteX5" fmla="*/ 455687 w 621299"/>
                <a:gd name="connsiteY5" fmla="*/ 352516 h 618034"/>
                <a:gd name="connsiteX6" fmla="*/ 466566 w 621299"/>
                <a:gd name="connsiteY6" fmla="*/ 352256 h 618034"/>
                <a:gd name="connsiteX7" fmla="*/ 519401 w 621299"/>
                <a:gd name="connsiteY7" fmla="*/ 405103 h 618034"/>
                <a:gd name="connsiteX8" fmla="*/ 519191 w 621299"/>
                <a:gd name="connsiteY8" fmla="*/ 415425 h 618034"/>
                <a:gd name="connsiteX9" fmla="*/ 510354 w 621299"/>
                <a:gd name="connsiteY9" fmla="*/ 424039 h 618034"/>
                <a:gd name="connsiteX10" fmla="*/ 510589 w 621299"/>
                <a:gd name="connsiteY10" fmla="*/ 433384 h 618034"/>
                <a:gd name="connsiteX11" fmla="*/ 565442 w 621299"/>
                <a:gd name="connsiteY11" fmla="*/ 485909 h 618034"/>
                <a:gd name="connsiteX12" fmla="*/ 606322 w 621299"/>
                <a:gd name="connsiteY12" fmla="*/ 525353 h 618034"/>
                <a:gd name="connsiteX13" fmla="*/ 606693 w 621299"/>
                <a:gd name="connsiteY13" fmla="*/ 592409 h 618034"/>
                <a:gd name="connsiteX14" fmla="*/ 596210 w 621299"/>
                <a:gd name="connsiteY14" fmla="*/ 602892 h 618034"/>
                <a:gd name="connsiteX15" fmla="*/ 528894 w 621299"/>
                <a:gd name="connsiteY15" fmla="*/ 602694 h 618034"/>
                <a:gd name="connsiteX16" fmla="*/ 436293 w 621299"/>
                <a:gd name="connsiteY16" fmla="*/ 510130 h 618034"/>
                <a:gd name="connsiteX17" fmla="*/ 420439 w 621299"/>
                <a:gd name="connsiteY17" fmla="*/ 510155 h 618034"/>
                <a:gd name="connsiteX18" fmla="*/ 399362 w 621299"/>
                <a:gd name="connsiteY18" fmla="*/ 510105 h 618034"/>
                <a:gd name="connsiteX19" fmla="*/ 351688 w 621299"/>
                <a:gd name="connsiteY19" fmla="*/ 462592 h 618034"/>
                <a:gd name="connsiteX20" fmla="*/ 351725 w 621299"/>
                <a:gd name="connsiteY20" fmla="*/ 452629 h 618034"/>
                <a:gd name="connsiteX21" fmla="*/ 387728 w 621299"/>
                <a:gd name="connsiteY21" fmla="*/ 417022 h 618034"/>
                <a:gd name="connsiteX22" fmla="*/ 387542 w 621299"/>
                <a:gd name="connsiteY22" fmla="*/ 405821 h 618034"/>
                <a:gd name="connsiteX23" fmla="*/ 375772 w 621299"/>
                <a:gd name="connsiteY23" fmla="*/ 394039 h 618034"/>
                <a:gd name="connsiteX24" fmla="*/ 364732 w 621299"/>
                <a:gd name="connsiteY24" fmla="*/ 393445 h 618034"/>
                <a:gd name="connsiteX25" fmla="*/ 296624 w 621299"/>
                <a:gd name="connsiteY25" fmla="*/ 432579 h 618034"/>
                <a:gd name="connsiteX26" fmla="*/ 104096 w 621299"/>
                <a:gd name="connsiteY26" fmla="*/ 410895 h 618034"/>
                <a:gd name="connsiteX27" fmla="*/ 2658 w 621299"/>
                <a:gd name="connsiteY27" fmla="*/ 255088 h 618034"/>
                <a:gd name="connsiteX28" fmla="*/ 54973 w 621299"/>
                <a:gd name="connsiteY28" fmla="*/ 76148 h 618034"/>
                <a:gd name="connsiteX29" fmla="*/ 199519 w 621299"/>
                <a:gd name="connsiteY29" fmla="*/ 1370 h 618034"/>
                <a:gd name="connsiteX30" fmla="*/ 433422 w 621299"/>
                <a:gd name="connsiteY30" fmla="*/ 145692 h 618034"/>
                <a:gd name="connsiteX31" fmla="*/ 447333 w 621299"/>
                <a:gd name="connsiteY31" fmla="*/ 222624 h 618034"/>
                <a:gd name="connsiteX32" fmla="*/ 29515 w 621299"/>
                <a:gd name="connsiteY32" fmla="*/ 222686 h 618034"/>
                <a:gd name="connsiteX33" fmla="*/ 224779 w 621299"/>
                <a:gd name="connsiteY33" fmla="*/ 418086 h 618034"/>
                <a:gd name="connsiteX34" fmla="*/ 418941 w 621299"/>
                <a:gd name="connsiteY34" fmla="*/ 223441 h 618034"/>
                <a:gd name="connsiteX35" fmla="*/ 223640 w 621299"/>
                <a:gd name="connsiteY35" fmla="*/ 27694 h 618034"/>
                <a:gd name="connsiteX36" fmla="*/ 29515 w 621299"/>
                <a:gd name="connsiteY36" fmla="*/ 222686 h 618034"/>
                <a:gd name="connsiteX37" fmla="*/ 592732 w 621299"/>
                <a:gd name="connsiteY37" fmla="*/ 562087 h 618034"/>
                <a:gd name="connsiteX38" fmla="*/ 587732 w 621299"/>
                <a:gd name="connsiteY38" fmla="*/ 550799 h 618034"/>
                <a:gd name="connsiteX39" fmla="*/ 488794 w 621299"/>
                <a:gd name="connsiteY39" fmla="*/ 451738 h 618034"/>
                <a:gd name="connsiteX40" fmla="*/ 481232 w 621299"/>
                <a:gd name="connsiteY40" fmla="*/ 451886 h 618034"/>
                <a:gd name="connsiteX41" fmla="*/ 451999 w 621299"/>
                <a:gd name="connsiteY41" fmla="*/ 481095 h 618034"/>
                <a:gd name="connsiteX42" fmla="*/ 451925 w 621299"/>
                <a:gd name="connsiteY42" fmla="*/ 489598 h 618034"/>
                <a:gd name="connsiteX43" fmla="*/ 548350 w 621299"/>
                <a:gd name="connsiteY43" fmla="*/ 585936 h 618034"/>
                <a:gd name="connsiteX44" fmla="*/ 562670 w 621299"/>
                <a:gd name="connsiteY44" fmla="*/ 592335 h 618034"/>
                <a:gd name="connsiteX45" fmla="*/ 592732 w 621299"/>
                <a:gd name="connsiteY45" fmla="*/ 562087 h 618034"/>
                <a:gd name="connsiteX46" fmla="*/ 411119 w 621299"/>
                <a:gd name="connsiteY46" fmla="*/ 483694 h 618034"/>
                <a:gd name="connsiteX47" fmla="*/ 414164 w 621299"/>
                <a:gd name="connsiteY47" fmla="*/ 481404 h 618034"/>
                <a:gd name="connsiteX48" fmla="*/ 482272 w 621299"/>
                <a:gd name="connsiteY48" fmla="*/ 413395 h 618034"/>
                <a:gd name="connsiteX49" fmla="*/ 482161 w 621299"/>
                <a:gd name="connsiteY49" fmla="*/ 406811 h 618034"/>
                <a:gd name="connsiteX50" fmla="*/ 466517 w 621299"/>
                <a:gd name="connsiteY50" fmla="*/ 391056 h 618034"/>
                <a:gd name="connsiteX51" fmla="*/ 456058 w 621299"/>
                <a:gd name="connsiteY51" fmla="*/ 391143 h 618034"/>
                <a:gd name="connsiteX52" fmla="*/ 431219 w 621299"/>
                <a:gd name="connsiteY52" fmla="*/ 416032 h 618034"/>
                <a:gd name="connsiteX53" fmla="*/ 391948 w 621299"/>
                <a:gd name="connsiteY53" fmla="*/ 455278 h 618034"/>
                <a:gd name="connsiteX54" fmla="*/ 391886 w 621299"/>
                <a:gd name="connsiteY54" fmla="*/ 465290 h 618034"/>
                <a:gd name="connsiteX55" fmla="*/ 407691 w 621299"/>
                <a:gd name="connsiteY55" fmla="*/ 480885 h 618034"/>
                <a:gd name="connsiteX56" fmla="*/ 411119 w 621299"/>
                <a:gd name="connsiteY56" fmla="*/ 483694 h 618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21299" h="618034">
                  <a:moveTo>
                    <a:pt x="447333" y="222624"/>
                  </a:moveTo>
                  <a:cubicBezTo>
                    <a:pt x="446529" y="276388"/>
                    <a:pt x="429672" y="323951"/>
                    <a:pt x="395711" y="365201"/>
                  </a:cubicBezTo>
                  <a:cubicBezTo>
                    <a:pt x="391837" y="369905"/>
                    <a:pt x="392221" y="372491"/>
                    <a:pt x="396589" y="376080"/>
                  </a:cubicBezTo>
                  <a:cubicBezTo>
                    <a:pt x="401664" y="380251"/>
                    <a:pt x="406441" y="384831"/>
                    <a:pt x="411033" y="389546"/>
                  </a:cubicBezTo>
                  <a:cubicBezTo>
                    <a:pt x="414090" y="392690"/>
                    <a:pt x="416231" y="392331"/>
                    <a:pt x="419164" y="389348"/>
                  </a:cubicBezTo>
                  <a:cubicBezTo>
                    <a:pt x="431268" y="376996"/>
                    <a:pt x="443694" y="364966"/>
                    <a:pt x="455687" y="352516"/>
                  </a:cubicBezTo>
                  <a:cubicBezTo>
                    <a:pt x="459648" y="348407"/>
                    <a:pt x="462222" y="347800"/>
                    <a:pt x="466566" y="352256"/>
                  </a:cubicBezTo>
                  <a:cubicBezTo>
                    <a:pt x="483943" y="370103"/>
                    <a:pt x="501567" y="387714"/>
                    <a:pt x="519401" y="405103"/>
                  </a:cubicBezTo>
                  <a:cubicBezTo>
                    <a:pt x="523622" y="409225"/>
                    <a:pt x="523436" y="411886"/>
                    <a:pt x="519191" y="415425"/>
                  </a:cubicBezTo>
                  <a:cubicBezTo>
                    <a:pt x="516035" y="418049"/>
                    <a:pt x="513510" y="421415"/>
                    <a:pt x="510354" y="424039"/>
                  </a:cubicBezTo>
                  <a:cubicBezTo>
                    <a:pt x="506220" y="427468"/>
                    <a:pt x="506975" y="429968"/>
                    <a:pt x="510589" y="433384"/>
                  </a:cubicBezTo>
                  <a:cubicBezTo>
                    <a:pt x="528993" y="450773"/>
                    <a:pt x="547199" y="468359"/>
                    <a:pt x="565442" y="485909"/>
                  </a:cubicBezTo>
                  <a:cubicBezTo>
                    <a:pt x="579093" y="499028"/>
                    <a:pt x="592794" y="512110"/>
                    <a:pt x="606322" y="525353"/>
                  </a:cubicBezTo>
                  <a:cubicBezTo>
                    <a:pt x="626186" y="544797"/>
                    <a:pt x="626272" y="572656"/>
                    <a:pt x="606693" y="592409"/>
                  </a:cubicBezTo>
                  <a:cubicBezTo>
                    <a:pt x="603215" y="595912"/>
                    <a:pt x="599725" y="599414"/>
                    <a:pt x="596210" y="602892"/>
                  </a:cubicBezTo>
                  <a:cubicBezTo>
                    <a:pt x="575776" y="623128"/>
                    <a:pt x="549353" y="623103"/>
                    <a:pt x="528894" y="602694"/>
                  </a:cubicBezTo>
                  <a:cubicBezTo>
                    <a:pt x="498002" y="571877"/>
                    <a:pt x="467185" y="540960"/>
                    <a:pt x="436293" y="510130"/>
                  </a:cubicBezTo>
                  <a:cubicBezTo>
                    <a:pt x="427283" y="501145"/>
                    <a:pt x="429350" y="501343"/>
                    <a:pt x="420439" y="510155"/>
                  </a:cubicBezTo>
                  <a:cubicBezTo>
                    <a:pt x="409882" y="520601"/>
                    <a:pt x="409919" y="520650"/>
                    <a:pt x="399362" y="510105"/>
                  </a:cubicBezTo>
                  <a:cubicBezTo>
                    <a:pt x="383483" y="494251"/>
                    <a:pt x="367727" y="478273"/>
                    <a:pt x="351688" y="462592"/>
                  </a:cubicBezTo>
                  <a:cubicBezTo>
                    <a:pt x="347801" y="458792"/>
                    <a:pt x="347826" y="456391"/>
                    <a:pt x="351725" y="452629"/>
                  </a:cubicBezTo>
                  <a:cubicBezTo>
                    <a:pt x="363866" y="440908"/>
                    <a:pt x="375463" y="428619"/>
                    <a:pt x="387728" y="417022"/>
                  </a:cubicBezTo>
                  <a:cubicBezTo>
                    <a:pt x="392419" y="412579"/>
                    <a:pt x="392270" y="409769"/>
                    <a:pt x="387542" y="405821"/>
                  </a:cubicBezTo>
                  <a:cubicBezTo>
                    <a:pt x="383297" y="402269"/>
                    <a:pt x="379312" y="398296"/>
                    <a:pt x="375772" y="394039"/>
                  </a:cubicBezTo>
                  <a:cubicBezTo>
                    <a:pt x="372022" y="389534"/>
                    <a:pt x="369101" y="389657"/>
                    <a:pt x="364732" y="393445"/>
                  </a:cubicBezTo>
                  <a:cubicBezTo>
                    <a:pt x="344596" y="410883"/>
                    <a:pt x="321860" y="424163"/>
                    <a:pt x="296624" y="432579"/>
                  </a:cubicBezTo>
                  <a:cubicBezTo>
                    <a:pt x="229197" y="455067"/>
                    <a:pt x="164419" y="448743"/>
                    <a:pt x="104096" y="410895"/>
                  </a:cubicBezTo>
                  <a:cubicBezTo>
                    <a:pt x="46644" y="374843"/>
                    <a:pt x="12497" y="322094"/>
                    <a:pt x="2658" y="255088"/>
                  </a:cubicBezTo>
                  <a:cubicBezTo>
                    <a:pt x="-7206" y="187921"/>
                    <a:pt x="10418" y="127684"/>
                    <a:pt x="54973" y="76148"/>
                  </a:cubicBezTo>
                  <a:cubicBezTo>
                    <a:pt x="93056" y="32100"/>
                    <a:pt x="142005" y="7645"/>
                    <a:pt x="199519" y="1370"/>
                  </a:cubicBezTo>
                  <a:cubicBezTo>
                    <a:pt x="301092" y="-9720"/>
                    <a:pt x="396800" y="47262"/>
                    <a:pt x="433422" y="145692"/>
                  </a:cubicBezTo>
                  <a:cubicBezTo>
                    <a:pt x="442704" y="170655"/>
                    <a:pt x="446887" y="196485"/>
                    <a:pt x="447333" y="222624"/>
                  </a:cubicBezTo>
                  <a:close/>
                  <a:moveTo>
                    <a:pt x="29515" y="222686"/>
                  </a:moveTo>
                  <a:cubicBezTo>
                    <a:pt x="28785" y="327156"/>
                    <a:pt x="111868" y="418185"/>
                    <a:pt x="224779" y="418086"/>
                  </a:cubicBezTo>
                  <a:cubicBezTo>
                    <a:pt x="333247" y="418000"/>
                    <a:pt x="419065" y="334718"/>
                    <a:pt x="418941" y="223441"/>
                  </a:cubicBezTo>
                  <a:cubicBezTo>
                    <a:pt x="418805" y="108624"/>
                    <a:pt x="326328" y="27125"/>
                    <a:pt x="223640" y="27694"/>
                  </a:cubicBezTo>
                  <a:cubicBezTo>
                    <a:pt x="116831" y="28289"/>
                    <a:pt x="29008" y="112201"/>
                    <a:pt x="29515" y="222686"/>
                  </a:cubicBezTo>
                  <a:close/>
                  <a:moveTo>
                    <a:pt x="592732" y="562087"/>
                  </a:moveTo>
                  <a:cubicBezTo>
                    <a:pt x="592868" y="558200"/>
                    <a:pt x="591086" y="554153"/>
                    <a:pt x="587732" y="550799"/>
                  </a:cubicBezTo>
                  <a:cubicBezTo>
                    <a:pt x="554736" y="517791"/>
                    <a:pt x="521716" y="484820"/>
                    <a:pt x="488794" y="451738"/>
                  </a:cubicBezTo>
                  <a:cubicBezTo>
                    <a:pt x="485861" y="448792"/>
                    <a:pt x="483943" y="449114"/>
                    <a:pt x="481232" y="451886"/>
                  </a:cubicBezTo>
                  <a:cubicBezTo>
                    <a:pt x="471603" y="461738"/>
                    <a:pt x="461900" y="471516"/>
                    <a:pt x="451999" y="481095"/>
                  </a:cubicBezTo>
                  <a:cubicBezTo>
                    <a:pt x="448756" y="484239"/>
                    <a:pt x="448620" y="486305"/>
                    <a:pt x="451925" y="489598"/>
                  </a:cubicBezTo>
                  <a:cubicBezTo>
                    <a:pt x="484153" y="521628"/>
                    <a:pt x="516258" y="553770"/>
                    <a:pt x="548350" y="585936"/>
                  </a:cubicBezTo>
                  <a:cubicBezTo>
                    <a:pt x="552360" y="589946"/>
                    <a:pt x="557236" y="591976"/>
                    <a:pt x="562670" y="592335"/>
                  </a:cubicBezTo>
                  <a:cubicBezTo>
                    <a:pt x="573326" y="593003"/>
                    <a:pt x="592819" y="573807"/>
                    <a:pt x="592732" y="562087"/>
                  </a:cubicBezTo>
                  <a:close/>
                  <a:moveTo>
                    <a:pt x="411119" y="483694"/>
                  </a:moveTo>
                  <a:cubicBezTo>
                    <a:pt x="412258" y="482852"/>
                    <a:pt x="413322" y="482246"/>
                    <a:pt x="414164" y="481404"/>
                  </a:cubicBezTo>
                  <a:cubicBezTo>
                    <a:pt x="436863" y="458743"/>
                    <a:pt x="459524" y="436020"/>
                    <a:pt x="482272" y="413395"/>
                  </a:cubicBezTo>
                  <a:cubicBezTo>
                    <a:pt x="484772" y="410908"/>
                    <a:pt x="484623" y="409163"/>
                    <a:pt x="482161" y="406811"/>
                  </a:cubicBezTo>
                  <a:cubicBezTo>
                    <a:pt x="476801" y="401700"/>
                    <a:pt x="471343" y="396650"/>
                    <a:pt x="466517" y="391056"/>
                  </a:cubicBezTo>
                  <a:cubicBezTo>
                    <a:pt x="462569" y="386464"/>
                    <a:pt x="459722" y="387380"/>
                    <a:pt x="456058" y="391143"/>
                  </a:cubicBezTo>
                  <a:cubicBezTo>
                    <a:pt x="447890" y="399546"/>
                    <a:pt x="439511" y="407739"/>
                    <a:pt x="431219" y="416032"/>
                  </a:cubicBezTo>
                  <a:cubicBezTo>
                    <a:pt x="418137" y="429114"/>
                    <a:pt x="405117" y="442270"/>
                    <a:pt x="391948" y="455278"/>
                  </a:cubicBezTo>
                  <a:cubicBezTo>
                    <a:pt x="388384" y="458792"/>
                    <a:pt x="387567" y="461528"/>
                    <a:pt x="391886" y="465290"/>
                  </a:cubicBezTo>
                  <a:cubicBezTo>
                    <a:pt x="397456" y="470142"/>
                    <a:pt x="402419" y="475686"/>
                    <a:pt x="407691" y="480885"/>
                  </a:cubicBezTo>
                  <a:cubicBezTo>
                    <a:pt x="408669" y="481862"/>
                    <a:pt x="409845" y="482654"/>
                    <a:pt x="411119" y="483694"/>
                  </a:cubicBezTo>
                  <a:close/>
                </a:path>
              </a:pathLst>
            </a:custGeom>
            <a:solidFill>
              <a:schemeClr val="tx2">
                <a:lumMod val="50000"/>
              </a:schemeClr>
            </a:solidFill>
            <a:ln w="1233" cap="flat">
              <a:noFill/>
              <a:prstDash val="solid"/>
              <a:miter/>
            </a:ln>
          </p:spPr>
          <p:txBody>
            <a:bodyPr rtlCol="0" anchor="ctr"/>
            <a:lstStyle/>
            <a:p>
              <a:endParaRPr lang="en-IN"/>
            </a:p>
          </p:txBody>
        </p:sp>
        <p:sp>
          <p:nvSpPr>
            <p:cNvPr id="59" name="Freeform: Shape 42">
              <a:extLst>
                <a:ext uri="{FF2B5EF4-FFF2-40B4-BE49-F238E27FC236}">
                  <a16:creationId xmlns:a16="http://schemas.microsoft.com/office/drawing/2014/main" id="{8A1AACF2-85D3-499C-ACF0-16B675042297}"/>
                </a:ext>
              </a:extLst>
            </p:cNvPr>
            <p:cNvSpPr/>
            <p:nvPr/>
          </p:nvSpPr>
          <p:spPr>
            <a:xfrm>
              <a:off x="6170131" y="1785980"/>
              <a:ext cx="299548" cy="264631"/>
            </a:xfrm>
            <a:custGeom>
              <a:avLst/>
              <a:gdLst>
                <a:gd name="connsiteX0" fmla="*/ 107084 w 299548"/>
                <a:gd name="connsiteY0" fmla="*/ 62731 h 264631"/>
                <a:gd name="connsiteX1" fmla="*/ 74769 w 299548"/>
                <a:gd name="connsiteY1" fmla="*/ 114255 h 264631"/>
                <a:gd name="connsiteX2" fmla="*/ 69286 w 299548"/>
                <a:gd name="connsiteY2" fmla="*/ 123178 h 264631"/>
                <a:gd name="connsiteX3" fmla="*/ 46897 w 299548"/>
                <a:gd name="connsiteY3" fmla="*/ 135431 h 264631"/>
                <a:gd name="connsiteX4" fmla="*/ 6785 w 299548"/>
                <a:gd name="connsiteY4" fmla="*/ 135320 h 264631"/>
                <a:gd name="connsiteX5" fmla="*/ 27 w 299548"/>
                <a:gd name="connsiteY5" fmla="*/ 128525 h 264631"/>
                <a:gd name="connsiteX6" fmla="*/ 40 w 299548"/>
                <a:gd name="connsiteY6" fmla="*/ 113116 h 264631"/>
                <a:gd name="connsiteX7" fmla="*/ 5993 w 299548"/>
                <a:gd name="connsiteY7" fmla="*/ 107398 h 264631"/>
                <a:gd name="connsiteX8" fmla="*/ 39954 w 299548"/>
                <a:gd name="connsiteY8" fmla="*/ 107510 h 264631"/>
                <a:gd name="connsiteX9" fmla="*/ 49917 w 299548"/>
                <a:gd name="connsiteY9" fmla="*/ 102089 h 264631"/>
                <a:gd name="connsiteX10" fmla="*/ 111032 w 299548"/>
                <a:gd name="connsiteY10" fmla="*/ 6357 h 264631"/>
                <a:gd name="connsiteX11" fmla="*/ 113049 w 299548"/>
                <a:gd name="connsiteY11" fmla="*/ 3250 h 264631"/>
                <a:gd name="connsiteX12" fmla="*/ 116391 w 299548"/>
                <a:gd name="connsiteY12" fmla="*/ 7 h 264631"/>
                <a:gd name="connsiteX13" fmla="*/ 118743 w 299548"/>
                <a:gd name="connsiteY13" fmla="*/ 3931 h 264631"/>
                <a:gd name="connsiteX14" fmla="*/ 131775 w 299548"/>
                <a:gd name="connsiteY14" fmla="*/ 46407 h 264631"/>
                <a:gd name="connsiteX15" fmla="*/ 173113 w 299548"/>
                <a:gd name="connsiteY15" fmla="*/ 182821 h 264631"/>
                <a:gd name="connsiteX16" fmla="*/ 174425 w 299548"/>
                <a:gd name="connsiteY16" fmla="*/ 185506 h 264631"/>
                <a:gd name="connsiteX17" fmla="*/ 178150 w 299548"/>
                <a:gd name="connsiteY17" fmla="*/ 179825 h 264631"/>
                <a:gd name="connsiteX18" fmla="*/ 206306 w 299548"/>
                <a:gd name="connsiteY18" fmla="*/ 114676 h 264631"/>
                <a:gd name="connsiteX19" fmla="*/ 217321 w 299548"/>
                <a:gd name="connsiteY19" fmla="*/ 107274 h 264631"/>
                <a:gd name="connsiteX20" fmla="*/ 290788 w 299548"/>
                <a:gd name="connsiteY20" fmla="*/ 107435 h 264631"/>
                <a:gd name="connsiteX21" fmla="*/ 299427 w 299548"/>
                <a:gd name="connsiteY21" fmla="*/ 115616 h 264631"/>
                <a:gd name="connsiteX22" fmla="*/ 280194 w 299548"/>
                <a:gd name="connsiteY22" fmla="*/ 135245 h 264631"/>
                <a:gd name="connsiteX23" fmla="*/ 234512 w 299548"/>
                <a:gd name="connsiteY23" fmla="*/ 135097 h 264631"/>
                <a:gd name="connsiteX24" fmla="*/ 224933 w 299548"/>
                <a:gd name="connsiteY24" fmla="*/ 141594 h 264631"/>
                <a:gd name="connsiteX25" fmla="*/ 175006 w 299548"/>
                <a:gd name="connsiteY25" fmla="*/ 257847 h 264631"/>
                <a:gd name="connsiteX26" fmla="*/ 170724 w 299548"/>
                <a:gd name="connsiteY26" fmla="*/ 264629 h 264631"/>
                <a:gd name="connsiteX27" fmla="*/ 167098 w 299548"/>
                <a:gd name="connsiteY27" fmla="*/ 257550 h 264631"/>
                <a:gd name="connsiteX28" fmla="*/ 111379 w 299548"/>
                <a:gd name="connsiteY28" fmla="*/ 76482 h 264631"/>
                <a:gd name="connsiteX29" fmla="*/ 107084 w 299548"/>
                <a:gd name="connsiteY29" fmla="*/ 62731 h 26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99548" h="264631">
                  <a:moveTo>
                    <a:pt x="107084" y="62731"/>
                  </a:moveTo>
                  <a:cubicBezTo>
                    <a:pt x="95908" y="80541"/>
                    <a:pt x="85338" y="97398"/>
                    <a:pt x="74769" y="114255"/>
                  </a:cubicBezTo>
                  <a:cubicBezTo>
                    <a:pt x="72912" y="117213"/>
                    <a:pt x="70536" y="119985"/>
                    <a:pt x="69286" y="123178"/>
                  </a:cubicBezTo>
                  <a:cubicBezTo>
                    <a:pt x="65190" y="133711"/>
                    <a:pt x="57566" y="136161"/>
                    <a:pt x="46897" y="135431"/>
                  </a:cubicBezTo>
                  <a:cubicBezTo>
                    <a:pt x="33580" y="134515"/>
                    <a:pt x="20151" y="135047"/>
                    <a:pt x="6785" y="135320"/>
                  </a:cubicBezTo>
                  <a:cubicBezTo>
                    <a:pt x="1661" y="135419"/>
                    <a:pt x="-257" y="133587"/>
                    <a:pt x="27" y="128525"/>
                  </a:cubicBezTo>
                  <a:cubicBezTo>
                    <a:pt x="324" y="123401"/>
                    <a:pt x="250" y="118252"/>
                    <a:pt x="40" y="113116"/>
                  </a:cubicBezTo>
                  <a:cubicBezTo>
                    <a:pt x="-146" y="108722"/>
                    <a:pt x="1933" y="107361"/>
                    <a:pt x="5993" y="107398"/>
                  </a:cubicBezTo>
                  <a:cubicBezTo>
                    <a:pt x="17305" y="107497"/>
                    <a:pt x="28642" y="107225"/>
                    <a:pt x="39954" y="107510"/>
                  </a:cubicBezTo>
                  <a:cubicBezTo>
                    <a:pt x="44620" y="107633"/>
                    <a:pt x="47380" y="106099"/>
                    <a:pt x="49917" y="102089"/>
                  </a:cubicBezTo>
                  <a:cubicBezTo>
                    <a:pt x="70153" y="70083"/>
                    <a:pt x="90636" y="38238"/>
                    <a:pt x="111032" y="6357"/>
                  </a:cubicBezTo>
                  <a:cubicBezTo>
                    <a:pt x="111700" y="5317"/>
                    <a:pt x="112307" y="4228"/>
                    <a:pt x="113049" y="3250"/>
                  </a:cubicBezTo>
                  <a:cubicBezTo>
                    <a:pt x="114002" y="1988"/>
                    <a:pt x="114510" y="-141"/>
                    <a:pt x="116391" y="7"/>
                  </a:cubicBezTo>
                  <a:cubicBezTo>
                    <a:pt x="118470" y="168"/>
                    <a:pt x="118285" y="2470"/>
                    <a:pt x="118743" y="3931"/>
                  </a:cubicBezTo>
                  <a:cubicBezTo>
                    <a:pt x="123136" y="18077"/>
                    <a:pt x="127468" y="32236"/>
                    <a:pt x="131775" y="46407"/>
                  </a:cubicBezTo>
                  <a:cubicBezTo>
                    <a:pt x="145563" y="91878"/>
                    <a:pt x="159313" y="137349"/>
                    <a:pt x="173113" y="182821"/>
                  </a:cubicBezTo>
                  <a:cubicBezTo>
                    <a:pt x="173385" y="183736"/>
                    <a:pt x="173954" y="184566"/>
                    <a:pt x="174425" y="185506"/>
                  </a:cubicBezTo>
                  <a:cubicBezTo>
                    <a:pt x="177147" y="184281"/>
                    <a:pt x="177308" y="181793"/>
                    <a:pt x="178150" y="179825"/>
                  </a:cubicBezTo>
                  <a:cubicBezTo>
                    <a:pt x="187593" y="158142"/>
                    <a:pt x="197098" y="136471"/>
                    <a:pt x="206306" y="114676"/>
                  </a:cubicBezTo>
                  <a:cubicBezTo>
                    <a:pt x="208509" y="109477"/>
                    <a:pt x="211331" y="107188"/>
                    <a:pt x="217321" y="107274"/>
                  </a:cubicBezTo>
                  <a:cubicBezTo>
                    <a:pt x="241802" y="107621"/>
                    <a:pt x="266308" y="107411"/>
                    <a:pt x="290788" y="107435"/>
                  </a:cubicBezTo>
                  <a:cubicBezTo>
                    <a:pt x="298870" y="107448"/>
                    <a:pt x="299241" y="107831"/>
                    <a:pt x="299427" y="115616"/>
                  </a:cubicBezTo>
                  <a:cubicBezTo>
                    <a:pt x="299910" y="135369"/>
                    <a:pt x="299910" y="135332"/>
                    <a:pt x="280194" y="135245"/>
                  </a:cubicBezTo>
                  <a:cubicBezTo>
                    <a:pt x="264971" y="135171"/>
                    <a:pt x="249735" y="135443"/>
                    <a:pt x="234512" y="135097"/>
                  </a:cubicBezTo>
                  <a:cubicBezTo>
                    <a:pt x="229290" y="134973"/>
                    <a:pt x="226901" y="136966"/>
                    <a:pt x="224933" y="141594"/>
                  </a:cubicBezTo>
                  <a:cubicBezTo>
                    <a:pt x="208435" y="180407"/>
                    <a:pt x="191739" y="219133"/>
                    <a:pt x="175006" y="257847"/>
                  </a:cubicBezTo>
                  <a:cubicBezTo>
                    <a:pt x="173917" y="260372"/>
                    <a:pt x="173595" y="264741"/>
                    <a:pt x="170724" y="264629"/>
                  </a:cubicBezTo>
                  <a:cubicBezTo>
                    <a:pt x="167828" y="264518"/>
                    <a:pt x="167902" y="260137"/>
                    <a:pt x="167098" y="257550"/>
                  </a:cubicBezTo>
                  <a:cubicBezTo>
                    <a:pt x="148471" y="197214"/>
                    <a:pt x="129931" y="136842"/>
                    <a:pt x="111379" y="76482"/>
                  </a:cubicBezTo>
                  <a:cubicBezTo>
                    <a:pt x="110079" y="72224"/>
                    <a:pt x="108730" y="67991"/>
                    <a:pt x="107084" y="62731"/>
                  </a:cubicBezTo>
                  <a:close/>
                </a:path>
              </a:pathLst>
            </a:custGeom>
            <a:solidFill>
              <a:schemeClr val="tx2">
                <a:lumMod val="50000"/>
              </a:schemeClr>
            </a:solidFill>
            <a:ln w="1233" cap="flat">
              <a:noFill/>
              <a:prstDash val="solid"/>
              <a:miter/>
            </a:ln>
          </p:spPr>
          <p:txBody>
            <a:bodyPr rtlCol="0" anchor="ctr"/>
            <a:lstStyle/>
            <a:p>
              <a:endParaRPr lang="en-IN"/>
            </a:p>
          </p:txBody>
        </p:sp>
      </p:grpSp>
      <p:sp>
        <p:nvSpPr>
          <p:cNvPr id="70" name="Rectangle 69"/>
          <p:cNvSpPr/>
          <p:nvPr/>
        </p:nvSpPr>
        <p:spPr>
          <a:xfrm>
            <a:off x="1133537" y="1035592"/>
            <a:ext cx="10453412" cy="1323439"/>
          </a:xfrm>
          <a:prstGeom prst="rect">
            <a:avLst/>
          </a:prstGeom>
        </p:spPr>
        <p:txBody>
          <a:bodyPr wrap="square">
            <a:spAutoFit/>
          </a:bodyPr>
          <a:lstStyle/>
          <a:p>
            <a:r>
              <a:rPr lang="en-US" altLang="en-US" sz="2000" b="1" i="1" dirty="0"/>
              <a:t>Project Management: </a:t>
            </a:r>
            <a:r>
              <a:rPr lang="en-US" altLang="en-US" sz="2000" i="1" dirty="0"/>
              <a:t>A dynamic process that utilizes the appropriate resources of the organization in a controlled and structured manner, to achieve some clearly defined objectives identified as needs.</a:t>
            </a:r>
          </a:p>
          <a:p>
            <a:endParaRPr lang="en-US" altLang="en-US" sz="2000" dirty="0"/>
          </a:p>
        </p:txBody>
      </p:sp>
    </p:spTree>
    <p:extLst>
      <p:ext uri="{BB962C8B-B14F-4D97-AF65-F5344CB8AC3E}">
        <p14:creationId xmlns:p14="http://schemas.microsoft.com/office/powerpoint/2010/main" val="162740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P spid="22" grpId="0"/>
      <p:bldP spid="24" grpId="0" animBg="1"/>
      <p:bldP spid="25" grpId="0" animBg="1"/>
      <p:bldP spid="26" grpId="0" animBg="1"/>
      <p:bldP spid="36" grpId="0"/>
      <p:bldP spid="40" grpId="0" animBg="1"/>
      <p:bldP spid="42" grpId="0"/>
      <p:bldP spid="50" grpId="0"/>
      <p:bldP spid="54" grpId="0" animBg="1"/>
      <p:bldP spid="5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Projects </a:t>
            </a:r>
            <a:endParaRPr lang="en-IN" dirty="0"/>
          </a:p>
        </p:txBody>
      </p:sp>
      <p:sp>
        <p:nvSpPr>
          <p:cNvPr id="10" name="Content Placeholder 2"/>
          <p:cNvSpPr txBox="1">
            <a:spLocks/>
          </p:cNvSpPr>
          <p:nvPr/>
        </p:nvSpPr>
        <p:spPr>
          <a:xfrm>
            <a:off x="868834" y="1300975"/>
            <a:ext cx="10008432" cy="4881461"/>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60000"/>
              </a:lnSpc>
            </a:pPr>
            <a:r>
              <a:rPr lang="en-IN" i="1" dirty="0" smtClean="0"/>
              <a:t>Developing a new Product or service </a:t>
            </a:r>
          </a:p>
          <a:p>
            <a:pPr>
              <a:lnSpc>
                <a:spcPct val="160000"/>
              </a:lnSpc>
            </a:pPr>
            <a:r>
              <a:rPr lang="en-IN" i="1" dirty="0" smtClean="0"/>
              <a:t>Customize the existing one</a:t>
            </a:r>
          </a:p>
          <a:p>
            <a:pPr>
              <a:lnSpc>
                <a:spcPct val="160000"/>
              </a:lnSpc>
            </a:pPr>
            <a:r>
              <a:rPr lang="en-IN" i="1" dirty="0" smtClean="0"/>
              <a:t>Developing or modifying a new or modified information system</a:t>
            </a:r>
          </a:p>
          <a:p>
            <a:pPr>
              <a:lnSpc>
                <a:spcPct val="160000"/>
              </a:lnSpc>
            </a:pPr>
            <a:r>
              <a:rPr lang="en-IN" i="1" dirty="0" smtClean="0"/>
              <a:t>Installation of ready software with Commissioning </a:t>
            </a:r>
          </a:p>
          <a:p>
            <a:pPr>
              <a:lnSpc>
                <a:spcPct val="160000"/>
              </a:lnSpc>
            </a:pPr>
            <a:r>
              <a:rPr lang="en-IN" i="1" dirty="0" smtClean="0"/>
              <a:t>Supply of Resale products </a:t>
            </a:r>
          </a:p>
          <a:p>
            <a:pPr>
              <a:lnSpc>
                <a:spcPct val="160000"/>
              </a:lnSpc>
            </a:pPr>
            <a:r>
              <a:rPr lang="en-IN" i="1" dirty="0" smtClean="0"/>
              <a:t>Supply and service of Resale products </a:t>
            </a:r>
          </a:p>
          <a:p>
            <a:pPr>
              <a:lnSpc>
                <a:spcPct val="160000"/>
              </a:lnSpc>
            </a:pPr>
            <a:r>
              <a:rPr lang="en-IN" i="1" dirty="0" smtClean="0"/>
              <a:t>Services for resale, customized, own products.</a:t>
            </a:r>
            <a:endParaRPr lang="en-IN" i="1" dirty="0" smtClean="0"/>
          </a:p>
        </p:txBody>
      </p:sp>
    </p:spTree>
    <p:extLst>
      <p:ext uri="{BB962C8B-B14F-4D97-AF65-F5344CB8AC3E}">
        <p14:creationId xmlns:p14="http://schemas.microsoft.com/office/powerpoint/2010/main" val="4110263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Projects </a:t>
            </a:r>
            <a:endParaRPr lang="en-IN" dirty="0"/>
          </a:p>
        </p:txBody>
      </p:sp>
      <p:sp>
        <p:nvSpPr>
          <p:cNvPr id="3" name="Content Placeholder 2"/>
          <p:cNvSpPr txBox="1">
            <a:spLocks/>
          </p:cNvSpPr>
          <p:nvPr/>
        </p:nvSpPr>
        <p:spPr>
          <a:xfrm>
            <a:off x="838200" y="859809"/>
            <a:ext cx="10515600" cy="599819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92200" lvl="1" indent="-635000">
              <a:lnSpc>
                <a:spcPct val="160000"/>
              </a:lnSpc>
              <a:buFont typeface="Wingdings" panose="05000000000000000000" pitchFamily="2" charset="2"/>
              <a:buChar char="§"/>
            </a:pPr>
            <a:r>
              <a:rPr lang="en-IN" dirty="0" smtClean="0">
                <a:solidFill>
                  <a:srgbClr val="252B33"/>
                </a:solidFill>
                <a:latin typeface="Segoe UI" panose="020B0502040204020203" pitchFamily="34" charset="0"/>
                <a:cs typeface="Segoe UI" panose="020B0502040204020203" pitchFamily="34" charset="0"/>
              </a:rPr>
              <a:t>Engineering Projects</a:t>
            </a:r>
            <a:endParaRPr lang="en-IN" dirty="0" smtClean="0">
              <a:solidFill>
                <a:srgbClr val="252B33"/>
              </a:solidFill>
              <a:latin typeface="Segoe UI" panose="020B0502040204020203" pitchFamily="34" charset="0"/>
              <a:cs typeface="Segoe UI" panose="020B0502040204020203" pitchFamily="34" charset="0"/>
            </a:endParaRPr>
          </a:p>
          <a:p>
            <a:pPr marL="1092200" lvl="1" indent="-635000">
              <a:lnSpc>
                <a:spcPct val="160000"/>
              </a:lnSpc>
              <a:buFont typeface="Wingdings" panose="05000000000000000000" pitchFamily="2" charset="2"/>
              <a:buChar char="§"/>
            </a:pPr>
            <a:r>
              <a:rPr lang="en-US" dirty="0" smtClean="0">
                <a:solidFill>
                  <a:srgbClr val="252B33"/>
                </a:solidFill>
                <a:latin typeface="Segoe UI" panose="020B0502040204020203" pitchFamily="34" charset="0"/>
                <a:cs typeface="Segoe UI" panose="020B0502040204020203" pitchFamily="34" charset="0"/>
              </a:rPr>
              <a:t>Runrate Projects</a:t>
            </a:r>
            <a:endParaRPr lang="en-US" dirty="0" smtClean="0">
              <a:solidFill>
                <a:srgbClr val="252B33"/>
              </a:solidFill>
              <a:latin typeface="Segoe UI" panose="020B0502040204020203" pitchFamily="34" charset="0"/>
              <a:cs typeface="Segoe UI" panose="020B0502040204020203" pitchFamily="34" charset="0"/>
            </a:endParaRPr>
          </a:p>
          <a:p>
            <a:pPr marL="1092200" lvl="1" indent="-635000">
              <a:lnSpc>
                <a:spcPct val="160000"/>
              </a:lnSpc>
              <a:buFont typeface="Wingdings" panose="05000000000000000000" pitchFamily="2" charset="2"/>
              <a:buChar char="§"/>
            </a:pPr>
            <a:r>
              <a:rPr lang="en-US" dirty="0" smtClean="0">
                <a:solidFill>
                  <a:srgbClr val="252B33"/>
                </a:solidFill>
                <a:latin typeface="Segoe UI" panose="020B0502040204020203" pitchFamily="34" charset="0"/>
                <a:cs typeface="Segoe UI" panose="020B0502040204020203" pitchFamily="34" charset="0"/>
              </a:rPr>
              <a:t>Trading.</a:t>
            </a:r>
            <a:endParaRPr lang="en-US" dirty="0" smtClean="0">
              <a:solidFill>
                <a:srgbClr val="252B33"/>
              </a:solidFill>
              <a:latin typeface="Segoe UI" panose="020B0502040204020203" pitchFamily="34" charset="0"/>
              <a:cs typeface="Segoe UI" panose="020B0502040204020203" pitchFamily="34" charset="0"/>
            </a:endParaRPr>
          </a:p>
          <a:p>
            <a:pPr marL="1092200" lvl="1" indent="-635000">
              <a:lnSpc>
                <a:spcPct val="160000"/>
              </a:lnSpc>
              <a:buFont typeface="Wingdings" panose="05000000000000000000" pitchFamily="2" charset="2"/>
              <a:buChar char="§"/>
            </a:pPr>
            <a:r>
              <a:rPr lang="en-US" dirty="0" smtClean="0">
                <a:solidFill>
                  <a:srgbClr val="252B33"/>
                </a:solidFill>
                <a:latin typeface="Segoe UI" panose="020B0502040204020203" pitchFamily="34" charset="0"/>
                <a:cs typeface="Segoe UI" panose="020B0502040204020203" pitchFamily="34" charset="0"/>
              </a:rPr>
              <a:t>Trading Projects.</a:t>
            </a:r>
            <a:endParaRPr lang="en-US" dirty="0" smtClean="0">
              <a:solidFill>
                <a:srgbClr val="252B33"/>
              </a:solidFill>
              <a:latin typeface="Segoe UI" panose="020B0502040204020203" pitchFamily="34" charset="0"/>
              <a:cs typeface="Segoe UI" panose="020B0502040204020203" pitchFamily="34" charset="0"/>
            </a:endParaRPr>
          </a:p>
          <a:p>
            <a:pPr marL="1092200" lvl="1" indent="-635000">
              <a:lnSpc>
                <a:spcPct val="160000"/>
              </a:lnSpc>
              <a:buFont typeface="Wingdings" panose="05000000000000000000" pitchFamily="2" charset="2"/>
              <a:buChar char="§"/>
            </a:pPr>
            <a:r>
              <a:rPr lang="en-US" dirty="0" smtClean="0">
                <a:solidFill>
                  <a:srgbClr val="252B33"/>
                </a:solidFill>
                <a:latin typeface="Segoe UI" panose="020B0502040204020203" pitchFamily="34" charset="0"/>
                <a:cs typeface="Segoe UI" panose="020B0502040204020203" pitchFamily="34" charset="0"/>
              </a:rPr>
              <a:t>Annual Maintenance Contract.</a:t>
            </a:r>
            <a:endParaRPr lang="en-US" dirty="0" smtClean="0">
              <a:solidFill>
                <a:srgbClr val="252B33"/>
              </a:solidFill>
              <a:latin typeface="Segoe UI" panose="020B0502040204020203" pitchFamily="34" charset="0"/>
              <a:cs typeface="Segoe UI" panose="020B0502040204020203" pitchFamily="34" charset="0"/>
            </a:endParaRPr>
          </a:p>
          <a:p>
            <a:pPr marL="1092200" lvl="1" indent="-635000">
              <a:lnSpc>
                <a:spcPct val="160000"/>
              </a:lnSpc>
              <a:buFont typeface="Wingdings" panose="05000000000000000000" pitchFamily="2" charset="2"/>
              <a:buChar char="§"/>
            </a:pPr>
            <a:r>
              <a:rPr lang="en-US" dirty="0" smtClean="0">
                <a:solidFill>
                  <a:srgbClr val="252B33"/>
                </a:solidFill>
                <a:latin typeface="Segoe UI" panose="020B0502040204020203" pitchFamily="34" charset="0"/>
                <a:cs typeface="Segoe UI" panose="020B0502040204020203" pitchFamily="34" charset="0"/>
              </a:rPr>
              <a:t>Services &amp; Spares</a:t>
            </a:r>
            <a:endParaRPr lang="en-US" dirty="0" smtClean="0">
              <a:solidFill>
                <a:srgbClr val="252B33"/>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89167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a:t>
            </a:r>
            <a:r>
              <a:rPr lang="en-US" dirty="0"/>
              <a:t>Lifecycle</a:t>
            </a:r>
            <a:endParaRPr lang="en-IN" dirty="0"/>
          </a:p>
        </p:txBody>
      </p:sp>
      <p:pic>
        <p:nvPicPr>
          <p:cNvPr id="4" name="Picture 3"/>
          <p:cNvPicPr>
            <a:picLocks noChangeAspect="1"/>
          </p:cNvPicPr>
          <p:nvPr/>
        </p:nvPicPr>
        <p:blipFill>
          <a:blip r:embed="rId2"/>
          <a:stretch>
            <a:fillRect/>
          </a:stretch>
        </p:blipFill>
        <p:spPr>
          <a:xfrm>
            <a:off x="1315854" y="1250660"/>
            <a:ext cx="8715251" cy="5243896"/>
          </a:xfrm>
          <a:prstGeom prst="rect">
            <a:avLst/>
          </a:prstGeom>
        </p:spPr>
      </p:pic>
    </p:spTree>
    <p:extLst>
      <p:ext uri="{BB962C8B-B14F-4D97-AF65-F5344CB8AC3E}">
        <p14:creationId xmlns:p14="http://schemas.microsoft.com/office/powerpoint/2010/main" val="37185612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Triangle</a:t>
            </a:r>
            <a:endParaRPr lang="en-IN" dirty="0"/>
          </a:p>
        </p:txBody>
      </p:sp>
      <p:sp>
        <p:nvSpPr>
          <p:cNvPr id="4" name="Isosceles Triangle 3"/>
          <p:cNvSpPr/>
          <p:nvPr/>
        </p:nvSpPr>
        <p:spPr>
          <a:xfrm>
            <a:off x="7832472" y="2498502"/>
            <a:ext cx="3850783" cy="2884868"/>
          </a:xfrm>
          <a:prstGeom prst="triangle">
            <a:avLst/>
          </a:pr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5" name="Straight Arrow Connector 4"/>
          <p:cNvCxnSpPr>
            <a:stCxn id="4" idx="0"/>
          </p:cNvCxnSpPr>
          <p:nvPr/>
        </p:nvCxnSpPr>
        <p:spPr>
          <a:xfrm flipH="1">
            <a:off x="9757862" y="2498502"/>
            <a:ext cx="2" cy="144243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4" idx="2"/>
          </p:cNvCxnSpPr>
          <p:nvPr/>
        </p:nvCxnSpPr>
        <p:spPr>
          <a:xfrm flipV="1">
            <a:off x="7832472" y="4610637"/>
            <a:ext cx="1506828" cy="77273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4" idx="4"/>
          </p:cNvCxnSpPr>
          <p:nvPr/>
        </p:nvCxnSpPr>
        <p:spPr>
          <a:xfrm flipH="1" flipV="1">
            <a:off x="10240821" y="4610637"/>
            <a:ext cx="1442434" cy="77273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9230473" y="2013398"/>
            <a:ext cx="1140056" cy="461665"/>
          </a:xfrm>
          <a:prstGeom prst="rect">
            <a:avLst/>
          </a:prstGeom>
          <a:noFill/>
        </p:spPr>
        <p:txBody>
          <a:bodyPr wrap="none" rtlCol="0">
            <a:spAutoFit/>
          </a:bodyPr>
          <a:lstStyle/>
          <a:p>
            <a:r>
              <a:rPr lang="en-IN" sz="2400" b="1" dirty="0" smtClean="0">
                <a:solidFill>
                  <a:srgbClr val="C00000"/>
                </a:solidFill>
              </a:rPr>
              <a:t>Scope</a:t>
            </a:r>
            <a:endParaRPr lang="en-IN" sz="2400" b="1" dirty="0">
              <a:solidFill>
                <a:srgbClr val="C00000"/>
              </a:solidFill>
            </a:endParaRPr>
          </a:p>
        </p:txBody>
      </p:sp>
      <p:sp>
        <p:nvSpPr>
          <p:cNvPr id="9" name="TextBox 8"/>
          <p:cNvSpPr txBox="1"/>
          <p:nvPr/>
        </p:nvSpPr>
        <p:spPr>
          <a:xfrm>
            <a:off x="11354354" y="5315025"/>
            <a:ext cx="873957" cy="461665"/>
          </a:xfrm>
          <a:prstGeom prst="rect">
            <a:avLst/>
          </a:prstGeom>
          <a:noFill/>
        </p:spPr>
        <p:txBody>
          <a:bodyPr wrap="none" rtlCol="0">
            <a:spAutoFit/>
          </a:bodyPr>
          <a:lstStyle/>
          <a:p>
            <a:r>
              <a:rPr lang="en-IN" sz="2400" b="1" dirty="0" smtClean="0">
                <a:solidFill>
                  <a:srgbClr val="C00000"/>
                </a:solidFill>
              </a:rPr>
              <a:t>Time</a:t>
            </a:r>
            <a:endParaRPr lang="en-IN" sz="2400" b="1" dirty="0">
              <a:solidFill>
                <a:srgbClr val="C00000"/>
              </a:solidFill>
            </a:endParaRPr>
          </a:p>
        </p:txBody>
      </p:sp>
      <p:sp>
        <p:nvSpPr>
          <p:cNvPr id="10" name="TextBox 9"/>
          <p:cNvSpPr txBox="1"/>
          <p:nvPr/>
        </p:nvSpPr>
        <p:spPr>
          <a:xfrm>
            <a:off x="7350308" y="5307196"/>
            <a:ext cx="849913" cy="461665"/>
          </a:xfrm>
          <a:prstGeom prst="rect">
            <a:avLst/>
          </a:prstGeom>
          <a:noFill/>
        </p:spPr>
        <p:txBody>
          <a:bodyPr wrap="none" rtlCol="0">
            <a:spAutoFit/>
          </a:bodyPr>
          <a:lstStyle/>
          <a:p>
            <a:r>
              <a:rPr lang="en-IN" sz="2400" b="1" dirty="0" smtClean="0">
                <a:solidFill>
                  <a:srgbClr val="C00000"/>
                </a:solidFill>
              </a:rPr>
              <a:t>Cost</a:t>
            </a:r>
            <a:endParaRPr lang="en-IN" sz="2400" b="1" dirty="0">
              <a:solidFill>
                <a:srgbClr val="C00000"/>
              </a:solidFill>
            </a:endParaRPr>
          </a:p>
        </p:txBody>
      </p:sp>
      <p:sp>
        <p:nvSpPr>
          <p:cNvPr id="11" name="Flowchart: Or 10"/>
          <p:cNvSpPr/>
          <p:nvPr/>
        </p:nvSpPr>
        <p:spPr>
          <a:xfrm>
            <a:off x="9263337" y="3928950"/>
            <a:ext cx="989049" cy="901709"/>
          </a:xfrm>
          <a:prstGeom prst="flowChar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Oval 11"/>
          <p:cNvSpPr/>
          <p:nvPr/>
        </p:nvSpPr>
        <p:spPr>
          <a:xfrm>
            <a:off x="9086905" y="3734731"/>
            <a:ext cx="1378748" cy="1306760"/>
          </a:xfrm>
          <a:prstGeom prst="ellipse">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Oval 12"/>
          <p:cNvSpPr/>
          <p:nvPr/>
        </p:nvSpPr>
        <p:spPr>
          <a:xfrm>
            <a:off x="9186108" y="3867128"/>
            <a:ext cx="1144349" cy="1025352"/>
          </a:xfrm>
          <a:prstGeom prst="ellipse">
            <a:avLst/>
          </a:prstGeom>
          <a:solidFill>
            <a:schemeClr val="bg1"/>
          </a:solidFill>
          <a:ln w="38100">
            <a:solidFill>
              <a:schemeClr val="tx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14" name="Straight Arrow Connector 13"/>
          <p:cNvCxnSpPr/>
          <p:nvPr/>
        </p:nvCxnSpPr>
        <p:spPr>
          <a:xfrm>
            <a:off x="7343028" y="4369834"/>
            <a:ext cx="4649509" cy="1172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9744416" y="1623412"/>
            <a:ext cx="38921" cy="487151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flipH="1">
            <a:off x="8718954" y="4128856"/>
            <a:ext cx="2079295" cy="461665"/>
          </a:xfrm>
          <a:prstGeom prst="rect">
            <a:avLst/>
          </a:prstGeom>
          <a:noFill/>
        </p:spPr>
        <p:txBody>
          <a:bodyPr wrap="square" rtlCol="0">
            <a:spAutoFit/>
          </a:bodyPr>
          <a:lstStyle/>
          <a:p>
            <a:pPr algn="ctr"/>
            <a:r>
              <a:rPr lang="en-IN" sz="2400" b="1" dirty="0" smtClean="0"/>
              <a:t>Quality</a:t>
            </a:r>
            <a:endParaRPr lang="en-IN" sz="2400" b="1" dirty="0"/>
          </a:p>
        </p:txBody>
      </p:sp>
      <p:sp>
        <p:nvSpPr>
          <p:cNvPr id="17" name="Rectangle 16"/>
          <p:cNvSpPr/>
          <p:nvPr/>
        </p:nvSpPr>
        <p:spPr>
          <a:xfrm>
            <a:off x="684382" y="1297232"/>
            <a:ext cx="7654384" cy="830997"/>
          </a:xfrm>
          <a:prstGeom prst="rect">
            <a:avLst/>
          </a:prstGeom>
        </p:spPr>
        <p:txBody>
          <a:bodyPr wrap="square">
            <a:spAutoFit/>
          </a:bodyPr>
          <a:lstStyle/>
          <a:p>
            <a:r>
              <a:rPr lang="en-IN" sz="2400" b="1" i="1" dirty="0"/>
              <a:t>Project Scope</a:t>
            </a:r>
            <a:r>
              <a:rPr lang="en-IN" sz="2400" i="1" dirty="0"/>
              <a:t>: The work that must be done to deliver a product with the specified features and functions. </a:t>
            </a:r>
          </a:p>
        </p:txBody>
      </p:sp>
      <p:sp>
        <p:nvSpPr>
          <p:cNvPr id="18" name="Content Placeholder 2"/>
          <p:cNvSpPr txBox="1">
            <a:spLocks/>
          </p:cNvSpPr>
          <p:nvPr/>
        </p:nvSpPr>
        <p:spPr>
          <a:xfrm>
            <a:off x="633453" y="2530836"/>
            <a:ext cx="6349359" cy="389726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AutoNum type="arabicPeriod"/>
            </a:pPr>
            <a:r>
              <a:rPr lang="en-IN" sz="1800" b="1" i="1" dirty="0" smtClean="0"/>
              <a:t>Definition</a:t>
            </a:r>
            <a:r>
              <a:rPr lang="en-IN" sz="1800" i="1" dirty="0" smtClean="0"/>
              <a:t> : Subdividing the major deliverables into smaller, more manageable components to provide better control</a:t>
            </a:r>
          </a:p>
          <a:p>
            <a:pPr marL="457200" indent="-457200">
              <a:buFont typeface="Wingdings 3" charset="2"/>
              <a:buAutoNum type="arabicPeriod"/>
            </a:pPr>
            <a:r>
              <a:rPr lang="en-IN" sz="1800" b="1" i="1" dirty="0" smtClean="0"/>
              <a:t>Planning</a:t>
            </a:r>
            <a:r>
              <a:rPr lang="en-IN" sz="1800" i="1" dirty="0" smtClean="0"/>
              <a:t> : The Process of progressively elaborating the work of the project, which includes developing a written scope statement that includes the project justification, </a:t>
            </a:r>
            <a:r>
              <a:rPr lang="en-US" sz="1800" i="1" dirty="0" smtClean="0"/>
              <a:t>the major deliverables, and the project objectives.</a:t>
            </a:r>
            <a:endParaRPr lang="en-IN" sz="1800" i="1" dirty="0" smtClean="0"/>
          </a:p>
          <a:p>
            <a:pPr marL="457200" indent="-457200">
              <a:buFont typeface="Wingdings 3" charset="2"/>
              <a:buAutoNum type="arabicPeriod"/>
            </a:pPr>
            <a:r>
              <a:rPr lang="en-IN" sz="1800" b="1" i="1" dirty="0" smtClean="0"/>
              <a:t>Statement</a:t>
            </a:r>
            <a:r>
              <a:rPr lang="en-IN" sz="1800" i="1" dirty="0" smtClean="0"/>
              <a:t>: </a:t>
            </a:r>
            <a:r>
              <a:rPr lang="en-US" sz="1800" i="1" dirty="0" smtClean="0"/>
              <a:t>The scope statement provides a documented basis for making future project decisions and for confirming or developing common understanding of project scope among the stakeholders. As the project progresses, the scope statement may need to be revised or refined to reflect approved changes to the scope of the project.</a:t>
            </a:r>
            <a:endParaRPr lang="en-IN" sz="1800" i="1" dirty="0" smtClean="0"/>
          </a:p>
          <a:p>
            <a:pPr marL="457200" indent="-457200">
              <a:buFont typeface="Arial" panose="020B0604020202020204" pitchFamily="34" charset="0"/>
              <a:buAutoNum type="arabicPeriod"/>
            </a:pPr>
            <a:r>
              <a:rPr lang="en-IN" sz="1800" b="1" i="1" dirty="0" smtClean="0"/>
              <a:t>Verification</a:t>
            </a:r>
            <a:r>
              <a:rPr lang="en-IN" sz="1800" i="1" dirty="0" smtClean="0"/>
              <a:t>: </a:t>
            </a:r>
            <a:r>
              <a:rPr lang="en-US" sz="1800" i="1" dirty="0" smtClean="0"/>
              <a:t>Formalizing acceptance of the project scope.</a:t>
            </a:r>
            <a:endParaRPr lang="en-IN" sz="1800" i="1" dirty="0" smtClean="0"/>
          </a:p>
        </p:txBody>
      </p:sp>
    </p:spTree>
    <p:extLst>
      <p:ext uri="{BB962C8B-B14F-4D97-AF65-F5344CB8AC3E}">
        <p14:creationId xmlns:p14="http://schemas.microsoft.com/office/powerpoint/2010/main" val="1701334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indefinite" fill="hold" grpId="0" nodeType="afterEffect">
                                  <p:stCondLst>
                                    <p:cond delay="0"/>
                                  </p:stCondLst>
                                  <p:childTnLst>
                                    <p:anim calcmode="discrete" valueType="str">
                                      <p:cBhvr>
                                        <p:cTn id="6" dur="100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Triangle</a:t>
            </a:r>
            <a:endParaRPr lang="en-IN" dirty="0"/>
          </a:p>
        </p:txBody>
      </p:sp>
      <p:sp>
        <p:nvSpPr>
          <p:cNvPr id="4" name="Isosceles Triangle 3"/>
          <p:cNvSpPr/>
          <p:nvPr/>
        </p:nvSpPr>
        <p:spPr>
          <a:xfrm>
            <a:off x="7832472" y="2498502"/>
            <a:ext cx="3850783" cy="2884868"/>
          </a:xfrm>
          <a:prstGeom prst="triangle">
            <a:avLst/>
          </a:pr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5" name="Straight Arrow Connector 4"/>
          <p:cNvCxnSpPr>
            <a:stCxn id="4" idx="0"/>
          </p:cNvCxnSpPr>
          <p:nvPr/>
        </p:nvCxnSpPr>
        <p:spPr>
          <a:xfrm flipH="1">
            <a:off x="9757862" y="2498502"/>
            <a:ext cx="2" cy="144243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4" idx="2"/>
          </p:cNvCxnSpPr>
          <p:nvPr/>
        </p:nvCxnSpPr>
        <p:spPr>
          <a:xfrm flipV="1">
            <a:off x="7832472" y="4610637"/>
            <a:ext cx="1506828" cy="77273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4" idx="4"/>
          </p:cNvCxnSpPr>
          <p:nvPr/>
        </p:nvCxnSpPr>
        <p:spPr>
          <a:xfrm flipH="1" flipV="1">
            <a:off x="10240821" y="4610637"/>
            <a:ext cx="1442434" cy="77273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9230473" y="2013398"/>
            <a:ext cx="1140056" cy="461665"/>
          </a:xfrm>
          <a:prstGeom prst="rect">
            <a:avLst/>
          </a:prstGeom>
          <a:noFill/>
        </p:spPr>
        <p:txBody>
          <a:bodyPr wrap="none" rtlCol="0">
            <a:spAutoFit/>
          </a:bodyPr>
          <a:lstStyle/>
          <a:p>
            <a:r>
              <a:rPr lang="en-IN" sz="2400" b="1" dirty="0" smtClean="0">
                <a:solidFill>
                  <a:srgbClr val="C00000"/>
                </a:solidFill>
              </a:rPr>
              <a:t>Scope</a:t>
            </a:r>
            <a:endParaRPr lang="en-IN" sz="2400" b="1" dirty="0">
              <a:solidFill>
                <a:srgbClr val="C00000"/>
              </a:solidFill>
            </a:endParaRPr>
          </a:p>
        </p:txBody>
      </p:sp>
      <p:sp>
        <p:nvSpPr>
          <p:cNvPr id="9" name="TextBox 8"/>
          <p:cNvSpPr txBox="1"/>
          <p:nvPr/>
        </p:nvSpPr>
        <p:spPr>
          <a:xfrm>
            <a:off x="11354354" y="5315025"/>
            <a:ext cx="873957" cy="461665"/>
          </a:xfrm>
          <a:prstGeom prst="rect">
            <a:avLst/>
          </a:prstGeom>
          <a:noFill/>
        </p:spPr>
        <p:txBody>
          <a:bodyPr wrap="none" rtlCol="0">
            <a:spAutoFit/>
          </a:bodyPr>
          <a:lstStyle/>
          <a:p>
            <a:r>
              <a:rPr lang="en-IN" sz="2400" b="1" dirty="0" smtClean="0">
                <a:solidFill>
                  <a:srgbClr val="C00000"/>
                </a:solidFill>
              </a:rPr>
              <a:t>Time</a:t>
            </a:r>
            <a:endParaRPr lang="en-IN" sz="2400" b="1" dirty="0">
              <a:solidFill>
                <a:srgbClr val="C00000"/>
              </a:solidFill>
            </a:endParaRPr>
          </a:p>
        </p:txBody>
      </p:sp>
      <p:sp>
        <p:nvSpPr>
          <p:cNvPr id="10" name="TextBox 9"/>
          <p:cNvSpPr txBox="1"/>
          <p:nvPr/>
        </p:nvSpPr>
        <p:spPr>
          <a:xfrm>
            <a:off x="7350308" y="5307196"/>
            <a:ext cx="849913" cy="461665"/>
          </a:xfrm>
          <a:prstGeom prst="rect">
            <a:avLst/>
          </a:prstGeom>
          <a:noFill/>
        </p:spPr>
        <p:txBody>
          <a:bodyPr wrap="none" rtlCol="0">
            <a:spAutoFit/>
          </a:bodyPr>
          <a:lstStyle/>
          <a:p>
            <a:r>
              <a:rPr lang="en-IN" sz="2400" b="1" dirty="0" smtClean="0">
                <a:solidFill>
                  <a:srgbClr val="C00000"/>
                </a:solidFill>
              </a:rPr>
              <a:t>Cost</a:t>
            </a:r>
            <a:endParaRPr lang="en-IN" sz="2400" b="1" dirty="0">
              <a:solidFill>
                <a:srgbClr val="C00000"/>
              </a:solidFill>
            </a:endParaRPr>
          </a:p>
        </p:txBody>
      </p:sp>
      <p:sp>
        <p:nvSpPr>
          <p:cNvPr id="11" name="Flowchart: Or 10"/>
          <p:cNvSpPr/>
          <p:nvPr/>
        </p:nvSpPr>
        <p:spPr>
          <a:xfrm>
            <a:off x="9263337" y="3928950"/>
            <a:ext cx="989049" cy="901709"/>
          </a:xfrm>
          <a:prstGeom prst="flowChar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Oval 11"/>
          <p:cNvSpPr/>
          <p:nvPr/>
        </p:nvSpPr>
        <p:spPr>
          <a:xfrm>
            <a:off x="9086905" y="3734731"/>
            <a:ext cx="1378748" cy="1306760"/>
          </a:xfrm>
          <a:prstGeom prst="ellipse">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Oval 12"/>
          <p:cNvSpPr/>
          <p:nvPr/>
        </p:nvSpPr>
        <p:spPr>
          <a:xfrm>
            <a:off x="9186108" y="3867128"/>
            <a:ext cx="1144349" cy="1025352"/>
          </a:xfrm>
          <a:prstGeom prst="ellipse">
            <a:avLst/>
          </a:prstGeom>
          <a:solidFill>
            <a:schemeClr val="bg1"/>
          </a:solidFill>
          <a:ln w="38100">
            <a:solidFill>
              <a:schemeClr val="tx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14" name="Straight Arrow Connector 13"/>
          <p:cNvCxnSpPr/>
          <p:nvPr/>
        </p:nvCxnSpPr>
        <p:spPr>
          <a:xfrm>
            <a:off x="7343028" y="4369834"/>
            <a:ext cx="4649509" cy="1172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9744416" y="1623412"/>
            <a:ext cx="38921" cy="487151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flipH="1">
            <a:off x="8718954" y="4128856"/>
            <a:ext cx="2079295" cy="461665"/>
          </a:xfrm>
          <a:prstGeom prst="rect">
            <a:avLst/>
          </a:prstGeom>
          <a:noFill/>
        </p:spPr>
        <p:txBody>
          <a:bodyPr wrap="square" rtlCol="0">
            <a:spAutoFit/>
          </a:bodyPr>
          <a:lstStyle/>
          <a:p>
            <a:pPr algn="ctr"/>
            <a:r>
              <a:rPr lang="en-IN" sz="2400" b="1" dirty="0" smtClean="0"/>
              <a:t>Quality</a:t>
            </a:r>
            <a:endParaRPr lang="en-IN" sz="2400" b="1" dirty="0"/>
          </a:p>
        </p:txBody>
      </p:sp>
      <p:pic>
        <p:nvPicPr>
          <p:cNvPr id="19" name="Picture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50" y="1516569"/>
            <a:ext cx="7493000" cy="3683000"/>
          </a:xfrm>
          <a:prstGeom prst="rect">
            <a:avLst/>
          </a:prstGeom>
        </p:spPr>
      </p:pic>
    </p:spTree>
    <p:extLst>
      <p:ext uri="{BB962C8B-B14F-4D97-AF65-F5344CB8AC3E}">
        <p14:creationId xmlns:p14="http://schemas.microsoft.com/office/powerpoint/2010/main" val="2715753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indefinite" fill="hold" grpId="0" nodeType="afterEffect">
                                  <p:stCondLst>
                                    <p:cond delay="0"/>
                                  </p:stCondLst>
                                  <p:childTnLst>
                                    <p:anim calcmode="discrete" valueType="str">
                                      <p:cBhvr>
                                        <p:cTn id="6" dur="100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Triangle</a:t>
            </a:r>
            <a:endParaRPr lang="en-IN" dirty="0"/>
          </a:p>
        </p:txBody>
      </p:sp>
      <p:sp>
        <p:nvSpPr>
          <p:cNvPr id="4" name="Isosceles Triangle 3"/>
          <p:cNvSpPr/>
          <p:nvPr/>
        </p:nvSpPr>
        <p:spPr>
          <a:xfrm>
            <a:off x="7832472" y="2498502"/>
            <a:ext cx="3850783" cy="2884868"/>
          </a:xfrm>
          <a:prstGeom prst="triangle">
            <a:avLst/>
          </a:pr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5" name="Straight Arrow Connector 4"/>
          <p:cNvCxnSpPr>
            <a:stCxn id="4" idx="0"/>
          </p:cNvCxnSpPr>
          <p:nvPr/>
        </p:nvCxnSpPr>
        <p:spPr>
          <a:xfrm flipH="1">
            <a:off x="9757862" y="2498502"/>
            <a:ext cx="2" cy="144243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4" idx="2"/>
          </p:cNvCxnSpPr>
          <p:nvPr/>
        </p:nvCxnSpPr>
        <p:spPr>
          <a:xfrm flipV="1">
            <a:off x="7832472" y="4610637"/>
            <a:ext cx="1506828" cy="77273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4" idx="4"/>
          </p:cNvCxnSpPr>
          <p:nvPr/>
        </p:nvCxnSpPr>
        <p:spPr>
          <a:xfrm flipH="1" flipV="1">
            <a:off x="10240821" y="4610637"/>
            <a:ext cx="1442434" cy="77273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9230473" y="2013398"/>
            <a:ext cx="1140056" cy="461665"/>
          </a:xfrm>
          <a:prstGeom prst="rect">
            <a:avLst/>
          </a:prstGeom>
          <a:noFill/>
        </p:spPr>
        <p:txBody>
          <a:bodyPr wrap="none" rtlCol="0">
            <a:spAutoFit/>
          </a:bodyPr>
          <a:lstStyle/>
          <a:p>
            <a:r>
              <a:rPr lang="en-IN" sz="2400" b="1" dirty="0" smtClean="0">
                <a:solidFill>
                  <a:srgbClr val="C00000"/>
                </a:solidFill>
              </a:rPr>
              <a:t>Scope</a:t>
            </a:r>
            <a:endParaRPr lang="en-IN" sz="2400" b="1" dirty="0">
              <a:solidFill>
                <a:srgbClr val="C00000"/>
              </a:solidFill>
            </a:endParaRPr>
          </a:p>
        </p:txBody>
      </p:sp>
      <p:sp>
        <p:nvSpPr>
          <p:cNvPr id="9" name="TextBox 8"/>
          <p:cNvSpPr txBox="1"/>
          <p:nvPr/>
        </p:nvSpPr>
        <p:spPr>
          <a:xfrm>
            <a:off x="11354354" y="5315025"/>
            <a:ext cx="873957" cy="461665"/>
          </a:xfrm>
          <a:prstGeom prst="rect">
            <a:avLst/>
          </a:prstGeom>
          <a:noFill/>
        </p:spPr>
        <p:txBody>
          <a:bodyPr wrap="none" rtlCol="0">
            <a:spAutoFit/>
          </a:bodyPr>
          <a:lstStyle/>
          <a:p>
            <a:r>
              <a:rPr lang="en-IN" sz="2400" b="1" dirty="0" smtClean="0">
                <a:solidFill>
                  <a:srgbClr val="C00000"/>
                </a:solidFill>
              </a:rPr>
              <a:t>Time</a:t>
            </a:r>
            <a:endParaRPr lang="en-IN" sz="2400" b="1" dirty="0">
              <a:solidFill>
                <a:srgbClr val="C00000"/>
              </a:solidFill>
            </a:endParaRPr>
          </a:p>
        </p:txBody>
      </p:sp>
      <p:sp>
        <p:nvSpPr>
          <p:cNvPr id="10" name="TextBox 9"/>
          <p:cNvSpPr txBox="1"/>
          <p:nvPr/>
        </p:nvSpPr>
        <p:spPr>
          <a:xfrm>
            <a:off x="7350308" y="5307196"/>
            <a:ext cx="849913" cy="461665"/>
          </a:xfrm>
          <a:prstGeom prst="rect">
            <a:avLst/>
          </a:prstGeom>
          <a:noFill/>
        </p:spPr>
        <p:txBody>
          <a:bodyPr wrap="none" rtlCol="0">
            <a:spAutoFit/>
          </a:bodyPr>
          <a:lstStyle/>
          <a:p>
            <a:r>
              <a:rPr lang="en-IN" sz="2400" b="1" dirty="0" smtClean="0">
                <a:solidFill>
                  <a:srgbClr val="C00000"/>
                </a:solidFill>
              </a:rPr>
              <a:t>Cost</a:t>
            </a:r>
            <a:endParaRPr lang="en-IN" sz="2400" b="1" dirty="0">
              <a:solidFill>
                <a:srgbClr val="C00000"/>
              </a:solidFill>
            </a:endParaRPr>
          </a:p>
        </p:txBody>
      </p:sp>
      <p:sp>
        <p:nvSpPr>
          <p:cNvPr id="11" name="Flowchart: Or 10"/>
          <p:cNvSpPr/>
          <p:nvPr/>
        </p:nvSpPr>
        <p:spPr>
          <a:xfrm>
            <a:off x="9263337" y="3928950"/>
            <a:ext cx="989049" cy="901709"/>
          </a:xfrm>
          <a:prstGeom prst="flowChar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Oval 11"/>
          <p:cNvSpPr/>
          <p:nvPr/>
        </p:nvSpPr>
        <p:spPr>
          <a:xfrm>
            <a:off x="9086905" y="3734731"/>
            <a:ext cx="1378748" cy="1306760"/>
          </a:xfrm>
          <a:prstGeom prst="ellipse">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Oval 12"/>
          <p:cNvSpPr/>
          <p:nvPr/>
        </p:nvSpPr>
        <p:spPr>
          <a:xfrm>
            <a:off x="9186108" y="3867128"/>
            <a:ext cx="1144349" cy="1025352"/>
          </a:xfrm>
          <a:prstGeom prst="ellipse">
            <a:avLst/>
          </a:prstGeom>
          <a:solidFill>
            <a:schemeClr val="bg1"/>
          </a:solidFill>
          <a:ln w="38100">
            <a:solidFill>
              <a:schemeClr val="tx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14" name="Straight Arrow Connector 13"/>
          <p:cNvCxnSpPr/>
          <p:nvPr/>
        </p:nvCxnSpPr>
        <p:spPr>
          <a:xfrm>
            <a:off x="7343028" y="4369834"/>
            <a:ext cx="4649509" cy="1172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9744416" y="1623412"/>
            <a:ext cx="38921" cy="487151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flipH="1">
            <a:off x="8718954" y="4128856"/>
            <a:ext cx="2079295" cy="461665"/>
          </a:xfrm>
          <a:prstGeom prst="rect">
            <a:avLst/>
          </a:prstGeom>
          <a:noFill/>
        </p:spPr>
        <p:txBody>
          <a:bodyPr wrap="square" rtlCol="0">
            <a:spAutoFit/>
          </a:bodyPr>
          <a:lstStyle/>
          <a:p>
            <a:pPr algn="ctr"/>
            <a:r>
              <a:rPr lang="en-IN" sz="2400" b="1" dirty="0" smtClean="0"/>
              <a:t>Quality</a:t>
            </a:r>
            <a:endParaRPr lang="en-IN" sz="2400" b="1" dirty="0"/>
          </a:p>
        </p:txBody>
      </p:sp>
      <p:pic>
        <p:nvPicPr>
          <p:cNvPr id="17" name="Picture 16"/>
          <p:cNvPicPr>
            <a:picLocks noChangeAspect="1"/>
          </p:cNvPicPr>
          <p:nvPr/>
        </p:nvPicPr>
        <p:blipFill>
          <a:blip r:embed="rId2"/>
          <a:stretch>
            <a:fillRect/>
          </a:stretch>
        </p:blipFill>
        <p:spPr>
          <a:xfrm>
            <a:off x="411913" y="2894479"/>
            <a:ext cx="6391275" cy="3600450"/>
          </a:xfrm>
          <a:prstGeom prst="rect">
            <a:avLst/>
          </a:prstGeom>
        </p:spPr>
      </p:pic>
      <p:sp>
        <p:nvSpPr>
          <p:cNvPr id="3" name="Rectangle 2"/>
          <p:cNvSpPr/>
          <p:nvPr/>
        </p:nvSpPr>
        <p:spPr>
          <a:xfrm>
            <a:off x="582815" y="1176185"/>
            <a:ext cx="6750131" cy="1477328"/>
          </a:xfrm>
          <a:prstGeom prst="rect">
            <a:avLst/>
          </a:prstGeom>
        </p:spPr>
        <p:txBody>
          <a:bodyPr wrap="square">
            <a:spAutoFit/>
          </a:bodyPr>
          <a:lstStyle/>
          <a:p>
            <a:r>
              <a:rPr lang="en-IN" i="1" dirty="0"/>
              <a:t>There are major four activities to be </a:t>
            </a:r>
            <a:r>
              <a:rPr lang="en-IN" i="1" dirty="0" smtClean="0"/>
              <a:t>performed </a:t>
            </a:r>
            <a:r>
              <a:rPr lang="en-IN" i="1" dirty="0"/>
              <a:t>for Cost management:</a:t>
            </a:r>
          </a:p>
          <a:p>
            <a:pPr marL="457200" indent="-457200">
              <a:buFont typeface="Wingdings 3" charset="2"/>
              <a:buAutoNum type="arabicPeriod"/>
            </a:pPr>
            <a:r>
              <a:rPr lang="en-IN" i="1" dirty="0"/>
              <a:t>Resource Planning</a:t>
            </a:r>
          </a:p>
          <a:p>
            <a:pPr marL="457200" indent="-457200">
              <a:buFont typeface="Wingdings 3" charset="2"/>
              <a:buAutoNum type="arabicPeriod"/>
            </a:pPr>
            <a:r>
              <a:rPr lang="en-IN" i="1" dirty="0"/>
              <a:t>Cost Estimation</a:t>
            </a:r>
          </a:p>
          <a:p>
            <a:pPr marL="457200" indent="-457200">
              <a:buFont typeface="Wingdings 3" charset="2"/>
              <a:buAutoNum type="arabicPeriod"/>
            </a:pPr>
            <a:r>
              <a:rPr lang="en-IN" i="1" dirty="0"/>
              <a:t>Cost Budgeting</a:t>
            </a:r>
          </a:p>
          <a:p>
            <a:pPr marL="457200" indent="-457200">
              <a:buFont typeface="Wingdings 3" charset="2"/>
              <a:buAutoNum type="arabicPeriod"/>
            </a:pPr>
            <a:r>
              <a:rPr lang="en-IN" i="1" dirty="0"/>
              <a:t>Cost Control </a:t>
            </a:r>
            <a:endParaRPr lang="en-IN" i="1" dirty="0"/>
          </a:p>
        </p:txBody>
      </p:sp>
    </p:spTree>
    <p:extLst>
      <p:ext uri="{BB962C8B-B14F-4D97-AF65-F5344CB8AC3E}">
        <p14:creationId xmlns:p14="http://schemas.microsoft.com/office/powerpoint/2010/main" val="7839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indefinite" fill="hold" grpId="0" nodeType="afterEffect">
                                  <p:stCondLst>
                                    <p:cond delay="0"/>
                                  </p:stCondLst>
                                  <p:childTnLst>
                                    <p:anim calcmode="discrete" valueType="str">
                                      <p:cBhvr>
                                        <p:cTn id="6" dur="100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3520</TotalTime>
  <Words>593</Words>
  <Application>Microsoft Office PowerPoint</Application>
  <PresentationFormat>Widescreen</PresentationFormat>
  <Paragraphs>128</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Segoe UI</vt:lpstr>
      <vt:lpstr>Wingdings</vt:lpstr>
      <vt:lpstr>Wingdings 3</vt:lpstr>
      <vt:lpstr>Office Theme</vt:lpstr>
      <vt:lpstr>PowerPoint Presentation</vt:lpstr>
      <vt:lpstr>What is Project Management?</vt:lpstr>
      <vt:lpstr>Project Management - Phases</vt:lpstr>
      <vt:lpstr>Examples of Projects </vt:lpstr>
      <vt:lpstr>Types of Projects </vt:lpstr>
      <vt:lpstr>Project Lifecycle</vt:lpstr>
      <vt:lpstr>Project Triangle</vt:lpstr>
      <vt:lpstr>Project Triangle</vt:lpstr>
      <vt:lpstr>Project Triangle</vt:lpstr>
      <vt:lpstr>Project Quality Management</vt:lpstr>
      <vt:lpstr>Project Life Cycle @ SSM</vt:lpstr>
      <vt:lpstr>Roles &amp; Responsibilities (RACI Matrix)</vt:lpstr>
      <vt:lpstr>Monitoring and Controlling</vt:lpstr>
      <vt:lpstr>Tools &amp; Templates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Ravijeet Doctor</dc:creator>
  <cp:lastModifiedBy>Chetan</cp:lastModifiedBy>
  <cp:revision>324</cp:revision>
  <dcterms:created xsi:type="dcterms:W3CDTF">2020-07-24T10:02:17Z</dcterms:created>
  <dcterms:modified xsi:type="dcterms:W3CDTF">2020-10-21T09:46:36Z</dcterms:modified>
</cp:coreProperties>
</file>