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225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200B3F0-A9BC-48CE-8EB6-ECE965069900}" type="datetimeFigureOut">
              <a:rPr lang="en-US" smtClean="0"/>
              <a:pPr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5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94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130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9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3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4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5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26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56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76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70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4B320A-89BA-47B2-A525-92E8D10B06E4}" type="datetimeFigureOut">
              <a:rPr lang="en-US" smtClean="0"/>
              <a:t>6/15/2019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11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DASIDIRECT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5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/>
              <a:t>DASIDIRECT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7401" y="2298700"/>
            <a:ext cx="99567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SIDirect</a:t>
            </a:r>
            <a:r>
              <a:rPr lang="en-US" dirty="0"/>
              <a:t> </a:t>
            </a:r>
            <a:r>
              <a:rPr lang="en-US" dirty="0" err="1"/>
              <a:t>DAServer</a:t>
            </a:r>
            <a:r>
              <a:rPr lang="en-US" dirty="0"/>
              <a:t> is a </a:t>
            </a:r>
            <a:r>
              <a:rPr lang="en-US" dirty="0">
                <a:solidFill>
                  <a:srgbClr val="FF0000"/>
                </a:solidFill>
              </a:rPr>
              <a:t>Microsoft® Windows® application program</a:t>
            </a:r>
            <a:r>
              <a:rPr lang="en-US" dirty="0"/>
              <a:t> that acts as a communications protocol server. It provides other Windows application programs with access to data within the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Siemens </a:t>
            </a:r>
            <a:r>
              <a:rPr lang="en-US" dirty="0"/>
              <a:t>S7-200/300/400/1200 family of PLCs. The Industrial Application Server </a:t>
            </a:r>
            <a:r>
              <a:rPr lang="en-US" dirty="0" err="1"/>
              <a:t>DAServer</a:t>
            </a:r>
            <a:r>
              <a:rPr lang="en-US" dirty="0"/>
              <a:t> provides access to a Siemens PLC through an off-the-shelf standard Ethernet network interface card in the computer.</a:t>
            </a:r>
          </a:p>
        </p:txBody>
      </p:sp>
    </p:spTree>
    <p:extLst>
      <p:ext uri="{BB962C8B-B14F-4D97-AF65-F5344CB8AC3E}">
        <p14:creationId xmlns:p14="http://schemas.microsoft.com/office/powerpoint/2010/main" val="13035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Flow FOR </a:t>
            </a:r>
            <a:r>
              <a:rPr lang="en-US" dirty="0" err="1" smtClean="0"/>
              <a:t>DASIDirect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874395" y="2084832"/>
            <a:ext cx="5871208" cy="3671570"/>
            <a:chOff x="0" y="399811"/>
            <a:chExt cx="5871491" cy="3671910"/>
          </a:xfrm>
        </p:grpSpPr>
        <p:sp>
          <p:nvSpPr>
            <p:cNvPr id="7" name="Cloud 6"/>
            <p:cNvSpPr/>
            <p:nvPr/>
          </p:nvSpPr>
          <p:spPr>
            <a:xfrm>
              <a:off x="0" y="399811"/>
              <a:ext cx="2061029" cy="203200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IN" sz="1800" kern="1200" dirty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Process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8" name="Straight Arrow Connector 7"/>
            <p:cNvCxnSpPr>
              <a:stCxn id="7" idx="0"/>
            </p:cNvCxnSpPr>
            <p:nvPr/>
          </p:nvCxnSpPr>
          <p:spPr>
            <a:xfrm>
              <a:off x="2059311" y="1415811"/>
              <a:ext cx="97054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ounded Rectangle 8"/>
            <p:cNvSpPr/>
            <p:nvPr/>
          </p:nvSpPr>
          <p:spPr>
            <a:xfrm>
              <a:off x="4004591" y="3043021"/>
              <a:ext cx="1866900" cy="10287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IN" sz="1800" kern="120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SMC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14"/>
            <p:cNvSpPr txBox="1"/>
            <p:nvPr/>
          </p:nvSpPr>
          <p:spPr>
            <a:xfrm>
              <a:off x="4932639" y="2246977"/>
              <a:ext cx="559435" cy="3702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IN" sz="1800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LAN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15"/>
            <p:cNvSpPr txBox="1"/>
            <p:nvPr/>
          </p:nvSpPr>
          <p:spPr>
            <a:xfrm>
              <a:off x="4064341" y="2246977"/>
              <a:ext cx="184740" cy="2770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7064" y="3043021"/>
              <a:ext cx="1866900" cy="10287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IN" sz="1800" kern="1200" dirty="0" err="1" smtClean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WWClient</a:t>
              </a:r>
              <a:r>
                <a:rPr lang="en-IN" sz="1800" kern="1200" dirty="0" smtClean="0">
                  <a:solidFill>
                    <a:srgbClr val="FFFFFF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3" name="Straight Arrow Connector 12"/>
            <p:cNvCxnSpPr>
              <a:stCxn id="12" idx="3"/>
              <a:endCxn id="9" idx="1"/>
            </p:cNvCxnSpPr>
            <p:nvPr/>
          </p:nvCxnSpPr>
          <p:spPr>
            <a:xfrm>
              <a:off x="1963964" y="3557371"/>
              <a:ext cx="2040627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9"/>
            <p:cNvSpPr txBox="1"/>
            <p:nvPr/>
          </p:nvSpPr>
          <p:spPr>
            <a:xfrm>
              <a:off x="2481218" y="3115299"/>
              <a:ext cx="977900" cy="3702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IN" sz="1800" kern="12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Suitelink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15" name="Elbow Connector 14"/>
            <p:cNvCxnSpPr>
              <a:endCxn id="9" idx="0"/>
            </p:cNvCxnSpPr>
            <p:nvPr/>
          </p:nvCxnSpPr>
          <p:spPr>
            <a:xfrm>
              <a:off x="3955999" y="1451623"/>
              <a:ext cx="982042" cy="1591398"/>
            </a:xfrm>
            <a:prstGeom prst="bentConnector2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245" y="2704855"/>
            <a:ext cx="906958" cy="791766"/>
          </a:xfrm>
          <a:prstGeom prst="rect">
            <a:avLst/>
          </a:prstGeom>
        </p:spPr>
      </p:pic>
      <p:sp>
        <p:nvSpPr>
          <p:cNvPr id="18" name="TextBox 14"/>
          <p:cNvSpPr txBox="1"/>
          <p:nvPr/>
        </p:nvSpPr>
        <p:spPr>
          <a:xfrm>
            <a:off x="3418857" y="2241013"/>
            <a:ext cx="18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s7 1214C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05738" y="2087556"/>
            <a:ext cx="3657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WW Clients (</a:t>
            </a:r>
            <a:r>
              <a:rPr lang="en-US" dirty="0" err="1" smtClean="0"/>
              <a:t>Intouch</a:t>
            </a:r>
            <a:r>
              <a:rPr lang="en-US" dirty="0" smtClean="0"/>
              <a:t>/</a:t>
            </a:r>
            <a:r>
              <a:rPr lang="en-US" dirty="0" err="1" smtClean="0"/>
              <a:t>Archetra</a:t>
            </a:r>
            <a:r>
              <a:rPr lang="en-US" dirty="0" smtClean="0"/>
              <a:t>) can take data only in DDE/</a:t>
            </a:r>
            <a:r>
              <a:rPr lang="en-US" dirty="0" err="1" smtClean="0"/>
              <a:t>Suitelink</a:t>
            </a:r>
            <a:r>
              <a:rPr lang="en-US" dirty="0" smtClean="0"/>
              <a:t> protocol. 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WW Clients (</a:t>
            </a:r>
            <a:r>
              <a:rPr lang="en-US" dirty="0" err="1"/>
              <a:t>Intouch</a:t>
            </a:r>
            <a:r>
              <a:rPr lang="en-US" dirty="0"/>
              <a:t>/</a:t>
            </a:r>
            <a:r>
              <a:rPr lang="en-US" dirty="0" err="1"/>
              <a:t>Archetra</a:t>
            </a:r>
            <a:r>
              <a:rPr lang="en-US" dirty="0"/>
              <a:t>) can </a:t>
            </a:r>
            <a:r>
              <a:rPr lang="en-US" dirty="0" smtClean="0"/>
              <a:t>not take data directly from PLC so we use SMC.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Which can take data from PLC using DASIDIRECT protocol and give data to </a:t>
            </a:r>
            <a:r>
              <a:rPr lang="en-US" dirty="0" err="1" smtClean="0"/>
              <a:t>WWClients</a:t>
            </a:r>
            <a:r>
              <a:rPr lang="en-US" dirty="0" smtClean="0"/>
              <a:t> in </a:t>
            </a:r>
            <a:r>
              <a:rPr lang="en-US" dirty="0" err="1" smtClean="0"/>
              <a:t>Suitelink</a:t>
            </a:r>
            <a:r>
              <a:rPr lang="en-US" dirty="0" smtClean="0"/>
              <a:t> Protocol.</a:t>
            </a:r>
            <a:endParaRPr lang="en-US" dirty="0"/>
          </a:p>
          <a:p>
            <a:endParaRPr lang="en-US" dirty="0"/>
          </a:p>
        </p:txBody>
      </p:sp>
      <p:sp>
        <p:nvSpPr>
          <p:cNvPr id="20" name="TextBox 14"/>
          <p:cNvSpPr txBox="1"/>
          <p:nvPr/>
        </p:nvSpPr>
        <p:spPr>
          <a:xfrm>
            <a:off x="4376724" y="3922420"/>
            <a:ext cx="1398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N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DASSIDIRECT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29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Installing </a:t>
            </a:r>
            <a:r>
              <a:rPr lang="en-US" dirty="0" err="1" smtClean="0"/>
              <a:t>DASSIDiRECT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24128" y="2087556"/>
            <a:ext cx="9739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You will find installer of the DASSIDIRECT From </a:t>
            </a:r>
            <a:r>
              <a:rPr lang="en-US" dirty="0" smtClean="0">
                <a:solidFill>
                  <a:srgbClr val="FF0000"/>
                </a:solidFill>
              </a:rPr>
              <a:t>192.168.10.31</a:t>
            </a:r>
            <a:r>
              <a:rPr lang="en-US" dirty="0" smtClean="0"/>
              <a:t> Server.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nstallation </a:t>
            </a:r>
            <a:r>
              <a:rPr lang="en-US" dirty="0"/>
              <a:t>is easy it does not require any further explanation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14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</a:t>
            </a:r>
            <a:r>
              <a:rPr lang="en-US" dirty="0" err="1"/>
              <a:t>DASSIDiRECT</a:t>
            </a:r>
            <a:r>
              <a:rPr lang="en-US" dirty="0"/>
              <a:t> to communicate with </a:t>
            </a:r>
            <a:r>
              <a:rPr lang="en-IN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s7 1214C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Navigate to OI- Default Group and </a:t>
            </a:r>
            <a:r>
              <a:rPr lang="en-US" dirty="0" err="1" smtClean="0"/>
              <a:t>Archetra</a:t>
            </a:r>
            <a:r>
              <a:rPr lang="en-US" dirty="0" smtClean="0"/>
              <a:t> DASSIDIRECT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54" y="2967038"/>
            <a:ext cx="4497730" cy="3341687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Add PortCPS7 Object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225" y="3385677"/>
            <a:ext cx="4754563" cy="2504408"/>
          </a:xfrm>
        </p:spPr>
      </p:pic>
    </p:spTree>
    <p:extLst>
      <p:ext uri="{BB962C8B-B14F-4D97-AF65-F5344CB8AC3E}">
        <p14:creationId xmlns:p14="http://schemas.microsoft.com/office/powerpoint/2010/main" val="2355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</a:t>
            </a:r>
            <a:r>
              <a:rPr lang="en-US" dirty="0" err="1"/>
              <a:t>DASSIDiRECT</a:t>
            </a:r>
            <a:r>
              <a:rPr lang="en-US" dirty="0"/>
              <a:t> to communicate with </a:t>
            </a:r>
            <a:r>
              <a:rPr lang="en-IN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s7 1214C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9140952" cy="822960"/>
          </a:xfrm>
        </p:spPr>
        <p:txBody>
          <a:bodyPr/>
          <a:lstStyle/>
          <a:p>
            <a:r>
              <a:rPr lang="en-US" dirty="0"/>
              <a:t>Add PortCPS7 Object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831" y="3002596"/>
            <a:ext cx="8715546" cy="3265260"/>
          </a:xfrm>
        </p:spPr>
      </p:pic>
    </p:spTree>
    <p:extLst>
      <p:ext uri="{BB962C8B-B14F-4D97-AF65-F5344CB8AC3E}">
        <p14:creationId xmlns:p14="http://schemas.microsoft.com/office/powerpoint/2010/main" val="105505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</a:t>
            </a:r>
            <a:r>
              <a:rPr lang="en-US" dirty="0" err="1"/>
              <a:t>DASSIDiRECT</a:t>
            </a:r>
            <a:r>
              <a:rPr lang="en-US" dirty="0"/>
              <a:t> to communicate with </a:t>
            </a:r>
            <a:r>
              <a:rPr lang="en-IN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s7 1214C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</a:t>
            </a:r>
            <a:r>
              <a:rPr lang="en-US" dirty="0" smtClean="0"/>
              <a:t>S7Cp Object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54" y="3303616"/>
            <a:ext cx="4497730" cy="2668531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If we are using PLC model less than model S7 200then add S7Cp_200 Object.</a:t>
            </a:r>
          </a:p>
          <a:p>
            <a:r>
              <a:rPr lang="en-US" dirty="0"/>
              <a:t>If we are using PLC model </a:t>
            </a:r>
            <a:r>
              <a:rPr lang="en-US" dirty="0" smtClean="0"/>
              <a:t>Greater </a:t>
            </a:r>
            <a:r>
              <a:rPr lang="en-US" dirty="0"/>
              <a:t>than model S7 200then add </a:t>
            </a:r>
            <a:r>
              <a:rPr lang="en-US" dirty="0" smtClean="0"/>
              <a:t>S7Cp_Object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3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</a:t>
            </a:r>
            <a:r>
              <a:rPr lang="en-US" dirty="0" err="1"/>
              <a:t>DASSIDiRECT</a:t>
            </a:r>
            <a:r>
              <a:rPr lang="en-US" dirty="0"/>
              <a:t> to communicate with </a:t>
            </a:r>
            <a:r>
              <a:rPr lang="en-IN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s7 1214C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IP Address 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54" y="3265398"/>
            <a:ext cx="4497730" cy="274496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Add Device Group AND Device Item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225" y="3651690"/>
            <a:ext cx="4754563" cy="1972381"/>
          </a:xfrm>
        </p:spPr>
      </p:pic>
    </p:spTree>
    <p:extLst>
      <p:ext uri="{BB962C8B-B14F-4D97-AF65-F5344CB8AC3E}">
        <p14:creationId xmlns:p14="http://schemas.microsoft.com/office/powerpoint/2010/main" val="95993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Configuring </a:t>
            </a:r>
            <a:r>
              <a:rPr lang="en-US" dirty="0" err="1"/>
              <a:t>DASSIDiRECT</a:t>
            </a:r>
            <a:r>
              <a:rPr lang="en-US" dirty="0"/>
              <a:t> to communicate with </a:t>
            </a:r>
            <a:r>
              <a:rPr lang="en-IN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Simence</a:t>
            </a:r>
            <a:r>
              <a:rPr lang="en-IN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s7 1214C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SMC Configuration is </a:t>
            </a:r>
            <a:r>
              <a:rPr lang="en-US" dirty="0" smtClean="0"/>
              <a:t>done.</a:t>
            </a:r>
          </a:p>
          <a:p>
            <a:r>
              <a:rPr lang="en-US" dirty="0" smtClean="0"/>
              <a:t>1. Open WW Client</a:t>
            </a:r>
          </a:p>
          <a:p>
            <a:r>
              <a:rPr lang="en-US" dirty="0" smtClean="0"/>
              <a:t>2. Create Connection with Node </a:t>
            </a:r>
            <a:r>
              <a:rPr lang="en-US" dirty="0" err="1" smtClean="0"/>
              <a:t>localhost</a:t>
            </a:r>
            <a:r>
              <a:rPr lang="en-US" dirty="0" smtClean="0"/>
              <a:t>, Application DASSIDIRECT</a:t>
            </a:r>
          </a:p>
          <a:p>
            <a:r>
              <a:rPr lang="en-US" dirty="0" smtClean="0"/>
              <a:t>And topic same which is defined in SMC</a:t>
            </a:r>
          </a:p>
          <a:p>
            <a:r>
              <a:rPr lang="en-US" dirty="0" smtClean="0"/>
              <a:t>Select Connection Type IOT.</a:t>
            </a:r>
          </a:p>
          <a:p>
            <a:r>
              <a:rPr lang="en-US" dirty="0" smtClean="0"/>
              <a:t>3. Connect it</a:t>
            </a:r>
          </a:p>
          <a:p>
            <a:r>
              <a:rPr lang="en-US" dirty="0" smtClean="0"/>
              <a:t>4. Add Same item which is defined in SMC.</a:t>
            </a:r>
          </a:p>
          <a:p>
            <a:r>
              <a:rPr lang="en-US" dirty="0" smtClean="0"/>
              <a:t>5. Now you will get data in </a:t>
            </a:r>
            <a:r>
              <a:rPr lang="en-US" dirty="0" err="1" smtClean="0"/>
              <a:t>wwclients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0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167</TotalTime>
  <Words>269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DASIDIRECT</vt:lpstr>
      <vt:lpstr>What is DASIDIRECT ?</vt:lpstr>
      <vt:lpstr>Data Flow FOR DASIDirect</vt:lpstr>
      <vt:lpstr>Installing DASSIDiRECT </vt:lpstr>
      <vt:lpstr>Configuring DASSIDiRECT to communicate with Simence s7 1214C</vt:lpstr>
      <vt:lpstr>Configuring DASSIDiRECT to communicate with Simence s7 1214C</vt:lpstr>
      <vt:lpstr>Configuring DASSIDiRECT to communicate with Simence s7 1214C</vt:lpstr>
      <vt:lpstr>Configuring DASSIDiRECT to communicate with Simence s7 1214C</vt:lpstr>
      <vt:lpstr>Configuring DASSIDiRECT to communicate with Simence s7 1214C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DASIDIRECT</dc:title>
  <dc:creator>Windows User</dc:creator>
  <cp:lastModifiedBy>Windows User</cp:lastModifiedBy>
  <cp:revision>12</cp:revision>
  <dcterms:created xsi:type="dcterms:W3CDTF">2019-06-15T04:35:48Z</dcterms:created>
  <dcterms:modified xsi:type="dcterms:W3CDTF">2019-06-15T07:22:59Z</dcterms:modified>
</cp:coreProperties>
</file>