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4099" r:id="rId6"/>
    <p:sldMasterId id="2147484111" r:id="rId7"/>
    <p:sldMasterId id="2147484123" r:id="rId8"/>
    <p:sldMasterId id="2147484135" r:id="rId9"/>
    <p:sldMasterId id="2147483657" r:id="rId10"/>
    <p:sldMasterId id="2147484138" r:id="rId11"/>
    <p:sldMasterId id="2147484140" r:id="rId12"/>
  </p:sldMasterIdLst>
  <p:notesMasterIdLst>
    <p:notesMasterId r:id="rId34"/>
  </p:notesMasterIdLst>
  <p:handoutMasterIdLst>
    <p:handoutMasterId r:id="rId35"/>
  </p:handoutMasterIdLst>
  <p:sldIdLst>
    <p:sldId id="292" r:id="rId13"/>
    <p:sldId id="312" r:id="rId14"/>
    <p:sldId id="316" r:id="rId15"/>
    <p:sldId id="317" r:id="rId16"/>
    <p:sldId id="331" r:id="rId17"/>
    <p:sldId id="332" r:id="rId18"/>
    <p:sldId id="405" r:id="rId19"/>
    <p:sldId id="398" r:id="rId20"/>
    <p:sldId id="399" r:id="rId21"/>
    <p:sldId id="400" r:id="rId22"/>
    <p:sldId id="401" r:id="rId23"/>
    <p:sldId id="402" r:id="rId24"/>
    <p:sldId id="403" r:id="rId25"/>
    <p:sldId id="404" r:id="rId26"/>
    <p:sldId id="333" r:id="rId27"/>
    <p:sldId id="334" r:id="rId28"/>
    <p:sldId id="335" r:id="rId29"/>
    <p:sldId id="318" r:id="rId30"/>
    <p:sldId id="320" r:id="rId31"/>
    <p:sldId id="352" r:id="rId32"/>
    <p:sldId id="322"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FF00"/>
    <a:srgbClr val="C3D603"/>
    <a:srgbClr val="747678"/>
    <a:srgbClr val="E87511"/>
    <a:srgbClr val="FFFFFF"/>
    <a:srgbClr val="000000"/>
    <a:srgbClr val="E0E0DD"/>
    <a:srgbClr val="AD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693" autoAdjust="0"/>
  </p:normalViewPr>
  <p:slideViewPr>
    <p:cSldViewPr>
      <p:cViewPr varScale="1">
        <p:scale>
          <a:sx n="103" d="100"/>
          <a:sy n="103" d="100"/>
        </p:scale>
        <p:origin x="1776" y="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101" d="100"/>
          <a:sy n="101" d="100"/>
        </p:scale>
        <p:origin x="-25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ableStyles" Target="tableStyles.xml"/><Relationship Id="rId21" Type="http://schemas.openxmlformats.org/officeDocument/2006/relationships/slide" Target="slides/slide9.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handoutMaster" Target="handoutMasters/handout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2005" cy="456704"/>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defTabSz="914381">
              <a:defRPr sz="800">
                <a:latin typeface="Verdana" charset="0"/>
              </a:defRPr>
            </a:lvl1pPr>
          </a:lstStyle>
          <a:p>
            <a:endParaRPr lang="en-US"/>
          </a:p>
        </p:txBody>
      </p:sp>
      <p:sp>
        <p:nvSpPr>
          <p:cNvPr id="83971" name="Rectangle 3"/>
          <p:cNvSpPr>
            <a:spLocks noGrp="1" noChangeArrowheads="1"/>
          </p:cNvSpPr>
          <p:nvPr>
            <p:ph type="dt" sz="quarter" idx="1"/>
          </p:nvPr>
        </p:nvSpPr>
        <p:spPr bwMode="auto">
          <a:xfrm>
            <a:off x="3884463" y="0"/>
            <a:ext cx="2972005" cy="456704"/>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defTabSz="914381">
              <a:defRPr sz="800">
                <a:latin typeface="Verdana" charset="0"/>
              </a:defRPr>
            </a:lvl1pPr>
          </a:lstStyle>
          <a:p>
            <a:endParaRPr lang="en-US"/>
          </a:p>
        </p:txBody>
      </p:sp>
      <p:sp>
        <p:nvSpPr>
          <p:cNvPr id="83972" name="Rectangle 4"/>
          <p:cNvSpPr>
            <a:spLocks noGrp="1" noChangeArrowheads="1"/>
          </p:cNvSpPr>
          <p:nvPr>
            <p:ph type="ftr" sz="quarter" idx="2"/>
          </p:nvPr>
        </p:nvSpPr>
        <p:spPr bwMode="auto">
          <a:xfrm>
            <a:off x="0" y="8863170"/>
            <a:ext cx="2972005" cy="277993"/>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defTabSz="914381">
              <a:defRPr sz="800">
                <a:latin typeface="Verdana" charset="0"/>
              </a:defRPr>
            </a:lvl1pPr>
          </a:lstStyle>
          <a:p>
            <a:endParaRPr lang="en-US"/>
          </a:p>
        </p:txBody>
      </p:sp>
      <p:sp>
        <p:nvSpPr>
          <p:cNvPr id="83973" name="Rectangle 5"/>
          <p:cNvSpPr>
            <a:spLocks noGrp="1" noChangeArrowheads="1"/>
          </p:cNvSpPr>
          <p:nvPr>
            <p:ph type="sldNum" sz="quarter" idx="3"/>
          </p:nvPr>
        </p:nvSpPr>
        <p:spPr bwMode="auto">
          <a:xfrm>
            <a:off x="3884463" y="8863170"/>
            <a:ext cx="2972005" cy="277993"/>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lgn="r" defTabSz="914381">
              <a:defRPr sz="800">
                <a:latin typeface="Verdana" charset="0"/>
              </a:defRPr>
            </a:lvl1pPr>
          </a:lstStyle>
          <a:p>
            <a:fld id="{07662B3B-BD72-4972-9456-B381445EF7A2}" type="slidenum">
              <a:rPr lang="en-US"/>
              <a:pPr/>
              <a:t>‹#›</a:t>
            </a:fld>
            <a:endParaRPr lang="en-US"/>
          </a:p>
        </p:txBody>
      </p:sp>
      <p:pic>
        <p:nvPicPr>
          <p:cNvPr id="114694" name="Picture 6" descr="Bottom righ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211" y="8603615"/>
            <a:ext cx="1843317" cy="23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190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2005" cy="456704"/>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defTabSz="914381">
              <a:defRPr sz="800">
                <a:latin typeface="Verdana" charset="0"/>
              </a:defRPr>
            </a:lvl1pPr>
          </a:lstStyle>
          <a:p>
            <a:endParaRPr lang="en-US"/>
          </a:p>
        </p:txBody>
      </p:sp>
      <p:sp>
        <p:nvSpPr>
          <p:cNvPr id="3075" name="Rectangle 3"/>
          <p:cNvSpPr>
            <a:spLocks noGrp="1" noChangeArrowheads="1"/>
          </p:cNvSpPr>
          <p:nvPr>
            <p:ph type="dt" idx="1"/>
          </p:nvPr>
        </p:nvSpPr>
        <p:spPr bwMode="auto">
          <a:xfrm>
            <a:off x="3884463" y="0"/>
            <a:ext cx="2972005" cy="456704"/>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defTabSz="914381">
              <a:defRPr sz="800">
                <a:latin typeface="Verdana" charset="0"/>
              </a:defRPr>
            </a:lvl1pPr>
          </a:lstStyle>
          <a:p>
            <a:endParaRPr lang="en-US"/>
          </a:p>
        </p:txBody>
      </p:sp>
      <p:sp>
        <p:nvSpPr>
          <p:cNvPr id="1157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493" y="4342939"/>
            <a:ext cx="5487014" cy="3974172"/>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863170"/>
            <a:ext cx="2972005" cy="277993"/>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defTabSz="914381">
              <a:defRPr sz="800">
                <a:latin typeface="Verdana" charset="0"/>
              </a:defRPr>
            </a:lvl1pPr>
          </a:lstStyle>
          <a:p>
            <a:endParaRPr lang="en-US"/>
          </a:p>
        </p:txBody>
      </p:sp>
      <p:sp>
        <p:nvSpPr>
          <p:cNvPr id="3079" name="Rectangle 7"/>
          <p:cNvSpPr>
            <a:spLocks noGrp="1" noChangeArrowheads="1"/>
          </p:cNvSpPr>
          <p:nvPr>
            <p:ph type="sldNum" sz="quarter" idx="5"/>
          </p:nvPr>
        </p:nvSpPr>
        <p:spPr bwMode="auto">
          <a:xfrm>
            <a:off x="3884463" y="8863170"/>
            <a:ext cx="2972005" cy="277993"/>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lgn="r" defTabSz="914381">
              <a:defRPr sz="800">
                <a:latin typeface="Verdana" charset="0"/>
              </a:defRPr>
            </a:lvl1pPr>
          </a:lstStyle>
          <a:p>
            <a:fld id="{6E855A4A-5C22-4261-854F-80AF9D3C7DB5}" type="slidenum">
              <a:rPr lang="en-US"/>
              <a:pPr/>
              <a:t>‹#›</a:t>
            </a:fld>
            <a:endParaRPr lang="en-US"/>
          </a:p>
        </p:txBody>
      </p:sp>
      <p:pic>
        <p:nvPicPr>
          <p:cNvPr id="115720" name="Picture 8" descr="Bottom righ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211" y="8532699"/>
            <a:ext cx="1843317" cy="22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546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1</a:t>
            </a:fld>
            <a:endParaRPr lang="en-US"/>
          </a:p>
        </p:txBody>
      </p:sp>
    </p:spTree>
    <p:extLst>
      <p:ext uri="{BB962C8B-B14F-4D97-AF65-F5344CB8AC3E}">
        <p14:creationId xmlns:p14="http://schemas.microsoft.com/office/powerpoint/2010/main" val="2903154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144588" y="685800"/>
            <a:ext cx="4568825" cy="3427413"/>
          </a:xfrm>
          <a:ln/>
        </p:spPr>
      </p:sp>
      <p:sp>
        <p:nvSpPr>
          <p:cNvPr id="87043" name="Notes Placeholder 2"/>
          <p:cNvSpPr>
            <a:spLocks noGrp="1"/>
          </p:cNvSpPr>
          <p:nvPr>
            <p:ph type="body" idx="1"/>
          </p:nvPr>
        </p:nvSpPr>
        <p:spPr>
          <a:noFill/>
          <a:ln/>
        </p:spPr>
        <p:txBody>
          <a:bodyPr lIns="92596" tIns="46301" rIns="92596" bIns="46301"/>
          <a:lstStyle/>
          <a:p>
            <a:endParaRPr lang="en-US">
              <a:latin typeface="Arial" pitchFamily="34" charset="0"/>
            </a:endParaRPr>
          </a:p>
        </p:txBody>
      </p:sp>
      <p:sp>
        <p:nvSpPr>
          <p:cNvPr id="87044" name="Date Placeholder 3"/>
          <p:cNvSpPr txBox="1">
            <a:spLocks noGrp="1"/>
          </p:cNvSpPr>
          <p:nvPr/>
        </p:nvSpPr>
        <p:spPr bwMode="auto">
          <a:xfrm>
            <a:off x="5068890" y="8947272"/>
            <a:ext cx="1789111" cy="196729"/>
          </a:xfrm>
          <a:prstGeom prst="rect">
            <a:avLst/>
          </a:prstGeom>
          <a:noFill/>
          <a:ln w="9525">
            <a:noFill/>
            <a:miter lim="800000"/>
            <a:headEnd/>
            <a:tailEnd/>
          </a:ln>
        </p:spPr>
        <p:txBody>
          <a:bodyPr lIns="19161" tIns="0" rIns="19161" bIns="0" anchor="b"/>
          <a:lstStyle/>
          <a:p>
            <a:pPr algn="r" defTabSz="915814"/>
            <a:fld id="{3AABBD09-620E-46FB-89DA-866E05FD5AEE}" type="datetime5">
              <a:rPr lang="en-US" sz="900"/>
              <a:pPr algn="r" defTabSz="915814"/>
              <a:t>10-Feb-20</a:t>
            </a:fld>
            <a:endParaRPr lang="en-US" sz="900" dirty="0"/>
          </a:p>
        </p:txBody>
      </p:sp>
      <p:sp>
        <p:nvSpPr>
          <p:cNvPr id="87045" name="Footer Placeholder 4"/>
          <p:cNvSpPr txBox="1">
            <a:spLocks noGrp="1"/>
          </p:cNvSpPr>
          <p:nvPr/>
        </p:nvSpPr>
        <p:spPr bwMode="auto">
          <a:xfrm>
            <a:off x="2" y="8686014"/>
            <a:ext cx="2970453" cy="457987"/>
          </a:xfrm>
          <a:prstGeom prst="rect">
            <a:avLst/>
          </a:prstGeom>
          <a:noFill/>
          <a:ln w="9525">
            <a:noFill/>
            <a:miter lim="800000"/>
            <a:headEnd/>
            <a:tailEnd/>
          </a:ln>
        </p:spPr>
        <p:txBody>
          <a:bodyPr lIns="19161" tIns="0" rIns="19161" bIns="0" anchor="b"/>
          <a:lstStyle/>
          <a:p>
            <a:pPr defTabSz="915814"/>
            <a:r>
              <a:rPr lang="en-US" sz="900" dirty="0"/>
              <a:t>(c) 2002 Invensys Systems, Inc.</a:t>
            </a:r>
          </a:p>
        </p:txBody>
      </p:sp>
      <p:sp>
        <p:nvSpPr>
          <p:cNvPr id="87046" name="Slide Number Placeholder 5"/>
          <p:cNvSpPr txBox="1">
            <a:spLocks noGrp="1"/>
          </p:cNvSpPr>
          <p:nvPr/>
        </p:nvSpPr>
        <p:spPr bwMode="auto">
          <a:xfrm>
            <a:off x="3429000" y="8686014"/>
            <a:ext cx="511398" cy="457987"/>
          </a:xfrm>
          <a:prstGeom prst="rect">
            <a:avLst/>
          </a:prstGeom>
          <a:noFill/>
          <a:ln w="9525">
            <a:noFill/>
            <a:miter lim="800000"/>
            <a:headEnd/>
            <a:tailEnd/>
          </a:ln>
        </p:spPr>
        <p:txBody>
          <a:bodyPr lIns="19161" tIns="0" rIns="19161" bIns="0" anchor="b"/>
          <a:lstStyle/>
          <a:p>
            <a:pPr algn="ctr" defTabSz="915814"/>
            <a:fld id="{78AB6C4A-E288-4A6B-9D19-0A10F72784F3}" type="slidenum">
              <a:rPr lang="en-US" sz="1100"/>
              <a:pPr algn="ctr" defTabSz="915814"/>
              <a:t>13</a:t>
            </a:fld>
            <a:endParaRPr lang="en-US" sz="11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144588" y="685800"/>
            <a:ext cx="4568825" cy="3427413"/>
          </a:xfrm>
          <a:ln/>
        </p:spPr>
      </p:sp>
      <p:sp>
        <p:nvSpPr>
          <p:cNvPr id="87043" name="Notes Placeholder 2"/>
          <p:cNvSpPr>
            <a:spLocks noGrp="1"/>
          </p:cNvSpPr>
          <p:nvPr>
            <p:ph type="body" idx="1"/>
          </p:nvPr>
        </p:nvSpPr>
        <p:spPr>
          <a:noFill/>
          <a:ln/>
        </p:spPr>
        <p:txBody>
          <a:bodyPr lIns="92596" tIns="46301" rIns="92596" bIns="46301"/>
          <a:lstStyle/>
          <a:p>
            <a:endParaRPr lang="en-US">
              <a:latin typeface="Arial" pitchFamily="34" charset="0"/>
            </a:endParaRPr>
          </a:p>
        </p:txBody>
      </p:sp>
      <p:sp>
        <p:nvSpPr>
          <p:cNvPr id="87044" name="Date Placeholder 3"/>
          <p:cNvSpPr txBox="1">
            <a:spLocks noGrp="1"/>
          </p:cNvSpPr>
          <p:nvPr/>
        </p:nvSpPr>
        <p:spPr bwMode="auto">
          <a:xfrm>
            <a:off x="5068890" y="8947272"/>
            <a:ext cx="1789111" cy="196729"/>
          </a:xfrm>
          <a:prstGeom prst="rect">
            <a:avLst/>
          </a:prstGeom>
          <a:noFill/>
          <a:ln w="9525">
            <a:noFill/>
            <a:miter lim="800000"/>
            <a:headEnd/>
            <a:tailEnd/>
          </a:ln>
        </p:spPr>
        <p:txBody>
          <a:bodyPr lIns="19161" tIns="0" rIns="19161" bIns="0" anchor="b"/>
          <a:lstStyle/>
          <a:p>
            <a:pPr algn="r" defTabSz="915814"/>
            <a:fld id="{3AABBD09-620E-46FB-89DA-866E05FD5AEE}" type="datetime5">
              <a:rPr lang="en-US" sz="900"/>
              <a:pPr algn="r" defTabSz="915814"/>
              <a:t>10-Feb-20</a:t>
            </a:fld>
            <a:endParaRPr lang="en-US" sz="900" dirty="0"/>
          </a:p>
        </p:txBody>
      </p:sp>
      <p:sp>
        <p:nvSpPr>
          <p:cNvPr id="87045" name="Footer Placeholder 4"/>
          <p:cNvSpPr txBox="1">
            <a:spLocks noGrp="1"/>
          </p:cNvSpPr>
          <p:nvPr/>
        </p:nvSpPr>
        <p:spPr bwMode="auto">
          <a:xfrm>
            <a:off x="2" y="8686014"/>
            <a:ext cx="2970453" cy="457987"/>
          </a:xfrm>
          <a:prstGeom prst="rect">
            <a:avLst/>
          </a:prstGeom>
          <a:noFill/>
          <a:ln w="9525">
            <a:noFill/>
            <a:miter lim="800000"/>
            <a:headEnd/>
            <a:tailEnd/>
          </a:ln>
        </p:spPr>
        <p:txBody>
          <a:bodyPr lIns="19161" tIns="0" rIns="19161" bIns="0" anchor="b"/>
          <a:lstStyle/>
          <a:p>
            <a:pPr defTabSz="915814"/>
            <a:r>
              <a:rPr lang="en-US" sz="900" dirty="0"/>
              <a:t>(c) 2002 Invensys Systems, Inc.</a:t>
            </a:r>
          </a:p>
        </p:txBody>
      </p:sp>
      <p:sp>
        <p:nvSpPr>
          <p:cNvPr id="87046" name="Slide Number Placeholder 5"/>
          <p:cNvSpPr txBox="1">
            <a:spLocks noGrp="1"/>
          </p:cNvSpPr>
          <p:nvPr/>
        </p:nvSpPr>
        <p:spPr bwMode="auto">
          <a:xfrm>
            <a:off x="3429000" y="8686014"/>
            <a:ext cx="511398" cy="457987"/>
          </a:xfrm>
          <a:prstGeom prst="rect">
            <a:avLst/>
          </a:prstGeom>
          <a:noFill/>
          <a:ln w="9525">
            <a:noFill/>
            <a:miter lim="800000"/>
            <a:headEnd/>
            <a:tailEnd/>
          </a:ln>
        </p:spPr>
        <p:txBody>
          <a:bodyPr lIns="19161" tIns="0" rIns="19161" bIns="0" anchor="b"/>
          <a:lstStyle/>
          <a:p>
            <a:pPr algn="ctr" defTabSz="915814"/>
            <a:fld id="{78AB6C4A-E288-4A6B-9D19-0A10F72784F3}" type="slidenum">
              <a:rPr lang="en-US" sz="1100"/>
              <a:pPr algn="ctr" defTabSz="915814"/>
              <a:t>14</a:t>
            </a:fld>
            <a:endParaRPr lang="en-US" sz="11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18</a:t>
            </a:fld>
            <a:endParaRPr lang="en-US"/>
          </a:p>
        </p:txBody>
      </p:sp>
    </p:spTree>
    <p:extLst>
      <p:ext uri="{BB962C8B-B14F-4D97-AF65-F5344CB8AC3E}">
        <p14:creationId xmlns:p14="http://schemas.microsoft.com/office/powerpoint/2010/main" val="524996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19</a:t>
            </a:fld>
            <a:endParaRPr lang="en-US"/>
          </a:p>
        </p:txBody>
      </p:sp>
    </p:spTree>
    <p:extLst>
      <p:ext uri="{BB962C8B-B14F-4D97-AF65-F5344CB8AC3E}">
        <p14:creationId xmlns:p14="http://schemas.microsoft.com/office/powerpoint/2010/main" val="54924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20</a:t>
            </a:fld>
            <a:endParaRPr lang="en-US"/>
          </a:p>
        </p:txBody>
      </p:sp>
    </p:spTree>
    <p:extLst>
      <p:ext uri="{BB962C8B-B14F-4D97-AF65-F5344CB8AC3E}">
        <p14:creationId xmlns:p14="http://schemas.microsoft.com/office/powerpoint/2010/main" val="54924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21</a:t>
            </a:fld>
            <a:endParaRPr lang="en-US"/>
          </a:p>
        </p:txBody>
      </p:sp>
    </p:spTree>
    <p:extLst>
      <p:ext uri="{BB962C8B-B14F-4D97-AF65-F5344CB8AC3E}">
        <p14:creationId xmlns:p14="http://schemas.microsoft.com/office/powerpoint/2010/main" val="4241760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2</a:t>
            </a:fld>
            <a:endParaRPr lang="en-US"/>
          </a:p>
        </p:txBody>
      </p:sp>
    </p:spTree>
    <p:extLst>
      <p:ext uri="{BB962C8B-B14F-4D97-AF65-F5344CB8AC3E}">
        <p14:creationId xmlns:p14="http://schemas.microsoft.com/office/powerpoint/2010/main" val="629227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3</a:t>
            </a:fld>
            <a:endParaRPr lang="en-US"/>
          </a:p>
        </p:txBody>
      </p:sp>
    </p:spTree>
    <p:extLst>
      <p:ext uri="{BB962C8B-B14F-4D97-AF65-F5344CB8AC3E}">
        <p14:creationId xmlns:p14="http://schemas.microsoft.com/office/powerpoint/2010/main" val="348690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55A4A-5C22-4261-854F-80AF9D3C7DB5}" type="slidenum">
              <a:rPr lang="en-US" smtClean="0"/>
              <a:pPr/>
              <a:t>4</a:t>
            </a:fld>
            <a:endParaRPr lang="en-US"/>
          </a:p>
        </p:txBody>
      </p:sp>
    </p:spTree>
    <p:extLst>
      <p:ext uri="{BB962C8B-B14F-4D97-AF65-F5344CB8AC3E}">
        <p14:creationId xmlns:p14="http://schemas.microsoft.com/office/powerpoint/2010/main" val="2424976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20">
              <a:defRPr/>
            </a:pPr>
            <a:endParaRPr lang="en-US" baseline="0" dirty="0"/>
          </a:p>
        </p:txBody>
      </p:sp>
      <p:sp>
        <p:nvSpPr>
          <p:cNvPr id="4" name="Slide Number Placeholder 3"/>
          <p:cNvSpPr>
            <a:spLocks noGrp="1"/>
          </p:cNvSpPr>
          <p:nvPr>
            <p:ph type="sldNum" sz="quarter" idx="10"/>
          </p:nvPr>
        </p:nvSpPr>
        <p:spPr/>
        <p:txBody>
          <a:bodyPr/>
          <a:lstStyle/>
          <a:p>
            <a:fld id="{D7C1179A-2F7B-42FD-B7B7-76CA1BD9A64F}" type="slidenum">
              <a:rPr lang="en-US" smtClean="0"/>
              <a:pPr/>
              <a:t>5</a:t>
            </a:fld>
            <a:endParaRPr lang="en-US" dirty="0"/>
          </a:p>
        </p:txBody>
      </p:sp>
    </p:spTree>
    <p:extLst>
      <p:ext uri="{BB962C8B-B14F-4D97-AF65-F5344CB8AC3E}">
        <p14:creationId xmlns:p14="http://schemas.microsoft.com/office/powerpoint/2010/main" val="2888617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Rot="1" noChangeAspect="1" noChangeArrowheads="1" noTextEdit="1"/>
          </p:cNvSpPr>
          <p:nvPr>
            <p:ph type="sldImg"/>
          </p:nvPr>
        </p:nvSpPr>
        <p:spPr>
          <a:xfrm>
            <a:off x="611188" y="284163"/>
            <a:ext cx="5635625" cy="4227512"/>
          </a:xfrm>
          <a:ln/>
        </p:spPr>
      </p:sp>
      <p:sp>
        <p:nvSpPr>
          <p:cNvPr id="673795" name="Rectangle 3"/>
          <p:cNvSpPr>
            <a:spLocks noGrp="1" noChangeArrowheads="1"/>
          </p:cNvSpPr>
          <p:nvPr>
            <p:ph type="body" idx="1"/>
          </p:nvPr>
        </p:nvSpPr>
        <p:spPr>
          <a:xfrm>
            <a:off x="422796" y="4830111"/>
            <a:ext cx="5987538" cy="3369588"/>
          </a:xfrm>
          <a:noFill/>
          <a:ln/>
        </p:spPr>
        <p:txBody>
          <a:bodyPr/>
          <a:lstStyle/>
          <a:p>
            <a:r>
              <a:rPr lang="en-US" dirty="0">
                <a:latin typeface="Arial" pitchFamily="34" charset="0"/>
              </a:rPr>
              <a:t>As</a:t>
            </a:r>
            <a:r>
              <a:rPr lang="en-US" baseline="0" dirty="0">
                <a:latin typeface="Arial" pitchFamily="34" charset="0"/>
              </a:rPr>
              <a:t> is lack of visibility, ability to leverage best manufacturing practices corporate-wide</a:t>
            </a:r>
            <a:endParaRPr lang="en-US" dirty="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180208" y="686405"/>
            <a:ext cx="4497586" cy="3427489"/>
          </a:xfrm>
          <a:ln/>
        </p:spPr>
      </p:sp>
      <p:sp>
        <p:nvSpPr>
          <p:cNvPr id="65539" name="Notes Placeholder 2"/>
          <p:cNvSpPr>
            <a:spLocks noGrp="1"/>
          </p:cNvSpPr>
          <p:nvPr>
            <p:ph type="body" idx="1"/>
          </p:nvPr>
        </p:nvSpPr>
        <p:spPr>
          <a:noFill/>
          <a:ln/>
        </p:spPr>
        <p:txBody>
          <a:bodyPr/>
          <a:lstStyle/>
          <a:p>
            <a:endParaRPr lang="en-US"/>
          </a:p>
        </p:txBody>
      </p:sp>
      <p:sp>
        <p:nvSpPr>
          <p:cNvPr id="65540" name="Date Placeholder 3"/>
          <p:cNvSpPr txBox="1">
            <a:spLocks noGrp="1"/>
          </p:cNvSpPr>
          <p:nvPr/>
        </p:nvSpPr>
        <p:spPr bwMode="auto">
          <a:xfrm>
            <a:off x="5068890" y="8947272"/>
            <a:ext cx="1789111" cy="196729"/>
          </a:xfrm>
          <a:prstGeom prst="rect">
            <a:avLst/>
          </a:prstGeom>
          <a:noFill/>
          <a:ln w="9525">
            <a:noFill/>
            <a:miter lim="800000"/>
            <a:headEnd/>
            <a:tailEnd/>
          </a:ln>
        </p:spPr>
        <p:txBody>
          <a:bodyPr lIns="19162" tIns="0" rIns="19162" bIns="0" anchor="b"/>
          <a:lstStyle/>
          <a:p>
            <a:pPr algn="r" defTabSz="915814"/>
            <a:fld id="{F480D9D3-9C61-4CE6-A7F7-409CFBD2C7D6}" type="datetime5">
              <a:rPr lang="en-US" sz="900"/>
              <a:pPr algn="r" defTabSz="915814"/>
              <a:t>10-Feb-20</a:t>
            </a:fld>
            <a:endParaRPr lang="en-US" sz="900" dirty="0"/>
          </a:p>
        </p:txBody>
      </p:sp>
      <p:sp>
        <p:nvSpPr>
          <p:cNvPr id="65541" name="Footer Placeholder 4"/>
          <p:cNvSpPr txBox="1">
            <a:spLocks noGrp="1"/>
          </p:cNvSpPr>
          <p:nvPr/>
        </p:nvSpPr>
        <p:spPr bwMode="auto">
          <a:xfrm>
            <a:off x="2" y="8686014"/>
            <a:ext cx="2970453" cy="457987"/>
          </a:xfrm>
          <a:prstGeom prst="rect">
            <a:avLst/>
          </a:prstGeom>
          <a:noFill/>
          <a:ln w="9525">
            <a:noFill/>
            <a:miter lim="800000"/>
            <a:headEnd/>
            <a:tailEnd/>
          </a:ln>
        </p:spPr>
        <p:txBody>
          <a:bodyPr lIns="19162" tIns="0" rIns="19162" bIns="0" anchor="b"/>
          <a:lstStyle/>
          <a:p>
            <a:pPr defTabSz="915814"/>
            <a:r>
              <a:rPr lang="en-US" sz="900" dirty="0"/>
              <a:t>(c) 2002 Invensys Systems, Inc.</a:t>
            </a:r>
          </a:p>
        </p:txBody>
      </p:sp>
      <p:sp>
        <p:nvSpPr>
          <p:cNvPr id="65542" name="Slide Number Placeholder 5"/>
          <p:cNvSpPr txBox="1">
            <a:spLocks noGrp="1"/>
          </p:cNvSpPr>
          <p:nvPr/>
        </p:nvSpPr>
        <p:spPr bwMode="auto">
          <a:xfrm>
            <a:off x="3429000" y="8686014"/>
            <a:ext cx="511398" cy="457987"/>
          </a:xfrm>
          <a:prstGeom prst="rect">
            <a:avLst/>
          </a:prstGeom>
          <a:noFill/>
          <a:ln w="9525">
            <a:noFill/>
            <a:miter lim="800000"/>
            <a:headEnd/>
            <a:tailEnd/>
          </a:ln>
        </p:spPr>
        <p:txBody>
          <a:bodyPr lIns="19162" tIns="0" rIns="19162" bIns="0" anchor="b"/>
          <a:lstStyle/>
          <a:p>
            <a:pPr algn="ctr" defTabSz="915814"/>
            <a:fld id="{E0A2DDD1-89AA-4A97-A6C5-B1BB41382B17}" type="slidenum">
              <a:rPr lang="en-US" sz="1100"/>
              <a:pPr algn="ctr" defTabSz="915814"/>
              <a:t>9</a:t>
            </a:fld>
            <a:endParaRPr lang="en-US" sz="11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144588" y="685800"/>
            <a:ext cx="4568825" cy="3427413"/>
          </a:xfrm>
          <a:ln/>
        </p:spPr>
      </p:sp>
      <p:sp>
        <p:nvSpPr>
          <p:cNvPr id="87043" name="Notes Placeholder 2"/>
          <p:cNvSpPr>
            <a:spLocks noGrp="1"/>
          </p:cNvSpPr>
          <p:nvPr>
            <p:ph type="body" idx="1"/>
          </p:nvPr>
        </p:nvSpPr>
        <p:spPr>
          <a:noFill/>
          <a:ln/>
        </p:spPr>
        <p:txBody>
          <a:bodyPr lIns="92596" tIns="46301" rIns="92596" bIns="46301"/>
          <a:lstStyle/>
          <a:p>
            <a:endParaRPr lang="en-US">
              <a:latin typeface="Arial" pitchFamily="34" charset="0"/>
            </a:endParaRPr>
          </a:p>
        </p:txBody>
      </p:sp>
      <p:sp>
        <p:nvSpPr>
          <p:cNvPr id="87044" name="Date Placeholder 3"/>
          <p:cNvSpPr txBox="1">
            <a:spLocks noGrp="1"/>
          </p:cNvSpPr>
          <p:nvPr/>
        </p:nvSpPr>
        <p:spPr bwMode="auto">
          <a:xfrm>
            <a:off x="5068890" y="8947272"/>
            <a:ext cx="1789111" cy="196729"/>
          </a:xfrm>
          <a:prstGeom prst="rect">
            <a:avLst/>
          </a:prstGeom>
          <a:noFill/>
          <a:ln w="9525">
            <a:noFill/>
            <a:miter lim="800000"/>
            <a:headEnd/>
            <a:tailEnd/>
          </a:ln>
        </p:spPr>
        <p:txBody>
          <a:bodyPr lIns="19161" tIns="0" rIns="19161" bIns="0" anchor="b"/>
          <a:lstStyle/>
          <a:p>
            <a:pPr algn="r" defTabSz="915814"/>
            <a:fld id="{3AABBD09-620E-46FB-89DA-866E05FD5AEE}" type="datetime5">
              <a:rPr lang="en-US" sz="900"/>
              <a:pPr algn="r" defTabSz="915814"/>
              <a:t>10-Feb-20</a:t>
            </a:fld>
            <a:endParaRPr lang="en-US" sz="900" dirty="0"/>
          </a:p>
        </p:txBody>
      </p:sp>
      <p:sp>
        <p:nvSpPr>
          <p:cNvPr id="87045" name="Footer Placeholder 4"/>
          <p:cNvSpPr txBox="1">
            <a:spLocks noGrp="1"/>
          </p:cNvSpPr>
          <p:nvPr/>
        </p:nvSpPr>
        <p:spPr bwMode="auto">
          <a:xfrm>
            <a:off x="2" y="8686014"/>
            <a:ext cx="2970453" cy="457987"/>
          </a:xfrm>
          <a:prstGeom prst="rect">
            <a:avLst/>
          </a:prstGeom>
          <a:noFill/>
          <a:ln w="9525">
            <a:noFill/>
            <a:miter lim="800000"/>
            <a:headEnd/>
            <a:tailEnd/>
          </a:ln>
        </p:spPr>
        <p:txBody>
          <a:bodyPr lIns="19161" tIns="0" rIns="19161" bIns="0" anchor="b"/>
          <a:lstStyle/>
          <a:p>
            <a:pPr defTabSz="915814"/>
            <a:r>
              <a:rPr lang="en-US" sz="900" dirty="0"/>
              <a:t>(c) 2002 Invensys Systems, Inc.</a:t>
            </a:r>
          </a:p>
        </p:txBody>
      </p:sp>
      <p:sp>
        <p:nvSpPr>
          <p:cNvPr id="87046" name="Slide Number Placeholder 5"/>
          <p:cNvSpPr txBox="1">
            <a:spLocks noGrp="1"/>
          </p:cNvSpPr>
          <p:nvPr/>
        </p:nvSpPr>
        <p:spPr bwMode="auto">
          <a:xfrm>
            <a:off x="3429000" y="8686014"/>
            <a:ext cx="511398" cy="457987"/>
          </a:xfrm>
          <a:prstGeom prst="rect">
            <a:avLst/>
          </a:prstGeom>
          <a:noFill/>
          <a:ln w="9525">
            <a:noFill/>
            <a:miter lim="800000"/>
            <a:headEnd/>
            <a:tailEnd/>
          </a:ln>
        </p:spPr>
        <p:txBody>
          <a:bodyPr lIns="19161" tIns="0" rIns="19161" bIns="0" anchor="b"/>
          <a:lstStyle/>
          <a:p>
            <a:pPr algn="ctr" defTabSz="915814"/>
            <a:fld id="{78AB6C4A-E288-4A6B-9D19-0A10F72784F3}" type="slidenum">
              <a:rPr lang="en-US" sz="1100"/>
              <a:pPr algn="ctr" defTabSz="915814"/>
              <a:t>11</a:t>
            </a:fld>
            <a:endParaRPr lang="en-US" sz="11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144588" y="685800"/>
            <a:ext cx="4568825" cy="3427413"/>
          </a:xfrm>
          <a:ln/>
        </p:spPr>
      </p:sp>
      <p:sp>
        <p:nvSpPr>
          <p:cNvPr id="87043" name="Notes Placeholder 2"/>
          <p:cNvSpPr>
            <a:spLocks noGrp="1"/>
          </p:cNvSpPr>
          <p:nvPr>
            <p:ph type="body" idx="1"/>
          </p:nvPr>
        </p:nvSpPr>
        <p:spPr>
          <a:noFill/>
          <a:ln/>
        </p:spPr>
        <p:txBody>
          <a:bodyPr lIns="92596" tIns="46301" rIns="92596" bIns="46301"/>
          <a:lstStyle/>
          <a:p>
            <a:endParaRPr lang="en-US">
              <a:latin typeface="Arial" pitchFamily="34" charset="0"/>
            </a:endParaRPr>
          </a:p>
        </p:txBody>
      </p:sp>
      <p:sp>
        <p:nvSpPr>
          <p:cNvPr id="87044" name="Date Placeholder 3"/>
          <p:cNvSpPr txBox="1">
            <a:spLocks noGrp="1"/>
          </p:cNvSpPr>
          <p:nvPr/>
        </p:nvSpPr>
        <p:spPr bwMode="auto">
          <a:xfrm>
            <a:off x="5068890" y="8947272"/>
            <a:ext cx="1789111" cy="196729"/>
          </a:xfrm>
          <a:prstGeom prst="rect">
            <a:avLst/>
          </a:prstGeom>
          <a:noFill/>
          <a:ln w="9525">
            <a:noFill/>
            <a:miter lim="800000"/>
            <a:headEnd/>
            <a:tailEnd/>
          </a:ln>
        </p:spPr>
        <p:txBody>
          <a:bodyPr lIns="19161" tIns="0" rIns="19161" bIns="0" anchor="b"/>
          <a:lstStyle/>
          <a:p>
            <a:pPr algn="r" defTabSz="915814"/>
            <a:fld id="{3AABBD09-620E-46FB-89DA-866E05FD5AEE}" type="datetime5">
              <a:rPr lang="en-US" sz="900"/>
              <a:pPr algn="r" defTabSz="915814"/>
              <a:t>10-Feb-20</a:t>
            </a:fld>
            <a:endParaRPr lang="en-US" sz="900" dirty="0"/>
          </a:p>
        </p:txBody>
      </p:sp>
      <p:sp>
        <p:nvSpPr>
          <p:cNvPr id="87045" name="Footer Placeholder 4"/>
          <p:cNvSpPr txBox="1">
            <a:spLocks noGrp="1"/>
          </p:cNvSpPr>
          <p:nvPr/>
        </p:nvSpPr>
        <p:spPr bwMode="auto">
          <a:xfrm>
            <a:off x="2" y="8686014"/>
            <a:ext cx="2970453" cy="457987"/>
          </a:xfrm>
          <a:prstGeom prst="rect">
            <a:avLst/>
          </a:prstGeom>
          <a:noFill/>
          <a:ln w="9525">
            <a:noFill/>
            <a:miter lim="800000"/>
            <a:headEnd/>
            <a:tailEnd/>
          </a:ln>
        </p:spPr>
        <p:txBody>
          <a:bodyPr lIns="19161" tIns="0" rIns="19161" bIns="0" anchor="b"/>
          <a:lstStyle/>
          <a:p>
            <a:pPr defTabSz="915814"/>
            <a:r>
              <a:rPr lang="en-US" sz="900" dirty="0"/>
              <a:t>(c) 2002 Invensys Systems, Inc.</a:t>
            </a:r>
          </a:p>
        </p:txBody>
      </p:sp>
      <p:sp>
        <p:nvSpPr>
          <p:cNvPr id="87046" name="Slide Number Placeholder 5"/>
          <p:cNvSpPr txBox="1">
            <a:spLocks noGrp="1"/>
          </p:cNvSpPr>
          <p:nvPr/>
        </p:nvSpPr>
        <p:spPr bwMode="auto">
          <a:xfrm>
            <a:off x="3429000" y="8686014"/>
            <a:ext cx="511398" cy="457987"/>
          </a:xfrm>
          <a:prstGeom prst="rect">
            <a:avLst/>
          </a:prstGeom>
          <a:noFill/>
          <a:ln w="9525">
            <a:noFill/>
            <a:miter lim="800000"/>
            <a:headEnd/>
            <a:tailEnd/>
          </a:ln>
        </p:spPr>
        <p:txBody>
          <a:bodyPr lIns="19161" tIns="0" rIns="19161" bIns="0" anchor="b"/>
          <a:lstStyle/>
          <a:p>
            <a:pPr algn="ctr" defTabSz="915814"/>
            <a:fld id="{78AB6C4A-E288-4A6B-9D19-0A10F72784F3}" type="slidenum">
              <a:rPr lang="en-US" sz="1100"/>
              <a:pPr algn="ctr" defTabSz="915814"/>
              <a:t>12</a:t>
            </a:fld>
            <a:endParaRPr lang="en-US" sz="11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19" descr="New cover path"/>
          <p:cNvPicPr>
            <a:picLocks noChangeAspect="1" noChangeArrowheads="1"/>
          </p:cNvPicPr>
          <p:nvPr/>
        </p:nvPicPr>
        <p:blipFill>
          <a:blip r:embed="rId2">
            <a:extLst>
              <a:ext uri="{28A0092B-C50C-407E-A947-70E740481C1C}">
                <a14:useLocalDpi xmlns:a14="http://schemas.microsoft.com/office/drawing/2010/main" val="0"/>
              </a:ext>
            </a:extLst>
          </a:blip>
          <a:srcRect r="621"/>
          <a:stretch>
            <a:fillRect/>
          </a:stretch>
        </p:blipFill>
        <p:spPr bwMode="auto">
          <a:xfrm>
            <a:off x="0" y="3086100"/>
            <a:ext cx="91440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p:nvSpPr>
        <p:spPr bwMode="auto">
          <a:xfrm>
            <a:off x="431800" y="5699125"/>
            <a:ext cx="5292725" cy="347663"/>
          </a:xfrm>
          <a:prstGeom prst="rect">
            <a:avLst/>
          </a:prstGeom>
          <a:noFill/>
          <a:ln w="9525">
            <a:noFill/>
            <a:miter lim="800000"/>
            <a:headEnd/>
            <a:tailEnd/>
          </a:ln>
          <a:effectLst/>
        </p:spPr>
        <p:txBody>
          <a:bodyPr lIns="0" tIns="0" rIns="0" bIns="0">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95000"/>
              </a:lnSpc>
            </a:pPr>
            <a:r>
              <a:rPr lang="en-US" sz="800" dirty="0">
                <a:solidFill>
                  <a:srgbClr val="747678"/>
                </a:solidFill>
              </a:rPr>
              <a:t>© 2010 Invensys. All Rights Reserved.</a:t>
            </a:r>
          </a:p>
          <a:p>
            <a:pPr eaLnBrk="1" hangingPunct="1">
              <a:lnSpc>
                <a:spcPct val="95000"/>
              </a:lnSpc>
            </a:pPr>
            <a:r>
              <a:rPr lang="en-US" sz="800" dirty="0">
                <a:solidFill>
                  <a:srgbClr val="747678"/>
                </a:solidFill>
              </a:rPr>
              <a:t>The names, logos, and taglines identifying the products and services of Invensys are proprietary marks of Invensys or its subsidiaries. All third party trademarks and service marks are the proprietary marks of their respective owners.</a:t>
            </a:r>
          </a:p>
        </p:txBody>
      </p:sp>
      <p:sp>
        <p:nvSpPr>
          <p:cNvPr id="7171" name="Rectangle 3"/>
          <p:cNvSpPr>
            <a:spLocks noGrp="1" noChangeArrowheads="1"/>
          </p:cNvSpPr>
          <p:nvPr>
            <p:ph type="ctrTitle"/>
          </p:nvPr>
        </p:nvSpPr>
        <p:spPr>
          <a:xfrm>
            <a:off x="431800" y="412750"/>
            <a:ext cx="7772400" cy="1470025"/>
          </a:xfrm>
        </p:spPr>
        <p:txBody>
          <a:bodyPr/>
          <a:lstStyle>
            <a:lvl1pPr>
              <a:defRPr/>
            </a:lvl1pPr>
          </a:lstStyle>
          <a:p>
            <a:r>
              <a:rPr lang="en-US"/>
              <a:t>Click to edit Master title style</a:t>
            </a:r>
          </a:p>
        </p:txBody>
      </p:sp>
      <p:sp>
        <p:nvSpPr>
          <p:cNvPr id="7172" name="Rectangle 4"/>
          <p:cNvSpPr>
            <a:spLocks noGrp="1" noChangeArrowheads="1"/>
          </p:cNvSpPr>
          <p:nvPr>
            <p:ph type="subTitle" idx="1"/>
          </p:nvPr>
        </p:nvSpPr>
        <p:spPr>
          <a:xfrm>
            <a:off x="441325" y="2519363"/>
            <a:ext cx="4791075" cy="2293937"/>
          </a:xfrm>
        </p:spPr>
        <p:txBody>
          <a:bodyPr rIns="0"/>
          <a:lstStyle>
            <a:lvl1pPr>
              <a:lnSpc>
                <a:spcPts val="2500"/>
              </a:lnSpc>
              <a:spcBef>
                <a:spcPct val="15000"/>
              </a:spcBef>
              <a:defRPr sz="2200">
                <a:solidFill>
                  <a:srgbClr val="C3D603"/>
                </a:solidFill>
              </a:defRPr>
            </a:lvl1pPr>
          </a:lstStyle>
          <a:p>
            <a:r>
              <a:rPr lang="en-US"/>
              <a:t>Click to edit Master subtitle style</a:t>
            </a:r>
          </a:p>
        </p:txBody>
      </p:sp>
      <p:sp>
        <p:nvSpPr>
          <p:cNvPr id="10" name="TextBox 9"/>
          <p:cNvSpPr txBox="1"/>
          <p:nvPr userDrawn="1"/>
        </p:nvSpPr>
        <p:spPr>
          <a:xfrm>
            <a:off x="428596" y="6429396"/>
            <a:ext cx="214314" cy="21431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l" rtl="0" fontAlgn="base">
              <a:spcBef>
                <a:spcPct val="0"/>
              </a:spcBef>
              <a:spcAft>
                <a:spcPct val="0"/>
              </a:spcAft>
            </a:pPr>
            <a:fld id="{094E7B24-26D1-4A6C-A4C2-E36B3DAE516C}" type="slidenum">
              <a:rPr lang="en-US" sz="800" kern="1200" smtClean="0">
                <a:solidFill>
                  <a:srgbClr val="747678"/>
                </a:solidFill>
                <a:latin typeface="Arial" charset="0"/>
                <a:ea typeface="ＭＳ Ｐゴシック" charset="-128"/>
                <a:cs typeface="+mn-cs"/>
              </a:rPr>
              <a:pPr algn="l" rtl="0" fontAlgn="base">
                <a:spcBef>
                  <a:spcPct val="0"/>
                </a:spcBef>
                <a:spcAft>
                  <a:spcPct val="0"/>
                </a:spcAft>
              </a:pPr>
              <a:t>‹#›</a:t>
            </a:fld>
            <a:endParaRPr lang="en-US" sz="800" kern="1200" dirty="0">
              <a:solidFill>
                <a:srgbClr val="747678"/>
              </a:solidFill>
              <a:latin typeface="Arial" charset="0"/>
              <a:ea typeface="ＭＳ Ｐゴシック" charset="-128"/>
              <a:cs typeface="+mn-cs"/>
            </a:endParaRPr>
          </a:p>
        </p:txBody>
      </p:sp>
    </p:spTree>
    <p:extLst>
      <p:ext uri="{BB962C8B-B14F-4D97-AF65-F5344CB8AC3E}">
        <p14:creationId xmlns:p14="http://schemas.microsoft.com/office/powerpoint/2010/main" val="1492414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 Invensys 2013</a:t>
            </a:r>
            <a:endParaRPr lang="en-US" dirty="0"/>
          </a:p>
        </p:txBody>
      </p:sp>
      <p:sp>
        <p:nvSpPr>
          <p:cNvPr id="5"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320971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422275"/>
            <a:ext cx="2105025" cy="5311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1800" y="422275"/>
            <a:ext cx="6167438" cy="5311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 Invensys 2013</a:t>
            </a:r>
            <a:endParaRPr lang="en-US" dirty="0"/>
          </a:p>
        </p:txBody>
      </p:sp>
      <p:sp>
        <p:nvSpPr>
          <p:cNvPr id="5"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3979967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p>
            <a:r>
              <a:rPr lang="en-US"/>
              <a:t>Click to edit Master title style</a:t>
            </a:r>
          </a:p>
        </p:txBody>
      </p:sp>
      <p:sp>
        <p:nvSpPr>
          <p:cNvPr id="3" name="ClipArt Placeholder 2"/>
          <p:cNvSpPr>
            <a:spLocks noGrp="1"/>
          </p:cNvSpPr>
          <p:nvPr>
            <p:ph type="clipArt" sz="half" idx="1"/>
          </p:nvPr>
        </p:nvSpPr>
        <p:spPr>
          <a:xfrm>
            <a:off x="431800" y="1600200"/>
            <a:ext cx="4135438" cy="4133850"/>
          </a:xfrm>
        </p:spPr>
        <p:txBody>
          <a:bodyPr/>
          <a:lstStyle/>
          <a:p>
            <a:pPr lvl="0"/>
            <a:endParaRPr lang="en-US" noProof="0"/>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 Invensys 2013</a:t>
            </a:r>
            <a:endParaRPr lang="en-US" dirty="0"/>
          </a:p>
        </p:txBody>
      </p:sp>
      <p:sp>
        <p:nvSpPr>
          <p:cNvPr id="6" name="Footer Placeholder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2064776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p>
            <a:r>
              <a:rPr lang="en-US"/>
              <a:t>Click to edit Master title style</a:t>
            </a:r>
          </a:p>
        </p:txBody>
      </p:sp>
      <p:sp>
        <p:nvSpPr>
          <p:cNvPr id="3" name="Content Placeholder 2"/>
          <p:cNvSpPr>
            <a:spLocks noGrp="1"/>
          </p:cNvSpPr>
          <p:nvPr>
            <p:ph sz="half" idx="1"/>
          </p:nvPr>
        </p:nvSpPr>
        <p:spPr>
          <a:xfrm>
            <a:off x="431800" y="1600200"/>
            <a:ext cx="4135438"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 Invensys 2013</a:t>
            </a:r>
            <a:endParaRPr lang="en-US" dirty="0"/>
          </a:p>
        </p:txBody>
      </p:sp>
      <p:sp>
        <p:nvSpPr>
          <p:cNvPr id="6" name="Footer Placeholder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1322117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p>
            <a:r>
              <a:rPr lang="en-US"/>
              <a:t>Click to edit Master title style</a:t>
            </a:r>
          </a:p>
        </p:txBody>
      </p:sp>
      <p:sp>
        <p:nvSpPr>
          <p:cNvPr id="3" name="Table Placeholder 2"/>
          <p:cNvSpPr>
            <a:spLocks noGrp="1"/>
          </p:cNvSpPr>
          <p:nvPr>
            <p:ph type="tbl" idx="1"/>
          </p:nvPr>
        </p:nvSpPr>
        <p:spPr>
          <a:xfrm>
            <a:off x="431800" y="1600200"/>
            <a:ext cx="8424863" cy="4133850"/>
          </a:xfrm>
        </p:spPr>
        <p:txBody>
          <a:bodyPr/>
          <a:lstStyle/>
          <a:p>
            <a:pPr lvl="0"/>
            <a:endParaRPr lang="en-US" noProof="0"/>
          </a:p>
        </p:txBody>
      </p:sp>
      <p:sp>
        <p:nvSpPr>
          <p:cNvPr id="4"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 Invensys 2013</a:t>
            </a:r>
            <a:endParaRPr lang="en-US" dirty="0"/>
          </a:p>
        </p:txBody>
      </p:sp>
      <p:sp>
        <p:nvSpPr>
          <p:cNvPr id="5"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2684384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a:t>
            </a:r>
          </a:p>
        </p:txBody>
      </p:sp>
      <p:sp>
        <p:nvSpPr>
          <p:cNvPr id="3" name="Content Placeholder 2"/>
          <p:cNvSpPr>
            <a:spLocks noGrp="1"/>
          </p:cNvSpPr>
          <p:nvPr>
            <p:ph idx="1" hasCustomPrompt="1"/>
          </p:nvPr>
        </p:nvSpPr>
        <p:spPr/>
        <p:txBody>
          <a:bodyPr/>
          <a:lstStyle>
            <a:lvl1pPr>
              <a:defRPr/>
            </a:lvl1pPr>
          </a:lstStyle>
          <a:p>
            <a:pPr lvl="0"/>
            <a:r>
              <a:rPr lang="en-US" dirty="0"/>
              <a:t>Click to edit Module title</a:t>
            </a:r>
          </a:p>
        </p:txBody>
      </p:sp>
    </p:spTree>
    <p:extLst>
      <p:ext uri="{BB962C8B-B14F-4D97-AF65-F5344CB8AC3E}">
        <p14:creationId xmlns:p14="http://schemas.microsoft.com/office/powerpoint/2010/main" val="1101400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t>
            </a:r>
          </a:p>
        </p:txBody>
      </p:sp>
      <p:sp>
        <p:nvSpPr>
          <p:cNvPr id="3" name="Content Placeholder 2"/>
          <p:cNvSpPr>
            <a:spLocks noGrp="1"/>
          </p:cNvSpPr>
          <p:nvPr>
            <p:ph idx="1" hasCustomPrompt="1"/>
          </p:nvPr>
        </p:nvSpPr>
        <p:spPr/>
        <p:txBody>
          <a:bodyPr/>
          <a:lstStyle>
            <a:lvl1pPr>
              <a:defRPr/>
            </a:lvl1pPr>
          </a:lstStyle>
          <a:p>
            <a:pPr lvl="0"/>
            <a:r>
              <a:rPr lang="en-US" dirty="0"/>
              <a:t>Click to edit Module title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t>
            </a:r>
          </a:p>
        </p:txBody>
      </p:sp>
      <p:sp>
        <p:nvSpPr>
          <p:cNvPr id="3" name="Content Placeholder 2"/>
          <p:cNvSpPr>
            <a:spLocks noGrp="1"/>
          </p:cNvSpPr>
          <p:nvPr>
            <p:ph idx="1" hasCustomPrompt="1"/>
          </p:nvPr>
        </p:nvSpPr>
        <p:spPr/>
        <p:txBody>
          <a:bodyPr/>
          <a:lstStyle>
            <a:lvl1pPr>
              <a:defRPr/>
            </a:lvl1pPr>
          </a:lstStyle>
          <a:p>
            <a:pPr lvl="0"/>
            <a:r>
              <a:rPr lang="en-US" dirty="0"/>
              <a:t>Click to edit Module title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t>
            </a:r>
          </a:p>
        </p:txBody>
      </p:sp>
      <p:sp>
        <p:nvSpPr>
          <p:cNvPr id="3" name="Content Placeholder 2"/>
          <p:cNvSpPr>
            <a:spLocks noGrp="1"/>
          </p:cNvSpPr>
          <p:nvPr>
            <p:ph idx="1" hasCustomPrompt="1"/>
          </p:nvPr>
        </p:nvSpPr>
        <p:spPr/>
        <p:txBody>
          <a:bodyPr/>
          <a:lstStyle>
            <a:lvl1pPr>
              <a:defRPr/>
            </a:lvl1pPr>
          </a:lstStyle>
          <a:p>
            <a:pPr lvl="0"/>
            <a:r>
              <a:rPr lang="en-US" dirty="0"/>
              <a:t>Click to edit Module title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t>
            </a:r>
          </a:p>
        </p:txBody>
      </p:sp>
      <p:sp>
        <p:nvSpPr>
          <p:cNvPr id="3" name="Content Placeholder 2"/>
          <p:cNvSpPr>
            <a:spLocks noGrp="1"/>
          </p:cNvSpPr>
          <p:nvPr>
            <p:ph idx="1" hasCustomPrompt="1"/>
          </p:nvPr>
        </p:nvSpPr>
        <p:spPr/>
        <p:txBody>
          <a:bodyPr/>
          <a:lstStyle>
            <a:lvl1pPr>
              <a:defRPr/>
            </a:lvl1pPr>
          </a:lstStyle>
          <a:p>
            <a:pPr lvl="0"/>
            <a:r>
              <a:rPr lang="en-US" dirty="0"/>
              <a:t>Click to edit Module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 Invensys 2013</a:t>
            </a:r>
            <a:endParaRPr lang="en-US" dirty="0"/>
          </a:p>
        </p:txBody>
      </p:sp>
      <p:sp>
        <p:nvSpPr>
          <p:cNvPr id="5"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411282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605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a:t>
            </a:r>
          </a:p>
        </p:txBody>
      </p:sp>
      <p:sp>
        <p:nvSpPr>
          <p:cNvPr id="3" name="Content Placeholder 2"/>
          <p:cNvSpPr>
            <a:spLocks noGrp="1"/>
          </p:cNvSpPr>
          <p:nvPr>
            <p:ph idx="1" hasCustomPrompt="1"/>
          </p:nvPr>
        </p:nvSpPr>
        <p:spPr/>
        <p:txBody>
          <a:bodyPr/>
          <a:lstStyle>
            <a:lvl1pPr>
              <a:defRPr/>
            </a:lvl1pPr>
          </a:lstStyle>
          <a:p>
            <a:pPr lvl="0"/>
            <a:r>
              <a:rPr lang="en-US" dirty="0"/>
              <a:t>Click to edit Module title</a:t>
            </a:r>
          </a:p>
        </p:txBody>
      </p:sp>
    </p:spTree>
    <p:extLst>
      <p:ext uri="{BB962C8B-B14F-4D97-AF65-F5344CB8AC3E}">
        <p14:creationId xmlns:p14="http://schemas.microsoft.com/office/powerpoint/2010/main" val="2203900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3" name="Rectangle 35"/>
          <p:cNvSpPr>
            <a:spLocks noChangeArrowheads="1"/>
          </p:cNvSpPr>
          <p:nvPr userDrawn="1"/>
        </p:nvSpPr>
        <p:spPr bwMode="auto">
          <a:xfrm>
            <a:off x="838200" y="3657600"/>
            <a:ext cx="7543800" cy="76200"/>
          </a:xfrm>
          <a:prstGeom prst="rect">
            <a:avLst/>
          </a:prstGeom>
          <a:solidFill>
            <a:srgbClr val="00A2B3"/>
          </a:solidFill>
          <a:ln w="9525">
            <a:noFill/>
            <a:miter lim="800000"/>
            <a:headEnd/>
            <a:tailEnd/>
          </a:ln>
          <a:effectLst/>
        </p:spPr>
        <p:txBody>
          <a:bodyPr anchor="ctr">
            <a:spAutoFit/>
          </a:bodyPr>
          <a:lstStyle/>
          <a:p>
            <a:pPr eaLnBrk="0" hangingPunct="0">
              <a:lnSpc>
                <a:spcPct val="90000"/>
              </a:lnSpc>
              <a:defRPr/>
            </a:pPr>
            <a:endParaRPr lang="en-US" sz="1400">
              <a:solidFill>
                <a:prstClr val="black"/>
              </a:solidFill>
              <a:ea typeface="+mn-ea"/>
            </a:endParaRPr>
          </a:p>
        </p:txBody>
      </p:sp>
      <p:pic>
        <p:nvPicPr>
          <p:cNvPr id="5" name="Picture 38" descr="dv1457052_7"/>
          <p:cNvPicPr>
            <a:picLocks noChangeAspect="1" noChangeArrowheads="1"/>
          </p:cNvPicPr>
          <p:nvPr userDrawn="1"/>
        </p:nvPicPr>
        <p:blipFill>
          <a:blip r:embed="rId2"/>
          <a:srcRect r="6250" b="11111"/>
          <a:stretch>
            <a:fillRect/>
          </a:stretch>
        </p:blipFill>
        <p:spPr bwMode="auto">
          <a:xfrm>
            <a:off x="0" y="0"/>
            <a:ext cx="9144000" cy="1143000"/>
          </a:xfrm>
          <a:prstGeom prst="rect">
            <a:avLst/>
          </a:prstGeom>
          <a:noFill/>
          <a:ln w="9525">
            <a:noFill/>
            <a:miter lim="800000"/>
            <a:headEnd/>
            <a:tailEnd/>
          </a:ln>
        </p:spPr>
      </p:pic>
      <p:pic>
        <p:nvPicPr>
          <p:cNvPr id="6" name="Picture 9" descr="invs_train_R_ppt.png"/>
          <p:cNvPicPr>
            <a:picLocks noChangeAspect="1"/>
          </p:cNvPicPr>
          <p:nvPr userDrawn="1"/>
        </p:nvPicPr>
        <p:blipFill>
          <a:blip r:embed="rId3"/>
          <a:srcRect/>
          <a:stretch>
            <a:fillRect/>
          </a:stretch>
        </p:blipFill>
        <p:spPr bwMode="auto">
          <a:xfrm>
            <a:off x="2895600" y="1247775"/>
            <a:ext cx="3352800" cy="2200275"/>
          </a:xfrm>
          <a:prstGeom prst="rect">
            <a:avLst/>
          </a:prstGeom>
          <a:noFill/>
          <a:ln w="9525">
            <a:noFill/>
            <a:miter lim="800000"/>
            <a:headEnd/>
            <a:tailEnd/>
          </a:ln>
        </p:spPr>
      </p:pic>
      <p:sp>
        <p:nvSpPr>
          <p:cNvPr id="325635" name="Rectangle 3"/>
          <p:cNvSpPr>
            <a:spLocks noGrp="1" noChangeArrowheads="1"/>
          </p:cNvSpPr>
          <p:nvPr>
            <p:ph type="subTitle" idx="1"/>
          </p:nvPr>
        </p:nvSpPr>
        <p:spPr bwMode="gray">
          <a:xfrm>
            <a:off x="852488" y="3810000"/>
            <a:ext cx="7453312" cy="1219200"/>
          </a:xfrm>
        </p:spPr>
        <p:txBody>
          <a:bodyPr/>
          <a:lstStyle>
            <a:lvl1pPr marL="0" indent="0" algn="ctr">
              <a:lnSpc>
                <a:spcPct val="70000"/>
              </a:lnSpc>
              <a:buFont typeface="Arial" charset="0"/>
              <a:buNone/>
              <a:defRPr/>
            </a:lvl1pPr>
          </a:lstStyle>
          <a:p>
            <a:r>
              <a:rPr lang="en-GB" dirty="0"/>
              <a:t>Presenters Name</a:t>
            </a:r>
          </a:p>
          <a:p>
            <a:r>
              <a:rPr lang="en-GB" dirty="0"/>
              <a:t>Title</a:t>
            </a:r>
          </a:p>
          <a:p>
            <a:r>
              <a:rPr lang="en-GB" dirty="0"/>
              <a:t>Company</a:t>
            </a:r>
          </a:p>
        </p:txBody>
      </p:sp>
    </p:spTree>
    <p:extLst>
      <p:ext uri="{BB962C8B-B14F-4D97-AF65-F5344CB8AC3E}">
        <p14:creationId xmlns:p14="http://schemas.microsoft.com/office/powerpoint/2010/main" val="2813191974"/>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3443334"/>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58944663"/>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71600"/>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5352037"/>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71601"/>
            <a:ext cx="4116388" cy="6095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1981200"/>
            <a:ext cx="4116388"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71601"/>
            <a:ext cx="41941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1200"/>
            <a:ext cx="4194175"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0"/>
            <a:ext cx="7086600" cy="1143000"/>
          </a:xfrm>
        </p:spPr>
        <p:txBody>
          <a:bodyPr/>
          <a:lstStyle/>
          <a:p>
            <a:r>
              <a:rPr lang="en-US"/>
              <a:t>Click to edit Master title style</a:t>
            </a:r>
          </a:p>
        </p:txBody>
      </p:sp>
    </p:spTree>
    <p:extLst>
      <p:ext uri="{BB962C8B-B14F-4D97-AF65-F5344CB8AC3E}">
        <p14:creationId xmlns:p14="http://schemas.microsoft.com/office/powerpoint/2010/main" val="1611082499"/>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7086600" cy="1143000"/>
          </a:xfrm>
        </p:spPr>
        <p:txBody>
          <a:bodyPr/>
          <a:lstStyle/>
          <a:p>
            <a:r>
              <a:rPr lang="en-US"/>
              <a:t>Click to edit Master title style</a:t>
            </a:r>
          </a:p>
        </p:txBody>
      </p:sp>
    </p:spTree>
    <p:extLst>
      <p:ext uri="{BB962C8B-B14F-4D97-AF65-F5344CB8AC3E}">
        <p14:creationId xmlns:p14="http://schemas.microsoft.com/office/powerpoint/2010/main" val="2381566400"/>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48933"/>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9496973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 Invensys 2013</a:t>
            </a:r>
            <a:endParaRPr lang="en-US" dirty="0"/>
          </a:p>
        </p:txBody>
      </p:sp>
      <p:sp>
        <p:nvSpPr>
          <p:cNvPr id="5"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17296283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426554"/>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5242931"/>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52400"/>
            <a:ext cx="2114550" cy="640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52400"/>
            <a:ext cx="6191250" cy="640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17745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800" y="1600200"/>
            <a:ext cx="4135438" cy="413385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9638" y="1600200"/>
            <a:ext cx="4137025" cy="413385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noChangeArrowheads="1"/>
          </p:cNvSpPr>
          <p:nvPr>
            <p:ph type="dt" sz="half" idx="10"/>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 Invensys 2013</a:t>
            </a:r>
            <a:endParaRPr lang="en-US" dirty="0"/>
          </a:p>
        </p:txBody>
      </p:sp>
      <p:sp>
        <p:nvSpPr>
          <p:cNvPr id="6" name="Footer Placeholder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77908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 Invensys 2013</a:t>
            </a:r>
            <a:endParaRPr lang="en-US" dirty="0"/>
          </a:p>
        </p:txBody>
      </p:sp>
      <p:sp>
        <p:nvSpPr>
          <p:cNvPr id="8" name="Rectangle 5"/>
          <p:cNvSpPr>
            <a:spLocks noGrp="1" noChangeArrowheads="1"/>
          </p:cNvSpPr>
          <p:nvPr>
            <p:ph type="ftr" sz="quarter" idx="11"/>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362195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 Invensys 2013</a:t>
            </a:r>
            <a:endParaRPr lang="en-US" dirty="0"/>
          </a:p>
        </p:txBody>
      </p:sp>
      <p:sp>
        <p:nvSpPr>
          <p:cNvPr id="4"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190302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 Invensys 2013</a:t>
            </a:r>
            <a:endParaRPr lang="en-US" dirty="0"/>
          </a:p>
        </p:txBody>
      </p:sp>
      <p:sp>
        <p:nvSpPr>
          <p:cNvPr id="3"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383035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 Invensys 2013</a:t>
            </a:r>
            <a:endParaRPr lang="en-US" dirty="0"/>
          </a:p>
        </p:txBody>
      </p:sp>
      <p:sp>
        <p:nvSpPr>
          <p:cNvPr id="6" name="Footer Placeholder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981297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 Invensys 2013</a:t>
            </a:r>
            <a:endParaRPr lang="en-US" dirty="0"/>
          </a:p>
        </p:txBody>
      </p:sp>
      <p:sp>
        <p:nvSpPr>
          <p:cNvPr id="6" name="Footer Placeholder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extLst>
      <p:ext uri="{BB962C8B-B14F-4D97-AF65-F5344CB8AC3E}">
        <p14:creationId xmlns:p14="http://schemas.microsoft.com/office/powerpoint/2010/main" val="898967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2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8.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9.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31800" y="422275"/>
            <a:ext cx="8281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31800" y="1600200"/>
            <a:ext cx="842486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p:nvSpPr>
        <p:spPr>
          <a:xfrm>
            <a:off x="428596" y="6500834"/>
            <a:ext cx="214314" cy="214314"/>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l" rtl="0" fontAlgn="base">
              <a:spcBef>
                <a:spcPct val="0"/>
              </a:spcBef>
              <a:spcAft>
                <a:spcPct val="0"/>
              </a:spcAft>
            </a:pPr>
            <a:fld id="{094E7B24-26D1-4A6C-A4C2-E36B3DAE516C}" type="slidenum">
              <a:rPr lang="en-US" sz="800" kern="1200" smtClean="0">
                <a:solidFill>
                  <a:srgbClr val="747678"/>
                </a:solidFill>
                <a:latin typeface="Arial" charset="0"/>
                <a:ea typeface="ＭＳ Ｐゴシック" charset="-128"/>
                <a:cs typeface="+mn-cs"/>
              </a:rPr>
              <a:pPr algn="l" rtl="0" fontAlgn="base">
                <a:spcBef>
                  <a:spcPct val="0"/>
                </a:spcBef>
                <a:spcAft>
                  <a:spcPct val="0"/>
                </a:spcAft>
              </a:pPr>
              <a:t>‹#›</a:t>
            </a:fld>
            <a:endParaRPr lang="en-US" sz="800" kern="1200" dirty="0">
              <a:solidFill>
                <a:srgbClr val="747678"/>
              </a:solidFill>
              <a:latin typeface="Arial" charset="0"/>
              <a:ea typeface="ＭＳ Ｐゴシック" charset="-128"/>
              <a:cs typeface="+mn-cs"/>
            </a:endParaRPr>
          </a:p>
        </p:txBody>
      </p:sp>
      <p:sp>
        <p:nvSpPr>
          <p:cNvPr id="7"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 Invensys 2013</a:t>
            </a:r>
            <a:endParaRPr lang="en-US" dirty="0"/>
          </a:p>
        </p:txBody>
      </p:sp>
      <p:sp>
        <p:nvSpPr>
          <p:cNvPr id="9"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a:t>Invensys proprietary &amp; confidential</a:t>
            </a:r>
          </a:p>
        </p:txBody>
      </p:sp>
    </p:spTree>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 id="2147484097" r:id="rId13"/>
    <p:sldLayoutId id="2147484098" r:id="rId14"/>
  </p:sldLayoutIdLst>
  <p:hf sldNum="0" hdr="0"/>
  <p:txStyles>
    <p:titleStyle>
      <a:lvl1pPr algn="l" rtl="0" eaLnBrk="0" fontAlgn="base" hangingPunct="0">
        <a:lnSpc>
          <a:spcPts val="3500"/>
        </a:lnSpc>
        <a:spcBef>
          <a:spcPct val="0"/>
        </a:spcBef>
        <a:spcAft>
          <a:spcPct val="0"/>
        </a:spcAft>
        <a:defRPr sz="3200">
          <a:solidFill>
            <a:srgbClr val="747678"/>
          </a:solidFill>
          <a:latin typeface="+mj-lt"/>
          <a:ea typeface="ＭＳ Ｐゴシック" charset="-128"/>
          <a:cs typeface="ＭＳ Ｐゴシック" charset="-128"/>
        </a:defRPr>
      </a:lvl1pPr>
      <a:lvl2pPr algn="l" rtl="0" eaLnBrk="0" fontAlgn="base" hangingPunct="0">
        <a:lnSpc>
          <a:spcPts val="3500"/>
        </a:lnSpc>
        <a:spcBef>
          <a:spcPct val="0"/>
        </a:spcBef>
        <a:spcAft>
          <a:spcPct val="0"/>
        </a:spcAft>
        <a:defRPr sz="3200">
          <a:solidFill>
            <a:srgbClr val="747678"/>
          </a:solidFill>
          <a:latin typeface="Verdana" charset="0"/>
          <a:ea typeface="ＭＳ Ｐゴシック" charset="-128"/>
          <a:cs typeface="ＭＳ Ｐゴシック" charset="-128"/>
        </a:defRPr>
      </a:lvl2pPr>
      <a:lvl3pPr algn="l" rtl="0" eaLnBrk="0" fontAlgn="base" hangingPunct="0">
        <a:lnSpc>
          <a:spcPts val="3500"/>
        </a:lnSpc>
        <a:spcBef>
          <a:spcPct val="0"/>
        </a:spcBef>
        <a:spcAft>
          <a:spcPct val="0"/>
        </a:spcAft>
        <a:defRPr sz="3200">
          <a:solidFill>
            <a:srgbClr val="747678"/>
          </a:solidFill>
          <a:latin typeface="Verdana" charset="0"/>
          <a:ea typeface="ＭＳ Ｐゴシック" charset="-128"/>
          <a:cs typeface="ＭＳ Ｐゴシック" charset="-128"/>
        </a:defRPr>
      </a:lvl3pPr>
      <a:lvl4pPr algn="l" rtl="0" eaLnBrk="0" fontAlgn="base" hangingPunct="0">
        <a:lnSpc>
          <a:spcPts val="3500"/>
        </a:lnSpc>
        <a:spcBef>
          <a:spcPct val="0"/>
        </a:spcBef>
        <a:spcAft>
          <a:spcPct val="0"/>
        </a:spcAft>
        <a:defRPr sz="3200">
          <a:solidFill>
            <a:srgbClr val="747678"/>
          </a:solidFill>
          <a:latin typeface="Verdana" charset="0"/>
          <a:ea typeface="ＭＳ Ｐゴシック" charset="-128"/>
          <a:cs typeface="ＭＳ Ｐゴシック" charset="-128"/>
        </a:defRPr>
      </a:lvl4pPr>
      <a:lvl5pPr algn="l" rtl="0" eaLnBrk="0" fontAlgn="base" hangingPunct="0">
        <a:lnSpc>
          <a:spcPts val="3500"/>
        </a:lnSpc>
        <a:spcBef>
          <a:spcPct val="0"/>
        </a:spcBef>
        <a:spcAft>
          <a:spcPct val="0"/>
        </a:spcAft>
        <a:defRPr sz="3200">
          <a:solidFill>
            <a:srgbClr val="747678"/>
          </a:solidFill>
          <a:latin typeface="Verdana" charset="0"/>
          <a:ea typeface="ＭＳ Ｐゴシック" charset="-128"/>
          <a:cs typeface="ＭＳ Ｐゴシック" charset="-128"/>
        </a:defRPr>
      </a:lvl5pPr>
      <a:lvl6pPr marL="457200" algn="l" rtl="0" fontAlgn="base">
        <a:lnSpc>
          <a:spcPts val="3500"/>
        </a:lnSpc>
        <a:spcBef>
          <a:spcPct val="0"/>
        </a:spcBef>
        <a:spcAft>
          <a:spcPct val="0"/>
        </a:spcAft>
        <a:defRPr sz="3200">
          <a:solidFill>
            <a:srgbClr val="747678"/>
          </a:solidFill>
          <a:latin typeface="Verdana" charset="0"/>
        </a:defRPr>
      </a:lvl6pPr>
      <a:lvl7pPr marL="914400" algn="l" rtl="0" fontAlgn="base">
        <a:lnSpc>
          <a:spcPts val="3500"/>
        </a:lnSpc>
        <a:spcBef>
          <a:spcPct val="0"/>
        </a:spcBef>
        <a:spcAft>
          <a:spcPct val="0"/>
        </a:spcAft>
        <a:defRPr sz="3200">
          <a:solidFill>
            <a:srgbClr val="747678"/>
          </a:solidFill>
          <a:latin typeface="Verdana" charset="0"/>
        </a:defRPr>
      </a:lvl7pPr>
      <a:lvl8pPr marL="1371600" algn="l" rtl="0" fontAlgn="base">
        <a:lnSpc>
          <a:spcPts val="3500"/>
        </a:lnSpc>
        <a:spcBef>
          <a:spcPct val="0"/>
        </a:spcBef>
        <a:spcAft>
          <a:spcPct val="0"/>
        </a:spcAft>
        <a:defRPr sz="3200">
          <a:solidFill>
            <a:srgbClr val="747678"/>
          </a:solidFill>
          <a:latin typeface="Verdana" charset="0"/>
        </a:defRPr>
      </a:lvl8pPr>
      <a:lvl9pPr marL="1828800" algn="l" rtl="0" fontAlgn="base">
        <a:lnSpc>
          <a:spcPts val="3500"/>
        </a:lnSpc>
        <a:spcBef>
          <a:spcPct val="0"/>
        </a:spcBef>
        <a:spcAft>
          <a:spcPct val="0"/>
        </a:spcAft>
        <a:defRPr sz="3200">
          <a:solidFill>
            <a:srgbClr val="747678"/>
          </a:solidFill>
          <a:latin typeface="Verdana" charset="0"/>
        </a:defRPr>
      </a:lvl9pPr>
    </p:titleStyle>
    <p:bodyStyle>
      <a:lvl1pPr marL="342900" indent="-342900" algn="l" rtl="0" eaLnBrk="0" fontAlgn="base" hangingPunct="0">
        <a:lnSpc>
          <a:spcPts val="2400"/>
        </a:lnSpc>
        <a:spcBef>
          <a:spcPct val="50000"/>
        </a:spcBef>
        <a:spcAft>
          <a:spcPct val="0"/>
        </a:spcAft>
        <a:defRPr>
          <a:solidFill>
            <a:srgbClr val="000000"/>
          </a:solidFill>
          <a:latin typeface="+mn-lt"/>
          <a:ea typeface="ＭＳ Ｐゴシック" charset="-128"/>
          <a:cs typeface="ＭＳ Ｐゴシック" charset="-128"/>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ea typeface="ＭＳ Ｐゴシック" charset="-128"/>
        </a:defRPr>
      </a:lvl2pPr>
      <a:lvl3pPr marL="381000" indent="-180975" algn="l" rtl="0" eaLnBrk="0" fontAlgn="base" hangingPunct="0">
        <a:lnSpc>
          <a:spcPts val="2000"/>
        </a:lnSpc>
        <a:spcBef>
          <a:spcPct val="50000"/>
        </a:spcBef>
        <a:spcAft>
          <a:spcPct val="0"/>
        </a:spcAft>
        <a:buClr>
          <a:srgbClr val="C3D603"/>
        </a:buClr>
        <a:buFont typeface="Verdana" charset="0"/>
        <a:buChar char="–"/>
        <a:defRPr sz="1600">
          <a:solidFill>
            <a:srgbClr val="000000"/>
          </a:solidFill>
          <a:latin typeface="+mn-lt"/>
          <a:ea typeface="ＭＳ Ｐゴシック" charset="-128"/>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ea typeface="ＭＳ Ｐゴシック" charset="-128"/>
        </a:defRPr>
      </a:lvl4pPr>
      <a:lvl5pPr marL="715963" indent="-188913" algn="l" rtl="0" eaLnBrk="0" fontAlgn="base" hangingPunct="0">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5pPr>
      <a:lvl6pPr marL="11731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6pPr>
      <a:lvl7pPr marL="16303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7pPr>
      <a:lvl8pPr marL="20875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8pPr>
      <a:lvl9pPr marL="25447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63" name="Rectangle 11"/>
          <p:cNvSpPr>
            <a:spLocks noChangeAspect="1" noChangeArrowheads="1"/>
          </p:cNvSpPr>
          <p:nvPr/>
        </p:nvSpPr>
        <p:spPr bwMode="auto">
          <a:xfrm>
            <a:off x="0" y="0"/>
            <a:ext cx="9144000" cy="6858000"/>
          </a:xfrm>
          <a:prstGeom prst="rect">
            <a:avLst/>
          </a:prstGeom>
          <a:solidFill>
            <a:srgbClr val="747678"/>
          </a:solidFill>
          <a:ln w="9525">
            <a:noFill/>
            <a:miter lim="800000"/>
            <a:headEnd/>
            <a:tailEnd/>
          </a:ln>
          <a:effectLst/>
        </p:spPr>
        <p:txBody>
          <a:bodyPr wrap="none" anchor="ctr"/>
          <a:lstStyle/>
          <a:p>
            <a:endParaRPr lang="en-US"/>
          </a:p>
        </p:txBody>
      </p:sp>
      <p:sp>
        <p:nvSpPr>
          <p:cNvPr id="16387"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a:t>
            </a:r>
          </a:p>
        </p:txBody>
      </p:sp>
      <p:sp>
        <p:nvSpPr>
          <p:cNvPr id="16388" name="Rectangle 4"/>
          <p:cNvSpPr>
            <a:spLocks noGrp="1" noChangeArrowheads="1"/>
          </p:cNvSpPr>
          <p:nvPr>
            <p:ph type="body" idx="1"/>
          </p:nvPr>
        </p:nvSpPr>
        <p:spPr bwMode="ltGray">
          <a:xfrm>
            <a:off x="431800" y="2276475"/>
            <a:ext cx="8283604"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dirty="0"/>
              <a:t>Click to edit Module title</a:t>
            </a:r>
          </a:p>
        </p:txBody>
      </p:sp>
      <p:pic>
        <p:nvPicPr>
          <p:cNvPr id="16392" name="Picture 16" descr="Div1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03663"/>
            <a:ext cx="91948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28596" y="6429396"/>
            <a:ext cx="214314" cy="21431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l" rtl="0" fontAlgn="base">
              <a:spcBef>
                <a:spcPct val="0"/>
              </a:spcBef>
              <a:spcAft>
                <a:spcPct val="0"/>
              </a:spcAft>
            </a:pPr>
            <a:fld id="{094E7B24-26D1-4A6C-A4C2-E36B3DAE516C}" type="slidenum">
              <a:rPr lang="en-US" sz="800" kern="1200" smtClean="0">
                <a:solidFill>
                  <a:schemeClr val="bg1">
                    <a:lumMod val="75000"/>
                  </a:schemeClr>
                </a:solidFill>
                <a:latin typeface="Arial" charset="0"/>
                <a:ea typeface="ＭＳ Ｐゴシック" charset="-128"/>
                <a:cs typeface="+mn-cs"/>
              </a:rPr>
              <a:pPr algn="l" rtl="0" fontAlgn="base">
                <a:spcBef>
                  <a:spcPct val="0"/>
                </a:spcBef>
                <a:spcAft>
                  <a:spcPct val="0"/>
                </a:spcAft>
              </a:pPr>
              <a:t>‹#›</a:t>
            </a:fld>
            <a:endParaRPr lang="en-US" sz="800" kern="1200" dirty="0">
              <a:solidFill>
                <a:schemeClr val="bg1">
                  <a:lumMod val="75000"/>
                </a:schemeClr>
              </a:solidFill>
              <a:latin typeface="Arial" charset="0"/>
              <a:ea typeface="ＭＳ Ｐゴシック" charset="-128"/>
              <a:cs typeface="+mn-cs"/>
            </a:endParaRPr>
          </a:p>
        </p:txBody>
      </p:sp>
    </p:spTree>
  </p:cSld>
  <p:clrMap bg1="lt1" tx1="dk1" bg2="lt2" tx2="dk2" accent1="accent1" accent2="accent2" accent3="accent3" accent4="accent4" accent5="accent5" accent6="accent6" hlink="hlink" folHlink="folHlink"/>
  <p:sldLayoutIdLst>
    <p:sldLayoutId id="2147484003" r:id="rId1"/>
  </p:sldLayoutIdLst>
  <p:hf sldNum="0" hdr="0"/>
  <p:txStyles>
    <p:titleStyle>
      <a:lvl1pPr algn="l" rtl="0" eaLnBrk="0" fontAlgn="base" hangingPunct="0">
        <a:spcBef>
          <a:spcPct val="0"/>
        </a:spcBef>
        <a:spcAft>
          <a:spcPct val="0"/>
        </a:spcAft>
        <a:defRPr sz="16000">
          <a:solidFill>
            <a:srgbClr val="C3D603"/>
          </a:solidFill>
          <a:latin typeface="+mj-lt"/>
          <a:ea typeface="ＭＳ Ｐゴシック" charset="-128"/>
          <a:cs typeface="ＭＳ Ｐゴシック" charset="-128"/>
        </a:defRPr>
      </a:lvl1pPr>
      <a:lvl2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2pPr>
      <a:lvl3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3pPr>
      <a:lvl4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4pPr>
      <a:lvl5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5pPr>
      <a:lvl6pPr marL="457200" algn="l" rtl="0" fontAlgn="base">
        <a:spcBef>
          <a:spcPct val="0"/>
        </a:spcBef>
        <a:spcAft>
          <a:spcPct val="0"/>
        </a:spcAft>
        <a:defRPr sz="16000">
          <a:solidFill>
            <a:srgbClr val="C3D603"/>
          </a:solidFill>
          <a:latin typeface="Verdana" charset="0"/>
        </a:defRPr>
      </a:lvl6pPr>
      <a:lvl7pPr marL="914400" algn="l" rtl="0" fontAlgn="base">
        <a:spcBef>
          <a:spcPct val="0"/>
        </a:spcBef>
        <a:spcAft>
          <a:spcPct val="0"/>
        </a:spcAft>
        <a:defRPr sz="16000">
          <a:solidFill>
            <a:srgbClr val="C3D603"/>
          </a:solidFill>
          <a:latin typeface="Verdana" charset="0"/>
        </a:defRPr>
      </a:lvl7pPr>
      <a:lvl8pPr marL="1371600" algn="l" rtl="0" fontAlgn="base">
        <a:spcBef>
          <a:spcPct val="0"/>
        </a:spcBef>
        <a:spcAft>
          <a:spcPct val="0"/>
        </a:spcAft>
        <a:defRPr sz="16000">
          <a:solidFill>
            <a:srgbClr val="C3D603"/>
          </a:solidFill>
          <a:latin typeface="Verdana" charset="0"/>
        </a:defRPr>
      </a:lvl8pPr>
      <a:lvl9pPr marL="1828800" algn="l" rtl="0" fontAlgn="base">
        <a:spcBef>
          <a:spcPct val="0"/>
        </a:spcBef>
        <a:spcAft>
          <a:spcPct val="0"/>
        </a:spcAft>
        <a:defRPr sz="16000">
          <a:solidFill>
            <a:srgbClr val="C3D603"/>
          </a:solidFill>
          <a:latin typeface="Verdana" charset="0"/>
        </a:defRPr>
      </a:lvl9pPr>
    </p:titleStyle>
    <p:bodyStyle>
      <a:lvl1pPr marL="342900" indent="-342900" algn="l" rtl="0" eaLnBrk="0" fontAlgn="base" hangingPunct="0">
        <a:spcBef>
          <a:spcPct val="0"/>
        </a:spcBef>
        <a:spcAft>
          <a:spcPct val="0"/>
        </a:spcAft>
        <a:defRPr sz="4000">
          <a:solidFill>
            <a:srgbClr val="FFFFFF"/>
          </a:solidFill>
          <a:latin typeface="+mn-lt"/>
          <a:ea typeface="ＭＳ Ｐゴシック" charset="-128"/>
          <a:cs typeface="ＭＳ Ｐゴシック" charset="-128"/>
        </a:defRPr>
      </a:lvl1pPr>
      <a:lvl2pPr marL="198438" indent="-196850" algn="l" rtl="0" eaLnBrk="0" fontAlgn="base" hangingPunct="0">
        <a:lnSpc>
          <a:spcPts val="2400"/>
        </a:lnSpc>
        <a:spcBef>
          <a:spcPct val="50000"/>
        </a:spcBef>
        <a:spcAft>
          <a:spcPct val="0"/>
        </a:spcAft>
        <a:buClr>
          <a:srgbClr val="C3D603"/>
        </a:buClr>
        <a:buNone/>
        <a:defRPr>
          <a:solidFill>
            <a:srgbClr val="000000"/>
          </a:solidFill>
          <a:latin typeface="+mn-lt"/>
          <a:ea typeface="ＭＳ Ｐゴシック" charset="-128"/>
        </a:defRPr>
      </a:lvl2pPr>
      <a:lvl3pPr marL="381000" indent="-180975" algn="l" rtl="0" eaLnBrk="0" fontAlgn="base" hangingPunct="0">
        <a:lnSpc>
          <a:spcPts val="2000"/>
        </a:lnSpc>
        <a:spcBef>
          <a:spcPct val="50000"/>
        </a:spcBef>
        <a:spcAft>
          <a:spcPct val="0"/>
        </a:spcAft>
        <a:buClr>
          <a:srgbClr val="C3D603"/>
        </a:buClr>
        <a:buFont typeface="Verdana" charset="0"/>
        <a:buChar char="–"/>
        <a:defRPr sz="1600">
          <a:solidFill>
            <a:srgbClr val="000000"/>
          </a:solidFill>
          <a:latin typeface="+mn-lt"/>
          <a:ea typeface="ＭＳ Ｐゴシック" charset="-128"/>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ea typeface="ＭＳ Ｐゴシック" charset="-128"/>
        </a:defRPr>
      </a:lvl4pPr>
      <a:lvl5pPr marL="715963" indent="-188913" algn="l" rtl="0" eaLnBrk="0" fontAlgn="base" hangingPunct="0">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5pPr>
      <a:lvl6pPr marL="11731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6pPr>
      <a:lvl7pPr marL="16303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7pPr>
      <a:lvl8pPr marL="20875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8pPr>
      <a:lvl9pPr marL="25447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9" name="Rectangle 9"/>
          <p:cNvSpPr>
            <a:spLocks noChangeAspect="1" noChangeArrowheads="1"/>
          </p:cNvSpPr>
          <p:nvPr/>
        </p:nvSpPr>
        <p:spPr bwMode="auto">
          <a:xfrm>
            <a:off x="0" y="0"/>
            <a:ext cx="9144000" cy="6858000"/>
          </a:xfrm>
          <a:prstGeom prst="rect">
            <a:avLst/>
          </a:prstGeom>
          <a:solidFill>
            <a:srgbClr val="747678"/>
          </a:solidFill>
          <a:ln w="9525">
            <a:noFill/>
            <a:miter lim="800000"/>
            <a:headEnd/>
            <a:tailEnd/>
          </a:ln>
          <a:effectLst/>
        </p:spPr>
        <p:txBody>
          <a:bodyPr wrap="none" anchor="ctr"/>
          <a:lstStyle/>
          <a:p>
            <a:endParaRPr lang="en-US"/>
          </a:p>
        </p:txBody>
      </p:sp>
      <p:sp>
        <p:nvSpPr>
          <p:cNvPr id="28675" name="Rectangle 3"/>
          <p:cNvSpPr>
            <a:spLocks noGrp="1" noChangeArrowheads="1"/>
          </p:cNvSpPr>
          <p:nvPr>
            <p:ph type="title"/>
          </p:nvPr>
        </p:nvSpPr>
        <p:spPr bwMode="ltGray">
          <a:xfrm>
            <a:off x="292100" y="-109538"/>
            <a:ext cx="8421688" cy="22431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a:t>
            </a:r>
          </a:p>
        </p:txBody>
      </p:sp>
      <p:sp>
        <p:nvSpPr>
          <p:cNvPr id="28676" name="Rectangle 4"/>
          <p:cNvSpPr>
            <a:spLocks noGrp="1" noChangeArrowheads="1"/>
          </p:cNvSpPr>
          <p:nvPr>
            <p:ph type="body" idx="1"/>
          </p:nvPr>
        </p:nvSpPr>
        <p:spPr bwMode="ltGray">
          <a:xfrm>
            <a:off x="431800" y="2276475"/>
            <a:ext cx="5997588" cy="1439863"/>
          </a:xfrm>
          <a:prstGeom prst="rect">
            <a:avLst/>
          </a:prstGeom>
          <a:noFill/>
          <a:ln w="9525">
            <a:noFill/>
            <a:miter lim="800000"/>
            <a:headEnd/>
            <a:tailEnd/>
          </a:ln>
        </p:spPr>
        <p:txBody>
          <a:bodyPr vert="horz" wrap="square" lIns="0" tIns="0" rIns="144000" bIns="0" numCol="1" anchor="t" anchorCtr="0" compatLnSpc="1">
            <a:prstTxWarp prst="textNoShape">
              <a:avLst/>
            </a:prstTxWarp>
          </a:bodyPr>
          <a:lstStyle/>
          <a:p>
            <a:pPr lvl="0"/>
            <a:r>
              <a:rPr lang="en-US" dirty="0"/>
              <a:t>Click to edit Module title</a:t>
            </a:r>
          </a:p>
        </p:txBody>
      </p:sp>
      <p:pic>
        <p:nvPicPr>
          <p:cNvPr id="28680" name="Picture 15" descr="Div2r"/>
          <p:cNvPicPr>
            <a:picLocks noChangeAspect="1" noChangeArrowheads="1"/>
          </p:cNvPicPr>
          <p:nvPr/>
        </p:nvPicPr>
        <p:blipFill>
          <a:blip r:embed="rId3"/>
          <a:srcRect/>
          <a:stretch>
            <a:fillRect/>
          </a:stretch>
        </p:blipFill>
        <p:spPr bwMode="auto">
          <a:xfrm>
            <a:off x="5865813" y="-34925"/>
            <a:ext cx="1227137" cy="6919913"/>
          </a:xfrm>
          <a:prstGeom prst="rect">
            <a:avLst/>
          </a:prstGeom>
          <a:noFill/>
          <a:ln w="9525">
            <a:noFill/>
            <a:miter lim="800000"/>
            <a:headEnd/>
            <a:tailEnd/>
          </a:ln>
        </p:spPr>
      </p:pic>
      <p:sp>
        <p:nvSpPr>
          <p:cNvPr id="10" name="TextBox 9"/>
          <p:cNvSpPr txBox="1"/>
          <p:nvPr/>
        </p:nvSpPr>
        <p:spPr>
          <a:xfrm>
            <a:off x="428596" y="6429396"/>
            <a:ext cx="214314" cy="21431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l" rtl="0" fontAlgn="base">
              <a:spcBef>
                <a:spcPct val="0"/>
              </a:spcBef>
              <a:spcAft>
                <a:spcPct val="0"/>
              </a:spcAft>
            </a:pPr>
            <a:fld id="{094E7B24-26D1-4A6C-A4C2-E36B3DAE516C}" type="slidenum">
              <a:rPr lang="en-US" sz="800" kern="1200" smtClean="0">
                <a:solidFill>
                  <a:schemeClr val="bg1">
                    <a:lumMod val="75000"/>
                  </a:schemeClr>
                </a:solidFill>
                <a:latin typeface="Arial" charset="0"/>
                <a:ea typeface="ＭＳ Ｐゴシック" charset="-128"/>
                <a:cs typeface="+mn-cs"/>
              </a:rPr>
              <a:pPr algn="l" rtl="0" fontAlgn="base">
                <a:spcBef>
                  <a:spcPct val="0"/>
                </a:spcBef>
                <a:spcAft>
                  <a:spcPct val="0"/>
                </a:spcAft>
              </a:pPr>
              <a:t>‹#›</a:t>
            </a:fld>
            <a:endParaRPr lang="en-US" sz="800" kern="1200" dirty="0">
              <a:solidFill>
                <a:schemeClr val="bg1">
                  <a:lumMod val="75000"/>
                </a:schemeClr>
              </a:solidFill>
              <a:latin typeface="Arial" charset="0"/>
              <a:ea typeface="ＭＳ Ｐゴシック" charset="-128"/>
              <a:cs typeface="+mn-cs"/>
            </a:endParaRPr>
          </a:p>
        </p:txBody>
      </p:sp>
    </p:spTree>
  </p:cSld>
  <p:clrMap bg1="lt1" tx1="dk1" bg2="lt2" tx2="dk2" accent1="accent1" accent2="accent2" accent3="accent3" accent4="accent4" accent5="accent5" accent6="accent6" hlink="hlink" folHlink="folHlink"/>
  <p:sldLayoutIdLst>
    <p:sldLayoutId id="2147484101" r:id="rId1"/>
  </p:sldLayoutIdLst>
  <p:hf sldNum="0" hdr="0"/>
  <p:txStyles>
    <p:titleStyle>
      <a:lvl1pPr algn="l" rtl="0" eaLnBrk="0" fontAlgn="base" hangingPunct="0">
        <a:spcBef>
          <a:spcPct val="0"/>
        </a:spcBef>
        <a:spcAft>
          <a:spcPct val="0"/>
        </a:spcAft>
        <a:defRPr sz="16000">
          <a:solidFill>
            <a:srgbClr val="C3D603"/>
          </a:solidFill>
          <a:latin typeface="+mj-lt"/>
          <a:ea typeface="ＭＳ Ｐゴシック" charset="-128"/>
          <a:cs typeface="ＭＳ Ｐゴシック" charset="-128"/>
        </a:defRPr>
      </a:lvl1pPr>
      <a:lvl2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2pPr>
      <a:lvl3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3pPr>
      <a:lvl4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4pPr>
      <a:lvl5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5pPr>
      <a:lvl6pPr marL="457200" algn="l" rtl="0" fontAlgn="base">
        <a:spcBef>
          <a:spcPct val="0"/>
        </a:spcBef>
        <a:spcAft>
          <a:spcPct val="0"/>
        </a:spcAft>
        <a:defRPr sz="16000">
          <a:solidFill>
            <a:srgbClr val="C3D603"/>
          </a:solidFill>
          <a:latin typeface="Verdana" charset="0"/>
        </a:defRPr>
      </a:lvl6pPr>
      <a:lvl7pPr marL="914400" algn="l" rtl="0" fontAlgn="base">
        <a:spcBef>
          <a:spcPct val="0"/>
        </a:spcBef>
        <a:spcAft>
          <a:spcPct val="0"/>
        </a:spcAft>
        <a:defRPr sz="16000">
          <a:solidFill>
            <a:srgbClr val="C3D603"/>
          </a:solidFill>
          <a:latin typeface="Verdana" charset="0"/>
        </a:defRPr>
      </a:lvl7pPr>
      <a:lvl8pPr marL="1371600" algn="l" rtl="0" fontAlgn="base">
        <a:spcBef>
          <a:spcPct val="0"/>
        </a:spcBef>
        <a:spcAft>
          <a:spcPct val="0"/>
        </a:spcAft>
        <a:defRPr sz="16000">
          <a:solidFill>
            <a:srgbClr val="C3D603"/>
          </a:solidFill>
          <a:latin typeface="Verdana" charset="0"/>
        </a:defRPr>
      </a:lvl8pPr>
      <a:lvl9pPr marL="1828800" algn="l" rtl="0" fontAlgn="base">
        <a:spcBef>
          <a:spcPct val="0"/>
        </a:spcBef>
        <a:spcAft>
          <a:spcPct val="0"/>
        </a:spcAft>
        <a:defRPr sz="16000">
          <a:solidFill>
            <a:srgbClr val="C3D603"/>
          </a:solidFill>
          <a:latin typeface="Verdana" charset="0"/>
        </a:defRPr>
      </a:lvl9pPr>
    </p:titleStyle>
    <p:bodyStyle>
      <a:lvl1pPr marL="342900" indent="-342900" algn="l" rtl="0" eaLnBrk="0" fontAlgn="base" hangingPunct="0">
        <a:spcBef>
          <a:spcPct val="0"/>
        </a:spcBef>
        <a:spcAft>
          <a:spcPct val="0"/>
        </a:spcAft>
        <a:defRPr sz="4000">
          <a:solidFill>
            <a:srgbClr val="FFFFFF"/>
          </a:solidFill>
          <a:latin typeface="+mn-lt"/>
          <a:ea typeface="ＭＳ Ｐゴシック" charset="-128"/>
          <a:cs typeface="ＭＳ Ｐゴシック" charset="-128"/>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ea typeface="ＭＳ Ｐゴシック" charset="-128"/>
        </a:defRPr>
      </a:lvl2pPr>
      <a:lvl3pPr marL="381000" indent="-180975" algn="l" rtl="0" eaLnBrk="0" fontAlgn="base" hangingPunct="0">
        <a:lnSpc>
          <a:spcPts val="2000"/>
        </a:lnSpc>
        <a:spcBef>
          <a:spcPct val="50000"/>
        </a:spcBef>
        <a:spcAft>
          <a:spcPct val="0"/>
        </a:spcAft>
        <a:buClr>
          <a:srgbClr val="C3D603"/>
        </a:buClr>
        <a:buFont typeface="Verdana" charset="0"/>
        <a:buChar char="–"/>
        <a:defRPr sz="1600">
          <a:solidFill>
            <a:srgbClr val="000000"/>
          </a:solidFill>
          <a:latin typeface="+mn-lt"/>
          <a:ea typeface="ＭＳ Ｐゴシック" charset="-128"/>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ea typeface="ＭＳ Ｐゴシック" charset="-128"/>
        </a:defRPr>
      </a:lvl4pPr>
      <a:lvl5pPr marL="715963" indent="-188913" algn="l" rtl="0" eaLnBrk="0" fontAlgn="base" hangingPunct="0">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5pPr>
      <a:lvl6pPr marL="11731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6pPr>
      <a:lvl7pPr marL="16303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7pPr>
      <a:lvl8pPr marL="20875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8pPr>
      <a:lvl9pPr marL="25447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49" name="Rectangle 9"/>
          <p:cNvSpPr>
            <a:spLocks noChangeAspect="1" noChangeArrowheads="1"/>
          </p:cNvSpPr>
          <p:nvPr/>
        </p:nvSpPr>
        <p:spPr bwMode="auto">
          <a:xfrm>
            <a:off x="0" y="0"/>
            <a:ext cx="9144000" cy="6858000"/>
          </a:xfrm>
          <a:prstGeom prst="rect">
            <a:avLst/>
          </a:prstGeom>
          <a:solidFill>
            <a:srgbClr val="747678"/>
          </a:solidFill>
          <a:ln w="9525">
            <a:noFill/>
            <a:miter lim="800000"/>
            <a:headEnd/>
            <a:tailEnd/>
          </a:ln>
          <a:effectLst/>
        </p:spPr>
        <p:txBody>
          <a:bodyPr wrap="none" anchor="ctr"/>
          <a:lstStyle/>
          <a:p>
            <a:endParaRPr lang="en-US"/>
          </a:p>
        </p:txBody>
      </p:sp>
      <p:sp>
        <p:nvSpPr>
          <p:cNvPr id="40963" name="Rectangle 3"/>
          <p:cNvSpPr>
            <a:spLocks noGrp="1" noChangeArrowheads="1"/>
          </p:cNvSpPr>
          <p:nvPr>
            <p:ph type="title"/>
          </p:nvPr>
        </p:nvSpPr>
        <p:spPr bwMode="ltGray">
          <a:xfrm>
            <a:off x="292100" y="-109538"/>
            <a:ext cx="8421688" cy="22431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a:t>
            </a:r>
          </a:p>
        </p:txBody>
      </p:sp>
      <p:pic>
        <p:nvPicPr>
          <p:cNvPr id="40968" name="Picture 13" descr="Div3r"/>
          <p:cNvPicPr>
            <a:picLocks noChangeAspect="1" noChangeArrowheads="1"/>
          </p:cNvPicPr>
          <p:nvPr/>
        </p:nvPicPr>
        <p:blipFill>
          <a:blip r:embed="rId3"/>
          <a:srcRect/>
          <a:stretch>
            <a:fillRect/>
          </a:stretch>
        </p:blipFill>
        <p:spPr bwMode="auto">
          <a:xfrm>
            <a:off x="0" y="2278063"/>
            <a:ext cx="9174163" cy="3584575"/>
          </a:xfrm>
          <a:prstGeom prst="rect">
            <a:avLst/>
          </a:prstGeom>
          <a:noFill/>
          <a:ln w="9525">
            <a:noFill/>
            <a:miter lim="800000"/>
            <a:headEnd/>
            <a:tailEnd/>
          </a:ln>
        </p:spPr>
      </p:pic>
      <p:sp>
        <p:nvSpPr>
          <p:cNvPr id="40964" name="Rectangle 4"/>
          <p:cNvSpPr>
            <a:spLocks noGrp="1" noChangeArrowheads="1"/>
          </p:cNvSpPr>
          <p:nvPr>
            <p:ph type="body" idx="1"/>
          </p:nvPr>
        </p:nvSpPr>
        <p:spPr bwMode="ltGray">
          <a:xfrm>
            <a:off x="431800" y="2276475"/>
            <a:ext cx="7354910" cy="1439863"/>
          </a:xfrm>
          <a:prstGeom prst="rect">
            <a:avLst/>
          </a:prstGeom>
          <a:noFill/>
          <a:ln w="9525">
            <a:noFill/>
            <a:miter lim="800000"/>
            <a:headEnd/>
            <a:tailEnd/>
          </a:ln>
        </p:spPr>
        <p:txBody>
          <a:bodyPr vert="horz" wrap="square" lIns="0" tIns="0" rIns="144000" bIns="0" numCol="1" anchor="t" anchorCtr="0" compatLnSpc="1">
            <a:prstTxWarp prst="textNoShape">
              <a:avLst/>
            </a:prstTxWarp>
          </a:bodyPr>
          <a:lstStyle/>
          <a:p>
            <a:pPr lvl="0"/>
            <a:r>
              <a:rPr lang="en-US" dirty="0"/>
              <a:t>Click to edit Module title</a:t>
            </a:r>
          </a:p>
        </p:txBody>
      </p:sp>
      <p:sp>
        <p:nvSpPr>
          <p:cNvPr id="10" name="TextBox 9"/>
          <p:cNvSpPr txBox="1"/>
          <p:nvPr/>
        </p:nvSpPr>
        <p:spPr>
          <a:xfrm>
            <a:off x="428596" y="6429396"/>
            <a:ext cx="214314" cy="21431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l" rtl="0" fontAlgn="base">
              <a:spcBef>
                <a:spcPct val="0"/>
              </a:spcBef>
              <a:spcAft>
                <a:spcPct val="0"/>
              </a:spcAft>
            </a:pPr>
            <a:fld id="{094E7B24-26D1-4A6C-A4C2-E36B3DAE516C}" type="slidenum">
              <a:rPr lang="en-US" sz="800" kern="1200" smtClean="0">
                <a:solidFill>
                  <a:schemeClr val="bg1">
                    <a:lumMod val="75000"/>
                  </a:schemeClr>
                </a:solidFill>
                <a:latin typeface="Arial" charset="0"/>
                <a:ea typeface="ＭＳ Ｐゴシック" charset="-128"/>
                <a:cs typeface="+mn-cs"/>
              </a:rPr>
              <a:pPr algn="l" rtl="0" fontAlgn="base">
                <a:spcBef>
                  <a:spcPct val="0"/>
                </a:spcBef>
                <a:spcAft>
                  <a:spcPct val="0"/>
                </a:spcAft>
              </a:pPr>
              <a:t>‹#›</a:t>
            </a:fld>
            <a:endParaRPr lang="en-US" sz="800" kern="1200" dirty="0">
              <a:solidFill>
                <a:schemeClr val="bg1">
                  <a:lumMod val="75000"/>
                </a:schemeClr>
              </a:solidFill>
              <a:latin typeface="Arial" charset="0"/>
              <a:ea typeface="ＭＳ Ｐゴシック" charset="-128"/>
              <a:cs typeface="+mn-cs"/>
            </a:endParaRPr>
          </a:p>
        </p:txBody>
      </p:sp>
    </p:spTree>
  </p:cSld>
  <p:clrMap bg1="lt1" tx1="dk1" bg2="lt2" tx2="dk2" accent1="accent1" accent2="accent2" accent3="accent3" accent4="accent4" accent5="accent5" accent6="accent6" hlink="hlink" folHlink="folHlink"/>
  <p:sldLayoutIdLst>
    <p:sldLayoutId id="2147484113" r:id="rId1"/>
  </p:sldLayoutIdLst>
  <p:hf sldNum="0" hdr="0"/>
  <p:txStyles>
    <p:titleStyle>
      <a:lvl1pPr algn="l" rtl="0" eaLnBrk="0" fontAlgn="base" hangingPunct="0">
        <a:spcBef>
          <a:spcPct val="0"/>
        </a:spcBef>
        <a:spcAft>
          <a:spcPct val="0"/>
        </a:spcAft>
        <a:defRPr sz="16000">
          <a:solidFill>
            <a:srgbClr val="C3D603"/>
          </a:solidFill>
          <a:latin typeface="+mj-lt"/>
          <a:ea typeface="ＭＳ Ｐゴシック" charset="-128"/>
          <a:cs typeface="ＭＳ Ｐゴシック" charset="-128"/>
        </a:defRPr>
      </a:lvl1pPr>
      <a:lvl2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2pPr>
      <a:lvl3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3pPr>
      <a:lvl4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4pPr>
      <a:lvl5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5pPr>
      <a:lvl6pPr marL="457200" algn="l" rtl="0" fontAlgn="base">
        <a:spcBef>
          <a:spcPct val="0"/>
        </a:spcBef>
        <a:spcAft>
          <a:spcPct val="0"/>
        </a:spcAft>
        <a:defRPr sz="16000">
          <a:solidFill>
            <a:srgbClr val="C3D603"/>
          </a:solidFill>
          <a:latin typeface="Verdana" charset="0"/>
        </a:defRPr>
      </a:lvl6pPr>
      <a:lvl7pPr marL="914400" algn="l" rtl="0" fontAlgn="base">
        <a:spcBef>
          <a:spcPct val="0"/>
        </a:spcBef>
        <a:spcAft>
          <a:spcPct val="0"/>
        </a:spcAft>
        <a:defRPr sz="16000">
          <a:solidFill>
            <a:srgbClr val="C3D603"/>
          </a:solidFill>
          <a:latin typeface="Verdana" charset="0"/>
        </a:defRPr>
      </a:lvl7pPr>
      <a:lvl8pPr marL="1371600" algn="l" rtl="0" fontAlgn="base">
        <a:spcBef>
          <a:spcPct val="0"/>
        </a:spcBef>
        <a:spcAft>
          <a:spcPct val="0"/>
        </a:spcAft>
        <a:defRPr sz="16000">
          <a:solidFill>
            <a:srgbClr val="C3D603"/>
          </a:solidFill>
          <a:latin typeface="Verdana" charset="0"/>
        </a:defRPr>
      </a:lvl8pPr>
      <a:lvl9pPr marL="1828800" algn="l" rtl="0" fontAlgn="base">
        <a:spcBef>
          <a:spcPct val="0"/>
        </a:spcBef>
        <a:spcAft>
          <a:spcPct val="0"/>
        </a:spcAft>
        <a:defRPr sz="16000">
          <a:solidFill>
            <a:srgbClr val="C3D603"/>
          </a:solidFill>
          <a:latin typeface="Verdana" charset="0"/>
        </a:defRPr>
      </a:lvl9pPr>
    </p:titleStyle>
    <p:bodyStyle>
      <a:lvl1pPr marL="342900" indent="-342900" algn="l" rtl="0" eaLnBrk="0" fontAlgn="base" hangingPunct="0">
        <a:spcBef>
          <a:spcPct val="0"/>
        </a:spcBef>
        <a:spcAft>
          <a:spcPct val="0"/>
        </a:spcAft>
        <a:defRPr sz="4000">
          <a:solidFill>
            <a:srgbClr val="FFFFFF"/>
          </a:solidFill>
          <a:latin typeface="+mn-lt"/>
          <a:ea typeface="ＭＳ Ｐゴシック" charset="-128"/>
          <a:cs typeface="ＭＳ Ｐゴシック" charset="-128"/>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ea typeface="ＭＳ Ｐゴシック" charset="-128"/>
        </a:defRPr>
      </a:lvl2pPr>
      <a:lvl3pPr marL="381000" indent="-180975" algn="l" rtl="0" eaLnBrk="0" fontAlgn="base" hangingPunct="0">
        <a:lnSpc>
          <a:spcPts val="2000"/>
        </a:lnSpc>
        <a:spcBef>
          <a:spcPct val="50000"/>
        </a:spcBef>
        <a:spcAft>
          <a:spcPct val="0"/>
        </a:spcAft>
        <a:buClr>
          <a:srgbClr val="C3D603"/>
        </a:buClr>
        <a:buFont typeface="Verdana" charset="0"/>
        <a:buChar char="–"/>
        <a:defRPr sz="1600">
          <a:solidFill>
            <a:srgbClr val="000000"/>
          </a:solidFill>
          <a:latin typeface="+mn-lt"/>
          <a:ea typeface="ＭＳ Ｐゴシック" charset="-128"/>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ea typeface="ＭＳ Ｐゴシック" charset="-128"/>
        </a:defRPr>
      </a:lvl4pPr>
      <a:lvl5pPr marL="715963" indent="-188913" algn="l" rtl="0" eaLnBrk="0" fontAlgn="base" hangingPunct="0">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5pPr>
      <a:lvl6pPr marL="11731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6pPr>
      <a:lvl7pPr marL="16303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7pPr>
      <a:lvl8pPr marL="20875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8pPr>
      <a:lvl9pPr marL="25447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4697" name="Rectangle 9"/>
          <p:cNvSpPr>
            <a:spLocks noChangeAspect="1" noChangeArrowheads="1"/>
          </p:cNvSpPr>
          <p:nvPr/>
        </p:nvSpPr>
        <p:spPr bwMode="auto">
          <a:xfrm>
            <a:off x="0" y="0"/>
            <a:ext cx="9144000" cy="6858000"/>
          </a:xfrm>
          <a:prstGeom prst="rect">
            <a:avLst/>
          </a:prstGeom>
          <a:solidFill>
            <a:srgbClr val="747678"/>
          </a:solidFill>
          <a:ln w="9525">
            <a:noFill/>
            <a:miter lim="800000"/>
            <a:headEnd/>
            <a:tailEnd/>
          </a:ln>
          <a:effectLst/>
        </p:spPr>
        <p:txBody>
          <a:bodyPr wrap="none" anchor="ctr"/>
          <a:lstStyle/>
          <a:p>
            <a:endParaRPr lang="en-US"/>
          </a:p>
        </p:txBody>
      </p:sp>
      <p:sp>
        <p:nvSpPr>
          <p:cNvPr id="53251" name="Rectangle 3"/>
          <p:cNvSpPr>
            <a:spLocks noGrp="1" noChangeArrowheads="1"/>
          </p:cNvSpPr>
          <p:nvPr>
            <p:ph type="title"/>
          </p:nvPr>
        </p:nvSpPr>
        <p:spPr bwMode="ltGray">
          <a:xfrm>
            <a:off x="292100" y="-109538"/>
            <a:ext cx="8421688" cy="22431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a:t>
            </a:r>
          </a:p>
        </p:txBody>
      </p:sp>
      <p:pic>
        <p:nvPicPr>
          <p:cNvPr id="53256" name="Picture 15" descr="Div4r"/>
          <p:cNvPicPr>
            <a:picLocks noChangeAspect="1" noChangeArrowheads="1"/>
          </p:cNvPicPr>
          <p:nvPr/>
        </p:nvPicPr>
        <p:blipFill>
          <a:blip r:embed="rId3"/>
          <a:srcRect/>
          <a:stretch>
            <a:fillRect/>
          </a:stretch>
        </p:blipFill>
        <p:spPr bwMode="auto">
          <a:xfrm>
            <a:off x="0" y="474663"/>
            <a:ext cx="9177338" cy="4462462"/>
          </a:xfrm>
          <a:prstGeom prst="rect">
            <a:avLst/>
          </a:prstGeom>
          <a:noFill/>
          <a:ln w="9525">
            <a:noFill/>
            <a:miter lim="800000"/>
            <a:headEnd/>
            <a:tailEnd/>
          </a:ln>
        </p:spPr>
      </p:pic>
      <p:sp>
        <p:nvSpPr>
          <p:cNvPr id="53252" name="Rectangle 4"/>
          <p:cNvSpPr>
            <a:spLocks noGrp="1" noChangeArrowheads="1"/>
          </p:cNvSpPr>
          <p:nvPr>
            <p:ph type="body" idx="1"/>
          </p:nvPr>
        </p:nvSpPr>
        <p:spPr bwMode="ltGray">
          <a:xfrm>
            <a:off x="431800" y="2276475"/>
            <a:ext cx="6783406" cy="1439863"/>
          </a:xfrm>
          <a:prstGeom prst="rect">
            <a:avLst/>
          </a:prstGeom>
          <a:noFill/>
          <a:ln w="9525">
            <a:noFill/>
            <a:miter lim="800000"/>
            <a:headEnd/>
            <a:tailEnd/>
          </a:ln>
        </p:spPr>
        <p:txBody>
          <a:bodyPr vert="horz" wrap="square" lIns="0" tIns="0" rIns="144000" bIns="0" numCol="1" anchor="t" anchorCtr="0" compatLnSpc="1">
            <a:prstTxWarp prst="textNoShape">
              <a:avLst/>
            </a:prstTxWarp>
          </a:bodyPr>
          <a:lstStyle/>
          <a:p>
            <a:pPr lvl="0"/>
            <a:r>
              <a:rPr lang="en-US" dirty="0"/>
              <a:t>Click to edit Module title</a:t>
            </a:r>
          </a:p>
        </p:txBody>
      </p:sp>
      <p:sp>
        <p:nvSpPr>
          <p:cNvPr id="10" name="TextBox 9"/>
          <p:cNvSpPr txBox="1"/>
          <p:nvPr/>
        </p:nvSpPr>
        <p:spPr>
          <a:xfrm>
            <a:off x="428596" y="6429396"/>
            <a:ext cx="214314" cy="21431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l" rtl="0" fontAlgn="base">
              <a:spcBef>
                <a:spcPct val="0"/>
              </a:spcBef>
              <a:spcAft>
                <a:spcPct val="0"/>
              </a:spcAft>
            </a:pPr>
            <a:fld id="{094E7B24-26D1-4A6C-A4C2-E36B3DAE516C}" type="slidenum">
              <a:rPr lang="en-US" sz="800" kern="1200" smtClean="0">
                <a:solidFill>
                  <a:schemeClr val="bg1">
                    <a:lumMod val="75000"/>
                  </a:schemeClr>
                </a:solidFill>
                <a:latin typeface="Arial" charset="0"/>
                <a:ea typeface="ＭＳ Ｐゴシック" charset="-128"/>
                <a:cs typeface="+mn-cs"/>
              </a:rPr>
              <a:pPr algn="l" rtl="0" fontAlgn="base">
                <a:spcBef>
                  <a:spcPct val="0"/>
                </a:spcBef>
                <a:spcAft>
                  <a:spcPct val="0"/>
                </a:spcAft>
              </a:pPr>
              <a:t>‹#›</a:t>
            </a:fld>
            <a:endParaRPr lang="en-US" sz="800" kern="1200" dirty="0">
              <a:solidFill>
                <a:schemeClr val="bg1">
                  <a:lumMod val="75000"/>
                </a:schemeClr>
              </a:solidFill>
              <a:latin typeface="Arial" charset="0"/>
              <a:ea typeface="ＭＳ Ｐゴシック" charset="-128"/>
              <a:cs typeface="+mn-cs"/>
            </a:endParaRPr>
          </a:p>
        </p:txBody>
      </p:sp>
    </p:spTree>
  </p:cSld>
  <p:clrMap bg1="lt1" tx1="dk1" bg2="lt2" tx2="dk2" accent1="accent1" accent2="accent2" accent3="accent3" accent4="accent4" accent5="accent5" accent6="accent6" hlink="hlink" folHlink="folHlink"/>
  <p:sldLayoutIdLst>
    <p:sldLayoutId id="2147484125" r:id="rId1"/>
  </p:sldLayoutIdLst>
  <p:hf sldNum="0" hdr="0"/>
  <p:txStyles>
    <p:titleStyle>
      <a:lvl1pPr algn="l" rtl="0" eaLnBrk="0" fontAlgn="base" hangingPunct="0">
        <a:spcBef>
          <a:spcPct val="0"/>
        </a:spcBef>
        <a:spcAft>
          <a:spcPct val="0"/>
        </a:spcAft>
        <a:defRPr sz="16000">
          <a:solidFill>
            <a:srgbClr val="C3D603"/>
          </a:solidFill>
          <a:latin typeface="+mj-lt"/>
          <a:ea typeface="ＭＳ Ｐゴシック" charset="-128"/>
          <a:cs typeface="ＭＳ Ｐゴシック" charset="-128"/>
        </a:defRPr>
      </a:lvl1pPr>
      <a:lvl2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2pPr>
      <a:lvl3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3pPr>
      <a:lvl4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4pPr>
      <a:lvl5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5pPr>
      <a:lvl6pPr marL="457200" algn="l" rtl="0" fontAlgn="base">
        <a:spcBef>
          <a:spcPct val="0"/>
        </a:spcBef>
        <a:spcAft>
          <a:spcPct val="0"/>
        </a:spcAft>
        <a:defRPr sz="16000">
          <a:solidFill>
            <a:srgbClr val="C3D603"/>
          </a:solidFill>
          <a:latin typeface="Verdana" charset="0"/>
        </a:defRPr>
      </a:lvl6pPr>
      <a:lvl7pPr marL="914400" algn="l" rtl="0" fontAlgn="base">
        <a:spcBef>
          <a:spcPct val="0"/>
        </a:spcBef>
        <a:spcAft>
          <a:spcPct val="0"/>
        </a:spcAft>
        <a:defRPr sz="16000">
          <a:solidFill>
            <a:srgbClr val="C3D603"/>
          </a:solidFill>
          <a:latin typeface="Verdana" charset="0"/>
        </a:defRPr>
      </a:lvl7pPr>
      <a:lvl8pPr marL="1371600" algn="l" rtl="0" fontAlgn="base">
        <a:spcBef>
          <a:spcPct val="0"/>
        </a:spcBef>
        <a:spcAft>
          <a:spcPct val="0"/>
        </a:spcAft>
        <a:defRPr sz="16000">
          <a:solidFill>
            <a:srgbClr val="C3D603"/>
          </a:solidFill>
          <a:latin typeface="Verdana" charset="0"/>
        </a:defRPr>
      </a:lvl8pPr>
      <a:lvl9pPr marL="1828800" algn="l" rtl="0" fontAlgn="base">
        <a:spcBef>
          <a:spcPct val="0"/>
        </a:spcBef>
        <a:spcAft>
          <a:spcPct val="0"/>
        </a:spcAft>
        <a:defRPr sz="16000">
          <a:solidFill>
            <a:srgbClr val="C3D603"/>
          </a:solidFill>
          <a:latin typeface="Verdana" charset="0"/>
        </a:defRPr>
      </a:lvl9pPr>
    </p:titleStyle>
    <p:bodyStyle>
      <a:lvl1pPr marL="342900" indent="-342900" algn="l" rtl="0" eaLnBrk="0" fontAlgn="base" hangingPunct="0">
        <a:spcBef>
          <a:spcPct val="0"/>
        </a:spcBef>
        <a:spcAft>
          <a:spcPct val="0"/>
        </a:spcAft>
        <a:defRPr sz="4000">
          <a:solidFill>
            <a:srgbClr val="FFFFFF"/>
          </a:solidFill>
          <a:latin typeface="+mn-lt"/>
          <a:ea typeface="ＭＳ Ｐゴシック" charset="-128"/>
          <a:cs typeface="ＭＳ Ｐゴシック" charset="-128"/>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ea typeface="ＭＳ Ｐゴシック" charset="-128"/>
        </a:defRPr>
      </a:lvl2pPr>
      <a:lvl3pPr marL="381000" indent="-180975" algn="l" rtl="0" eaLnBrk="0" fontAlgn="base" hangingPunct="0">
        <a:lnSpc>
          <a:spcPts val="2000"/>
        </a:lnSpc>
        <a:spcBef>
          <a:spcPct val="50000"/>
        </a:spcBef>
        <a:spcAft>
          <a:spcPct val="0"/>
        </a:spcAft>
        <a:buClr>
          <a:srgbClr val="C3D603"/>
        </a:buClr>
        <a:buFont typeface="Verdana" charset="0"/>
        <a:buChar char="–"/>
        <a:defRPr sz="1600">
          <a:solidFill>
            <a:srgbClr val="000000"/>
          </a:solidFill>
          <a:latin typeface="+mn-lt"/>
          <a:ea typeface="ＭＳ Ｐゴシック" charset="-128"/>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ea typeface="ＭＳ Ｐゴシック" charset="-128"/>
        </a:defRPr>
      </a:lvl4pPr>
      <a:lvl5pPr marL="715963" indent="-188913" algn="l" rtl="0" eaLnBrk="0" fontAlgn="base" hangingPunct="0">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5pPr>
      <a:lvl6pPr marL="11731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6pPr>
      <a:lvl7pPr marL="16303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7pPr>
      <a:lvl8pPr marL="20875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8pPr>
      <a:lvl9pPr marL="25447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6745" name="Rectangle 9"/>
          <p:cNvSpPr>
            <a:spLocks noChangeAspect="1" noChangeArrowheads="1"/>
          </p:cNvSpPr>
          <p:nvPr/>
        </p:nvSpPr>
        <p:spPr bwMode="auto">
          <a:xfrm>
            <a:off x="0" y="0"/>
            <a:ext cx="9144000" cy="6858000"/>
          </a:xfrm>
          <a:prstGeom prst="rect">
            <a:avLst/>
          </a:prstGeom>
          <a:solidFill>
            <a:srgbClr val="747678"/>
          </a:solidFill>
          <a:ln w="9525">
            <a:noFill/>
            <a:miter lim="800000"/>
            <a:headEnd/>
            <a:tailEnd/>
          </a:ln>
          <a:effectLst/>
        </p:spPr>
        <p:txBody>
          <a:bodyPr wrap="none" anchor="ctr"/>
          <a:lstStyle/>
          <a:p>
            <a:endParaRPr lang="en-US"/>
          </a:p>
        </p:txBody>
      </p:sp>
      <p:sp>
        <p:nvSpPr>
          <p:cNvPr id="65539" name="Rectangle 3"/>
          <p:cNvSpPr>
            <a:spLocks noGrp="1" noChangeArrowheads="1"/>
          </p:cNvSpPr>
          <p:nvPr>
            <p:ph type="title"/>
          </p:nvPr>
        </p:nvSpPr>
        <p:spPr bwMode="ltGray">
          <a:xfrm>
            <a:off x="292100" y="-109538"/>
            <a:ext cx="8421688" cy="22431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a:t>
            </a:r>
          </a:p>
        </p:txBody>
      </p:sp>
      <p:sp>
        <p:nvSpPr>
          <p:cNvPr id="65540" name="Rectangle 4"/>
          <p:cNvSpPr>
            <a:spLocks noGrp="1" noChangeArrowheads="1"/>
          </p:cNvSpPr>
          <p:nvPr>
            <p:ph type="body" idx="1"/>
          </p:nvPr>
        </p:nvSpPr>
        <p:spPr bwMode="ltGray">
          <a:xfrm>
            <a:off x="431800" y="2276475"/>
            <a:ext cx="8283604" cy="1439863"/>
          </a:xfrm>
          <a:prstGeom prst="rect">
            <a:avLst/>
          </a:prstGeom>
          <a:noFill/>
          <a:ln w="9525">
            <a:noFill/>
            <a:miter lim="800000"/>
            <a:headEnd/>
            <a:tailEnd/>
          </a:ln>
        </p:spPr>
        <p:txBody>
          <a:bodyPr vert="horz" wrap="square" lIns="0" tIns="0" rIns="144000" bIns="0" numCol="1" anchor="t" anchorCtr="0" compatLnSpc="1">
            <a:prstTxWarp prst="textNoShape">
              <a:avLst/>
            </a:prstTxWarp>
          </a:bodyPr>
          <a:lstStyle/>
          <a:p>
            <a:pPr lvl="0"/>
            <a:r>
              <a:rPr lang="en-US" dirty="0"/>
              <a:t>Click to edit Module title</a:t>
            </a:r>
          </a:p>
        </p:txBody>
      </p:sp>
      <p:pic>
        <p:nvPicPr>
          <p:cNvPr id="65544" name="Picture 14" descr="Div5r"/>
          <p:cNvPicPr>
            <a:picLocks noChangeAspect="1" noChangeArrowheads="1"/>
          </p:cNvPicPr>
          <p:nvPr/>
        </p:nvPicPr>
        <p:blipFill>
          <a:blip r:embed="rId3"/>
          <a:srcRect/>
          <a:stretch>
            <a:fillRect/>
          </a:stretch>
        </p:blipFill>
        <p:spPr bwMode="auto">
          <a:xfrm>
            <a:off x="0" y="3860800"/>
            <a:ext cx="9177338" cy="1304925"/>
          </a:xfrm>
          <a:prstGeom prst="rect">
            <a:avLst/>
          </a:prstGeom>
          <a:noFill/>
          <a:ln w="9525">
            <a:noFill/>
            <a:miter lim="800000"/>
            <a:headEnd/>
            <a:tailEnd/>
          </a:ln>
        </p:spPr>
      </p:pic>
      <p:sp>
        <p:nvSpPr>
          <p:cNvPr id="10" name="TextBox 9"/>
          <p:cNvSpPr txBox="1"/>
          <p:nvPr/>
        </p:nvSpPr>
        <p:spPr>
          <a:xfrm>
            <a:off x="428596" y="6429396"/>
            <a:ext cx="214314" cy="21431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l" rtl="0" fontAlgn="base">
              <a:spcBef>
                <a:spcPct val="0"/>
              </a:spcBef>
              <a:spcAft>
                <a:spcPct val="0"/>
              </a:spcAft>
            </a:pPr>
            <a:fld id="{094E7B24-26D1-4A6C-A4C2-E36B3DAE516C}" type="slidenum">
              <a:rPr lang="en-US" sz="800" kern="1200" smtClean="0">
                <a:solidFill>
                  <a:schemeClr val="bg1">
                    <a:lumMod val="75000"/>
                  </a:schemeClr>
                </a:solidFill>
                <a:latin typeface="Arial" charset="0"/>
                <a:ea typeface="ＭＳ Ｐゴシック" charset="-128"/>
                <a:cs typeface="+mn-cs"/>
              </a:rPr>
              <a:pPr algn="l" rtl="0" fontAlgn="base">
                <a:spcBef>
                  <a:spcPct val="0"/>
                </a:spcBef>
                <a:spcAft>
                  <a:spcPct val="0"/>
                </a:spcAft>
              </a:pPr>
              <a:t>‹#›</a:t>
            </a:fld>
            <a:endParaRPr lang="en-US" sz="800" kern="1200" dirty="0">
              <a:solidFill>
                <a:schemeClr val="bg1">
                  <a:lumMod val="75000"/>
                </a:schemeClr>
              </a:solidFill>
              <a:latin typeface="Arial" charset="0"/>
              <a:ea typeface="ＭＳ Ｐゴシック" charset="-128"/>
              <a:cs typeface="+mn-cs"/>
            </a:endParaRPr>
          </a:p>
        </p:txBody>
      </p:sp>
    </p:spTree>
  </p:cSld>
  <p:clrMap bg1="lt1" tx1="dk1" bg2="lt2" tx2="dk2" accent1="accent1" accent2="accent2" accent3="accent3" accent4="accent4" accent5="accent5" accent6="accent6" hlink="hlink" folHlink="folHlink"/>
  <p:sldLayoutIdLst>
    <p:sldLayoutId id="2147484137" r:id="rId1"/>
  </p:sldLayoutIdLst>
  <p:hf sldNum="0" hdr="0"/>
  <p:txStyles>
    <p:titleStyle>
      <a:lvl1pPr algn="l" rtl="0" eaLnBrk="0" fontAlgn="base" hangingPunct="0">
        <a:spcBef>
          <a:spcPct val="0"/>
        </a:spcBef>
        <a:spcAft>
          <a:spcPct val="0"/>
        </a:spcAft>
        <a:defRPr sz="16000">
          <a:solidFill>
            <a:srgbClr val="C3D603"/>
          </a:solidFill>
          <a:latin typeface="+mj-lt"/>
          <a:ea typeface="ＭＳ Ｐゴシック" charset="-128"/>
          <a:cs typeface="ＭＳ Ｐゴシック" charset="-128"/>
        </a:defRPr>
      </a:lvl1pPr>
      <a:lvl2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2pPr>
      <a:lvl3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3pPr>
      <a:lvl4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4pPr>
      <a:lvl5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5pPr>
      <a:lvl6pPr marL="457200" algn="l" rtl="0" fontAlgn="base">
        <a:spcBef>
          <a:spcPct val="0"/>
        </a:spcBef>
        <a:spcAft>
          <a:spcPct val="0"/>
        </a:spcAft>
        <a:defRPr sz="16000">
          <a:solidFill>
            <a:srgbClr val="C3D603"/>
          </a:solidFill>
          <a:latin typeface="Verdana" charset="0"/>
        </a:defRPr>
      </a:lvl6pPr>
      <a:lvl7pPr marL="914400" algn="l" rtl="0" fontAlgn="base">
        <a:spcBef>
          <a:spcPct val="0"/>
        </a:spcBef>
        <a:spcAft>
          <a:spcPct val="0"/>
        </a:spcAft>
        <a:defRPr sz="16000">
          <a:solidFill>
            <a:srgbClr val="C3D603"/>
          </a:solidFill>
          <a:latin typeface="Verdana" charset="0"/>
        </a:defRPr>
      </a:lvl7pPr>
      <a:lvl8pPr marL="1371600" algn="l" rtl="0" fontAlgn="base">
        <a:spcBef>
          <a:spcPct val="0"/>
        </a:spcBef>
        <a:spcAft>
          <a:spcPct val="0"/>
        </a:spcAft>
        <a:defRPr sz="16000">
          <a:solidFill>
            <a:srgbClr val="C3D603"/>
          </a:solidFill>
          <a:latin typeface="Verdana" charset="0"/>
        </a:defRPr>
      </a:lvl8pPr>
      <a:lvl9pPr marL="1828800" algn="l" rtl="0" fontAlgn="base">
        <a:spcBef>
          <a:spcPct val="0"/>
        </a:spcBef>
        <a:spcAft>
          <a:spcPct val="0"/>
        </a:spcAft>
        <a:defRPr sz="16000">
          <a:solidFill>
            <a:srgbClr val="C3D603"/>
          </a:solidFill>
          <a:latin typeface="Verdana" charset="0"/>
        </a:defRPr>
      </a:lvl9pPr>
    </p:titleStyle>
    <p:bodyStyle>
      <a:lvl1pPr marL="342900" indent="-342900" algn="l" rtl="0" eaLnBrk="0" fontAlgn="base" hangingPunct="0">
        <a:spcBef>
          <a:spcPct val="0"/>
        </a:spcBef>
        <a:spcAft>
          <a:spcPct val="0"/>
        </a:spcAft>
        <a:defRPr sz="4000">
          <a:solidFill>
            <a:srgbClr val="FFFFFF"/>
          </a:solidFill>
          <a:latin typeface="+mn-lt"/>
          <a:ea typeface="ＭＳ Ｐゴシック" charset="-128"/>
          <a:cs typeface="ＭＳ Ｐゴシック" charset="-128"/>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ea typeface="ＭＳ Ｐゴシック" charset="-128"/>
        </a:defRPr>
      </a:lvl2pPr>
      <a:lvl3pPr marL="381000" indent="-180975" algn="l" rtl="0" eaLnBrk="0" fontAlgn="base" hangingPunct="0">
        <a:lnSpc>
          <a:spcPts val="2000"/>
        </a:lnSpc>
        <a:spcBef>
          <a:spcPct val="50000"/>
        </a:spcBef>
        <a:spcAft>
          <a:spcPct val="0"/>
        </a:spcAft>
        <a:buClr>
          <a:srgbClr val="C3D603"/>
        </a:buClr>
        <a:buFont typeface="Verdana" charset="0"/>
        <a:buChar char="–"/>
        <a:defRPr sz="1600">
          <a:solidFill>
            <a:srgbClr val="000000"/>
          </a:solidFill>
          <a:latin typeface="+mn-lt"/>
          <a:ea typeface="ＭＳ Ｐゴシック" charset="-128"/>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ea typeface="ＭＳ Ｐゴシック" charset="-128"/>
        </a:defRPr>
      </a:lvl4pPr>
      <a:lvl5pPr marL="715963" indent="-188913" algn="l" rtl="0" eaLnBrk="0" fontAlgn="base" hangingPunct="0">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5pPr>
      <a:lvl6pPr marL="11731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6pPr>
      <a:lvl7pPr marL="16303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7pPr>
      <a:lvl8pPr marL="20875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8pPr>
      <a:lvl9pPr marL="25447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8" descr="image00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63557" y="1988840"/>
            <a:ext cx="4234824"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userDrawn="1"/>
        </p:nvSpPr>
        <p:spPr>
          <a:xfrm>
            <a:off x="3364845" y="3717032"/>
            <a:ext cx="2232248" cy="369332"/>
          </a:xfrm>
          <a:prstGeom prst="rect">
            <a:avLst/>
          </a:prstGeom>
          <a:noFill/>
        </p:spPr>
        <p:txBody>
          <a:bodyPr wrap="square" rtlCol="0">
            <a:spAutoFit/>
          </a:bodyPr>
          <a:lstStyle/>
          <a:p>
            <a:r>
              <a:rPr lang="en-US" b="0" cap="none" spc="0" dirty="0">
                <a:ln w="0"/>
                <a:solidFill>
                  <a:schemeClr val="accent2">
                    <a:lumMod val="75000"/>
                  </a:schemeClr>
                </a:solidFill>
                <a:effectLst>
                  <a:outerShdw blurRad="38100" dist="25400" dir="5400000" algn="ctr" rotWithShape="0">
                    <a:srgbClr val="6E747A">
                      <a:alpha val="43000"/>
                    </a:srgbClr>
                  </a:outerShdw>
                </a:effectLst>
              </a:rPr>
              <a:t>Learning Services</a:t>
            </a:r>
          </a:p>
        </p:txBody>
      </p:sp>
    </p:spTree>
  </p:cSld>
  <p:clrMap bg1="lt1" tx1="dk1" bg2="lt2" tx2="dk2" accent1="accent1" accent2="accent2" accent3="accent3" accent4="accent4" accent5="accent5" accent6="accent6" hlink="hlink" folHlink="folHlink"/>
  <p:sldLayoutIdLst>
    <p:sldLayoutId id="2147484075" r:id="rId1"/>
  </p:sldLayoutIdLst>
  <p:hf sldNum="0" hdr="0"/>
  <p:txStyles>
    <p:titleStyle>
      <a:lvl1pPr algn="l" rtl="0" eaLnBrk="0" fontAlgn="base" hangingPunct="0">
        <a:spcBef>
          <a:spcPct val="0"/>
        </a:spcBef>
        <a:spcAft>
          <a:spcPct val="0"/>
        </a:spcAft>
        <a:defRPr sz="1000">
          <a:solidFill>
            <a:srgbClr val="000000"/>
          </a:solidFill>
          <a:latin typeface="+mj-lt"/>
          <a:ea typeface="ＭＳ Ｐゴシック" charset="-128"/>
          <a:cs typeface="ＭＳ Ｐゴシック" charset="-128"/>
        </a:defRPr>
      </a:lvl1pPr>
      <a:lvl2pPr algn="l" rtl="0" eaLnBrk="0" fontAlgn="base" hangingPunct="0">
        <a:spcBef>
          <a:spcPct val="0"/>
        </a:spcBef>
        <a:spcAft>
          <a:spcPct val="0"/>
        </a:spcAft>
        <a:defRPr sz="1000">
          <a:solidFill>
            <a:srgbClr val="000000"/>
          </a:solidFill>
          <a:latin typeface="Verdana" charset="0"/>
          <a:ea typeface="ＭＳ Ｐゴシック" charset="-128"/>
          <a:cs typeface="ＭＳ Ｐゴシック" charset="-128"/>
        </a:defRPr>
      </a:lvl2pPr>
      <a:lvl3pPr algn="l" rtl="0" eaLnBrk="0" fontAlgn="base" hangingPunct="0">
        <a:spcBef>
          <a:spcPct val="0"/>
        </a:spcBef>
        <a:spcAft>
          <a:spcPct val="0"/>
        </a:spcAft>
        <a:defRPr sz="1000">
          <a:solidFill>
            <a:srgbClr val="000000"/>
          </a:solidFill>
          <a:latin typeface="Verdana" charset="0"/>
          <a:ea typeface="ＭＳ Ｐゴシック" charset="-128"/>
          <a:cs typeface="ＭＳ Ｐゴシック" charset="-128"/>
        </a:defRPr>
      </a:lvl3pPr>
      <a:lvl4pPr algn="l" rtl="0" eaLnBrk="0" fontAlgn="base" hangingPunct="0">
        <a:spcBef>
          <a:spcPct val="0"/>
        </a:spcBef>
        <a:spcAft>
          <a:spcPct val="0"/>
        </a:spcAft>
        <a:defRPr sz="1000">
          <a:solidFill>
            <a:srgbClr val="000000"/>
          </a:solidFill>
          <a:latin typeface="Verdana" charset="0"/>
          <a:ea typeface="ＭＳ Ｐゴシック" charset="-128"/>
          <a:cs typeface="ＭＳ Ｐゴシック" charset="-128"/>
        </a:defRPr>
      </a:lvl4pPr>
      <a:lvl5pPr algn="l" rtl="0" eaLnBrk="0" fontAlgn="base" hangingPunct="0">
        <a:spcBef>
          <a:spcPct val="0"/>
        </a:spcBef>
        <a:spcAft>
          <a:spcPct val="0"/>
        </a:spcAft>
        <a:defRPr sz="1000">
          <a:solidFill>
            <a:srgbClr val="000000"/>
          </a:solidFill>
          <a:latin typeface="Verdana" charset="0"/>
          <a:ea typeface="ＭＳ Ｐゴシック" charset="-128"/>
          <a:cs typeface="ＭＳ Ｐゴシック" charset="-128"/>
        </a:defRPr>
      </a:lvl5pPr>
      <a:lvl6pPr marL="457200" algn="l" rtl="0" fontAlgn="base">
        <a:spcBef>
          <a:spcPct val="0"/>
        </a:spcBef>
        <a:spcAft>
          <a:spcPct val="0"/>
        </a:spcAft>
        <a:defRPr sz="1000">
          <a:solidFill>
            <a:srgbClr val="000000"/>
          </a:solidFill>
          <a:latin typeface="Verdana" charset="0"/>
        </a:defRPr>
      </a:lvl6pPr>
      <a:lvl7pPr marL="914400" algn="l" rtl="0" fontAlgn="base">
        <a:spcBef>
          <a:spcPct val="0"/>
        </a:spcBef>
        <a:spcAft>
          <a:spcPct val="0"/>
        </a:spcAft>
        <a:defRPr sz="1000">
          <a:solidFill>
            <a:srgbClr val="000000"/>
          </a:solidFill>
          <a:latin typeface="Verdana" charset="0"/>
        </a:defRPr>
      </a:lvl7pPr>
      <a:lvl8pPr marL="1371600" algn="l" rtl="0" fontAlgn="base">
        <a:spcBef>
          <a:spcPct val="0"/>
        </a:spcBef>
        <a:spcAft>
          <a:spcPct val="0"/>
        </a:spcAft>
        <a:defRPr sz="1000">
          <a:solidFill>
            <a:srgbClr val="000000"/>
          </a:solidFill>
          <a:latin typeface="Verdana" charset="0"/>
        </a:defRPr>
      </a:lvl8pPr>
      <a:lvl9pPr marL="1828800" algn="l" rtl="0" fontAlgn="base">
        <a:spcBef>
          <a:spcPct val="0"/>
        </a:spcBef>
        <a:spcAft>
          <a:spcPct val="0"/>
        </a:spcAft>
        <a:defRPr sz="1000">
          <a:solidFill>
            <a:srgbClr val="000000"/>
          </a:solidFill>
          <a:latin typeface="Verdana" charset="0"/>
        </a:defRPr>
      </a:lvl9pPr>
    </p:titleStyle>
    <p:bodyStyle>
      <a:lvl1pPr marL="342900" indent="-342900" algn="l" rtl="0" eaLnBrk="0" fontAlgn="base" hangingPunct="0">
        <a:lnSpc>
          <a:spcPts val="2400"/>
        </a:lnSpc>
        <a:spcBef>
          <a:spcPct val="50000"/>
        </a:spcBef>
        <a:spcAft>
          <a:spcPct val="0"/>
        </a:spcAft>
        <a:defRPr sz="800">
          <a:solidFill>
            <a:srgbClr val="000000"/>
          </a:solidFill>
          <a:latin typeface="+mn-lt"/>
          <a:ea typeface="ＭＳ Ｐゴシック" charset="-128"/>
          <a:cs typeface="ＭＳ Ｐゴシック" charset="-128"/>
        </a:defRPr>
      </a:lvl1pPr>
      <a:lvl2pPr marL="198438" indent="-196850" algn="l" rtl="0" eaLnBrk="0" fontAlgn="base" hangingPunct="0">
        <a:lnSpc>
          <a:spcPts val="2400"/>
        </a:lnSpc>
        <a:spcBef>
          <a:spcPct val="50000"/>
        </a:spcBef>
        <a:spcAft>
          <a:spcPct val="0"/>
        </a:spcAft>
        <a:buClr>
          <a:srgbClr val="C3D603"/>
        </a:buClr>
        <a:buChar char="•"/>
        <a:defRPr sz="800">
          <a:solidFill>
            <a:srgbClr val="000000"/>
          </a:solidFill>
          <a:latin typeface="+mn-lt"/>
          <a:ea typeface="ＭＳ Ｐゴシック" charset="-128"/>
        </a:defRPr>
      </a:lvl2pPr>
      <a:lvl3pPr marL="381000" indent="-180975" algn="l" rtl="0" eaLnBrk="0" fontAlgn="base" hangingPunct="0">
        <a:lnSpc>
          <a:spcPts val="2000"/>
        </a:lnSpc>
        <a:spcBef>
          <a:spcPct val="50000"/>
        </a:spcBef>
        <a:spcAft>
          <a:spcPct val="0"/>
        </a:spcAft>
        <a:buClr>
          <a:srgbClr val="C3D603"/>
        </a:buClr>
        <a:buFont typeface="Verdana" charset="0"/>
        <a:buChar char="–"/>
        <a:defRPr sz="800">
          <a:solidFill>
            <a:srgbClr val="000000"/>
          </a:solidFill>
          <a:latin typeface="+mn-lt"/>
          <a:ea typeface="ＭＳ Ｐゴシック" charset="-128"/>
        </a:defRPr>
      </a:lvl3pPr>
      <a:lvl4pPr marL="525463" indent="-142875" algn="l" rtl="0" eaLnBrk="0" fontAlgn="base" hangingPunct="0">
        <a:lnSpc>
          <a:spcPts val="1800"/>
        </a:lnSpc>
        <a:spcBef>
          <a:spcPct val="50000"/>
        </a:spcBef>
        <a:spcAft>
          <a:spcPct val="0"/>
        </a:spcAft>
        <a:buClr>
          <a:srgbClr val="C3D603"/>
        </a:buClr>
        <a:buChar char="•"/>
        <a:defRPr sz="800">
          <a:solidFill>
            <a:srgbClr val="000000"/>
          </a:solidFill>
          <a:latin typeface="+mn-lt"/>
          <a:ea typeface="ＭＳ Ｐゴシック" charset="-128"/>
        </a:defRPr>
      </a:lvl4pPr>
      <a:lvl5pPr marL="715963" indent="-188913" algn="l" rtl="0" eaLnBrk="0" fontAlgn="base" hangingPunct="0">
        <a:lnSpc>
          <a:spcPts val="1700"/>
        </a:lnSpc>
        <a:spcBef>
          <a:spcPct val="50000"/>
        </a:spcBef>
        <a:spcAft>
          <a:spcPct val="0"/>
        </a:spcAft>
        <a:buClr>
          <a:srgbClr val="C3D603"/>
        </a:buClr>
        <a:buFont typeface="Verdana" charset="0"/>
        <a:buChar char="–"/>
        <a:defRPr sz="800">
          <a:solidFill>
            <a:srgbClr val="000000"/>
          </a:solidFill>
          <a:latin typeface="+mn-lt"/>
          <a:ea typeface="ＭＳ Ｐゴシック" charset="-128"/>
        </a:defRPr>
      </a:lvl5pPr>
      <a:lvl6pPr marL="1173163" indent="-188913" algn="l" rtl="0" fontAlgn="base">
        <a:lnSpc>
          <a:spcPts val="1700"/>
        </a:lnSpc>
        <a:spcBef>
          <a:spcPct val="50000"/>
        </a:spcBef>
        <a:spcAft>
          <a:spcPct val="0"/>
        </a:spcAft>
        <a:buClr>
          <a:srgbClr val="C3D603"/>
        </a:buClr>
        <a:buFont typeface="Verdana" charset="0"/>
        <a:buChar char="–"/>
        <a:defRPr sz="800">
          <a:solidFill>
            <a:srgbClr val="000000"/>
          </a:solidFill>
          <a:latin typeface="+mn-lt"/>
          <a:ea typeface="ＭＳ Ｐゴシック" charset="-128"/>
        </a:defRPr>
      </a:lvl6pPr>
      <a:lvl7pPr marL="1630363" indent="-188913" algn="l" rtl="0" fontAlgn="base">
        <a:lnSpc>
          <a:spcPts val="1700"/>
        </a:lnSpc>
        <a:spcBef>
          <a:spcPct val="50000"/>
        </a:spcBef>
        <a:spcAft>
          <a:spcPct val="0"/>
        </a:spcAft>
        <a:buClr>
          <a:srgbClr val="C3D603"/>
        </a:buClr>
        <a:buFont typeface="Verdana" charset="0"/>
        <a:buChar char="–"/>
        <a:defRPr sz="800">
          <a:solidFill>
            <a:srgbClr val="000000"/>
          </a:solidFill>
          <a:latin typeface="+mn-lt"/>
          <a:ea typeface="ＭＳ Ｐゴシック" charset="-128"/>
        </a:defRPr>
      </a:lvl7pPr>
      <a:lvl8pPr marL="2087563" indent="-188913" algn="l" rtl="0" fontAlgn="base">
        <a:lnSpc>
          <a:spcPts val="1700"/>
        </a:lnSpc>
        <a:spcBef>
          <a:spcPct val="50000"/>
        </a:spcBef>
        <a:spcAft>
          <a:spcPct val="0"/>
        </a:spcAft>
        <a:buClr>
          <a:srgbClr val="C3D603"/>
        </a:buClr>
        <a:buFont typeface="Verdana" charset="0"/>
        <a:buChar char="–"/>
        <a:defRPr sz="800">
          <a:solidFill>
            <a:srgbClr val="000000"/>
          </a:solidFill>
          <a:latin typeface="+mn-lt"/>
          <a:ea typeface="ＭＳ Ｐゴシック" charset="-128"/>
        </a:defRPr>
      </a:lvl8pPr>
      <a:lvl9pPr marL="2544763" indent="-188913" algn="l" rtl="0" fontAlgn="base">
        <a:lnSpc>
          <a:spcPts val="1700"/>
        </a:lnSpc>
        <a:spcBef>
          <a:spcPct val="50000"/>
        </a:spcBef>
        <a:spcAft>
          <a:spcPct val="0"/>
        </a:spcAft>
        <a:buClr>
          <a:srgbClr val="C3D603"/>
        </a:buClr>
        <a:buFont typeface="Verdana" charset="0"/>
        <a:buChar char="–"/>
        <a:defRPr sz="8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63" name="Rectangle 11"/>
          <p:cNvSpPr>
            <a:spLocks noChangeAspect="1" noChangeArrowheads="1"/>
          </p:cNvSpPr>
          <p:nvPr/>
        </p:nvSpPr>
        <p:spPr bwMode="auto">
          <a:xfrm>
            <a:off x="0" y="0"/>
            <a:ext cx="9144000" cy="6858000"/>
          </a:xfrm>
          <a:prstGeom prst="rect">
            <a:avLst/>
          </a:prstGeom>
          <a:solidFill>
            <a:srgbClr val="747678"/>
          </a:solidFill>
          <a:ln w="9525">
            <a:noFill/>
            <a:miter lim="800000"/>
            <a:headEnd/>
            <a:tailEnd/>
          </a:ln>
          <a:effectLst/>
        </p:spPr>
        <p:txBody>
          <a:bodyPr wrap="none" anchor="ctr"/>
          <a:lstStyle/>
          <a:p>
            <a:endParaRPr lang="en-US">
              <a:solidFill>
                <a:srgbClr val="000000"/>
              </a:solidFill>
            </a:endParaRPr>
          </a:p>
        </p:txBody>
      </p:sp>
      <p:sp>
        <p:nvSpPr>
          <p:cNvPr id="16387"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a:t>
            </a:r>
          </a:p>
        </p:txBody>
      </p:sp>
      <p:sp>
        <p:nvSpPr>
          <p:cNvPr id="16388" name="Rectangle 4"/>
          <p:cNvSpPr>
            <a:spLocks noGrp="1" noChangeArrowheads="1"/>
          </p:cNvSpPr>
          <p:nvPr>
            <p:ph type="body" idx="1"/>
          </p:nvPr>
        </p:nvSpPr>
        <p:spPr bwMode="ltGray">
          <a:xfrm>
            <a:off x="431800" y="2276475"/>
            <a:ext cx="8283604"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dirty="0"/>
              <a:t>Click to edit Module title</a:t>
            </a:r>
          </a:p>
        </p:txBody>
      </p:sp>
      <p:pic>
        <p:nvPicPr>
          <p:cNvPr id="16392" name="Picture 16" descr="Div1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03663"/>
            <a:ext cx="91948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28596" y="6429396"/>
            <a:ext cx="214314" cy="21431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fld id="{094E7B24-26D1-4A6C-A4C2-E36B3DAE516C}" type="slidenum">
              <a:rPr lang="en-US" sz="800" smtClean="0">
                <a:solidFill>
                  <a:srgbClr val="FFFFFF">
                    <a:lumMod val="75000"/>
                  </a:srgbClr>
                </a:solidFill>
              </a:rPr>
              <a:pPr/>
              <a:t>‹#›</a:t>
            </a:fld>
            <a:endParaRPr lang="en-US" sz="800" dirty="0">
              <a:solidFill>
                <a:srgbClr val="FFFFFF">
                  <a:lumMod val="75000"/>
                </a:srgbClr>
              </a:solidFill>
            </a:endParaRPr>
          </a:p>
        </p:txBody>
      </p:sp>
    </p:spTree>
    <p:extLst>
      <p:ext uri="{BB962C8B-B14F-4D97-AF65-F5344CB8AC3E}">
        <p14:creationId xmlns:p14="http://schemas.microsoft.com/office/powerpoint/2010/main" val="986801161"/>
      </p:ext>
    </p:extLst>
  </p:cSld>
  <p:clrMap bg1="lt1" tx1="dk1" bg2="lt2" tx2="dk2" accent1="accent1" accent2="accent2" accent3="accent3" accent4="accent4" accent5="accent5" accent6="accent6" hlink="hlink" folHlink="folHlink"/>
  <p:sldLayoutIdLst>
    <p:sldLayoutId id="2147484139" r:id="rId1"/>
  </p:sldLayoutIdLst>
  <p:hf sldNum="0" hdr="0"/>
  <p:txStyles>
    <p:titleStyle>
      <a:lvl1pPr algn="l" rtl="0" eaLnBrk="0" fontAlgn="base" hangingPunct="0">
        <a:spcBef>
          <a:spcPct val="0"/>
        </a:spcBef>
        <a:spcAft>
          <a:spcPct val="0"/>
        </a:spcAft>
        <a:defRPr sz="16000">
          <a:solidFill>
            <a:srgbClr val="C3D603"/>
          </a:solidFill>
          <a:latin typeface="+mj-lt"/>
          <a:ea typeface="ＭＳ Ｐゴシック" charset="-128"/>
          <a:cs typeface="ＭＳ Ｐゴシック" charset="-128"/>
        </a:defRPr>
      </a:lvl1pPr>
      <a:lvl2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2pPr>
      <a:lvl3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3pPr>
      <a:lvl4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4pPr>
      <a:lvl5pPr algn="l" rtl="0" eaLnBrk="0" fontAlgn="base" hangingPunct="0">
        <a:spcBef>
          <a:spcPct val="0"/>
        </a:spcBef>
        <a:spcAft>
          <a:spcPct val="0"/>
        </a:spcAft>
        <a:defRPr sz="16000">
          <a:solidFill>
            <a:srgbClr val="C3D603"/>
          </a:solidFill>
          <a:latin typeface="Verdana" charset="0"/>
          <a:ea typeface="ＭＳ Ｐゴシック" charset="-128"/>
          <a:cs typeface="ＭＳ Ｐゴシック" charset="-128"/>
        </a:defRPr>
      </a:lvl5pPr>
      <a:lvl6pPr marL="457200" algn="l" rtl="0" fontAlgn="base">
        <a:spcBef>
          <a:spcPct val="0"/>
        </a:spcBef>
        <a:spcAft>
          <a:spcPct val="0"/>
        </a:spcAft>
        <a:defRPr sz="16000">
          <a:solidFill>
            <a:srgbClr val="C3D603"/>
          </a:solidFill>
          <a:latin typeface="Verdana" charset="0"/>
        </a:defRPr>
      </a:lvl6pPr>
      <a:lvl7pPr marL="914400" algn="l" rtl="0" fontAlgn="base">
        <a:spcBef>
          <a:spcPct val="0"/>
        </a:spcBef>
        <a:spcAft>
          <a:spcPct val="0"/>
        </a:spcAft>
        <a:defRPr sz="16000">
          <a:solidFill>
            <a:srgbClr val="C3D603"/>
          </a:solidFill>
          <a:latin typeface="Verdana" charset="0"/>
        </a:defRPr>
      </a:lvl7pPr>
      <a:lvl8pPr marL="1371600" algn="l" rtl="0" fontAlgn="base">
        <a:spcBef>
          <a:spcPct val="0"/>
        </a:spcBef>
        <a:spcAft>
          <a:spcPct val="0"/>
        </a:spcAft>
        <a:defRPr sz="16000">
          <a:solidFill>
            <a:srgbClr val="C3D603"/>
          </a:solidFill>
          <a:latin typeface="Verdana" charset="0"/>
        </a:defRPr>
      </a:lvl8pPr>
      <a:lvl9pPr marL="1828800" algn="l" rtl="0" fontAlgn="base">
        <a:spcBef>
          <a:spcPct val="0"/>
        </a:spcBef>
        <a:spcAft>
          <a:spcPct val="0"/>
        </a:spcAft>
        <a:defRPr sz="16000">
          <a:solidFill>
            <a:srgbClr val="C3D603"/>
          </a:solidFill>
          <a:latin typeface="Verdana" charset="0"/>
        </a:defRPr>
      </a:lvl9pPr>
    </p:titleStyle>
    <p:bodyStyle>
      <a:lvl1pPr marL="342900" indent="-342900" algn="l" rtl="0" eaLnBrk="0" fontAlgn="base" hangingPunct="0">
        <a:spcBef>
          <a:spcPct val="0"/>
        </a:spcBef>
        <a:spcAft>
          <a:spcPct val="0"/>
        </a:spcAft>
        <a:defRPr sz="4000">
          <a:solidFill>
            <a:srgbClr val="FFFFFF"/>
          </a:solidFill>
          <a:latin typeface="+mn-lt"/>
          <a:ea typeface="ＭＳ Ｐゴシック" charset="-128"/>
          <a:cs typeface="ＭＳ Ｐゴシック" charset="-128"/>
        </a:defRPr>
      </a:lvl1pPr>
      <a:lvl2pPr marL="198438" indent="-196850" algn="l" rtl="0" eaLnBrk="0" fontAlgn="base" hangingPunct="0">
        <a:lnSpc>
          <a:spcPts val="2400"/>
        </a:lnSpc>
        <a:spcBef>
          <a:spcPct val="50000"/>
        </a:spcBef>
        <a:spcAft>
          <a:spcPct val="0"/>
        </a:spcAft>
        <a:buClr>
          <a:srgbClr val="C3D603"/>
        </a:buClr>
        <a:buNone/>
        <a:defRPr>
          <a:solidFill>
            <a:srgbClr val="000000"/>
          </a:solidFill>
          <a:latin typeface="+mn-lt"/>
          <a:ea typeface="ＭＳ Ｐゴシック" charset="-128"/>
        </a:defRPr>
      </a:lvl2pPr>
      <a:lvl3pPr marL="381000" indent="-180975" algn="l" rtl="0" eaLnBrk="0" fontAlgn="base" hangingPunct="0">
        <a:lnSpc>
          <a:spcPts val="2000"/>
        </a:lnSpc>
        <a:spcBef>
          <a:spcPct val="50000"/>
        </a:spcBef>
        <a:spcAft>
          <a:spcPct val="0"/>
        </a:spcAft>
        <a:buClr>
          <a:srgbClr val="C3D603"/>
        </a:buClr>
        <a:buFont typeface="Verdana" charset="0"/>
        <a:buChar char="–"/>
        <a:defRPr sz="1600">
          <a:solidFill>
            <a:srgbClr val="000000"/>
          </a:solidFill>
          <a:latin typeface="+mn-lt"/>
          <a:ea typeface="ＭＳ Ｐゴシック" charset="-128"/>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ea typeface="ＭＳ Ｐゴシック" charset="-128"/>
        </a:defRPr>
      </a:lvl4pPr>
      <a:lvl5pPr marL="715963" indent="-188913" algn="l" rtl="0" eaLnBrk="0" fontAlgn="base" hangingPunct="0">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5pPr>
      <a:lvl6pPr marL="11731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6pPr>
      <a:lvl7pPr marL="16303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7pPr>
      <a:lvl8pPr marL="20875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8pPr>
      <a:lvl9pPr marL="25447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FFFFFF"/>
        </a:solidFill>
        <a:effectLst/>
      </p:bgPr>
    </p:bg>
    <p:spTree>
      <p:nvGrpSpPr>
        <p:cNvPr id="1" name=""/>
        <p:cNvGrpSpPr/>
        <p:nvPr/>
      </p:nvGrpSpPr>
      <p:grpSpPr>
        <a:xfrm>
          <a:off x="0" y="0"/>
          <a:ext cx="0" cy="0"/>
          <a:chOff x="0" y="0"/>
          <a:chExt cx="0" cy="0"/>
        </a:xfrm>
      </p:grpSpPr>
      <p:pic>
        <p:nvPicPr>
          <p:cNvPr id="1026" name="Picture 29" descr="dv1457052_7"/>
          <p:cNvPicPr>
            <a:picLocks noChangeAspect="1" noChangeArrowheads="1"/>
          </p:cNvPicPr>
          <p:nvPr/>
        </p:nvPicPr>
        <p:blipFill>
          <a:blip r:embed="rId13"/>
          <a:srcRect r="6250" b="11111"/>
          <a:stretch>
            <a:fillRect/>
          </a:stretch>
        </p:blipFill>
        <p:spPr bwMode="auto">
          <a:xfrm>
            <a:off x="0" y="0"/>
            <a:ext cx="9144000" cy="1143000"/>
          </a:xfrm>
          <a:prstGeom prst="rect">
            <a:avLst/>
          </a:prstGeom>
          <a:noFill/>
          <a:ln w="9525">
            <a:noFill/>
            <a:miter lim="800000"/>
            <a:headEnd/>
            <a:tailEnd/>
          </a:ln>
        </p:spPr>
      </p:pic>
      <p:sp>
        <p:nvSpPr>
          <p:cNvPr id="1027" name="Rectangle 5"/>
          <p:cNvSpPr>
            <a:spLocks noGrp="1" noChangeArrowheads="1"/>
          </p:cNvSpPr>
          <p:nvPr>
            <p:ph type="title"/>
          </p:nvPr>
        </p:nvSpPr>
        <p:spPr bwMode="gray">
          <a:xfrm>
            <a:off x="381000" y="0"/>
            <a:ext cx="7086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dirty="0"/>
              <a:t>Click to edit Master title style</a:t>
            </a:r>
          </a:p>
        </p:txBody>
      </p:sp>
      <p:sp>
        <p:nvSpPr>
          <p:cNvPr id="1028" name="Rectangle 6"/>
          <p:cNvSpPr>
            <a:spLocks noGrp="1" noChangeArrowheads="1"/>
          </p:cNvSpPr>
          <p:nvPr>
            <p:ph type="body" idx="1"/>
          </p:nvPr>
        </p:nvSpPr>
        <p:spPr bwMode="auto">
          <a:xfrm>
            <a:off x="381000" y="1371600"/>
            <a:ext cx="8458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p:txBody>
      </p:sp>
      <p:pic>
        <p:nvPicPr>
          <p:cNvPr id="1029" name="Picture 6" descr="invs_train_R_wht_ppt.png"/>
          <p:cNvPicPr>
            <a:picLocks noChangeAspect="1"/>
          </p:cNvPicPr>
          <p:nvPr/>
        </p:nvPicPr>
        <p:blipFill>
          <a:blip r:embed="rId14"/>
          <a:srcRect/>
          <a:stretch>
            <a:fillRect/>
          </a:stretch>
        </p:blipFill>
        <p:spPr bwMode="auto">
          <a:xfrm>
            <a:off x="7543800" y="190500"/>
            <a:ext cx="1219200" cy="800100"/>
          </a:xfrm>
          <a:prstGeom prst="rect">
            <a:avLst/>
          </a:prstGeom>
          <a:noFill/>
          <a:ln w="9525">
            <a:noFill/>
            <a:miter lim="800000"/>
            <a:headEnd/>
            <a:tailEnd/>
          </a:ln>
        </p:spPr>
      </p:pic>
    </p:spTree>
    <p:extLst>
      <p:ext uri="{BB962C8B-B14F-4D97-AF65-F5344CB8AC3E}">
        <p14:creationId xmlns:p14="http://schemas.microsoft.com/office/powerpoint/2010/main" val="173054473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ransition>
    <p:wipe dir="r"/>
  </p:transition>
  <p:hf sldNum="0" hdr="0"/>
  <p:txStyles>
    <p:titleStyle>
      <a:lvl1pPr algn="l" rtl="0" eaLnBrk="0" fontAlgn="base" hangingPunct="0">
        <a:spcBef>
          <a:spcPct val="0"/>
        </a:spcBef>
        <a:spcAft>
          <a:spcPct val="0"/>
        </a:spcAft>
        <a:defRPr sz="3600">
          <a:solidFill>
            <a:srgbClr val="FFFFFF"/>
          </a:solidFill>
          <a:latin typeface="+mj-lt"/>
          <a:ea typeface="+mj-ea"/>
          <a:cs typeface="+mj-cs"/>
        </a:defRPr>
      </a:lvl1pPr>
      <a:lvl2pPr algn="l" rtl="0" eaLnBrk="0" fontAlgn="base" hangingPunct="0">
        <a:spcBef>
          <a:spcPct val="0"/>
        </a:spcBef>
        <a:spcAft>
          <a:spcPct val="0"/>
        </a:spcAft>
        <a:defRPr sz="3600">
          <a:solidFill>
            <a:srgbClr val="FFFFFF"/>
          </a:solidFill>
          <a:latin typeface="Arial" charset="0"/>
        </a:defRPr>
      </a:lvl2pPr>
      <a:lvl3pPr algn="l" rtl="0" eaLnBrk="0" fontAlgn="base" hangingPunct="0">
        <a:spcBef>
          <a:spcPct val="0"/>
        </a:spcBef>
        <a:spcAft>
          <a:spcPct val="0"/>
        </a:spcAft>
        <a:defRPr sz="3600">
          <a:solidFill>
            <a:srgbClr val="FFFFFF"/>
          </a:solidFill>
          <a:latin typeface="Arial" charset="0"/>
        </a:defRPr>
      </a:lvl3pPr>
      <a:lvl4pPr algn="l" rtl="0" eaLnBrk="0" fontAlgn="base" hangingPunct="0">
        <a:spcBef>
          <a:spcPct val="0"/>
        </a:spcBef>
        <a:spcAft>
          <a:spcPct val="0"/>
        </a:spcAft>
        <a:defRPr sz="3600">
          <a:solidFill>
            <a:srgbClr val="FFFFFF"/>
          </a:solidFill>
          <a:latin typeface="Arial" charset="0"/>
        </a:defRPr>
      </a:lvl4pPr>
      <a:lvl5pPr algn="l" rtl="0" eaLnBrk="0" fontAlgn="base" hangingPunct="0">
        <a:spcBef>
          <a:spcPct val="0"/>
        </a:spcBef>
        <a:spcAft>
          <a:spcPct val="0"/>
        </a:spcAft>
        <a:defRPr sz="3600">
          <a:solidFill>
            <a:srgbClr val="FFFFFF"/>
          </a:solidFill>
          <a:latin typeface="Arial" charset="0"/>
        </a:defRPr>
      </a:lvl5pPr>
      <a:lvl6pPr marL="457200" algn="l" rtl="0" eaLnBrk="0" fontAlgn="base" hangingPunct="0">
        <a:spcBef>
          <a:spcPct val="0"/>
        </a:spcBef>
        <a:spcAft>
          <a:spcPct val="0"/>
        </a:spcAft>
        <a:defRPr sz="3600">
          <a:solidFill>
            <a:srgbClr val="FFFFFF"/>
          </a:solidFill>
          <a:latin typeface="Arial" charset="0"/>
        </a:defRPr>
      </a:lvl6pPr>
      <a:lvl7pPr marL="914400" algn="l" rtl="0" eaLnBrk="0" fontAlgn="base" hangingPunct="0">
        <a:spcBef>
          <a:spcPct val="0"/>
        </a:spcBef>
        <a:spcAft>
          <a:spcPct val="0"/>
        </a:spcAft>
        <a:defRPr sz="3600">
          <a:solidFill>
            <a:srgbClr val="FFFFFF"/>
          </a:solidFill>
          <a:latin typeface="Arial" charset="0"/>
        </a:defRPr>
      </a:lvl7pPr>
      <a:lvl8pPr marL="1371600" algn="l" rtl="0" eaLnBrk="0" fontAlgn="base" hangingPunct="0">
        <a:spcBef>
          <a:spcPct val="0"/>
        </a:spcBef>
        <a:spcAft>
          <a:spcPct val="0"/>
        </a:spcAft>
        <a:defRPr sz="3600">
          <a:solidFill>
            <a:srgbClr val="FFFFFF"/>
          </a:solidFill>
          <a:latin typeface="Arial" charset="0"/>
        </a:defRPr>
      </a:lvl8pPr>
      <a:lvl9pPr marL="1828800" algn="l" rtl="0" eaLnBrk="0" fontAlgn="base" hangingPunct="0">
        <a:spcBef>
          <a:spcPct val="0"/>
        </a:spcBef>
        <a:spcAft>
          <a:spcPct val="0"/>
        </a:spcAft>
        <a:defRPr sz="3600">
          <a:solidFill>
            <a:srgbClr val="FFFFFF"/>
          </a:solidFill>
          <a:latin typeface="Arial" charset="0"/>
        </a:defRPr>
      </a:lvl9pPr>
    </p:titleStyle>
    <p:bodyStyle>
      <a:lvl1pPr marL="404813" indent="-404813" algn="l" rtl="0" eaLnBrk="0" fontAlgn="base" hangingPunct="0">
        <a:lnSpc>
          <a:spcPct val="90000"/>
        </a:lnSpc>
        <a:spcBef>
          <a:spcPct val="20000"/>
        </a:spcBef>
        <a:spcAft>
          <a:spcPct val="0"/>
        </a:spcAft>
        <a:buClr>
          <a:schemeClr val="hlink"/>
        </a:buClr>
        <a:buSzPct val="85000"/>
        <a:buFont typeface="Arial" charset="0"/>
        <a:buChar char="►"/>
        <a:defRPr sz="3200">
          <a:solidFill>
            <a:schemeClr val="tx1"/>
          </a:solidFill>
          <a:latin typeface="+mn-lt"/>
          <a:ea typeface="+mn-ea"/>
          <a:cs typeface="+mn-cs"/>
        </a:defRPr>
      </a:lvl1pPr>
      <a:lvl2pPr marL="850900" indent="-273050" algn="l" rtl="0" eaLnBrk="0" fontAlgn="base" hangingPunct="0">
        <a:lnSpc>
          <a:spcPct val="90000"/>
        </a:lnSpc>
        <a:spcBef>
          <a:spcPct val="10000"/>
        </a:spcBef>
        <a:spcAft>
          <a:spcPct val="0"/>
        </a:spcAft>
        <a:buClr>
          <a:srgbClr val="800080"/>
        </a:buClr>
        <a:buSzPct val="120000"/>
        <a:buFont typeface="Arial" charset="0"/>
        <a:buChar char="▪"/>
        <a:defRPr sz="2800">
          <a:solidFill>
            <a:schemeClr val="tx1"/>
          </a:solidFill>
          <a:latin typeface="+mn-lt"/>
        </a:defRPr>
      </a:lvl2pPr>
      <a:lvl3pPr marL="1209675" indent="-244475" algn="l" rtl="0" eaLnBrk="0" fontAlgn="base" hangingPunct="0">
        <a:spcBef>
          <a:spcPct val="20000"/>
        </a:spcBef>
        <a:spcAft>
          <a:spcPct val="0"/>
        </a:spcAft>
        <a:buClr>
          <a:srgbClr val="333399"/>
        </a:buClr>
        <a:buSzPct val="120000"/>
        <a:buChar char="•"/>
        <a:defRPr sz="2000">
          <a:solidFill>
            <a:schemeClr val="tx1"/>
          </a:solidFill>
          <a:latin typeface="+mn-lt"/>
        </a:defRPr>
      </a:lvl3pPr>
      <a:lvl4pPr marL="1601788" indent="-277813" algn="l" rtl="0" eaLnBrk="0" fontAlgn="base" hangingPunct="0">
        <a:lnSpc>
          <a:spcPct val="90000"/>
        </a:lnSpc>
        <a:spcBef>
          <a:spcPct val="20000"/>
        </a:spcBef>
        <a:spcAft>
          <a:spcPct val="0"/>
        </a:spcAft>
        <a:buClr>
          <a:srgbClr val="FF3300"/>
        </a:buClr>
        <a:buChar char="–"/>
        <a:defRPr sz="2400">
          <a:solidFill>
            <a:schemeClr val="tx1"/>
          </a:solidFill>
          <a:latin typeface="+mn-lt"/>
        </a:defRPr>
      </a:lvl4pPr>
      <a:lvl5pPr marL="2022475" indent="-190500" algn="l" rtl="0" eaLnBrk="0" fontAlgn="base" hangingPunct="0">
        <a:spcBef>
          <a:spcPct val="20000"/>
        </a:spcBef>
        <a:spcAft>
          <a:spcPct val="0"/>
        </a:spcAft>
        <a:buChar char="–"/>
        <a:defRPr sz="2000">
          <a:solidFill>
            <a:srgbClr val="FFCC00"/>
          </a:solidFill>
          <a:latin typeface="+mn-lt"/>
        </a:defRPr>
      </a:lvl5pPr>
      <a:lvl6pPr marL="2479675" indent="-190500" algn="l" rtl="0" eaLnBrk="0" fontAlgn="base" hangingPunct="0">
        <a:spcBef>
          <a:spcPct val="20000"/>
        </a:spcBef>
        <a:spcAft>
          <a:spcPct val="0"/>
        </a:spcAft>
        <a:buChar char="–"/>
        <a:defRPr>
          <a:solidFill>
            <a:srgbClr val="FFCC00"/>
          </a:solidFill>
          <a:latin typeface="+mn-lt"/>
        </a:defRPr>
      </a:lvl6pPr>
      <a:lvl7pPr marL="2936875" indent="-190500" algn="l" rtl="0" eaLnBrk="0" fontAlgn="base" hangingPunct="0">
        <a:spcBef>
          <a:spcPct val="20000"/>
        </a:spcBef>
        <a:spcAft>
          <a:spcPct val="0"/>
        </a:spcAft>
        <a:buChar char="–"/>
        <a:defRPr>
          <a:solidFill>
            <a:srgbClr val="FFCC00"/>
          </a:solidFill>
          <a:latin typeface="+mn-lt"/>
        </a:defRPr>
      </a:lvl7pPr>
      <a:lvl8pPr marL="3394075" indent="-190500" algn="l" rtl="0" eaLnBrk="0" fontAlgn="base" hangingPunct="0">
        <a:spcBef>
          <a:spcPct val="20000"/>
        </a:spcBef>
        <a:spcAft>
          <a:spcPct val="0"/>
        </a:spcAft>
        <a:buChar char="–"/>
        <a:defRPr>
          <a:solidFill>
            <a:srgbClr val="FFCC00"/>
          </a:solidFill>
          <a:latin typeface="+mn-lt"/>
        </a:defRPr>
      </a:lvl8pPr>
      <a:lvl9pPr marL="3851275" indent="-190500" algn="l" rtl="0" eaLnBrk="0" fontAlgn="base" hangingPunct="0">
        <a:spcBef>
          <a:spcPct val="20000"/>
        </a:spcBef>
        <a:spcAft>
          <a:spcPct val="0"/>
        </a:spcAft>
        <a:buChar char="–"/>
        <a:defRPr>
          <a:solidFill>
            <a:srgbClr val="FFCC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jpe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wmf"/><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1</a:t>
            </a:r>
          </a:p>
        </p:txBody>
      </p:sp>
      <p:sp>
        <p:nvSpPr>
          <p:cNvPr id="4" name="Content Placeholder 3"/>
          <p:cNvSpPr>
            <a:spLocks noGrp="1"/>
          </p:cNvSpPr>
          <p:nvPr>
            <p:ph idx="1"/>
          </p:nvPr>
        </p:nvSpPr>
        <p:spPr/>
        <p:txBody>
          <a:bodyPr/>
          <a:lstStyle/>
          <a:p>
            <a:r>
              <a:rPr lang="en-US" dirty="0"/>
              <a:t>Introduction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idx="4294967295"/>
          </p:nvPr>
        </p:nvSpPr>
        <p:spPr>
          <a:xfrm>
            <a:off x="179512" y="1340768"/>
            <a:ext cx="3203848" cy="904875"/>
          </a:xfrm>
          <a:prstGeom prst="rect">
            <a:avLst/>
          </a:prstGeom>
        </p:spPr>
        <p:txBody>
          <a:bodyPr/>
          <a:lstStyle/>
          <a:p>
            <a:r>
              <a:rPr lang="en-US" dirty="0"/>
              <a:t>Standards Groups for MES:</a:t>
            </a:r>
            <a:br>
              <a:rPr lang="en-US" dirty="0"/>
            </a:br>
            <a:r>
              <a:rPr lang="en-US" u="sng" dirty="0"/>
              <a:t>M</a:t>
            </a:r>
            <a:r>
              <a:rPr lang="en-US" dirty="0"/>
              <a:t>anufacturing</a:t>
            </a:r>
            <a:br>
              <a:rPr lang="en-US" dirty="0"/>
            </a:br>
            <a:r>
              <a:rPr lang="en-US" u="sng" dirty="0"/>
              <a:t>E</a:t>
            </a:r>
            <a:r>
              <a:rPr lang="en-US" dirty="0"/>
              <a:t>xecution</a:t>
            </a:r>
            <a:br>
              <a:rPr lang="en-US" dirty="0"/>
            </a:br>
            <a:r>
              <a:rPr lang="en-US" u="sng" dirty="0"/>
              <a:t>S</a:t>
            </a:r>
            <a:r>
              <a:rPr lang="en-US" dirty="0"/>
              <a:t>ystems</a:t>
            </a:r>
          </a:p>
        </p:txBody>
      </p:sp>
      <p:sp>
        <p:nvSpPr>
          <p:cNvPr id="56" name="TextBox 55"/>
          <p:cNvSpPr txBox="1">
            <a:spLocks noChangeArrowheads="1"/>
          </p:cNvSpPr>
          <p:nvPr/>
        </p:nvSpPr>
        <p:spPr bwMode="auto">
          <a:xfrm>
            <a:off x="4644008" y="1052736"/>
            <a:ext cx="3433762" cy="25876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rPr>
              <a:t>M</a:t>
            </a:r>
            <a:r>
              <a:rPr kumimoji="0" lang="en-US" sz="1200" b="0" i="0" u="none" strike="noStrike" kern="0" cap="none" spc="0" normalizeH="0" baseline="0" noProof="0" dirty="0">
                <a:ln>
                  <a:noFill/>
                </a:ln>
                <a:solidFill>
                  <a:sysClr val="windowText" lastClr="000000"/>
                </a:solidFill>
                <a:effectLst/>
                <a:uLnTx/>
                <a:uFillTx/>
              </a:rPr>
              <a:t>anufacturing </a:t>
            </a:r>
            <a:r>
              <a:rPr kumimoji="0" lang="en-US" sz="1200" b="1" i="0" u="none" strike="noStrike" kern="0" cap="none" spc="0" normalizeH="0" baseline="0" noProof="0" dirty="0">
                <a:ln>
                  <a:noFill/>
                </a:ln>
                <a:solidFill>
                  <a:sysClr val="windowText" lastClr="000000"/>
                </a:solidFill>
                <a:effectLst/>
                <a:uLnTx/>
                <a:uFillTx/>
              </a:rPr>
              <a:t>E</a:t>
            </a:r>
            <a:r>
              <a:rPr kumimoji="0" lang="en-US" sz="1200" b="0" i="0" u="none" strike="noStrike" kern="0" cap="none" spc="0" normalizeH="0" baseline="0" noProof="0" dirty="0">
                <a:ln>
                  <a:noFill/>
                </a:ln>
                <a:solidFill>
                  <a:sysClr val="windowText" lastClr="000000"/>
                </a:solidFill>
                <a:effectLst/>
                <a:uLnTx/>
                <a:uFillTx/>
              </a:rPr>
              <a:t>nterprise </a:t>
            </a:r>
            <a:r>
              <a:rPr kumimoji="0" lang="en-US" sz="1200" b="1" i="0" u="none" strike="noStrike" kern="0" cap="none" spc="0" normalizeH="0" baseline="0" noProof="0" dirty="0">
                <a:ln>
                  <a:noFill/>
                </a:ln>
                <a:solidFill>
                  <a:sysClr val="windowText" lastClr="000000"/>
                </a:solidFill>
                <a:effectLst/>
                <a:uLnTx/>
                <a:uFillTx/>
              </a:rPr>
              <a:t>S</a:t>
            </a:r>
            <a:r>
              <a:rPr kumimoji="0" lang="en-US" sz="1200" b="0" i="0" u="none" strike="noStrike" kern="0" cap="none" spc="0" normalizeH="0" baseline="0" noProof="0" dirty="0">
                <a:ln>
                  <a:noFill/>
                </a:ln>
                <a:solidFill>
                  <a:sysClr val="windowText" lastClr="000000"/>
                </a:solidFill>
                <a:effectLst/>
                <a:uLnTx/>
                <a:uFillTx/>
              </a:rPr>
              <a:t>olutions </a:t>
            </a:r>
            <a:r>
              <a:rPr kumimoji="0" lang="en-US" sz="1200" b="1" i="0" u="none" strike="noStrike" kern="0" cap="none" spc="0" normalizeH="0" baseline="0" noProof="0" dirty="0">
                <a:ln>
                  <a:noFill/>
                </a:ln>
                <a:solidFill>
                  <a:sysClr val="windowText" lastClr="000000"/>
                </a:solidFill>
                <a:effectLst/>
                <a:uLnTx/>
                <a:uFillTx/>
              </a:rPr>
              <a:t>A</a:t>
            </a:r>
            <a:r>
              <a:rPr kumimoji="0" lang="en-US" sz="1200" b="0" i="0" u="none" strike="noStrike" kern="0" cap="none" spc="0" normalizeH="0" baseline="0" noProof="0" dirty="0">
                <a:ln>
                  <a:noFill/>
                </a:ln>
                <a:solidFill>
                  <a:sysClr val="windowText" lastClr="000000"/>
                </a:solidFill>
                <a:effectLst/>
                <a:uLnTx/>
                <a:uFillTx/>
              </a:rPr>
              <a:t>ssociation </a:t>
            </a:r>
          </a:p>
        </p:txBody>
      </p:sp>
      <p:pic>
        <p:nvPicPr>
          <p:cNvPr id="3074" name="Picture 2"/>
          <p:cNvPicPr>
            <a:picLocks noChangeAspect="1" noChangeArrowheads="1"/>
          </p:cNvPicPr>
          <p:nvPr/>
        </p:nvPicPr>
        <p:blipFill>
          <a:blip r:embed="rId2"/>
          <a:srcRect t="5530"/>
          <a:stretch>
            <a:fillRect/>
          </a:stretch>
        </p:blipFill>
        <p:spPr bwMode="auto">
          <a:xfrm>
            <a:off x="2987824" y="3246855"/>
            <a:ext cx="1512168" cy="1156441"/>
          </a:xfrm>
          <a:prstGeom prst="rect">
            <a:avLst/>
          </a:prstGeom>
          <a:noFill/>
          <a:ln w="9525">
            <a:noFill/>
            <a:miter lim="800000"/>
            <a:headEnd/>
            <a:tailEnd/>
          </a:ln>
        </p:spPr>
      </p:pic>
      <p:sp>
        <p:nvSpPr>
          <p:cNvPr id="19" name="Rectangle 18"/>
          <p:cNvSpPr/>
          <p:nvPr/>
        </p:nvSpPr>
        <p:spPr bwMode="auto">
          <a:xfrm>
            <a:off x="4319464" y="3861048"/>
            <a:ext cx="4824536" cy="1916832"/>
          </a:xfrm>
          <a:prstGeom prst="rec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Developed S-95</a:t>
            </a:r>
            <a:r>
              <a:rPr kumimoji="0" lang="en-US" sz="1800" b="0" i="0" u="none" strike="noStrike" cap="none" normalizeH="0" dirty="0">
                <a:ln>
                  <a:noFill/>
                </a:ln>
                <a:solidFill>
                  <a:schemeClr val="tx1"/>
                </a:solidFill>
                <a:effectLst/>
                <a:latin typeface="Arial" charset="0"/>
              </a:rPr>
              <a:t> Standard for MES to ERP Integration. MES layer focuses on key manufacturing activities—operations, inventory, quality, labor and maintenance activities—corresponding to the “Level 3” in the Perdue Hierarchy Model.</a:t>
            </a:r>
            <a:endParaRPr kumimoji="0" lang="en-US" sz="1800" b="0" i="0" u="none" strike="noStrike" cap="none" normalizeH="0" baseline="0" dirty="0">
              <a:ln>
                <a:noFill/>
              </a:ln>
              <a:solidFill>
                <a:schemeClr val="tx1"/>
              </a:solidFill>
              <a:effectLst/>
              <a:latin typeface="Arial" charset="0"/>
            </a:endParaRPr>
          </a:p>
        </p:txBody>
      </p:sp>
      <p:pic>
        <p:nvPicPr>
          <p:cNvPr id="3075" name="Picture 3"/>
          <p:cNvPicPr>
            <a:picLocks noChangeAspect="1" noChangeArrowheads="1"/>
          </p:cNvPicPr>
          <p:nvPr/>
        </p:nvPicPr>
        <p:blipFill>
          <a:blip r:embed="rId3"/>
          <a:srcRect/>
          <a:stretch>
            <a:fillRect/>
          </a:stretch>
        </p:blipFill>
        <p:spPr bwMode="auto">
          <a:xfrm>
            <a:off x="2915816" y="548680"/>
            <a:ext cx="1714500" cy="895350"/>
          </a:xfrm>
          <a:prstGeom prst="rect">
            <a:avLst/>
          </a:prstGeom>
          <a:noFill/>
          <a:ln w="9525">
            <a:noFill/>
            <a:miter lim="800000"/>
            <a:headEnd/>
            <a:tailEnd/>
          </a:ln>
        </p:spPr>
      </p:pic>
      <p:sp>
        <p:nvSpPr>
          <p:cNvPr id="20" name="Rectangle 19"/>
          <p:cNvSpPr/>
          <p:nvPr/>
        </p:nvSpPr>
        <p:spPr bwMode="auto">
          <a:xfrm>
            <a:off x="4319464" y="1340768"/>
            <a:ext cx="4824536" cy="1512168"/>
          </a:xfrm>
          <a:prstGeom prst="rect">
            <a:avLst/>
          </a:prstGeom>
          <a:solidFill>
            <a:schemeClr val="accent1"/>
          </a:solidFill>
          <a:ln w="9525" cap="flat" cmpd="sng" algn="ctr">
            <a:solidFill>
              <a:srgbClr val="C3D6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MESA is a consortium of vendors,</a:t>
            </a:r>
            <a:r>
              <a:rPr kumimoji="0" lang="en-US" sz="1800" b="0" i="0" u="none" strike="noStrike" cap="none" normalizeH="0" dirty="0">
                <a:ln>
                  <a:noFill/>
                </a:ln>
                <a:solidFill>
                  <a:schemeClr val="tx1"/>
                </a:solidFill>
                <a:effectLst/>
                <a:latin typeface="Arial" charset="0"/>
              </a:rPr>
              <a:t> consultants, services providers &amp; end users.  Goal is to deliver information that enables the optimization of production activities, from order launch to finished goods.</a:t>
            </a:r>
            <a:endParaRPr kumimoji="0" lang="en-US" sz="1800" b="0" i="0" u="none" strike="noStrike" cap="none" normalizeH="0" baseline="0" dirty="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itle 55"/>
          <p:cNvSpPr>
            <a:spLocks noGrp="1"/>
          </p:cNvSpPr>
          <p:nvPr>
            <p:ph type="title"/>
          </p:nvPr>
        </p:nvSpPr>
        <p:spPr/>
        <p:txBody>
          <a:bodyPr/>
          <a:lstStyle/>
          <a:p>
            <a:pPr eaLnBrk="1" hangingPunct="1"/>
            <a:r>
              <a:rPr lang="en-US" dirty="0"/>
              <a:t>Operations &amp; Execution Portfolio</a:t>
            </a:r>
            <a:br>
              <a:rPr lang="en-US" sz="3200" dirty="0"/>
            </a:br>
            <a:r>
              <a:rPr lang="en-US" sz="2800" dirty="0"/>
              <a:t>MES – Operations Features</a:t>
            </a:r>
          </a:p>
        </p:txBody>
      </p:sp>
      <p:sp>
        <p:nvSpPr>
          <p:cNvPr id="19" name="Rounded Rectangle 18"/>
          <p:cNvSpPr/>
          <p:nvPr/>
        </p:nvSpPr>
        <p:spPr bwMode="auto">
          <a:xfrm>
            <a:off x="3500430" y="1500174"/>
            <a:ext cx="5500726" cy="364333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0" name="Rounded Rectangle 19"/>
          <p:cNvSpPr/>
          <p:nvPr/>
        </p:nvSpPr>
        <p:spPr bwMode="auto">
          <a:xfrm>
            <a:off x="3929058" y="2000240"/>
            <a:ext cx="4714908" cy="1214446"/>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8900000" scaled="1"/>
            <a:tileRect/>
          </a:gradFill>
          <a:ln>
            <a:noFill/>
            <a:headEnd/>
            <a:tailEnd/>
          </a:ln>
          <a:effectLst>
            <a:outerShdw blurRad="149987" dist="127000" dir="27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5"/>
          </a:fillRef>
          <a:effectRef idx="1">
            <a:schemeClr val="accent5"/>
          </a:effectRef>
          <a:fontRef idx="minor">
            <a:schemeClr val="lt1"/>
          </a:fontRef>
        </p:style>
        <p:txBody>
          <a:bodyPr wrap="square"/>
          <a:lstStyle/>
          <a:p>
            <a:pPr eaLnBrk="0" hangingPunct="0">
              <a:lnSpc>
                <a:spcPct val="90000"/>
              </a:lnSpc>
              <a:spcAft>
                <a:spcPts val="300"/>
              </a:spcAft>
              <a:defRPr/>
            </a:pPr>
            <a:r>
              <a:rPr lang="en-US" sz="1400" b="1" dirty="0">
                <a:solidFill>
                  <a:srgbClr val="000000"/>
                </a:solidFill>
                <a:latin typeface="Calibri" pitchFamily="34" charset="0"/>
              </a:rPr>
              <a:t>Product Definition</a:t>
            </a:r>
          </a:p>
          <a:p>
            <a:pPr marL="171450" indent="-171450" eaLnBrk="0" hangingPunct="0">
              <a:lnSpc>
                <a:spcPct val="90000"/>
              </a:lnSpc>
              <a:buFont typeface="Wingdings" pitchFamily="2" charset="2"/>
              <a:buChar char="§"/>
              <a:defRPr/>
            </a:pPr>
            <a:r>
              <a:rPr lang="en-US" sz="1400" dirty="0">
                <a:solidFill>
                  <a:srgbClr val="000000"/>
                </a:solidFill>
                <a:latin typeface="Calibri" pitchFamily="34" charset="0"/>
              </a:rPr>
              <a:t>Ability to Define Raw, Semi-Finished or Finished Goods</a:t>
            </a:r>
          </a:p>
          <a:p>
            <a:pPr marL="171450" indent="-171450" eaLnBrk="0" hangingPunct="0">
              <a:lnSpc>
                <a:spcPct val="90000"/>
              </a:lnSpc>
              <a:buFont typeface="Wingdings" pitchFamily="2" charset="2"/>
              <a:buChar char="§"/>
              <a:defRPr/>
            </a:pPr>
            <a:r>
              <a:rPr lang="en-US" sz="1400" dirty="0">
                <a:solidFill>
                  <a:srgbClr val="000000"/>
                </a:solidFill>
                <a:latin typeface="Calibri" pitchFamily="34" charset="0"/>
              </a:rPr>
              <a:t>Attach Multiple BOM Definitions (versions) to a Product </a:t>
            </a:r>
          </a:p>
          <a:p>
            <a:pPr marL="171450" indent="-171450" eaLnBrk="0" hangingPunct="0">
              <a:lnSpc>
                <a:spcPct val="90000"/>
              </a:lnSpc>
              <a:buFont typeface="Wingdings" pitchFamily="2" charset="2"/>
              <a:buChar char="§"/>
              <a:defRPr/>
            </a:pPr>
            <a:r>
              <a:rPr lang="en-US" sz="1400" dirty="0">
                <a:solidFill>
                  <a:srgbClr val="000000"/>
                </a:solidFill>
                <a:latin typeface="Calibri" pitchFamily="34" charset="0"/>
              </a:rPr>
              <a:t>Attach Multiple Specifications (versions) to a Product</a:t>
            </a:r>
          </a:p>
          <a:p>
            <a:pPr marL="171450" indent="-171450" eaLnBrk="0" hangingPunct="0">
              <a:lnSpc>
                <a:spcPct val="90000"/>
              </a:lnSpc>
              <a:buFont typeface="Wingdings" pitchFamily="2" charset="2"/>
              <a:buChar char="§"/>
              <a:defRPr/>
            </a:pPr>
            <a:r>
              <a:rPr lang="en-US" sz="1400" dirty="0">
                <a:solidFill>
                  <a:srgbClr val="000000"/>
                </a:solidFill>
                <a:latin typeface="Calibri" pitchFamily="34" charset="0"/>
              </a:rPr>
              <a:t>Synchronize Products Definitions with External Systems</a:t>
            </a:r>
          </a:p>
        </p:txBody>
      </p:sp>
      <p:sp>
        <p:nvSpPr>
          <p:cNvPr id="23" name="Rounded Rectangle 22"/>
          <p:cNvSpPr/>
          <p:nvPr/>
        </p:nvSpPr>
        <p:spPr bwMode="auto">
          <a:xfrm>
            <a:off x="3929058" y="3357562"/>
            <a:ext cx="4714908" cy="1571636"/>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8900000" scaled="1"/>
            <a:tileRect/>
          </a:gradFill>
          <a:ln>
            <a:noFill/>
            <a:headEnd/>
            <a:tailEnd/>
          </a:ln>
          <a:effectLst>
            <a:outerShdw blurRad="149987" dist="127000" dir="27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5"/>
          </a:fillRef>
          <a:effectRef idx="1">
            <a:schemeClr val="accent5"/>
          </a:effectRef>
          <a:fontRef idx="minor">
            <a:schemeClr val="lt1"/>
          </a:fontRef>
        </p:style>
        <p:txBody>
          <a:bodyPr wrap="square"/>
          <a:lstStyle/>
          <a:p>
            <a:pPr eaLnBrk="0" hangingPunct="0">
              <a:lnSpc>
                <a:spcPct val="90000"/>
              </a:lnSpc>
              <a:spcAft>
                <a:spcPts val="300"/>
              </a:spcAft>
              <a:defRPr/>
            </a:pPr>
            <a:r>
              <a:rPr lang="en-US" sz="1400" b="1" dirty="0">
                <a:solidFill>
                  <a:srgbClr val="000000"/>
                </a:solidFill>
                <a:latin typeface="Calibri" pitchFamily="34" charset="0"/>
              </a:rPr>
              <a:t>Bill of Material Definition</a:t>
            </a:r>
          </a:p>
          <a:p>
            <a:pPr marL="171450" indent="-171450" eaLnBrk="0" hangingPunct="0">
              <a:lnSpc>
                <a:spcPct val="90000"/>
              </a:lnSpc>
              <a:buFont typeface="Wingdings" pitchFamily="2" charset="2"/>
              <a:buChar char="§"/>
              <a:defRPr/>
            </a:pPr>
            <a:r>
              <a:rPr lang="en-US" sz="1400" dirty="0">
                <a:solidFill>
                  <a:srgbClr val="000000"/>
                </a:solidFill>
                <a:latin typeface="Calibri" pitchFamily="34" charset="0"/>
              </a:rPr>
              <a:t>Multi-level BOM (n-tier)</a:t>
            </a:r>
          </a:p>
          <a:p>
            <a:pPr marL="171450" indent="-171450" eaLnBrk="0" hangingPunct="0">
              <a:lnSpc>
                <a:spcPct val="90000"/>
              </a:lnSpc>
              <a:buFont typeface="Wingdings" pitchFamily="2" charset="2"/>
              <a:buChar char="§"/>
              <a:defRPr/>
            </a:pPr>
            <a:r>
              <a:rPr lang="en-US" sz="1400" dirty="0">
                <a:solidFill>
                  <a:srgbClr val="000000"/>
                </a:solidFill>
                <a:latin typeface="Calibri" pitchFamily="34" charset="0"/>
              </a:rPr>
              <a:t>Define Multiple Substitutes per BOM Item</a:t>
            </a:r>
          </a:p>
          <a:p>
            <a:pPr marL="171450" indent="-171450" eaLnBrk="0" hangingPunct="0">
              <a:lnSpc>
                <a:spcPct val="90000"/>
              </a:lnSpc>
              <a:buFont typeface="Wingdings" pitchFamily="2" charset="2"/>
              <a:buChar char="§"/>
              <a:defRPr/>
            </a:pPr>
            <a:r>
              <a:rPr lang="en-US" sz="1400" dirty="0">
                <a:solidFill>
                  <a:srgbClr val="000000"/>
                </a:solidFill>
                <a:latin typeface="Calibri" pitchFamily="34" charset="0"/>
              </a:rPr>
              <a:t>Define Co-Products / By-Products</a:t>
            </a:r>
          </a:p>
          <a:p>
            <a:pPr marL="171450" indent="-171450" eaLnBrk="0" hangingPunct="0">
              <a:lnSpc>
                <a:spcPct val="90000"/>
              </a:lnSpc>
              <a:buFont typeface="Wingdings" pitchFamily="2" charset="2"/>
              <a:buChar char="§"/>
              <a:defRPr/>
            </a:pPr>
            <a:r>
              <a:rPr lang="en-US" sz="1400" dirty="0">
                <a:solidFill>
                  <a:srgbClr val="000000"/>
                </a:solidFill>
                <a:latin typeface="Calibri" pitchFamily="34" charset="0"/>
              </a:rPr>
              <a:t>Configure Specific Material Processing and Tracking Business Rules per BOM Item (e.g. </a:t>
            </a:r>
            <a:r>
              <a:rPr lang="en-US" sz="1400" dirty="0" err="1">
                <a:solidFill>
                  <a:srgbClr val="000000"/>
                </a:solidFill>
                <a:latin typeface="Calibri" pitchFamily="34" charset="0"/>
              </a:rPr>
              <a:t>backflush</a:t>
            </a:r>
            <a:r>
              <a:rPr lang="en-US" sz="1400" dirty="0">
                <a:solidFill>
                  <a:srgbClr val="000000"/>
                </a:solidFill>
                <a:latin typeface="Calibri" pitchFamily="34" charset="0"/>
              </a:rPr>
              <a:t>, maintain inventory, must consume from previous step, etc.)</a:t>
            </a:r>
          </a:p>
        </p:txBody>
      </p:sp>
      <p:pic>
        <p:nvPicPr>
          <p:cNvPr id="13" name="Picture 3"/>
          <p:cNvPicPr>
            <a:picLocks noChangeAspect="1" noChangeArrowheads="1"/>
          </p:cNvPicPr>
          <p:nvPr/>
        </p:nvPicPr>
        <p:blipFill>
          <a:blip r:embed="rId3"/>
          <a:srcRect/>
          <a:stretch>
            <a:fillRect/>
          </a:stretch>
        </p:blipFill>
        <p:spPr bwMode="auto">
          <a:xfrm>
            <a:off x="404802" y="2667000"/>
            <a:ext cx="2590800" cy="1422400"/>
          </a:xfrm>
          <a:prstGeom prst="rect">
            <a:avLst/>
          </a:prstGeom>
          <a:noFill/>
          <a:ln w="9525">
            <a:noFill/>
            <a:miter lim="800000"/>
            <a:headEnd/>
            <a:tailEnd/>
          </a:ln>
          <a:effectLst>
            <a:outerShdw blurRad="76200" dir="13500000" sy="23000" kx="1200000" algn="br" rotWithShape="0">
              <a:prstClr val="black">
                <a:alpha val="20000"/>
              </a:prstClr>
            </a:outerShdw>
          </a:effectLst>
        </p:spPr>
      </p:pic>
      <p:sp>
        <p:nvSpPr>
          <p:cNvPr id="14" name="AutoShape 5"/>
          <p:cNvSpPr>
            <a:spLocks noChangeArrowheads="1"/>
          </p:cNvSpPr>
          <p:nvPr/>
        </p:nvSpPr>
        <p:spPr bwMode="auto">
          <a:xfrm>
            <a:off x="328602" y="1524000"/>
            <a:ext cx="2743200" cy="903288"/>
          </a:xfrm>
          <a:prstGeom prst="roundRect">
            <a:avLst>
              <a:gd name="adj" fmla="val 16667"/>
            </a:avLst>
          </a:prstGeom>
          <a:gradFill rotWithShape="1">
            <a:gsLst>
              <a:gs pos="0">
                <a:srgbClr val="766728"/>
              </a:gs>
              <a:gs pos="50000">
                <a:srgbClr val="FFDF57"/>
              </a:gs>
              <a:gs pos="100000">
                <a:srgbClr val="766728"/>
              </a:gs>
            </a:gsLst>
            <a:lin ang="5400000" scaled="1"/>
          </a:gradFill>
          <a:ln w="19050" algn="ctr">
            <a:solidFill>
              <a:srgbClr val="003366"/>
            </a:solidFill>
            <a:round/>
            <a:headEnd/>
            <a:tailEnd/>
          </a:ln>
          <a:effectLst>
            <a:outerShdw blurRad="76200" dir="13500000" sy="23000" kx="1200000" algn="br" rotWithShape="0">
              <a:prstClr val="black">
                <a:alpha val="20000"/>
              </a:prstClr>
            </a:outerShdw>
          </a:effectLst>
          <a:scene3d>
            <a:camera prst="orthographicFront"/>
            <a:lightRig rig="threePt" dir="t"/>
          </a:scene3d>
          <a:sp3d>
            <a:bevelT/>
          </a:sp3d>
        </p:spPr>
        <p:txBody>
          <a:bodyPr wrap="none" lIns="92075" tIns="46038" rIns="92075" bIns="46038" anchor="ctr"/>
          <a:lstStyle/>
          <a:p>
            <a:pPr algn="ctr"/>
            <a:r>
              <a:rPr lang="en-US" sz="2800" b="1" dirty="0">
                <a:solidFill>
                  <a:srgbClr val="003366"/>
                </a:solidFill>
                <a:latin typeface="Invensys Andale"/>
              </a:rPr>
              <a:t>MES 4.0</a:t>
            </a:r>
          </a:p>
          <a:p>
            <a:pPr algn="ctr"/>
            <a:r>
              <a:rPr lang="en-US" sz="2000" b="1" dirty="0">
                <a:solidFill>
                  <a:srgbClr val="003366"/>
                </a:solidFill>
                <a:latin typeface="Invensys Andale"/>
              </a:rPr>
              <a:t>Operations</a:t>
            </a:r>
          </a:p>
        </p:txBody>
      </p:sp>
      <p:sp>
        <p:nvSpPr>
          <p:cNvPr id="15" name="AutoShape 5"/>
          <p:cNvSpPr>
            <a:spLocks noChangeArrowheads="1"/>
          </p:cNvSpPr>
          <p:nvPr/>
        </p:nvSpPr>
        <p:spPr bwMode="auto">
          <a:xfrm>
            <a:off x="1776402" y="2895600"/>
            <a:ext cx="533400" cy="304800"/>
          </a:xfrm>
          <a:prstGeom prst="roundRect">
            <a:avLst>
              <a:gd name="adj" fmla="val 16667"/>
            </a:avLst>
          </a:prstGeom>
          <a:gradFill>
            <a:gsLst>
              <a:gs pos="0">
                <a:schemeClr val="accent2"/>
              </a:gs>
              <a:gs pos="50000">
                <a:schemeClr val="bg1"/>
              </a:gs>
              <a:gs pos="100000">
                <a:schemeClr val="accent2"/>
              </a:gs>
            </a:gsLst>
            <a:lin ang="5400000" scaled="1"/>
          </a:gradFill>
          <a:ln w="19050" algn="ctr">
            <a:solidFill>
              <a:srgbClr val="003366"/>
            </a:solidFill>
            <a:round/>
            <a:headEnd/>
            <a:tailEnd/>
          </a:ln>
        </p:spPr>
        <p:txBody>
          <a:bodyPr wrap="none" lIns="92075" tIns="46038" rIns="92075" bIns="46038" anchor="ctr"/>
          <a:lstStyle/>
          <a:p>
            <a:pPr algn="ctr" eaLnBrk="0" hangingPunct="0">
              <a:lnSpc>
                <a:spcPct val="90000"/>
              </a:lnSpc>
              <a:defRPr/>
            </a:pPr>
            <a:r>
              <a:rPr lang="en-US" sz="800" b="1" dirty="0">
                <a:solidFill>
                  <a:srgbClr val="002060"/>
                </a:solidFill>
                <a:latin typeface="Invensys Andale" pitchFamily="34" charset="0"/>
              </a:rPr>
              <a:t>Mobility</a:t>
            </a:r>
          </a:p>
        </p:txBody>
      </p:sp>
      <p:sp>
        <p:nvSpPr>
          <p:cNvPr id="16" name="Freeform 36"/>
          <p:cNvSpPr>
            <a:spLocks noChangeArrowheads="1"/>
          </p:cNvSpPr>
          <p:nvPr/>
        </p:nvSpPr>
        <p:spPr bwMode="auto">
          <a:xfrm rot="-5018408">
            <a:off x="1085839" y="1887538"/>
            <a:ext cx="1077913" cy="1862138"/>
          </a:xfrm>
          <a:custGeom>
            <a:avLst/>
            <a:gdLst>
              <a:gd name="T0" fmla="*/ 1647473 w 1012305"/>
              <a:gd name="T1" fmla="*/ 0 h 2188830"/>
              <a:gd name="T2" fmla="*/ 0 w 1012305"/>
              <a:gd name="T3" fmla="*/ 217527 h 2188830"/>
              <a:gd name="T4" fmla="*/ 1895686 w 1012305"/>
              <a:gd name="T5" fmla="*/ 434939 h 2188830"/>
              <a:gd name="T6" fmla="*/ 1647473 w 1012305"/>
              <a:gd name="T7" fmla="*/ 0 h 2188830"/>
              <a:gd name="T8" fmla="*/ 0 60000 65536"/>
              <a:gd name="T9" fmla="*/ 0 60000 65536"/>
              <a:gd name="T10" fmla="*/ 0 60000 65536"/>
              <a:gd name="T11" fmla="*/ 0 60000 65536"/>
              <a:gd name="T12" fmla="*/ 0 w 1012305"/>
              <a:gd name="T13" fmla="*/ 0 h 2188830"/>
              <a:gd name="T14" fmla="*/ 1012305 w 1012305"/>
              <a:gd name="T15" fmla="*/ 2188830 h 2188830"/>
            </a:gdLst>
            <a:ahLst/>
            <a:cxnLst>
              <a:cxn ang="T8">
                <a:pos x="T0" y="T1"/>
              </a:cxn>
              <a:cxn ang="T9">
                <a:pos x="T2" y="T3"/>
              </a:cxn>
              <a:cxn ang="T10">
                <a:pos x="T4" y="T5"/>
              </a:cxn>
              <a:cxn ang="T11">
                <a:pos x="T6" y="T7"/>
              </a:cxn>
            </a:cxnLst>
            <a:rect l="T12" t="T13" r="T14" b="T15"/>
            <a:pathLst>
              <a:path w="1012305" h="2188830">
                <a:moveTo>
                  <a:pt x="879757" y="0"/>
                </a:moveTo>
                <a:lnTo>
                  <a:pt x="0" y="1094705"/>
                </a:lnTo>
                <a:lnTo>
                  <a:pt x="1012305" y="2188830"/>
                </a:lnTo>
                <a:lnTo>
                  <a:pt x="879757" y="0"/>
                </a:lnTo>
                <a:close/>
              </a:path>
            </a:pathLst>
          </a:custGeom>
          <a:solidFill>
            <a:srgbClr val="CC6600">
              <a:alpha val="39999"/>
            </a:srgbClr>
          </a:solidFill>
          <a:ln w="9525" algn="ctr">
            <a:noFill/>
            <a:round/>
            <a:headEnd/>
            <a:tailEnd/>
          </a:ln>
        </p:spPr>
        <p:txBody>
          <a:bodyPr wrap="none">
            <a:spAutoFit/>
          </a:bodyPr>
          <a:lstStyle/>
          <a:p>
            <a:endParaRPr lang="en-US"/>
          </a:p>
        </p:txBody>
      </p:sp>
      <p:sp>
        <p:nvSpPr>
          <p:cNvPr id="11" name="TextBox 10"/>
          <p:cNvSpPr txBox="1"/>
          <p:nvPr/>
        </p:nvSpPr>
        <p:spPr>
          <a:xfrm>
            <a:off x="4071934" y="1500174"/>
            <a:ext cx="4357718" cy="400110"/>
          </a:xfrm>
          <a:prstGeom prst="rect">
            <a:avLst/>
          </a:prstGeom>
          <a:noFill/>
        </p:spPr>
        <p:txBody>
          <a:bodyPr wrap="square" rtlCol="0">
            <a:spAutoFit/>
          </a:bodyPr>
          <a:lstStyle/>
          <a:p>
            <a:pPr algn="ctr"/>
            <a:r>
              <a:rPr lang="en-US" sz="2000" b="1" dirty="0">
                <a:latin typeface="Calibri" pitchFamily="34" charset="0"/>
              </a:rPr>
              <a:t>Product Definition</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itle 55"/>
          <p:cNvSpPr>
            <a:spLocks noGrp="1"/>
          </p:cNvSpPr>
          <p:nvPr>
            <p:ph type="title"/>
          </p:nvPr>
        </p:nvSpPr>
        <p:spPr>
          <a:xfrm>
            <a:off x="467544" y="260648"/>
            <a:ext cx="8281988" cy="904875"/>
          </a:xfrm>
        </p:spPr>
        <p:txBody>
          <a:bodyPr/>
          <a:lstStyle/>
          <a:p>
            <a:pPr eaLnBrk="1" hangingPunct="1"/>
            <a:r>
              <a:rPr lang="en-US" dirty="0"/>
              <a:t>Operations &amp; Execution Portfolio</a:t>
            </a:r>
            <a:br>
              <a:rPr lang="en-US" sz="3200" dirty="0"/>
            </a:br>
            <a:r>
              <a:rPr lang="en-US" sz="2800" dirty="0"/>
              <a:t>MES – Operations Features (cont.)</a:t>
            </a:r>
          </a:p>
        </p:txBody>
      </p:sp>
      <p:sp>
        <p:nvSpPr>
          <p:cNvPr id="19" name="Rounded Rectangle 18"/>
          <p:cNvSpPr/>
          <p:nvPr/>
        </p:nvSpPr>
        <p:spPr bwMode="auto">
          <a:xfrm>
            <a:off x="3500430" y="1142984"/>
            <a:ext cx="5500726" cy="471490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0" name="Rounded Rectangle 19"/>
          <p:cNvSpPr/>
          <p:nvPr/>
        </p:nvSpPr>
        <p:spPr bwMode="auto">
          <a:xfrm>
            <a:off x="3929058" y="1571612"/>
            <a:ext cx="4714908" cy="1214446"/>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8900000" scaled="1"/>
            <a:tileRect/>
          </a:gradFill>
          <a:ln>
            <a:noFill/>
            <a:headEnd/>
            <a:tailEnd/>
          </a:ln>
          <a:effectLst>
            <a:outerShdw blurRad="149987" dist="127000" dir="27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5"/>
          </a:fillRef>
          <a:effectRef idx="1">
            <a:schemeClr val="accent5"/>
          </a:effectRef>
          <a:fontRef idx="minor">
            <a:schemeClr val="lt1"/>
          </a:fontRef>
        </p:style>
        <p:txBody>
          <a:bodyPr wrap="square"/>
          <a:lstStyle/>
          <a:p>
            <a:pPr eaLnBrk="0" hangingPunct="0">
              <a:lnSpc>
                <a:spcPct val="90000"/>
              </a:lnSpc>
              <a:spcAft>
                <a:spcPts val="300"/>
              </a:spcAft>
              <a:defRPr/>
            </a:pPr>
            <a:r>
              <a:rPr lang="en-US" sz="1400" b="1" dirty="0">
                <a:solidFill>
                  <a:srgbClr val="000000"/>
                </a:solidFill>
                <a:latin typeface="Calibri" pitchFamily="34" charset="0"/>
              </a:rPr>
              <a:t>Production Management &amp; WIP Execution</a:t>
            </a:r>
          </a:p>
          <a:p>
            <a:pPr marL="171450" indent="-171450" eaLnBrk="0" hangingPunct="0">
              <a:lnSpc>
                <a:spcPct val="90000"/>
              </a:lnSpc>
              <a:buFont typeface="Wingdings" pitchFamily="2" charset="2"/>
              <a:buChar char="§"/>
              <a:defRPr/>
            </a:pPr>
            <a:r>
              <a:rPr lang="en-US" sz="1400" dirty="0">
                <a:solidFill>
                  <a:srgbClr val="000000"/>
                </a:solidFill>
                <a:latin typeface="Calibri" pitchFamily="34" charset="0"/>
              </a:rPr>
              <a:t>Full Production/Process Order Management</a:t>
            </a:r>
          </a:p>
          <a:p>
            <a:pPr marL="171450" indent="-171450" eaLnBrk="0" hangingPunct="0">
              <a:lnSpc>
                <a:spcPct val="90000"/>
              </a:lnSpc>
              <a:buFont typeface="Wingdings" pitchFamily="2" charset="2"/>
              <a:buChar char="§"/>
              <a:defRPr/>
            </a:pPr>
            <a:r>
              <a:rPr lang="en-US" sz="1400" dirty="0">
                <a:solidFill>
                  <a:srgbClr val="000000"/>
                </a:solidFill>
                <a:latin typeface="Calibri" pitchFamily="34" charset="0"/>
              </a:rPr>
              <a:t>Define and Execute Product Specific Production Routings</a:t>
            </a:r>
          </a:p>
          <a:p>
            <a:pPr marL="171450" indent="-171450" eaLnBrk="0" hangingPunct="0">
              <a:lnSpc>
                <a:spcPct val="90000"/>
              </a:lnSpc>
              <a:buFont typeface="Wingdings" pitchFamily="2" charset="2"/>
              <a:buChar char="§"/>
              <a:defRPr/>
            </a:pPr>
            <a:r>
              <a:rPr lang="en-US" sz="1400" dirty="0">
                <a:solidFill>
                  <a:srgbClr val="000000"/>
                </a:solidFill>
                <a:latin typeface="Calibri" pitchFamily="34" charset="0"/>
              </a:rPr>
              <a:t>Record and Track Production, Consumption and Labor</a:t>
            </a:r>
          </a:p>
          <a:p>
            <a:pPr marL="171450" indent="-171450" eaLnBrk="0" hangingPunct="0">
              <a:lnSpc>
                <a:spcPct val="90000"/>
              </a:lnSpc>
              <a:buFont typeface="Wingdings" pitchFamily="2" charset="2"/>
              <a:buChar char="§"/>
              <a:defRPr/>
            </a:pPr>
            <a:r>
              <a:rPr lang="en-US" sz="1400" dirty="0">
                <a:solidFill>
                  <a:srgbClr val="000000"/>
                </a:solidFill>
                <a:latin typeface="Calibri" pitchFamily="34" charset="0"/>
              </a:rPr>
              <a:t>WIP Status and Characteristics</a:t>
            </a:r>
          </a:p>
        </p:txBody>
      </p:sp>
      <p:sp>
        <p:nvSpPr>
          <p:cNvPr id="23" name="Rounded Rectangle 22"/>
          <p:cNvSpPr/>
          <p:nvPr/>
        </p:nvSpPr>
        <p:spPr bwMode="auto">
          <a:xfrm>
            <a:off x="3929058" y="2928934"/>
            <a:ext cx="4714908" cy="1357322"/>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8900000" scaled="1"/>
            <a:tileRect/>
          </a:gradFill>
          <a:ln>
            <a:noFill/>
            <a:headEnd/>
            <a:tailEnd/>
          </a:ln>
          <a:effectLst>
            <a:outerShdw blurRad="149987" dist="127000" dir="27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5"/>
          </a:fillRef>
          <a:effectRef idx="1">
            <a:schemeClr val="accent5"/>
          </a:effectRef>
          <a:fontRef idx="minor">
            <a:schemeClr val="lt1"/>
          </a:fontRef>
        </p:style>
        <p:txBody>
          <a:bodyPr wrap="square"/>
          <a:lstStyle/>
          <a:p>
            <a:pPr eaLnBrk="0" hangingPunct="0">
              <a:lnSpc>
                <a:spcPct val="90000"/>
              </a:lnSpc>
              <a:spcAft>
                <a:spcPts val="300"/>
              </a:spcAft>
              <a:defRPr/>
            </a:pPr>
            <a:r>
              <a:rPr lang="en-US" sz="1400" b="1" dirty="0">
                <a:solidFill>
                  <a:srgbClr val="000000"/>
                </a:solidFill>
                <a:latin typeface="Calibri" pitchFamily="34" charset="0"/>
              </a:rPr>
              <a:t>Inventory Management</a:t>
            </a:r>
          </a:p>
          <a:p>
            <a:pPr marL="171450" indent="-171450" eaLnBrk="0" hangingPunct="0">
              <a:lnSpc>
                <a:spcPct val="90000"/>
              </a:lnSpc>
              <a:buFont typeface="Wingdings" pitchFamily="2" charset="2"/>
              <a:buChar char="§"/>
              <a:defRPr/>
            </a:pPr>
            <a:r>
              <a:rPr lang="en-US" sz="1400" dirty="0">
                <a:solidFill>
                  <a:srgbClr val="000000"/>
                </a:solidFill>
                <a:latin typeface="Calibri" pitchFamily="34" charset="0"/>
              </a:rPr>
              <a:t>Configure Business Rules for Tracking Inventory on the Plant Floor (e.g. maintain composite lots, etc.)</a:t>
            </a:r>
          </a:p>
          <a:p>
            <a:pPr marL="171450" indent="-171450" eaLnBrk="0" hangingPunct="0">
              <a:lnSpc>
                <a:spcPct val="90000"/>
              </a:lnSpc>
              <a:buFont typeface="Wingdings" pitchFamily="2" charset="2"/>
              <a:buChar char="§"/>
              <a:defRPr/>
            </a:pPr>
            <a:r>
              <a:rPr lang="en-US" sz="1400" dirty="0">
                <a:solidFill>
                  <a:srgbClr val="000000"/>
                </a:solidFill>
                <a:latin typeface="Calibri" pitchFamily="34" charset="0"/>
              </a:rPr>
              <a:t>Can track bulk, lot or serialized inventory items</a:t>
            </a:r>
          </a:p>
          <a:p>
            <a:pPr marL="171450" indent="-171450" eaLnBrk="0" hangingPunct="0">
              <a:lnSpc>
                <a:spcPct val="90000"/>
              </a:lnSpc>
              <a:buFont typeface="Wingdings" pitchFamily="2" charset="2"/>
              <a:buChar char="§"/>
              <a:defRPr/>
            </a:pPr>
            <a:r>
              <a:rPr lang="en-US" sz="1400" dirty="0">
                <a:solidFill>
                  <a:srgbClr val="000000"/>
                </a:solidFill>
                <a:latin typeface="Calibri" pitchFamily="34" charset="0"/>
              </a:rPr>
              <a:t>Ability to Transfer, Split, Combine, Receive, Ship and Reclassify Inventory Items</a:t>
            </a:r>
          </a:p>
        </p:txBody>
      </p:sp>
      <p:pic>
        <p:nvPicPr>
          <p:cNvPr id="13" name="Picture 3"/>
          <p:cNvPicPr>
            <a:picLocks noChangeAspect="1" noChangeArrowheads="1"/>
          </p:cNvPicPr>
          <p:nvPr/>
        </p:nvPicPr>
        <p:blipFill>
          <a:blip r:embed="rId3"/>
          <a:srcRect/>
          <a:stretch>
            <a:fillRect/>
          </a:stretch>
        </p:blipFill>
        <p:spPr bwMode="auto">
          <a:xfrm>
            <a:off x="404802" y="2667000"/>
            <a:ext cx="2590800" cy="1422400"/>
          </a:xfrm>
          <a:prstGeom prst="rect">
            <a:avLst/>
          </a:prstGeom>
          <a:noFill/>
          <a:ln w="9525">
            <a:noFill/>
            <a:miter lim="800000"/>
            <a:headEnd/>
            <a:tailEnd/>
          </a:ln>
          <a:effectLst>
            <a:outerShdw blurRad="76200" dir="13500000" sy="23000" kx="1200000" algn="br" rotWithShape="0">
              <a:prstClr val="black">
                <a:alpha val="20000"/>
              </a:prstClr>
            </a:outerShdw>
          </a:effectLst>
        </p:spPr>
      </p:pic>
      <p:sp>
        <p:nvSpPr>
          <p:cNvPr id="14" name="AutoShape 5"/>
          <p:cNvSpPr>
            <a:spLocks noChangeArrowheads="1"/>
          </p:cNvSpPr>
          <p:nvPr/>
        </p:nvSpPr>
        <p:spPr bwMode="auto">
          <a:xfrm>
            <a:off x="328602" y="1524000"/>
            <a:ext cx="2743200" cy="903288"/>
          </a:xfrm>
          <a:prstGeom prst="roundRect">
            <a:avLst>
              <a:gd name="adj" fmla="val 16667"/>
            </a:avLst>
          </a:prstGeom>
          <a:gradFill rotWithShape="1">
            <a:gsLst>
              <a:gs pos="0">
                <a:srgbClr val="766728"/>
              </a:gs>
              <a:gs pos="50000">
                <a:srgbClr val="FFDF57"/>
              </a:gs>
              <a:gs pos="100000">
                <a:srgbClr val="766728"/>
              </a:gs>
            </a:gsLst>
            <a:lin ang="5400000" scaled="1"/>
          </a:gradFill>
          <a:ln w="19050" algn="ctr">
            <a:solidFill>
              <a:srgbClr val="003366"/>
            </a:solidFill>
            <a:round/>
            <a:headEnd/>
            <a:tailEnd/>
          </a:ln>
          <a:effectLst>
            <a:outerShdw blurRad="76200" dir="13500000" sy="23000" kx="1200000" algn="br" rotWithShape="0">
              <a:prstClr val="black">
                <a:alpha val="20000"/>
              </a:prstClr>
            </a:outerShdw>
          </a:effectLst>
          <a:scene3d>
            <a:camera prst="orthographicFront"/>
            <a:lightRig rig="threePt" dir="t"/>
          </a:scene3d>
          <a:sp3d>
            <a:bevelT/>
          </a:sp3d>
        </p:spPr>
        <p:txBody>
          <a:bodyPr wrap="none" lIns="92075" tIns="46038" rIns="92075" bIns="46038" anchor="ctr"/>
          <a:lstStyle/>
          <a:p>
            <a:pPr algn="ctr"/>
            <a:r>
              <a:rPr lang="en-US" sz="2800" b="1" dirty="0">
                <a:solidFill>
                  <a:srgbClr val="003366"/>
                </a:solidFill>
                <a:latin typeface="Invensys Andale"/>
              </a:rPr>
              <a:t>MES 4.0</a:t>
            </a:r>
          </a:p>
          <a:p>
            <a:pPr algn="ctr"/>
            <a:r>
              <a:rPr lang="en-US" sz="2000" b="1" dirty="0">
                <a:solidFill>
                  <a:srgbClr val="003366"/>
                </a:solidFill>
                <a:latin typeface="Invensys Andale"/>
              </a:rPr>
              <a:t>Operations</a:t>
            </a:r>
          </a:p>
        </p:txBody>
      </p:sp>
      <p:sp>
        <p:nvSpPr>
          <p:cNvPr id="15" name="AutoShape 5"/>
          <p:cNvSpPr>
            <a:spLocks noChangeArrowheads="1"/>
          </p:cNvSpPr>
          <p:nvPr/>
        </p:nvSpPr>
        <p:spPr bwMode="auto">
          <a:xfrm>
            <a:off x="1776402" y="2895600"/>
            <a:ext cx="533400" cy="304800"/>
          </a:xfrm>
          <a:prstGeom prst="roundRect">
            <a:avLst>
              <a:gd name="adj" fmla="val 16667"/>
            </a:avLst>
          </a:prstGeom>
          <a:gradFill>
            <a:gsLst>
              <a:gs pos="0">
                <a:schemeClr val="accent2"/>
              </a:gs>
              <a:gs pos="50000">
                <a:schemeClr val="bg1"/>
              </a:gs>
              <a:gs pos="100000">
                <a:schemeClr val="accent2"/>
              </a:gs>
            </a:gsLst>
            <a:lin ang="5400000" scaled="1"/>
          </a:gradFill>
          <a:ln w="19050" algn="ctr">
            <a:solidFill>
              <a:srgbClr val="003366"/>
            </a:solidFill>
            <a:round/>
            <a:headEnd/>
            <a:tailEnd/>
          </a:ln>
        </p:spPr>
        <p:txBody>
          <a:bodyPr wrap="none" lIns="92075" tIns="46038" rIns="92075" bIns="46038" anchor="ctr"/>
          <a:lstStyle/>
          <a:p>
            <a:pPr algn="ctr" eaLnBrk="0" hangingPunct="0">
              <a:lnSpc>
                <a:spcPct val="90000"/>
              </a:lnSpc>
              <a:defRPr/>
            </a:pPr>
            <a:r>
              <a:rPr lang="en-US" sz="800" b="1" dirty="0">
                <a:solidFill>
                  <a:srgbClr val="002060"/>
                </a:solidFill>
                <a:latin typeface="Invensys Andale" pitchFamily="34" charset="0"/>
              </a:rPr>
              <a:t>Mobility</a:t>
            </a:r>
          </a:p>
        </p:txBody>
      </p:sp>
      <p:sp>
        <p:nvSpPr>
          <p:cNvPr id="16" name="Freeform 36"/>
          <p:cNvSpPr>
            <a:spLocks noChangeArrowheads="1"/>
          </p:cNvSpPr>
          <p:nvPr/>
        </p:nvSpPr>
        <p:spPr bwMode="auto">
          <a:xfrm rot="-5018408">
            <a:off x="1085839" y="1887538"/>
            <a:ext cx="1077913" cy="1862138"/>
          </a:xfrm>
          <a:custGeom>
            <a:avLst/>
            <a:gdLst>
              <a:gd name="T0" fmla="*/ 1647473 w 1012305"/>
              <a:gd name="T1" fmla="*/ 0 h 2188830"/>
              <a:gd name="T2" fmla="*/ 0 w 1012305"/>
              <a:gd name="T3" fmla="*/ 217527 h 2188830"/>
              <a:gd name="T4" fmla="*/ 1895686 w 1012305"/>
              <a:gd name="T5" fmla="*/ 434939 h 2188830"/>
              <a:gd name="T6" fmla="*/ 1647473 w 1012305"/>
              <a:gd name="T7" fmla="*/ 0 h 2188830"/>
              <a:gd name="T8" fmla="*/ 0 60000 65536"/>
              <a:gd name="T9" fmla="*/ 0 60000 65536"/>
              <a:gd name="T10" fmla="*/ 0 60000 65536"/>
              <a:gd name="T11" fmla="*/ 0 60000 65536"/>
              <a:gd name="T12" fmla="*/ 0 w 1012305"/>
              <a:gd name="T13" fmla="*/ 0 h 2188830"/>
              <a:gd name="T14" fmla="*/ 1012305 w 1012305"/>
              <a:gd name="T15" fmla="*/ 2188830 h 2188830"/>
            </a:gdLst>
            <a:ahLst/>
            <a:cxnLst>
              <a:cxn ang="T8">
                <a:pos x="T0" y="T1"/>
              </a:cxn>
              <a:cxn ang="T9">
                <a:pos x="T2" y="T3"/>
              </a:cxn>
              <a:cxn ang="T10">
                <a:pos x="T4" y="T5"/>
              </a:cxn>
              <a:cxn ang="T11">
                <a:pos x="T6" y="T7"/>
              </a:cxn>
            </a:cxnLst>
            <a:rect l="T12" t="T13" r="T14" b="T15"/>
            <a:pathLst>
              <a:path w="1012305" h="2188830">
                <a:moveTo>
                  <a:pt x="879757" y="0"/>
                </a:moveTo>
                <a:lnTo>
                  <a:pt x="0" y="1094705"/>
                </a:lnTo>
                <a:lnTo>
                  <a:pt x="1012305" y="2188830"/>
                </a:lnTo>
                <a:lnTo>
                  <a:pt x="879757" y="0"/>
                </a:lnTo>
                <a:close/>
              </a:path>
            </a:pathLst>
          </a:custGeom>
          <a:solidFill>
            <a:srgbClr val="CC6600">
              <a:alpha val="39999"/>
            </a:srgbClr>
          </a:solidFill>
          <a:ln w="9525" algn="ctr">
            <a:noFill/>
            <a:round/>
            <a:headEnd/>
            <a:tailEnd/>
          </a:ln>
        </p:spPr>
        <p:txBody>
          <a:bodyPr wrap="none">
            <a:spAutoFit/>
          </a:bodyPr>
          <a:lstStyle/>
          <a:p>
            <a:endParaRPr lang="en-US"/>
          </a:p>
        </p:txBody>
      </p:sp>
      <p:sp>
        <p:nvSpPr>
          <p:cNvPr id="11" name="TextBox 10"/>
          <p:cNvSpPr txBox="1"/>
          <p:nvPr/>
        </p:nvSpPr>
        <p:spPr>
          <a:xfrm>
            <a:off x="4071934" y="1142984"/>
            <a:ext cx="4286280" cy="400110"/>
          </a:xfrm>
          <a:prstGeom prst="rect">
            <a:avLst/>
          </a:prstGeom>
          <a:noFill/>
        </p:spPr>
        <p:txBody>
          <a:bodyPr wrap="square" rtlCol="0">
            <a:spAutoFit/>
          </a:bodyPr>
          <a:lstStyle/>
          <a:p>
            <a:pPr algn="ctr"/>
            <a:r>
              <a:rPr lang="en-US" sz="2000" b="1" dirty="0">
                <a:latin typeface="Calibri" pitchFamily="34" charset="0"/>
              </a:rPr>
              <a:t>Production Execution</a:t>
            </a:r>
          </a:p>
        </p:txBody>
      </p:sp>
      <p:sp>
        <p:nvSpPr>
          <p:cNvPr id="12" name="Rounded Rectangle 11"/>
          <p:cNvSpPr/>
          <p:nvPr/>
        </p:nvSpPr>
        <p:spPr bwMode="auto">
          <a:xfrm>
            <a:off x="3929058" y="4429132"/>
            <a:ext cx="4714908" cy="1143008"/>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8900000" scaled="1"/>
            <a:tileRect/>
          </a:gradFill>
          <a:ln>
            <a:noFill/>
            <a:headEnd/>
            <a:tailEnd/>
          </a:ln>
          <a:effectLst>
            <a:outerShdw blurRad="149987" dist="127000" dir="27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5"/>
          </a:fillRef>
          <a:effectRef idx="1">
            <a:schemeClr val="accent5"/>
          </a:effectRef>
          <a:fontRef idx="minor">
            <a:schemeClr val="lt1"/>
          </a:fontRef>
        </p:style>
        <p:txBody>
          <a:bodyPr wrap="square"/>
          <a:lstStyle/>
          <a:p>
            <a:pPr eaLnBrk="0" hangingPunct="0">
              <a:lnSpc>
                <a:spcPct val="90000"/>
              </a:lnSpc>
              <a:spcAft>
                <a:spcPts val="300"/>
              </a:spcAft>
              <a:defRPr/>
            </a:pPr>
            <a:r>
              <a:rPr lang="en-US" sz="1400" b="1" dirty="0">
                <a:solidFill>
                  <a:srgbClr val="000000"/>
                </a:solidFill>
                <a:latin typeface="Calibri" pitchFamily="34" charset="0"/>
              </a:rPr>
              <a:t>Storage Management</a:t>
            </a:r>
          </a:p>
          <a:p>
            <a:pPr marL="171450" indent="-171450" eaLnBrk="0" hangingPunct="0">
              <a:lnSpc>
                <a:spcPct val="90000"/>
              </a:lnSpc>
              <a:buFont typeface="Wingdings" pitchFamily="2" charset="2"/>
              <a:buChar char="§"/>
              <a:defRPr/>
            </a:pPr>
            <a:r>
              <a:rPr lang="en-US" sz="1400" dirty="0">
                <a:solidFill>
                  <a:srgbClr val="000000"/>
                </a:solidFill>
                <a:latin typeface="Calibri" pitchFamily="34" charset="0"/>
              </a:rPr>
              <a:t>Ability to Define Fixed or Mobile Inventory Locations</a:t>
            </a:r>
          </a:p>
          <a:p>
            <a:pPr marL="171450" indent="-171450" eaLnBrk="0" hangingPunct="0">
              <a:lnSpc>
                <a:spcPct val="90000"/>
              </a:lnSpc>
              <a:buFont typeface="Wingdings" pitchFamily="2" charset="2"/>
              <a:buChar char="§"/>
              <a:defRPr/>
            </a:pPr>
            <a:r>
              <a:rPr lang="en-US" sz="1400" dirty="0">
                <a:solidFill>
                  <a:srgbClr val="000000"/>
                </a:solidFill>
                <a:latin typeface="Calibri" pitchFamily="34" charset="0"/>
              </a:rPr>
              <a:t>Ability to Monitor the State of Inventory Locations</a:t>
            </a:r>
          </a:p>
          <a:p>
            <a:pPr marL="171450" indent="-171450" eaLnBrk="0" hangingPunct="0">
              <a:lnSpc>
                <a:spcPct val="90000"/>
              </a:lnSpc>
              <a:buFont typeface="Wingdings" pitchFamily="2" charset="2"/>
              <a:buChar char="§"/>
              <a:defRPr/>
            </a:pPr>
            <a:r>
              <a:rPr lang="en-US" sz="1400" dirty="0">
                <a:solidFill>
                  <a:srgbClr val="000000"/>
                </a:solidFill>
                <a:latin typeface="Calibri" pitchFamily="34" charset="0"/>
              </a:rPr>
              <a:t>Track the Movements and Location of Mobile Storage Devices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itle 55"/>
          <p:cNvSpPr>
            <a:spLocks noGrp="1"/>
          </p:cNvSpPr>
          <p:nvPr>
            <p:ph type="title"/>
          </p:nvPr>
        </p:nvSpPr>
        <p:spPr>
          <a:xfrm>
            <a:off x="467544" y="188640"/>
            <a:ext cx="8281988" cy="904875"/>
          </a:xfrm>
        </p:spPr>
        <p:txBody>
          <a:bodyPr/>
          <a:lstStyle/>
          <a:p>
            <a:pPr eaLnBrk="1" hangingPunct="1"/>
            <a:r>
              <a:rPr lang="en-US" dirty="0"/>
              <a:t>Operations &amp; Execution Portfolio</a:t>
            </a:r>
            <a:br>
              <a:rPr lang="en-US" sz="3200" dirty="0"/>
            </a:br>
            <a:r>
              <a:rPr lang="en-US" sz="2800" dirty="0"/>
              <a:t>MES – Operations Features (cont.)</a:t>
            </a:r>
          </a:p>
        </p:txBody>
      </p:sp>
      <p:sp>
        <p:nvSpPr>
          <p:cNvPr id="19" name="Rounded Rectangle 18"/>
          <p:cNvSpPr/>
          <p:nvPr/>
        </p:nvSpPr>
        <p:spPr bwMode="auto">
          <a:xfrm>
            <a:off x="3500430" y="1142984"/>
            <a:ext cx="5500726" cy="485778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0" name="Rounded Rectangle 19"/>
          <p:cNvSpPr/>
          <p:nvPr/>
        </p:nvSpPr>
        <p:spPr bwMode="auto">
          <a:xfrm>
            <a:off x="3929058" y="1571612"/>
            <a:ext cx="4714908" cy="1285884"/>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8900000" scaled="1"/>
            <a:tileRect/>
          </a:gradFill>
          <a:ln>
            <a:noFill/>
            <a:headEnd/>
            <a:tailEnd/>
          </a:ln>
          <a:effectLst>
            <a:outerShdw blurRad="149987" dist="127000" dir="27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5"/>
          </a:fillRef>
          <a:effectRef idx="1">
            <a:schemeClr val="accent5"/>
          </a:effectRef>
          <a:fontRef idx="minor">
            <a:schemeClr val="lt1"/>
          </a:fontRef>
        </p:style>
        <p:txBody>
          <a:bodyPr wrap="square"/>
          <a:lstStyle/>
          <a:p>
            <a:pPr eaLnBrk="0" hangingPunct="0">
              <a:lnSpc>
                <a:spcPct val="90000"/>
              </a:lnSpc>
              <a:spcAft>
                <a:spcPts val="300"/>
              </a:spcAft>
              <a:defRPr/>
            </a:pPr>
            <a:r>
              <a:rPr lang="en-US" sz="1400" b="1" dirty="0">
                <a:solidFill>
                  <a:srgbClr val="000000"/>
                </a:solidFill>
                <a:latin typeface="Calibri" pitchFamily="34" charset="0"/>
              </a:rPr>
              <a:t>Equipment / Machine Setup</a:t>
            </a:r>
          </a:p>
          <a:p>
            <a:pPr marL="171450" indent="-171450" eaLnBrk="0" hangingPunct="0">
              <a:lnSpc>
                <a:spcPct val="90000"/>
              </a:lnSpc>
              <a:buFont typeface="Wingdings" pitchFamily="2" charset="2"/>
              <a:buChar char="§"/>
              <a:defRPr/>
            </a:pPr>
            <a:r>
              <a:rPr lang="en-US" sz="1400" dirty="0">
                <a:solidFill>
                  <a:srgbClr val="000000"/>
                </a:solidFill>
                <a:latin typeface="Calibri" pitchFamily="34" charset="0"/>
              </a:rPr>
              <a:t>Common Equipment Setup Templates</a:t>
            </a:r>
          </a:p>
          <a:p>
            <a:pPr marL="176213" indent="-176213">
              <a:buSzPct val="100000"/>
              <a:buFont typeface="Wingdings" pitchFamily="2" charset="2"/>
              <a:buChar char="§"/>
              <a:defRPr/>
            </a:pPr>
            <a:r>
              <a:rPr lang="en-US" sz="1400" dirty="0">
                <a:solidFill>
                  <a:schemeClr val="tx1"/>
                </a:solidFill>
                <a:latin typeface="Calibri" pitchFamily="34" charset="0"/>
              </a:rPr>
              <a:t>Enable Consistency in Equipment setup</a:t>
            </a:r>
          </a:p>
          <a:p>
            <a:pPr marL="176213" indent="-176213">
              <a:buSzPct val="100000"/>
              <a:buFont typeface="Wingdings" pitchFamily="2" charset="2"/>
              <a:buChar char="§"/>
              <a:defRPr/>
            </a:pPr>
            <a:r>
              <a:rPr lang="en-US" sz="1400" dirty="0">
                <a:solidFill>
                  <a:schemeClr val="tx1"/>
                </a:solidFill>
                <a:latin typeface="Calibri" pitchFamily="34" charset="0"/>
              </a:rPr>
              <a:t>Ability to Capture a “Golden” Setup</a:t>
            </a:r>
          </a:p>
          <a:p>
            <a:pPr marL="176213" indent="-176213">
              <a:buSzPct val="100000"/>
              <a:buFont typeface="Wingdings" pitchFamily="2" charset="2"/>
              <a:buChar char="§"/>
              <a:defRPr/>
            </a:pPr>
            <a:r>
              <a:rPr lang="en-US" sz="1400" dirty="0">
                <a:solidFill>
                  <a:schemeClr val="tx1"/>
                </a:solidFill>
                <a:latin typeface="Calibri" pitchFamily="34" charset="0"/>
              </a:rPr>
              <a:t>Ability to Enforce Steps and/or Procedures</a:t>
            </a:r>
            <a:endParaRPr lang="en-US" sz="1400" dirty="0">
              <a:solidFill>
                <a:srgbClr val="000000"/>
              </a:solidFill>
              <a:latin typeface="Calibri" pitchFamily="34" charset="0"/>
            </a:endParaRPr>
          </a:p>
        </p:txBody>
      </p:sp>
      <p:sp>
        <p:nvSpPr>
          <p:cNvPr id="23" name="Rounded Rectangle 22"/>
          <p:cNvSpPr/>
          <p:nvPr/>
        </p:nvSpPr>
        <p:spPr bwMode="auto">
          <a:xfrm>
            <a:off x="3929058" y="3000372"/>
            <a:ext cx="4714908" cy="1357322"/>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8900000" scaled="1"/>
            <a:tileRect/>
          </a:gradFill>
          <a:ln>
            <a:noFill/>
            <a:headEnd/>
            <a:tailEnd/>
          </a:ln>
          <a:effectLst>
            <a:outerShdw blurRad="149987" dist="127000" dir="27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5"/>
          </a:fillRef>
          <a:effectRef idx="1">
            <a:schemeClr val="accent5"/>
          </a:effectRef>
          <a:fontRef idx="minor">
            <a:schemeClr val="lt1"/>
          </a:fontRef>
        </p:style>
        <p:txBody>
          <a:bodyPr wrap="square"/>
          <a:lstStyle/>
          <a:p>
            <a:pPr eaLnBrk="0" hangingPunct="0">
              <a:lnSpc>
                <a:spcPct val="90000"/>
              </a:lnSpc>
              <a:spcAft>
                <a:spcPts val="300"/>
              </a:spcAft>
              <a:defRPr/>
            </a:pPr>
            <a:r>
              <a:rPr lang="en-US" sz="1400" b="1" dirty="0">
                <a:solidFill>
                  <a:srgbClr val="000000"/>
                </a:solidFill>
                <a:latin typeface="Calibri" pitchFamily="34" charset="0"/>
              </a:rPr>
              <a:t>Procedure Step Manager</a:t>
            </a:r>
          </a:p>
          <a:p>
            <a:pPr marL="171450" indent="-171450">
              <a:buSzPct val="100000"/>
              <a:buFont typeface="Wingdings" pitchFamily="2" charset="2"/>
              <a:buChar char="§"/>
              <a:defRPr/>
            </a:pPr>
            <a:r>
              <a:rPr lang="en-US" sz="1400" dirty="0">
                <a:solidFill>
                  <a:schemeClr val="tx1"/>
                </a:solidFill>
                <a:latin typeface="Calibri" pitchFamily="34" charset="0"/>
                <a:cs typeface="Times New Roman" pitchFamily="18" charset="0"/>
              </a:rPr>
              <a:t>Guide an Operator Through a Manual or Semi-Automatic Procedure at a Particular Manufacturing Operation</a:t>
            </a:r>
            <a:endParaRPr lang="en-US" sz="1400" dirty="0">
              <a:solidFill>
                <a:schemeClr val="tx1"/>
              </a:solidFill>
              <a:latin typeface="Calibri" pitchFamily="34" charset="0"/>
            </a:endParaRPr>
          </a:p>
          <a:p>
            <a:pPr marL="171450" indent="-171450">
              <a:buSzPct val="100000"/>
              <a:buFont typeface="Wingdings" pitchFamily="2" charset="2"/>
              <a:buChar char="§"/>
              <a:defRPr/>
            </a:pPr>
            <a:r>
              <a:rPr lang="en-US" sz="1400" dirty="0">
                <a:solidFill>
                  <a:schemeClr val="tx1"/>
                </a:solidFill>
                <a:latin typeface="Calibri" pitchFamily="34" charset="0"/>
              </a:rPr>
              <a:t>Configure Required “Step Actions” (e.g. consume material, acknowledge message, view document, etc.)</a:t>
            </a:r>
            <a:endParaRPr lang="en-US" sz="1400" dirty="0">
              <a:solidFill>
                <a:srgbClr val="000000"/>
              </a:solidFill>
              <a:latin typeface="Calibri" pitchFamily="34" charset="0"/>
            </a:endParaRPr>
          </a:p>
        </p:txBody>
      </p:sp>
      <p:pic>
        <p:nvPicPr>
          <p:cNvPr id="13" name="Picture 3"/>
          <p:cNvPicPr>
            <a:picLocks noChangeAspect="1" noChangeArrowheads="1"/>
          </p:cNvPicPr>
          <p:nvPr/>
        </p:nvPicPr>
        <p:blipFill>
          <a:blip r:embed="rId3"/>
          <a:srcRect/>
          <a:stretch>
            <a:fillRect/>
          </a:stretch>
        </p:blipFill>
        <p:spPr bwMode="auto">
          <a:xfrm>
            <a:off x="404802" y="2667000"/>
            <a:ext cx="2590800" cy="1422400"/>
          </a:xfrm>
          <a:prstGeom prst="rect">
            <a:avLst/>
          </a:prstGeom>
          <a:noFill/>
          <a:ln w="9525">
            <a:noFill/>
            <a:miter lim="800000"/>
            <a:headEnd/>
            <a:tailEnd/>
          </a:ln>
          <a:effectLst>
            <a:outerShdw blurRad="76200" dir="13500000" sy="23000" kx="1200000" algn="br" rotWithShape="0">
              <a:prstClr val="black">
                <a:alpha val="20000"/>
              </a:prstClr>
            </a:outerShdw>
          </a:effectLst>
        </p:spPr>
      </p:pic>
      <p:sp>
        <p:nvSpPr>
          <p:cNvPr id="14" name="AutoShape 5"/>
          <p:cNvSpPr>
            <a:spLocks noChangeArrowheads="1"/>
          </p:cNvSpPr>
          <p:nvPr/>
        </p:nvSpPr>
        <p:spPr bwMode="auto">
          <a:xfrm>
            <a:off x="328602" y="1524000"/>
            <a:ext cx="2743200" cy="903288"/>
          </a:xfrm>
          <a:prstGeom prst="roundRect">
            <a:avLst>
              <a:gd name="adj" fmla="val 16667"/>
            </a:avLst>
          </a:prstGeom>
          <a:gradFill rotWithShape="1">
            <a:gsLst>
              <a:gs pos="0">
                <a:srgbClr val="766728"/>
              </a:gs>
              <a:gs pos="50000">
                <a:srgbClr val="FFDF57"/>
              </a:gs>
              <a:gs pos="100000">
                <a:srgbClr val="766728"/>
              </a:gs>
            </a:gsLst>
            <a:lin ang="5400000" scaled="1"/>
          </a:gradFill>
          <a:ln w="19050" algn="ctr">
            <a:solidFill>
              <a:srgbClr val="003366"/>
            </a:solidFill>
            <a:round/>
            <a:headEnd/>
            <a:tailEnd/>
          </a:ln>
          <a:effectLst>
            <a:outerShdw blurRad="76200" dir="13500000" sy="23000" kx="1200000" algn="br" rotWithShape="0">
              <a:prstClr val="black">
                <a:alpha val="20000"/>
              </a:prstClr>
            </a:outerShdw>
          </a:effectLst>
          <a:scene3d>
            <a:camera prst="orthographicFront"/>
            <a:lightRig rig="threePt" dir="t"/>
          </a:scene3d>
          <a:sp3d>
            <a:bevelT/>
          </a:sp3d>
        </p:spPr>
        <p:txBody>
          <a:bodyPr wrap="none" lIns="92075" tIns="46038" rIns="92075" bIns="46038" anchor="ctr"/>
          <a:lstStyle/>
          <a:p>
            <a:pPr algn="ctr"/>
            <a:r>
              <a:rPr lang="en-US" sz="2800" b="1" dirty="0">
                <a:solidFill>
                  <a:srgbClr val="003366"/>
                </a:solidFill>
                <a:latin typeface="Invensys Andale"/>
              </a:rPr>
              <a:t>MES 4.0</a:t>
            </a:r>
          </a:p>
          <a:p>
            <a:pPr algn="ctr"/>
            <a:r>
              <a:rPr lang="en-US" sz="2000" b="1" dirty="0">
                <a:solidFill>
                  <a:srgbClr val="003366"/>
                </a:solidFill>
                <a:latin typeface="Invensys Andale"/>
              </a:rPr>
              <a:t>Operations</a:t>
            </a:r>
          </a:p>
        </p:txBody>
      </p:sp>
      <p:sp>
        <p:nvSpPr>
          <p:cNvPr id="15" name="AutoShape 5"/>
          <p:cNvSpPr>
            <a:spLocks noChangeArrowheads="1"/>
          </p:cNvSpPr>
          <p:nvPr/>
        </p:nvSpPr>
        <p:spPr bwMode="auto">
          <a:xfrm>
            <a:off x="1776402" y="2895600"/>
            <a:ext cx="533400" cy="304800"/>
          </a:xfrm>
          <a:prstGeom prst="roundRect">
            <a:avLst>
              <a:gd name="adj" fmla="val 16667"/>
            </a:avLst>
          </a:prstGeom>
          <a:gradFill>
            <a:gsLst>
              <a:gs pos="0">
                <a:schemeClr val="accent2"/>
              </a:gs>
              <a:gs pos="50000">
                <a:schemeClr val="bg1"/>
              </a:gs>
              <a:gs pos="100000">
                <a:schemeClr val="accent2"/>
              </a:gs>
            </a:gsLst>
            <a:lin ang="5400000" scaled="1"/>
          </a:gradFill>
          <a:ln w="19050" algn="ctr">
            <a:solidFill>
              <a:srgbClr val="003366"/>
            </a:solidFill>
            <a:round/>
            <a:headEnd/>
            <a:tailEnd/>
          </a:ln>
        </p:spPr>
        <p:txBody>
          <a:bodyPr wrap="none" lIns="92075" tIns="46038" rIns="92075" bIns="46038" anchor="ctr"/>
          <a:lstStyle/>
          <a:p>
            <a:pPr algn="ctr" eaLnBrk="0" hangingPunct="0">
              <a:lnSpc>
                <a:spcPct val="90000"/>
              </a:lnSpc>
              <a:defRPr/>
            </a:pPr>
            <a:r>
              <a:rPr lang="en-US" sz="800" b="1" dirty="0">
                <a:solidFill>
                  <a:srgbClr val="002060"/>
                </a:solidFill>
                <a:latin typeface="Invensys Andale" pitchFamily="34" charset="0"/>
              </a:rPr>
              <a:t>Mobility</a:t>
            </a:r>
          </a:p>
        </p:txBody>
      </p:sp>
      <p:sp>
        <p:nvSpPr>
          <p:cNvPr id="16" name="Freeform 36"/>
          <p:cNvSpPr>
            <a:spLocks noChangeArrowheads="1"/>
          </p:cNvSpPr>
          <p:nvPr/>
        </p:nvSpPr>
        <p:spPr bwMode="auto">
          <a:xfrm rot="-5018408">
            <a:off x="1085839" y="1887538"/>
            <a:ext cx="1077913" cy="1862138"/>
          </a:xfrm>
          <a:custGeom>
            <a:avLst/>
            <a:gdLst>
              <a:gd name="T0" fmla="*/ 1647473 w 1012305"/>
              <a:gd name="T1" fmla="*/ 0 h 2188830"/>
              <a:gd name="T2" fmla="*/ 0 w 1012305"/>
              <a:gd name="T3" fmla="*/ 217527 h 2188830"/>
              <a:gd name="T4" fmla="*/ 1895686 w 1012305"/>
              <a:gd name="T5" fmla="*/ 434939 h 2188830"/>
              <a:gd name="T6" fmla="*/ 1647473 w 1012305"/>
              <a:gd name="T7" fmla="*/ 0 h 2188830"/>
              <a:gd name="T8" fmla="*/ 0 60000 65536"/>
              <a:gd name="T9" fmla="*/ 0 60000 65536"/>
              <a:gd name="T10" fmla="*/ 0 60000 65536"/>
              <a:gd name="T11" fmla="*/ 0 60000 65536"/>
              <a:gd name="T12" fmla="*/ 0 w 1012305"/>
              <a:gd name="T13" fmla="*/ 0 h 2188830"/>
              <a:gd name="T14" fmla="*/ 1012305 w 1012305"/>
              <a:gd name="T15" fmla="*/ 2188830 h 2188830"/>
            </a:gdLst>
            <a:ahLst/>
            <a:cxnLst>
              <a:cxn ang="T8">
                <a:pos x="T0" y="T1"/>
              </a:cxn>
              <a:cxn ang="T9">
                <a:pos x="T2" y="T3"/>
              </a:cxn>
              <a:cxn ang="T10">
                <a:pos x="T4" y="T5"/>
              </a:cxn>
              <a:cxn ang="T11">
                <a:pos x="T6" y="T7"/>
              </a:cxn>
            </a:cxnLst>
            <a:rect l="T12" t="T13" r="T14" b="T15"/>
            <a:pathLst>
              <a:path w="1012305" h="2188830">
                <a:moveTo>
                  <a:pt x="879757" y="0"/>
                </a:moveTo>
                <a:lnTo>
                  <a:pt x="0" y="1094705"/>
                </a:lnTo>
                <a:lnTo>
                  <a:pt x="1012305" y="2188830"/>
                </a:lnTo>
                <a:lnTo>
                  <a:pt x="879757" y="0"/>
                </a:lnTo>
                <a:close/>
              </a:path>
            </a:pathLst>
          </a:custGeom>
          <a:solidFill>
            <a:srgbClr val="CC6600">
              <a:alpha val="39999"/>
            </a:srgbClr>
          </a:solidFill>
          <a:ln w="9525" algn="ctr">
            <a:noFill/>
            <a:round/>
            <a:headEnd/>
            <a:tailEnd/>
          </a:ln>
        </p:spPr>
        <p:txBody>
          <a:bodyPr wrap="none">
            <a:spAutoFit/>
          </a:bodyPr>
          <a:lstStyle/>
          <a:p>
            <a:endParaRPr lang="en-US"/>
          </a:p>
        </p:txBody>
      </p:sp>
      <p:sp>
        <p:nvSpPr>
          <p:cNvPr id="11" name="TextBox 10"/>
          <p:cNvSpPr txBox="1"/>
          <p:nvPr/>
        </p:nvSpPr>
        <p:spPr>
          <a:xfrm>
            <a:off x="4071934" y="1142984"/>
            <a:ext cx="4286280" cy="400110"/>
          </a:xfrm>
          <a:prstGeom prst="rect">
            <a:avLst/>
          </a:prstGeom>
          <a:noFill/>
        </p:spPr>
        <p:txBody>
          <a:bodyPr wrap="square" rtlCol="0">
            <a:spAutoFit/>
          </a:bodyPr>
          <a:lstStyle/>
          <a:p>
            <a:pPr algn="ctr"/>
            <a:r>
              <a:rPr lang="en-US" sz="2000" b="1" dirty="0">
                <a:latin typeface="Calibri" pitchFamily="34" charset="0"/>
              </a:rPr>
              <a:t>Equipment Operations</a:t>
            </a:r>
          </a:p>
        </p:txBody>
      </p:sp>
      <p:sp>
        <p:nvSpPr>
          <p:cNvPr id="12" name="Rounded Rectangle 11"/>
          <p:cNvSpPr/>
          <p:nvPr/>
        </p:nvSpPr>
        <p:spPr bwMode="auto">
          <a:xfrm>
            <a:off x="3929058" y="4500570"/>
            <a:ext cx="4714908" cy="1285884"/>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8900000" scaled="1"/>
            <a:tileRect/>
          </a:gradFill>
          <a:ln>
            <a:noFill/>
            <a:headEnd/>
            <a:tailEnd/>
          </a:ln>
          <a:effectLst>
            <a:outerShdw blurRad="149987" dist="127000" dir="27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5"/>
          </a:fillRef>
          <a:effectRef idx="1">
            <a:schemeClr val="accent5"/>
          </a:effectRef>
          <a:fontRef idx="minor">
            <a:schemeClr val="lt1"/>
          </a:fontRef>
        </p:style>
        <p:txBody>
          <a:bodyPr wrap="square"/>
          <a:lstStyle/>
          <a:p>
            <a:pPr eaLnBrk="0" hangingPunct="0">
              <a:lnSpc>
                <a:spcPct val="90000"/>
              </a:lnSpc>
              <a:spcAft>
                <a:spcPts val="300"/>
              </a:spcAft>
              <a:defRPr/>
            </a:pPr>
            <a:r>
              <a:rPr lang="en-US" sz="1400" b="1" dirty="0">
                <a:solidFill>
                  <a:srgbClr val="000000"/>
                </a:solidFill>
                <a:latin typeface="Calibri" pitchFamily="34" charset="0"/>
              </a:rPr>
              <a:t>Production Event Tracking</a:t>
            </a:r>
          </a:p>
          <a:p>
            <a:pPr marL="171450" indent="-171450" eaLnBrk="0" hangingPunct="0">
              <a:lnSpc>
                <a:spcPct val="90000"/>
              </a:lnSpc>
              <a:buFont typeface="Wingdings" pitchFamily="2" charset="2"/>
              <a:buChar char="§"/>
              <a:defRPr/>
            </a:pPr>
            <a:r>
              <a:rPr lang="en-US" sz="1400" dirty="0">
                <a:solidFill>
                  <a:schemeClr val="tx1"/>
                </a:solidFill>
                <a:latin typeface="Calibri" pitchFamily="34" charset="0"/>
              </a:rPr>
              <a:t>Ability to Capture Production Events Including Counts, Weights, Scrap and Reason codes</a:t>
            </a:r>
          </a:p>
          <a:p>
            <a:pPr marL="171450" indent="-171450">
              <a:buSzPct val="100000"/>
              <a:buFont typeface="Wingdings" pitchFamily="2" charset="2"/>
              <a:buChar char="§"/>
              <a:defRPr/>
            </a:pPr>
            <a:r>
              <a:rPr lang="en-US" sz="1400" dirty="0">
                <a:solidFill>
                  <a:schemeClr val="tx1"/>
                </a:solidFill>
                <a:latin typeface="Calibri" pitchFamily="34" charset="0"/>
              </a:rPr>
              <a:t>Ability to Report and Drill Through History, Enabling Genealogy, Traceability</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itle 55"/>
          <p:cNvSpPr>
            <a:spLocks noGrp="1"/>
          </p:cNvSpPr>
          <p:nvPr>
            <p:ph type="title"/>
          </p:nvPr>
        </p:nvSpPr>
        <p:spPr/>
        <p:txBody>
          <a:bodyPr/>
          <a:lstStyle/>
          <a:p>
            <a:pPr eaLnBrk="1" hangingPunct="1"/>
            <a:r>
              <a:rPr lang="en-US" dirty="0"/>
              <a:t>Operations &amp; Execution Portfolio</a:t>
            </a:r>
            <a:br>
              <a:rPr lang="en-US" sz="3200" dirty="0"/>
            </a:br>
            <a:r>
              <a:rPr lang="en-US" sz="2800" dirty="0"/>
              <a:t>MES – Operations Features (cont.)</a:t>
            </a:r>
          </a:p>
        </p:txBody>
      </p:sp>
      <p:sp>
        <p:nvSpPr>
          <p:cNvPr id="19" name="Rounded Rectangle 18"/>
          <p:cNvSpPr/>
          <p:nvPr/>
        </p:nvSpPr>
        <p:spPr bwMode="auto">
          <a:xfrm>
            <a:off x="3500430" y="1428736"/>
            <a:ext cx="5500726" cy="3857652"/>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0" name="Rounded Rectangle 19"/>
          <p:cNvSpPr/>
          <p:nvPr/>
        </p:nvSpPr>
        <p:spPr bwMode="auto">
          <a:xfrm>
            <a:off x="3929058" y="1857364"/>
            <a:ext cx="4714908" cy="142876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8900000" scaled="1"/>
            <a:tileRect/>
          </a:gradFill>
          <a:ln>
            <a:noFill/>
            <a:headEnd/>
            <a:tailEnd/>
          </a:ln>
          <a:effectLst>
            <a:outerShdw blurRad="149987" dist="127000" dir="27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5"/>
          </a:fillRef>
          <a:effectRef idx="1">
            <a:schemeClr val="accent5"/>
          </a:effectRef>
          <a:fontRef idx="minor">
            <a:schemeClr val="lt1"/>
          </a:fontRef>
        </p:style>
        <p:txBody>
          <a:bodyPr wrap="square"/>
          <a:lstStyle/>
          <a:p>
            <a:pPr eaLnBrk="0" hangingPunct="0">
              <a:lnSpc>
                <a:spcPct val="90000"/>
              </a:lnSpc>
              <a:spcAft>
                <a:spcPts val="300"/>
              </a:spcAft>
              <a:defRPr/>
            </a:pPr>
            <a:r>
              <a:rPr lang="en-US" sz="1400" b="1" dirty="0">
                <a:solidFill>
                  <a:srgbClr val="000000"/>
                </a:solidFill>
                <a:latin typeface="Calibri" pitchFamily="34" charset="0"/>
              </a:rPr>
              <a:t>Enable Plant Document &amp; Work Instruction Definition</a:t>
            </a:r>
          </a:p>
          <a:p>
            <a:pPr marL="171450" indent="-171450" eaLnBrk="0" hangingPunct="0">
              <a:lnSpc>
                <a:spcPct val="90000"/>
              </a:lnSpc>
              <a:buFont typeface="Wingdings" pitchFamily="2" charset="2"/>
              <a:buChar char="§"/>
              <a:defRPr/>
            </a:pPr>
            <a:r>
              <a:rPr lang="en-US" sz="1400" dirty="0">
                <a:solidFill>
                  <a:srgbClr val="000000"/>
                </a:solidFill>
                <a:latin typeface="Calibri" pitchFamily="34" charset="0"/>
              </a:rPr>
              <a:t>Define Electronic Folders with Associated Documents and Work Instructions (multiple versions)</a:t>
            </a:r>
          </a:p>
          <a:p>
            <a:pPr marL="171450" indent="-171450" eaLnBrk="0" hangingPunct="0">
              <a:lnSpc>
                <a:spcPct val="90000"/>
              </a:lnSpc>
              <a:buFont typeface="Wingdings" pitchFamily="2" charset="2"/>
              <a:buChar char="§"/>
              <a:defRPr/>
            </a:pPr>
            <a:r>
              <a:rPr lang="en-US" sz="1400" dirty="0">
                <a:solidFill>
                  <a:schemeClr val="tx1"/>
                </a:solidFill>
                <a:latin typeface="Calibri" pitchFamily="34" charset="0"/>
              </a:rPr>
              <a:t>Configure Document Viewers to Use for Specific Document Types</a:t>
            </a:r>
          </a:p>
          <a:p>
            <a:pPr marL="171450" indent="-171450">
              <a:buSzPct val="100000"/>
              <a:buFont typeface="Wingdings" pitchFamily="2" charset="2"/>
              <a:buChar char="§"/>
              <a:defRPr/>
            </a:pPr>
            <a:r>
              <a:rPr lang="en-US" sz="1400" dirty="0">
                <a:solidFill>
                  <a:schemeClr val="tx1"/>
                </a:solidFill>
                <a:latin typeface="Calibri" pitchFamily="34" charset="0"/>
              </a:rPr>
              <a:t>Manage Links to Other Documents</a:t>
            </a:r>
          </a:p>
          <a:p>
            <a:pPr marL="171450" indent="-171450" eaLnBrk="0" hangingPunct="0">
              <a:lnSpc>
                <a:spcPct val="90000"/>
              </a:lnSpc>
              <a:buFont typeface="Wingdings" pitchFamily="2" charset="2"/>
              <a:buChar char="§"/>
              <a:defRPr/>
            </a:pPr>
            <a:endParaRPr lang="en-US" sz="1400" dirty="0">
              <a:solidFill>
                <a:srgbClr val="000000"/>
              </a:solidFill>
              <a:latin typeface="Calibri" pitchFamily="34" charset="0"/>
            </a:endParaRPr>
          </a:p>
          <a:p>
            <a:pPr marL="171450" indent="-171450" eaLnBrk="0" hangingPunct="0">
              <a:lnSpc>
                <a:spcPct val="90000"/>
              </a:lnSpc>
              <a:buFont typeface="Wingdings" pitchFamily="2" charset="2"/>
              <a:buChar char="§"/>
              <a:defRPr/>
            </a:pPr>
            <a:r>
              <a:rPr lang="en-US" sz="1400" dirty="0">
                <a:solidFill>
                  <a:srgbClr val="000000"/>
                </a:solidFill>
                <a:latin typeface="Calibri" pitchFamily="34" charset="0"/>
              </a:rPr>
              <a:t>x</a:t>
            </a:r>
          </a:p>
          <a:p>
            <a:pPr marL="171450" indent="-171450" eaLnBrk="0" hangingPunct="0">
              <a:lnSpc>
                <a:spcPct val="90000"/>
              </a:lnSpc>
              <a:buFont typeface="Wingdings" pitchFamily="2" charset="2"/>
              <a:buChar char="§"/>
              <a:defRPr/>
            </a:pPr>
            <a:r>
              <a:rPr lang="en-US" sz="1400" dirty="0">
                <a:solidFill>
                  <a:srgbClr val="000000"/>
                </a:solidFill>
                <a:latin typeface="Calibri" pitchFamily="34" charset="0"/>
              </a:rPr>
              <a:t>x</a:t>
            </a:r>
          </a:p>
        </p:txBody>
      </p:sp>
      <p:sp>
        <p:nvSpPr>
          <p:cNvPr id="23" name="Rounded Rectangle 22"/>
          <p:cNvSpPr/>
          <p:nvPr/>
        </p:nvSpPr>
        <p:spPr bwMode="auto">
          <a:xfrm>
            <a:off x="3929058" y="3429000"/>
            <a:ext cx="4714908" cy="1500198"/>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8900000" scaled="1"/>
            <a:tileRect/>
          </a:gradFill>
          <a:ln>
            <a:noFill/>
            <a:headEnd/>
            <a:tailEnd/>
          </a:ln>
          <a:effectLst>
            <a:outerShdw blurRad="149987" dist="127000" dir="27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5"/>
          </a:fillRef>
          <a:effectRef idx="1">
            <a:schemeClr val="accent5"/>
          </a:effectRef>
          <a:fontRef idx="minor">
            <a:schemeClr val="lt1"/>
          </a:fontRef>
        </p:style>
        <p:txBody>
          <a:bodyPr wrap="square"/>
          <a:lstStyle/>
          <a:p>
            <a:pPr eaLnBrk="0" hangingPunct="0">
              <a:lnSpc>
                <a:spcPct val="90000"/>
              </a:lnSpc>
              <a:spcAft>
                <a:spcPts val="300"/>
              </a:spcAft>
              <a:defRPr/>
            </a:pPr>
            <a:r>
              <a:rPr lang="en-US" sz="1400" b="1" dirty="0">
                <a:solidFill>
                  <a:srgbClr val="000000"/>
                </a:solidFill>
                <a:latin typeface="Calibri" pitchFamily="34" charset="0"/>
              </a:rPr>
              <a:t>Work Instructions &amp; Document Management</a:t>
            </a:r>
          </a:p>
          <a:p>
            <a:pPr marL="171450" indent="-171450" eaLnBrk="0" hangingPunct="0">
              <a:lnSpc>
                <a:spcPct val="90000"/>
              </a:lnSpc>
              <a:buFont typeface="Wingdings" pitchFamily="2" charset="2"/>
              <a:buChar char="§"/>
              <a:defRPr/>
            </a:pPr>
            <a:r>
              <a:rPr lang="en-US" sz="1400" dirty="0">
                <a:solidFill>
                  <a:schemeClr val="tx1"/>
                </a:solidFill>
                <a:latin typeface="Calibri" pitchFamily="34" charset="0"/>
              </a:rPr>
              <a:t>View Many Different Document Types (e.g. PDF, MS Documents, Web Page, etc.)</a:t>
            </a:r>
          </a:p>
          <a:p>
            <a:pPr marL="171450" indent="-171450">
              <a:buSzPct val="100000"/>
              <a:buFont typeface="Wingdings" pitchFamily="2" charset="2"/>
              <a:buChar char="§"/>
              <a:defRPr/>
            </a:pPr>
            <a:r>
              <a:rPr lang="en-US" sz="1400" dirty="0">
                <a:solidFill>
                  <a:schemeClr val="tx1"/>
                </a:solidFill>
                <a:latin typeface="Calibri" pitchFamily="34" charset="0"/>
              </a:rPr>
              <a:t>Link Work Instructions and Documents to Products, Production Orders, Operations, Work Centers or Procedural Steps</a:t>
            </a:r>
          </a:p>
        </p:txBody>
      </p:sp>
      <p:pic>
        <p:nvPicPr>
          <p:cNvPr id="13" name="Picture 3"/>
          <p:cNvPicPr>
            <a:picLocks noChangeAspect="1" noChangeArrowheads="1"/>
          </p:cNvPicPr>
          <p:nvPr/>
        </p:nvPicPr>
        <p:blipFill>
          <a:blip r:embed="rId3"/>
          <a:srcRect/>
          <a:stretch>
            <a:fillRect/>
          </a:stretch>
        </p:blipFill>
        <p:spPr bwMode="auto">
          <a:xfrm>
            <a:off x="404802" y="2667000"/>
            <a:ext cx="2590800" cy="1422400"/>
          </a:xfrm>
          <a:prstGeom prst="rect">
            <a:avLst/>
          </a:prstGeom>
          <a:noFill/>
          <a:ln w="9525">
            <a:noFill/>
            <a:miter lim="800000"/>
            <a:headEnd/>
            <a:tailEnd/>
          </a:ln>
          <a:effectLst>
            <a:outerShdw blurRad="76200" dir="13500000" sy="23000" kx="1200000" algn="br" rotWithShape="0">
              <a:prstClr val="black">
                <a:alpha val="20000"/>
              </a:prstClr>
            </a:outerShdw>
          </a:effectLst>
        </p:spPr>
      </p:pic>
      <p:sp>
        <p:nvSpPr>
          <p:cNvPr id="14" name="AutoShape 5"/>
          <p:cNvSpPr>
            <a:spLocks noChangeArrowheads="1"/>
          </p:cNvSpPr>
          <p:nvPr/>
        </p:nvSpPr>
        <p:spPr bwMode="auto">
          <a:xfrm>
            <a:off x="328602" y="1524000"/>
            <a:ext cx="2743200" cy="903288"/>
          </a:xfrm>
          <a:prstGeom prst="roundRect">
            <a:avLst>
              <a:gd name="adj" fmla="val 16667"/>
            </a:avLst>
          </a:prstGeom>
          <a:gradFill rotWithShape="1">
            <a:gsLst>
              <a:gs pos="0">
                <a:srgbClr val="766728"/>
              </a:gs>
              <a:gs pos="50000">
                <a:srgbClr val="FFDF57"/>
              </a:gs>
              <a:gs pos="100000">
                <a:srgbClr val="766728"/>
              </a:gs>
            </a:gsLst>
            <a:lin ang="5400000" scaled="1"/>
          </a:gradFill>
          <a:ln w="19050" algn="ctr">
            <a:solidFill>
              <a:srgbClr val="003366"/>
            </a:solidFill>
            <a:round/>
            <a:headEnd/>
            <a:tailEnd/>
          </a:ln>
          <a:effectLst>
            <a:outerShdw blurRad="76200" dir="13500000" sy="23000" kx="1200000" algn="br" rotWithShape="0">
              <a:prstClr val="black">
                <a:alpha val="20000"/>
              </a:prstClr>
            </a:outerShdw>
          </a:effectLst>
          <a:scene3d>
            <a:camera prst="orthographicFront"/>
            <a:lightRig rig="threePt" dir="t"/>
          </a:scene3d>
          <a:sp3d>
            <a:bevelT/>
          </a:sp3d>
        </p:spPr>
        <p:txBody>
          <a:bodyPr wrap="none" lIns="92075" tIns="46038" rIns="92075" bIns="46038" anchor="ctr"/>
          <a:lstStyle/>
          <a:p>
            <a:pPr algn="ctr"/>
            <a:r>
              <a:rPr lang="en-US" sz="2800" b="1" dirty="0">
                <a:solidFill>
                  <a:srgbClr val="003366"/>
                </a:solidFill>
                <a:latin typeface="Invensys Andale"/>
              </a:rPr>
              <a:t>MES 4.0</a:t>
            </a:r>
          </a:p>
          <a:p>
            <a:pPr algn="ctr"/>
            <a:r>
              <a:rPr lang="en-US" sz="2000" b="1" dirty="0">
                <a:solidFill>
                  <a:srgbClr val="003366"/>
                </a:solidFill>
                <a:latin typeface="Invensys Andale"/>
              </a:rPr>
              <a:t>Operations</a:t>
            </a:r>
          </a:p>
        </p:txBody>
      </p:sp>
      <p:sp>
        <p:nvSpPr>
          <p:cNvPr id="15" name="AutoShape 5"/>
          <p:cNvSpPr>
            <a:spLocks noChangeArrowheads="1"/>
          </p:cNvSpPr>
          <p:nvPr/>
        </p:nvSpPr>
        <p:spPr bwMode="auto">
          <a:xfrm>
            <a:off x="1776402" y="2895600"/>
            <a:ext cx="533400" cy="304800"/>
          </a:xfrm>
          <a:prstGeom prst="roundRect">
            <a:avLst>
              <a:gd name="adj" fmla="val 16667"/>
            </a:avLst>
          </a:prstGeom>
          <a:gradFill>
            <a:gsLst>
              <a:gs pos="0">
                <a:schemeClr val="accent2"/>
              </a:gs>
              <a:gs pos="50000">
                <a:schemeClr val="bg1"/>
              </a:gs>
              <a:gs pos="100000">
                <a:schemeClr val="accent2"/>
              </a:gs>
            </a:gsLst>
            <a:lin ang="5400000" scaled="1"/>
          </a:gradFill>
          <a:ln w="19050" algn="ctr">
            <a:solidFill>
              <a:srgbClr val="003366"/>
            </a:solidFill>
            <a:round/>
            <a:headEnd/>
            <a:tailEnd/>
          </a:ln>
        </p:spPr>
        <p:txBody>
          <a:bodyPr wrap="none" lIns="92075" tIns="46038" rIns="92075" bIns="46038" anchor="ctr"/>
          <a:lstStyle/>
          <a:p>
            <a:pPr algn="ctr" eaLnBrk="0" hangingPunct="0">
              <a:lnSpc>
                <a:spcPct val="90000"/>
              </a:lnSpc>
              <a:defRPr/>
            </a:pPr>
            <a:r>
              <a:rPr lang="en-US" sz="800" b="1" dirty="0">
                <a:solidFill>
                  <a:srgbClr val="002060"/>
                </a:solidFill>
                <a:latin typeface="Invensys Andale" pitchFamily="34" charset="0"/>
              </a:rPr>
              <a:t>Mobility</a:t>
            </a:r>
          </a:p>
        </p:txBody>
      </p:sp>
      <p:sp>
        <p:nvSpPr>
          <p:cNvPr id="16" name="Freeform 36"/>
          <p:cNvSpPr>
            <a:spLocks noChangeArrowheads="1"/>
          </p:cNvSpPr>
          <p:nvPr/>
        </p:nvSpPr>
        <p:spPr bwMode="auto">
          <a:xfrm rot="-5018408">
            <a:off x="1085839" y="1887538"/>
            <a:ext cx="1077913" cy="1862138"/>
          </a:xfrm>
          <a:custGeom>
            <a:avLst/>
            <a:gdLst>
              <a:gd name="T0" fmla="*/ 1647473 w 1012305"/>
              <a:gd name="T1" fmla="*/ 0 h 2188830"/>
              <a:gd name="T2" fmla="*/ 0 w 1012305"/>
              <a:gd name="T3" fmla="*/ 217527 h 2188830"/>
              <a:gd name="T4" fmla="*/ 1895686 w 1012305"/>
              <a:gd name="T5" fmla="*/ 434939 h 2188830"/>
              <a:gd name="T6" fmla="*/ 1647473 w 1012305"/>
              <a:gd name="T7" fmla="*/ 0 h 2188830"/>
              <a:gd name="T8" fmla="*/ 0 60000 65536"/>
              <a:gd name="T9" fmla="*/ 0 60000 65536"/>
              <a:gd name="T10" fmla="*/ 0 60000 65536"/>
              <a:gd name="T11" fmla="*/ 0 60000 65536"/>
              <a:gd name="T12" fmla="*/ 0 w 1012305"/>
              <a:gd name="T13" fmla="*/ 0 h 2188830"/>
              <a:gd name="T14" fmla="*/ 1012305 w 1012305"/>
              <a:gd name="T15" fmla="*/ 2188830 h 2188830"/>
            </a:gdLst>
            <a:ahLst/>
            <a:cxnLst>
              <a:cxn ang="T8">
                <a:pos x="T0" y="T1"/>
              </a:cxn>
              <a:cxn ang="T9">
                <a:pos x="T2" y="T3"/>
              </a:cxn>
              <a:cxn ang="T10">
                <a:pos x="T4" y="T5"/>
              </a:cxn>
              <a:cxn ang="T11">
                <a:pos x="T6" y="T7"/>
              </a:cxn>
            </a:cxnLst>
            <a:rect l="T12" t="T13" r="T14" b="T15"/>
            <a:pathLst>
              <a:path w="1012305" h="2188830">
                <a:moveTo>
                  <a:pt x="879757" y="0"/>
                </a:moveTo>
                <a:lnTo>
                  <a:pt x="0" y="1094705"/>
                </a:lnTo>
                <a:lnTo>
                  <a:pt x="1012305" y="2188830"/>
                </a:lnTo>
                <a:lnTo>
                  <a:pt x="879757" y="0"/>
                </a:lnTo>
                <a:close/>
              </a:path>
            </a:pathLst>
          </a:custGeom>
          <a:solidFill>
            <a:srgbClr val="CC6600">
              <a:alpha val="39999"/>
            </a:srgbClr>
          </a:solidFill>
          <a:ln w="9525" algn="ctr">
            <a:noFill/>
            <a:round/>
            <a:headEnd/>
            <a:tailEnd/>
          </a:ln>
        </p:spPr>
        <p:txBody>
          <a:bodyPr wrap="none">
            <a:spAutoFit/>
          </a:bodyPr>
          <a:lstStyle/>
          <a:p>
            <a:endParaRPr lang="en-US"/>
          </a:p>
        </p:txBody>
      </p:sp>
      <p:sp>
        <p:nvSpPr>
          <p:cNvPr id="11" name="TextBox 10"/>
          <p:cNvSpPr txBox="1"/>
          <p:nvPr/>
        </p:nvSpPr>
        <p:spPr>
          <a:xfrm>
            <a:off x="4071934" y="1457254"/>
            <a:ext cx="4286280" cy="400110"/>
          </a:xfrm>
          <a:prstGeom prst="rect">
            <a:avLst/>
          </a:prstGeom>
          <a:noFill/>
        </p:spPr>
        <p:txBody>
          <a:bodyPr wrap="square" rtlCol="0">
            <a:spAutoFit/>
          </a:bodyPr>
          <a:lstStyle/>
          <a:p>
            <a:pPr algn="ctr"/>
            <a:r>
              <a:rPr lang="en-US" sz="2000" b="1" dirty="0">
                <a:latin typeface="Calibri" pitchFamily="34" charset="0"/>
              </a:rPr>
              <a:t>Work Instructions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323528" y="5001736"/>
            <a:ext cx="8229600" cy="731520"/>
          </a:xfrm>
          <a:prstGeom prst="roundRect">
            <a:avLst>
              <a:gd name="adj" fmla="val 13306"/>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noAutofit/>
          </a:bodyPr>
          <a:lstStyle/>
          <a:p>
            <a:pPr marL="3773488" indent="-115888">
              <a:lnSpc>
                <a:spcPct val="100000"/>
              </a:lnSpc>
              <a:spcAft>
                <a:spcPts val="600"/>
              </a:spcAft>
              <a:buFont typeface="Arial" pitchFamily="34" charset="0"/>
              <a:buChar char="•"/>
            </a:pPr>
            <a:r>
              <a:rPr lang="en-US" sz="1200" dirty="0">
                <a:solidFill>
                  <a:schemeClr val="tx1"/>
                </a:solidFill>
              </a:rPr>
              <a:t>Common model and services</a:t>
            </a:r>
          </a:p>
          <a:p>
            <a:pPr marL="3773488" indent="-115888">
              <a:lnSpc>
                <a:spcPct val="100000"/>
              </a:lnSpc>
              <a:spcAft>
                <a:spcPts val="600"/>
              </a:spcAft>
              <a:buFont typeface="Arial" pitchFamily="34" charset="0"/>
              <a:buChar char="•"/>
            </a:pPr>
            <a:r>
              <a:rPr lang="en-US" sz="1200" dirty="0">
                <a:solidFill>
                  <a:schemeClr val="tx1"/>
                </a:solidFill>
              </a:rPr>
              <a:t>Incremental licensing and architecture</a:t>
            </a:r>
          </a:p>
        </p:txBody>
      </p:sp>
      <p:sp>
        <p:nvSpPr>
          <p:cNvPr id="19" name="Pentagon 18"/>
          <p:cNvSpPr/>
          <p:nvPr/>
        </p:nvSpPr>
        <p:spPr bwMode="auto">
          <a:xfrm>
            <a:off x="2987824" y="5056324"/>
            <a:ext cx="990600" cy="594360"/>
          </a:xfrm>
          <a:prstGeom prst="homePlat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rPr>
              <a:t>USING</a:t>
            </a:r>
          </a:p>
        </p:txBody>
      </p:sp>
      <p:sp>
        <p:nvSpPr>
          <p:cNvPr id="16" name="Rounded Rectangle 15"/>
          <p:cNvSpPr/>
          <p:nvPr/>
        </p:nvSpPr>
        <p:spPr bwMode="auto">
          <a:xfrm>
            <a:off x="323528" y="4065632"/>
            <a:ext cx="8229600" cy="731520"/>
          </a:xfrm>
          <a:prstGeom prst="roundRect">
            <a:avLst>
              <a:gd name="adj" fmla="val 13306"/>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noAutofit/>
          </a:bodyPr>
          <a:lstStyle/>
          <a:p>
            <a:pPr marL="3773488" indent="-115888">
              <a:lnSpc>
                <a:spcPct val="100000"/>
              </a:lnSpc>
              <a:spcAft>
                <a:spcPts val="600"/>
              </a:spcAft>
              <a:buFont typeface="Arial" pitchFamily="34" charset="0"/>
              <a:buChar char="•"/>
            </a:pPr>
            <a:r>
              <a:rPr lang="en-US" sz="1200" dirty="0">
                <a:solidFill>
                  <a:schemeClr val="tx1"/>
                </a:solidFill>
              </a:rPr>
              <a:t>Dynamic prioritization and sequencing</a:t>
            </a:r>
          </a:p>
          <a:p>
            <a:pPr marL="3773488" indent="-115888">
              <a:lnSpc>
                <a:spcPct val="100000"/>
              </a:lnSpc>
              <a:spcAft>
                <a:spcPts val="600"/>
              </a:spcAft>
              <a:buFont typeface="Arial" pitchFamily="34" charset="0"/>
              <a:buChar char="•"/>
            </a:pPr>
            <a:r>
              <a:rPr lang="en-US" sz="1200" dirty="0">
                <a:solidFill>
                  <a:schemeClr val="tx1"/>
                </a:solidFill>
              </a:rPr>
              <a:t>Labor management </a:t>
            </a:r>
          </a:p>
          <a:p>
            <a:pPr marL="3773488" indent="-115888">
              <a:lnSpc>
                <a:spcPct val="100000"/>
              </a:lnSpc>
              <a:spcAft>
                <a:spcPts val="600"/>
              </a:spcAft>
              <a:buFont typeface="Arial" pitchFamily="34" charset="0"/>
              <a:buChar char="•"/>
            </a:pPr>
            <a:r>
              <a:rPr lang="en-US" sz="1200" dirty="0">
                <a:solidFill>
                  <a:schemeClr val="tx1"/>
                </a:solidFill>
              </a:rPr>
              <a:t>Connection to HMI/SCADA</a:t>
            </a:r>
          </a:p>
        </p:txBody>
      </p:sp>
      <p:sp>
        <p:nvSpPr>
          <p:cNvPr id="17" name="Pentagon 16"/>
          <p:cNvSpPr/>
          <p:nvPr/>
        </p:nvSpPr>
        <p:spPr bwMode="auto">
          <a:xfrm>
            <a:off x="2987824" y="4120220"/>
            <a:ext cx="990600" cy="594360"/>
          </a:xfrm>
          <a:prstGeom prst="homePlat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rPr>
              <a:t>USING</a:t>
            </a:r>
          </a:p>
        </p:txBody>
      </p:sp>
      <p:sp>
        <p:nvSpPr>
          <p:cNvPr id="14" name="Rounded Rectangle 13"/>
          <p:cNvSpPr/>
          <p:nvPr/>
        </p:nvSpPr>
        <p:spPr bwMode="auto">
          <a:xfrm>
            <a:off x="323528" y="3129528"/>
            <a:ext cx="8229600" cy="731520"/>
          </a:xfrm>
          <a:prstGeom prst="roundRect">
            <a:avLst>
              <a:gd name="adj" fmla="val 13306"/>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noAutofit/>
          </a:bodyPr>
          <a:lstStyle/>
          <a:p>
            <a:pPr marL="3773488" indent="-115888">
              <a:lnSpc>
                <a:spcPct val="100000"/>
              </a:lnSpc>
              <a:spcAft>
                <a:spcPts val="600"/>
              </a:spcAft>
              <a:buFont typeface="Arial" pitchFamily="34" charset="0"/>
              <a:buChar char="•"/>
            </a:pPr>
            <a:r>
              <a:rPr lang="en-US" sz="1200" dirty="0">
                <a:solidFill>
                  <a:schemeClr val="tx1"/>
                </a:solidFill>
              </a:rPr>
              <a:t>Real time inventory management</a:t>
            </a:r>
          </a:p>
          <a:p>
            <a:pPr marL="3773488" indent="-115888">
              <a:spcAft>
                <a:spcPts val="600"/>
              </a:spcAft>
              <a:buFont typeface="Arial" pitchFamily="34" charset="0"/>
              <a:buChar char="•"/>
            </a:pPr>
            <a:r>
              <a:rPr lang="en-US" sz="1200" dirty="0">
                <a:solidFill>
                  <a:schemeClr val="tx1"/>
                </a:solidFill>
              </a:rPr>
              <a:t>Bill of Materials</a:t>
            </a:r>
          </a:p>
          <a:p>
            <a:pPr marL="3773488" indent="-115888">
              <a:lnSpc>
                <a:spcPct val="100000"/>
              </a:lnSpc>
              <a:spcAft>
                <a:spcPts val="600"/>
              </a:spcAft>
              <a:buFont typeface="Arial" pitchFamily="34" charset="0"/>
              <a:buChar char="•"/>
            </a:pPr>
            <a:r>
              <a:rPr lang="en-US" sz="1200" dirty="0">
                <a:solidFill>
                  <a:schemeClr val="tx1"/>
                </a:solidFill>
              </a:rPr>
              <a:t>Definition of materials, substitutes, and byproducts</a:t>
            </a:r>
          </a:p>
        </p:txBody>
      </p:sp>
      <p:sp>
        <p:nvSpPr>
          <p:cNvPr id="15" name="Pentagon 14"/>
          <p:cNvSpPr/>
          <p:nvPr/>
        </p:nvSpPr>
        <p:spPr bwMode="auto">
          <a:xfrm>
            <a:off x="2987824" y="3184116"/>
            <a:ext cx="990600" cy="594360"/>
          </a:xfrm>
          <a:prstGeom prst="homePlat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rPr>
              <a:t>USING</a:t>
            </a:r>
          </a:p>
        </p:txBody>
      </p:sp>
      <p:sp>
        <p:nvSpPr>
          <p:cNvPr id="12" name="Rounded Rectangle 11"/>
          <p:cNvSpPr/>
          <p:nvPr/>
        </p:nvSpPr>
        <p:spPr bwMode="auto">
          <a:xfrm>
            <a:off x="323528" y="2193424"/>
            <a:ext cx="8229600" cy="731520"/>
          </a:xfrm>
          <a:prstGeom prst="roundRect">
            <a:avLst>
              <a:gd name="adj" fmla="val 13306"/>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noAutofit/>
          </a:bodyPr>
          <a:lstStyle/>
          <a:p>
            <a:pPr marL="3773488" indent="-115888">
              <a:lnSpc>
                <a:spcPct val="100000"/>
              </a:lnSpc>
              <a:spcAft>
                <a:spcPts val="600"/>
              </a:spcAft>
              <a:buFont typeface="Arial" pitchFamily="34" charset="0"/>
              <a:buChar char="•"/>
            </a:pPr>
            <a:r>
              <a:rPr lang="en-US" sz="1200" dirty="0">
                <a:solidFill>
                  <a:schemeClr val="tx1"/>
                </a:solidFill>
              </a:rPr>
              <a:t>Centralized Manufacturing Model</a:t>
            </a:r>
          </a:p>
          <a:p>
            <a:pPr marL="3773488" indent="-115888">
              <a:lnSpc>
                <a:spcPct val="100000"/>
              </a:lnSpc>
              <a:spcAft>
                <a:spcPts val="600"/>
              </a:spcAft>
              <a:buFont typeface="Arial" pitchFamily="34" charset="0"/>
              <a:buChar char="•"/>
            </a:pPr>
            <a:r>
              <a:rPr lang="en-US" sz="1200" dirty="0">
                <a:solidFill>
                  <a:schemeClr val="tx1"/>
                </a:solidFill>
              </a:rPr>
              <a:t>Production Rules</a:t>
            </a:r>
          </a:p>
          <a:p>
            <a:pPr marL="3773488" indent="-115888">
              <a:lnSpc>
                <a:spcPct val="100000"/>
              </a:lnSpc>
              <a:spcAft>
                <a:spcPts val="600"/>
              </a:spcAft>
              <a:buFont typeface="Arial" pitchFamily="34" charset="0"/>
              <a:buChar char="•"/>
            </a:pPr>
            <a:r>
              <a:rPr lang="en-US" sz="1200" dirty="0">
                <a:solidFill>
                  <a:schemeClr val="tx1"/>
                </a:solidFill>
              </a:rPr>
              <a:t>Certifications</a:t>
            </a:r>
          </a:p>
        </p:txBody>
      </p:sp>
      <p:sp>
        <p:nvSpPr>
          <p:cNvPr id="13" name="Pentagon 12"/>
          <p:cNvSpPr/>
          <p:nvPr/>
        </p:nvSpPr>
        <p:spPr bwMode="auto">
          <a:xfrm>
            <a:off x="2987824" y="2248012"/>
            <a:ext cx="990600" cy="594360"/>
          </a:xfrm>
          <a:prstGeom prst="homePlat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rPr>
              <a:t>USING</a:t>
            </a:r>
          </a:p>
        </p:txBody>
      </p:sp>
      <p:sp>
        <p:nvSpPr>
          <p:cNvPr id="8" name="Rounded Rectangle 7"/>
          <p:cNvSpPr/>
          <p:nvPr/>
        </p:nvSpPr>
        <p:spPr bwMode="auto">
          <a:xfrm>
            <a:off x="323528" y="1260296"/>
            <a:ext cx="8229600" cy="731520"/>
          </a:xfrm>
          <a:prstGeom prst="roundRect">
            <a:avLst>
              <a:gd name="adj" fmla="val 13306"/>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noAutofit/>
          </a:bodyPr>
          <a:lstStyle/>
          <a:p>
            <a:pPr marL="3773488" indent="-115888">
              <a:lnSpc>
                <a:spcPct val="100000"/>
              </a:lnSpc>
              <a:spcAft>
                <a:spcPts val="600"/>
              </a:spcAft>
              <a:buFont typeface="Arial" pitchFamily="34" charset="0"/>
              <a:buChar char="•"/>
            </a:pPr>
            <a:r>
              <a:rPr lang="en-US" sz="1200" dirty="0">
                <a:solidFill>
                  <a:schemeClr val="tx1"/>
                </a:solidFill>
              </a:rPr>
              <a:t>Electronic Work Order Management</a:t>
            </a:r>
          </a:p>
          <a:p>
            <a:pPr marL="3773488" indent="-115888">
              <a:lnSpc>
                <a:spcPct val="100000"/>
              </a:lnSpc>
              <a:spcAft>
                <a:spcPts val="600"/>
              </a:spcAft>
              <a:buFont typeface="Arial" pitchFamily="34" charset="0"/>
              <a:buChar char="•"/>
            </a:pPr>
            <a:r>
              <a:rPr lang="en-US" sz="1200" dirty="0">
                <a:solidFill>
                  <a:schemeClr val="tx1"/>
                </a:solidFill>
              </a:rPr>
              <a:t>Recording of Production Events</a:t>
            </a:r>
          </a:p>
        </p:txBody>
      </p:sp>
      <p:sp>
        <p:nvSpPr>
          <p:cNvPr id="9" name="Pentagon 8"/>
          <p:cNvSpPr/>
          <p:nvPr/>
        </p:nvSpPr>
        <p:spPr bwMode="auto">
          <a:xfrm>
            <a:off x="2987824" y="1314884"/>
            <a:ext cx="990600" cy="594360"/>
          </a:xfrm>
          <a:prstGeom prst="homePlat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rPr>
              <a:t>USING</a:t>
            </a:r>
          </a:p>
        </p:txBody>
      </p:sp>
      <p:sp>
        <p:nvSpPr>
          <p:cNvPr id="2" name="Title 1"/>
          <p:cNvSpPr>
            <a:spLocks noGrp="1"/>
          </p:cNvSpPr>
          <p:nvPr>
            <p:ph type="title"/>
          </p:nvPr>
        </p:nvSpPr>
        <p:spPr/>
        <p:txBody>
          <a:bodyPr/>
          <a:lstStyle/>
          <a:p>
            <a:r>
              <a:rPr lang="en-US" sz="3200" dirty="0"/>
              <a:t>MES – Operations will enable you to…</a:t>
            </a:r>
          </a:p>
        </p:txBody>
      </p:sp>
      <p:sp>
        <p:nvSpPr>
          <p:cNvPr id="3" name="Rounded Rectangle 2"/>
          <p:cNvSpPr/>
          <p:nvPr/>
        </p:nvSpPr>
        <p:spPr bwMode="auto">
          <a:xfrm>
            <a:off x="323528" y="1260296"/>
            <a:ext cx="2743200" cy="731520"/>
          </a:xfrm>
          <a:prstGeom prst="roundRect">
            <a:avLst>
              <a:gd name="adj" fmla="val 14146"/>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rPr>
              <a:t>Deliver planned</a:t>
            </a:r>
            <a:r>
              <a:rPr kumimoji="0" lang="en-US" sz="1400" b="0" i="0" u="none" strike="noStrike" cap="none" normalizeH="0" dirty="0">
                <a:ln>
                  <a:noFill/>
                </a:ln>
                <a:solidFill>
                  <a:schemeClr val="bg1"/>
                </a:solidFill>
                <a:effectLst/>
              </a:rPr>
              <a:t> vs. actual production</a:t>
            </a:r>
            <a:endParaRPr kumimoji="0" lang="en-US" sz="1400" b="0" i="0" u="none" strike="noStrike" cap="none" normalizeH="0" baseline="0" dirty="0">
              <a:ln>
                <a:noFill/>
              </a:ln>
              <a:solidFill>
                <a:schemeClr val="bg1"/>
              </a:solidFill>
              <a:effectLst/>
            </a:endParaRPr>
          </a:p>
        </p:txBody>
      </p:sp>
      <p:sp>
        <p:nvSpPr>
          <p:cNvPr id="4" name="Rounded Rectangle 3"/>
          <p:cNvSpPr/>
          <p:nvPr/>
        </p:nvSpPr>
        <p:spPr bwMode="auto">
          <a:xfrm>
            <a:off x="323528" y="2193424"/>
            <a:ext cx="2743200" cy="731520"/>
          </a:xfrm>
          <a:prstGeom prst="roundRect">
            <a:avLst>
              <a:gd name="adj" fmla="val 14146"/>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rPr>
              <a:t>Improve process and production consistency</a:t>
            </a:r>
          </a:p>
        </p:txBody>
      </p:sp>
      <p:sp>
        <p:nvSpPr>
          <p:cNvPr id="5" name="Rounded Rectangle 4"/>
          <p:cNvSpPr/>
          <p:nvPr/>
        </p:nvSpPr>
        <p:spPr bwMode="auto">
          <a:xfrm>
            <a:off x="323528" y="3129528"/>
            <a:ext cx="2743200" cy="731520"/>
          </a:xfrm>
          <a:prstGeom prst="roundRect">
            <a:avLst>
              <a:gd name="adj" fmla="val 14146"/>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rPr>
              <a:t>Improve inventory velocity</a:t>
            </a:r>
          </a:p>
        </p:txBody>
      </p:sp>
      <p:sp>
        <p:nvSpPr>
          <p:cNvPr id="6" name="Rounded Rectangle 5"/>
          <p:cNvSpPr/>
          <p:nvPr/>
        </p:nvSpPr>
        <p:spPr bwMode="auto">
          <a:xfrm>
            <a:off x="323528" y="4065632"/>
            <a:ext cx="2743200" cy="731520"/>
          </a:xfrm>
          <a:prstGeom prst="roundRect">
            <a:avLst>
              <a:gd name="adj" fmla="val 14146"/>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rPr>
              <a:t>Reduce order lead time</a:t>
            </a:r>
          </a:p>
        </p:txBody>
      </p:sp>
      <p:sp>
        <p:nvSpPr>
          <p:cNvPr id="7" name="Rounded Rectangle 6"/>
          <p:cNvSpPr/>
          <p:nvPr/>
        </p:nvSpPr>
        <p:spPr bwMode="auto">
          <a:xfrm>
            <a:off x="323528" y="5001736"/>
            <a:ext cx="2743200" cy="731520"/>
          </a:xfrm>
          <a:prstGeom prst="roundRect">
            <a:avLst>
              <a:gd name="adj" fmla="val 14146"/>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a:r>
              <a:rPr lang="en-US" sz="1400" dirty="0">
                <a:solidFill>
                  <a:schemeClr val="bg1"/>
                </a:solidFill>
              </a:rPr>
              <a:t>Use an incremental approach to operational improvements </a:t>
            </a:r>
            <a:endParaRPr kumimoji="0" lang="en-US" sz="1400" b="0" i="0" u="none" strike="noStrike" cap="none" normalizeH="0" baseline="0" dirty="0">
              <a:ln>
                <a:noFill/>
              </a:ln>
              <a:solidFill>
                <a:schemeClr val="bg1"/>
              </a:solidFill>
              <a:effectLst/>
            </a:endParaRPr>
          </a:p>
        </p:txBody>
      </p:sp>
      <p:sp>
        <p:nvSpPr>
          <p:cNvPr id="10" name="Date Placeholder 9"/>
          <p:cNvSpPr>
            <a:spLocks noGrp="1"/>
          </p:cNvSpPr>
          <p:nvPr>
            <p:ph type="dt" sz="half" idx="2"/>
          </p:nvPr>
        </p:nvSpPr>
        <p:spPr/>
        <p:txBody>
          <a:bodyPr/>
          <a:lstStyle/>
          <a:p>
            <a:r>
              <a:rPr lang="en-US"/>
              <a:t>© Invensys 2013</a:t>
            </a:r>
            <a:endParaRPr lang="en-US" dirty="0"/>
          </a:p>
        </p:txBody>
      </p:sp>
      <p:sp>
        <p:nvSpPr>
          <p:cNvPr id="11" name="Footer Placeholder 10"/>
          <p:cNvSpPr>
            <a:spLocks noGrp="1"/>
          </p:cNvSpPr>
          <p:nvPr>
            <p:ph type="ftr" sz="quarter" idx="3"/>
          </p:nvPr>
        </p:nvSpPr>
        <p:spPr/>
        <p:txBody>
          <a:bodyPr/>
          <a:lstStyle/>
          <a:p>
            <a:r>
              <a:rPr lang="en-US"/>
              <a:t>Invensys proprietary &amp; confidential</a:t>
            </a:r>
          </a:p>
        </p:txBody>
      </p:sp>
    </p:spTree>
    <p:extLst>
      <p:ext uri="{BB962C8B-B14F-4D97-AF65-F5344CB8AC3E}">
        <p14:creationId xmlns:p14="http://schemas.microsoft.com/office/powerpoint/2010/main" val="271249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Left)">
                                      <p:cBhvr>
                                        <p:cTn id="11" dur="500"/>
                                        <p:tgtEl>
                                          <p:spTgt spid="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par>
                          <p:cTn id="20" fill="hold">
                            <p:stCondLst>
                              <p:cond delay="500"/>
                            </p:stCondLst>
                            <p:childTnLst>
                              <p:par>
                                <p:cTn id="21" presetID="1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slide(fromLeft)">
                                      <p:cBhvr>
                                        <p:cTn id="23" dur="500"/>
                                        <p:tgtEl>
                                          <p:spTgt spid="1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par>
                          <p:cTn id="32" fill="hold">
                            <p:stCondLst>
                              <p:cond delay="500"/>
                            </p:stCondLst>
                            <p:childTnLst>
                              <p:par>
                                <p:cTn id="33" presetID="1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slide(fromLeft)">
                                      <p:cBhvr>
                                        <p:cTn id="35" dur="500"/>
                                        <p:tgtEl>
                                          <p:spTgt spid="1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dissolve">
                                      <p:cBhvr>
                                        <p:cTn id="43" dur="500"/>
                                        <p:tgtEl>
                                          <p:spTgt spid="6"/>
                                        </p:tgtEl>
                                      </p:cBhvr>
                                    </p:animEffect>
                                  </p:childTnLst>
                                </p:cTn>
                              </p:par>
                            </p:childTnLst>
                          </p:cTn>
                        </p:par>
                        <p:par>
                          <p:cTn id="44" fill="hold">
                            <p:stCondLst>
                              <p:cond delay="500"/>
                            </p:stCondLst>
                            <p:childTnLst>
                              <p:par>
                                <p:cTn id="45" presetID="1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slide(fromLeft)">
                                      <p:cBhvr>
                                        <p:cTn id="47" dur="500"/>
                                        <p:tgtEl>
                                          <p:spTgt spid="1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dissolve">
                                      <p:cBhvr>
                                        <p:cTn id="55" dur="500"/>
                                        <p:tgtEl>
                                          <p:spTgt spid="7"/>
                                        </p:tgtEl>
                                      </p:cBhvr>
                                    </p:animEffect>
                                  </p:childTnLst>
                                </p:cTn>
                              </p:par>
                            </p:childTnLst>
                          </p:cTn>
                        </p:par>
                        <p:par>
                          <p:cTn id="56" fill="hold">
                            <p:stCondLst>
                              <p:cond delay="500"/>
                            </p:stCondLst>
                            <p:childTnLst>
                              <p:par>
                                <p:cTn id="57" presetID="12" presetClass="entr" presetSubtype="8"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slide(fromLeft)">
                                      <p:cBhvr>
                                        <p:cTn id="59" dur="500"/>
                                        <p:tgtEl>
                                          <p:spTgt spid="19"/>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6" grpId="0" animBg="1"/>
      <p:bldP spid="17" grpId="0" animBg="1"/>
      <p:bldP spid="14" grpId="0" animBg="1"/>
      <p:bldP spid="15" grpId="0" animBg="1"/>
      <p:bldP spid="12" grpId="0" animBg="1"/>
      <p:bldP spid="13" grpId="0" animBg="1"/>
      <p:bldP spid="8" grpId="0" animBg="1"/>
      <p:bldP spid="9" grpId="0" animBg="1"/>
      <p:bldP spid="3" grpId="0" animBg="1"/>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bwMode="auto">
          <a:xfrm>
            <a:off x="611560" y="1124744"/>
            <a:ext cx="7920880" cy="5112568"/>
          </a:xfrm>
          <a:prstGeom prst="roundRect">
            <a:avLst>
              <a:gd name="adj" fmla="val 2305"/>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800" b="1" i="0" u="none" strike="noStrike" cap="all" normalizeH="0" baseline="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0" marR="0" indent="0" algn="ctr" defTabSz="914400" rtl="0" eaLnBrk="0" fontAlgn="base" latinLnBrk="0" hangingPunct="0">
              <a:lnSpc>
                <a:spcPct val="90000"/>
              </a:lnSpc>
              <a:spcBef>
                <a:spcPct val="0"/>
              </a:spcBef>
              <a:spcAft>
                <a:spcPct val="0"/>
              </a:spcAft>
              <a:buClrTx/>
              <a:buSzTx/>
              <a:buFontTx/>
              <a:buNone/>
              <a:tabLst/>
            </a:pP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Wonderware</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 MES 4.0</a:t>
            </a:r>
            <a:endParaRPr kumimoji="0" lang="en-US" sz="2000" b="1" i="0" u="none" strike="noStrike" cap="all" normalizeH="0" baseline="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p:txBody>
      </p:sp>
      <p:sp>
        <p:nvSpPr>
          <p:cNvPr id="22" name="Oval 21"/>
          <p:cNvSpPr/>
          <p:nvPr/>
        </p:nvSpPr>
        <p:spPr bwMode="auto">
          <a:xfrm>
            <a:off x="2112992" y="4497288"/>
            <a:ext cx="4907280" cy="1596008"/>
          </a:xfrm>
          <a:prstGeom prst="ellipse">
            <a:avLst/>
          </a:prstGeom>
          <a:solidFill>
            <a:schemeClr val="accent5">
              <a:lumMod val="60000"/>
              <a:lumOff val="40000"/>
            </a:schemeClr>
          </a:solidFill>
          <a:ln>
            <a:solidFill>
              <a:schemeClr val="accent1">
                <a:lumMod val="50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b"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spc="150" normalizeH="0" baseline="0" dirty="0">
              <a:ln w="11430"/>
              <a:solidFill>
                <a:srgbClr val="F8F8F8"/>
              </a:solidFill>
              <a:effectLst>
                <a:outerShdw blurRad="25400" algn="tl" rotWithShape="0">
                  <a:srgbClr val="000000">
                    <a:alpha val="43000"/>
                  </a:srgbClr>
                </a:outerShdw>
              </a:effectLst>
            </a:endParaRPr>
          </a:p>
        </p:txBody>
      </p:sp>
      <p:sp>
        <p:nvSpPr>
          <p:cNvPr id="2" name="Title 1"/>
          <p:cNvSpPr>
            <a:spLocks noGrp="1"/>
          </p:cNvSpPr>
          <p:nvPr>
            <p:ph type="title"/>
          </p:nvPr>
        </p:nvSpPr>
        <p:spPr/>
        <p:txBody>
          <a:bodyPr/>
          <a:lstStyle/>
          <a:p>
            <a:r>
              <a:rPr lang="en-US" dirty="0"/>
              <a:t>Licensing</a:t>
            </a:r>
          </a:p>
        </p:txBody>
      </p:sp>
      <p:sp>
        <p:nvSpPr>
          <p:cNvPr id="18" name="Oval 17"/>
          <p:cNvSpPr/>
          <p:nvPr/>
        </p:nvSpPr>
        <p:spPr bwMode="auto">
          <a:xfrm>
            <a:off x="827584" y="1700808"/>
            <a:ext cx="7488832" cy="3406080"/>
          </a:xfrm>
          <a:prstGeom prst="ellipse">
            <a:avLst/>
          </a:prstGeom>
          <a:solidFill>
            <a:schemeClr val="accent1">
              <a:lumMod val="40000"/>
              <a:lumOff val="60000"/>
            </a:schemeClr>
          </a:solidFill>
          <a:ln>
            <a:solidFill>
              <a:schemeClr val="accent1">
                <a:lumMod val="5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91440" bIns="0" numCol="1" rtlCol="0" anchor="t"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spc="150" normalizeH="0" baseline="0" dirty="0">
              <a:ln w="11430"/>
              <a:solidFill>
                <a:srgbClr val="F8F8F8"/>
              </a:solidFill>
              <a:effectLst>
                <a:outerShdw blurRad="25400" algn="tl" rotWithShape="0">
                  <a:srgbClr val="000000">
                    <a:alpha val="43000"/>
                  </a:srgbClr>
                </a:outerShdw>
              </a:effectLst>
            </a:endParaRPr>
          </a:p>
        </p:txBody>
      </p:sp>
      <p:sp>
        <p:nvSpPr>
          <p:cNvPr id="19" name="Oval 18"/>
          <p:cNvSpPr/>
          <p:nvPr/>
        </p:nvSpPr>
        <p:spPr bwMode="auto">
          <a:xfrm>
            <a:off x="1619672" y="2897088"/>
            <a:ext cx="5976664" cy="2209800"/>
          </a:xfrm>
          <a:prstGeom prst="ellipse">
            <a:avLst/>
          </a:prstGeom>
          <a:solidFill>
            <a:schemeClr val="accent1">
              <a:lumMod val="20000"/>
              <a:lumOff val="80000"/>
            </a:schemeClr>
          </a:solidFill>
          <a:ln>
            <a:solidFill>
              <a:schemeClr val="accent1">
                <a:lumMod val="50000"/>
              </a:schemeClr>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0" rIns="91440" bIns="0" numCol="1" rtlCol="0" anchor="t"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spc="150" normalizeH="0" baseline="0" dirty="0">
              <a:ln w="11430"/>
              <a:solidFill>
                <a:srgbClr val="F8F8F8"/>
              </a:solidFill>
              <a:effectLst>
                <a:outerShdw blurRad="25400" algn="tl" rotWithShape="0">
                  <a:srgbClr val="000000">
                    <a:alpha val="43000"/>
                  </a:srgbClr>
                </a:outerShdw>
              </a:effectLst>
            </a:endParaRPr>
          </a:p>
        </p:txBody>
      </p:sp>
      <p:sp>
        <p:nvSpPr>
          <p:cNvPr id="4" name="Rounded Rectangle 3"/>
          <p:cNvSpPr/>
          <p:nvPr/>
        </p:nvSpPr>
        <p:spPr bwMode="auto">
          <a:xfrm>
            <a:off x="2286000" y="3582888"/>
            <a:ext cx="2011680" cy="304800"/>
          </a:xfrm>
          <a:prstGeom prst="roundRect">
            <a:avLst>
              <a:gd name="adj" fmla="val 37395"/>
            </a:avLst>
          </a:prstGeom>
          <a:solidFill>
            <a:schemeClr val="bg1">
              <a:lumMod val="95000"/>
            </a:schemeClr>
          </a:solidFill>
          <a:ln w="9525" cap="flat" cmpd="sng" algn="ctr">
            <a:noFill/>
            <a:prstDash val="solid"/>
            <a:round/>
            <a:headEnd type="none" w="med" len="med"/>
            <a:tailEnd type="none" w="med" len="med"/>
          </a:ln>
          <a:effectLst/>
          <a:scene3d>
            <a:camera prst="orthographicFront"/>
            <a:lightRig rig="threePt" dir="t"/>
          </a:scene3d>
          <a:sp3d>
            <a:bevelT w="152400" h="50800" prst="softRound"/>
          </a:sp3d>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50" b="0" i="0" u="none" strike="noStrike" cap="none" normalizeH="0" baseline="0" dirty="0">
                <a:ln>
                  <a:noFill/>
                </a:ln>
                <a:solidFill>
                  <a:schemeClr val="tx1"/>
                </a:solidFill>
                <a:effectLst/>
                <a:latin typeface="+mn-lt"/>
              </a:rPr>
              <a:t>Production Events Tracking</a:t>
            </a:r>
          </a:p>
        </p:txBody>
      </p:sp>
      <p:sp>
        <p:nvSpPr>
          <p:cNvPr id="8" name="Rounded Rectangle 7"/>
          <p:cNvSpPr/>
          <p:nvPr/>
        </p:nvSpPr>
        <p:spPr bwMode="auto">
          <a:xfrm>
            <a:off x="4876800" y="3582888"/>
            <a:ext cx="2011680" cy="304800"/>
          </a:xfrm>
          <a:prstGeom prst="roundRect">
            <a:avLst>
              <a:gd name="adj" fmla="val 37395"/>
            </a:avLst>
          </a:prstGeom>
          <a:solidFill>
            <a:schemeClr val="bg1">
              <a:lumMod val="95000"/>
            </a:schemeClr>
          </a:solidFill>
          <a:ln w="9525" cap="flat" cmpd="sng" algn="ctr">
            <a:noFill/>
            <a:prstDash val="solid"/>
            <a:round/>
            <a:headEnd type="none" w="med" len="med"/>
            <a:tailEnd type="none" w="med" len="med"/>
          </a:ln>
          <a:effectLst/>
          <a:scene3d>
            <a:camera prst="orthographicFront"/>
            <a:lightRig rig="threePt" dir="t"/>
          </a:scene3d>
          <a:sp3d>
            <a:bevelT w="152400" h="50800" prst="softRound"/>
          </a:sp3d>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50" b="0" i="0" u="none" strike="noStrike" cap="none" normalizeH="0" baseline="0" dirty="0">
                <a:ln>
                  <a:noFill/>
                </a:ln>
                <a:solidFill>
                  <a:schemeClr val="tx1"/>
                </a:solidFill>
                <a:effectLst/>
                <a:latin typeface="+mn-lt"/>
              </a:rPr>
              <a:t>Bill of Materials</a:t>
            </a:r>
          </a:p>
        </p:txBody>
      </p:sp>
      <p:sp>
        <p:nvSpPr>
          <p:cNvPr id="9" name="Rounded Rectangle 8"/>
          <p:cNvSpPr/>
          <p:nvPr/>
        </p:nvSpPr>
        <p:spPr bwMode="auto">
          <a:xfrm>
            <a:off x="2133600" y="4116288"/>
            <a:ext cx="2011680" cy="304800"/>
          </a:xfrm>
          <a:prstGeom prst="roundRect">
            <a:avLst>
              <a:gd name="adj" fmla="val 37395"/>
            </a:avLst>
          </a:prstGeom>
          <a:solidFill>
            <a:schemeClr val="bg1">
              <a:lumMod val="95000"/>
            </a:schemeClr>
          </a:solidFill>
          <a:ln w="9525" cap="flat" cmpd="sng" algn="ctr">
            <a:noFill/>
            <a:prstDash val="solid"/>
            <a:round/>
            <a:headEnd type="none" w="med" len="med"/>
            <a:tailEnd type="none" w="med" len="med"/>
          </a:ln>
          <a:effectLst/>
          <a:scene3d>
            <a:camera prst="orthographicFront"/>
            <a:lightRig rig="threePt" dir="t"/>
          </a:scene3d>
          <a:sp3d>
            <a:bevelT w="152400" h="50800" prst="softRound"/>
          </a:sp3d>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50" b="0" i="0" u="none" strike="noStrike" cap="none" normalizeH="0" baseline="0" dirty="0">
                <a:ln>
                  <a:noFill/>
                </a:ln>
                <a:solidFill>
                  <a:schemeClr val="tx1"/>
                </a:solidFill>
                <a:effectLst/>
                <a:latin typeface="+mn-lt"/>
              </a:rPr>
              <a:t>Parameters Download</a:t>
            </a:r>
          </a:p>
        </p:txBody>
      </p:sp>
      <p:sp>
        <p:nvSpPr>
          <p:cNvPr id="10" name="Rounded Rectangle 9"/>
          <p:cNvSpPr/>
          <p:nvPr/>
        </p:nvSpPr>
        <p:spPr bwMode="auto">
          <a:xfrm>
            <a:off x="5029200" y="4116288"/>
            <a:ext cx="2011680" cy="304800"/>
          </a:xfrm>
          <a:prstGeom prst="roundRect">
            <a:avLst>
              <a:gd name="adj" fmla="val 37395"/>
            </a:avLst>
          </a:prstGeom>
          <a:solidFill>
            <a:schemeClr val="bg1">
              <a:lumMod val="95000"/>
            </a:schemeClr>
          </a:solidFill>
          <a:ln w="9525" cap="flat" cmpd="sng" algn="ctr">
            <a:noFill/>
            <a:prstDash val="solid"/>
            <a:round/>
            <a:headEnd type="none" w="med" len="med"/>
            <a:tailEnd type="none" w="med" len="med"/>
          </a:ln>
          <a:effectLst/>
          <a:scene3d>
            <a:camera prst="orthographicFront"/>
            <a:lightRig rig="threePt" dir="t"/>
          </a:scene3d>
          <a:sp3d>
            <a:bevelT w="152400" h="50800" prst="softRound"/>
          </a:sp3d>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50" b="0" i="0" u="none" strike="noStrike" cap="none" normalizeH="0" baseline="0" dirty="0">
                <a:ln>
                  <a:noFill/>
                </a:ln>
                <a:solidFill>
                  <a:schemeClr val="tx1"/>
                </a:solidFill>
                <a:effectLst/>
                <a:latin typeface="+mn-lt"/>
              </a:rPr>
              <a:t>Data</a:t>
            </a:r>
            <a:r>
              <a:rPr kumimoji="0" lang="en-US" sz="1050" b="0" i="0" u="none" strike="noStrike" cap="none" normalizeH="0" dirty="0">
                <a:ln>
                  <a:noFill/>
                </a:ln>
                <a:solidFill>
                  <a:schemeClr val="tx1"/>
                </a:solidFill>
                <a:effectLst/>
                <a:latin typeface="+mn-lt"/>
              </a:rPr>
              <a:t> Collection</a:t>
            </a:r>
            <a:endParaRPr kumimoji="0" lang="en-US" sz="1050" b="0" i="0" u="none" strike="noStrike" cap="none" normalizeH="0" baseline="0" dirty="0">
              <a:ln>
                <a:noFill/>
              </a:ln>
              <a:solidFill>
                <a:schemeClr val="tx1"/>
              </a:solidFill>
              <a:effectLst/>
              <a:latin typeface="+mn-lt"/>
            </a:endParaRPr>
          </a:p>
        </p:txBody>
      </p:sp>
      <p:sp>
        <p:nvSpPr>
          <p:cNvPr id="11" name="Rounded Rectangle 10"/>
          <p:cNvSpPr/>
          <p:nvPr/>
        </p:nvSpPr>
        <p:spPr bwMode="auto">
          <a:xfrm>
            <a:off x="2230760" y="2260104"/>
            <a:ext cx="1981200" cy="304800"/>
          </a:xfrm>
          <a:prstGeom prst="roundRect">
            <a:avLst>
              <a:gd name="adj" fmla="val 37395"/>
            </a:avLst>
          </a:prstGeom>
          <a:solidFill>
            <a:schemeClr val="bg1">
              <a:lumMod val="95000"/>
            </a:schemeClr>
          </a:solidFill>
          <a:ln w="9525" cap="flat" cmpd="sng" algn="ctr">
            <a:noFill/>
            <a:prstDash val="solid"/>
            <a:round/>
            <a:headEnd type="none" w="med" len="med"/>
            <a:tailEnd type="none" w="med" len="med"/>
          </a:ln>
          <a:effectLst/>
          <a:scene3d>
            <a:camera prst="orthographicFront"/>
            <a:lightRig rig="threePt" dir="t"/>
          </a:scene3d>
          <a:sp3d>
            <a:bevelT w="152400" h="50800" prst="softRound"/>
          </a:sp3d>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50" b="0" i="0" u="none" strike="noStrike" cap="none" normalizeH="0" baseline="0" dirty="0">
                <a:ln>
                  <a:noFill/>
                </a:ln>
                <a:solidFill>
                  <a:schemeClr val="tx1"/>
                </a:solidFill>
                <a:effectLst/>
                <a:latin typeface="+mn-lt"/>
              </a:rPr>
              <a:t>Inventory</a:t>
            </a:r>
          </a:p>
        </p:txBody>
      </p:sp>
      <p:sp>
        <p:nvSpPr>
          <p:cNvPr id="12" name="Rounded Rectangle 11"/>
          <p:cNvSpPr/>
          <p:nvPr/>
        </p:nvSpPr>
        <p:spPr bwMode="auto">
          <a:xfrm>
            <a:off x="4932040" y="2260104"/>
            <a:ext cx="1981200" cy="304800"/>
          </a:xfrm>
          <a:prstGeom prst="roundRect">
            <a:avLst>
              <a:gd name="adj" fmla="val 37395"/>
            </a:avLst>
          </a:prstGeom>
          <a:solidFill>
            <a:schemeClr val="bg1">
              <a:lumMod val="95000"/>
            </a:schemeClr>
          </a:solidFill>
          <a:ln w="9525" cap="flat" cmpd="sng" algn="ctr">
            <a:noFill/>
            <a:prstDash val="solid"/>
            <a:round/>
            <a:headEnd type="none" w="med" len="med"/>
            <a:tailEnd type="none" w="med" len="med"/>
          </a:ln>
          <a:effectLst/>
          <a:scene3d>
            <a:camera prst="orthographicFront"/>
            <a:lightRig rig="threePt" dir="t"/>
          </a:scene3d>
          <a:sp3d>
            <a:bevelT w="152400" h="50800" prst="softRound"/>
          </a:sp3d>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50" b="0" i="0" u="none" strike="noStrike" cap="none" normalizeH="0" baseline="0" dirty="0">
                <a:ln>
                  <a:noFill/>
                </a:ln>
                <a:solidFill>
                  <a:schemeClr val="tx1"/>
                </a:solidFill>
                <a:effectLst/>
                <a:latin typeface="+mn-lt"/>
              </a:rPr>
              <a:t>Labor Management</a:t>
            </a:r>
          </a:p>
        </p:txBody>
      </p:sp>
      <p:sp>
        <p:nvSpPr>
          <p:cNvPr id="13" name="Rounded Rectangle 12"/>
          <p:cNvSpPr/>
          <p:nvPr/>
        </p:nvSpPr>
        <p:spPr bwMode="auto">
          <a:xfrm>
            <a:off x="1043608" y="2708920"/>
            <a:ext cx="1981200" cy="304800"/>
          </a:xfrm>
          <a:prstGeom prst="roundRect">
            <a:avLst>
              <a:gd name="adj" fmla="val 37395"/>
            </a:avLst>
          </a:prstGeom>
          <a:solidFill>
            <a:schemeClr val="bg1">
              <a:lumMod val="95000"/>
            </a:schemeClr>
          </a:solidFill>
          <a:ln w="9525" cap="flat" cmpd="sng" algn="ctr">
            <a:noFill/>
            <a:prstDash val="solid"/>
            <a:round/>
            <a:headEnd type="none" w="med" len="med"/>
            <a:tailEnd type="none" w="med" len="med"/>
          </a:ln>
          <a:effectLst/>
          <a:scene3d>
            <a:camera prst="orthographicFront"/>
            <a:lightRig rig="threePt" dir="t"/>
          </a:scene3d>
          <a:sp3d>
            <a:bevelT w="152400" h="50800" prst="softRound"/>
          </a:sp3d>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50" b="0" i="0" u="none" strike="noStrike" cap="none" normalizeH="0" baseline="0" dirty="0">
                <a:ln>
                  <a:noFill/>
                </a:ln>
                <a:solidFill>
                  <a:schemeClr val="tx1"/>
                </a:solidFill>
                <a:effectLst/>
                <a:latin typeface="+mn-lt"/>
              </a:rPr>
              <a:t>Steps</a:t>
            </a:r>
          </a:p>
        </p:txBody>
      </p:sp>
      <p:sp>
        <p:nvSpPr>
          <p:cNvPr id="14" name="Rounded Rectangle 13"/>
          <p:cNvSpPr/>
          <p:nvPr/>
        </p:nvSpPr>
        <p:spPr bwMode="auto">
          <a:xfrm>
            <a:off x="6084168" y="2692152"/>
            <a:ext cx="1981200" cy="304800"/>
          </a:xfrm>
          <a:prstGeom prst="roundRect">
            <a:avLst>
              <a:gd name="adj" fmla="val 37395"/>
            </a:avLst>
          </a:prstGeom>
          <a:solidFill>
            <a:schemeClr val="bg1">
              <a:lumMod val="95000"/>
            </a:schemeClr>
          </a:solidFill>
          <a:ln w="9525" cap="flat" cmpd="sng" algn="ctr">
            <a:noFill/>
            <a:prstDash val="solid"/>
            <a:round/>
            <a:headEnd type="none" w="med" len="med"/>
            <a:tailEnd type="none" w="med" len="med"/>
          </a:ln>
          <a:effectLst/>
          <a:scene3d>
            <a:camera prst="orthographicFront"/>
            <a:lightRig rig="threePt" dir="t"/>
          </a:scene3d>
          <a:sp3d>
            <a:bevelT w="152400" h="50800" prst="softRound"/>
          </a:sp3d>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50" b="0" i="0" u="none" strike="noStrike" cap="none" normalizeH="0" baseline="0" dirty="0">
                <a:ln>
                  <a:noFill/>
                </a:ln>
                <a:solidFill>
                  <a:schemeClr val="tx1"/>
                </a:solidFill>
                <a:effectLst/>
                <a:latin typeface="+mn-lt"/>
              </a:rPr>
              <a:t>Certifications</a:t>
            </a:r>
          </a:p>
        </p:txBody>
      </p:sp>
      <p:sp>
        <p:nvSpPr>
          <p:cNvPr id="31" name="TextBox 30"/>
          <p:cNvSpPr txBox="1"/>
          <p:nvPr/>
        </p:nvSpPr>
        <p:spPr>
          <a:xfrm>
            <a:off x="3297561" y="1891680"/>
            <a:ext cx="2642591" cy="457200"/>
          </a:xfrm>
          <a:prstGeom prst="rect">
            <a:avLst/>
          </a:prstGeom>
          <a:noFill/>
        </p:spPr>
        <p:txBody>
          <a:bodyPr wrap="none" lIns="0" tIns="0" rIns="0" bIns="0" rtlCol="0">
            <a:noAutofit/>
            <a:scene3d>
              <a:camera prst="orthographicFront"/>
              <a:lightRig rig="soft" dir="t">
                <a:rot lat="0" lon="0" rev="10800000"/>
              </a:lightRig>
            </a:scene3d>
            <a:sp3d>
              <a:bevelT w="27940" h="12700"/>
              <a:contourClr>
                <a:srgbClr val="DDDDDD"/>
              </a:contourClr>
            </a:sp3d>
          </a:bodyPr>
          <a:lstStyle/>
          <a:p>
            <a:pPr algn="ctr"/>
            <a:r>
              <a:rPr lang="en-US" sz="1600" b="1" spc="150" dirty="0">
                <a:ln w="11430"/>
                <a:solidFill>
                  <a:schemeClr val="accent1">
                    <a:lumMod val="50000"/>
                  </a:schemeClr>
                </a:solidFill>
                <a:latin typeface="+mn-lt"/>
              </a:rPr>
              <a:t>Operations Premium</a:t>
            </a:r>
          </a:p>
        </p:txBody>
      </p:sp>
      <p:sp>
        <p:nvSpPr>
          <p:cNvPr id="32" name="TextBox 31"/>
          <p:cNvSpPr txBox="1"/>
          <p:nvPr/>
        </p:nvSpPr>
        <p:spPr>
          <a:xfrm>
            <a:off x="3131840" y="3140968"/>
            <a:ext cx="2930624" cy="457200"/>
          </a:xfrm>
          <a:prstGeom prst="rect">
            <a:avLst/>
          </a:prstGeom>
          <a:noFill/>
        </p:spPr>
        <p:txBody>
          <a:bodyPr wrap="none" lIns="0" tIns="0" rIns="0" bIns="0" rtlCol="0">
            <a:noAutofit/>
            <a:scene3d>
              <a:camera prst="orthographicFront"/>
              <a:lightRig rig="soft" dir="t">
                <a:rot lat="0" lon="0" rev="10800000"/>
              </a:lightRig>
            </a:scene3d>
            <a:sp3d>
              <a:bevelT w="27940" h="12700"/>
              <a:contourClr>
                <a:srgbClr val="DDDDDD"/>
              </a:contourClr>
            </a:sp3d>
          </a:bodyPr>
          <a:lstStyle/>
          <a:p>
            <a:pPr algn="ctr"/>
            <a:r>
              <a:rPr lang="en-US" sz="1600" b="1" spc="150" dirty="0">
                <a:ln w="11430"/>
                <a:solidFill>
                  <a:schemeClr val="accent1">
                    <a:lumMod val="50000"/>
                  </a:schemeClr>
                </a:solidFill>
                <a:latin typeface="+mn-lt"/>
              </a:rPr>
              <a:t>Operations Standard</a:t>
            </a:r>
          </a:p>
        </p:txBody>
      </p:sp>
      <p:sp>
        <p:nvSpPr>
          <p:cNvPr id="20" name="Oval 19"/>
          <p:cNvSpPr/>
          <p:nvPr/>
        </p:nvSpPr>
        <p:spPr bwMode="auto">
          <a:xfrm>
            <a:off x="2112992" y="4497288"/>
            <a:ext cx="4907280" cy="1596008"/>
          </a:xfrm>
          <a:prstGeom prst="ellipse">
            <a:avLst/>
          </a:prstGeom>
          <a:solidFill>
            <a:schemeClr val="accent5">
              <a:lumMod val="60000"/>
              <a:lumOff val="40000"/>
              <a:alpha val="50000"/>
            </a:schemeClr>
          </a:solidFill>
          <a:ln>
            <a:solidFill>
              <a:schemeClr val="accent1">
                <a:lumMod val="50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b" anchorCtr="0" compatLnSpc="1">
            <a:prstTxWarp prst="textNoShape">
              <a:avLst/>
            </a:prstTxWarp>
            <a:noAutofit/>
            <a:scene3d>
              <a:camera prst="orthographicFront"/>
              <a:lightRig rig="soft" dir="t">
                <a:rot lat="0" lon="0" rev="10800000"/>
              </a:lightRig>
            </a:scene3d>
            <a:sp3d>
              <a:bevelT w="27940" h="12700"/>
              <a:contourClr>
                <a:srgbClr val="DDDDDD"/>
              </a:contourClr>
            </a:sp3d>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600" b="1" i="0" u="none" strike="noStrike" spc="150" normalizeH="0" baseline="0" dirty="0">
              <a:ln w="11430"/>
              <a:solidFill>
                <a:srgbClr val="F8F8F8"/>
              </a:solidFill>
              <a:effectLst>
                <a:outerShdw blurRad="25400" algn="tl" rotWithShape="0">
                  <a:srgbClr val="000000">
                    <a:alpha val="43000"/>
                  </a:srgbClr>
                </a:outerShdw>
              </a:effectLst>
            </a:endParaRPr>
          </a:p>
        </p:txBody>
      </p:sp>
      <p:sp>
        <p:nvSpPr>
          <p:cNvPr id="6" name="Rounded Rectangle 5"/>
          <p:cNvSpPr/>
          <p:nvPr/>
        </p:nvSpPr>
        <p:spPr bwMode="auto">
          <a:xfrm>
            <a:off x="2599184" y="5259288"/>
            <a:ext cx="1828800" cy="304800"/>
          </a:xfrm>
          <a:prstGeom prst="roundRect">
            <a:avLst>
              <a:gd name="adj" fmla="val 37395"/>
            </a:avLst>
          </a:prstGeom>
          <a:solidFill>
            <a:schemeClr val="bg1">
              <a:lumMod val="95000"/>
            </a:schemeClr>
          </a:solidFill>
          <a:ln w="9525" cap="flat" cmpd="sng" algn="ctr">
            <a:noFill/>
            <a:prstDash val="solid"/>
            <a:round/>
            <a:headEnd type="none" w="med" len="med"/>
            <a:tailEnd type="none" w="med" len="med"/>
          </a:ln>
          <a:effectLst/>
          <a:scene3d>
            <a:camera prst="orthographicFront"/>
            <a:lightRig rig="threePt" dir="t"/>
          </a:scene3d>
          <a:sp3d>
            <a:bevelT w="152400" h="50800" prst="softRound"/>
          </a:sp3d>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50" b="0" i="0" u="none" strike="noStrike" cap="none" normalizeH="0" baseline="0" dirty="0">
                <a:ln>
                  <a:noFill/>
                </a:ln>
                <a:solidFill>
                  <a:schemeClr val="tx1"/>
                </a:solidFill>
                <a:effectLst/>
                <a:latin typeface="+mn-lt"/>
              </a:rPr>
              <a:t>Utilization / Down Time </a:t>
            </a:r>
          </a:p>
        </p:txBody>
      </p:sp>
      <p:sp>
        <p:nvSpPr>
          <p:cNvPr id="7" name="Rounded Rectangle 6"/>
          <p:cNvSpPr/>
          <p:nvPr/>
        </p:nvSpPr>
        <p:spPr bwMode="auto">
          <a:xfrm>
            <a:off x="3581400" y="4649688"/>
            <a:ext cx="1981200" cy="304800"/>
          </a:xfrm>
          <a:prstGeom prst="roundRect">
            <a:avLst>
              <a:gd name="adj" fmla="val 37395"/>
            </a:avLst>
          </a:prstGeom>
          <a:solidFill>
            <a:schemeClr val="bg1">
              <a:lumMod val="95000"/>
            </a:schemeClr>
          </a:solidFill>
          <a:ln w="9525" cap="flat" cmpd="sng" algn="ctr">
            <a:noFill/>
            <a:prstDash val="solid"/>
            <a:round/>
            <a:headEnd type="none" w="med" len="med"/>
            <a:tailEnd type="none" w="med" len="med"/>
          </a:ln>
          <a:effectLst/>
          <a:scene3d>
            <a:camera prst="orthographicFront"/>
            <a:lightRig rig="threePt" dir="t"/>
          </a:scene3d>
          <a:sp3d>
            <a:bevelT w="152400" h="50800" prst="softRound"/>
          </a:sp3d>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50" b="0" i="0" u="none" strike="noStrike" cap="none" normalizeH="0" baseline="0" dirty="0">
                <a:ln>
                  <a:noFill/>
                </a:ln>
                <a:solidFill>
                  <a:schemeClr val="tx1"/>
                </a:solidFill>
                <a:effectLst/>
                <a:latin typeface="+mn-lt"/>
              </a:rPr>
              <a:t>Work Order Execution</a:t>
            </a:r>
          </a:p>
        </p:txBody>
      </p:sp>
      <p:sp>
        <p:nvSpPr>
          <p:cNvPr id="36" name="TextBox 35"/>
          <p:cNvSpPr txBox="1"/>
          <p:nvPr/>
        </p:nvSpPr>
        <p:spPr>
          <a:xfrm>
            <a:off x="3657600" y="5720680"/>
            <a:ext cx="1828800" cy="228600"/>
          </a:xfrm>
          <a:prstGeom prst="rect">
            <a:avLst/>
          </a:prstGeom>
          <a:noFill/>
        </p:spPr>
        <p:txBody>
          <a:bodyPr wrap="none" lIns="0" tIns="0" rIns="0" bIns="0" rtlCol="0">
            <a:noAutofit/>
            <a:scene3d>
              <a:camera prst="orthographicFront"/>
              <a:lightRig rig="soft" dir="t">
                <a:rot lat="0" lon="0" rev="10800000"/>
              </a:lightRig>
            </a:scene3d>
            <a:sp3d>
              <a:bevelT w="27940" h="12700"/>
              <a:contourClr>
                <a:srgbClr val="DDDDDD"/>
              </a:contourClr>
            </a:sp3d>
          </a:bodyPr>
          <a:lstStyle/>
          <a:p>
            <a:pPr algn="ctr"/>
            <a:r>
              <a:rPr lang="en-US" sz="1600" b="1" spc="150" dirty="0">
                <a:ln w="11430"/>
                <a:solidFill>
                  <a:schemeClr val="accent1">
                    <a:lumMod val="50000"/>
                  </a:schemeClr>
                </a:solidFill>
                <a:effectLst>
                  <a:outerShdw blurRad="25400" algn="tl" rotWithShape="0">
                    <a:srgbClr val="000000">
                      <a:alpha val="43000"/>
                    </a:srgbClr>
                  </a:outerShdw>
                </a:effectLst>
                <a:latin typeface="+mn-lt"/>
              </a:rPr>
              <a:t>Performance</a:t>
            </a:r>
          </a:p>
        </p:txBody>
      </p:sp>
      <p:sp>
        <p:nvSpPr>
          <p:cNvPr id="21" name="Rounded Rectangle 20"/>
          <p:cNvSpPr/>
          <p:nvPr/>
        </p:nvSpPr>
        <p:spPr bwMode="auto">
          <a:xfrm>
            <a:off x="4615408" y="5284440"/>
            <a:ext cx="1828800" cy="304800"/>
          </a:xfrm>
          <a:prstGeom prst="roundRect">
            <a:avLst>
              <a:gd name="adj" fmla="val 37395"/>
            </a:avLst>
          </a:prstGeom>
          <a:solidFill>
            <a:schemeClr val="bg1">
              <a:lumMod val="95000"/>
            </a:schemeClr>
          </a:solidFill>
          <a:ln w="9525" cap="flat" cmpd="sng" algn="ctr">
            <a:noFill/>
            <a:prstDash val="solid"/>
            <a:round/>
            <a:headEnd type="none" w="med" len="med"/>
            <a:tailEnd type="none" w="med" len="med"/>
          </a:ln>
          <a:effectLst/>
          <a:scene3d>
            <a:camera prst="orthographicFront"/>
            <a:lightRig rig="threePt" dir="t"/>
          </a:scene3d>
          <a:sp3d>
            <a:bevelT w="152400" h="50800" prst="softRound"/>
          </a:sp3d>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50" b="0" i="0" u="none" strike="noStrike" cap="none" normalizeH="0" baseline="0" dirty="0">
                <a:ln>
                  <a:noFill/>
                </a:ln>
                <a:solidFill>
                  <a:schemeClr val="tx1"/>
                </a:solidFill>
                <a:effectLst/>
                <a:latin typeface="+mn-lt"/>
              </a:rPr>
              <a:t>OEE</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5" name="Footer Placeholder 4"/>
          <p:cNvSpPr>
            <a:spLocks noGrp="1"/>
          </p:cNvSpPr>
          <p:nvPr>
            <p:ph type="ftr" sz="quarter" idx="3"/>
          </p:nvPr>
        </p:nvSpPr>
        <p:spPr/>
        <p:txBody>
          <a:bodyPr/>
          <a:lstStyle/>
          <a:p>
            <a:r>
              <a:rPr lang="en-US"/>
              <a:t>Invensys proprietary &amp; confidential</a:t>
            </a:r>
          </a:p>
        </p:txBody>
      </p:sp>
    </p:spTree>
    <p:extLst>
      <p:ext uri="{BB962C8B-B14F-4D97-AF65-F5344CB8AC3E}">
        <p14:creationId xmlns:p14="http://schemas.microsoft.com/office/powerpoint/2010/main" val="218842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plus(in)">
                                      <p:cBhvr>
                                        <p:cTn id="7" dur="1000"/>
                                        <p:tgtEl>
                                          <p:spTgt spid="37"/>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p:stCondLst>
                              <p:cond delay="2000"/>
                            </p:stCondLst>
                            <p:childTnLst>
                              <p:par>
                                <p:cTn id="17" presetID="9"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par>
                          <p:cTn id="20" fill="hold">
                            <p:stCondLst>
                              <p:cond delay="2500"/>
                            </p:stCondLst>
                            <p:childTnLst>
                              <p:par>
                                <p:cTn id="21" presetID="9"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par>
                          <p:cTn id="24" fill="hold">
                            <p:stCondLst>
                              <p:cond delay="3000"/>
                            </p:stCondLst>
                            <p:childTnLst>
                              <p:par>
                                <p:cTn id="25" presetID="9"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par>
                          <p:cTn id="28" fill="hold">
                            <p:stCondLst>
                              <p:cond delay="3500"/>
                            </p:stCondLst>
                            <p:childTnLst>
                              <p:par>
                                <p:cTn id="29" presetID="9"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par>
                          <p:cTn id="32" fill="hold">
                            <p:stCondLst>
                              <p:cond delay="4000"/>
                            </p:stCondLst>
                            <p:childTnLst>
                              <p:par>
                                <p:cTn id="33" presetID="9"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par>
                          <p:cTn id="36" fill="hold">
                            <p:stCondLst>
                              <p:cond delay="4500"/>
                            </p:stCondLst>
                            <p:childTnLst>
                              <p:par>
                                <p:cTn id="37" presetID="9"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ssolve">
                                      <p:cBhvr>
                                        <p:cTn id="39" dur="500"/>
                                        <p:tgtEl>
                                          <p:spTgt spid="12"/>
                                        </p:tgtEl>
                                      </p:cBhvr>
                                    </p:animEffect>
                                  </p:childTnLst>
                                </p:cTn>
                              </p:par>
                            </p:childTnLst>
                          </p:cTn>
                        </p:par>
                        <p:par>
                          <p:cTn id="40" fill="hold">
                            <p:stCondLst>
                              <p:cond delay="5000"/>
                            </p:stCondLst>
                            <p:childTnLst>
                              <p:par>
                                <p:cTn id="41" presetID="9"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500"/>
                                        <p:tgtEl>
                                          <p:spTgt spid="14"/>
                                        </p:tgtEl>
                                      </p:cBhvr>
                                    </p:animEffect>
                                  </p:childTnLst>
                                </p:cTn>
                              </p:par>
                            </p:childTnLst>
                          </p:cTn>
                        </p:par>
                        <p:par>
                          <p:cTn id="44" fill="hold">
                            <p:stCondLst>
                              <p:cond delay="5500"/>
                            </p:stCondLst>
                            <p:childTnLst>
                              <p:par>
                                <p:cTn id="45" presetID="9" presetClass="entr" presetSubtype="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tgtEl>
                                          <p:spTgt spid="6"/>
                                        </p:tgtEl>
                                      </p:cBhvr>
                                    </p:animEffect>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childTnLst>
                                </p:cTn>
                              </p:par>
                              <p:par>
                                <p:cTn id="58" presetID="10"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childTnLst>
                                </p:cTn>
                              </p:par>
                              <p:par>
                                <p:cTn id="76" presetID="23" presetClass="entr" presetSubtype="16"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p:cTn id="78" dur="500" fill="hold"/>
                                        <p:tgtEl>
                                          <p:spTgt spid="22"/>
                                        </p:tgtEl>
                                        <p:attrNameLst>
                                          <p:attrName>ppt_w</p:attrName>
                                        </p:attrNameLst>
                                      </p:cBhvr>
                                      <p:tavLst>
                                        <p:tav tm="0">
                                          <p:val>
                                            <p:fltVal val="0"/>
                                          </p:val>
                                        </p:tav>
                                        <p:tav tm="100000">
                                          <p:val>
                                            <p:strVal val="#ppt_w"/>
                                          </p:val>
                                        </p:tav>
                                      </p:tavLst>
                                    </p:anim>
                                    <p:anim calcmode="lin" valueType="num">
                                      <p:cBhvr>
                                        <p:cTn id="79" dur="500" fill="hold"/>
                                        <p:tgtEl>
                                          <p:spTgt spid="22"/>
                                        </p:tgtEl>
                                        <p:attrNameLst>
                                          <p:attrName>ppt_h</p:attrName>
                                        </p:attrNameLst>
                                      </p:cBhvr>
                                      <p:tavLst>
                                        <p:tav tm="0">
                                          <p:val>
                                            <p:fltVal val="0"/>
                                          </p:val>
                                        </p:tav>
                                        <p:tav tm="100000">
                                          <p:val>
                                            <p:strVal val="#ppt_h"/>
                                          </p:val>
                                        </p:tav>
                                      </p:tavLst>
                                    </p:anim>
                                  </p:childTnLst>
                                </p:cTn>
                              </p:par>
                              <p:par>
                                <p:cTn id="80" presetID="10"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1000"/>
                                        <p:tgtEl>
                                          <p:spTgt spid="20"/>
                                        </p:tgtEl>
                                      </p:cBhvr>
                                    </p:animEffect>
                                    <p:set>
                                      <p:cBhvr>
                                        <p:cTn id="87" dur="1" fill="hold">
                                          <p:stCondLst>
                                            <p:cond delay="999"/>
                                          </p:stCondLst>
                                        </p:cTn>
                                        <p:tgtEl>
                                          <p:spTgt spid="20"/>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1000"/>
                                        <p:tgtEl>
                                          <p:spTgt spid="22"/>
                                        </p:tgtEl>
                                      </p:cBhvr>
                                    </p:animEffect>
                                    <p:set>
                                      <p:cBhvr>
                                        <p:cTn id="90" dur="1" fill="hold">
                                          <p:stCondLst>
                                            <p:cond delay="999"/>
                                          </p:stCondLst>
                                        </p:cTn>
                                        <p:tgtEl>
                                          <p:spTgt spid="22"/>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1000"/>
                                        <p:tgtEl>
                                          <p:spTgt spid="6"/>
                                        </p:tgtEl>
                                      </p:cBhvr>
                                    </p:animEffect>
                                    <p:set>
                                      <p:cBhvr>
                                        <p:cTn id="93" dur="1" fill="hold">
                                          <p:stCondLst>
                                            <p:cond delay="999"/>
                                          </p:stCondLst>
                                        </p:cTn>
                                        <p:tgtEl>
                                          <p:spTgt spid="6"/>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1000"/>
                                        <p:tgtEl>
                                          <p:spTgt spid="36"/>
                                        </p:tgtEl>
                                      </p:cBhvr>
                                    </p:animEffect>
                                    <p:set>
                                      <p:cBhvr>
                                        <p:cTn id="96" dur="1" fill="hold">
                                          <p:stCondLst>
                                            <p:cond delay="999"/>
                                          </p:stCondLst>
                                        </p:cTn>
                                        <p:tgtEl>
                                          <p:spTgt spid="36"/>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1000"/>
                                        <p:tgtEl>
                                          <p:spTgt spid="21"/>
                                        </p:tgtEl>
                                      </p:cBhvr>
                                    </p:animEffect>
                                    <p:set>
                                      <p:cBhvr>
                                        <p:cTn id="99" dur="1" fill="hold">
                                          <p:stCondLst>
                                            <p:cond delay="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2" grpId="0" animBg="1"/>
      <p:bldP spid="22" grpId="1" animBg="1"/>
      <p:bldP spid="18" grpId="0" animBg="1"/>
      <p:bldP spid="19" grpId="0" animBg="1"/>
      <p:bldP spid="4" grpId="0" animBg="1"/>
      <p:bldP spid="8" grpId="0" animBg="1"/>
      <p:bldP spid="9" grpId="0" animBg="1"/>
      <p:bldP spid="10" grpId="0" animBg="1"/>
      <p:bldP spid="11" grpId="0" animBg="1"/>
      <p:bldP spid="12" grpId="0" animBg="1"/>
      <p:bldP spid="13" grpId="0" animBg="1"/>
      <p:bldP spid="14" grpId="0" animBg="1"/>
      <p:bldP spid="31" grpId="0"/>
      <p:bldP spid="32" grpId="0"/>
      <p:bldP spid="20" grpId="0" animBg="1"/>
      <p:bldP spid="20" grpId="1" animBg="1"/>
      <p:bldP spid="6" grpId="0" animBg="1"/>
      <p:bldP spid="6" grpId="1" animBg="1"/>
      <p:bldP spid="7" grpId="0" animBg="1"/>
      <p:bldP spid="36" grpId="0"/>
      <p:bldP spid="36" grpId="1"/>
      <p:bldP spid="21" grpId="0" animBg="1"/>
      <p:bldP spid="2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e.columbia.edu/~shane/img/hst_galax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1478" y="0"/>
            <a:ext cx="3972522" cy="277807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7" name="Rectangle 36"/>
          <p:cNvSpPr/>
          <p:nvPr/>
        </p:nvSpPr>
        <p:spPr bwMode="auto">
          <a:xfrm>
            <a:off x="3903600" y="1357298"/>
            <a:ext cx="982272" cy="415518"/>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rPr>
              <a:t>Custom Client</a:t>
            </a:r>
            <a:endParaRPr kumimoji="0" lang="en-US" sz="1000" b="0" i="0" u="none" strike="noStrike" cap="none" normalizeH="0" dirty="0">
              <a:ln>
                <a:noFill/>
              </a:ln>
              <a:solidFill>
                <a:schemeClr val="tx1"/>
              </a:solidFill>
              <a:effectLst/>
            </a:endParaRPr>
          </a:p>
        </p:txBody>
      </p:sp>
      <p:sp>
        <p:nvSpPr>
          <p:cNvPr id="23" name="Rounded Rectangle 22"/>
          <p:cNvSpPr/>
          <p:nvPr/>
        </p:nvSpPr>
        <p:spPr bwMode="auto">
          <a:xfrm>
            <a:off x="1142976" y="3929066"/>
            <a:ext cx="6500858" cy="857256"/>
          </a:xfrm>
          <a:prstGeom prst="roundRect">
            <a:avLst>
              <a:gd name="adj" fmla="val 8264"/>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rPr>
              <a:t>Middleware</a:t>
            </a:r>
          </a:p>
        </p:txBody>
      </p:sp>
      <p:sp>
        <p:nvSpPr>
          <p:cNvPr id="20" name="Rounded Rectangle 19"/>
          <p:cNvSpPr/>
          <p:nvPr/>
        </p:nvSpPr>
        <p:spPr bwMode="auto">
          <a:xfrm>
            <a:off x="1142976" y="5286388"/>
            <a:ext cx="6500858" cy="857256"/>
          </a:xfrm>
          <a:prstGeom prst="roundRect">
            <a:avLst>
              <a:gd name="adj" fmla="val 8264"/>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1100" b="1" i="0" u="none" strike="noStrike" cap="none" normalizeH="0" baseline="0" dirty="0">
                <a:ln>
                  <a:noFill/>
                </a:ln>
                <a:solidFill>
                  <a:schemeClr val="tx1"/>
                </a:solidFill>
              </a:rPr>
              <a:t>Database Server</a:t>
            </a:r>
          </a:p>
        </p:txBody>
      </p:sp>
      <p:sp>
        <p:nvSpPr>
          <p:cNvPr id="2" name="Title 1"/>
          <p:cNvSpPr>
            <a:spLocks noGrp="1"/>
          </p:cNvSpPr>
          <p:nvPr>
            <p:ph type="title"/>
          </p:nvPr>
        </p:nvSpPr>
        <p:spPr/>
        <p:txBody>
          <a:bodyPr/>
          <a:lstStyle/>
          <a:p>
            <a:r>
              <a:rPr lang="en-US" dirty="0"/>
              <a:t>MES 4.0 Components</a:t>
            </a:r>
          </a:p>
        </p:txBody>
      </p:sp>
      <p:sp>
        <p:nvSpPr>
          <p:cNvPr id="10" name="Flowchart: Magnetic Disk 9"/>
          <p:cNvSpPr/>
          <p:nvPr/>
        </p:nvSpPr>
        <p:spPr bwMode="auto">
          <a:xfrm>
            <a:off x="3863389" y="5429264"/>
            <a:ext cx="1060032" cy="642942"/>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rPr>
              <a:t>MES</a:t>
            </a:r>
          </a:p>
          <a:p>
            <a:pPr marL="0" marR="0" indent="0" algn="ctr" defTabSz="914400" rtl="0" eaLnBrk="0" fontAlgn="base" latinLnBrk="0" hangingPunct="0">
              <a:lnSpc>
                <a:spcPct val="90000"/>
              </a:lnSpc>
              <a:spcBef>
                <a:spcPct val="0"/>
              </a:spcBef>
              <a:spcAft>
                <a:spcPct val="0"/>
              </a:spcAft>
              <a:buClrTx/>
              <a:buSzTx/>
              <a:buFontTx/>
              <a:buNone/>
              <a:tabLst/>
            </a:pPr>
            <a:r>
              <a:rPr lang="en-US" sz="1000" dirty="0">
                <a:solidFill>
                  <a:schemeClr val="tx1"/>
                </a:solidFill>
              </a:rPr>
              <a:t>Database</a:t>
            </a:r>
            <a:endParaRPr kumimoji="0" lang="en-US" sz="1000" b="0" i="0" u="none" strike="noStrike" cap="none" normalizeH="0" baseline="0" dirty="0">
              <a:ln>
                <a:noFill/>
              </a:ln>
              <a:solidFill>
                <a:schemeClr val="tx1"/>
              </a:solidFill>
              <a:effectLst/>
            </a:endParaRPr>
          </a:p>
        </p:txBody>
      </p:sp>
      <p:sp>
        <p:nvSpPr>
          <p:cNvPr id="11" name="Rectangle 10"/>
          <p:cNvSpPr/>
          <p:nvPr/>
        </p:nvSpPr>
        <p:spPr bwMode="auto">
          <a:xfrm>
            <a:off x="5304050" y="4204154"/>
            <a:ext cx="1500198" cy="471486"/>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rPr>
              <a:t>MES Service</a:t>
            </a:r>
          </a:p>
        </p:txBody>
      </p:sp>
      <p:sp>
        <p:nvSpPr>
          <p:cNvPr id="12" name="Rectangle 11"/>
          <p:cNvSpPr/>
          <p:nvPr/>
        </p:nvSpPr>
        <p:spPr bwMode="auto">
          <a:xfrm>
            <a:off x="2089340" y="4204154"/>
            <a:ext cx="1643074" cy="490534"/>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rPr>
              <a:t>MES Middleware Host</a:t>
            </a:r>
          </a:p>
        </p:txBody>
      </p:sp>
      <p:sp>
        <p:nvSpPr>
          <p:cNvPr id="28" name="Rectangle 27"/>
          <p:cNvSpPr/>
          <p:nvPr/>
        </p:nvSpPr>
        <p:spPr bwMode="auto">
          <a:xfrm>
            <a:off x="1367056" y="1357298"/>
            <a:ext cx="1188720" cy="490534"/>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rPr>
              <a:t>MES Client</a:t>
            </a:r>
          </a:p>
          <a:p>
            <a:pPr marL="0" marR="0" indent="0" algn="ctr" defTabSz="914400" rtl="0" eaLnBrk="0" fontAlgn="base" latinLnBrk="0" hangingPunct="0">
              <a:lnSpc>
                <a:spcPct val="90000"/>
              </a:lnSpc>
              <a:spcBef>
                <a:spcPct val="0"/>
              </a:spcBef>
              <a:spcAft>
                <a:spcPct val="0"/>
              </a:spcAft>
              <a:buClrTx/>
              <a:buSzTx/>
              <a:buFontTx/>
              <a:buNone/>
              <a:tabLst/>
            </a:pPr>
            <a:r>
              <a:rPr lang="en-US" sz="1000" dirty="0">
                <a:solidFill>
                  <a:schemeClr val="tx1"/>
                </a:solidFill>
              </a:rPr>
              <a:t>(Configuration)</a:t>
            </a:r>
            <a:endParaRPr kumimoji="0" lang="en-US" sz="1000" b="0" i="0" u="none" strike="noStrike" cap="none" normalizeH="0" baseline="0" dirty="0">
              <a:ln>
                <a:noFill/>
              </a:ln>
              <a:solidFill>
                <a:schemeClr val="tx1"/>
              </a:solidFill>
              <a:effectLst/>
            </a:endParaRPr>
          </a:p>
        </p:txBody>
      </p:sp>
      <p:sp>
        <p:nvSpPr>
          <p:cNvPr id="31" name="Rectangle 30"/>
          <p:cNvSpPr/>
          <p:nvPr/>
        </p:nvSpPr>
        <p:spPr bwMode="auto">
          <a:xfrm>
            <a:off x="2627784" y="1357298"/>
            <a:ext cx="1188720" cy="490534"/>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rPr>
              <a:t>Operator Client</a:t>
            </a:r>
          </a:p>
        </p:txBody>
      </p:sp>
      <p:sp>
        <p:nvSpPr>
          <p:cNvPr id="32" name="Rectangle 31"/>
          <p:cNvSpPr/>
          <p:nvPr/>
        </p:nvSpPr>
        <p:spPr bwMode="auto">
          <a:xfrm>
            <a:off x="71406" y="1357298"/>
            <a:ext cx="1188720" cy="490534"/>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rPr>
              <a:t>MES </a:t>
            </a:r>
            <a:r>
              <a:rPr kumimoji="0" lang="en-US" sz="1000" b="0" i="0" u="none" strike="noStrike" cap="none" normalizeH="0" dirty="0">
                <a:ln>
                  <a:noFill/>
                </a:ln>
                <a:solidFill>
                  <a:schemeClr val="tx1"/>
                </a:solidFill>
                <a:effectLst/>
              </a:rPr>
              <a:t>Reports</a:t>
            </a:r>
            <a:endParaRPr kumimoji="0" lang="en-US" sz="1000" b="0" i="0" u="none" strike="noStrike" cap="none" normalizeH="0" baseline="0" dirty="0">
              <a:ln>
                <a:noFill/>
              </a:ln>
              <a:solidFill>
                <a:schemeClr val="tx1"/>
              </a:solidFill>
              <a:effectLst/>
            </a:endParaRPr>
          </a:p>
        </p:txBody>
      </p:sp>
      <p:sp>
        <p:nvSpPr>
          <p:cNvPr id="33" name="Rectangle 32"/>
          <p:cNvSpPr/>
          <p:nvPr/>
        </p:nvSpPr>
        <p:spPr bwMode="auto">
          <a:xfrm>
            <a:off x="71406" y="1857364"/>
            <a:ext cx="1188720" cy="490534"/>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rPr>
              <a:t>Information Server</a:t>
            </a:r>
          </a:p>
        </p:txBody>
      </p:sp>
      <p:sp>
        <p:nvSpPr>
          <p:cNvPr id="40" name="Rectangle 39"/>
          <p:cNvSpPr/>
          <p:nvPr/>
        </p:nvSpPr>
        <p:spPr bwMode="auto">
          <a:xfrm>
            <a:off x="6156176" y="1268760"/>
            <a:ext cx="1357322" cy="490534"/>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rPr>
              <a:t>Operations Capability Object</a:t>
            </a:r>
          </a:p>
        </p:txBody>
      </p:sp>
      <p:sp>
        <p:nvSpPr>
          <p:cNvPr id="42" name="Rectangle 41"/>
          <p:cNvSpPr/>
          <p:nvPr/>
        </p:nvSpPr>
        <p:spPr bwMode="auto">
          <a:xfrm>
            <a:off x="6156176" y="1840834"/>
            <a:ext cx="1357322" cy="214314"/>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rPr>
              <a:t>Engine</a:t>
            </a:r>
          </a:p>
        </p:txBody>
      </p:sp>
      <p:sp>
        <p:nvSpPr>
          <p:cNvPr id="43" name="Rectangle 42"/>
          <p:cNvSpPr/>
          <p:nvPr/>
        </p:nvSpPr>
        <p:spPr bwMode="auto">
          <a:xfrm>
            <a:off x="6156176" y="2055148"/>
            <a:ext cx="1357322" cy="214314"/>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rPr>
              <a:t>Platform</a:t>
            </a:r>
          </a:p>
        </p:txBody>
      </p:sp>
      <p:pic>
        <p:nvPicPr>
          <p:cNvPr id="46" name="Picture 104" descr="ControlLogix"/>
          <p:cNvPicPr>
            <a:picLocks noChangeAspect="1" noChangeArrowheads="1"/>
          </p:cNvPicPr>
          <p:nvPr/>
        </p:nvPicPr>
        <p:blipFill>
          <a:blip r:embed="rId3" cstate="print"/>
          <a:srcRect/>
          <a:stretch>
            <a:fillRect/>
          </a:stretch>
        </p:blipFill>
        <p:spPr bwMode="auto">
          <a:xfrm>
            <a:off x="7956376" y="3742027"/>
            <a:ext cx="914400" cy="385762"/>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pic>
      <p:pic>
        <p:nvPicPr>
          <p:cNvPr id="47" name="Picture 104" descr="ControlLogix"/>
          <p:cNvPicPr>
            <a:picLocks noChangeAspect="1" noChangeArrowheads="1"/>
          </p:cNvPicPr>
          <p:nvPr/>
        </p:nvPicPr>
        <p:blipFill>
          <a:blip r:embed="rId3" cstate="print"/>
          <a:srcRect/>
          <a:stretch>
            <a:fillRect/>
          </a:stretch>
        </p:blipFill>
        <p:spPr bwMode="auto">
          <a:xfrm>
            <a:off x="8170690" y="3501008"/>
            <a:ext cx="914400" cy="385762"/>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pic>
      <p:cxnSp>
        <p:nvCxnSpPr>
          <p:cNvPr id="49" name="Straight Arrow Connector 48"/>
          <p:cNvCxnSpPr>
            <a:endCxn id="47" idx="0"/>
          </p:cNvCxnSpPr>
          <p:nvPr/>
        </p:nvCxnSpPr>
        <p:spPr bwMode="auto">
          <a:xfrm>
            <a:off x="8627890" y="2778078"/>
            <a:ext cx="0" cy="72293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50" name="Straight Arrow Connector 49"/>
          <p:cNvCxnSpPr>
            <a:stCxn id="23" idx="2"/>
            <a:endCxn id="20" idx="0"/>
          </p:cNvCxnSpPr>
          <p:nvPr/>
        </p:nvCxnSpPr>
        <p:spPr bwMode="auto">
          <a:xfrm>
            <a:off x="4393405" y="4786322"/>
            <a:ext cx="0" cy="500066"/>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53" name="Straight Arrow Connector 52"/>
          <p:cNvCxnSpPr>
            <a:endCxn id="20" idx="1"/>
          </p:cNvCxnSpPr>
          <p:nvPr/>
        </p:nvCxnSpPr>
        <p:spPr bwMode="auto">
          <a:xfrm rot="16200000" flipH="1">
            <a:off x="-784262" y="3787778"/>
            <a:ext cx="3356792" cy="497684"/>
          </a:xfrm>
          <a:prstGeom prst="bentConnector2">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55" name="Straight Arrow Connector 54"/>
          <p:cNvCxnSpPr>
            <a:stCxn id="28" idx="2"/>
          </p:cNvCxnSpPr>
          <p:nvPr/>
        </p:nvCxnSpPr>
        <p:spPr bwMode="auto">
          <a:xfrm>
            <a:off x="1961416" y="1847832"/>
            <a:ext cx="0" cy="203893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57" name="Straight Arrow Connector 56"/>
          <p:cNvCxnSpPr>
            <a:stCxn id="31" idx="2"/>
          </p:cNvCxnSpPr>
          <p:nvPr/>
        </p:nvCxnSpPr>
        <p:spPr bwMode="auto">
          <a:xfrm>
            <a:off x="3222144" y="1847832"/>
            <a:ext cx="0" cy="2064704"/>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58" name="Straight Arrow Connector 57"/>
          <p:cNvCxnSpPr>
            <a:stCxn id="36" idx="2"/>
          </p:cNvCxnSpPr>
          <p:nvPr/>
        </p:nvCxnSpPr>
        <p:spPr bwMode="auto">
          <a:xfrm flipH="1">
            <a:off x="4885871" y="2276872"/>
            <a:ext cx="1" cy="1635664"/>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61" name="Straight Arrow Connector 60"/>
          <p:cNvCxnSpPr>
            <a:stCxn id="43" idx="2"/>
          </p:cNvCxnSpPr>
          <p:nvPr/>
        </p:nvCxnSpPr>
        <p:spPr bwMode="auto">
          <a:xfrm>
            <a:off x="6834837" y="2269462"/>
            <a:ext cx="0" cy="1643074"/>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65" name="Straight Arrow Connector 64"/>
          <p:cNvCxnSpPr>
            <a:stCxn id="12" idx="3"/>
            <a:endCxn id="11" idx="1"/>
          </p:cNvCxnSpPr>
          <p:nvPr/>
        </p:nvCxnSpPr>
        <p:spPr bwMode="auto">
          <a:xfrm flipV="1">
            <a:off x="3732414" y="4439897"/>
            <a:ext cx="1571636" cy="9524"/>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36" name="Rectangle 35"/>
          <p:cNvSpPr/>
          <p:nvPr/>
        </p:nvSpPr>
        <p:spPr bwMode="auto">
          <a:xfrm>
            <a:off x="3903599" y="1786338"/>
            <a:ext cx="1964545" cy="490534"/>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b="0" i="0" u="none" strike="noStrike" cap="none" normalizeH="0" baseline="0" dirty="0" err="1">
                <a:ln>
                  <a:noFill/>
                </a:ln>
                <a:solidFill>
                  <a:schemeClr val="tx1"/>
                </a:solidFill>
                <a:effectLst/>
              </a:rPr>
              <a:t>Stateful</a:t>
            </a:r>
            <a:r>
              <a:rPr kumimoji="0" lang="en-US" sz="1000" b="0" i="0" u="none" strike="noStrike" cap="none" normalizeH="0" dirty="0">
                <a:ln>
                  <a:noFill/>
                </a:ln>
                <a:solidFill>
                  <a:schemeClr val="tx1"/>
                </a:solidFill>
                <a:effectLst/>
              </a:rPr>
              <a:t>/Stateless</a:t>
            </a:r>
          </a:p>
          <a:p>
            <a:pPr marL="0" marR="0" indent="0" algn="ctr" defTabSz="914400" rtl="0" eaLnBrk="0" fontAlgn="base" latinLnBrk="0" hangingPunct="0">
              <a:lnSpc>
                <a:spcPct val="90000"/>
              </a:lnSpc>
              <a:spcBef>
                <a:spcPct val="0"/>
              </a:spcBef>
              <a:spcAft>
                <a:spcPct val="0"/>
              </a:spcAft>
              <a:buClrTx/>
              <a:buSzTx/>
              <a:buFontTx/>
              <a:buNone/>
              <a:tabLst/>
            </a:pPr>
            <a:r>
              <a:rPr lang="en-US" sz="1000" dirty="0">
                <a:solidFill>
                  <a:schemeClr val="tx1"/>
                </a:solidFill>
              </a:rPr>
              <a:t>API</a:t>
            </a:r>
            <a:endParaRPr kumimoji="0" lang="en-US" sz="1000" b="0" i="0" u="none" strike="noStrike" cap="none" normalizeH="0" dirty="0">
              <a:ln>
                <a:noFill/>
              </a:ln>
              <a:solidFill>
                <a:schemeClr val="tx1"/>
              </a:solidFill>
              <a:effectLst/>
            </a:endParaRPr>
          </a:p>
        </p:txBody>
      </p:sp>
      <p:pic>
        <p:nvPicPr>
          <p:cNvPr id="29" name="Picture 33" descr="Icon - Application Ob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1370820"/>
            <a:ext cx="374217" cy="41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12" descr="Icon - IDE 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7507" y="1700808"/>
            <a:ext cx="5429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Rectangle 58"/>
          <p:cNvSpPr/>
          <p:nvPr/>
        </p:nvSpPr>
        <p:spPr bwMode="auto">
          <a:xfrm>
            <a:off x="8100392" y="1340768"/>
            <a:ext cx="576064" cy="368763"/>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000" dirty="0">
                <a:solidFill>
                  <a:schemeClr val="tx1"/>
                </a:solidFill>
              </a:rPr>
              <a:t>EMB</a:t>
            </a:r>
            <a:endParaRPr kumimoji="0" lang="en-US" sz="1000" b="0" i="0" u="none" strike="noStrike" cap="none" normalizeH="0" baseline="0" dirty="0">
              <a:ln>
                <a:noFill/>
              </a:ln>
              <a:solidFill>
                <a:schemeClr val="tx1"/>
              </a:solidFill>
              <a:effectLst/>
            </a:endParaRPr>
          </a:p>
        </p:txBody>
      </p:sp>
      <p:cxnSp>
        <p:nvCxnSpPr>
          <p:cNvPr id="68" name="Straight Arrow Connector 67"/>
          <p:cNvCxnSpPr>
            <a:stCxn id="56" idx="2"/>
          </p:cNvCxnSpPr>
          <p:nvPr/>
        </p:nvCxnSpPr>
        <p:spPr bwMode="auto">
          <a:xfrm rot="5400000">
            <a:off x="6941434" y="2687374"/>
            <a:ext cx="1686414" cy="808658"/>
          </a:xfrm>
          <a:prstGeom prst="bentConnector3">
            <a:avLst>
              <a:gd name="adj1" fmla="val 50000"/>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spTree>
    <p:extLst>
      <p:ext uri="{BB962C8B-B14F-4D97-AF65-F5344CB8AC3E}">
        <p14:creationId xmlns:p14="http://schemas.microsoft.com/office/powerpoint/2010/main" val="26174511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dissolve">
                                      <p:cBhvr>
                                        <p:cTn id="16" dur="500"/>
                                        <p:tgtEl>
                                          <p:spTgt spid="23"/>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par>
                          <p:cTn id="24" fill="hold">
                            <p:stCondLst>
                              <p:cond delay="1000"/>
                            </p:stCondLst>
                            <p:childTnLst>
                              <p:par>
                                <p:cTn id="25" presetID="9" presetClass="entr" presetSubtype="0"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dissolve">
                                      <p:cBhvr>
                                        <p:cTn id="27" dur="500"/>
                                        <p:tgtEl>
                                          <p:spTgt spid="65"/>
                                        </p:tgtEl>
                                      </p:cBhvr>
                                    </p:animEffect>
                                  </p:childTnLst>
                                </p:cTn>
                              </p:par>
                            </p:childTnLst>
                          </p:cTn>
                        </p:par>
                        <p:par>
                          <p:cTn id="28" fill="hold">
                            <p:stCondLst>
                              <p:cond delay="1500"/>
                            </p:stCondLst>
                            <p:childTnLst>
                              <p:par>
                                <p:cTn id="29" presetID="9" presetClass="entr" presetSubtype="0"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dissolve">
                                      <p:cBhvr>
                                        <p:cTn id="31" dur="5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dissolve">
                                      <p:cBhvr>
                                        <p:cTn id="36" dur="500"/>
                                        <p:tgtEl>
                                          <p:spTgt spid="28"/>
                                        </p:tgtEl>
                                      </p:cBhvr>
                                    </p:animEffect>
                                  </p:childTnLst>
                                </p:cTn>
                              </p:par>
                            </p:childTnLst>
                          </p:cTn>
                        </p:par>
                        <p:par>
                          <p:cTn id="37" fill="hold">
                            <p:stCondLst>
                              <p:cond delay="500"/>
                            </p:stCondLst>
                            <p:childTnLst>
                              <p:par>
                                <p:cTn id="38" presetID="9" presetClass="entr" presetSubtype="0" fill="hold" nodeType="after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dissolve">
                                      <p:cBhvr>
                                        <p:cTn id="40" dur="500"/>
                                        <p:tgtEl>
                                          <p:spTgt spid="5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dissolve">
                                      <p:cBhvr>
                                        <p:cTn id="45" dur="500"/>
                                        <p:tgtEl>
                                          <p:spTgt spid="31"/>
                                        </p:tgtEl>
                                      </p:cBhvr>
                                    </p:animEffect>
                                  </p:childTnLst>
                                </p:cTn>
                              </p:par>
                            </p:childTnLst>
                          </p:cTn>
                        </p:par>
                        <p:par>
                          <p:cTn id="46" fill="hold">
                            <p:stCondLst>
                              <p:cond delay="500"/>
                            </p:stCondLst>
                            <p:childTnLst>
                              <p:par>
                                <p:cTn id="47" presetID="9" presetClass="entr" presetSubtype="0" fill="hold"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dissolve">
                                      <p:cBhvr>
                                        <p:cTn id="49" dur="500"/>
                                        <p:tgtEl>
                                          <p:spTgt spid="57"/>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1026"/>
                                        </p:tgtEl>
                                        <p:attrNameLst>
                                          <p:attrName>style.visibility</p:attrName>
                                        </p:attrNameLst>
                                      </p:cBhvr>
                                      <p:to>
                                        <p:strVal val="visible"/>
                                      </p:to>
                                    </p:set>
                                    <p:animEffect transition="in" filter="dissolve">
                                      <p:cBhvr>
                                        <p:cTn id="54" dur="500"/>
                                        <p:tgtEl>
                                          <p:spTgt spid="1026"/>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dissolve">
                                      <p:cBhvr>
                                        <p:cTn id="59" dur="500"/>
                                        <p:tgtEl>
                                          <p:spTgt spid="40"/>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dissolve">
                                      <p:cBhvr>
                                        <p:cTn id="62" dur="500"/>
                                        <p:tgtEl>
                                          <p:spTgt spid="42"/>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dissolve">
                                      <p:cBhvr>
                                        <p:cTn id="65" dur="500"/>
                                        <p:tgtEl>
                                          <p:spTgt spid="43"/>
                                        </p:tgtEl>
                                      </p:cBhvr>
                                    </p:animEffect>
                                  </p:childTnLst>
                                </p:cTn>
                              </p:par>
                            </p:childTnLst>
                          </p:cTn>
                        </p:par>
                        <p:par>
                          <p:cTn id="66" fill="hold">
                            <p:stCondLst>
                              <p:cond delay="500"/>
                            </p:stCondLst>
                            <p:childTnLst>
                              <p:par>
                                <p:cTn id="67" presetID="9" presetClass="entr" presetSubtype="0"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dissolve">
                                      <p:cBhvr>
                                        <p:cTn id="69" dur="500"/>
                                        <p:tgtEl>
                                          <p:spTgt spid="61"/>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nodeType="click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dissolve">
                                      <p:cBhvr>
                                        <p:cTn id="74" dur="500"/>
                                        <p:tgtEl>
                                          <p:spTgt spid="46"/>
                                        </p:tgtEl>
                                      </p:cBhvr>
                                    </p:animEffect>
                                  </p:childTnLst>
                                </p:cTn>
                              </p:par>
                              <p:par>
                                <p:cTn id="75" presetID="9" presetClass="entr" presetSubtype="0" fill="hold"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dissolve">
                                      <p:cBhvr>
                                        <p:cTn id="77" dur="500"/>
                                        <p:tgtEl>
                                          <p:spTgt spid="47"/>
                                        </p:tgtEl>
                                      </p:cBhvr>
                                    </p:animEffect>
                                  </p:childTnLst>
                                </p:cTn>
                              </p:par>
                            </p:childTnLst>
                          </p:cTn>
                        </p:par>
                        <p:par>
                          <p:cTn id="78" fill="hold">
                            <p:stCondLst>
                              <p:cond delay="500"/>
                            </p:stCondLst>
                            <p:childTnLst>
                              <p:par>
                                <p:cTn id="79" presetID="9" presetClass="entr" presetSubtype="0" fill="hold"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dissolve">
                                      <p:cBhvr>
                                        <p:cTn id="81" dur="500"/>
                                        <p:tgtEl>
                                          <p:spTgt spid="49"/>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dissolve">
                                      <p:cBhvr>
                                        <p:cTn id="86" dur="500"/>
                                        <p:tgtEl>
                                          <p:spTgt spid="56"/>
                                        </p:tgtEl>
                                      </p:cBhvr>
                                    </p:animEffect>
                                  </p:childTnLst>
                                </p:cTn>
                              </p:par>
                            </p:childTnLst>
                          </p:cTn>
                        </p:par>
                        <p:par>
                          <p:cTn id="87" fill="hold">
                            <p:stCondLst>
                              <p:cond delay="500"/>
                            </p:stCondLst>
                            <p:childTnLst>
                              <p:par>
                                <p:cTn id="88" presetID="9" presetClass="entr" presetSubtype="0" fill="hold" grpId="0" nodeType="after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dissolve">
                                      <p:cBhvr>
                                        <p:cTn id="90" dur="500"/>
                                        <p:tgtEl>
                                          <p:spTgt spid="59"/>
                                        </p:tgtEl>
                                      </p:cBhvr>
                                    </p:animEffect>
                                  </p:childTnLst>
                                </p:cTn>
                              </p:par>
                            </p:childTnLst>
                          </p:cTn>
                        </p:par>
                        <p:par>
                          <p:cTn id="91" fill="hold">
                            <p:stCondLst>
                              <p:cond delay="1000"/>
                            </p:stCondLst>
                            <p:childTnLst>
                              <p:par>
                                <p:cTn id="92" presetID="9" presetClass="entr" presetSubtype="0" fill="hold" nodeType="afterEffect">
                                  <p:stCondLst>
                                    <p:cond delay="0"/>
                                  </p:stCondLst>
                                  <p:childTnLst>
                                    <p:set>
                                      <p:cBhvr>
                                        <p:cTn id="93" dur="1" fill="hold">
                                          <p:stCondLst>
                                            <p:cond delay="0"/>
                                          </p:stCondLst>
                                        </p:cTn>
                                        <p:tgtEl>
                                          <p:spTgt spid="68"/>
                                        </p:tgtEl>
                                        <p:attrNameLst>
                                          <p:attrName>style.visibility</p:attrName>
                                        </p:attrNameLst>
                                      </p:cBhvr>
                                      <p:to>
                                        <p:strVal val="visible"/>
                                      </p:to>
                                    </p:set>
                                    <p:animEffect transition="in" filter="dissolve">
                                      <p:cBhvr>
                                        <p:cTn id="94" dur="500"/>
                                        <p:tgtEl>
                                          <p:spTgt spid="68"/>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grpId="0" nodeType="click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dissolve">
                                      <p:cBhvr>
                                        <p:cTn id="99" dur="500"/>
                                        <p:tgtEl>
                                          <p:spTgt spid="37"/>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dissolve">
                                      <p:cBhvr>
                                        <p:cTn id="102" dur="500"/>
                                        <p:tgtEl>
                                          <p:spTgt spid="36"/>
                                        </p:tgtEl>
                                      </p:cBhvr>
                                    </p:animEffect>
                                  </p:childTnLst>
                                </p:cTn>
                              </p:par>
                            </p:childTnLst>
                          </p:cTn>
                        </p:par>
                        <p:par>
                          <p:cTn id="103" fill="hold">
                            <p:stCondLst>
                              <p:cond delay="500"/>
                            </p:stCondLst>
                            <p:childTnLst>
                              <p:par>
                                <p:cTn id="104" presetID="9" presetClass="entr" presetSubtype="0"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dissolve">
                                      <p:cBhvr>
                                        <p:cTn id="106" dur="500"/>
                                        <p:tgtEl>
                                          <p:spTgt spid="58"/>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nodeType="clickEffect">
                                  <p:stCondLst>
                                    <p:cond delay="0"/>
                                  </p:stCondLst>
                                  <p:childTnLst>
                                    <p:set>
                                      <p:cBhvr>
                                        <p:cTn id="110" dur="1" fill="hold">
                                          <p:stCondLst>
                                            <p:cond delay="0"/>
                                          </p:stCondLst>
                                        </p:cTn>
                                        <p:tgtEl>
                                          <p:spTgt spid="29"/>
                                        </p:tgtEl>
                                        <p:attrNameLst>
                                          <p:attrName>style.visibility</p:attrName>
                                        </p:attrNameLst>
                                      </p:cBhvr>
                                      <p:to>
                                        <p:strVal val="visible"/>
                                      </p:to>
                                    </p:set>
                                    <p:animEffect transition="in" filter="dissolve">
                                      <p:cBhvr>
                                        <p:cTn id="111" dur="500"/>
                                        <p:tgtEl>
                                          <p:spTgt spid="29"/>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grpId="0" nodeType="click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dissolve">
                                      <p:cBhvr>
                                        <p:cTn id="116" dur="500"/>
                                        <p:tgtEl>
                                          <p:spTgt spid="32"/>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dissolve">
                                      <p:cBhvr>
                                        <p:cTn id="119" dur="500"/>
                                        <p:tgtEl>
                                          <p:spTgt spid="33"/>
                                        </p:tgtEl>
                                      </p:cBhvr>
                                    </p:animEffect>
                                  </p:childTnLst>
                                </p:cTn>
                              </p:par>
                            </p:childTnLst>
                          </p:cTn>
                        </p:par>
                        <p:par>
                          <p:cTn id="120" fill="hold">
                            <p:stCondLst>
                              <p:cond delay="500"/>
                            </p:stCondLst>
                            <p:childTnLst>
                              <p:par>
                                <p:cTn id="121" presetID="9" presetClass="entr" presetSubtype="0" fill="hold"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dissolve">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3" grpId="0" animBg="1"/>
      <p:bldP spid="20" grpId="0" animBg="1"/>
      <p:bldP spid="10" grpId="0" animBg="1"/>
      <p:bldP spid="11" grpId="0" animBg="1"/>
      <p:bldP spid="12" grpId="0" animBg="1"/>
      <p:bldP spid="28" grpId="0" animBg="1"/>
      <p:bldP spid="31" grpId="0" animBg="1"/>
      <p:bldP spid="32" grpId="0" animBg="1"/>
      <p:bldP spid="33" grpId="0" animBg="1"/>
      <p:bldP spid="40" grpId="0" animBg="1"/>
      <p:bldP spid="42" grpId="0" animBg="1"/>
      <p:bldP spid="43" grpId="0" animBg="1"/>
      <p:bldP spid="36"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5" name="Straight Connector 164"/>
          <p:cNvCxnSpPr/>
          <p:nvPr/>
        </p:nvCxnSpPr>
        <p:spPr bwMode="auto">
          <a:xfrm>
            <a:off x="4745752" y="2617267"/>
            <a:ext cx="0" cy="1513318"/>
          </a:xfrm>
          <a:prstGeom prst="line">
            <a:avLst/>
          </a:prstGeom>
          <a:ln>
            <a:headEnd type="none" w="med" len="med"/>
            <a:tailEnd type="none" w="med" len="med"/>
          </a:ln>
          <a:effectLst/>
        </p:spPr>
        <p:style>
          <a:lnRef idx="3">
            <a:schemeClr val="dk1"/>
          </a:lnRef>
          <a:fillRef idx="0">
            <a:schemeClr val="dk1"/>
          </a:fillRef>
          <a:effectRef idx="2">
            <a:schemeClr val="dk1"/>
          </a:effectRef>
          <a:fontRef idx="minor">
            <a:schemeClr val="tx1"/>
          </a:fontRef>
        </p:style>
      </p:cxnSp>
      <p:cxnSp>
        <p:nvCxnSpPr>
          <p:cNvPr id="167" name="Straight Connector 166"/>
          <p:cNvCxnSpPr/>
          <p:nvPr/>
        </p:nvCxnSpPr>
        <p:spPr bwMode="auto">
          <a:xfrm>
            <a:off x="5922822" y="2617267"/>
            <a:ext cx="0" cy="1581519"/>
          </a:xfrm>
          <a:prstGeom prst="line">
            <a:avLst/>
          </a:prstGeom>
          <a:ln>
            <a:headEnd type="none" w="med" len="med"/>
            <a:tailEnd type="none" w="med" len="med"/>
          </a:ln>
          <a:effectLst/>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p:txBody>
          <a:bodyPr/>
          <a:lstStyle/>
          <a:p>
            <a:r>
              <a:rPr lang="en-US" dirty="0"/>
              <a:t>ArchestrA Topology</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grpSp>
        <p:nvGrpSpPr>
          <p:cNvPr id="5" name="Network PLC"/>
          <p:cNvGrpSpPr/>
          <p:nvPr/>
        </p:nvGrpSpPr>
        <p:grpSpPr>
          <a:xfrm>
            <a:off x="1153714" y="4929198"/>
            <a:ext cx="3500462" cy="1285884"/>
            <a:chOff x="2000232" y="4929198"/>
            <a:chExt cx="3500462" cy="1285884"/>
          </a:xfrm>
        </p:grpSpPr>
        <p:cxnSp>
          <p:nvCxnSpPr>
            <p:cNvPr id="6" name="Straight Connector 5"/>
            <p:cNvCxnSpPr/>
            <p:nvPr/>
          </p:nvCxnSpPr>
          <p:spPr bwMode="auto">
            <a:xfrm rot="10800000" flipV="1">
              <a:off x="2000232" y="5833178"/>
              <a:ext cx="3500462" cy="2"/>
            </a:xfrm>
            <a:prstGeom prst="line">
              <a:avLst/>
            </a:prstGeom>
            <a:ln>
              <a:headEnd type="none" w="med" len="med"/>
              <a:tailEnd type="none" w="med" len="med"/>
            </a:ln>
            <a:effectLst/>
          </p:spPr>
          <p:style>
            <a:lnRef idx="3">
              <a:schemeClr val="dk1"/>
            </a:lnRef>
            <a:fillRef idx="0">
              <a:schemeClr val="dk1"/>
            </a:fillRef>
            <a:effectRef idx="2">
              <a:schemeClr val="dk1"/>
            </a:effectRef>
            <a:fontRef idx="minor">
              <a:schemeClr val="tx1"/>
            </a:fontRef>
          </p:style>
        </p:cxnSp>
        <p:grpSp>
          <p:nvGrpSpPr>
            <p:cNvPr id="7" name="Group 6"/>
            <p:cNvGrpSpPr/>
            <p:nvPr/>
          </p:nvGrpSpPr>
          <p:grpSpPr>
            <a:xfrm>
              <a:off x="2857488" y="5786454"/>
              <a:ext cx="91440" cy="428628"/>
              <a:chOff x="4597718" y="4929198"/>
              <a:chExt cx="91440" cy="428628"/>
            </a:xfrm>
          </p:grpSpPr>
          <p:cxnSp>
            <p:nvCxnSpPr>
              <p:cNvPr id="17" name="Straight Connector 16"/>
              <p:cNvCxnSpPr/>
              <p:nvPr/>
            </p:nvCxnSpPr>
            <p:spPr bwMode="auto">
              <a:xfrm rot="5400000">
                <a:off x="4429124" y="5143512"/>
                <a:ext cx="428628" cy="0"/>
              </a:xfrm>
              <a:prstGeom prst="line">
                <a:avLst/>
              </a:prstGeom>
              <a:ln>
                <a:headEnd type="none" w="med" len="med"/>
                <a:tailEnd type="none" w="med" len="med"/>
              </a:ln>
              <a:effectLst/>
            </p:spPr>
            <p:style>
              <a:lnRef idx="3">
                <a:schemeClr val="dk1"/>
              </a:lnRef>
              <a:fillRef idx="0">
                <a:schemeClr val="dk1"/>
              </a:fillRef>
              <a:effectRef idx="2">
                <a:schemeClr val="dk1"/>
              </a:effectRef>
              <a:fontRef idx="minor">
                <a:schemeClr val="tx1"/>
              </a:fontRef>
            </p:style>
          </p:cxnSp>
          <p:sp>
            <p:nvSpPr>
              <p:cNvPr id="18" name="Rectangle 17"/>
              <p:cNvSpPr/>
              <p:nvPr/>
            </p:nvSpPr>
            <p:spPr bwMode="auto">
              <a:xfrm>
                <a:off x="4597718" y="4929198"/>
                <a:ext cx="91440" cy="91440"/>
              </a:xfrm>
              <a:prstGeom prst="rect">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8" name="Group 7"/>
            <p:cNvGrpSpPr/>
            <p:nvPr/>
          </p:nvGrpSpPr>
          <p:grpSpPr>
            <a:xfrm>
              <a:off x="3976689" y="5786454"/>
              <a:ext cx="91440" cy="428628"/>
              <a:chOff x="4597718" y="4929198"/>
              <a:chExt cx="91440" cy="428628"/>
            </a:xfrm>
          </p:grpSpPr>
          <p:cxnSp>
            <p:nvCxnSpPr>
              <p:cNvPr id="15" name="Straight Connector 14"/>
              <p:cNvCxnSpPr/>
              <p:nvPr/>
            </p:nvCxnSpPr>
            <p:spPr bwMode="auto">
              <a:xfrm rot="5400000">
                <a:off x="4429124" y="5143512"/>
                <a:ext cx="428628" cy="0"/>
              </a:xfrm>
              <a:prstGeom prst="line">
                <a:avLst/>
              </a:prstGeom>
              <a:ln>
                <a:headEnd type="none" w="med" len="med"/>
                <a:tailEnd type="none" w="med" len="med"/>
              </a:ln>
              <a:effectLst/>
            </p:spPr>
            <p:style>
              <a:lnRef idx="3">
                <a:schemeClr val="dk1"/>
              </a:lnRef>
              <a:fillRef idx="0">
                <a:schemeClr val="dk1"/>
              </a:fillRef>
              <a:effectRef idx="2">
                <a:schemeClr val="dk1"/>
              </a:effectRef>
              <a:fontRef idx="minor">
                <a:schemeClr val="tx1"/>
              </a:fontRef>
            </p:style>
          </p:cxnSp>
          <p:sp>
            <p:nvSpPr>
              <p:cNvPr id="16" name="Rectangle 15"/>
              <p:cNvSpPr/>
              <p:nvPr/>
            </p:nvSpPr>
            <p:spPr bwMode="auto">
              <a:xfrm>
                <a:off x="4597718" y="4929198"/>
                <a:ext cx="91440" cy="91440"/>
              </a:xfrm>
              <a:prstGeom prst="rect">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9" name="Group 8"/>
            <p:cNvGrpSpPr/>
            <p:nvPr/>
          </p:nvGrpSpPr>
          <p:grpSpPr>
            <a:xfrm>
              <a:off x="5095890" y="5786454"/>
              <a:ext cx="91440" cy="428628"/>
              <a:chOff x="4597718" y="4929198"/>
              <a:chExt cx="91440" cy="428628"/>
            </a:xfrm>
          </p:grpSpPr>
          <p:cxnSp>
            <p:nvCxnSpPr>
              <p:cNvPr id="13" name="Straight Connector 12"/>
              <p:cNvCxnSpPr/>
              <p:nvPr/>
            </p:nvCxnSpPr>
            <p:spPr bwMode="auto">
              <a:xfrm rot="5400000">
                <a:off x="4429124" y="5143512"/>
                <a:ext cx="428628" cy="0"/>
              </a:xfrm>
              <a:prstGeom prst="line">
                <a:avLst/>
              </a:prstGeom>
              <a:ln>
                <a:headEnd type="none" w="med" len="med"/>
                <a:tailEnd type="none" w="med" len="med"/>
              </a:ln>
              <a:effectLst/>
            </p:spPr>
            <p:style>
              <a:lnRef idx="3">
                <a:schemeClr val="dk1"/>
              </a:lnRef>
              <a:fillRef idx="0">
                <a:schemeClr val="dk1"/>
              </a:fillRef>
              <a:effectRef idx="2">
                <a:schemeClr val="dk1"/>
              </a:effectRef>
              <a:fontRef idx="minor">
                <a:schemeClr val="tx1"/>
              </a:fontRef>
            </p:style>
          </p:cxnSp>
          <p:sp>
            <p:nvSpPr>
              <p:cNvPr id="14" name="Rectangle 13"/>
              <p:cNvSpPr/>
              <p:nvPr/>
            </p:nvSpPr>
            <p:spPr bwMode="auto">
              <a:xfrm>
                <a:off x="4597718" y="4929198"/>
                <a:ext cx="91440" cy="91440"/>
              </a:xfrm>
              <a:prstGeom prst="rect">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10" name="Group 9"/>
            <p:cNvGrpSpPr/>
            <p:nvPr/>
          </p:nvGrpSpPr>
          <p:grpSpPr>
            <a:xfrm>
              <a:off x="2285984" y="4929198"/>
              <a:ext cx="91440" cy="948696"/>
              <a:chOff x="3000364" y="4929198"/>
              <a:chExt cx="91440" cy="948696"/>
            </a:xfrm>
          </p:grpSpPr>
          <p:cxnSp>
            <p:nvCxnSpPr>
              <p:cNvPr id="11" name="Straight Connector 10"/>
              <p:cNvCxnSpPr/>
              <p:nvPr/>
            </p:nvCxnSpPr>
            <p:spPr bwMode="auto">
              <a:xfrm rot="16200000">
                <a:off x="2581737" y="5393545"/>
                <a:ext cx="928694" cy="0"/>
              </a:xfrm>
              <a:prstGeom prst="line">
                <a:avLst/>
              </a:prstGeom>
              <a:ln>
                <a:headEnd type="none" w="med" len="med"/>
                <a:tailEnd type="none" w="med" len="med"/>
              </a:ln>
              <a:effectLst/>
            </p:spPr>
            <p:style>
              <a:lnRef idx="3">
                <a:schemeClr val="dk1"/>
              </a:lnRef>
              <a:fillRef idx="0">
                <a:schemeClr val="dk1"/>
              </a:fillRef>
              <a:effectRef idx="2">
                <a:schemeClr val="dk1"/>
              </a:effectRef>
              <a:fontRef idx="minor">
                <a:schemeClr val="tx1"/>
              </a:fontRef>
            </p:style>
          </p:cxnSp>
          <p:sp>
            <p:nvSpPr>
              <p:cNvPr id="12" name="Rectangle 11"/>
              <p:cNvSpPr/>
              <p:nvPr/>
            </p:nvSpPr>
            <p:spPr bwMode="auto">
              <a:xfrm rot="10800000">
                <a:off x="3000364" y="5786454"/>
                <a:ext cx="91440" cy="91440"/>
              </a:xfrm>
              <a:prstGeom prst="rect">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grpSp>
        <p:nvGrpSpPr>
          <p:cNvPr id="19" name="Network DevInt"/>
          <p:cNvGrpSpPr/>
          <p:nvPr/>
        </p:nvGrpSpPr>
        <p:grpSpPr>
          <a:xfrm>
            <a:off x="571472" y="3408998"/>
            <a:ext cx="2000264" cy="1805952"/>
            <a:chOff x="571472" y="3408998"/>
            <a:chExt cx="2000264" cy="1805952"/>
          </a:xfrm>
        </p:grpSpPr>
        <p:cxnSp>
          <p:nvCxnSpPr>
            <p:cNvPr id="20" name="Straight Connector 19"/>
            <p:cNvCxnSpPr/>
            <p:nvPr/>
          </p:nvCxnSpPr>
          <p:spPr bwMode="auto">
            <a:xfrm rot="10800000" flipV="1">
              <a:off x="571472" y="4324742"/>
              <a:ext cx="2000264" cy="2"/>
            </a:xfrm>
            <a:prstGeom prst="line">
              <a:avLst/>
            </a:prstGeom>
            <a:ln>
              <a:headEnd type="none" w="med" len="med"/>
              <a:tailEnd type="none" w="med" len="med"/>
            </a:ln>
            <a:effectLst/>
          </p:spPr>
          <p:style>
            <a:lnRef idx="3">
              <a:schemeClr val="dk1"/>
            </a:lnRef>
            <a:fillRef idx="0">
              <a:schemeClr val="dk1"/>
            </a:fillRef>
            <a:effectRef idx="2">
              <a:schemeClr val="dk1"/>
            </a:effectRef>
            <a:fontRef idx="minor">
              <a:schemeClr val="tx1"/>
            </a:fontRef>
          </p:style>
        </p:cxnSp>
        <p:grpSp>
          <p:nvGrpSpPr>
            <p:cNvPr id="21" name="Group 20"/>
            <p:cNvGrpSpPr/>
            <p:nvPr/>
          </p:nvGrpSpPr>
          <p:grpSpPr>
            <a:xfrm>
              <a:off x="1357290" y="4286256"/>
              <a:ext cx="91440" cy="928694"/>
              <a:chOff x="3883338" y="4572008"/>
              <a:chExt cx="91440" cy="928694"/>
            </a:xfrm>
          </p:grpSpPr>
          <p:cxnSp>
            <p:nvCxnSpPr>
              <p:cNvPr id="28" name="Straight Connector 27"/>
              <p:cNvCxnSpPr/>
              <p:nvPr/>
            </p:nvCxnSpPr>
            <p:spPr bwMode="auto">
              <a:xfrm rot="5400000">
                <a:off x="3464711" y="5036355"/>
                <a:ext cx="928694" cy="0"/>
              </a:xfrm>
              <a:prstGeom prst="line">
                <a:avLst/>
              </a:prstGeom>
              <a:ln>
                <a:headEnd type="none" w="med" len="med"/>
                <a:tailEnd type="none" w="med" len="med"/>
              </a:ln>
              <a:effectLst/>
            </p:spPr>
            <p:style>
              <a:lnRef idx="3">
                <a:schemeClr val="dk1"/>
              </a:lnRef>
              <a:fillRef idx="0">
                <a:schemeClr val="dk1"/>
              </a:fillRef>
              <a:effectRef idx="2">
                <a:schemeClr val="dk1"/>
              </a:effectRef>
              <a:fontRef idx="minor">
                <a:schemeClr val="tx1"/>
              </a:fontRef>
            </p:style>
          </p:cxnSp>
          <p:sp>
            <p:nvSpPr>
              <p:cNvPr id="29" name="Rectangle 28"/>
              <p:cNvSpPr/>
              <p:nvPr/>
            </p:nvSpPr>
            <p:spPr bwMode="auto">
              <a:xfrm>
                <a:off x="3883338" y="4572008"/>
                <a:ext cx="91440" cy="91440"/>
              </a:xfrm>
              <a:prstGeom prst="rect">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22" name="Group 21"/>
            <p:cNvGrpSpPr/>
            <p:nvPr/>
          </p:nvGrpSpPr>
          <p:grpSpPr>
            <a:xfrm>
              <a:off x="857224" y="3408998"/>
              <a:ext cx="91440" cy="948696"/>
              <a:chOff x="3000364" y="4929198"/>
              <a:chExt cx="91440" cy="948696"/>
            </a:xfrm>
          </p:grpSpPr>
          <p:cxnSp>
            <p:nvCxnSpPr>
              <p:cNvPr id="26" name="Straight Connector 25"/>
              <p:cNvCxnSpPr/>
              <p:nvPr/>
            </p:nvCxnSpPr>
            <p:spPr bwMode="auto">
              <a:xfrm rot="16200000">
                <a:off x="2581737" y="5393545"/>
                <a:ext cx="928694" cy="0"/>
              </a:xfrm>
              <a:prstGeom prst="line">
                <a:avLst/>
              </a:prstGeom>
              <a:ln>
                <a:headEnd type="none" w="med" len="med"/>
                <a:tailEnd type="none" w="med" len="med"/>
              </a:ln>
              <a:effectLst/>
            </p:spPr>
            <p:style>
              <a:lnRef idx="3">
                <a:schemeClr val="dk1"/>
              </a:lnRef>
              <a:fillRef idx="0">
                <a:schemeClr val="dk1"/>
              </a:fillRef>
              <a:effectRef idx="2">
                <a:schemeClr val="dk1"/>
              </a:effectRef>
              <a:fontRef idx="minor">
                <a:schemeClr val="tx1"/>
              </a:fontRef>
            </p:style>
          </p:cxnSp>
          <p:sp>
            <p:nvSpPr>
              <p:cNvPr id="27" name="Rectangle 26"/>
              <p:cNvSpPr/>
              <p:nvPr/>
            </p:nvSpPr>
            <p:spPr bwMode="auto">
              <a:xfrm rot="10800000">
                <a:off x="3000364" y="5786454"/>
                <a:ext cx="91440" cy="91440"/>
              </a:xfrm>
              <a:prstGeom prst="rect">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23" name="Group 22"/>
            <p:cNvGrpSpPr/>
            <p:nvPr/>
          </p:nvGrpSpPr>
          <p:grpSpPr>
            <a:xfrm>
              <a:off x="2123106" y="3429000"/>
              <a:ext cx="91440" cy="948696"/>
              <a:chOff x="3000364" y="4929198"/>
              <a:chExt cx="91440" cy="948696"/>
            </a:xfrm>
          </p:grpSpPr>
          <p:cxnSp>
            <p:nvCxnSpPr>
              <p:cNvPr id="24" name="Straight Connector 23"/>
              <p:cNvCxnSpPr/>
              <p:nvPr/>
            </p:nvCxnSpPr>
            <p:spPr bwMode="auto">
              <a:xfrm rot="16200000">
                <a:off x="2581737" y="5393545"/>
                <a:ext cx="928694" cy="0"/>
              </a:xfrm>
              <a:prstGeom prst="line">
                <a:avLst/>
              </a:prstGeom>
              <a:ln>
                <a:headEnd type="none" w="med" len="med"/>
                <a:tailEnd type="none" w="med" len="med"/>
              </a:ln>
              <a:effectLst/>
            </p:spPr>
            <p:style>
              <a:lnRef idx="3">
                <a:schemeClr val="dk1"/>
              </a:lnRef>
              <a:fillRef idx="0">
                <a:schemeClr val="dk1"/>
              </a:fillRef>
              <a:effectRef idx="2">
                <a:schemeClr val="dk1"/>
              </a:effectRef>
              <a:fontRef idx="minor">
                <a:schemeClr val="tx1"/>
              </a:fontRef>
            </p:style>
          </p:cxnSp>
          <p:sp>
            <p:nvSpPr>
              <p:cNvPr id="25" name="Rectangle 24"/>
              <p:cNvSpPr/>
              <p:nvPr/>
            </p:nvSpPr>
            <p:spPr bwMode="auto">
              <a:xfrm rot="10800000">
                <a:off x="3000364" y="5786454"/>
                <a:ext cx="91440" cy="91440"/>
              </a:xfrm>
              <a:prstGeom prst="rect">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grpSp>
        <p:nvGrpSpPr>
          <p:cNvPr id="30" name="Network Plant"/>
          <p:cNvGrpSpPr/>
          <p:nvPr/>
        </p:nvGrpSpPr>
        <p:grpSpPr>
          <a:xfrm>
            <a:off x="539552" y="1945278"/>
            <a:ext cx="6766560" cy="1340846"/>
            <a:chOff x="539552" y="1945278"/>
            <a:chExt cx="6766560" cy="1340846"/>
          </a:xfrm>
        </p:grpSpPr>
        <p:cxnSp>
          <p:nvCxnSpPr>
            <p:cNvPr id="31" name="Straight Connector 30"/>
            <p:cNvCxnSpPr/>
            <p:nvPr/>
          </p:nvCxnSpPr>
          <p:spPr bwMode="auto">
            <a:xfrm rot="10800000" flipV="1">
              <a:off x="539552" y="2618468"/>
              <a:ext cx="6766560" cy="2"/>
            </a:xfrm>
            <a:prstGeom prst="line">
              <a:avLst/>
            </a:prstGeom>
            <a:ln>
              <a:headEnd type="none" w="med" len="med"/>
              <a:tailEnd type="none" w="med" len="med"/>
            </a:ln>
            <a:effectLst/>
          </p:spPr>
          <p:style>
            <a:lnRef idx="3">
              <a:schemeClr val="dk1"/>
            </a:lnRef>
            <a:fillRef idx="0">
              <a:schemeClr val="dk1"/>
            </a:fillRef>
            <a:effectRef idx="2">
              <a:schemeClr val="dk1"/>
            </a:effectRef>
            <a:fontRef idx="minor">
              <a:schemeClr val="tx1"/>
            </a:fontRef>
          </p:style>
        </p:cxnSp>
        <p:grpSp>
          <p:nvGrpSpPr>
            <p:cNvPr id="32" name="Group 31"/>
            <p:cNvGrpSpPr/>
            <p:nvPr/>
          </p:nvGrpSpPr>
          <p:grpSpPr>
            <a:xfrm>
              <a:off x="785786" y="2571744"/>
              <a:ext cx="91440" cy="714380"/>
              <a:chOff x="7098048" y="3857628"/>
              <a:chExt cx="91440" cy="714380"/>
            </a:xfrm>
          </p:grpSpPr>
          <p:cxnSp>
            <p:nvCxnSpPr>
              <p:cNvPr id="57" name="Straight Connector 56"/>
              <p:cNvCxnSpPr/>
              <p:nvPr/>
            </p:nvCxnSpPr>
            <p:spPr bwMode="auto">
              <a:xfrm rot="5400000">
                <a:off x="6786578" y="4214818"/>
                <a:ext cx="714380" cy="0"/>
              </a:xfrm>
              <a:prstGeom prst="line">
                <a:avLst/>
              </a:prstGeom>
              <a:ln>
                <a:headEnd type="none" w="med" len="med"/>
                <a:tailEnd type="none" w="med" len="med"/>
              </a:ln>
              <a:effectLst/>
            </p:spPr>
            <p:style>
              <a:lnRef idx="3">
                <a:schemeClr val="dk1"/>
              </a:lnRef>
              <a:fillRef idx="0">
                <a:schemeClr val="dk1"/>
              </a:fillRef>
              <a:effectRef idx="2">
                <a:schemeClr val="dk1"/>
              </a:effectRef>
              <a:fontRef idx="minor">
                <a:schemeClr val="tx1"/>
              </a:fontRef>
            </p:style>
          </p:cxnSp>
          <p:sp>
            <p:nvSpPr>
              <p:cNvPr id="58" name="Rectangle 57"/>
              <p:cNvSpPr/>
              <p:nvPr/>
            </p:nvSpPr>
            <p:spPr bwMode="auto">
              <a:xfrm>
                <a:off x="7098048" y="3857628"/>
                <a:ext cx="91440" cy="91440"/>
              </a:xfrm>
              <a:prstGeom prst="rect">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33" name="Group 32"/>
            <p:cNvGrpSpPr/>
            <p:nvPr/>
          </p:nvGrpSpPr>
          <p:grpSpPr>
            <a:xfrm>
              <a:off x="2000232" y="2558064"/>
              <a:ext cx="2066624" cy="728060"/>
              <a:chOff x="7098048" y="3843948"/>
              <a:chExt cx="2066624" cy="728060"/>
            </a:xfrm>
          </p:grpSpPr>
          <p:cxnSp>
            <p:nvCxnSpPr>
              <p:cNvPr id="55" name="Straight Connector 54"/>
              <p:cNvCxnSpPr/>
              <p:nvPr/>
            </p:nvCxnSpPr>
            <p:spPr bwMode="auto">
              <a:xfrm rot="5400000">
                <a:off x="6786578" y="4214818"/>
                <a:ext cx="714380" cy="0"/>
              </a:xfrm>
              <a:prstGeom prst="line">
                <a:avLst/>
              </a:prstGeom>
              <a:ln>
                <a:headEnd type="none" w="med" len="med"/>
                <a:tailEnd type="none" w="med" len="med"/>
              </a:ln>
              <a:effectLst/>
            </p:spPr>
            <p:style>
              <a:lnRef idx="3">
                <a:schemeClr val="dk1"/>
              </a:lnRef>
              <a:fillRef idx="0">
                <a:schemeClr val="dk1"/>
              </a:fillRef>
              <a:effectRef idx="2">
                <a:schemeClr val="dk1"/>
              </a:effectRef>
              <a:fontRef idx="minor">
                <a:schemeClr val="tx1"/>
              </a:fontRef>
            </p:style>
          </p:cxnSp>
          <p:sp>
            <p:nvSpPr>
              <p:cNvPr id="56" name="Rectangle 55"/>
              <p:cNvSpPr/>
              <p:nvPr/>
            </p:nvSpPr>
            <p:spPr bwMode="auto">
              <a:xfrm>
                <a:off x="7098048" y="3857628"/>
                <a:ext cx="91440" cy="91440"/>
              </a:xfrm>
              <a:prstGeom prst="rect">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52" name="Straight Connector 151"/>
              <p:cNvCxnSpPr/>
              <p:nvPr/>
            </p:nvCxnSpPr>
            <p:spPr bwMode="auto">
              <a:xfrm rot="5400000">
                <a:off x="7774170" y="4207978"/>
                <a:ext cx="714380" cy="0"/>
              </a:xfrm>
              <a:prstGeom prst="line">
                <a:avLst/>
              </a:prstGeom>
              <a:ln>
                <a:headEnd type="none" w="med" len="med"/>
                <a:tailEnd type="none" w="med" len="med"/>
              </a:ln>
              <a:effectLst/>
            </p:spPr>
            <p:style>
              <a:lnRef idx="3">
                <a:schemeClr val="dk1"/>
              </a:lnRef>
              <a:fillRef idx="0">
                <a:schemeClr val="dk1"/>
              </a:fillRef>
              <a:effectRef idx="2">
                <a:schemeClr val="dk1"/>
              </a:effectRef>
              <a:fontRef idx="minor">
                <a:schemeClr val="tx1"/>
              </a:fontRef>
            </p:style>
          </p:cxnSp>
          <p:sp>
            <p:nvSpPr>
              <p:cNvPr id="153" name="Rectangle 152"/>
              <p:cNvSpPr/>
              <p:nvPr/>
            </p:nvSpPr>
            <p:spPr bwMode="auto">
              <a:xfrm>
                <a:off x="8085640" y="3850788"/>
                <a:ext cx="91440" cy="91440"/>
              </a:xfrm>
              <a:prstGeom prst="rect">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54" name="Straight Connector 153"/>
              <p:cNvCxnSpPr/>
              <p:nvPr/>
            </p:nvCxnSpPr>
            <p:spPr bwMode="auto">
              <a:xfrm rot="5400000">
                <a:off x="8761762" y="4201138"/>
                <a:ext cx="714380" cy="0"/>
              </a:xfrm>
              <a:prstGeom prst="line">
                <a:avLst/>
              </a:prstGeom>
              <a:ln>
                <a:headEnd type="none" w="med" len="med"/>
                <a:tailEnd type="none" w="med" len="med"/>
              </a:ln>
              <a:effectLst/>
            </p:spPr>
            <p:style>
              <a:lnRef idx="3">
                <a:schemeClr val="dk1"/>
              </a:lnRef>
              <a:fillRef idx="0">
                <a:schemeClr val="dk1"/>
              </a:fillRef>
              <a:effectRef idx="2">
                <a:schemeClr val="dk1"/>
              </a:effectRef>
              <a:fontRef idx="minor">
                <a:schemeClr val="tx1"/>
              </a:fontRef>
            </p:style>
          </p:cxnSp>
          <p:sp>
            <p:nvSpPr>
              <p:cNvPr id="155" name="Rectangle 154"/>
              <p:cNvSpPr/>
              <p:nvPr/>
            </p:nvSpPr>
            <p:spPr bwMode="auto">
              <a:xfrm>
                <a:off x="9073232" y="3843948"/>
                <a:ext cx="91440" cy="91440"/>
              </a:xfrm>
              <a:prstGeom prst="rect">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36" name="Group 35"/>
            <p:cNvGrpSpPr/>
            <p:nvPr/>
          </p:nvGrpSpPr>
          <p:grpSpPr>
            <a:xfrm>
              <a:off x="7000840" y="2571744"/>
              <a:ext cx="91440" cy="714380"/>
              <a:chOff x="7526624" y="3857628"/>
              <a:chExt cx="91440" cy="714380"/>
            </a:xfrm>
          </p:grpSpPr>
          <p:cxnSp>
            <p:nvCxnSpPr>
              <p:cNvPr id="49" name="Straight Connector 48"/>
              <p:cNvCxnSpPr/>
              <p:nvPr/>
            </p:nvCxnSpPr>
            <p:spPr bwMode="auto">
              <a:xfrm rot="5400000">
                <a:off x="7215154" y="4214818"/>
                <a:ext cx="714380" cy="0"/>
              </a:xfrm>
              <a:prstGeom prst="line">
                <a:avLst/>
              </a:prstGeom>
              <a:ln>
                <a:headEnd type="none" w="med" len="med"/>
                <a:tailEnd type="none" w="med" len="med"/>
              </a:ln>
              <a:effectLst/>
            </p:spPr>
            <p:style>
              <a:lnRef idx="3">
                <a:schemeClr val="dk1"/>
              </a:lnRef>
              <a:fillRef idx="0">
                <a:schemeClr val="dk1"/>
              </a:fillRef>
              <a:effectRef idx="2">
                <a:schemeClr val="dk1"/>
              </a:effectRef>
              <a:fontRef idx="minor">
                <a:schemeClr val="tx1"/>
              </a:fontRef>
            </p:style>
          </p:cxnSp>
          <p:sp>
            <p:nvSpPr>
              <p:cNvPr id="50" name="Rectangle 49"/>
              <p:cNvSpPr/>
              <p:nvPr/>
            </p:nvSpPr>
            <p:spPr bwMode="auto">
              <a:xfrm>
                <a:off x="7526624" y="3857628"/>
                <a:ext cx="91440" cy="91440"/>
              </a:xfrm>
              <a:prstGeom prst="rect">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37" name="Group 36"/>
            <p:cNvGrpSpPr/>
            <p:nvPr/>
          </p:nvGrpSpPr>
          <p:grpSpPr>
            <a:xfrm rot="10800000">
              <a:off x="1428729" y="1945278"/>
              <a:ext cx="91440" cy="714380"/>
              <a:chOff x="7098048" y="3857628"/>
              <a:chExt cx="91440" cy="714380"/>
            </a:xfrm>
          </p:grpSpPr>
          <p:cxnSp>
            <p:nvCxnSpPr>
              <p:cNvPr id="47" name="Straight Connector 46"/>
              <p:cNvCxnSpPr/>
              <p:nvPr/>
            </p:nvCxnSpPr>
            <p:spPr bwMode="auto">
              <a:xfrm rot="5400000">
                <a:off x="6786578" y="4214818"/>
                <a:ext cx="714380" cy="0"/>
              </a:xfrm>
              <a:prstGeom prst="line">
                <a:avLst/>
              </a:prstGeom>
              <a:ln>
                <a:headEnd type="none" w="med" len="med"/>
                <a:tailEnd type="none" w="med" len="med"/>
              </a:ln>
              <a:effectLst/>
            </p:spPr>
            <p:style>
              <a:lnRef idx="3">
                <a:schemeClr val="dk1"/>
              </a:lnRef>
              <a:fillRef idx="0">
                <a:schemeClr val="dk1"/>
              </a:fillRef>
              <a:effectRef idx="2">
                <a:schemeClr val="dk1"/>
              </a:effectRef>
              <a:fontRef idx="minor">
                <a:schemeClr val="tx1"/>
              </a:fontRef>
            </p:style>
          </p:cxnSp>
          <p:sp>
            <p:nvSpPr>
              <p:cNvPr id="48" name="Rectangle 47"/>
              <p:cNvSpPr/>
              <p:nvPr/>
            </p:nvSpPr>
            <p:spPr bwMode="auto">
              <a:xfrm>
                <a:off x="7098048" y="3857628"/>
                <a:ext cx="91440" cy="91440"/>
              </a:xfrm>
              <a:prstGeom prst="rect">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38" name="Group 37"/>
            <p:cNvGrpSpPr/>
            <p:nvPr/>
          </p:nvGrpSpPr>
          <p:grpSpPr>
            <a:xfrm rot="10800000">
              <a:off x="2714613" y="1945278"/>
              <a:ext cx="91440" cy="714380"/>
              <a:chOff x="7098048" y="3857628"/>
              <a:chExt cx="91440" cy="714380"/>
            </a:xfrm>
          </p:grpSpPr>
          <p:cxnSp>
            <p:nvCxnSpPr>
              <p:cNvPr id="45" name="Straight Connector 44"/>
              <p:cNvCxnSpPr/>
              <p:nvPr/>
            </p:nvCxnSpPr>
            <p:spPr bwMode="auto">
              <a:xfrm rot="5400000">
                <a:off x="6786578" y="4214818"/>
                <a:ext cx="714380" cy="0"/>
              </a:xfrm>
              <a:prstGeom prst="line">
                <a:avLst/>
              </a:prstGeom>
              <a:ln>
                <a:headEnd type="none" w="med" len="med"/>
                <a:tailEnd type="none" w="med" len="med"/>
              </a:ln>
              <a:effectLst/>
            </p:spPr>
            <p:style>
              <a:lnRef idx="3">
                <a:schemeClr val="dk1"/>
              </a:lnRef>
              <a:fillRef idx="0">
                <a:schemeClr val="dk1"/>
              </a:fillRef>
              <a:effectRef idx="2">
                <a:schemeClr val="dk1"/>
              </a:effectRef>
              <a:fontRef idx="minor">
                <a:schemeClr val="tx1"/>
              </a:fontRef>
            </p:style>
          </p:cxnSp>
          <p:sp>
            <p:nvSpPr>
              <p:cNvPr id="46" name="Rectangle 45"/>
              <p:cNvSpPr/>
              <p:nvPr/>
            </p:nvSpPr>
            <p:spPr bwMode="auto">
              <a:xfrm>
                <a:off x="7098048" y="3857628"/>
                <a:ext cx="91440" cy="91440"/>
              </a:xfrm>
              <a:prstGeom prst="rect">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39" name="Group 38"/>
            <p:cNvGrpSpPr/>
            <p:nvPr/>
          </p:nvGrpSpPr>
          <p:grpSpPr>
            <a:xfrm rot="10800000">
              <a:off x="4701686" y="1945278"/>
              <a:ext cx="180648" cy="714380"/>
              <a:chOff x="6930590" y="3857628"/>
              <a:chExt cx="180648" cy="714380"/>
            </a:xfrm>
          </p:grpSpPr>
          <p:cxnSp>
            <p:nvCxnSpPr>
              <p:cNvPr id="43" name="Straight Connector 42"/>
              <p:cNvCxnSpPr/>
              <p:nvPr/>
            </p:nvCxnSpPr>
            <p:spPr bwMode="auto">
              <a:xfrm rot="5400000">
                <a:off x="6573400" y="4214818"/>
                <a:ext cx="714380" cy="0"/>
              </a:xfrm>
              <a:prstGeom prst="line">
                <a:avLst/>
              </a:prstGeom>
              <a:ln>
                <a:headEnd type="none" w="med" len="med"/>
                <a:tailEnd type="none" w="med" len="med"/>
              </a:ln>
              <a:effectLst/>
            </p:spPr>
            <p:style>
              <a:lnRef idx="3">
                <a:schemeClr val="dk1"/>
              </a:lnRef>
              <a:fillRef idx="0">
                <a:schemeClr val="dk1"/>
              </a:fillRef>
              <a:effectRef idx="2">
                <a:schemeClr val="dk1"/>
              </a:effectRef>
              <a:fontRef idx="minor">
                <a:schemeClr val="tx1"/>
              </a:fontRef>
            </p:style>
          </p:cxnSp>
          <p:sp>
            <p:nvSpPr>
              <p:cNvPr id="44" name="Rectangle 43"/>
              <p:cNvSpPr/>
              <p:nvPr/>
            </p:nvSpPr>
            <p:spPr bwMode="auto">
              <a:xfrm>
                <a:off x="7019798" y="3857628"/>
                <a:ext cx="91440" cy="91440"/>
              </a:xfrm>
              <a:prstGeom prst="rect">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grpSp>
        <p:nvGrpSpPr>
          <p:cNvPr id="59" name="Network Corp"/>
          <p:cNvGrpSpPr/>
          <p:nvPr/>
        </p:nvGrpSpPr>
        <p:grpSpPr>
          <a:xfrm>
            <a:off x="7061516" y="1571612"/>
            <a:ext cx="1332608" cy="2071702"/>
            <a:chOff x="6596978" y="1571612"/>
            <a:chExt cx="1332608" cy="2071702"/>
          </a:xfrm>
        </p:grpSpPr>
        <p:cxnSp>
          <p:nvCxnSpPr>
            <p:cNvPr id="60" name="Straight Connector 59"/>
            <p:cNvCxnSpPr/>
            <p:nvPr/>
          </p:nvCxnSpPr>
          <p:spPr bwMode="auto">
            <a:xfrm rot="5400000" flipH="1" flipV="1">
              <a:off x="6226079" y="2607463"/>
              <a:ext cx="2071702" cy="0"/>
            </a:xfrm>
            <a:prstGeom prst="line">
              <a:avLst/>
            </a:prstGeom>
            <a:ln>
              <a:headEnd type="none" w="med" len="med"/>
              <a:tailEnd type="none" w="med" len="med"/>
            </a:ln>
            <a:effectLst/>
          </p:spPr>
          <p:style>
            <a:lnRef idx="3">
              <a:schemeClr val="dk1"/>
            </a:lnRef>
            <a:fillRef idx="0">
              <a:schemeClr val="dk1"/>
            </a:fillRef>
            <a:effectRef idx="2">
              <a:schemeClr val="dk1"/>
            </a:effectRef>
            <a:fontRef idx="minor">
              <a:schemeClr val="tx1"/>
            </a:fontRef>
          </p:style>
        </p:cxnSp>
        <p:grpSp>
          <p:nvGrpSpPr>
            <p:cNvPr id="61" name="Group 60"/>
            <p:cNvGrpSpPr/>
            <p:nvPr/>
          </p:nvGrpSpPr>
          <p:grpSpPr>
            <a:xfrm rot="5400000">
              <a:off x="6908448" y="2974654"/>
              <a:ext cx="91440" cy="714380"/>
              <a:chOff x="7098048" y="3857628"/>
              <a:chExt cx="91440" cy="714380"/>
            </a:xfrm>
          </p:grpSpPr>
          <p:cxnSp>
            <p:nvCxnSpPr>
              <p:cNvPr id="65" name="Straight Connector 64"/>
              <p:cNvCxnSpPr/>
              <p:nvPr/>
            </p:nvCxnSpPr>
            <p:spPr bwMode="auto">
              <a:xfrm rot="5400000">
                <a:off x="6786578" y="4214818"/>
                <a:ext cx="714380" cy="0"/>
              </a:xfrm>
              <a:prstGeom prst="line">
                <a:avLst/>
              </a:prstGeom>
              <a:ln>
                <a:headEnd type="none" w="med" len="med"/>
                <a:tailEnd type="none" w="med" len="med"/>
              </a:ln>
              <a:effectLst/>
            </p:spPr>
            <p:style>
              <a:lnRef idx="3">
                <a:schemeClr val="dk1"/>
              </a:lnRef>
              <a:fillRef idx="0">
                <a:schemeClr val="dk1"/>
              </a:fillRef>
              <a:effectRef idx="2">
                <a:schemeClr val="dk1"/>
              </a:effectRef>
              <a:fontRef idx="minor">
                <a:schemeClr val="tx1"/>
              </a:fontRef>
            </p:style>
          </p:cxnSp>
          <p:sp>
            <p:nvSpPr>
              <p:cNvPr id="66" name="Rectangle 65"/>
              <p:cNvSpPr/>
              <p:nvPr/>
            </p:nvSpPr>
            <p:spPr bwMode="auto">
              <a:xfrm>
                <a:off x="7098048" y="3857628"/>
                <a:ext cx="91440" cy="91440"/>
              </a:xfrm>
              <a:prstGeom prst="rect">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62" name="Group 61"/>
            <p:cNvGrpSpPr/>
            <p:nvPr/>
          </p:nvGrpSpPr>
          <p:grpSpPr>
            <a:xfrm rot="16200000">
              <a:off x="7526676" y="1474456"/>
              <a:ext cx="91440" cy="714380"/>
              <a:chOff x="7098048" y="3857628"/>
              <a:chExt cx="91440" cy="714380"/>
            </a:xfrm>
          </p:grpSpPr>
          <p:cxnSp>
            <p:nvCxnSpPr>
              <p:cNvPr id="63" name="Straight Connector 62"/>
              <p:cNvCxnSpPr/>
              <p:nvPr/>
            </p:nvCxnSpPr>
            <p:spPr bwMode="auto">
              <a:xfrm rot="5400000">
                <a:off x="6786578" y="4214818"/>
                <a:ext cx="714380" cy="0"/>
              </a:xfrm>
              <a:prstGeom prst="line">
                <a:avLst/>
              </a:prstGeom>
              <a:ln>
                <a:headEnd type="none" w="med" len="med"/>
                <a:tailEnd type="none" w="med" len="med"/>
              </a:ln>
              <a:effectLst/>
            </p:spPr>
            <p:style>
              <a:lnRef idx="3">
                <a:schemeClr val="dk1"/>
              </a:lnRef>
              <a:fillRef idx="0">
                <a:schemeClr val="dk1"/>
              </a:fillRef>
              <a:effectRef idx="2">
                <a:schemeClr val="dk1"/>
              </a:effectRef>
              <a:fontRef idx="minor">
                <a:schemeClr val="tx1"/>
              </a:fontRef>
            </p:style>
          </p:cxnSp>
          <p:sp>
            <p:nvSpPr>
              <p:cNvPr id="64" name="Rectangle 63"/>
              <p:cNvSpPr/>
              <p:nvPr/>
            </p:nvSpPr>
            <p:spPr bwMode="auto">
              <a:xfrm>
                <a:off x="7098048" y="3857628"/>
                <a:ext cx="91440" cy="91440"/>
              </a:xfrm>
              <a:prstGeom prst="rect">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grpSp>
        <p:nvGrpSpPr>
          <p:cNvPr id="67" name="PLC"/>
          <p:cNvGrpSpPr>
            <a:grpSpLocks/>
          </p:cNvGrpSpPr>
          <p:nvPr/>
        </p:nvGrpSpPr>
        <p:grpSpPr bwMode="auto">
          <a:xfrm>
            <a:off x="1653780" y="6000768"/>
            <a:ext cx="738187" cy="601663"/>
            <a:chOff x="7428294" y="1545534"/>
            <a:chExt cx="738393" cy="601811"/>
          </a:xfrm>
        </p:grpSpPr>
        <p:pic>
          <p:nvPicPr>
            <p:cNvPr id="68" name="PLC Module 4" descr="PLC"/>
            <p:cNvPicPr>
              <a:picLocks noChangeAspect="1" noChangeArrowheads="1"/>
            </p:cNvPicPr>
            <p:nvPr/>
          </p:nvPicPr>
          <p:blipFill>
            <a:blip r:embed="rId3" cstate="print"/>
            <a:srcRect/>
            <a:stretch>
              <a:fillRect/>
            </a:stretch>
          </p:blipFill>
          <p:spPr bwMode="auto">
            <a:xfrm>
              <a:off x="7428294" y="1545534"/>
              <a:ext cx="350053" cy="511539"/>
            </a:xfrm>
            <a:prstGeom prst="rect">
              <a:avLst/>
            </a:prstGeom>
            <a:noFill/>
            <a:ln w="9525">
              <a:noFill/>
              <a:miter lim="800000"/>
              <a:headEnd/>
              <a:tailEnd/>
            </a:ln>
          </p:spPr>
        </p:pic>
        <p:pic>
          <p:nvPicPr>
            <p:cNvPr id="69" name="PLC Module 3" descr="PLC"/>
            <p:cNvPicPr>
              <a:picLocks noChangeAspect="1" noChangeArrowheads="1"/>
            </p:cNvPicPr>
            <p:nvPr/>
          </p:nvPicPr>
          <p:blipFill>
            <a:blip r:embed="rId3" cstate="print"/>
            <a:srcRect/>
            <a:stretch>
              <a:fillRect/>
            </a:stretch>
          </p:blipFill>
          <p:spPr bwMode="auto">
            <a:xfrm>
              <a:off x="7558196" y="1575625"/>
              <a:ext cx="350053" cy="511539"/>
            </a:xfrm>
            <a:prstGeom prst="rect">
              <a:avLst/>
            </a:prstGeom>
            <a:noFill/>
            <a:ln w="9525">
              <a:noFill/>
              <a:miter lim="800000"/>
              <a:headEnd/>
              <a:tailEnd/>
            </a:ln>
          </p:spPr>
        </p:pic>
        <p:pic>
          <p:nvPicPr>
            <p:cNvPr id="70" name="PLC Module 2" descr="PLC"/>
            <p:cNvPicPr>
              <a:picLocks noChangeAspect="1" noChangeArrowheads="1"/>
            </p:cNvPicPr>
            <p:nvPr/>
          </p:nvPicPr>
          <p:blipFill>
            <a:blip r:embed="rId3" cstate="print"/>
            <a:srcRect/>
            <a:stretch>
              <a:fillRect/>
            </a:stretch>
          </p:blipFill>
          <p:spPr bwMode="auto">
            <a:xfrm>
              <a:off x="7688099" y="1605715"/>
              <a:ext cx="350053" cy="511539"/>
            </a:xfrm>
            <a:prstGeom prst="rect">
              <a:avLst/>
            </a:prstGeom>
            <a:noFill/>
            <a:ln w="9525">
              <a:noFill/>
              <a:miter lim="800000"/>
              <a:headEnd/>
              <a:tailEnd/>
            </a:ln>
          </p:spPr>
        </p:pic>
        <p:pic>
          <p:nvPicPr>
            <p:cNvPr id="71" name="PLC Module 1" descr="PLC"/>
            <p:cNvPicPr>
              <a:picLocks noChangeAspect="1" noChangeArrowheads="1"/>
            </p:cNvPicPr>
            <p:nvPr/>
          </p:nvPicPr>
          <p:blipFill>
            <a:blip r:embed="rId3" cstate="print"/>
            <a:srcRect/>
            <a:stretch>
              <a:fillRect/>
            </a:stretch>
          </p:blipFill>
          <p:spPr bwMode="auto">
            <a:xfrm>
              <a:off x="7816634" y="1635806"/>
              <a:ext cx="350053" cy="511539"/>
            </a:xfrm>
            <a:prstGeom prst="rect">
              <a:avLst/>
            </a:prstGeom>
            <a:noFill/>
            <a:ln w="9525">
              <a:noFill/>
              <a:miter lim="800000"/>
              <a:headEnd/>
              <a:tailEnd/>
            </a:ln>
          </p:spPr>
        </p:pic>
      </p:grpSp>
      <p:grpSp>
        <p:nvGrpSpPr>
          <p:cNvPr id="72" name="PLC"/>
          <p:cNvGrpSpPr>
            <a:grpSpLocks/>
          </p:cNvGrpSpPr>
          <p:nvPr/>
        </p:nvGrpSpPr>
        <p:grpSpPr bwMode="auto">
          <a:xfrm>
            <a:off x="2772981" y="6000768"/>
            <a:ext cx="738187" cy="601663"/>
            <a:chOff x="7428294" y="1545534"/>
            <a:chExt cx="738393" cy="601811"/>
          </a:xfrm>
        </p:grpSpPr>
        <p:pic>
          <p:nvPicPr>
            <p:cNvPr id="73" name="PLC Module 4" descr="PLC"/>
            <p:cNvPicPr>
              <a:picLocks noChangeAspect="1" noChangeArrowheads="1"/>
            </p:cNvPicPr>
            <p:nvPr/>
          </p:nvPicPr>
          <p:blipFill>
            <a:blip r:embed="rId3" cstate="print"/>
            <a:srcRect/>
            <a:stretch>
              <a:fillRect/>
            </a:stretch>
          </p:blipFill>
          <p:spPr bwMode="auto">
            <a:xfrm>
              <a:off x="7428294" y="1545534"/>
              <a:ext cx="350053" cy="511539"/>
            </a:xfrm>
            <a:prstGeom prst="rect">
              <a:avLst/>
            </a:prstGeom>
            <a:noFill/>
            <a:ln w="9525">
              <a:noFill/>
              <a:miter lim="800000"/>
              <a:headEnd/>
              <a:tailEnd/>
            </a:ln>
          </p:spPr>
        </p:pic>
        <p:pic>
          <p:nvPicPr>
            <p:cNvPr id="74" name="PLC Module 3" descr="PLC"/>
            <p:cNvPicPr>
              <a:picLocks noChangeAspect="1" noChangeArrowheads="1"/>
            </p:cNvPicPr>
            <p:nvPr/>
          </p:nvPicPr>
          <p:blipFill>
            <a:blip r:embed="rId3" cstate="print"/>
            <a:srcRect/>
            <a:stretch>
              <a:fillRect/>
            </a:stretch>
          </p:blipFill>
          <p:spPr bwMode="auto">
            <a:xfrm>
              <a:off x="7558196" y="1575625"/>
              <a:ext cx="350053" cy="511539"/>
            </a:xfrm>
            <a:prstGeom prst="rect">
              <a:avLst/>
            </a:prstGeom>
            <a:noFill/>
            <a:ln w="9525">
              <a:noFill/>
              <a:miter lim="800000"/>
              <a:headEnd/>
              <a:tailEnd/>
            </a:ln>
          </p:spPr>
        </p:pic>
        <p:pic>
          <p:nvPicPr>
            <p:cNvPr id="75" name="PLC Module 2" descr="PLC"/>
            <p:cNvPicPr>
              <a:picLocks noChangeAspect="1" noChangeArrowheads="1"/>
            </p:cNvPicPr>
            <p:nvPr/>
          </p:nvPicPr>
          <p:blipFill>
            <a:blip r:embed="rId3" cstate="print"/>
            <a:srcRect/>
            <a:stretch>
              <a:fillRect/>
            </a:stretch>
          </p:blipFill>
          <p:spPr bwMode="auto">
            <a:xfrm>
              <a:off x="7688099" y="1605715"/>
              <a:ext cx="350053" cy="511539"/>
            </a:xfrm>
            <a:prstGeom prst="rect">
              <a:avLst/>
            </a:prstGeom>
            <a:noFill/>
            <a:ln w="9525">
              <a:noFill/>
              <a:miter lim="800000"/>
              <a:headEnd/>
              <a:tailEnd/>
            </a:ln>
          </p:spPr>
        </p:pic>
        <p:pic>
          <p:nvPicPr>
            <p:cNvPr id="76" name="PLC Module 1" descr="PLC"/>
            <p:cNvPicPr>
              <a:picLocks noChangeAspect="1" noChangeArrowheads="1"/>
            </p:cNvPicPr>
            <p:nvPr/>
          </p:nvPicPr>
          <p:blipFill>
            <a:blip r:embed="rId3" cstate="print"/>
            <a:srcRect/>
            <a:stretch>
              <a:fillRect/>
            </a:stretch>
          </p:blipFill>
          <p:spPr bwMode="auto">
            <a:xfrm>
              <a:off x="7816634" y="1635806"/>
              <a:ext cx="350053" cy="511539"/>
            </a:xfrm>
            <a:prstGeom prst="rect">
              <a:avLst/>
            </a:prstGeom>
            <a:noFill/>
            <a:ln w="9525">
              <a:noFill/>
              <a:miter lim="800000"/>
              <a:headEnd/>
              <a:tailEnd/>
            </a:ln>
          </p:spPr>
        </p:pic>
      </p:grpSp>
      <p:grpSp>
        <p:nvGrpSpPr>
          <p:cNvPr id="77" name="PLC"/>
          <p:cNvGrpSpPr>
            <a:grpSpLocks/>
          </p:cNvGrpSpPr>
          <p:nvPr/>
        </p:nvGrpSpPr>
        <p:grpSpPr bwMode="auto">
          <a:xfrm>
            <a:off x="3892182" y="6000768"/>
            <a:ext cx="738187" cy="601663"/>
            <a:chOff x="7428294" y="1545534"/>
            <a:chExt cx="738393" cy="601811"/>
          </a:xfrm>
        </p:grpSpPr>
        <p:pic>
          <p:nvPicPr>
            <p:cNvPr id="78" name="PLC Module 4" descr="PLC"/>
            <p:cNvPicPr>
              <a:picLocks noChangeAspect="1" noChangeArrowheads="1"/>
            </p:cNvPicPr>
            <p:nvPr/>
          </p:nvPicPr>
          <p:blipFill>
            <a:blip r:embed="rId3" cstate="print"/>
            <a:srcRect/>
            <a:stretch>
              <a:fillRect/>
            </a:stretch>
          </p:blipFill>
          <p:spPr bwMode="auto">
            <a:xfrm>
              <a:off x="7428294" y="1545534"/>
              <a:ext cx="350053" cy="511539"/>
            </a:xfrm>
            <a:prstGeom prst="rect">
              <a:avLst/>
            </a:prstGeom>
            <a:noFill/>
            <a:ln w="9525">
              <a:noFill/>
              <a:miter lim="800000"/>
              <a:headEnd/>
              <a:tailEnd/>
            </a:ln>
          </p:spPr>
        </p:pic>
        <p:pic>
          <p:nvPicPr>
            <p:cNvPr id="79" name="PLC Module 3" descr="PLC"/>
            <p:cNvPicPr>
              <a:picLocks noChangeAspect="1" noChangeArrowheads="1"/>
            </p:cNvPicPr>
            <p:nvPr/>
          </p:nvPicPr>
          <p:blipFill>
            <a:blip r:embed="rId3" cstate="print"/>
            <a:srcRect/>
            <a:stretch>
              <a:fillRect/>
            </a:stretch>
          </p:blipFill>
          <p:spPr bwMode="auto">
            <a:xfrm>
              <a:off x="7558196" y="1575625"/>
              <a:ext cx="350053" cy="511539"/>
            </a:xfrm>
            <a:prstGeom prst="rect">
              <a:avLst/>
            </a:prstGeom>
            <a:noFill/>
            <a:ln w="9525">
              <a:noFill/>
              <a:miter lim="800000"/>
              <a:headEnd/>
              <a:tailEnd/>
            </a:ln>
          </p:spPr>
        </p:pic>
        <p:pic>
          <p:nvPicPr>
            <p:cNvPr id="80" name="PLC Module 2" descr="PLC"/>
            <p:cNvPicPr>
              <a:picLocks noChangeAspect="1" noChangeArrowheads="1"/>
            </p:cNvPicPr>
            <p:nvPr/>
          </p:nvPicPr>
          <p:blipFill>
            <a:blip r:embed="rId3" cstate="print"/>
            <a:srcRect/>
            <a:stretch>
              <a:fillRect/>
            </a:stretch>
          </p:blipFill>
          <p:spPr bwMode="auto">
            <a:xfrm>
              <a:off x="7688099" y="1605715"/>
              <a:ext cx="350053" cy="511539"/>
            </a:xfrm>
            <a:prstGeom prst="rect">
              <a:avLst/>
            </a:prstGeom>
            <a:noFill/>
            <a:ln w="9525">
              <a:noFill/>
              <a:miter lim="800000"/>
              <a:headEnd/>
              <a:tailEnd/>
            </a:ln>
          </p:spPr>
        </p:pic>
        <p:pic>
          <p:nvPicPr>
            <p:cNvPr id="81" name="PLC Module 1" descr="PLC"/>
            <p:cNvPicPr>
              <a:picLocks noChangeAspect="1" noChangeArrowheads="1"/>
            </p:cNvPicPr>
            <p:nvPr/>
          </p:nvPicPr>
          <p:blipFill>
            <a:blip r:embed="rId3" cstate="print"/>
            <a:srcRect/>
            <a:stretch>
              <a:fillRect/>
            </a:stretch>
          </p:blipFill>
          <p:spPr bwMode="auto">
            <a:xfrm>
              <a:off x="7816634" y="1635806"/>
              <a:ext cx="350053" cy="511539"/>
            </a:xfrm>
            <a:prstGeom prst="rect">
              <a:avLst/>
            </a:prstGeom>
            <a:noFill/>
            <a:ln w="9525">
              <a:noFill/>
              <a:miter lim="800000"/>
              <a:headEnd/>
              <a:tailEnd/>
            </a:ln>
          </p:spPr>
        </p:pic>
      </p:grpSp>
      <p:grpSp>
        <p:nvGrpSpPr>
          <p:cNvPr id="82" name="DevIntegration"/>
          <p:cNvGrpSpPr/>
          <p:nvPr/>
        </p:nvGrpSpPr>
        <p:grpSpPr>
          <a:xfrm>
            <a:off x="785786" y="4558325"/>
            <a:ext cx="1439498" cy="1143008"/>
            <a:chOff x="1151304" y="4714884"/>
            <a:chExt cx="1439498" cy="1143008"/>
          </a:xfrm>
        </p:grpSpPr>
        <p:grpSp>
          <p:nvGrpSpPr>
            <p:cNvPr id="83" name="Server"/>
            <p:cNvGrpSpPr/>
            <p:nvPr/>
          </p:nvGrpSpPr>
          <p:grpSpPr>
            <a:xfrm>
              <a:off x="1151304" y="4714884"/>
              <a:ext cx="1439498" cy="1143008"/>
              <a:chOff x="860957" y="2857496"/>
              <a:chExt cx="1439498" cy="1143008"/>
            </a:xfrm>
          </p:grpSpPr>
          <p:sp>
            <p:nvSpPr>
              <p:cNvPr id="85" name="Server Role"/>
              <p:cNvSpPr txBox="1"/>
              <p:nvPr/>
            </p:nvSpPr>
            <p:spPr>
              <a:xfrm>
                <a:off x="860957" y="3845486"/>
                <a:ext cx="1439498" cy="153888"/>
              </a:xfrm>
              <a:prstGeom prst="rect">
                <a:avLst/>
              </a:prstGeom>
              <a:solidFill>
                <a:schemeClr val="bg1"/>
              </a:solidFill>
            </p:spPr>
            <p:txBody>
              <a:bodyPr wrap="none" lIns="0" tIns="0" rIns="0" bIns="0" rtlCol="0">
                <a:spAutoFit/>
              </a:bodyPr>
              <a:lstStyle/>
              <a:p>
                <a:pPr algn="ctr"/>
                <a:r>
                  <a:rPr lang="en-US" sz="1000" dirty="0"/>
                  <a:t>Device Integration Server</a:t>
                </a:r>
              </a:p>
            </p:txBody>
          </p:sp>
          <p:pic>
            <p:nvPicPr>
              <p:cNvPr id="86" name="Server Pic" descr="C:\Users\EricE\AppData\Local\Microsoft\Windows\Temporary Internet Files\Content.IE5\3Q8FBTMH\MCj04352420000[1].png"/>
              <p:cNvPicPr>
                <a:picLocks noChangeAspect="1" noChangeArrowheads="1"/>
              </p:cNvPicPr>
              <p:nvPr/>
            </p:nvPicPr>
            <p:blipFill>
              <a:blip r:embed="rId4"/>
              <a:srcRect b="13684"/>
              <a:stretch>
                <a:fillRect/>
              </a:stretch>
            </p:blipFill>
            <p:spPr bwMode="auto">
              <a:xfrm>
                <a:off x="1214414" y="2857496"/>
                <a:ext cx="669281" cy="1143008"/>
              </a:xfrm>
              <a:prstGeom prst="rect">
                <a:avLst/>
              </a:prstGeom>
              <a:noFill/>
            </p:spPr>
          </p:pic>
        </p:grpSp>
        <p:pic>
          <p:nvPicPr>
            <p:cNvPr id="84" name="Connector" descr="C:\Users\EricE\AppData\Local\Microsoft\Windows\Temporary Internet Files\Content.IE5\K30NAKHP\MCj02825240000[1].wmf"/>
            <p:cNvPicPr>
              <a:picLocks noChangeAspect="1" noChangeArrowheads="1"/>
            </p:cNvPicPr>
            <p:nvPr/>
          </p:nvPicPr>
          <p:blipFill>
            <a:blip r:embed="rId5"/>
            <a:srcRect/>
            <a:stretch>
              <a:fillRect/>
            </a:stretch>
          </p:blipFill>
          <p:spPr bwMode="auto">
            <a:xfrm flipH="1">
              <a:off x="1293595" y="5143512"/>
              <a:ext cx="563761" cy="357190"/>
            </a:xfrm>
            <a:prstGeom prst="rect">
              <a:avLst/>
            </a:prstGeom>
            <a:noFill/>
          </p:spPr>
        </p:pic>
      </p:grpSp>
      <p:grpSp>
        <p:nvGrpSpPr>
          <p:cNvPr id="87" name="AOS"/>
          <p:cNvGrpSpPr/>
          <p:nvPr/>
        </p:nvGrpSpPr>
        <p:grpSpPr>
          <a:xfrm>
            <a:off x="323944" y="2857496"/>
            <a:ext cx="1104784" cy="1295767"/>
            <a:chOff x="285720" y="2857496"/>
            <a:chExt cx="1104784" cy="1295767"/>
          </a:xfrm>
        </p:grpSpPr>
        <p:grpSp>
          <p:nvGrpSpPr>
            <p:cNvPr id="88" name="Server"/>
            <p:cNvGrpSpPr/>
            <p:nvPr/>
          </p:nvGrpSpPr>
          <p:grpSpPr>
            <a:xfrm>
              <a:off x="342140" y="2857496"/>
              <a:ext cx="1048364" cy="1295767"/>
              <a:chOff x="1056520" y="2857496"/>
              <a:chExt cx="1048364" cy="1295767"/>
            </a:xfrm>
          </p:grpSpPr>
          <p:sp>
            <p:nvSpPr>
              <p:cNvPr id="90" name="Server Role"/>
              <p:cNvSpPr txBox="1"/>
              <p:nvPr/>
            </p:nvSpPr>
            <p:spPr>
              <a:xfrm>
                <a:off x="1056520" y="3845486"/>
                <a:ext cx="1048364" cy="307777"/>
              </a:xfrm>
              <a:prstGeom prst="rect">
                <a:avLst/>
              </a:prstGeom>
              <a:solidFill>
                <a:schemeClr val="bg1"/>
              </a:solidFill>
            </p:spPr>
            <p:txBody>
              <a:bodyPr wrap="none" lIns="0" tIns="0" rIns="0" bIns="0" rtlCol="0">
                <a:spAutoFit/>
              </a:bodyPr>
              <a:lstStyle/>
              <a:p>
                <a:pPr algn="ctr"/>
                <a:r>
                  <a:rPr lang="en-US" sz="1000" dirty="0"/>
                  <a:t>Automation Object</a:t>
                </a:r>
              </a:p>
              <a:p>
                <a:pPr algn="ctr"/>
                <a:r>
                  <a:rPr lang="en-US" sz="1000" dirty="0"/>
                  <a:t>Server</a:t>
                </a:r>
              </a:p>
            </p:txBody>
          </p:sp>
          <p:pic>
            <p:nvPicPr>
              <p:cNvPr id="91" name="Server Pic" descr="C:\Users\EricE\AppData\Local\Microsoft\Windows\Temporary Internet Files\Content.IE5\3Q8FBTMH\MCj04352420000[1].png"/>
              <p:cNvPicPr>
                <a:picLocks noChangeAspect="1" noChangeArrowheads="1"/>
              </p:cNvPicPr>
              <p:nvPr/>
            </p:nvPicPr>
            <p:blipFill>
              <a:blip r:embed="rId4"/>
              <a:srcRect b="13684"/>
              <a:stretch>
                <a:fillRect/>
              </a:stretch>
            </p:blipFill>
            <p:spPr bwMode="auto">
              <a:xfrm>
                <a:off x="1214414" y="2857496"/>
                <a:ext cx="669281" cy="1143008"/>
              </a:xfrm>
              <a:prstGeom prst="rect">
                <a:avLst/>
              </a:prstGeom>
              <a:noFill/>
            </p:spPr>
          </p:pic>
        </p:grpSp>
        <p:pic>
          <p:nvPicPr>
            <p:cNvPr id="89" name="AppEngine" descr="Icon - Engine DS"/>
            <p:cNvPicPr>
              <a:picLocks noChangeAspect="1" noChangeArrowheads="1"/>
            </p:cNvPicPr>
            <p:nvPr/>
          </p:nvPicPr>
          <p:blipFill>
            <a:blip r:embed="rId6" cstate="print"/>
            <a:srcRect/>
            <a:stretch>
              <a:fillRect/>
            </a:stretch>
          </p:blipFill>
          <p:spPr bwMode="auto">
            <a:xfrm>
              <a:off x="285720" y="3286124"/>
              <a:ext cx="550862" cy="547687"/>
            </a:xfrm>
            <a:prstGeom prst="rect">
              <a:avLst/>
            </a:prstGeom>
            <a:noFill/>
            <a:ln w="9525">
              <a:noFill/>
              <a:miter lim="800000"/>
              <a:headEnd/>
              <a:tailEnd/>
            </a:ln>
          </p:spPr>
        </p:pic>
      </p:grpSp>
      <p:grpSp>
        <p:nvGrpSpPr>
          <p:cNvPr id="92" name="AOS"/>
          <p:cNvGrpSpPr/>
          <p:nvPr/>
        </p:nvGrpSpPr>
        <p:grpSpPr>
          <a:xfrm>
            <a:off x="1538390" y="2857496"/>
            <a:ext cx="1104784" cy="1295767"/>
            <a:chOff x="285720" y="2857496"/>
            <a:chExt cx="1104784" cy="1295767"/>
          </a:xfrm>
        </p:grpSpPr>
        <p:grpSp>
          <p:nvGrpSpPr>
            <p:cNvPr id="93" name="Server"/>
            <p:cNvGrpSpPr/>
            <p:nvPr/>
          </p:nvGrpSpPr>
          <p:grpSpPr>
            <a:xfrm>
              <a:off x="342140" y="2857496"/>
              <a:ext cx="1048364" cy="1295767"/>
              <a:chOff x="1056520" y="2857496"/>
              <a:chExt cx="1048364" cy="1295767"/>
            </a:xfrm>
          </p:grpSpPr>
          <p:sp>
            <p:nvSpPr>
              <p:cNvPr id="95" name="Server Role"/>
              <p:cNvSpPr txBox="1"/>
              <p:nvPr/>
            </p:nvSpPr>
            <p:spPr>
              <a:xfrm>
                <a:off x="1056520" y="3845486"/>
                <a:ext cx="1048364" cy="307777"/>
              </a:xfrm>
              <a:prstGeom prst="rect">
                <a:avLst/>
              </a:prstGeom>
              <a:solidFill>
                <a:schemeClr val="bg1"/>
              </a:solidFill>
            </p:spPr>
            <p:txBody>
              <a:bodyPr wrap="none" lIns="0" tIns="0" rIns="0" bIns="0" rtlCol="0">
                <a:spAutoFit/>
              </a:bodyPr>
              <a:lstStyle/>
              <a:p>
                <a:pPr algn="ctr"/>
                <a:r>
                  <a:rPr lang="en-US" sz="1000" dirty="0"/>
                  <a:t>Automation Object</a:t>
                </a:r>
              </a:p>
              <a:p>
                <a:pPr algn="ctr"/>
                <a:r>
                  <a:rPr lang="en-US" sz="1000" dirty="0"/>
                  <a:t>Server</a:t>
                </a:r>
              </a:p>
            </p:txBody>
          </p:sp>
          <p:pic>
            <p:nvPicPr>
              <p:cNvPr id="96" name="Server Pic" descr="C:\Users\EricE\AppData\Local\Microsoft\Windows\Temporary Internet Files\Content.IE5\3Q8FBTMH\MCj04352420000[1].png"/>
              <p:cNvPicPr>
                <a:picLocks noChangeAspect="1" noChangeArrowheads="1"/>
              </p:cNvPicPr>
              <p:nvPr/>
            </p:nvPicPr>
            <p:blipFill>
              <a:blip r:embed="rId4"/>
              <a:srcRect b="13684"/>
              <a:stretch>
                <a:fillRect/>
              </a:stretch>
            </p:blipFill>
            <p:spPr bwMode="auto">
              <a:xfrm>
                <a:off x="1214414" y="2857496"/>
                <a:ext cx="669281" cy="1143008"/>
              </a:xfrm>
              <a:prstGeom prst="rect">
                <a:avLst/>
              </a:prstGeom>
              <a:noFill/>
            </p:spPr>
          </p:pic>
        </p:grpSp>
        <p:pic>
          <p:nvPicPr>
            <p:cNvPr id="94" name="AppEngine" descr="Icon - Engine DS"/>
            <p:cNvPicPr>
              <a:picLocks noChangeAspect="1" noChangeArrowheads="1"/>
            </p:cNvPicPr>
            <p:nvPr/>
          </p:nvPicPr>
          <p:blipFill>
            <a:blip r:embed="rId6" cstate="print"/>
            <a:srcRect/>
            <a:stretch>
              <a:fillRect/>
            </a:stretch>
          </p:blipFill>
          <p:spPr bwMode="auto">
            <a:xfrm>
              <a:off x="285720" y="3286124"/>
              <a:ext cx="550862" cy="547687"/>
            </a:xfrm>
            <a:prstGeom prst="rect">
              <a:avLst/>
            </a:prstGeom>
            <a:noFill/>
            <a:ln w="9525">
              <a:noFill/>
              <a:miter lim="800000"/>
              <a:headEnd/>
              <a:tailEnd/>
            </a:ln>
          </p:spPr>
        </p:pic>
      </p:grpSp>
      <p:grpSp>
        <p:nvGrpSpPr>
          <p:cNvPr id="97" name="GR"/>
          <p:cNvGrpSpPr/>
          <p:nvPr/>
        </p:nvGrpSpPr>
        <p:grpSpPr>
          <a:xfrm>
            <a:off x="2712054" y="2857496"/>
            <a:ext cx="743095" cy="1295767"/>
            <a:chOff x="1643042" y="2857496"/>
            <a:chExt cx="743095" cy="1295767"/>
          </a:xfrm>
        </p:grpSpPr>
        <p:grpSp>
          <p:nvGrpSpPr>
            <p:cNvPr id="98" name="Server"/>
            <p:cNvGrpSpPr/>
            <p:nvPr/>
          </p:nvGrpSpPr>
          <p:grpSpPr>
            <a:xfrm>
              <a:off x="1714480" y="2857496"/>
              <a:ext cx="671657" cy="1295767"/>
              <a:chOff x="1214414" y="2857496"/>
              <a:chExt cx="671657" cy="1295767"/>
            </a:xfrm>
          </p:grpSpPr>
          <p:sp>
            <p:nvSpPr>
              <p:cNvPr id="100" name="Server Role"/>
              <p:cNvSpPr txBox="1"/>
              <p:nvPr/>
            </p:nvSpPr>
            <p:spPr>
              <a:xfrm>
                <a:off x="1275326" y="3845486"/>
                <a:ext cx="610745" cy="307777"/>
              </a:xfrm>
              <a:prstGeom prst="rect">
                <a:avLst/>
              </a:prstGeom>
              <a:noFill/>
            </p:spPr>
            <p:txBody>
              <a:bodyPr wrap="none" lIns="0" tIns="0" rIns="0" bIns="0" rtlCol="0">
                <a:spAutoFit/>
              </a:bodyPr>
              <a:lstStyle/>
              <a:p>
                <a:pPr algn="ctr"/>
                <a:r>
                  <a:rPr lang="en-US" sz="1000" dirty="0"/>
                  <a:t>Galaxy</a:t>
                </a:r>
              </a:p>
              <a:p>
                <a:pPr algn="ctr"/>
                <a:r>
                  <a:rPr lang="en-US" sz="1000" dirty="0"/>
                  <a:t>Repository</a:t>
                </a:r>
              </a:p>
            </p:txBody>
          </p:sp>
          <p:pic>
            <p:nvPicPr>
              <p:cNvPr id="101" name="Server Pic" descr="C:\Users\EricE\AppData\Local\Microsoft\Windows\Temporary Internet Files\Content.IE5\3Q8FBTMH\MCj04352420000[1].png"/>
              <p:cNvPicPr>
                <a:picLocks noChangeAspect="1" noChangeArrowheads="1"/>
              </p:cNvPicPr>
              <p:nvPr/>
            </p:nvPicPr>
            <p:blipFill>
              <a:blip r:embed="rId4"/>
              <a:srcRect b="13684"/>
              <a:stretch>
                <a:fillRect/>
              </a:stretch>
            </p:blipFill>
            <p:spPr bwMode="auto">
              <a:xfrm>
                <a:off x="1214414" y="2857496"/>
                <a:ext cx="669281" cy="1143008"/>
              </a:xfrm>
              <a:prstGeom prst="rect">
                <a:avLst/>
              </a:prstGeom>
              <a:noFill/>
            </p:spPr>
          </p:pic>
        </p:grpSp>
        <p:pic>
          <p:nvPicPr>
            <p:cNvPr id="99" name="Database" descr="Icon - Database DS"/>
            <p:cNvPicPr>
              <a:picLocks noChangeAspect="1" noChangeArrowheads="1"/>
            </p:cNvPicPr>
            <p:nvPr/>
          </p:nvPicPr>
          <p:blipFill>
            <a:blip r:embed="rId7" cstate="print"/>
            <a:srcRect/>
            <a:stretch>
              <a:fillRect/>
            </a:stretch>
          </p:blipFill>
          <p:spPr bwMode="auto">
            <a:xfrm>
              <a:off x="1643042" y="3286124"/>
              <a:ext cx="387350" cy="514350"/>
            </a:xfrm>
            <a:prstGeom prst="rect">
              <a:avLst/>
            </a:prstGeom>
            <a:noFill/>
            <a:ln w="9525">
              <a:noFill/>
              <a:miter lim="800000"/>
              <a:headEnd/>
              <a:tailEnd/>
            </a:ln>
          </p:spPr>
        </p:pic>
      </p:grpSp>
      <p:grpSp>
        <p:nvGrpSpPr>
          <p:cNvPr id="102" name="Historian"/>
          <p:cNvGrpSpPr/>
          <p:nvPr/>
        </p:nvGrpSpPr>
        <p:grpSpPr>
          <a:xfrm>
            <a:off x="3660117" y="2857496"/>
            <a:ext cx="783442" cy="1143008"/>
            <a:chOff x="3071802" y="2857496"/>
            <a:chExt cx="783442" cy="1143008"/>
          </a:xfrm>
        </p:grpSpPr>
        <p:grpSp>
          <p:nvGrpSpPr>
            <p:cNvPr id="103" name="Server"/>
            <p:cNvGrpSpPr/>
            <p:nvPr/>
          </p:nvGrpSpPr>
          <p:grpSpPr>
            <a:xfrm>
              <a:off x="3185963" y="2857496"/>
              <a:ext cx="669281" cy="1143008"/>
              <a:chOff x="1214414" y="2857496"/>
              <a:chExt cx="669281" cy="1143008"/>
            </a:xfrm>
          </p:grpSpPr>
          <p:sp>
            <p:nvSpPr>
              <p:cNvPr id="105" name="Server Role"/>
              <p:cNvSpPr txBox="1"/>
              <p:nvPr/>
            </p:nvSpPr>
            <p:spPr>
              <a:xfrm>
                <a:off x="1328228" y="3845486"/>
                <a:ext cx="504946" cy="153888"/>
              </a:xfrm>
              <a:prstGeom prst="rect">
                <a:avLst/>
              </a:prstGeom>
              <a:noFill/>
            </p:spPr>
            <p:txBody>
              <a:bodyPr wrap="none" lIns="0" tIns="0" rIns="0" bIns="0" rtlCol="0">
                <a:spAutoFit/>
              </a:bodyPr>
              <a:lstStyle/>
              <a:p>
                <a:pPr algn="ctr"/>
                <a:r>
                  <a:rPr lang="en-US" sz="1000" dirty="0"/>
                  <a:t>Historian</a:t>
                </a:r>
              </a:p>
            </p:txBody>
          </p:sp>
          <p:pic>
            <p:nvPicPr>
              <p:cNvPr id="106" name="Server Pic" descr="C:\Users\EricE\AppData\Local\Microsoft\Windows\Temporary Internet Files\Content.IE5\3Q8FBTMH\MCj04352420000[1].png"/>
              <p:cNvPicPr>
                <a:picLocks noChangeAspect="1" noChangeArrowheads="1"/>
              </p:cNvPicPr>
              <p:nvPr/>
            </p:nvPicPr>
            <p:blipFill>
              <a:blip r:embed="rId4"/>
              <a:srcRect b="13684"/>
              <a:stretch>
                <a:fillRect/>
              </a:stretch>
            </p:blipFill>
            <p:spPr bwMode="auto">
              <a:xfrm>
                <a:off x="1214414" y="2857496"/>
                <a:ext cx="669281" cy="1143008"/>
              </a:xfrm>
              <a:prstGeom prst="rect">
                <a:avLst/>
              </a:prstGeom>
              <a:noFill/>
            </p:spPr>
          </p:pic>
        </p:grpSp>
        <p:pic>
          <p:nvPicPr>
            <p:cNvPr id="104" name="Historian" descr="Historian"/>
            <p:cNvPicPr>
              <a:picLocks noChangeAspect="1" noChangeArrowheads="1"/>
            </p:cNvPicPr>
            <p:nvPr/>
          </p:nvPicPr>
          <p:blipFill>
            <a:blip r:embed="rId8" cstate="print"/>
            <a:srcRect/>
            <a:stretch>
              <a:fillRect/>
            </a:stretch>
          </p:blipFill>
          <p:spPr bwMode="auto">
            <a:xfrm>
              <a:off x="3071802" y="3286124"/>
              <a:ext cx="510640" cy="592171"/>
            </a:xfrm>
            <a:prstGeom prst="rect">
              <a:avLst/>
            </a:prstGeom>
            <a:noFill/>
            <a:ln w="9525">
              <a:noFill/>
              <a:miter lim="800000"/>
              <a:headEnd/>
              <a:tailEnd/>
            </a:ln>
          </p:spPr>
        </p:pic>
      </p:grpSp>
      <p:grpSp>
        <p:nvGrpSpPr>
          <p:cNvPr id="107" name="InfoServer"/>
          <p:cNvGrpSpPr/>
          <p:nvPr/>
        </p:nvGrpSpPr>
        <p:grpSpPr>
          <a:xfrm>
            <a:off x="6536736" y="2857496"/>
            <a:ext cx="928694" cy="1346008"/>
            <a:chOff x="4214810" y="2857496"/>
            <a:chExt cx="928694" cy="1346008"/>
          </a:xfrm>
        </p:grpSpPr>
        <p:grpSp>
          <p:nvGrpSpPr>
            <p:cNvPr id="108" name="Server"/>
            <p:cNvGrpSpPr/>
            <p:nvPr/>
          </p:nvGrpSpPr>
          <p:grpSpPr>
            <a:xfrm>
              <a:off x="4410314" y="2857496"/>
              <a:ext cx="733190" cy="1346008"/>
              <a:chOff x="1150505" y="2857496"/>
              <a:chExt cx="733190" cy="1346008"/>
            </a:xfrm>
          </p:grpSpPr>
          <p:sp>
            <p:nvSpPr>
              <p:cNvPr id="110" name="Server Role"/>
              <p:cNvSpPr txBox="1"/>
              <p:nvPr/>
            </p:nvSpPr>
            <p:spPr>
              <a:xfrm>
                <a:off x="1150505" y="3895727"/>
                <a:ext cx="637995" cy="307777"/>
              </a:xfrm>
              <a:prstGeom prst="rect">
                <a:avLst/>
              </a:prstGeom>
              <a:noFill/>
            </p:spPr>
            <p:txBody>
              <a:bodyPr wrap="none" lIns="0" tIns="0" rIns="0" bIns="0" rtlCol="0">
                <a:spAutoFit/>
              </a:bodyPr>
              <a:lstStyle/>
              <a:p>
                <a:pPr algn="ctr"/>
                <a:r>
                  <a:rPr lang="en-US" sz="1000" dirty="0"/>
                  <a:t>Information</a:t>
                </a:r>
              </a:p>
              <a:p>
                <a:pPr algn="ctr"/>
                <a:r>
                  <a:rPr lang="en-US" sz="1000" dirty="0"/>
                  <a:t>Server</a:t>
                </a:r>
              </a:p>
            </p:txBody>
          </p:sp>
          <p:pic>
            <p:nvPicPr>
              <p:cNvPr id="111" name="Server Pic" descr="C:\Users\EricE\AppData\Local\Microsoft\Windows\Temporary Internet Files\Content.IE5\3Q8FBTMH\MCj04352420000[1].png"/>
              <p:cNvPicPr>
                <a:picLocks noChangeAspect="1" noChangeArrowheads="1"/>
              </p:cNvPicPr>
              <p:nvPr/>
            </p:nvPicPr>
            <p:blipFill>
              <a:blip r:embed="rId4"/>
              <a:srcRect b="13684"/>
              <a:stretch>
                <a:fillRect/>
              </a:stretch>
            </p:blipFill>
            <p:spPr bwMode="auto">
              <a:xfrm>
                <a:off x="1214414" y="2857496"/>
                <a:ext cx="669281" cy="1143008"/>
              </a:xfrm>
              <a:prstGeom prst="rect">
                <a:avLst/>
              </a:prstGeom>
              <a:noFill/>
            </p:spPr>
          </p:pic>
        </p:grpSp>
        <p:pic>
          <p:nvPicPr>
            <p:cNvPr id="109" name="World" descr="123"/>
            <p:cNvPicPr>
              <a:picLocks noChangeAspect="1" noChangeArrowheads="1"/>
            </p:cNvPicPr>
            <p:nvPr/>
          </p:nvPicPr>
          <p:blipFill>
            <a:blip r:embed="rId9" cstate="print"/>
            <a:srcRect/>
            <a:stretch>
              <a:fillRect/>
            </a:stretch>
          </p:blipFill>
          <p:spPr bwMode="auto">
            <a:xfrm>
              <a:off x="4214810" y="3286124"/>
              <a:ext cx="571504" cy="571505"/>
            </a:xfrm>
            <a:prstGeom prst="rect">
              <a:avLst/>
            </a:prstGeom>
            <a:noFill/>
            <a:ln w="9525">
              <a:noFill/>
              <a:miter lim="800000"/>
              <a:headEnd/>
              <a:tailEnd/>
            </a:ln>
          </p:spPr>
        </p:pic>
      </p:grpSp>
      <p:grpSp>
        <p:nvGrpSpPr>
          <p:cNvPr id="112" name="Visualization"/>
          <p:cNvGrpSpPr/>
          <p:nvPr/>
        </p:nvGrpSpPr>
        <p:grpSpPr>
          <a:xfrm>
            <a:off x="928662" y="1105789"/>
            <a:ext cx="1075577" cy="1180203"/>
            <a:chOff x="3929058" y="1214422"/>
            <a:chExt cx="1075577" cy="1180203"/>
          </a:xfrm>
        </p:grpSpPr>
        <p:grpSp>
          <p:nvGrpSpPr>
            <p:cNvPr id="113" name="Desktop"/>
            <p:cNvGrpSpPr/>
            <p:nvPr/>
          </p:nvGrpSpPr>
          <p:grpSpPr>
            <a:xfrm>
              <a:off x="3929058" y="1214422"/>
              <a:ext cx="1075577" cy="1180203"/>
              <a:chOff x="2281977" y="4643446"/>
              <a:chExt cx="1075577" cy="1180203"/>
            </a:xfrm>
          </p:grpSpPr>
          <p:pic>
            <p:nvPicPr>
              <p:cNvPr id="115" name="Desktop" descr="InTouch PC (On)"/>
              <p:cNvPicPr>
                <a:picLocks noChangeAspect="1" noChangeArrowheads="1"/>
              </p:cNvPicPr>
              <p:nvPr/>
            </p:nvPicPr>
            <p:blipFill>
              <a:blip r:embed="rId10" cstate="print"/>
              <a:srcRect/>
              <a:stretch>
                <a:fillRect/>
              </a:stretch>
            </p:blipFill>
            <p:spPr bwMode="auto">
              <a:xfrm>
                <a:off x="2285984" y="4929198"/>
                <a:ext cx="1071570" cy="894451"/>
              </a:xfrm>
              <a:prstGeom prst="rect">
                <a:avLst/>
              </a:prstGeom>
              <a:noFill/>
              <a:ln w="9525">
                <a:noFill/>
                <a:miter lim="800000"/>
                <a:headEnd/>
                <a:tailEnd/>
              </a:ln>
            </p:spPr>
          </p:pic>
          <p:sp>
            <p:nvSpPr>
              <p:cNvPr id="116" name="Desktop Role"/>
              <p:cNvSpPr txBox="1"/>
              <p:nvPr/>
            </p:nvSpPr>
            <p:spPr>
              <a:xfrm>
                <a:off x="2281977" y="4643446"/>
                <a:ext cx="1056378" cy="153888"/>
              </a:xfrm>
              <a:prstGeom prst="rect">
                <a:avLst/>
              </a:prstGeom>
              <a:noFill/>
            </p:spPr>
            <p:txBody>
              <a:bodyPr wrap="none" lIns="0" tIns="0" rIns="0" bIns="0" rtlCol="0">
                <a:spAutoFit/>
              </a:bodyPr>
              <a:lstStyle/>
              <a:p>
                <a:pPr algn="ctr"/>
                <a:r>
                  <a:rPr lang="en-US" sz="1000" dirty="0"/>
                  <a:t>Visualization Node</a:t>
                </a:r>
              </a:p>
            </p:txBody>
          </p:sp>
        </p:grpSp>
        <p:pic>
          <p:nvPicPr>
            <p:cNvPr id="114" name="WindowViewer" descr="Icon - WindowViewer DS"/>
            <p:cNvPicPr>
              <a:picLocks noChangeAspect="1" noChangeArrowheads="1"/>
            </p:cNvPicPr>
            <p:nvPr/>
          </p:nvPicPr>
          <p:blipFill>
            <a:blip r:embed="rId11" cstate="print"/>
            <a:srcRect/>
            <a:stretch>
              <a:fillRect/>
            </a:stretch>
          </p:blipFill>
          <p:spPr bwMode="auto">
            <a:xfrm>
              <a:off x="3929058" y="1857364"/>
              <a:ext cx="501515" cy="500066"/>
            </a:xfrm>
            <a:prstGeom prst="rect">
              <a:avLst/>
            </a:prstGeom>
            <a:noFill/>
            <a:ln w="9525">
              <a:noFill/>
              <a:miter lim="800000"/>
              <a:headEnd/>
              <a:tailEnd/>
            </a:ln>
          </p:spPr>
        </p:pic>
      </p:grpSp>
      <p:grpSp>
        <p:nvGrpSpPr>
          <p:cNvPr id="117" name="Visualization"/>
          <p:cNvGrpSpPr/>
          <p:nvPr/>
        </p:nvGrpSpPr>
        <p:grpSpPr>
          <a:xfrm>
            <a:off x="2210539" y="1105789"/>
            <a:ext cx="1075577" cy="1180203"/>
            <a:chOff x="3929058" y="1214422"/>
            <a:chExt cx="1075577" cy="1180203"/>
          </a:xfrm>
        </p:grpSpPr>
        <p:grpSp>
          <p:nvGrpSpPr>
            <p:cNvPr id="118" name="Desktop"/>
            <p:cNvGrpSpPr/>
            <p:nvPr/>
          </p:nvGrpSpPr>
          <p:grpSpPr>
            <a:xfrm>
              <a:off x="3929058" y="1214422"/>
              <a:ext cx="1075577" cy="1180203"/>
              <a:chOff x="2281977" y="4643446"/>
              <a:chExt cx="1075577" cy="1180203"/>
            </a:xfrm>
          </p:grpSpPr>
          <p:pic>
            <p:nvPicPr>
              <p:cNvPr id="120" name="Desktop" descr="InTouch PC (On)"/>
              <p:cNvPicPr>
                <a:picLocks noChangeAspect="1" noChangeArrowheads="1"/>
              </p:cNvPicPr>
              <p:nvPr/>
            </p:nvPicPr>
            <p:blipFill>
              <a:blip r:embed="rId10" cstate="print"/>
              <a:srcRect/>
              <a:stretch>
                <a:fillRect/>
              </a:stretch>
            </p:blipFill>
            <p:spPr bwMode="auto">
              <a:xfrm>
                <a:off x="2285984" y="4929198"/>
                <a:ext cx="1071570" cy="894451"/>
              </a:xfrm>
              <a:prstGeom prst="rect">
                <a:avLst/>
              </a:prstGeom>
              <a:noFill/>
              <a:ln w="9525">
                <a:noFill/>
                <a:miter lim="800000"/>
                <a:headEnd/>
                <a:tailEnd/>
              </a:ln>
            </p:spPr>
          </p:pic>
          <p:sp>
            <p:nvSpPr>
              <p:cNvPr id="121" name="Desktop Role"/>
              <p:cNvSpPr txBox="1"/>
              <p:nvPr/>
            </p:nvSpPr>
            <p:spPr>
              <a:xfrm>
                <a:off x="2281977" y="4643446"/>
                <a:ext cx="1056379" cy="153888"/>
              </a:xfrm>
              <a:prstGeom prst="rect">
                <a:avLst/>
              </a:prstGeom>
              <a:noFill/>
            </p:spPr>
            <p:txBody>
              <a:bodyPr wrap="none" lIns="0" tIns="0" rIns="0" bIns="0" rtlCol="0">
                <a:spAutoFit/>
              </a:bodyPr>
              <a:lstStyle/>
              <a:p>
                <a:pPr algn="ctr"/>
                <a:r>
                  <a:rPr lang="en-US" sz="1000" dirty="0"/>
                  <a:t>Visualization Node</a:t>
                </a:r>
              </a:p>
            </p:txBody>
          </p:sp>
        </p:grpSp>
        <p:pic>
          <p:nvPicPr>
            <p:cNvPr id="119" name="WindowViewer" descr="Icon - WindowViewer DS"/>
            <p:cNvPicPr>
              <a:picLocks noChangeAspect="1" noChangeArrowheads="1"/>
            </p:cNvPicPr>
            <p:nvPr/>
          </p:nvPicPr>
          <p:blipFill>
            <a:blip r:embed="rId11" cstate="print"/>
            <a:srcRect/>
            <a:stretch>
              <a:fillRect/>
            </a:stretch>
          </p:blipFill>
          <p:spPr bwMode="auto">
            <a:xfrm>
              <a:off x="3929058" y="1857364"/>
              <a:ext cx="501515" cy="500066"/>
            </a:xfrm>
            <a:prstGeom prst="rect">
              <a:avLst/>
            </a:prstGeom>
            <a:noFill/>
            <a:ln w="9525">
              <a:noFill/>
              <a:miter lim="800000"/>
              <a:headEnd/>
              <a:tailEnd/>
            </a:ln>
          </p:spPr>
        </p:pic>
      </p:grpSp>
      <p:grpSp>
        <p:nvGrpSpPr>
          <p:cNvPr id="127" name="EngStation"/>
          <p:cNvGrpSpPr/>
          <p:nvPr/>
        </p:nvGrpSpPr>
        <p:grpSpPr>
          <a:xfrm>
            <a:off x="4325214" y="1105789"/>
            <a:ext cx="1110882" cy="1180203"/>
            <a:chOff x="6858016" y="1214422"/>
            <a:chExt cx="1110882" cy="1180203"/>
          </a:xfrm>
        </p:grpSpPr>
        <p:grpSp>
          <p:nvGrpSpPr>
            <p:cNvPr id="128" name="Desktop"/>
            <p:cNvGrpSpPr/>
            <p:nvPr/>
          </p:nvGrpSpPr>
          <p:grpSpPr>
            <a:xfrm>
              <a:off x="6858016" y="1214422"/>
              <a:ext cx="1110882" cy="1180203"/>
              <a:chOff x="2254728" y="4643446"/>
              <a:chExt cx="1110882" cy="1180203"/>
            </a:xfrm>
          </p:grpSpPr>
          <p:pic>
            <p:nvPicPr>
              <p:cNvPr id="130" name="Desktop" descr="InTouch PC (On)"/>
              <p:cNvPicPr>
                <a:picLocks noChangeAspect="1" noChangeArrowheads="1"/>
              </p:cNvPicPr>
              <p:nvPr/>
            </p:nvPicPr>
            <p:blipFill>
              <a:blip r:embed="rId10" cstate="print"/>
              <a:srcRect/>
              <a:stretch>
                <a:fillRect/>
              </a:stretch>
            </p:blipFill>
            <p:spPr bwMode="auto">
              <a:xfrm>
                <a:off x="2285984" y="4929198"/>
                <a:ext cx="1071570" cy="894451"/>
              </a:xfrm>
              <a:prstGeom prst="rect">
                <a:avLst/>
              </a:prstGeom>
              <a:noFill/>
              <a:ln w="9525">
                <a:noFill/>
                <a:miter lim="800000"/>
                <a:headEnd/>
                <a:tailEnd/>
              </a:ln>
            </p:spPr>
          </p:pic>
          <p:sp>
            <p:nvSpPr>
              <p:cNvPr id="131" name="Desktop Role"/>
              <p:cNvSpPr txBox="1"/>
              <p:nvPr/>
            </p:nvSpPr>
            <p:spPr>
              <a:xfrm>
                <a:off x="2254728" y="4643446"/>
                <a:ext cx="1110882" cy="153888"/>
              </a:xfrm>
              <a:prstGeom prst="rect">
                <a:avLst/>
              </a:prstGeom>
              <a:noFill/>
            </p:spPr>
            <p:txBody>
              <a:bodyPr wrap="none" lIns="0" tIns="0" rIns="0" bIns="0" rtlCol="0">
                <a:spAutoFit/>
              </a:bodyPr>
              <a:lstStyle/>
              <a:p>
                <a:pPr algn="ctr"/>
                <a:r>
                  <a:rPr lang="en-US" sz="1000" dirty="0"/>
                  <a:t>Engineering Station</a:t>
                </a:r>
              </a:p>
            </p:txBody>
          </p:sp>
        </p:grpSp>
        <p:pic>
          <p:nvPicPr>
            <p:cNvPr id="129" name="Dev Studio" descr="Icon - WindowMaker DS"/>
            <p:cNvPicPr>
              <a:picLocks noChangeAspect="1" noChangeArrowheads="1"/>
            </p:cNvPicPr>
            <p:nvPr/>
          </p:nvPicPr>
          <p:blipFill>
            <a:blip r:embed="rId12" cstate="print"/>
            <a:srcRect/>
            <a:stretch>
              <a:fillRect/>
            </a:stretch>
          </p:blipFill>
          <p:spPr bwMode="auto">
            <a:xfrm>
              <a:off x="6929454" y="1857364"/>
              <a:ext cx="501515" cy="500066"/>
            </a:xfrm>
            <a:prstGeom prst="rect">
              <a:avLst/>
            </a:prstGeom>
            <a:noFill/>
            <a:ln w="9525">
              <a:noFill/>
              <a:miter lim="800000"/>
              <a:headEnd/>
              <a:tailEnd/>
            </a:ln>
          </p:spPr>
        </p:pic>
      </p:grpSp>
      <p:grpSp>
        <p:nvGrpSpPr>
          <p:cNvPr id="132" name="Workstation"/>
          <p:cNvGrpSpPr/>
          <p:nvPr/>
        </p:nvGrpSpPr>
        <p:grpSpPr>
          <a:xfrm>
            <a:off x="8036934" y="1071546"/>
            <a:ext cx="1071570" cy="1214446"/>
            <a:chOff x="5357818" y="1214422"/>
            <a:chExt cx="1071570" cy="1214446"/>
          </a:xfrm>
        </p:grpSpPr>
        <p:grpSp>
          <p:nvGrpSpPr>
            <p:cNvPr id="133" name="Desktop"/>
            <p:cNvGrpSpPr/>
            <p:nvPr/>
          </p:nvGrpSpPr>
          <p:grpSpPr>
            <a:xfrm>
              <a:off x="5357818" y="1214422"/>
              <a:ext cx="1071570" cy="1180203"/>
              <a:chOff x="2285984" y="4643446"/>
              <a:chExt cx="1071570" cy="1180203"/>
            </a:xfrm>
          </p:grpSpPr>
          <p:pic>
            <p:nvPicPr>
              <p:cNvPr id="135" name="Desktop" descr="InTouch PC (On)"/>
              <p:cNvPicPr>
                <a:picLocks noChangeAspect="1" noChangeArrowheads="1"/>
              </p:cNvPicPr>
              <p:nvPr/>
            </p:nvPicPr>
            <p:blipFill>
              <a:blip r:embed="rId10" cstate="print"/>
              <a:srcRect/>
              <a:stretch>
                <a:fillRect/>
              </a:stretch>
            </p:blipFill>
            <p:spPr bwMode="auto">
              <a:xfrm>
                <a:off x="2285984" y="4929198"/>
                <a:ext cx="1071570" cy="894451"/>
              </a:xfrm>
              <a:prstGeom prst="rect">
                <a:avLst/>
              </a:prstGeom>
              <a:noFill/>
              <a:ln w="9525">
                <a:noFill/>
                <a:miter lim="800000"/>
                <a:headEnd/>
                <a:tailEnd/>
              </a:ln>
            </p:spPr>
          </p:pic>
          <p:sp>
            <p:nvSpPr>
              <p:cNvPr id="136" name="Desktop Role"/>
              <p:cNvSpPr txBox="1"/>
              <p:nvPr/>
            </p:nvSpPr>
            <p:spPr>
              <a:xfrm>
                <a:off x="2472737" y="4643446"/>
                <a:ext cx="674865" cy="153888"/>
              </a:xfrm>
              <a:prstGeom prst="rect">
                <a:avLst/>
              </a:prstGeom>
              <a:noFill/>
            </p:spPr>
            <p:txBody>
              <a:bodyPr wrap="none" lIns="0" tIns="0" rIns="0" bIns="0" rtlCol="0">
                <a:spAutoFit/>
              </a:bodyPr>
              <a:lstStyle/>
              <a:p>
                <a:pPr algn="ctr"/>
                <a:r>
                  <a:rPr lang="en-US" sz="1000" dirty="0"/>
                  <a:t>Workstation</a:t>
                </a:r>
              </a:p>
            </p:txBody>
          </p:sp>
        </p:grpSp>
        <p:pic>
          <p:nvPicPr>
            <p:cNvPr id="134" name="Picture 6" descr="http://art-lib.com/wp-content/uploads/internet-explorer-logo-browser.jpg"/>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5357818" y="1785926"/>
              <a:ext cx="642942" cy="642942"/>
            </a:xfrm>
            <a:prstGeom prst="rect">
              <a:avLst/>
            </a:prstGeom>
            <a:noFill/>
          </p:spPr>
        </p:pic>
      </p:grpSp>
      <p:cxnSp>
        <p:nvCxnSpPr>
          <p:cNvPr id="163" name="Straight Connector 162"/>
          <p:cNvCxnSpPr/>
          <p:nvPr/>
        </p:nvCxnSpPr>
        <p:spPr bwMode="auto">
          <a:xfrm flipV="1">
            <a:off x="6254472" y="2151354"/>
            <a:ext cx="0" cy="508304"/>
          </a:xfrm>
          <a:prstGeom prst="line">
            <a:avLst/>
          </a:prstGeom>
          <a:ln>
            <a:headEnd type="none" w="med" len="med"/>
            <a:tailEnd type="none" w="med" len="med"/>
          </a:ln>
          <a:effectLst/>
        </p:spPr>
        <p:style>
          <a:lnRef idx="3">
            <a:schemeClr val="dk1"/>
          </a:lnRef>
          <a:fillRef idx="0">
            <a:schemeClr val="dk1"/>
          </a:fillRef>
          <a:effectRef idx="2">
            <a:schemeClr val="dk1"/>
          </a:effectRef>
          <a:fontRef idx="minor">
            <a:schemeClr val="tx1"/>
          </a:fontRef>
        </p:style>
      </p:cxnSp>
      <p:sp>
        <p:nvSpPr>
          <p:cNvPr id="164" name="Rectangle 163"/>
          <p:cNvSpPr/>
          <p:nvPr/>
        </p:nvSpPr>
        <p:spPr bwMode="auto">
          <a:xfrm rot="10800000">
            <a:off x="6208752" y="2568218"/>
            <a:ext cx="91440" cy="91440"/>
          </a:xfrm>
          <a:prstGeom prst="rect">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122" name="EngStation"/>
          <p:cNvGrpSpPr/>
          <p:nvPr/>
        </p:nvGrpSpPr>
        <p:grpSpPr>
          <a:xfrm>
            <a:off x="5497802" y="1096669"/>
            <a:ext cx="1502014" cy="1180203"/>
            <a:chOff x="6662452" y="1214422"/>
            <a:chExt cx="1502014" cy="1180203"/>
          </a:xfrm>
        </p:grpSpPr>
        <p:grpSp>
          <p:nvGrpSpPr>
            <p:cNvPr id="123" name="Desktop"/>
            <p:cNvGrpSpPr/>
            <p:nvPr/>
          </p:nvGrpSpPr>
          <p:grpSpPr>
            <a:xfrm>
              <a:off x="6662452" y="1214422"/>
              <a:ext cx="1502014" cy="1180203"/>
              <a:chOff x="2059164" y="4643446"/>
              <a:chExt cx="1502014" cy="1180203"/>
            </a:xfrm>
          </p:grpSpPr>
          <p:pic>
            <p:nvPicPr>
              <p:cNvPr id="125" name="Desktop" descr="InTouch PC (On)"/>
              <p:cNvPicPr>
                <a:picLocks noChangeAspect="1" noChangeArrowheads="1"/>
              </p:cNvPicPr>
              <p:nvPr/>
            </p:nvPicPr>
            <p:blipFill>
              <a:blip r:embed="rId10" cstate="print"/>
              <a:srcRect/>
              <a:stretch>
                <a:fillRect/>
              </a:stretch>
            </p:blipFill>
            <p:spPr bwMode="auto">
              <a:xfrm>
                <a:off x="2285984" y="4929198"/>
                <a:ext cx="1071570" cy="894451"/>
              </a:xfrm>
              <a:prstGeom prst="rect">
                <a:avLst/>
              </a:prstGeom>
              <a:noFill/>
              <a:ln w="9525">
                <a:noFill/>
                <a:miter lim="800000"/>
                <a:headEnd/>
                <a:tailEnd/>
              </a:ln>
            </p:spPr>
          </p:pic>
          <p:sp>
            <p:nvSpPr>
              <p:cNvPr id="126" name="Desktop Role"/>
              <p:cNvSpPr txBox="1"/>
              <p:nvPr/>
            </p:nvSpPr>
            <p:spPr>
              <a:xfrm>
                <a:off x="2059164" y="4643446"/>
                <a:ext cx="1502014" cy="153888"/>
              </a:xfrm>
              <a:prstGeom prst="rect">
                <a:avLst/>
              </a:prstGeom>
              <a:noFill/>
            </p:spPr>
            <p:txBody>
              <a:bodyPr wrap="none" lIns="0" tIns="0" rIns="0" bIns="0" rtlCol="0">
                <a:spAutoFit/>
              </a:bodyPr>
              <a:lstStyle/>
              <a:p>
                <a:pPr algn="ctr"/>
                <a:r>
                  <a:rPr lang="en-US" sz="1000" dirty="0"/>
                  <a:t>MES Configuration Station</a:t>
                </a:r>
              </a:p>
            </p:txBody>
          </p:sp>
        </p:grpSp>
        <p:pic>
          <p:nvPicPr>
            <p:cNvPr id="124" name="Dev Studio" descr="Icon - WindowMaker DS"/>
            <p:cNvPicPr>
              <a:picLocks noChangeAspect="1" noChangeArrowheads="1"/>
            </p:cNvPicPr>
            <p:nvPr/>
          </p:nvPicPr>
          <p:blipFill>
            <a:blip r:embed="rId12" cstate="print"/>
            <a:srcRect/>
            <a:stretch>
              <a:fillRect/>
            </a:stretch>
          </p:blipFill>
          <p:spPr bwMode="auto">
            <a:xfrm>
              <a:off x="6929454" y="1857364"/>
              <a:ext cx="501515" cy="500066"/>
            </a:xfrm>
            <a:prstGeom prst="rect">
              <a:avLst/>
            </a:prstGeom>
            <a:noFill/>
            <a:ln w="9525">
              <a:noFill/>
              <a:miter lim="800000"/>
              <a:headEnd/>
              <a:tailEnd/>
            </a:ln>
          </p:spPr>
        </p:pic>
      </p:grpSp>
      <p:sp>
        <p:nvSpPr>
          <p:cNvPr id="166" name="Rectangle 165"/>
          <p:cNvSpPr/>
          <p:nvPr/>
        </p:nvSpPr>
        <p:spPr bwMode="auto">
          <a:xfrm>
            <a:off x="4835936" y="2571744"/>
            <a:ext cx="91440" cy="91440"/>
          </a:xfrm>
          <a:prstGeom prst="rect">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8" name="Rectangle 167"/>
          <p:cNvSpPr/>
          <p:nvPr/>
        </p:nvSpPr>
        <p:spPr bwMode="auto">
          <a:xfrm>
            <a:off x="5888652" y="2571744"/>
            <a:ext cx="91440" cy="91440"/>
          </a:xfrm>
          <a:prstGeom prst="rect">
            <a:avLst/>
          </a:prstGeom>
          <a:ln>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137" name="GR"/>
          <p:cNvGrpSpPr/>
          <p:nvPr/>
        </p:nvGrpSpPr>
        <p:grpSpPr>
          <a:xfrm>
            <a:off x="4494919" y="4086192"/>
            <a:ext cx="740719" cy="1143008"/>
            <a:chOff x="1643042" y="2857496"/>
            <a:chExt cx="740719" cy="1143008"/>
          </a:xfrm>
        </p:grpSpPr>
        <p:grpSp>
          <p:nvGrpSpPr>
            <p:cNvPr id="138" name="Server"/>
            <p:cNvGrpSpPr/>
            <p:nvPr/>
          </p:nvGrpSpPr>
          <p:grpSpPr>
            <a:xfrm>
              <a:off x="1714480" y="2857496"/>
              <a:ext cx="669281" cy="1143008"/>
              <a:chOff x="1214414" y="2857496"/>
              <a:chExt cx="669281" cy="1143008"/>
            </a:xfrm>
          </p:grpSpPr>
          <p:sp>
            <p:nvSpPr>
              <p:cNvPr id="140" name="Server Role"/>
              <p:cNvSpPr txBox="1"/>
              <p:nvPr/>
            </p:nvSpPr>
            <p:spPr>
              <a:xfrm>
                <a:off x="1335438" y="3845486"/>
                <a:ext cx="490520" cy="153888"/>
              </a:xfrm>
              <a:prstGeom prst="rect">
                <a:avLst/>
              </a:prstGeom>
              <a:noFill/>
            </p:spPr>
            <p:txBody>
              <a:bodyPr wrap="none" lIns="0" tIns="0" rIns="0" bIns="0" rtlCol="0">
                <a:spAutoFit/>
              </a:bodyPr>
              <a:lstStyle/>
              <a:p>
                <a:pPr algn="ctr"/>
                <a:r>
                  <a:rPr lang="en-US" sz="1000" dirty="0"/>
                  <a:t>MES DB</a:t>
                </a:r>
              </a:p>
            </p:txBody>
          </p:sp>
          <p:pic>
            <p:nvPicPr>
              <p:cNvPr id="141" name="Server Pic" descr="C:\Users\EricE\AppData\Local\Microsoft\Windows\Temporary Internet Files\Content.IE5\3Q8FBTMH\MCj04352420000[1].png"/>
              <p:cNvPicPr>
                <a:picLocks noChangeAspect="1" noChangeArrowheads="1"/>
              </p:cNvPicPr>
              <p:nvPr/>
            </p:nvPicPr>
            <p:blipFill>
              <a:blip r:embed="rId4"/>
              <a:srcRect b="13684"/>
              <a:stretch>
                <a:fillRect/>
              </a:stretch>
            </p:blipFill>
            <p:spPr bwMode="auto">
              <a:xfrm>
                <a:off x="1214414" y="2857496"/>
                <a:ext cx="669281" cy="1143008"/>
              </a:xfrm>
              <a:prstGeom prst="rect">
                <a:avLst/>
              </a:prstGeom>
              <a:noFill/>
            </p:spPr>
          </p:pic>
        </p:grpSp>
        <p:pic>
          <p:nvPicPr>
            <p:cNvPr id="139" name="Database" descr="Icon - Database DS"/>
            <p:cNvPicPr>
              <a:picLocks noChangeAspect="1" noChangeArrowheads="1"/>
            </p:cNvPicPr>
            <p:nvPr/>
          </p:nvPicPr>
          <p:blipFill>
            <a:blip r:embed="rId7" cstate="print"/>
            <a:srcRect/>
            <a:stretch>
              <a:fillRect/>
            </a:stretch>
          </p:blipFill>
          <p:spPr bwMode="auto">
            <a:xfrm>
              <a:off x="1643042" y="3286124"/>
              <a:ext cx="387350" cy="514350"/>
            </a:xfrm>
            <a:prstGeom prst="rect">
              <a:avLst/>
            </a:prstGeom>
            <a:noFill/>
            <a:ln w="9525">
              <a:noFill/>
              <a:miter lim="800000"/>
              <a:headEnd/>
              <a:tailEnd/>
            </a:ln>
          </p:spPr>
        </p:pic>
      </p:grpSp>
      <p:grpSp>
        <p:nvGrpSpPr>
          <p:cNvPr id="147" name="AOS"/>
          <p:cNvGrpSpPr/>
          <p:nvPr/>
        </p:nvGrpSpPr>
        <p:grpSpPr>
          <a:xfrm>
            <a:off x="5485447" y="4085062"/>
            <a:ext cx="966611" cy="1143008"/>
            <a:chOff x="269511" y="2857496"/>
            <a:chExt cx="966611" cy="1143008"/>
          </a:xfrm>
        </p:grpSpPr>
        <p:grpSp>
          <p:nvGrpSpPr>
            <p:cNvPr id="148" name="Server"/>
            <p:cNvGrpSpPr/>
            <p:nvPr/>
          </p:nvGrpSpPr>
          <p:grpSpPr>
            <a:xfrm>
              <a:off x="269511" y="2857496"/>
              <a:ext cx="966611" cy="1143008"/>
              <a:chOff x="983891" y="2857496"/>
              <a:chExt cx="966611" cy="1143008"/>
            </a:xfrm>
          </p:grpSpPr>
          <p:sp>
            <p:nvSpPr>
              <p:cNvPr id="150" name="Server Role"/>
              <p:cNvSpPr txBox="1"/>
              <p:nvPr/>
            </p:nvSpPr>
            <p:spPr>
              <a:xfrm>
                <a:off x="983891" y="3845486"/>
                <a:ext cx="966611" cy="153888"/>
              </a:xfrm>
              <a:prstGeom prst="rect">
                <a:avLst/>
              </a:prstGeom>
              <a:noFill/>
            </p:spPr>
            <p:txBody>
              <a:bodyPr wrap="none" lIns="0" tIns="0" rIns="0" bIns="0" rtlCol="0">
                <a:spAutoFit/>
              </a:bodyPr>
              <a:lstStyle/>
              <a:p>
                <a:pPr algn="ctr"/>
                <a:r>
                  <a:rPr lang="en-US" sz="1000" dirty="0"/>
                  <a:t>MES Middleware</a:t>
                </a:r>
              </a:p>
            </p:txBody>
          </p:sp>
          <p:pic>
            <p:nvPicPr>
              <p:cNvPr id="151" name="Server Pic" descr="C:\Users\EricE\AppData\Local\Microsoft\Windows\Temporary Internet Files\Content.IE5\3Q8FBTMH\MCj04352420000[1].png"/>
              <p:cNvPicPr>
                <a:picLocks noChangeAspect="1" noChangeArrowheads="1"/>
              </p:cNvPicPr>
              <p:nvPr/>
            </p:nvPicPr>
            <p:blipFill>
              <a:blip r:embed="rId4"/>
              <a:srcRect b="13684"/>
              <a:stretch>
                <a:fillRect/>
              </a:stretch>
            </p:blipFill>
            <p:spPr bwMode="auto">
              <a:xfrm>
                <a:off x="1214414" y="2857496"/>
                <a:ext cx="669281" cy="1143008"/>
              </a:xfrm>
              <a:prstGeom prst="rect">
                <a:avLst/>
              </a:prstGeom>
              <a:noFill/>
            </p:spPr>
          </p:pic>
        </p:grpSp>
        <p:pic>
          <p:nvPicPr>
            <p:cNvPr id="149" name="AppEngine" descr="Icon - Engine DS"/>
            <p:cNvPicPr>
              <a:picLocks noChangeAspect="1" noChangeArrowheads="1"/>
            </p:cNvPicPr>
            <p:nvPr/>
          </p:nvPicPr>
          <p:blipFill>
            <a:blip r:embed="rId6" cstate="print"/>
            <a:srcRect/>
            <a:stretch>
              <a:fillRect/>
            </a:stretch>
          </p:blipFill>
          <p:spPr bwMode="auto">
            <a:xfrm>
              <a:off x="285720" y="3286124"/>
              <a:ext cx="550862" cy="547687"/>
            </a:xfrm>
            <a:prstGeom prst="rect">
              <a:avLst/>
            </a:prstGeom>
            <a:noFill/>
            <a:ln w="9525">
              <a:noFill/>
              <a:miter lim="800000"/>
              <a:headEnd/>
              <a:tailEnd/>
            </a:ln>
          </p:spPr>
        </p:pic>
      </p:grpSp>
      <p:pic>
        <p:nvPicPr>
          <p:cNvPr id="205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38355" y="3929840"/>
            <a:ext cx="397741" cy="435264"/>
          </a:xfrm>
          <a:prstGeom prst="rect">
            <a:avLst/>
          </a:prstGeom>
          <a:noFill/>
          <a:ln w="19050">
            <a:solidFill>
              <a:schemeClr val="accent5">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69"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90483" y="3933056"/>
            <a:ext cx="397741" cy="435264"/>
          </a:xfrm>
          <a:prstGeom prst="rect">
            <a:avLst/>
          </a:prstGeom>
          <a:noFill/>
          <a:ln w="19050">
            <a:solidFill>
              <a:schemeClr val="accent5">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7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16216" y="1841608"/>
            <a:ext cx="397741" cy="435264"/>
          </a:xfrm>
          <a:prstGeom prst="rect">
            <a:avLst/>
          </a:prstGeom>
          <a:noFill/>
          <a:ln w="19050">
            <a:solidFill>
              <a:schemeClr val="accent5">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71"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5907" y="2708920"/>
            <a:ext cx="397741" cy="435264"/>
          </a:xfrm>
          <a:prstGeom prst="rect">
            <a:avLst/>
          </a:prstGeom>
          <a:noFill/>
          <a:ln w="19050">
            <a:solidFill>
              <a:schemeClr val="accent5">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7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30043" y="2705704"/>
            <a:ext cx="397741" cy="435264"/>
          </a:xfrm>
          <a:prstGeom prst="rect">
            <a:avLst/>
          </a:prstGeom>
          <a:noFill/>
          <a:ln w="19050">
            <a:solidFill>
              <a:schemeClr val="accent5">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73"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10163" y="2708920"/>
            <a:ext cx="397741" cy="435264"/>
          </a:xfrm>
          <a:prstGeom prst="rect">
            <a:avLst/>
          </a:prstGeom>
          <a:noFill/>
          <a:ln w="19050">
            <a:solidFill>
              <a:schemeClr val="accent5">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7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53979" y="1844824"/>
            <a:ext cx="397741" cy="435264"/>
          </a:xfrm>
          <a:prstGeom prst="rect">
            <a:avLst/>
          </a:prstGeom>
          <a:noFill/>
          <a:ln w="19050">
            <a:solidFill>
              <a:schemeClr val="accent5">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75"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70603" y="2708920"/>
            <a:ext cx="397741" cy="435264"/>
          </a:xfrm>
          <a:prstGeom prst="rect">
            <a:avLst/>
          </a:prstGeom>
          <a:noFill/>
          <a:ln w="19050">
            <a:solidFill>
              <a:schemeClr val="accent5">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1009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dissolve">
                                      <p:cBhvr>
                                        <p:cTn id="7" dur="500"/>
                                        <p:tgtEl>
                                          <p:spTgt spid="166"/>
                                        </p:tgtEl>
                                      </p:cBhvr>
                                    </p:animEffect>
                                  </p:childTnLst>
                                </p:cTn>
                              </p:par>
                              <p:par>
                                <p:cTn id="8" presetID="9" presetClass="entr" presetSubtype="0" fill="hold" nodeType="with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dissolve">
                                      <p:cBhvr>
                                        <p:cTn id="10" dur="500"/>
                                        <p:tgtEl>
                                          <p:spTgt spid="165"/>
                                        </p:tgtEl>
                                      </p:cBhvr>
                                    </p:animEffect>
                                  </p:childTnLst>
                                </p:cTn>
                              </p:par>
                              <p:par>
                                <p:cTn id="11" presetID="9" presetClass="entr" presetSubtype="0" fill="hold" nodeType="withEffect">
                                  <p:stCondLst>
                                    <p:cond delay="0"/>
                                  </p:stCondLst>
                                  <p:childTnLst>
                                    <p:set>
                                      <p:cBhvr>
                                        <p:cTn id="12" dur="1" fill="hold">
                                          <p:stCondLst>
                                            <p:cond delay="0"/>
                                          </p:stCondLst>
                                        </p:cTn>
                                        <p:tgtEl>
                                          <p:spTgt spid="137"/>
                                        </p:tgtEl>
                                        <p:attrNameLst>
                                          <p:attrName>style.visibility</p:attrName>
                                        </p:attrNameLst>
                                      </p:cBhvr>
                                      <p:to>
                                        <p:strVal val="visible"/>
                                      </p:to>
                                    </p:set>
                                    <p:animEffect transition="in" filter="dissolve">
                                      <p:cBhvr>
                                        <p:cTn id="13" dur="500"/>
                                        <p:tgtEl>
                                          <p:spTgt spid="13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68"/>
                                        </p:tgtEl>
                                        <p:attrNameLst>
                                          <p:attrName>style.visibility</p:attrName>
                                        </p:attrNameLst>
                                      </p:cBhvr>
                                      <p:to>
                                        <p:strVal val="visible"/>
                                      </p:to>
                                    </p:set>
                                    <p:animEffect transition="in" filter="dissolve">
                                      <p:cBhvr>
                                        <p:cTn id="18" dur="500"/>
                                        <p:tgtEl>
                                          <p:spTgt spid="168"/>
                                        </p:tgtEl>
                                      </p:cBhvr>
                                    </p:animEffect>
                                  </p:childTnLst>
                                </p:cTn>
                              </p:par>
                              <p:par>
                                <p:cTn id="19" presetID="9" presetClass="entr" presetSubtype="0" fill="hold" nodeType="withEffect">
                                  <p:stCondLst>
                                    <p:cond delay="0"/>
                                  </p:stCondLst>
                                  <p:childTnLst>
                                    <p:set>
                                      <p:cBhvr>
                                        <p:cTn id="20" dur="1" fill="hold">
                                          <p:stCondLst>
                                            <p:cond delay="0"/>
                                          </p:stCondLst>
                                        </p:cTn>
                                        <p:tgtEl>
                                          <p:spTgt spid="167"/>
                                        </p:tgtEl>
                                        <p:attrNameLst>
                                          <p:attrName>style.visibility</p:attrName>
                                        </p:attrNameLst>
                                      </p:cBhvr>
                                      <p:to>
                                        <p:strVal val="visible"/>
                                      </p:to>
                                    </p:set>
                                    <p:animEffect transition="in" filter="dissolve">
                                      <p:cBhvr>
                                        <p:cTn id="21" dur="500"/>
                                        <p:tgtEl>
                                          <p:spTgt spid="167"/>
                                        </p:tgtEl>
                                      </p:cBhvr>
                                    </p:animEffect>
                                  </p:childTnLst>
                                </p:cTn>
                              </p:par>
                              <p:par>
                                <p:cTn id="22" presetID="9" presetClass="entr" presetSubtype="0" fill="hold" nodeType="withEffect">
                                  <p:stCondLst>
                                    <p:cond delay="0"/>
                                  </p:stCondLst>
                                  <p:childTnLst>
                                    <p:set>
                                      <p:cBhvr>
                                        <p:cTn id="23" dur="1" fill="hold">
                                          <p:stCondLst>
                                            <p:cond delay="0"/>
                                          </p:stCondLst>
                                        </p:cTn>
                                        <p:tgtEl>
                                          <p:spTgt spid="147"/>
                                        </p:tgtEl>
                                        <p:attrNameLst>
                                          <p:attrName>style.visibility</p:attrName>
                                        </p:attrNameLst>
                                      </p:cBhvr>
                                      <p:to>
                                        <p:strVal val="visible"/>
                                      </p:to>
                                    </p:set>
                                    <p:animEffect transition="in" filter="dissolve">
                                      <p:cBhvr>
                                        <p:cTn id="24" dur="500"/>
                                        <p:tgtEl>
                                          <p:spTgt spid="14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22"/>
                                        </p:tgtEl>
                                        <p:attrNameLst>
                                          <p:attrName>style.visibility</p:attrName>
                                        </p:attrNameLst>
                                      </p:cBhvr>
                                      <p:to>
                                        <p:strVal val="visible"/>
                                      </p:to>
                                    </p:set>
                                    <p:animEffect transition="in" filter="dissolve">
                                      <p:cBhvr>
                                        <p:cTn id="29" dur="500"/>
                                        <p:tgtEl>
                                          <p:spTgt spid="122"/>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64"/>
                                        </p:tgtEl>
                                        <p:attrNameLst>
                                          <p:attrName>style.visibility</p:attrName>
                                        </p:attrNameLst>
                                      </p:cBhvr>
                                      <p:to>
                                        <p:strVal val="visible"/>
                                      </p:to>
                                    </p:set>
                                    <p:animEffect transition="in" filter="dissolve">
                                      <p:cBhvr>
                                        <p:cTn id="32" dur="500"/>
                                        <p:tgtEl>
                                          <p:spTgt spid="164"/>
                                        </p:tgtEl>
                                      </p:cBhvr>
                                    </p:animEffect>
                                  </p:childTnLst>
                                </p:cTn>
                              </p:par>
                              <p:par>
                                <p:cTn id="33" presetID="9" presetClass="entr" presetSubtype="0" fill="hold" nodeType="withEffect">
                                  <p:stCondLst>
                                    <p:cond delay="0"/>
                                  </p:stCondLst>
                                  <p:childTnLst>
                                    <p:set>
                                      <p:cBhvr>
                                        <p:cTn id="34" dur="1" fill="hold">
                                          <p:stCondLst>
                                            <p:cond delay="0"/>
                                          </p:stCondLst>
                                        </p:cTn>
                                        <p:tgtEl>
                                          <p:spTgt spid="163"/>
                                        </p:tgtEl>
                                        <p:attrNameLst>
                                          <p:attrName>style.visibility</p:attrName>
                                        </p:attrNameLst>
                                      </p:cBhvr>
                                      <p:to>
                                        <p:strVal val="visible"/>
                                      </p:to>
                                    </p:set>
                                    <p:animEffect transition="in" filter="dissolve">
                                      <p:cBhvr>
                                        <p:cTn id="35" dur="500"/>
                                        <p:tgtEl>
                                          <p:spTgt spid="16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050"/>
                                        </p:tgtEl>
                                        <p:attrNameLst>
                                          <p:attrName>style.visibility</p:attrName>
                                        </p:attrNameLst>
                                      </p:cBhvr>
                                      <p:to>
                                        <p:strVal val="visible"/>
                                      </p:to>
                                    </p:set>
                                    <p:animEffect transition="in" filter="fade">
                                      <p:cBhvr>
                                        <p:cTn id="40" dur="1000"/>
                                        <p:tgtEl>
                                          <p:spTgt spid="2050"/>
                                        </p:tgtEl>
                                      </p:cBhvr>
                                    </p:animEffect>
                                    <p:anim calcmode="lin" valueType="num">
                                      <p:cBhvr>
                                        <p:cTn id="41" dur="1000" fill="hold"/>
                                        <p:tgtEl>
                                          <p:spTgt spid="2050"/>
                                        </p:tgtEl>
                                        <p:attrNameLst>
                                          <p:attrName>ppt_x</p:attrName>
                                        </p:attrNameLst>
                                      </p:cBhvr>
                                      <p:tavLst>
                                        <p:tav tm="0">
                                          <p:val>
                                            <p:strVal val="#ppt_x"/>
                                          </p:val>
                                        </p:tav>
                                        <p:tav tm="100000">
                                          <p:val>
                                            <p:strVal val="#ppt_x"/>
                                          </p:val>
                                        </p:tav>
                                      </p:tavLst>
                                    </p:anim>
                                    <p:anim calcmode="lin" valueType="num">
                                      <p:cBhvr>
                                        <p:cTn id="42"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69"/>
                                        </p:tgtEl>
                                        <p:attrNameLst>
                                          <p:attrName>style.visibility</p:attrName>
                                        </p:attrNameLst>
                                      </p:cBhvr>
                                      <p:to>
                                        <p:strVal val="visible"/>
                                      </p:to>
                                    </p:set>
                                    <p:animEffect transition="in" filter="fade">
                                      <p:cBhvr>
                                        <p:cTn id="47" dur="1000"/>
                                        <p:tgtEl>
                                          <p:spTgt spid="169"/>
                                        </p:tgtEl>
                                      </p:cBhvr>
                                    </p:animEffect>
                                    <p:anim calcmode="lin" valueType="num">
                                      <p:cBhvr>
                                        <p:cTn id="48" dur="1000" fill="hold"/>
                                        <p:tgtEl>
                                          <p:spTgt spid="169"/>
                                        </p:tgtEl>
                                        <p:attrNameLst>
                                          <p:attrName>ppt_x</p:attrName>
                                        </p:attrNameLst>
                                      </p:cBhvr>
                                      <p:tavLst>
                                        <p:tav tm="0">
                                          <p:val>
                                            <p:strVal val="#ppt_x"/>
                                          </p:val>
                                        </p:tav>
                                        <p:tav tm="100000">
                                          <p:val>
                                            <p:strVal val="#ppt_x"/>
                                          </p:val>
                                        </p:tav>
                                      </p:tavLst>
                                    </p:anim>
                                    <p:anim calcmode="lin" valueType="num">
                                      <p:cBhvr>
                                        <p:cTn id="49" dur="1000" fill="hold"/>
                                        <p:tgtEl>
                                          <p:spTgt spid="16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70"/>
                                        </p:tgtEl>
                                        <p:attrNameLst>
                                          <p:attrName>style.visibility</p:attrName>
                                        </p:attrNameLst>
                                      </p:cBhvr>
                                      <p:to>
                                        <p:strVal val="visible"/>
                                      </p:to>
                                    </p:set>
                                    <p:animEffect transition="in" filter="fade">
                                      <p:cBhvr>
                                        <p:cTn id="54" dur="1000"/>
                                        <p:tgtEl>
                                          <p:spTgt spid="170"/>
                                        </p:tgtEl>
                                      </p:cBhvr>
                                    </p:animEffect>
                                    <p:anim calcmode="lin" valueType="num">
                                      <p:cBhvr>
                                        <p:cTn id="55" dur="1000" fill="hold"/>
                                        <p:tgtEl>
                                          <p:spTgt spid="170"/>
                                        </p:tgtEl>
                                        <p:attrNameLst>
                                          <p:attrName>ppt_x</p:attrName>
                                        </p:attrNameLst>
                                      </p:cBhvr>
                                      <p:tavLst>
                                        <p:tav tm="0">
                                          <p:val>
                                            <p:strVal val="#ppt_x"/>
                                          </p:val>
                                        </p:tav>
                                        <p:tav tm="100000">
                                          <p:val>
                                            <p:strVal val="#ppt_x"/>
                                          </p:val>
                                        </p:tav>
                                      </p:tavLst>
                                    </p:anim>
                                    <p:anim calcmode="lin" valueType="num">
                                      <p:cBhvr>
                                        <p:cTn id="56" dur="1000" fill="hold"/>
                                        <p:tgtEl>
                                          <p:spTgt spid="17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73"/>
                                        </p:tgtEl>
                                        <p:attrNameLst>
                                          <p:attrName>style.visibility</p:attrName>
                                        </p:attrNameLst>
                                      </p:cBhvr>
                                      <p:to>
                                        <p:strVal val="visible"/>
                                      </p:to>
                                    </p:set>
                                    <p:animEffect transition="in" filter="fade">
                                      <p:cBhvr>
                                        <p:cTn id="61" dur="1000"/>
                                        <p:tgtEl>
                                          <p:spTgt spid="173"/>
                                        </p:tgtEl>
                                      </p:cBhvr>
                                    </p:animEffect>
                                    <p:anim calcmode="lin" valueType="num">
                                      <p:cBhvr>
                                        <p:cTn id="62" dur="1000" fill="hold"/>
                                        <p:tgtEl>
                                          <p:spTgt spid="173"/>
                                        </p:tgtEl>
                                        <p:attrNameLst>
                                          <p:attrName>ppt_x</p:attrName>
                                        </p:attrNameLst>
                                      </p:cBhvr>
                                      <p:tavLst>
                                        <p:tav tm="0">
                                          <p:val>
                                            <p:strVal val="#ppt_x"/>
                                          </p:val>
                                        </p:tav>
                                        <p:tav tm="100000">
                                          <p:val>
                                            <p:strVal val="#ppt_x"/>
                                          </p:val>
                                        </p:tav>
                                      </p:tavLst>
                                    </p:anim>
                                    <p:anim calcmode="lin" valueType="num">
                                      <p:cBhvr>
                                        <p:cTn id="63"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71"/>
                                        </p:tgtEl>
                                        <p:attrNameLst>
                                          <p:attrName>style.visibility</p:attrName>
                                        </p:attrNameLst>
                                      </p:cBhvr>
                                      <p:to>
                                        <p:strVal val="visible"/>
                                      </p:to>
                                    </p:set>
                                    <p:animEffect transition="in" filter="fade">
                                      <p:cBhvr>
                                        <p:cTn id="68" dur="1000"/>
                                        <p:tgtEl>
                                          <p:spTgt spid="171"/>
                                        </p:tgtEl>
                                      </p:cBhvr>
                                    </p:animEffect>
                                    <p:anim calcmode="lin" valueType="num">
                                      <p:cBhvr>
                                        <p:cTn id="69" dur="1000" fill="hold"/>
                                        <p:tgtEl>
                                          <p:spTgt spid="171"/>
                                        </p:tgtEl>
                                        <p:attrNameLst>
                                          <p:attrName>ppt_x</p:attrName>
                                        </p:attrNameLst>
                                      </p:cBhvr>
                                      <p:tavLst>
                                        <p:tav tm="0">
                                          <p:val>
                                            <p:strVal val="#ppt_x"/>
                                          </p:val>
                                        </p:tav>
                                        <p:tav tm="100000">
                                          <p:val>
                                            <p:strVal val="#ppt_x"/>
                                          </p:val>
                                        </p:tav>
                                      </p:tavLst>
                                    </p:anim>
                                    <p:anim calcmode="lin" valueType="num">
                                      <p:cBhvr>
                                        <p:cTn id="70" dur="1000" fill="hold"/>
                                        <p:tgtEl>
                                          <p:spTgt spid="17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72"/>
                                        </p:tgtEl>
                                        <p:attrNameLst>
                                          <p:attrName>style.visibility</p:attrName>
                                        </p:attrNameLst>
                                      </p:cBhvr>
                                      <p:to>
                                        <p:strVal val="visible"/>
                                      </p:to>
                                    </p:set>
                                    <p:animEffect transition="in" filter="fade">
                                      <p:cBhvr>
                                        <p:cTn id="75" dur="1000"/>
                                        <p:tgtEl>
                                          <p:spTgt spid="172"/>
                                        </p:tgtEl>
                                      </p:cBhvr>
                                    </p:animEffect>
                                    <p:anim calcmode="lin" valueType="num">
                                      <p:cBhvr>
                                        <p:cTn id="76" dur="1000" fill="hold"/>
                                        <p:tgtEl>
                                          <p:spTgt spid="172"/>
                                        </p:tgtEl>
                                        <p:attrNameLst>
                                          <p:attrName>ppt_x</p:attrName>
                                        </p:attrNameLst>
                                      </p:cBhvr>
                                      <p:tavLst>
                                        <p:tav tm="0">
                                          <p:val>
                                            <p:strVal val="#ppt_x"/>
                                          </p:val>
                                        </p:tav>
                                        <p:tav tm="100000">
                                          <p:val>
                                            <p:strVal val="#ppt_x"/>
                                          </p:val>
                                        </p:tav>
                                      </p:tavLst>
                                    </p:anim>
                                    <p:anim calcmode="lin" valueType="num">
                                      <p:cBhvr>
                                        <p:cTn id="77" dur="1000" fill="hold"/>
                                        <p:tgtEl>
                                          <p:spTgt spid="172"/>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74"/>
                                        </p:tgtEl>
                                        <p:attrNameLst>
                                          <p:attrName>style.visibility</p:attrName>
                                        </p:attrNameLst>
                                      </p:cBhvr>
                                      <p:to>
                                        <p:strVal val="visible"/>
                                      </p:to>
                                    </p:set>
                                    <p:animEffect transition="in" filter="fade">
                                      <p:cBhvr>
                                        <p:cTn id="82" dur="1000"/>
                                        <p:tgtEl>
                                          <p:spTgt spid="174"/>
                                        </p:tgtEl>
                                      </p:cBhvr>
                                    </p:animEffect>
                                    <p:anim calcmode="lin" valueType="num">
                                      <p:cBhvr>
                                        <p:cTn id="83" dur="1000" fill="hold"/>
                                        <p:tgtEl>
                                          <p:spTgt spid="174"/>
                                        </p:tgtEl>
                                        <p:attrNameLst>
                                          <p:attrName>ppt_x</p:attrName>
                                        </p:attrNameLst>
                                      </p:cBhvr>
                                      <p:tavLst>
                                        <p:tav tm="0">
                                          <p:val>
                                            <p:strVal val="#ppt_x"/>
                                          </p:val>
                                        </p:tav>
                                        <p:tav tm="100000">
                                          <p:val>
                                            <p:strVal val="#ppt_x"/>
                                          </p:val>
                                        </p:tav>
                                      </p:tavLst>
                                    </p:anim>
                                    <p:anim calcmode="lin" valueType="num">
                                      <p:cBhvr>
                                        <p:cTn id="84" dur="1000" fill="hold"/>
                                        <p:tgtEl>
                                          <p:spTgt spid="174"/>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175"/>
                                        </p:tgtEl>
                                        <p:attrNameLst>
                                          <p:attrName>style.visibility</p:attrName>
                                        </p:attrNameLst>
                                      </p:cBhvr>
                                      <p:to>
                                        <p:strVal val="visible"/>
                                      </p:to>
                                    </p:set>
                                    <p:animEffect transition="in" filter="fade">
                                      <p:cBhvr>
                                        <p:cTn id="89" dur="1000"/>
                                        <p:tgtEl>
                                          <p:spTgt spid="175"/>
                                        </p:tgtEl>
                                      </p:cBhvr>
                                    </p:animEffect>
                                    <p:anim calcmode="lin" valueType="num">
                                      <p:cBhvr>
                                        <p:cTn id="90" dur="1000" fill="hold"/>
                                        <p:tgtEl>
                                          <p:spTgt spid="175"/>
                                        </p:tgtEl>
                                        <p:attrNameLst>
                                          <p:attrName>ppt_x</p:attrName>
                                        </p:attrNameLst>
                                      </p:cBhvr>
                                      <p:tavLst>
                                        <p:tav tm="0">
                                          <p:val>
                                            <p:strVal val="#ppt_x"/>
                                          </p:val>
                                        </p:tav>
                                        <p:tav tm="100000">
                                          <p:val>
                                            <p:strVal val="#ppt_x"/>
                                          </p:val>
                                        </p:tav>
                                      </p:tavLst>
                                    </p:anim>
                                    <p:anim calcmode="lin" valueType="num">
                                      <p:cBhvr>
                                        <p:cTn id="91" dur="1000" fill="hold"/>
                                        <p:tgtEl>
                                          <p:spTgt spid="1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p:bldP spid="166" grpId="0" animBg="1"/>
      <p:bldP spid="1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Requirements - Software</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graphicFrame>
        <p:nvGraphicFramePr>
          <p:cNvPr id="5" name="Table 4"/>
          <p:cNvGraphicFramePr>
            <a:graphicFrameLocks noGrp="1"/>
          </p:cNvGraphicFramePr>
          <p:nvPr>
            <p:extLst>
              <p:ext uri="{D42A27DB-BD31-4B8C-83A1-F6EECF244321}">
                <p14:modId xmlns:p14="http://schemas.microsoft.com/office/powerpoint/2010/main" val="2639292492"/>
              </p:ext>
            </p:extLst>
          </p:nvPr>
        </p:nvGraphicFramePr>
        <p:xfrm>
          <a:off x="724060" y="1196752"/>
          <a:ext cx="7705592" cy="4023360"/>
        </p:xfrm>
        <a:graphic>
          <a:graphicData uri="http://schemas.openxmlformats.org/drawingml/2006/table">
            <a:tbl>
              <a:tblPr firstRow="1" firstCol="1" bandRow="1">
                <a:tableStyleId>{5C22544A-7EE6-4342-B048-85BDC9FD1C3A}</a:tableStyleId>
              </a:tblPr>
              <a:tblGrid>
                <a:gridCol w="2767820">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193356">
                  <a:extLst>
                    <a:ext uri="{9D8B030D-6E8A-4147-A177-3AD203B41FA5}">
                      <a16:colId xmlns:a16="http://schemas.microsoft.com/office/drawing/2014/main" val="20004"/>
                    </a:ext>
                  </a:extLst>
                </a:gridCol>
              </a:tblGrid>
              <a:tr h="370840">
                <a:tc>
                  <a:txBody>
                    <a:bodyPr/>
                    <a:lstStyle/>
                    <a:p>
                      <a:endParaRPr lang="en-US" sz="12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dirty="0">
                          <a:solidFill>
                            <a:schemeClr val="tx1"/>
                          </a:solidFill>
                        </a:rPr>
                        <a:t>Client Components</a:t>
                      </a:r>
                    </a:p>
                  </a:txBody>
                  <a:tcPr>
                    <a:lnL w="12700" cmpd="sng">
                      <a:noFill/>
                    </a:lnL>
                  </a:tcPr>
                </a:tc>
                <a:tc>
                  <a:txBody>
                    <a:bodyPr/>
                    <a:lstStyle/>
                    <a:p>
                      <a:pPr algn="ctr"/>
                      <a:r>
                        <a:rPr lang="en-US" sz="1200" dirty="0">
                          <a:solidFill>
                            <a:schemeClr val="tx1"/>
                          </a:solidFill>
                        </a:rPr>
                        <a:t>Database</a:t>
                      </a:r>
                    </a:p>
                  </a:txBody>
                  <a:tcPr/>
                </a:tc>
                <a:tc>
                  <a:txBody>
                    <a:bodyPr/>
                    <a:lstStyle/>
                    <a:p>
                      <a:pPr algn="ctr"/>
                      <a:r>
                        <a:rPr lang="en-US" sz="1200" dirty="0">
                          <a:solidFill>
                            <a:schemeClr val="tx1"/>
                          </a:solidFill>
                        </a:rPr>
                        <a:t>Middleware</a:t>
                      </a:r>
                    </a:p>
                  </a:txBody>
                  <a:tcPr/>
                </a:tc>
                <a:tc>
                  <a:txBody>
                    <a:bodyPr/>
                    <a:lstStyle/>
                    <a:p>
                      <a:pPr algn="ctr"/>
                      <a:r>
                        <a:rPr lang="en-US" sz="1200" dirty="0">
                          <a:solidFill>
                            <a:schemeClr val="tx1"/>
                          </a:solidFill>
                        </a:rPr>
                        <a:t>WIS</a:t>
                      </a:r>
                    </a:p>
                  </a:txBody>
                  <a:tcPr/>
                </a:tc>
                <a:extLst>
                  <a:ext uri="{0D108BD9-81ED-4DB2-BD59-A6C34878D82A}">
                    <a16:rowId xmlns:a16="http://schemas.microsoft.com/office/drawing/2014/main" val="10000"/>
                  </a:ext>
                </a:extLst>
              </a:tr>
              <a:tr h="370840">
                <a:tc>
                  <a:txBody>
                    <a:bodyPr/>
                    <a:lstStyle/>
                    <a:p>
                      <a:r>
                        <a:rPr lang="en-US" sz="1200" dirty="0">
                          <a:solidFill>
                            <a:schemeClr val="tx1"/>
                          </a:solidFill>
                        </a:rPr>
                        <a:t>Windows Server 2008</a:t>
                      </a:r>
                    </a:p>
                    <a:p>
                      <a:pPr marL="231775" indent="-115888">
                        <a:buFont typeface="Arial" pitchFamily="34" charset="0"/>
                        <a:buChar char="•"/>
                      </a:pPr>
                      <a:r>
                        <a:rPr lang="en-US" sz="1200" dirty="0">
                          <a:solidFill>
                            <a:schemeClr val="tx1"/>
                          </a:solidFill>
                        </a:rPr>
                        <a:t>Standard</a:t>
                      </a:r>
                      <a:r>
                        <a:rPr lang="en-US" sz="1200" baseline="0" dirty="0">
                          <a:solidFill>
                            <a:schemeClr val="tx1"/>
                          </a:solidFill>
                        </a:rPr>
                        <a:t> Edition</a:t>
                      </a:r>
                      <a:endParaRPr lang="en-US" sz="1200" dirty="0">
                        <a:solidFill>
                          <a:schemeClr val="tx1"/>
                        </a:solidFill>
                      </a:endParaRPr>
                    </a:p>
                    <a:p>
                      <a:pPr marL="231775" indent="-115888">
                        <a:buFont typeface="Arial" pitchFamily="34" charset="0"/>
                        <a:buChar char="•"/>
                      </a:pPr>
                      <a:r>
                        <a:rPr lang="en-US" sz="1200" dirty="0">
                          <a:solidFill>
                            <a:schemeClr val="tx1"/>
                          </a:solidFill>
                        </a:rPr>
                        <a:t>Enterprise Edition</a:t>
                      </a:r>
                    </a:p>
                  </a:txBody>
                  <a:tcPr>
                    <a:lnT w="38100" cmpd="sng">
                      <a:noFill/>
                    </a:lnT>
                  </a:tcPr>
                </a:tc>
                <a:tc>
                  <a:txBody>
                    <a:bodyPr/>
                    <a:lstStyle/>
                    <a:p>
                      <a:pPr algn="ctr"/>
                      <a:r>
                        <a:rPr lang="en-US" sz="2000" dirty="0">
                          <a:solidFill>
                            <a:schemeClr val="tx1"/>
                          </a:solidFill>
                          <a:sym typeface="Wingdings"/>
                        </a:rPr>
                        <a:t></a:t>
                      </a:r>
                      <a:endParaRPr lang="en-US" sz="2000" dirty="0">
                        <a:solidFill>
                          <a:schemeClr val="tx1"/>
                        </a:solidFill>
                      </a:endParaRPr>
                    </a:p>
                  </a:txBody>
                  <a:tcPr anchor="ctr"/>
                </a:tc>
                <a:tc>
                  <a:txBody>
                    <a:bodyPr/>
                    <a:lstStyle/>
                    <a:p>
                      <a:pPr algn="ctr"/>
                      <a:r>
                        <a:rPr lang="en-US" sz="2000" dirty="0">
                          <a:solidFill>
                            <a:schemeClr val="tx1"/>
                          </a:solidFill>
                          <a:sym typeface="Wingdings"/>
                        </a:rPr>
                        <a:t></a:t>
                      </a:r>
                      <a:endParaRPr lang="en-US" sz="20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solidFill>
                            <a:schemeClr val="tx1"/>
                          </a:solidFill>
                          <a:sym typeface="Wingdings"/>
                        </a:rPr>
                        <a:t></a:t>
                      </a:r>
                      <a:endParaRPr lang="en-US" sz="20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sym typeface="Wingdings"/>
                        </a:rPr>
                        <a:t></a:t>
                      </a:r>
                      <a:endParaRPr lang="en-US" sz="2000" dirty="0">
                        <a:solidFill>
                          <a:schemeClr val="tx1"/>
                        </a:solidFill>
                      </a:endParaRPr>
                    </a:p>
                  </a:txBody>
                  <a:tcPr anchor="ctr"/>
                </a:tc>
                <a:extLst>
                  <a:ext uri="{0D108BD9-81ED-4DB2-BD59-A6C34878D82A}">
                    <a16:rowId xmlns:a16="http://schemas.microsoft.com/office/drawing/2014/main" val="10001"/>
                  </a:ext>
                </a:extLst>
              </a:tr>
              <a:tr h="370840">
                <a:tc>
                  <a:txBody>
                    <a:bodyPr/>
                    <a:lstStyle/>
                    <a:p>
                      <a:r>
                        <a:rPr lang="en-US" sz="1200" dirty="0">
                          <a:solidFill>
                            <a:schemeClr val="tx1"/>
                          </a:solidFill>
                        </a:rPr>
                        <a:t>Windows Server 2003</a:t>
                      </a:r>
                      <a:r>
                        <a:rPr lang="en-US" sz="1200" baseline="0" dirty="0">
                          <a:solidFill>
                            <a:schemeClr val="tx1"/>
                          </a:solidFill>
                        </a:rPr>
                        <a:t> </a:t>
                      </a:r>
                      <a:r>
                        <a:rPr lang="en-US" sz="1200" dirty="0">
                          <a:solidFill>
                            <a:schemeClr val="tx1"/>
                          </a:solidFill>
                        </a:rPr>
                        <a:t>SP2 &amp; Windows Server 2003 R2 SP2</a:t>
                      </a:r>
                    </a:p>
                    <a:p>
                      <a:pPr marL="231775" indent="-115888">
                        <a:buFont typeface="Arial" pitchFamily="34" charset="0"/>
                        <a:buChar char="•"/>
                      </a:pPr>
                      <a:r>
                        <a:rPr lang="en-US" sz="1200" dirty="0">
                          <a:solidFill>
                            <a:schemeClr val="tx1"/>
                          </a:solidFill>
                        </a:rPr>
                        <a:t>Standard Edition</a:t>
                      </a:r>
                    </a:p>
                    <a:p>
                      <a:pPr marL="231775" indent="-115888">
                        <a:buFont typeface="Arial" pitchFamily="34" charset="0"/>
                        <a:buChar char="•"/>
                      </a:pPr>
                      <a:r>
                        <a:rPr lang="en-US" sz="1200" dirty="0">
                          <a:solidFill>
                            <a:schemeClr val="tx1"/>
                          </a:solidFill>
                        </a:rPr>
                        <a:t>Enterprise Edition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sym typeface="Wingdings"/>
                        </a:rPr>
                        <a:t></a:t>
                      </a:r>
                      <a:endParaRPr lang="en-US" sz="20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sym typeface="Wingdings"/>
                        </a:rPr>
                        <a:t></a:t>
                      </a:r>
                      <a:endParaRPr lang="en-US" sz="20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sym typeface="Wingdings"/>
                        </a:rPr>
                        <a:t></a:t>
                      </a:r>
                      <a:endParaRPr lang="en-US" sz="20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sym typeface="Wingdings"/>
                        </a:rPr>
                        <a:t></a:t>
                      </a:r>
                      <a:endParaRPr lang="en-US" sz="2000" dirty="0">
                        <a:solidFill>
                          <a:schemeClr val="tx1"/>
                        </a:solidFill>
                      </a:endParaRPr>
                    </a:p>
                  </a:txBody>
                  <a:tcPr anchor="ctr"/>
                </a:tc>
                <a:extLst>
                  <a:ext uri="{0D108BD9-81ED-4DB2-BD59-A6C34878D82A}">
                    <a16:rowId xmlns:a16="http://schemas.microsoft.com/office/drawing/2014/main" val="10002"/>
                  </a:ext>
                </a:extLst>
              </a:tr>
              <a:tr h="370840">
                <a:tc>
                  <a:txBody>
                    <a:bodyPr/>
                    <a:lstStyle/>
                    <a:p>
                      <a:r>
                        <a:rPr lang="en-US" sz="1200" dirty="0">
                          <a:solidFill>
                            <a:schemeClr val="tx1"/>
                          </a:solidFill>
                        </a:rPr>
                        <a:t>Windows XP SP2</a:t>
                      </a:r>
                    </a:p>
                    <a:p>
                      <a:pPr marL="231775" indent="-115888">
                        <a:buFont typeface="Arial" pitchFamily="34" charset="0"/>
                        <a:buChar char="•"/>
                      </a:pPr>
                      <a:r>
                        <a:rPr lang="en-US" sz="1200" dirty="0">
                          <a:solidFill>
                            <a:schemeClr val="tx1"/>
                          </a:solidFill>
                        </a:rPr>
                        <a:t>Professional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sym typeface="Wingdings"/>
                        </a:rPr>
                        <a:t></a:t>
                      </a:r>
                      <a:endParaRPr lang="en-US" sz="20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sym typeface="Wingdings"/>
                        </a:rPr>
                        <a:t></a:t>
                      </a:r>
                      <a:r>
                        <a:rPr lang="en-US" sz="1600" baseline="70000" dirty="0">
                          <a:solidFill>
                            <a:schemeClr val="tx1"/>
                          </a:solidFill>
                          <a:sym typeface="Wingdings"/>
                        </a:rPr>
                        <a:t>*</a:t>
                      </a:r>
                      <a:endParaRPr lang="en-US" sz="1600" baseline="700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sym typeface="Wingdings"/>
                        </a:rPr>
                        <a:t></a:t>
                      </a:r>
                      <a:r>
                        <a:rPr kumimoji="0" lang="en-US" sz="1600" b="0" i="0" u="none" strike="noStrike" kern="1200" cap="none" spc="0" normalizeH="0" baseline="70000" noProof="0" dirty="0">
                          <a:ln>
                            <a:noFill/>
                          </a:ln>
                          <a:solidFill>
                            <a:srgbClr val="000000"/>
                          </a:solidFill>
                          <a:effectLst/>
                          <a:uLnTx/>
                          <a:uFillTx/>
                          <a:latin typeface="+mn-lt"/>
                          <a:ea typeface="+mn-ea"/>
                          <a:cs typeface="+mn-cs"/>
                          <a:sym typeface="Wingdings"/>
                        </a:rPr>
                        <a:t>*</a:t>
                      </a:r>
                      <a:endParaRPr lang="en-US" sz="20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chemeClr val="tx1"/>
                        </a:solidFill>
                      </a:endParaRPr>
                    </a:p>
                  </a:txBody>
                  <a:tcPr anchor="ctr"/>
                </a:tc>
                <a:extLst>
                  <a:ext uri="{0D108BD9-81ED-4DB2-BD59-A6C34878D82A}">
                    <a16:rowId xmlns:a16="http://schemas.microsoft.com/office/drawing/2014/main" val="10003"/>
                  </a:ext>
                </a:extLst>
              </a:tr>
              <a:tr h="370840">
                <a:tc>
                  <a:txBody>
                    <a:bodyPr/>
                    <a:lstStyle/>
                    <a:p>
                      <a:r>
                        <a:rPr lang="en-US" sz="1200" dirty="0">
                          <a:solidFill>
                            <a:schemeClr val="tx1"/>
                          </a:solidFill>
                        </a:rPr>
                        <a:t>Windows Vista</a:t>
                      </a:r>
                    </a:p>
                    <a:p>
                      <a:pPr marL="231775" indent="-115888">
                        <a:buFont typeface="Arial" pitchFamily="34" charset="0"/>
                        <a:buChar char="•"/>
                      </a:pPr>
                      <a:r>
                        <a:rPr lang="en-US" sz="1200" dirty="0">
                          <a:solidFill>
                            <a:schemeClr val="tx1"/>
                          </a:solidFill>
                        </a:rPr>
                        <a:t>Business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sym typeface="Wingdings"/>
                        </a:rPr>
                        <a:t></a:t>
                      </a:r>
                      <a:r>
                        <a:rPr kumimoji="0" lang="en-US" sz="1600" b="0" i="0" u="none" strike="noStrike" kern="1200" cap="none" spc="0" normalizeH="0" baseline="70000" noProof="0" dirty="0">
                          <a:ln>
                            <a:noFill/>
                          </a:ln>
                          <a:solidFill>
                            <a:srgbClr val="000000"/>
                          </a:solidFill>
                          <a:effectLst/>
                          <a:uLnTx/>
                          <a:uFillTx/>
                          <a:latin typeface="+mn-lt"/>
                          <a:ea typeface="+mn-ea"/>
                          <a:cs typeface="+mn-cs"/>
                          <a:sym typeface="Wingdings"/>
                        </a:rPr>
                        <a:t>*</a:t>
                      </a:r>
                      <a:endParaRPr lang="en-US" sz="20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sym typeface="Wingdings"/>
                        </a:rPr>
                        <a:t></a:t>
                      </a:r>
                      <a:r>
                        <a:rPr kumimoji="0" lang="en-US" sz="1600" b="0" i="0" u="none" strike="noStrike" kern="1200" cap="none" spc="0" normalizeH="0" baseline="70000" noProof="0" dirty="0">
                          <a:ln>
                            <a:noFill/>
                          </a:ln>
                          <a:solidFill>
                            <a:srgbClr val="000000"/>
                          </a:solidFill>
                          <a:effectLst/>
                          <a:uLnTx/>
                          <a:uFillTx/>
                          <a:latin typeface="+mn-lt"/>
                          <a:ea typeface="+mn-ea"/>
                          <a:cs typeface="+mn-cs"/>
                          <a:sym typeface="Wingdings"/>
                        </a:rPr>
                        <a:t>*</a:t>
                      </a:r>
                      <a:endParaRPr lang="en-US" sz="20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endParaRPr>
                    </a:p>
                  </a:txBody>
                  <a:tcPr anchor="ctr"/>
                </a:tc>
                <a:extLst>
                  <a:ext uri="{0D108BD9-81ED-4DB2-BD59-A6C34878D82A}">
                    <a16:rowId xmlns:a16="http://schemas.microsoft.com/office/drawing/2014/main" val="10004"/>
                  </a:ext>
                </a:extLst>
              </a:tr>
              <a:tr h="370840">
                <a:tc>
                  <a:txBody>
                    <a:bodyPr/>
                    <a:lstStyle/>
                    <a:p>
                      <a:r>
                        <a:rPr lang="en-US" sz="1200" dirty="0">
                          <a:solidFill>
                            <a:schemeClr val="tx1"/>
                          </a:solidFill>
                        </a:rPr>
                        <a:t>SQL Server 2005 SP2</a:t>
                      </a:r>
                      <a:r>
                        <a:rPr lang="en-US" sz="1200" baseline="0" dirty="0">
                          <a:solidFill>
                            <a:schemeClr val="tx1"/>
                          </a:solidFill>
                        </a:rPr>
                        <a:t> &amp;</a:t>
                      </a:r>
                    </a:p>
                    <a:p>
                      <a:r>
                        <a:rPr lang="en-US" sz="1200" baseline="0" dirty="0">
                          <a:solidFill>
                            <a:schemeClr val="tx1"/>
                          </a:solidFill>
                        </a:rPr>
                        <a:t>SQL Server 2008 SP2 &amp;</a:t>
                      </a:r>
                    </a:p>
                    <a:p>
                      <a:r>
                        <a:rPr lang="en-US" sz="1200" baseline="0" dirty="0">
                          <a:solidFill>
                            <a:schemeClr val="tx1"/>
                          </a:solidFill>
                        </a:rPr>
                        <a:t>Oracle DB 10g Release 2 &amp;</a:t>
                      </a:r>
                    </a:p>
                    <a:p>
                      <a:r>
                        <a:rPr lang="en-US" sz="1200" baseline="0" dirty="0">
                          <a:solidFill>
                            <a:schemeClr val="tx1"/>
                          </a:solidFill>
                        </a:rPr>
                        <a:t>Oracle DB 11g </a:t>
                      </a:r>
                      <a:endParaRPr lang="en-US" sz="1200" dirty="0">
                        <a:solidFill>
                          <a:schemeClr val="tx1"/>
                        </a:solidFill>
                      </a:endParaRPr>
                    </a:p>
                    <a:p>
                      <a:pPr marL="231775" indent="-115888">
                        <a:buFont typeface="Arial" pitchFamily="34" charset="0"/>
                        <a:buChar char="•"/>
                      </a:pPr>
                      <a:r>
                        <a:rPr lang="en-US" sz="1200" dirty="0">
                          <a:solidFill>
                            <a:schemeClr val="tx1"/>
                          </a:solidFill>
                        </a:rPr>
                        <a:t>Standard</a:t>
                      </a:r>
                    </a:p>
                    <a:p>
                      <a:pPr marL="231775" indent="-115888">
                        <a:buFont typeface="Arial" pitchFamily="34" charset="0"/>
                        <a:buChar char="•"/>
                      </a:pPr>
                      <a:r>
                        <a:rPr lang="en-US" sz="1200" dirty="0">
                          <a:solidFill>
                            <a:schemeClr val="tx1"/>
                          </a:solidFill>
                        </a:rPr>
                        <a:t>Enterprise</a:t>
                      </a:r>
                    </a:p>
                  </a:txBody>
                  <a:tcPr/>
                </a:tc>
                <a:tc>
                  <a:txBody>
                    <a:bodyPr/>
                    <a:lstStyle/>
                    <a:p>
                      <a:pPr algn="ctr"/>
                      <a:endParaRPr lang="en-US" sz="2000" dirty="0">
                        <a:solidFill>
                          <a:schemeClr val="tx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solidFill>
                            <a:schemeClr val="tx1"/>
                          </a:solidFill>
                          <a:sym typeface="Wingdings"/>
                        </a:rPr>
                        <a:t></a:t>
                      </a:r>
                      <a:endParaRPr lang="en-US" sz="2000" dirty="0">
                        <a:solidFill>
                          <a:schemeClr val="tx1"/>
                        </a:solidFill>
                      </a:endParaRPr>
                    </a:p>
                  </a:txBody>
                  <a:tcPr anchor="ctr"/>
                </a:tc>
                <a:tc>
                  <a:txBody>
                    <a:bodyPr/>
                    <a:lstStyle/>
                    <a:p>
                      <a:pPr algn="ctr"/>
                      <a:endParaRPr lang="en-US" sz="20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chemeClr val="tx1"/>
                        </a:solidFill>
                      </a:endParaRPr>
                    </a:p>
                  </a:txBody>
                  <a:tcPr anchor="ctr"/>
                </a:tc>
                <a:extLst>
                  <a:ext uri="{0D108BD9-81ED-4DB2-BD59-A6C34878D82A}">
                    <a16:rowId xmlns:a16="http://schemas.microsoft.com/office/drawing/2014/main" val="10005"/>
                  </a:ext>
                </a:extLst>
              </a:tr>
            </a:tbl>
          </a:graphicData>
        </a:graphic>
      </p:graphicFrame>
      <p:pic>
        <p:nvPicPr>
          <p:cNvPr id="6" name="Picture 20" descr="16"/>
          <p:cNvPicPr>
            <a:picLocks noChangeAspect="1" noChangeArrowheads="1"/>
          </p:cNvPicPr>
          <p:nvPr/>
        </p:nvPicPr>
        <p:blipFill>
          <a:blip r:embed="rId3" cstate="print"/>
          <a:srcRect/>
          <a:stretch>
            <a:fillRect/>
          </a:stretch>
        </p:blipFill>
        <p:spPr bwMode="auto">
          <a:xfrm>
            <a:off x="4214810" y="5857892"/>
            <a:ext cx="731838" cy="731837"/>
          </a:xfrm>
          <a:prstGeom prst="rect">
            <a:avLst/>
          </a:prstGeom>
          <a:noFill/>
          <a:ln w="9525">
            <a:noFill/>
            <a:miter lim="800000"/>
            <a:headEnd/>
            <a:tailEnd/>
          </a:ln>
        </p:spPr>
      </p:pic>
      <p:sp>
        <p:nvSpPr>
          <p:cNvPr id="8" name="TextBox 7"/>
          <p:cNvSpPr txBox="1"/>
          <p:nvPr/>
        </p:nvSpPr>
        <p:spPr>
          <a:xfrm>
            <a:off x="755576" y="5517232"/>
            <a:ext cx="2990947" cy="276999"/>
          </a:xfrm>
          <a:prstGeom prst="rect">
            <a:avLst/>
          </a:prstGeom>
          <a:noFill/>
        </p:spPr>
        <p:txBody>
          <a:bodyPr wrap="none" rtlCol="0">
            <a:spAutoFit/>
          </a:bodyPr>
          <a:lstStyle/>
          <a:p>
            <a:r>
              <a:rPr lang="en-US" sz="1200" b="1" dirty="0">
                <a:latin typeface="+mn-lt"/>
              </a:rPr>
              <a:t>*</a:t>
            </a:r>
            <a:r>
              <a:rPr lang="en-US" sz="1200" dirty="0">
                <a:solidFill>
                  <a:schemeClr val="tx2"/>
                </a:solidFill>
                <a:latin typeface="+mn-lt"/>
              </a:rPr>
              <a:t> For sales and demo purposes only</a:t>
            </a:r>
          </a:p>
        </p:txBody>
      </p:sp>
      <p:sp>
        <p:nvSpPr>
          <p:cNvPr id="9" name="TextBox 8"/>
          <p:cNvSpPr txBox="1"/>
          <p:nvPr/>
        </p:nvSpPr>
        <p:spPr>
          <a:xfrm>
            <a:off x="637936" y="5744289"/>
            <a:ext cx="2401619" cy="276999"/>
          </a:xfrm>
          <a:prstGeom prst="rect">
            <a:avLst/>
          </a:prstGeom>
          <a:noFill/>
        </p:spPr>
        <p:txBody>
          <a:bodyPr wrap="none" rtlCol="0">
            <a:spAutoFit/>
          </a:bodyPr>
          <a:lstStyle/>
          <a:p>
            <a:r>
              <a:rPr lang="en-US" sz="1200" b="1" dirty="0">
                <a:latin typeface="+mn-lt"/>
              </a:rPr>
              <a:t>**</a:t>
            </a:r>
            <a:r>
              <a:rPr lang="en-US" sz="1200" dirty="0">
                <a:solidFill>
                  <a:schemeClr val="tx2"/>
                </a:solidFill>
                <a:latin typeface="+mn-lt"/>
              </a:rPr>
              <a:t> Certain restrictions apply</a:t>
            </a:r>
          </a:p>
        </p:txBody>
      </p:sp>
    </p:spTree>
    <p:extLst>
      <p:ext uri="{BB962C8B-B14F-4D97-AF65-F5344CB8AC3E}">
        <p14:creationId xmlns:p14="http://schemas.microsoft.com/office/powerpoint/2010/main" val="1920993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Wonderware</a:t>
            </a:r>
            <a:r>
              <a:rPr lang="en-US" dirty="0"/>
              <a:t> MES 4.0 - Operations</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sp>
        <p:nvSpPr>
          <p:cNvPr id="5" name="Line 7"/>
          <p:cNvSpPr>
            <a:spLocks noChangeShapeType="1"/>
          </p:cNvSpPr>
          <p:nvPr/>
        </p:nvSpPr>
        <p:spPr bwMode="auto">
          <a:xfrm>
            <a:off x="457200" y="1600200"/>
            <a:ext cx="4114800"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a:spAutoFit/>
          </a:bodyPr>
          <a:lstStyle/>
          <a:p>
            <a:endParaRPr lang="en-US"/>
          </a:p>
        </p:txBody>
      </p:sp>
      <p:sp>
        <p:nvSpPr>
          <p:cNvPr id="6" name="TextBox 5"/>
          <p:cNvSpPr txBox="1"/>
          <p:nvPr/>
        </p:nvSpPr>
        <p:spPr>
          <a:xfrm>
            <a:off x="457200" y="1772816"/>
            <a:ext cx="4114800" cy="1656184"/>
          </a:xfrm>
          <a:prstGeom prst="rect">
            <a:avLst/>
          </a:prstGeom>
          <a:noFill/>
        </p:spPr>
        <p:txBody>
          <a:bodyPr wrap="square" rtlCol="0">
            <a:noAutofit/>
          </a:bodyPr>
          <a:lstStyle/>
          <a:p>
            <a:r>
              <a:rPr lang="en-US" sz="2400" dirty="0">
                <a:latin typeface="+mn-lt"/>
              </a:rPr>
              <a:t>Module 1:</a:t>
            </a:r>
          </a:p>
          <a:p>
            <a:r>
              <a:rPr lang="en-US" sz="2400" dirty="0">
                <a:latin typeface="+mn-lt"/>
              </a:rPr>
              <a:t>Introduction</a:t>
            </a:r>
          </a:p>
        </p:txBody>
      </p:sp>
      <p:sp>
        <p:nvSpPr>
          <p:cNvPr id="7" name="TextBox 6"/>
          <p:cNvSpPr txBox="1"/>
          <p:nvPr/>
        </p:nvSpPr>
        <p:spPr>
          <a:xfrm>
            <a:off x="4572000" y="1772816"/>
            <a:ext cx="4114800" cy="4176464"/>
          </a:xfrm>
          <a:prstGeom prst="rect">
            <a:avLst/>
          </a:prstGeom>
          <a:noFill/>
        </p:spPr>
        <p:txBody>
          <a:bodyPr wrap="square" rtlCol="0">
            <a:noAutofit/>
          </a:bodyPr>
          <a:lstStyle/>
          <a:p>
            <a:pPr marL="1028700" indent="-1028700">
              <a:lnSpc>
                <a:spcPct val="100000"/>
              </a:lnSpc>
              <a:spcAft>
                <a:spcPts val="1000"/>
              </a:spcAft>
            </a:pPr>
            <a:r>
              <a:rPr lang="en-US" sz="1600" b="1" dirty="0">
                <a:latin typeface="+mn-lt"/>
              </a:rPr>
              <a:t>Contents</a:t>
            </a:r>
            <a:endParaRPr lang="en-US" sz="1400" b="1" dirty="0">
              <a:latin typeface="+mn-lt"/>
            </a:endParaRPr>
          </a:p>
          <a:p>
            <a:pPr marL="1028700" indent="-1028700">
              <a:lnSpc>
                <a:spcPct val="100000"/>
              </a:lnSpc>
              <a:spcAft>
                <a:spcPts val="1000"/>
              </a:spcAft>
            </a:pPr>
            <a:r>
              <a:rPr lang="en-US" sz="1400" dirty="0">
                <a:latin typeface="+mn-lt"/>
              </a:rPr>
              <a:t>Section 1:	Course Introduction</a:t>
            </a:r>
          </a:p>
          <a:p>
            <a:pPr marL="1028700" indent="-1028700">
              <a:lnSpc>
                <a:spcPct val="100000"/>
              </a:lnSpc>
              <a:spcAft>
                <a:spcPts val="1000"/>
              </a:spcAft>
            </a:pPr>
            <a:r>
              <a:rPr lang="en-US" sz="1400" dirty="0">
                <a:latin typeface="+mn-lt"/>
              </a:rPr>
              <a:t>Section 2:	System Platform Overview</a:t>
            </a:r>
          </a:p>
          <a:p>
            <a:pPr marL="1028700" indent="-1028700">
              <a:lnSpc>
                <a:spcPct val="100000"/>
              </a:lnSpc>
              <a:spcAft>
                <a:spcPts val="1000"/>
              </a:spcAft>
            </a:pPr>
            <a:r>
              <a:rPr lang="en-US" sz="1400" dirty="0">
                <a:latin typeface="+mn-lt"/>
              </a:rPr>
              <a:t>Section 3:	</a:t>
            </a:r>
            <a:r>
              <a:rPr lang="en-US" sz="1400" dirty="0" err="1">
                <a:latin typeface="+mn-lt"/>
              </a:rPr>
              <a:t>Wonderware</a:t>
            </a:r>
            <a:r>
              <a:rPr lang="en-US" sz="1400" dirty="0">
                <a:latin typeface="+mn-lt"/>
              </a:rPr>
              <a:t> Operations Software Overview</a:t>
            </a:r>
          </a:p>
          <a:p>
            <a:pPr marL="1028700" lvl="0" indent="-1028700">
              <a:spcAft>
                <a:spcPts val="1000"/>
              </a:spcAft>
            </a:pPr>
            <a:r>
              <a:rPr lang="en-US" sz="1400" dirty="0">
                <a:solidFill>
                  <a:srgbClr val="000000"/>
                </a:solidFill>
                <a:latin typeface="Verdana"/>
              </a:rPr>
              <a:t>Section 4:	System Requirements, Licensing, and Support</a:t>
            </a:r>
          </a:p>
          <a:p>
            <a:pPr marL="1028700" indent="-1028700">
              <a:lnSpc>
                <a:spcPct val="100000"/>
              </a:lnSpc>
              <a:spcAft>
                <a:spcPts val="1000"/>
              </a:spcAft>
            </a:pPr>
            <a:endParaRPr lang="en-US" sz="1400" dirty="0">
              <a:latin typeface="+mn-lt"/>
            </a:endParaRPr>
          </a:p>
        </p:txBody>
      </p:sp>
    </p:spTree>
    <p:extLst>
      <p:ext uri="{BB962C8B-B14F-4D97-AF65-F5344CB8AC3E}">
        <p14:creationId xmlns:p14="http://schemas.microsoft.com/office/powerpoint/2010/main" val="236136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Requirements - Software</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pic>
        <p:nvPicPr>
          <p:cNvPr id="6" name="Picture 20" descr="16"/>
          <p:cNvPicPr>
            <a:picLocks noChangeAspect="1" noChangeArrowheads="1"/>
          </p:cNvPicPr>
          <p:nvPr/>
        </p:nvPicPr>
        <p:blipFill>
          <a:blip r:embed="rId3" cstate="print"/>
          <a:srcRect/>
          <a:stretch>
            <a:fillRect/>
          </a:stretch>
        </p:blipFill>
        <p:spPr bwMode="auto">
          <a:xfrm>
            <a:off x="4214810" y="5857892"/>
            <a:ext cx="731838" cy="731837"/>
          </a:xfrm>
          <a:prstGeom prst="rect">
            <a:avLst/>
          </a:prstGeom>
          <a:noFill/>
          <a:ln w="9525">
            <a:noFill/>
            <a:miter lim="800000"/>
            <a:headEnd/>
            <a:tailEnd/>
          </a:ln>
        </p:spPr>
      </p:pic>
      <p:sp>
        <p:nvSpPr>
          <p:cNvPr id="11" name="Content Placeholder 2"/>
          <p:cNvSpPr txBox="1">
            <a:spLocks/>
          </p:cNvSpPr>
          <p:nvPr/>
        </p:nvSpPr>
        <p:spPr>
          <a:xfrm>
            <a:off x="431800" y="1600200"/>
            <a:ext cx="8424863" cy="4133850"/>
          </a:xfrm>
          <a:prstGeom prst="rect">
            <a:avLst/>
          </a:prstGeom>
        </p:spPr>
        <p:txBody>
          <a:bodyPr/>
          <a:lstStyle>
            <a:lvl1pPr marL="342900" indent="-342900" algn="l" rtl="0" eaLnBrk="0" fontAlgn="base" hangingPunct="0">
              <a:lnSpc>
                <a:spcPts val="2400"/>
              </a:lnSpc>
              <a:spcBef>
                <a:spcPct val="50000"/>
              </a:spcBef>
              <a:spcAft>
                <a:spcPct val="0"/>
              </a:spcAft>
              <a:defRPr>
                <a:solidFill>
                  <a:srgbClr val="000000"/>
                </a:solidFill>
                <a:latin typeface="+mn-lt"/>
                <a:ea typeface="ＭＳ Ｐゴシック" charset="-128"/>
                <a:cs typeface="ＭＳ Ｐゴシック" charset="-128"/>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ea typeface="ＭＳ Ｐゴシック" charset="-128"/>
              </a:defRPr>
            </a:lvl2pPr>
            <a:lvl3pPr marL="381000" indent="-180975" algn="l" rtl="0" eaLnBrk="0" fontAlgn="base" hangingPunct="0">
              <a:lnSpc>
                <a:spcPts val="2000"/>
              </a:lnSpc>
              <a:spcBef>
                <a:spcPct val="50000"/>
              </a:spcBef>
              <a:spcAft>
                <a:spcPct val="0"/>
              </a:spcAft>
              <a:buClr>
                <a:srgbClr val="C3D603"/>
              </a:buClr>
              <a:buFont typeface="Verdana" charset="0"/>
              <a:buChar char="–"/>
              <a:defRPr sz="1600">
                <a:solidFill>
                  <a:srgbClr val="000000"/>
                </a:solidFill>
                <a:latin typeface="+mn-lt"/>
                <a:ea typeface="ＭＳ Ｐゴシック" charset="-128"/>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ea typeface="ＭＳ Ｐゴシック" charset="-128"/>
              </a:defRPr>
            </a:lvl4pPr>
            <a:lvl5pPr marL="715963" indent="-188913" algn="l" rtl="0" eaLnBrk="0" fontAlgn="base" hangingPunct="0">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5pPr>
            <a:lvl6pPr marL="11731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6pPr>
            <a:lvl7pPr marL="16303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7pPr>
            <a:lvl8pPr marL="20875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8pPr>
            <a:lvl9pPr marL="2544763" indent="-188913" algn="l" rtl="0" fontAlgn="base">
              <a:lnSpc>
                <a:spcPts val="1700"/>
              </a:lnSpc>
              <a:spcBef>
                <a:spcPct val="50000"/>
              </a:spcBef>
              <a:spcAft>
                <a:spcPct val="0"/>
              </a:spcAft>
              <a:buClr>
                <a:srgbClr val="C3D603"/>
              </a:buClr>
              <a:buFont typeface="Verdana" charset="0"/>
              <a:buChar char="–"/>
              <a:defRPr sz="1400">
                <a:solidFill>
                  <a:srgbClr val="000000"/>
                </a:solidFill>
                <a:latin typeface="+mn-lt"/>
                <a:ea typeface="ＭＳ Ｐゴシック" charset="-128"/>
              </a:defRPr>
            </a:lvl9pPr>
          </a:lstStyle>
          <a:p>
            <a:r>
              <a:rPr lang="en-US" dirty="0"/>
              <a:t>Additional Requirements:</a:t>
            </a:r>
          </a:p>
          <a:p>
            <a:pPr lvl="1" eaLnBrk="1" hangingPunct="1"/>
            <a:r>
              <a:rPr lang="en-US" dirty="0"/>
              <a:t>All systems require Microsoft .NET Framework 3.5 SP1</a:t>
            </a:r>
          </a:p>
          <a:p>
            <a:pPr lvl="1" eaLnBrk="1" hangingPunct="1"/>
            <a:r>
              <a:rPr lang="en-US" dirty="0"/>
              <a:t>MESDB requires MSDT and IIS 6.0 or later</a:t>
            </a:r>
          </a:p>
          <a:p>
            <a:pPr lvl="1" eaLnBrk="1" hangingPunct="1"/>
            <a:r>
              <a:rPr lang="en-US" dirty="0"/>
              <a:t>Application Server 3.1 SP2</a:t>
            </a:r>
          </a:p>
          <a:p>
            <a:pPr lvl="1" eaLnBrk="1" hangingPunct="1"/>
            <a:r>
              <a:rPr lang="en-US" dirty="0" err="1"/>
              <a:t>InTouch</a:t>
            </a:r>
            <a:r>
              <a:rPr lang="en-US" dirty="0"/>
              <a:t> 10.1 SP2</a:t>
            </a:r>
          </a:p>
          <a:p>
            <a:pPr lvl="1" eaLnBrk="1" hangingPunct="1"/>
            <a:r>
              <a:rPr lang="en-US" dirty="0"/>
              <a:t>Information Server 3.0 or later</a:t>
            </a:r>
          </a:p>
        </p:txBody>
      </p:sp>
    </p:spTree>
    <p:extLst>
      <p:ext uri="{BB962C8B-B14F-4D97-AF65-F5344CB8AC3E}">
        <p14:creationId xmlns:p14="http://schemas.microsoft.com/office/powerpoint/2010/main" val="2753317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Requirements - Hardware</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grpSp>
        <p:nvGrpSpPr>
          <p:cNvPr id="5" name="Group 13"/>
          <p:cNvGrpSpPr/>
          <p:nvPr/>
        </p:nvGrpSpPr>
        <p:grpSpPr>
          <a:xfrm>
            <a:off x="4214810" y="5929330"/>
            <a:ext cx="785818" cy="854020"/>
            <a:chOff x="6929454" y="4786322"/>
            <a:chExt cx="785818" cy="854020"/>
          </a:xfrm>
        </p:grpSpPr>
        <p:pic>
          <p:nvPicPr>
            <p:cNvPr id="6" name="Server Pic" descr="C:\Users\EricE\AppData\Local\Microsoft\Windows\Temporary Internet Files\Content.IE5\3Q8FBTMH\MCj04352420000[1].png"/>
            <p:cNvPicPr>
              <a:picLocks noChangeAspect="1" noChangeArrowheads="1"/>
            </p:cNvPicPr>
            <p:nvPr/>
          </p:nvPicPr>
          <p:blipFill>
            <a:blip r:embed="rId3"/>
            <a:srcRect b="13684"/>
            <a:stretch>
              <a:fillRect/>
            </a:stretch>
          </p:blipFill>
          <p:spPr bwMode="auto">
            <a:xfrm>
              <a:off x="7215206" y="4786322"/>
              <a:ext cx="500066" cy="854020"/>
            </a:xfrm>
            <a:prstGeom prst="rect">
              <a:avLst/>
            </a:prstGeom>
            <a:noFill/>
          </p:spPr>
        </p:pic>
        <p:pic>
          <p:nvPicPr>
            <p:cNvPr id="7" name="Picture 2" descr="158"/>
            <p:cNvPicPr>
              <a:picLocks noChangeAspect="1" noChangeArrowheads="1"/>
            </p:cNvPicPr>
            <p:nvPr/>
          </p:nvPicPr>
          <p:blipFill>
            <a:blip r:embed="rId4" cstate="print"/>
            <a:srcRect/>
            <a:stretch>
              <a:fillRect/>
            </a:stretch>
          </p:blipFill>
          <p:spPr bwMode="auto">
            <a:xfrm>
              <a:off x="6929454" y="5000636"/>
              <a:ext cx="571505" cy="571504"/>
            </a:xfrm>
            <a:prstGeom prst="rect">
              <a:avLst/>
            </a:prstGeom>
            <a:noFill/>
            <a:ln w="9525">
              <a:noFill/>
              <a:miter lim="800000"/>
              <a:headEnd/>
              <a:tailEnd/>
            </a:ln>
          </p:spPr>
        </p:pic>
      </p:grpSp>
      <p:sp>
        <p:nvSpPr>
          <p:cNvPr id="8" name="Rectangle 7"/>
          <p:cNvSpPr/>
          <p:nvPr/>
        </p:nvSpPr>
        <p:spPr bwMode="auto">
          <a:xfrm>
            <a:off x="539552" y="3517776"/>
            <a:ext cx="3571900" cy="1981216"/>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9" name="Rectangle 8"/>
          <p:cNvSpPr/>
          <p:nvPr/>
        </p:nvSpPr>
        <p:spPr bwMode="auto">
          <a:xfrm>
            <a:off x="563480" y="1591800"/>
            <a:ext cx="4800608" cy="1045112"/>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654563213"/>
              </p:ext>
            </p:extLst>
          </p:nvPr>
        </p:nvGraphicFramePr>
        <p:xfrm>
          <a:off x="639680" y="1668000"/>
          <a:ext cx="4652970" cy="888999"/>
        </p:xfrm>
        <a:graphic>
          <a:graphicData uri="http://schemas.openxmlformats.org/drawingml/2006/table">
            <a:tbl>
              <a:tblPr firstRow="1" firstCol="1" bandRow="1">
                <a:tableStyleId>{21E4AEA4-8DFA-4A89-87EB-49C32662AFE0}</a:tableStyleId>
              </a:tblPr>
              <a:tblGrid>
                <a:gridCol w="1371600">
                  <a:extLst>
                    <a:ext uri="{9D8B030D-6E8A-4147-A177-3AD203B41FA5}">
                      <a16:colId xmlns:a16="http://schemas.microsoft.com/office/drawing/2014/main" val="20000"/>
                    </a:ext>
                  </a:extLst>
                </a:gridCol>
                <a:gridCol w="1638296">
                  <a:extLst>
                    <a:ext uri="{9D8B030D-6E8A-4147-A177-3AD203B41FA5}">
                      <a16:colId xmlns:a16="http://schemas.microsoft.com/office/drawing/2014/main" val="20001"/>
                    </a:ext>
                  </a:extLst>
                </a:gridCol>
                <a:gridCol w="1643074">
                  <a:extLst>
                    <a:ext uri="{9D8B030D-6E8A-4147-A177-3AD203B41FA5}">
                      <a16:colId xmlns:a16="http://schemas.microsoft.com/office/drawing/2014/main" val="20002"/>
                    </a:ext>
                  </a:extLst>
                </a:gridCol>
              </a:tblGrid>
              <a:tr h="296333">
                <a:tc>
                  <a:txBody>
                    <a:bodyPr/>
                    <a:lstStyle/>
                    <a:p>
                      <a:endParaRPr lang="en-US" sz="1200" dirty="0"/>
                    </a:p>
                  </a:txBody>
                  <a:tcPr/>
                </a:tc>
                <a:tc>
                  <a:txBody>
                    <a:bodyPr/>
                    <a:lstStyle/>
                    <a:p>
                      <a:pPr algn="ctr"/>
                      <a:r>
                        <a:rPr lang="en-US" sz="1200" dirty="0"/>
                        <a:t>Minimum</a:t>
                      </a:r>
                    </a:p>
                  </a:txBody>
                  <a:tcPr/>
                </a:tc>
                <a:tc>
                  <a:txBody>
                    <a:bodyPr/>
                    <a:lstStyle/>
                    <a:p>
                      <a:pPr algn="ctr"/>
                      <a:r>
                        <a:rPr lang="en-US" sz="1200" dirty="0"/>
                        <a:t>Recommended</a:t>
                      </a:r>
                    </a:p>
                  </a:txBody>
                  <a:tcPr/>
                </a:tc>
                <a:extLst>
                  <a:ext uri="{0D108BD9-81ED-4DB2-BD59-A6C34878D82A}">
                    <a16:rowId xmlns:a16="http://schemas.microsoft.com/office/drawing/2014/main" val="10000"/>
                  </a:ext>
                </a:extLst>
              </a:tr>
              <a:tr h="296333">
                <a:tc>
                  <a:txBody>
                    <a:bodyPr/>
                    <a:lstStyle/>
                    <a:p>
                      <a:r>
                        <a:rPr lang="en-US" sz="1200" dirty="0"/>
                        <a:t>CPU</a:t>
                      </a:r>
                    </a:p>
                  </a:txBody>
                  <a:tcPr/>
                </a:tc>
                <a:tc>
                  <a:txBody>
                    <a:bodyPr/>
                    <a:lstStyle/>
                    <a:p>
                      <a:r>
                        <a:rPr lang="en-US" sz="1200" dirty="0"/>
                        <a:t>Single-Core 3 GHz</a:t>
                      </a:r>
                    </a:p>
                  </a:txBody>
                  <a:tcPr/>
                </a:tc>
                <a:tc>
                  <a:txBody>
                    <a:bodyPr/>
                    <a:lstStyle/>
                    <a:p>
                      <a:r>
                        <a:rPr lang="en-US" sz="1200" dirty="0"/>
                        <a:t>Dual-Core 2 GHz</a:t>
                      </a:r>
                    </a:p>
                  </a:txBody>
                  <a:tcPr/>
                </a:tc>
                <a:extLst>
                  <a:ext uri="{0D108BD9-81ED-4DB2-BD59-A6C34878D82A}">
                    <a16:rowId xmlns:a16="http://schemas.microsoft.com/office/drawing/2014/main" val="10001"/>
                  </a:ext>
                </a:extLst>
              </a:tr>
              <a:tr h="296333">
                <a:tc>
                  <a:txBody>
                    <a:bodyPr/>
                    <a:lstStyle/>
                    <a:p>
                      <a:r>
                        <a:rPr lang="en-US" sz="1200" dirty="0"/>
                        <a:t>RAM</a:t>
                      </a:r>
                    </a:p>
                  </a:txBody>
                  <a:tcPr/>
                </a:tc>
                <a:tc>
                  <a:txBody>
                    <a:bodyPr/>
                    <a:lstStyle/>
                    <a:p>
                      <a:r>
                        <a:rPr lang="en-US" sz="1200" dirty="0"/>
                        <a:t>2GB</a:t>
                      </a:r>
                    </a:p>
                  </a:txBody>
                  <a:tcPr/>
                </a:tc>
                <a:tc>
                  <a:txBody>
                    <a:bodyPr/>
                    <a:lstStyle/>
                    <a:p>
                      <a:r>
                        <a:rPr lang="en-US" sz="1200" dirty="0"/>
                        <a:t>4GB</a:t>
                      </a:r>
                    </a:p>
                  </a:txBody>
                  <a:tcPr/>
                </a:tc>
                <a:extLst>
                  <a:ext uri="{0D108BD9-81ED-4DB2-BD59-A6C34878D82A}">
                    <a16:rowId xmlns:a16="http://schemas.microsoft.com/office/drawing/2014/main" val="10002"/>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639862191"/>
              </p:ext>
            </p:extLst>
          </p:nvPr>
        </p:nvGraphicFramePr>
        <p:xfrm>
          <a:off x="615752" y="3593976"/>
          <a:ext cx="3421607" cy="1828800"/>
        </p:xfrm>
        <a:graphic>
          <a:graphicData uri="http://schemas.openxmlformats.org/drawingml/2006/table">
            <a:tbl>
              <a:tblPr firstRow="1" firstCol="1" bandRow="1">
                <a:tableStyleId>{21E4AEA4-8DFA-4A89-87EB-49C32662AFE0}</a:tableStyleId>
              </a:tblPr>
              <a:tblGrid>
                <a:gridCol w="1436914">
                  <a:extLst>
                    <a:ext uri="{9D8B030D-6E8A-4147-A177-3AD203B41FA5}">
                      <a16:colId xmlns:a16="http://schemas.microsoft.com/office/drawing/2014/main" val="20000"/>
                    </a:ext>
                  </a:extLst>
                </a:gridCol>
                <a:gridCol w="1984693">
                  <a:extLst>
                    <a:ext uri="{9D8B030D-6E8A-4147-A177-3AD203B41FA5}">
                      <a16:colId xmlns:a16="http://schemas.microsoft.com/office/drawing/2014/main" val="20001"/>
                    </a:ext>
                  </a:extLst>
                </a:gridCol>
              </a:tblGrid>
              <a:tr h="304800">
                <a:tc>
                  <a:txBody>
                    <a:bodyPr/>
                    <a:lstStyle/>
                    <a:p>
                      <a:endParaRPr lang="en-US" sz="1200" dirty="0"/>
                    </a:p>
                  </a:txBody>
                  <a:tcPr/>
                </a:tc>
                <a:tc>
                  <a:txBody>
                    <a:bodyPr/>
                    <a:lstStyle/>
                    <a:p>
                      <a:pPr algn="ctr"/>
                      <a:r>
                        <a:rPr lang="en-US" sz="1200" dirty="0"/>
                        <a:t>Minimum</a:t>
                      </a:r>
                    </a:p>
                  </a:txBody>
                  <a:tcPr/>
                </a:tc>
                <a:extLst>
                  <a:ext uri="{0D108BD9-81ED-4DB2-BD59-A6C34878D82A}">
                    <a16:rowId xmlns:a16="http://schemas.microsoft.com/office/drawing/2014/main" val="10000"/>
                  </a:ext>
                </a:extLst>
              </a:tr>
              <a:tr h="304800">
                <a:tc>
                  <a:txBody>
                    <a:bodyPr/>
                    <a:lstStyle/>
                    <a:p>
                      <a:r>
                        <a:rPr lang="en-US" sz="1200" dirty="0"/>
                        <a:t>Hard Drive</a:t>
                      </a:r>
                    </a:p>
                  </a:txBody>
                  <a:tcPr/>
                </a:tc>
                <a:tc>
                  <a:txBody>
                    <a:bodyPr/>
                    <a:lstStyle/>
                    <a:p>
                      <a:r>
                        <a:rPr lang="en-US" sz="1200" dirty="0"/>
                        <a:t>30GB available</a:t>
                      </a:r>
                    </a:p>
                  </a:txBody>
                  <a:tcPr/>
                </a:tc>
                <a:extLst>
                  <a:ext uri="{0D108BD9-81ED-4DB2-BD59-A6C34878D82A}">
                    <a16:rowId xmlns:a16="http://schemas.microsoft.com/office/drawing/2014/main" val="10001"/>
                  </a:ext>
                </a:extLst>
              </a:tr>
              <a:tr h="304800">
                <a:tc>
                  <a:txBody>
                    <a:bodyPr/>
                    <a:lstStyle/>
                    <a:p>
                      <a:r>
                        <a:rPr lang="en-US" sz="1200" dirty="0"/>
                        <a:t>Display</a:t>
                      </a:r>
                    </a:p>
                  </a:txBody>
                  <a:tcPr/>
                </a:tc>
                <a:tc>
                  <a:txBody>
                    <a:bodyPr/>
                    <a:lstStyle/>
                    <a:p>
                      <a:r>
                        <a:rPr lang="en-US" sz="1200" dirty="0"/>
                        <a:t>SVGA</a:t>
                      </a:r>
                      <a:r>
                        <a:rPr lang="en-US" sz="1200" baseline="0" dirty="0"/>
                        <a:t> (1024x768)</a:t>
                      </a:r>
                      <a:endParaRPr lang="en-US" sz="1200" dirty="0"/>
                    </a:p>
                  </a:txBody>
                  <a:tcPr/>
                </a:tc>
                <a:extLst>
                  <a:ext uri="{0D108BD9-81ED-4DB2-BD59-A6C34878D82A}">
                    <a16:rowId xmlns:a16="http://schemas.microsoft.com/office/drawing/2014/main" val="10002"/>
                  </a:ext>
                </a:extLst>
              </a:tr>
              <a:tr h="304800">
                <a:tc>
                  <a:txBody>
                    <a:bodyPr/>
                    <a:lstStyle/>
                    <a:p>
                      <a:r>
                        <a:rPr lang="en-US" sz="1200" dirty="0"/>
                        <a:t>Optical Drive</a:t>
                      </a:r>
                    </a:p>
                  </a:txBody>
                  <a:tcPr/>
                </a:tc>
                <a:tc>
                  <a:txBody>
                    <a:bodyPr/>
                    <a:lstStyle/>
                    <a:p>
                      <a:r>
                        <a:rPr lang="en-US" sz="1200" dirty="0"/>
                        <a:t>CD-ROM</a:t>
                      </a:r>
                    </a:p>
                  </a:txBody>
                  <a:tcPr/>
                </a:tc>
                <a:extLst>
                  <a:ext uri="{0D108BD9-81ED-4DB2-BD59-A6C34878D82A}">
                    <a16:rowId xmlns:a16="http://schemas.microsoft.com/office/drawing/2014/main" val="10003"/>
                  </a:ext>
                </a:extLst>
              </a:tr>
              <a:tr h="304800">
                <a:tc>
                  <a:txBody>
                    <a:bodyPr/>
                    <a:lstStyle/>
                    <a:p>
                      <a:r>
                        <a:rPr lang="en-US" sz="1200" dirty="0"/>
                        <a:t>Input Device</a:t>
                      </a:r>
                    </a:p>
                  </a:txBody>
                  <a:tcPr/>
                </a:tc>
                <a:tc>
                  <a:txBody>
                    <a:bodyPr/>
                    <a:lstStyle/>
                    <a:p>
                      <a:r>
                        <a:rPr lang="en-US" sz="1200" dirty="0"/>
                        <a:t>Keyboard and Mouse</a:t>
                      </a:r>
                    </a:p>
                  </a:txBody>
                  <a:tcPr/>
                </a:tc>
                <a:extLst>
                  <a:ext uri="{0D108BD9-81ED-4DB2-BD59-A6C34878D82A}">
                    <a16:rowId xmlns:a16="http://schemas.microsoft.com/office/drawing/2014/main" val="10004"/>
                  </a:ext>
                </a:extLst>
              </a:tr>
              <a:tr h="304800">
                <a:tc>
                  <a:txBody>
                    <a:bodyPr/>
                    <a:lstStyle/>
                    <a:p>
                      <a:r>
                        <a:rPr lang="en-US" sz="1200" dirty="0"/>
                        <a:t>Other</a:t>
                      </a:r>
                    </a:p>
                  </a:txBody>
                  <a:tcPr/>
                </a:tc>
                <a:tc>
                  <a:txBody>
                    <a:bodyPr/>
                    <a:lstStyle/>
                    <a:p>
                      <a:r>
                        <a:rPr lang="en-US" sz="1200" dirty="0"/>
                        <a:t>Network</a:t>
                      </a:r>
                      <a:r>
                        <a:rPr lang="en-US" sz="1200" baseline="0" dirty="0"/>
                        <a:t> interface card</a:t>
                      </a:r>
                      <a:endParaRPr lang="en-US" sz="1200" dirty="0"/>
                    </a:p>
                  </a:txBody>
                  <a:tcPr/>
                </a:tc>
                <a:extLst>
                  <a:ext uri="{0D108BD9-81ED-4DB2-BD59-A6C34878D82A}">
                    <a16:rowId xmlns:a16="http://schemas.microsoft.com/office/drawing/2014/main" val="10005"/>
                  </a:ext>
                </a:extLst>
              </a:tr>
            </a:tbl>
          </a:graphicData>
        </a:graphic>
      </p:graphicFrame>
      <p:sp>
        <p:nvSpPr>
          <p:cNvPr id="13" name="Round Same Side Corner Rectangle 12"/>
          <p:cNvSpPr/>
          <p:nvPr/>
        </p:nvSpPr>
        <p:spPr bwMode="auto">
          <a:xfrm>
            <a:off x="563480" y="1287000"/>
            <a:ext cx="4800608" cy="304800"/>
          </a:xfrm>
          <a:prstGeom prst="round2SameRect">
            <a:avLst>
              <a:gd name="adj1" fmla="val 45481"/>
              <a:gd name="adj2" fmla="val 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Galaxy Repository</a:t>
            </a:r>
          </a:p>
        </p:txBody>
      </p:sp>
      <p:sp>
        <p:nvSpPr>
          <p:cNvPr id="15" name="Round Same Side Corner Rectangle 14"/>
          <p:cNvSpPr/>
          <p:nvPr/>
        </p:nvSpPr>
        <p:spPr bwMode="auto">
          <a:xfrm>
            <a:off x="539552" y="3212976"/>
            <a:ext cx="3571900" cy="304800"/>
          </a:xfrm>
          <a:prstGeom prst="round2SameRect">
            <a:avLst>
              <a:gd name="adj1" fmla="val 45481"/>
              <a:gd name="adj2" fmla="val 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All Systems</a:t>
            </a:r>
          </a:p>
        </p:txBody>
      </p:sp>
    </p:spTree>
    <p:extLst>
      <p:ext uri="{BB962C8B-B14F-4D97-AF65-F5344CB8AC3E}">
        <p14:creationId xmlns:p14="http://schemas.microsoft.com/office/powerpoint/2010/main" val="1223982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Wonderware System Platform</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sp>
        <p:nvSpPr>
          <p:cNvPr id="5" name="Project"/>
          <p:cNvSpPr/>
          <p:nvPr/>
        </p:nvSpPr>
        <p:spPr bwMode="auto">
          <a:xfrm>
            <a:off x="928662" y="1285860"/>
            <a:ext cx="7286676" cy="4429156"/>
          </a:xfrm>
          <a:prstGeom prst="roundRect">
            <a:avLst>
              <a:gd name="adj" fmla="val 3921"/>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charset="0"/>
              </a:rPr>
              <a:t>Project Specific Work</a:t>
            </a:r>
          </a:p>
        </p:txBody>
      </p:sp>
      <p:grpSp>
        <p:nvGrpSpPr>
          <p:cNvPr id="6" name="Technologies"/>
          <p:cNvGrpSpPr/>
          <p:nvPr/>
        </p:nvGrpSpPr>
        <p:grpSpPr>
          <a:xfrm>
            <a:off x="1071538" y="5143512"/>
            <a:ext cx="7000924" cy="428628"/>
            <a:chOff x="1071538" y="3143248"/>
            <a:chExt cx="7000924" cy="428628"/>
          </a:xfrm>
        </p:grpSpPr>
        <p:sp>
          <p:nvSpPr>
            <p:cNvPr id="7" name="Back"/>
            <p:cNvSpPr/>
            <p:nvPr/>
          </p:nvSpPr>
          <p:spPr bwMode="auto">
            <a:xfrm>
              <a:off x="1071538" y="3143248"/>
              <a:ext cx="7000924" cy="428628"/>
            </a:xfrm>
            <a:prstGeom prst="roundRect">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none" lIns="0" tIns="0" rIns="0" bIns="0" numCol="1" rtlCol="0" anchor="ctr" anchorCtr="0" compatLnSpc="1">
              <a:prstTxWarp prst="textNoShape">
                <a:avLst/>
              </a:prstTxWarp>
            </a:bodyPr>
            <a:lstStyle/>
            <a:p>
              <a:pPr algn="ctr"/>
              <a:endParaRPr lang="en-US" dirty="0">
                <a:solidFill>
                  <a:schemeClr val="bg1"/>
                </a:solidFill>
                <a:latin typeface="Arial" charset="0"/>
              </a:endParaRPr>
            </a:p>
          </p:txBody>
        </p:sp>
        <p:sp>
          <p:nvSpPr>
            <p:cNvPr id="8" name="Text"/>
            <p:cNvSpPr/>
            <p:nvPr/>
          </p:nvSpPr>
          <p:spPr bwMode="auto">
            <a:xfrm>
              <a:off x="1071538" y="3143248"/>
              <a:ext cx="3571900" cy="428628"/>
            </a:xfrm>
            <a:prstGeom prst="roundRect">
              <a:avLst/>
            </a:prstGeom>
            <a:no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none" lIns="0" tIns="0" rIns="0" bIns="0" numCol="1" rtlCol="0" anchor="ctr" anchorCtr="0" compatLnSpc="1">
              <a:prstTxWarp prst="textNoShape">
                <a:avLst/>
              </a:prstTxWarp>
            </a:bodyPr>
            <a:lstStyle/>
            <a:p>
              <a:pPr algn="ctr"/>
              <a:r>
                <a:rPr lang="en-US" dirty="0">
                  <a:solidFill>
                    <a:schemeClr val="bg1"/>
                  </a:solidFill>
                  <a:latin typeface="Arial" charset="0"/>
                </a:rPr>
                <a:t>Microsoft Technologies</a:t>
              </a:r>
            </a:p>
          </p:txBody>
        </p:sp>
        <p:sp>
          <p:nvSpPr>
            <p:cNvPr id="9" name="Text"/>
            <p:cNvSpPr/>
            <p:nvPr/>
          </p:nvSpPr>
          <p:spPr bwMode="auto">
            <a:xfrm>
              <a:off x="4500562" y="3143248"/>
              <a:ext cx="3571900" cy="428628"/>
            </a:xfrm>
            <a:prstGeom prst="roundRect">
              <a:avLst/>
            </a:prstGeom>
            <a:noFill/>
            <a:ln>
              <a:noFill/>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none" lIns="0" tIns="0" rIns="0" bIns="0" numCol="1" rtlCol="0" anchor="ctr" anchorCtr="0" compatLnSpc="1">
              <a:prstTxWarp prst="textNoShape">
                <a:avLst/>
              </a:prstTxWarp>
            </a:bodyPr>
            <a:lstStyle/>
            <a:p>
              <a:pPr algn="ctr"/>
              <a:r>
                <a:rPr lang="en-US" dirty="0">
                  <a:solidFill>
                    <a:schemeClr val="bg1"/>
                  </a:solidFill>
                  <a:latin typeface="Arial" charset="0"/>
                </a:rPr>
                <a:t>Industry Standards</a:t>
              </a:r>
            </a:p>
          </p:txBody>
        </p:sp>
        <p:cxnSp>
          <p:nvCxnSpPr>
            <p:cNvPr id="10" name="Divider"/>
            <p:cNvCxnSpPr>
              <a:stCxn id="7" idx="0"/>
              <a:endCxn id="7" idx="2"/>
            </p:cNvCxnSpPr>
            <p:nvPr/>
          </p:nvCxnSpPr>
          <p:spPr bwMode="auto">
            <a:xfrm rot="16200000" flipH="1">
              <a:off x="4357686" y="3357562"/>
              <a:ext cx="428628" cy="0"/>
            </a:xfrm>
            <a:prstGeom prst="line">
              <a:avLst/>
            </a:prstGeom>
            <a:solidFill>
              <a:schemeClr val="accent1"/>
            </a:solidFill>
            <a:ln w="12700" cap="flat" cmpd="sng" algn="ctr">
              <a:solidFill>
                <a:schemeClr val="bg1"/>
              </a:solidFill>
              <a:prstDash val="solid"/>
              <a:round/>
              <a:headEnd type="none" w="med" len="med"/>
              <a:tailEnd type="none" w="med" len="med"/>
            </a:ln>
            <a:effectLst/>
          </p:spPr>
        </p:cxnSp>
      </p:grpSp>
      <p:grpSp>
        <p:nvGrpSpPr>
          <p:cNvPr id="11" name="System Platform"/>
          <p:cNvGrpSpPr/>
          <p:nvPr/>
        </p:nvGrpSpPr>
        <p:grpSpPr>
          <a:xfrm>
            <a:off x="1071538" y="4071942"/>
            <a:ext cx="3357586" cy="928694"/>
            <a:chOff x="1071538" y="4071942"/>
            <a:chExt cx="3357586" cy="928694"/>
          </a:xfrm>
        </p:grpSpPr>
        <p:sp>
          <p:nvSpPr>
            <p:cNvPr id="12" name="Back"/>
            <p:cNvSpPr/>
            <p:nvPr/>
          </p:nvSpPr>
          <p:spPr bwMode="auto">
            <a:xfrm>
              <a:off x="1071538" y="4071942"/>
              <a:ext cx="3357586" cy="928694"/>
            </a:xfrm>
            <a:prstGeom prst="roundRect">
              <a:avLst>
                <a:gd name="adj" fmla="val 18441"/>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System Platform</a:t>
              </a:r>
            </a:p>
          </p:txBody>
        </p:sp>
        <p:pic>
          <p:nvPicPr>
            <p:cNvPr id="13" name="System Platform" descr="Icon - System Platform DS"/>
            <p:cNvPicPr>
              <a:picLocks noChangeAspect="1" noChangeArrowheads="1"/>
            </p:cNvPicPr>
            <p:nvPr/>
          </p:nvPicPr>
          <p:blipFill>
            <a:blip r:embed="rId3" cstate="print"/>
            <a:srcRect/>
            <a:stretch>
              <a:fillRect/>
            </a:stretch>
          </p:blipFill>
          <p:spPr bwMode="auto">
            <a:xfrm>
              <a:off x="1285852" y="4286256"/>
              <a:ext cx="547688" cy="593725"/>
            </a:xfrm>
            <a:prstGeom prst="rect">
              <a:avLst/>
            </a:prstGeom>
            <a:noFill/>
            <a:ln w="9525">
              <a:noFill/>
              <a:miter lim="800000"/>
              <a:headEnd/>
              <a:tailEnd/>
            </a:ln>
          </p:spPr>
        </p:pic>
      </p:grpSp>
      <p:grpSp>
        <p:nvGrpSpPr>
          <p:cNvPr id="14" name="Clients"/>
          <p:cNvGrpSpPr/>
          <p:nvPr/>
        </p:nvGrpSpPr>
        <p:grpSpPr>
          <a:xfrm>
            <a:off x="4714876" y="4071942"/>
            <a:ext cx="3357586" cy="928694"/>
            <a:chOff x="4714876" y="4071942"/>
            <a:chExt cx="3357586" cy="928694"/>
          </a:xfrm>
        </p:grpSpPr>
        <p:sp>
          <p:nvSpPr>
            <p:cNvPr id="15" name="Back"/>
            <p:cNvSpPr/>
            <p:nvPr/>
          </p:nvSpPr>
          <p:spPr bwMode="auto">
            <a:xfrm>
              <a:off x="4714876" y="4071942"/>
              <a:ext cx="3357586" cy="928694"/>
            </a:xfrm>
            <a:prstGeom prst="roundRect">
              <a:avLst>
                <a:gd name="adj" fmla="val 18441"/>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Clients</a:t>
              </a:r>
            </a:p>
          </p:txBody>
        </p:sp>
        <p:pic>
          <p:nvPicPr>
            <p:cNvPr id="16" name="Clients" descr="48"/>
            <p:cNvPicPr>
              <a:picLocks noChangeAspect="1" noChangeArrowheads="1"/>
            </p:cNvPicPr>
            <p:nvPr/>
          </p:nvPicPr>
          <p:blipFill>
            <a:blip r:embed="rId4" cstate="print"/>
            <a:srcRect/>
            <a:stretch>
              <a:fillRect/>
            </a:stretch>
          </p:blipFill>
          <p:spPr bwMode="auto">
            <a:xfrm>
              <a:off x="4857752" y="4079198"/>
              <a:ext cx="731838" cy="731838"/>
            </a:xfrm>
            <a:prstGeom prst="rect">
              <a:avLst/>
            </a:prstGeom>
            <a:noFill/>
            <a:ln w="9525">
              <a:noFill/>
              <a:miter lim="800000"/>
              <a:headEnd/>
              <a:tailEnd/>
            </a:ln>
          </p:spPr>
        </p:pic>
      </p:grpSp>
      <p:grpSp>
        <p:nvGrpSpPr>
          <p:cNvPr id="17" name="Function Modules"/>
          <p:cNvGrpSpPr/>
          <p:nvPr/>
        </p:nvGrpSpPr>
        <p:grpSpPr>
          <a:xfrm>
            <a:off x="1071538" y="3000372"/>
            <a:ext cx="5357850" cy="928694"/>
            <a:chOff x="1071538" y="3000372"/>
            <a:chExt cx="5357850" cy="928694"/>
          </a:xfrm>
        </p:grpSpPr>
        <p:sp>
          <p:nvSpPr>
            <p:cNvPr id="18" name="Back"/>
            <p:cNvSpPr/>
            <p:nvPr/>
          </p:nvSpPr>
          <p:spPr bwMode="auto">
            <a:xfrm>
              <a:off x="1071538" y="3000372"/>
              <a:ext cx="5357850" cy="928694"/>
            </a:xfrm>
            <a:prstGeom prst="roundRect">
              <a:avLst>
                <a:gd name="adj" fmla="val 18441"/>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chemeClr val="tx1"/>
                  </a:solidFill>
                  <a:latin typeface="Arial" charset="0"/>
                </a:rPr>
                <a:t>Function Modules</a:t>
              </a:r>
              <a:endParaRPr kumimoji="0" lang="en-US" sz="1800" b="0" i="0" u="none" strike="noStrike" cap="none" normalizeH="0" baseline="0" dirty="0">
                <a:ln>
                  <a:noFill/>
                </a:ln>
                <a:solidFill>
                  <a:schemeClr val="tx1"/>
                </a:solidFill>
                <a:effectLst/>
                <a:latin typeface="Arial" charset="0"/>
              </a:endParaRPr>
            </a:p>
          </p:txBody>
        </p:sp>
        <p:pic>
          <p:nvPicPr>
            <p:cNvPr id="19" name="Function Modules" descr="C:\Users\EricE\AppData\Local\Microsoft\Windows\Temporary Internet Files\Content.IE5\K30NAKHP\MCj04395870000[1].png"/>
            <p:cNvPicPr>
              <a:picLocks noChangeAspect="1" noChangeArrowheads="1"/>
            </p:cNvPicPr>
            <p:nvPr/>
          </p:nvPicPr>
          <p:blipFill>
            <a:blip r:embed="rId5"/>
            <a:srcRect/>
            <a:stretch>
              <a:fillRect/>
            </a:stretch>
          </p:blipFill>
          <p:spPr bwMode="auto">
            <a:xfrm>
              <a:off x="1214415" y="3214686"/>
              <a:ext cx="642942" cy="512645"/>
            </a:xfrm>
            <a:prstGeom prst="rect">
              <a:avLst/>
            </a:prstGeom>
            <a:noFill/>
          </p:spPr>
        </p:pic>
      </p:grpSp>
      <p:grpSp>
        <p:nvGrpSpPr>
          <p:cNvPr id="20" name="App and Packs"/>
          <p:cNvGrpSpPr/>
          <p:nvPr/>
        </p:nvGrpSpPr>
        <p:grpSpPr>
          <a:xfrm>
            <a:off x="1071538" y="1928802"/>
            <a:ext cx="4429156" cy="928694"/>
            <a:chOff x="1071538" y="1928802"/>
            <a:chExt cx="4429156" cy="928694"/>
          </a:xfrm>
        </p:grpSpPr>
        <p:sp>
          <p:nvSpPr>
            <p:cNvPr id="21" name="Back"/>
            <p:cNvSpPr/>
            <p:nvPr/>
          </p:nvSpPr>
          <p:spPr bwMode="auto">
            <a:xfrm>
              <a:off x="1071538" y="1928802"/>
              <a:ext cx="4429156" cy="928694"/>
            </a:xfrm>
            <a:prstGeom prst="roundRect">
              <a:avLst>
                <a:gd name="adj" fmla="val 18441"/>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Industry Applications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chemeClr val="tx1"/>
                  </a:solidFill>
                  <a:latin typeface="Arial" charset="0"/>
                </a:rPr>
                <a:t>Industry Packs</a:t>
              </a:r>
              <a:endParaRPr kumimoji="0" lang="en-US" sz="1800" b="0" i="0" u="none" strike="noStrike" cap="none" normalizeH="0" baseline="0" dirty="0">
                <a:ln>
                  <a:noFill/>
                </a:ln>
                <a:solidFill>
                  <a:schemeClr val="tx1"/>
                </a:solidFill>
                <a:effectLst/>
                <a:latin typeface="Arial" charset="0"/>
              </a:endParaRPr>
            </a:p>
          </p:txBody>
        </p:sp>
        <p:cxnSp>
          <p:nvCxnSpPr>
            <p:cNvPr id="22" name="Divider"/>
            <p:cNvCxnSpPr>
              <a:stCxn id="21" idx="1"/>
              <a:endCxn id="21" idx="3"/>
            </p:cNvCxnSpPr>
            <p:nvPr/>
          </p:nvCxnSpPr>
          <p:spPr bwMode="auto">
            <a:xfrm rot="10800000" flipH="1">
              <a:off x="1071538" y="2393149"/>
              <a:ext cx="4429156" cy="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96314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2"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Wonderware System Platform</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4" name="Footer Placeholder 3"/>
          <p:cNvSpPr>
            <a:spLocks noGrp="1"/>
          </p:cNvSpPr>
          <p:nvPr>
            <p:ph type="ftr" sz="quarter" idx="3"/>
          </p:nvPr>
        </p:nvSpPr>
        <p:spPr/>
        <p:txBody>
          <a:bodyPr/>
          <a:lstStyle/>
          <a:p>
            <a:r>
              <a:rPr lang="en-US"/>
              <a:t>Invensys proprietary &amp; confidential</a:t>
            </a:r>
          </a:p>
        </p:txBody>
      </p:sp>
      <p:sp>
        <p:nvSpPr>
          <p:cNvPr id="5" name="Part"/>
          <p:cNvSpPr/>
          <p:nvPr/>
        </p:nvSpPr>
        <p:spPr bwMode="auto">
          <a:xfrm>
            <a:off x="928662" y="3071810"/>
            <a:ext cx="7286676" cy="1857388"/>
          </a:xfrm>
          <a:prstGeom prst="roundRect">
            <a:avLst>
              <a:gd name="adj" fmla="val 5118"/>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Wonderware System Platform</a:t>
            </a:r>
          </a:p>
        </p:txBody>
      </p:sp>
      <p:sp>
        <p:nvSpPr>
          <p:cNvPr id="6" name="Comp"/>
          <p:cNvSpPr/>
          <p:nvPr/>
        </p:nvSpPr>
        <p:spPr bwMode="auto">
          <a:xfrm>
            <a:off x="1214414" y="3429000"/>
            <a:ext cx="1785950" cy="642942"/>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Application</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Server</a:t>
            </a:r>
          </a:p>
        </p:txBody>
      </p:sp>
      <p:sp>
        <p:nvSpPr>
          <p:cNvPr id="7" name="Comp"/>
          <p:cNvSpPr/>
          <p:nvPr/>
        </p:nvSpPr>
        <p:spPr bwMode="auto">
          <a:xfrm>
            <a:off x="3714744" y="3429000"/>
            <a:ext cx="1785950" cy="642942"/>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Historian</a:t>
            </a:r>
            <a:endParaRPr lang="en-US" sz="1400" dirty="0">
              <a:solidFill>
                <a:schemeClr val="tx1"/>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Server</a:t>
            </a:r>
          </a:p>
        </p:txBody>
      </p:sp>
      <p:sp>
        <p:nvSpPr>
          <p:cNvPr id="8" name="Comp"/>
          <p:cNvSpPr/>
          <p:nvPr/>
        </p:nvSpPr>
        <p:spPr bwMode="auto">
          <a:xfrm>
            <a:off x="6143636" y="3429000"/>
            <a:ext cx="1785950" cy="642942"/>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Information</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Server</a:t>
            </a:r>
          </a:p>
        </p:txBody>
      </p:sp>
      <p:sp>
        <p:nvSpPr>
          <p:cNvPr id="9" name="Comp"/>
          <p:cNvSpPr/>
          <p:nvPr/>
        </p:nvSpPr>
        <p:spPr bwMode="auto">
          <a:xfrm>
            <a:off x="1214414" y="4214818"/>
            <a:ext cx="6715172" cy="571504"/>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Device Integration Products</a:t>
            </a:r>
          </a:p>
        </p:txBody>
      </p:sp>
      <p:sp>
        <p:nvSpPr>
          <p:cNvPr id="10" name="Part"/>
          <p:cNvSpPr/>
          <p:nvPr/>
        </p:nvSpPr>
        <p:spPr bwMode="auto">
          <a:xfrm>
            <a:off x="928662" y="1142984"/>
            <a:ext cx="7286676" cy="1143008"/>
          </a:xfrm>
          <a:prstGeom prst="roundRect">
            <a:avLst>
              <a:gd name="adj" fmla="val 8422"/>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Wonderware Clients</a:t>
            </a:r>
          </a:p>
        </p:txBody>
      </p:sp>
      <p:sp>
        <p:nvSpPr>
          <p:cNvPr id="11" name="Comp"/>
          <p:cNvSpPr/>
          <p:nvPr/>
        </p:nvSpPr>
        <p:spPr bwMode="auto">
          <a:xfrm>
            <a:off x="1214414" y="1500174"/>
            <a:ext cx="1785950" cy="642942"/>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Arial" charset="0"/>
              </a:rPr>
              <a:t>InTouch</a:t>
            </a:r>
            <a:endParaRPr kumimoji="0" lang="en-US" sz="1400" b="0" i="0" u="none" strike="noStrike" cap="none" normalizeH="0" baseline="0" dirty="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1400" dirty="0">
                <a:solidFill>
                  <a:schemeClr val="tx1"/>
                </a:solidFill>
                <a:latin typeface="Arial" charset="0"/>
              </a:rPr>
              <a:t>(Visualization)</a:t>
            </a:r>
            <a:endParaRPr kumimoji="0" lang="en-US" sz="1400" b="0" i="0" u="none" strike="noStrike" cap="none" normalizeH="0" baseline="0" dirty="0">
              <a:ln>
                <a:noFill/>
              </a:ln>
              <a:solidFill>
                <a:schemeClr val="tx1"/>
              </a:solidFill>
              <a:effectLst/>
              <a:latin typeface="Arial" charset="0"/>
            </a:endParaRPr>
          </a:p>
        </p:txBody>
      </p:sp>
      <p:sp>
        <p:nvSpPr>
          <p:cNvPr id="12" name="Comp"/>
          <p:cNvSpPr/>
          <p:nvPr/>
        </p:nvSpPr>
        <p:spPr bwMode="auto">
          <a:xfrm>
            <a:off x="3714744" y="1500174"/>
            <a:ext cx="1785950" cy="642942"/>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Historian Client</a:t>
            </a:r>
          </a:p>
          <a:p>
            <a:pPr marL="0" marR="0" indent="0" algn="ctr" defTabSz="914400" rtl="0" eaLnBrk="1" fontAlgn="base" latinLnBrk="0" hangingPunct="1">
              <a:lnSpc>
                <a:spcPct val="100000"/>
              </a:lnSpc>
              <a:spcBef>
                <a:spcPct val="0"/>
              </a:spcBef>
              <a:spcAft>
                <a:spcPct val="0"/>
              </a:spcAft>
              <a:buClrTx/>
              <a:buSzTx/>
              <a:buFontTx/>
              <a:buNone/>
              <a:tabLst/>
            </a:pPr>
            <a:r>
              <a:rPr lang="en-US" sz="1400" dirty="0">
                <a:solidFill>
                  <a:schemeClr val="tx1"/>
                </a:solidFill>
                <a:latin typeface="Arial" charset="0"/>
              </a:rPr>
              <a:t>(Analysis)</a:t>
            </a:r>
            <a:endParaRPr kumimoji="0" lang="en-US" sz="1400" b="0" i="0" u="none" strike="noStrike" cap="none" normalizeH="0" baseline="0" dirty="0">
              <a:ln>
                <a:noFill/>
              </a:ln>
              <a:solidFill>
                <a:schemeClr val="tx1"/>
              </a:solidFill>
              <a:effectLst/>
              <a:latin typeface="Arial" charset="0"/>
            </a:endParaRPr>
          </a:p>
        </p:txBody>
      </p:sp>
      <p:sp>
        <p:nvSpPr>
          <p:cNvPr id="13" name="Comp"/>
          <p:cNvSpPr/>
          <p:nvPr/>
        </p:nvSpPr>
        <p:spPr bwMode="auto">
          <a:xfrm>
            <a:off x="6143636" y="1500174"/>
            <a:ext cx="1785950" cy="642942"/>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Information Server CAL</a:t>
            </a:r>
          </a:p>
          <a:p>
            <a:pPr marL="0" marR="0" indent="0" algn="ctr" defTabSz="914400" rtl="0" eaLnBrk="1" fontAlgn="base" latinLnBrk="0" hangingPunct="1">
              <a:lnSpc>
                <a:spcPct val="100000"/>
              </a:lnSpc>
              <a:spcBef>
                <a:spcPct val="0"/>
              </a:spcBef>
              <a:spcAft>
                <a:spcPct val="0"/>
              </a:spcAft>
              <a:buClrTx/>
              <a:buSzTx/>
              <a:buFontTx/>
              <a:buNone/>
              <a:tabLst/>
            </a:pPr>
            <a:r>
              <a:rPr lang="en-US" sz="1400" dirty="0">
                <a:solidFill>
                  <a:schemeClr val="tx1"/>
                </a:solidFill>
                <a:latin typeface="Arial" charset="0"/>
              </a:rPr>
              <a:t>(Report)</a:t>
            </a:r>
            <a:endParaRPr kumimoji="0" lang="en-US" sz="1400" b="0" i="0" u="none" strike="noStrike" cap="none" normalizeH="0" baseline="0" dirty="0">
              <a:ln>
                <a:noFill/>
              </a:ln>
              <a:solidFill>
                <a:schemeClr val="tx1"/>
              </a:solidFill>
              <a:effectLst/>
              <a:latin typeface="Arial" charset="0"/>
            </a:endParaRPr>
          </a:p>
        </p:txBody>
      </p:sp>
      <p:sp>
        <p:nvSpPr>
          <p:cNvPr id="14" name="Comm Parts"/>
          <p:cNvSpPr/>
          <p:nvPr/>
        </p:nvSpPr>
        <p:spPr bwMode="auto">
          <a:xfrm>
            <a:off x="4286248" y="2357430"/>
            <a:ext cx="571504" cy="642942"/>
          </a:xfrm>
          <a:prstGeom prst="upDownArrow">
            <a:avLst>
              <a:gd name="adj1" fmla="val 52883"/>
              <a:gd name="adj2" fmla="val 41351"/>
            </a:avLst>
          </a:prstGeom>
          <a:ln>
            <a:headEnd type="none" w="med" len="med"/>
            <a:tailEnd type="none" w="med" len="med"/>
          </a:ln>
        </p:spPr>
        <p:style>
          <a:lnRef idx="1">
            <a:schemeClr val="accent5"/>
          </a:lnRef>
          <a:fillRef idx="1002">
            <a:schemeClr val="lt2"/>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Data Src"/>
          <p:cNvSpPr/>
          <p:nvPr/>
        </p:nvSpPr>
        <p:spPr bwMode="auto">
          <a:xfrm>
            <a:off x="1214414" y="5715016"/>
            <a:ext cx="1857388" cy="642942"/>
          </a:xfrm>
          <a:prstGeom prst="roundRect">
            <a:avLst>
              <a:gd name="adj" fmla="val 11862"/>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3</a:t>
            </a:r>
            <a:r>
              <a:rPr kumimoji="0" lang="en-US" sz="1400" b="0" i="0" u="none" strike="noStrike" cap="none" normalizeH="0" baseline="30000" dirty="0">
                <a:ln>
                  <a:noFill/>
                </a:ln>
                <a:solidFill>
                  <a:schemeClr val="tx1"/>
                </a:solidFill>
                <a:effectLst/>
                <a:latin typeface="Arial" charset="0"/>
              </a:rPr>
              <a:t>rd</a:t>
            </a:r>
            <a:r>
              <a:rPr kumimoji="0" lang="en-US" sz="1400" b="0" i="0" u="none" strike="noStrike" cap="none" normalizeH="0" baseline="0" dirty="0">
                <a:ln>
                  <a:noFill/>
                </a:ln>
                <a:solidFill>
                  <a:schemeClr val="tx1"/>
                </a:solidFill>
                <a:effectLst/>
                <a:latin typeface="Arial" charset="0"/>
              </a:rPr>
              <a:t> Party</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Data Sources</a:t>
            </a:r>
          </a:p>
        </p:txBody>
      </p:sp>
      <p:sp>
        <p:nvSpPr>
          <p:cNvPr id="16" name="Data Src"/>
          <p:cNvSpPr/>
          <p:nvPr/>
        </p:nvSpPr>
        <p:spPr bwMode="auto">
          <a:xfrm>
            <a:off x="3643306" y="5715016"/>
            <a:ext cx="1857388" cy="642942"/>
          </a:xfrm>
          <a:prstGeom prst="roundRect">
            <a:avLst>
              <a:gd name="adj" fmla="val 11862"/>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Software Applications</a:t>
            </a:r>
          </a:p>
        </p:txBody>
      </p:sp>
      <p:sp>
        <p:nvSpPr>
          <p:cNvPr id="17" name="Data Src"/>
          <p:cNvSpPr/>
          <p:nvPr/>
        </p:nvSpPr>
        <p:spPr bwMode="auto">
          <a:xfrm>
            <a:off x="6072198" y="5715016"/>
            <a:ext cx="1857388" cy="642942"/>
          </a:xfrm>
          <a:prstGeom prst="roundRect">
            <a:avLst>
              <a:gd name="adj" fmla="val 11862"/>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3</a:t>
            </a:r>
            <a:r>
              <a:rPr kumimoji="0" lang="en-US" sz="1400" b="0" i="0" u="none" strike="noStrike" cap="none" normalizeH="0" baseline="30000" dirty="0">
                <a:ln>
                  <a:noFill/>
                </a:ln>
                <a:solidFill>
                  <a:schemeClr val="tx1"/>
                </a:solidFill>
                <a:effectLst/>
                <a:latin typeface="Arial" charset="0"/>
              </a:rPr>
              <a:t>rd</a:t>
            </a:r>
            <a:r>
              <a:rPr kumimoji="0" lang="en-US" sz="1400" b="0" i="0" u="none" strike="noStrike" cap="none" normalizeH="0" baseline="0" dirty="0">
                <a:ln>
                  <a:noFill/>
                </a:ln>
                <a:solidFill>
                  <a:schemeClr val="tx1"/>
                </a:solidFill>
                <a:effectLst/>
                <a:latin typeface="Arial" charset="0"/>
              </a:rPr>
              <a:t> Party</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Controllers</a:t>
            </a:r>
          </a:p>
        </p:txBody>
      </p:sp>
      <p:sp>
        <p:nvSpPr>
          <p:cNvPr id="18" name="Comm Data Src 1"/>
          <p:cNvSpPr/>
          <p:nvPr/>
        </p:nvSpPr>
        <p:spPr bwMode="auto">
          <a:xfrm>
            <a:off x="1785918" y="5000636"/>
            <a:ext cx="571504" cy="642942"/>
          </a:xfrm>
          <a:prstGeom prst="upDownArrow">
            <a:avLst>
              <a:gd name="adj1" fmla="val 52883"/>
              <a:gd name="adj2" fmla="val 41351"/>
            </a:avLst>
          </a:prstGeom>
          <a:ln>
            <a:headEnd type="none" w="med" len="med"/>
            <a:tailEnd type="none" w="med" len="med"/>
          </a:ln>
        </p:spPr>
        <p:style>
          <a:lnRef idx="1">
            <a:schemeClr val="accent5"/>
          </a:lnRef>
          <a:fillRef idx="1002">
            <a:schemeClr val="lt2"/>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Comm Data Src 2"/>
          <p:cNvSpPr/>
          <p:nvPr/>
        </p:nvSpPr>
        <p:spPr bwMode="auto">
          <a:xfrm>
            <a:off x="4286248" y="5000636"/>
            <a:ext cx="571504" cy="642942"/>
          </a:xfrm>
          <a:prstGeom prst="upDownArrow">
            <a:avLst>
              <a:gd name="adj1" fmla="val 52883"/>
              <a:gd name="adj2" fmla="val 41351"/>
            </a:avLst>
          </a:prstGeom>
          <a:ln>
            <a:headEnd type="none" w="med" len="med"/>
            <a:tailEnd type="none" w="med" len="med"/>
          </a:ln>
        </p:spPr>
        <p:style>
          <a:lnRef idx="1">
            <a:schemeClr val="accent5"/>
          </a:lnRef>
          <a:fillRef idx="1002">
            <a:schemeClr val="lt2"/>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Comm Data Src 3"/>
          <p:cNvSpPr/>
          <p:nvPr/>
        </p:nvSpPr>
        <p:spPr bwMode="auto">
          <a:xfrm>
            <a:off x="6715140" y="5000636"/>
            <a:ext cx="571504" cy="642942"/>
          </a:xfrm>
          <a:prstGeom prst="upDownArrow">
            <a:avLst>
              <a:gd name="adj1" fmla="val 52883"/>
              <a:gd name="adj2" fmla="val 41351"/>
            </a:avLst>
          </a:prstGeom>
          <a:ln>
            <a:headEnd type="none" w="med" len="med"/>
            <a:tailEnd type="none" w="med" len="med"/>
          </a:ln>
        </p:spPr>
        <p:style>
          <a:lnRef idx="1">
            <a:schemeClr val="accent5"/>
          </a:lnRef>
          <a:fillRef idx="1002">
            <a:schemeClr val="lt2"/>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9938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dissolve">
                                      <p:cBhvr>
                                        <p:cTn id="38" dur="500"/>
                                        <p:tgtEl>
                                          <p:spTgt spid="17"/>
                                        </p:tgtEl>
                                      </p:cBhvr>
                                    </p:animEffect>
                                  </p:childTnLst>
                                </p:cTn>
                              </p:par>
                            </p:childTnLst>
                          </p:cTn>
                        </p:par>
                        <p:par>
                          <p:cTn id="39" fill="hold">
                            <p:stCondLst>
                              <p:cond delay="500"/>
                            </p:stCondLst>
                            <p:childTnLst>
                              <p:par>
                                <p:cTn id="40" presetID="17" presetClass="entr" presetSubtype="4"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par>
                                <p:cTn id="46" presetID="17" presetClass="entr" presetSubtype="4"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ppt_x</p:attrName>
                                        </p:attrNameLst>
                                      </p:cBhvr>
                                      <p:tavLst>
                                        <p:tav tm="0">
                                          <p:val>
                                            <p:strVal val="#ppt_x"/>
                                          </p:val>
                                        </p:tav>
                                        <p:tav tm="100000">
                                          <p:val>
                                            <p:strVal val="#ppt_x"/>
                                          </p:val>
                                        </p:tav>
                                      </p:tavLst>
                                    </p:anim>
                                    <p:anim calcmode="lin" valueType="num">
                                      <p:cBhvr>
                                        <p:cTn id="49" dur="500" fill="hold"/>
                                        <p:tgtEl>
                                          <p:spTgt spid="20"/>
                                        </p:tgtEl>
                                        <p:attrNameLst>
                                          <p:attrName>ppt_y</p:attrName>
                                        </p:attrNameLst>
                                      </p:cBhvr>
                                      <p:tavLst>
                                        <p:tav tm="0">
                                          <p:val>
                                            <p:strVal val="#ppt_y+#ppt_h/2"/>
                                          </p:val>
                                        </p:tav>
                                        <p:tav tm="100000">
                                          <p:val>
                                            <p:strVal val="#ppt_y"/>
                                          </p:val>
                                        </p:tav>
                                      </p:tavLst>
                                    </p:anim>
                                    <p:anim calcmode="lin" valueType="num">
                                      <p:cBhvr>
                                        <p:cTn id="50" dur="500" fill="hold"/>
                                        <p:tgtEl>
                                          <p:spTgt spid="20"/>
                                        </p:tgtEl>
                                        <p:attrNameLst>
                                          <p:attrName>ppt_w</p:attrName>
                                        </p:attrNameLst>
                                      </p:cBhvr>
                                      <p:tavLst>
                                        <p:tav tm="0">
                                          <p:val>
                                            <p:strVal val="#ppt_w"/>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childTnLst>
                                </p:cTn>
                              </p:par>
                              <p:par>
                                <p:cTn id="52" presetID="17" presetClass="entr" presetSubtype="4"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ppt_x</p:attrName>
                                        </p:attrNameLst>
                                      </p:cBhvr>
                                      <p:tavLst>
                                        <p:tav tm="0">
                                          <p:val>
                                            <p:strVal val="#ppt_x"/>
                                          </p:val>
                                        </p:tav>
                                        <p:tav tm="100000">
                                          <p:val>
                                            <p:strVal val="#ppt_x"/>
                                          </p:val>
                                        </p:tav>
                                      </p:tavLst>
                                    </p:anim>
                                    <p:anim calcmode="lin" valueType="num">
                                      <p:cBhvr>
                                        <p:cTn id="55" dur="500" fill="hold"/>
                                        <p:tgtEl>
                                          <p:spTgt spid="18"/>
                                        </p:tgtEl>
                                        <p:attrNameLst>
                                          <p:attrName>ppt_y</p:attrName>
                                        </p:attrNameLst>
                                      </p:cBhvr>
                                      <p:tavLst>
                                        <p:tav tm="0">
                                          <p:val>
                                            <p:strVal val="#ppt_y+#ppt_h/2"/>
                                          </p:val>
                                        </p:tav>
                                        <p:tav tm="100000">
                                          <p:val>
                                            <p:strVal val="#ppt_y"/>
                                          </p:val>
                                        </p:tav>
                                      </p:tavLst>
                                    </p:anim>
                                    <p:anim calcmode="lin" valueType="num">
                                      <p:cBhvr>
                                        <p:cTn id="56" dur="500" fill="hold"/>
                                        <p:tgtEl>
                                          <p:spTgt spid="18"/>
                                        </p:tgtEl>
                                        <p:attrNameLst>
                                          <p:attrName>ppt_w</p:attrName>
                                        </p:attrNameLst>
                                      </p:cBhvr>
                                      <p:tavLst>
                                        <p:tav tm="0">
                                          <p:val>
                                            <p:strVal val="#ppt_w"/>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dissolve">
                                      <p:cBhvr>
                                        <p:cTn id="62" dur="500"/>
                                        <p:tgtEl>
                                          <p:spTgt spid="10"/>
                                        </p:tgtEl>
                                      </p:cBhvr>
                                    </p:animEffect>
                                  </p:childTnLst>
                                </p:cTn>
                              </p:par>
                            </p:childTnLst>
                          </p:cTn>
                        </p:par>
                        <p:par>
                          <p:cTn id="63" fill="hold">
                            <p:stCondLst>
                              <p:cond delay="500"/>
                            </p:stCondLst>
                            <p:childTnLst>
                              <p:par>
                                <p:cTn id="64" presetID="17" presetClass="entr" presetSubtype="1"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ppt_x</p:attrName>
                                        </p:attrNameLst>
                                      </p:cBhvr>
                                      <p:tavLst>
                                        <p:tav tm="0">
                                          <p:val>
                                            <p:strVal val="#ppt_x"/>
                                          </p:val>
                                        </p:tav>
                                        <p:tav tm="100000">
                                          <p:val>
                                            <p:strVal val="#ppt_x"/>
                                          </p:val>
                                        </p:tav>
                                      </p:tavLst>
                                    </p:anim>
                                    <p:anim calcmode="lin" valueType="num">
                                      <p:cBhvr>
                                        <p:cTn id="67" dur="500" fill="hold"/>
                                        <p:tgtEl>
                                          <p:spTgt spid="14"/>
                                        </p:tgtEl>
                                        <p:attrNameLst>
                                          <p:attrName>ppt_y</p:attrName>
                                        </p:attrNameLst>
                                      </p:cBhvr>
                                      <p:tavLst>
                                        <p:tav tm="0">
                                          <p:val>
                                            <p:strVal val="#ppt_y-#ppt_h/2"/>
                                          </p:val>
                                        </p:tav>
                                        <p:tav tm="100000">
                                          <p:val>
                                            <p:strVal val="#ppt_y"/>
                                          </p:val>
                                        </p:tav>
                                      </p:tavLst>
                                    </p:anim>
                                    <p:anim calcmode="lin" valueType="num">
                                      <p:cBhvr>
                                        <p:cTn id="68" dur="500" fill="hold"/>
                                        <p:tgtEl>
                                          <p:spTgt spid="14"/>
                                        </p:tgtEl>
                                        <p:attrNameLst>
                                          <p:attrName>ppt_w</p:attrName>
                                        </p:attrNameLst>
                                      </p:cBhvr>
                                      <p:tavLst>
                                        <p:tav tm="0">
                                          <p:val>
                                            <p:strVal val="#ppt_w"/>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dissolve">
                                      <p:cBhvr>
                                        <p:cTn id="74" dur="500"/>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dissolve">
                                      <p:cBhvr>
                                        <p:cTn id="79" dur="500"/>
                                        <p:tgtEl>
                                          <p:spTgt spid="12"/>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dissolve">
                                      <p:cBhvr>
                                        <p:cTn id="8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7086600" cy="609600"/>
          </a:xfrm>
        </p:spPr>
        <p:txBody>
          <a:bodyPr>
            <a:noAutofit/>
          </a:bodyPr>
          <a:lstStyle/>
          <a:p>
            <a:r>
              <a:rPr lang="en-US" sz="3200" dirty="0">
                <a:cs typeface="Arial" pitchFamily="34" charset="0"/>
              </a:rPr>
              <a:t>MES 4.0 in the ISA Model</a:t>
            </a:r>
          </a:p>
        </p:txBody>
      </p:sp>
      <p:sp>
        <p:nvSpPr>
          <p:cNvPr id="27" name="Pentagon 26"/>
          <p:cNvSpPr/>
          <p:nvPr/>
        </p:nvSpPr>
        <p:spPr>
          <a:xfrm>
            <a:off x="1981200" y="2948136"/>
            <a:ext cx="6324600" cy="609600"/>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marL="2062163"/>
            <a:r>
              <a:rPr lang="en-US" sz="1400" dirty="0">
                <a:cs typeface="Arial" pitchFamily="34" charset="0"/>
              </a:rPr>
              <a:t>Level 3</a:t>
            </a:r>
          </a:p>
          <a:p>
            <a:pPr marL="2062163"/>
            <a:r>
              <a:rPr lang="en-US" b="1" dirty="0">
                <a:cs typeface="Arial" pitchFamily="34" charset="0"/>
              </a:rPr>
              <a:t>Production Supervision</a:t>
            </a:r>
          </a:p>
        </p:txBody>
      </p:sp>
      <p:pic>
        <p:nvPicPr>
          <p:cNvPr id="25" name="Picture 3" descr="SI_diagram_small"/>
          <p:cNvPicPr>
            <a:picLocks noChangeAspect="1" noChangeArrowheads="1"/>
          </p:cNvPicPr>
          <p:nvPr/>
        </p:nvPicPr>
        <p:blipFill>
          <a:blip r:embed="rId3"/>
          <a:srcRect/>
          <a:stretch>
            <a:fillRect/>
          </a:stretch>
        </p:blipFill>
        <p:spPr bwMode="auto">
          <a:xfrm>
            <a:off x="42862" y="1099235"/>
            <a:ext cx="3767138" cy="5354101"/>
          </a:xfrm>
          <a:prstGeom prst="rect">
            <a:avLst/>
          </a:prstGeom>
          <a:noFill/>
        </p:spPr>
      </p:pic>
      <p:grpSp>
        <p:nvGrpSpPr>
          <p:cNvPr id="3" name="Group 10"/>
          <p:cNvGrpSpPr/>
          <p:nvPr/>
        </p:nvGrpSpPr>
        <p:grpSpPr>
          <a:xfrm>
            <a:off x="1946376" y="3531747"/>
            <a:ext cx="6283224" cy="2919043"/>
            <a:chOff x="1946376" y="3938957"/>
            <a:chExt cx="6283224" cy="2919043"/>
          </a:xfrm>
        </p:grpSpPr>
        <p:sp>
          <p:nvSpPr>
            <p:cNvPr id="35" name="Freeform 34"/>
            <p:cNvSpPr/>
            <p:nvPr/>
          </p:nvSpPr>
          <p:spPr>
            <a:xfrm>
              <a:off x="1946376" y="3938957"/>
              <a:ext cx="4593439" cy="1823276"/>
            </a:xfrm>
            <a:custGeom>
              <a:avLst/>
              <a:gdLst>
                <a:gd name="connsiteX0" fmla="*/ 0 w 5136205"/>
                <a:gd name="connsiteY0" fmla="*/ 1517515 h 1517515"/>
                <a:gd name="connsiteX1" fmla="*/ 1079771 w 5136205"/>
                <a:gd name="connsiteY1" fmla="*/ 0 h 1517515"/>
                <a:gd name="connsiteX2" fmla="*/ 5136205 w 5136205"/>
                <a:gd name="connsiteY2" fmla="*/ 0 h 1517515"/>
                <a:gd name="connsiteX3" fmla="*/ 836579 w 5136205"/>
                <a:gd name="connsiteY3" fmla="*/ 1488332 h 1517515"/>
                <a:gd name="connsiteX4" fmla="*/ 836579 w 5136205"/>
                <a:gd name="connsiteY4" fmla="*/ 1488332 h 1517515"/>
                <a:gd name="connsiteX0" fmla="*/ 0 w 5136205"/>
                <a:gd name="connsiteY0" fmla="*/ 1517515 h 1517515"/>
                <a:gd name="connsiteX1" fmla="*/ 1079771 w 5136205"/>
                <a:gd name="connsiteY1" fmla="*/ 0 h 1517515"/>
                <a:gd name="connsiteX2" fmla="*/ 5136205 w 5136205"/>
                <a:gd name="connsiteY2" fmla="*/ 0 h 1517515"/>
                <a:gd name="connsiteX3" fmla="*/ 3069077 w 5136205"/>
                <a:gd name="connsiteY3" fmla="*/ 1076528 h 1517515"/>
                <a:gd name="connsiteX4" fmla="*/ 836579 w 5136205"/>
                <a:gd name="connsiteY4" fmla="*/ 1488332 h 1517515"/>
                <a:gd name="connsiteX5" fmla="*/ 836579 w 5136205"/>
                <a:gd name="connsiteY5" fmla="*/ 1488332 h 1517515"/>
                <a:gd name="connsiteX0" fmla="*/ 0 w 3078805"/>
                <a:gd name="connsiteY0" fmla="*/ 1517515 h 1517515"/>
                <a:gd name="connsiteX1" fmla="*/ 1079771 w 3078805"/>
                <a:gd name="connsiteY1" fmla="*/ 0 h 1517515"/>
                <a:gd name="connsiteX2" fmla="*/ 3078805 w 3078805"/>
                <a:gd name="connsiteY2" fmla="*/ 1066800 h 1517515"/>
                <a:gd name="connsiteX3" fmla="*/ 3069077 w 3078805"/>
                <a:gd name="connsiteY3" fmla="*/ 1076528 h 1517515"/>
                <a:gd name="connsiteX4" fmla="*/ 836579 w 3078805"/>
                <a:gd name="connsiteY4" fmla="*/ 1488332 h 1517515"/>
                <a:gd name="connsiteX5" fmla="*/ 836579 w 3078805"/>
                <a:gd name="connsiteY5" fmla="*/ 1488332 h 1517515"/>
                <a:gd name="connsiteX0" fmla="*/ 0 w 3078805"/>
                <a:gd name="connsiteY0" fmla="*/ 1517515 h 1548320"/>
                <a:gd name="connsiteX1" fmla="*/ 1079771 w 3078805"/>
                <a:gd name="connsiteY1" fmla="*/ 0 h 1548320"/>
                <a:gd name="connsiteX2" fmla="*/ 3078805 w 3078805"/>
                <a:gd name="connsiteY2" fmla="*/ 1066800 h 1548320"/>
                <a:gd name="connsiteX3" fmla="*/ 3069077 w 3078805"/>
                <a:gd name="connsiteY3" fmla="*/ 1076528 h 1548320"/>
                <a:gd name="connsiteX4" fmla="*/ 836579 w 3078805"/>
                <a:gd name="connsiteY4" fmla="*/ 1488332 h 1548320"/>
                <a:gd name="connsiteX5" fmla="*/ 836579 w 3078805"/>
                <a:gd name="connsiteY5" fmla="*/ 1488332 h 1548320"/>
                <a:gd name="connsiteX0" fmla="*/ 0 w 3078805"/>
                <a:gd name="connsiteY0" fmla="*/ 1517515 h 1548320"/>
                <a:gd name="connsiteX1" fmla="*/ 1079771 w 3078805"/>
                <a:gd name="connsiteY1" fmla="*/ 0 h 1548320"/>
                <a:gd name="connsiteX2" fmla="*/ 3078805 w 3078805"/>
                <a:gd name="connsiteY2" fmla="*/ 1066800 h 1548320"/>
                <a:gd name="connsiteX3" fmla="*/ 3069077 w 3078805"/>
                <a:gd name="connsiteY3" fmla="*/ 1076528 h 1548320"/>
                <a:gd name="connsiteX4" fmla="*/ 836579 w 3078805"/>
                <a:gd name="connsiteY4" fmla="*/ 1488332 h 1548320"/>
                <a:gd name="connsiteX5" fmla="*/ 836579 w 3078805"/>
                <a:gd name="connsiteY5" fmla="*/ 1488332 h 1548320"/>
                <a:gd name="connsiteX0" fmla="*/ 0 w 3078805"/>
                <a:gd name="connsiteY0" fmla="*/ 1517515 h 1548320"/>
                <a:gd name="connsiteX1" fmla="*/ 1079771 w 3078805"/>
                <a:gd name="connsiteY1" fmla="*/ 0 h 1548320"/>
                <a:gd name="connsiteX2" fmla="*/ 3078805 w 3078805"/>
                <a:gd name="connsiteY2" fmla="*/ 1066800 h 1548320"/>
                <a:gd name="connsiteX3" fmla="*/ 3069077 w 3078805"/>
                <a:gd name="connsiteY3" fmla="*/ 1076528 h 1548320"/>
                <a:gd name="connsiteX4" fmla="*/ 836579 w 3078805"/>
                <a:gd name="connsiteY4" fmla="*/ 1488332 h 1548320"/>
                <a:gd name="connsiteX5" fmla="*/ 836579 w 3078805"/>
                <a:gd name="connsiteY5" fmla="*/ 1488332 h 1548320"/>
                <a:gd name="connsiteX0" fmla="*/ 0 w 3078805"/>
                <a:gd name="connsiteY0" fmla="*/ 1517515 h 1548320"/>
                <a:gd name="connsiteX1" fmla="*/ 1079771 w 3078805"/>
                <a:gd name="connsiteY1" fmla="*/ 0 h 1548320"/>
                <a:gd name="connsiteX2" fmla="*/ 3078805 w 3078805"/>
                <a:gd name="connsiteY2" fmla="*/ 1066800 h 1548320"/>
                <a:gd name="connsiteX3" fmla="*/ 3069077 w 3078805"/>
                <a:gd name="connsiteY3" fmla="*/ 1076528 h 1548320"/>
                <a:gd name="connsiteX4" fmla="*/ 836579 w 3078805"/>
                <a:gd name="connsiteY4" fmla="*/ 1488332 h 1548320"/>
                <a:gd name="connsiteX5" fmla="*/ 836579 w 3078805"/>
                <a:gd name="connsiteY5" fmla="*/ 1488332 h 1548320"/>
                <a:gd name="connsiteX0" fmla="*/ 0 w 3078805"/>
                <a:gd name="connsiteY0" fmla="*/ 1517515 h 1517515"/>
                <a:gd name="connsiteX1" fmla="*/ 1079771 w 3078805"/>
                <a:gd name="connsiteY1" fmla="*/ 0 h 1517515"/>
                <a:gd name="connsiteX2" fmla="*/ 3078805 w 3078805"/>
                <a:gd name="connsiteY2" fmla="*/ 1066800 h 1517515"/>
                <a:gd name="connsiteX3" fmla="*/ 1697477 w 3078805"/>
                <a:gd name="connsiteY3" fmla="*/ 795015 h 1517515"/>
                <a:gd name="connsiteX4" fmla="*/ 836579 w 3078805"/>
                <a:gd name="connsiteY4" fmla="*/ 1488332 h 1517515"/>
                <a:gd name="connsiteX5" fmla="*/ 836579 w 3078805"/>
                <a:gd name="connsiteY5" fmla="*/ 1488332 h 1517515"/>
                <a:gd name="connsiteX0" fmla="*/ 0 w 1738009"/>
                <a:gd name="connsiteY0" fmla="*/ 1637932 h 1637932"/>
                <a:gd name="connsiteX1" fmla="*/ 1079771 w 1738009"/>
                <a:gd name="connsiteY1" fmla="*/ 120417 h 1637932"/>
                <a:gd name="connsiteX2" fmla="*/ 1697477 w 1738009"/>
                <a:gd name="connsiteY2" fmla="*/ 915432 h 1637932"/>
                <a:gd name="connsiteX3" fmla="*/ 836579 w 1738009"/>
                <a:gd name="connsiteY3" fmla="*/ 1608749 h 1637932"/>
                <a:gd name="connsiteX4" fmla="*/ 836579 w 1738009"/>
                <a:gd name="connsiteY4" fmla="*/ 1608749 h 1637932"/>
                <a:gd name="connsiteX0" fmla="*/ 0 w 2673486"/>
                <a:gd name="connsiteY0" fmla="*/ 1637932 h 1637932"/>
                <a:gd name="connsiteX1" fmla="*/ 1079771 w 2673486"/>
                <a:gd name="connsiteY1" fmla="*/ 120417 h 1637932"/>
                <a:gd name="connsiteX2" fmla="*/ 1697477 w 2673486"/>
                <a:gd name="connsiteY2" fmla="*/ 915432 h 1637932"/>
                <a:gd name="connsiteX3" fmla="*/ 2673486 w 2673486"/>
                <a:gd name="connsiteY3" fmla="*/ 929018 h 1637932"/>
                <a:gd name="connsiteX4" fmla="*/ 836579 w 2673486"/>
                <a:gd name="connsiteY4" fmla="*/ 1608749 h 1637932"/>
                <a:gd name="connsiteX5" fmla="*/ 836579 w 2673486"/>
                <a:gd name="connsiteY5" fmla="*/ 1608749 h 1637932"/>
                <a:gd name="connsiteX0" fmla="*/ 0 w 2816969"/>
                <a:gd name="connsiteY0" fmla="*/ 1637932 h 1637932"/>
                <a:gd name="connsiteX1" fmla="*/ 1079771 w 2816969"/>
                <a:gd name="connsiteY1" fmla="*/ 120417 h 1637932"/>
                <a:gd name="connsiteX2" fmla="*/ 1697477 w 2816969"/>
                <a:gd name="connsiteY2" fmla="*/ 915432 h 1637932"/>
                <a:gd name="connsiteX3" fmla="*/ 2673486 w 2816969"/>
                <a:gd name="connsiteY3" fmla="*/ 929018 h 1637932"/>
                <a:gd name="connsiteX4" fmla="*/ 836579 w 2816969"/>
                <a:gd name="connsiteY4" fmla="*/ 1608749 h 1637932"/>
                <a:gd name="connsiteX5" fmla="*/ 836579 w 2816969"/>
                <a:gd name="connsiteY5" fmla="*/ 1608749 h 1637932"/>
                <a:gd name="connsiteX0" fmla="*/ 0 w 2816969"/>
                <a:gd name="connsiteY0" fmla="*/ 1637932 h 1637932"/>
                <a:gd name="connsiteX1" fmla="*/ 1079771 w 2816969"/>
                <a:gd name="connsiteY1" fmla="*/ 120417 h 1637932"/>
                <a:gd name="connsiteX2" fmla="*/ 1697477 w 2816969"/>
                <a:gd name="connsiteY2" fmla="*/ 915432 h 1637932"/>
                <a:gd name="connsiteX3" fmla="*/ 2673486 w 2816969"/>
                <a:gd name="connsiteY3" fmla="*/ 929018 h 1637932"/>
                <a:gd name="connsiteX4" fmla="*/ 836579 w 2816969"/>
                <a:gd name="connsiteY4" fmla="*/ 1608749 h 1637932"/>
                <a:gd name="connsiteX5" fmla="*/ 836579 w 2816969"/>
                <a:gd name="connsiteY5" fmla="*/ 1608749 h 1637932"/>
                <a:gd name="connsiteX0" fmla="*/ 0 w 2673486"/>
                <a:gd name="connsiteY0" fmla="*/ 1637932 h 1637932"/>
                <a:gd name="connsiteX1" fmla="*/ 1079771 w 2673486"/>
                <a:gd name="connsiteY1" fmla="*/ 120417 h 1637932"/>
                <a:gd name="connsiteX2" fmla="*/ 1697477 w 2673486"/>
                <a:gd name="connsiteY2" fmla="*/ 915432 h 1637932"/>
                <a:gd name="connsiteX3" fmla="*/ 2673486 w 2673486"/>
                <a:gd name="connsiteY3" fmla="*/ 929018 h 1637932"/>
                <a:gd name="connsiteX4" fmla="*/ 836579 w 2673486"/>
                <a:gd name="connsiteY4" fmla="*/ 1608749 h 1637932"/>
                <a:gd name="connsiteX5" fmla="*/ 836579 w 2673486"/>
                <a:gd name="connsiteY5" fmla="*/ 1608749 h 1637932"/>
                <a:gd name="connsiteX0" fmla="*/ 0 w 2673486"/>
                <a:gd name="connsiteY0" fmla="*/ 1517515 h 1517515"/>
                <a:gd name="connsiteX1" fmla="*/ 1079771 w 2673486"/>
                <a:gd name="connsiteY1" fmla="*/ 0 h 1517515"/>
                <a:gd name="connsiteX2" fmla="*/ 1697477 w 2673486"/>
                <a:gd name="connsiteY2" fmla="*/ 795015 h 1517515"/>
                <a:gd name="connsiteX3" fmla="*/ 2673486 w 2673486"/>
                <a:gd name="connsiteY3" fmla="*/ 808601 h 1517515"/>
                <a:gd name="connsiteX4" fmla="*/ 836579 w 2673486"/>
                <a:gd name="connsiteY4" fmla="*/ 1488332 h 1517515"/>
                <a:gd name="connsiteX5" fmla="*/ 836579 w 2673486"/>
                <a:gd name="connsiteY5" fmla="*/ 1488332 h 1517515"/>
                <a:gd name="connsiteX0" fmla="*/ 0 w 2673486"/>
                <a:gd name="connsiteY0" fmla="*/ 1517515 h 1517515"/>
                <a:gd name="connsiteX1" fmla="*/ 1079771 w 2673486"/>
                <a:gd name="connsiteY1" fmla="*/ 0 h 1517515"/>
                <a:gd name="connsiteX2" fmla="*/ 1697477 w 2673486"/>
                <a:gd name="connsiteY2" fmla="*/ 795015 h 1517515"/>
                <a:gd name="connsiteX3" fmla="*/ 2673486 w 2673486"/>
                <a:gd name="connsiteY3" fmla="*/ 808601 h 1517515"/>
                <a:gd name="connsiteX4" fmla="*/ 836579 w 2673486"/>
                <a:gd name="connsiteY4" fmla="*/ 1488332 h 1517515"/>
                <a:gd name="connsiteX5" fmla="*/ 836579 w 2673486"/>
                <a:gd name="connsiteY5" fmla="*/ 1488332 h 1517515"/>
                <a:gd name="connsiteX0" fmla="*/ 0 w 2673486"/>
                <a:gd name="connsiteY0" fmla="*/ 1376759 h 1376759"/>
                <a:gd name="connsiteX1" fmla="*/ 1460771 w 2673486"/>
                <a:gd name="connsiteY1" fmla="*/ 0 h 1376759"/>
                <a:gd name="connsiteX2" fmla="*/ 1697477 w 2673486"/>
                <a:gd name="connsiteY2" fmla="*/ 654259 h 1376759"/>
                <a:gd name="connsiteX3" fmla="*/ 2673486 w 2673486"/>
                <a:gd name="connsiteY3" fmla="*/ 667845 h 1376759"/>
                <a:gd name="connsiteX4" fmla="*/ 836579 w 2673486"/>
                <a:gd name="connsiteY4" fmla="*/ 1347576 h 1376759"/>
                <a:gd name="connsiteX5" fmla="*/ 836579 w 2673486"/>
                <a:gd name="connsiteY5" fmla="*/ 1347576 h 1376759"/>
                <a:gd name="connsiteX0" fmla="*/ 0 w 2673486"/>
                <a:gd name="connsiteY0" fmla="*/ 1423678 h 1423678"/>
                <a:gd name="connsiteX1" fmla="*/ 1460771 w 2673486"/>
                <a:gd name="connsiteY1" fmla="*/ 0 h 1423678"/>
                <a:gd name="connsiteX2" fmla="*/ 1697477 w 2673486"/>
                <a:gd name="connsiteY2" fmla="*/ 701178 h 1423678"/>
                <a:gd name="connsiteX3" fmla="*/ 2673486 w 2673486"/>
                <a:gd name="connsiteY3" fmla="*/ 714764 h 1423678"/>
                <a:gd name="connsiteX4" fmla="*/ 836579 w 2673486"/>
                <a:gd name="connsiteY4" fmla="*/ 1394495 h 1423678"/>
                <a:gd name="connsiteX5" fmla="*/ 836579 w 2673486"/>
                <a:gd name="connsiteY5" fmla="*/ 1394495 h 1423678"/>
                <a:gd name="connsiteX0" fmla="*/ 0 w 2673486"/>
                <a:gd name="connsiteY0" fmla="*/ 1423678 h 1423678"/>
                <a:gd name="connsiteX1" fmla="*/ 1460771 w 2673486"/>
                <a:gd name="connsiteY1" fmla="*/ 0 h 1423678"/>
                <a:gd name="connsiteX2" fmla="*/ 1697477 w 2673486"/>
                <a:gd name="connsiteY2" fmla="*/ 701178 h 1423678"/>
                <a:gd name="connsiteX3" fmla="*/ 2673486 w 2673486"/>
                <a:gd name="connsiteY3" fmla="*/ 714764 h 1423678"/>
                <a:gd name="connsiteX4" fmla="*/ 836579 w 2673486"/>
                <a:gd name="connsiteY4" fmla="*/ 1394495 h 1423678"/>
                <a:gd name="connsiteX5" fmla="*/ 836579 w 2673486"/>
                <a:gd name="connsiteY5" fmla="*/ 1394495 h 1423678"/>
                <a:gd name="connsiteX0" fmla="*/ 0 w 3122072"/>
                <a:gd name="connsiteY0" fmla="*/ 1423678 h 1423678"/>
                <a:gd name="connsiteX1" fmla="*/ 1460771 w 3122072"/>
                <a:gd name="connsiteY1" fmla="*/ 0 h 1423678"/>
                <a:gd name="connsiteX2" fmla="*/ 1697477 w 3122072"/>
                <a:gd name="connsiteY2" fmla="*/ 701178 h 1423678"/>
                <a:gd name="connsiteX3" fmla="*/ 2673486 w 3122072"/>
                <a:gd name="connsiteY3" fmla="*/ 714764 h 1423678"/>
                <a:gd name="connsiteX4" fmla="*/ 3122072 w 3122072"/>
                <a:gd name="connsiteY4" fmla="*/ 715512 h 1423678"/>
                <a:gd name="connsiteX5" fmla="*/ 836579 w 3122072"/>
                <a:gd name="connsiteY5" fmla="*/ 1394495 h 1423678"/>
                <a:gd name="connsiteX6" fmla="*/ 836579 w 3122072"/>
                <a:gd name="connsiteY6" fmla="*/ 1394495 h 1423678"/>
                <a:gd name="connsiteX0" fmla="*/ 0 w 3122072"/>
                <a:gd name="connsiteY0" fmla="*/ 1423678 h 1423678"/>
                <a:gd name="connsiteX1" fmla="*/ 1460771 w 3122072"/>
                <a:gd name="connsiteY1" fmla="*/ 0 h 1423678"/>
                <a:gd name="connsiteX2" fmla="*/ 1697477 w 3122072"/>
                <a:gd name="connsiteY2" fmla="*/ 701178 h 1423678"/>
                <a:gd name="connsiteX3" fmla="*/ 3122072 w 3122072"/>
                <a:gd name="connsiteY3" fmla="*/ 715512 h 1423678"/>
                <a:gd name="connsiteX4" fmla="*/ 836579 w 3122072"/>
                <a:gd name="connsiteY4" fmla="*/ 1394495 h 1423678"/>
                <a:gd name="connsiteX5" fmla="*/ 836579 w 3122072"/>
                <a:gd name="connsiteY5" fmla="*/ 1394495 h 1423678"/>
                <a:gd name="connsiteX0" fmla="*/ 0 w 3122072"/>
                <a:gd name="connsiteY0" fmla="*/ 1423678 h 1423678"/>
                <a:gd name="connsiteX1" fmla="*/ 1460771 w 3122072"/>
                <a:gd name="connsiteY1" fmla="*/ 0 h 1423678"/>
                <a:gd name="connsiteX2" fmla="*/ 1697477 w 3122072"/>
                <a:gd name="connsiteY2" fmla="*/ 701178 h 1423678"/>
                <a:gd name="connsiteX3" fmla="*/ 3122072 w 3122072"/>
                <a:gd name="connsiteY3" fmla="*/ 527837 h 1423678"/>
                <a:gd name="connsiteX4" fmla="*/ 836579 w 3122072"/>
                <a:gd name="connsiteY4" fmla="*/ 1394495 h 1423678"/>
                <a:gd name="connsiteX5" fmla="*/ 836579 w 3122072"/>
                <a:gd name="connsiteY5" fmla="*/ 1394495 h 1423678"/>
                <a:gd name="connsiteX0" fmla="*/ 0 w 3122072"/>
                <a:gd name="connsiteY0" fmla="*/ 1423678 h 1423678"/>
                <a:gd name="connsiteX1" fmla="*/ 1460771 w 3122072"/>
                <a:gd name="connsiteY1" fmla="*/ 0 h 1423678"/>
                <a:gd name="connsiteX2" fmla="*/ 2078477 w 3122072"/>
                <a:gd name="connsiteY2" fmla="*/ 185071 h 1423678"/>
                <a:gd name="connsiteX3" fmla="*/ 3122072 w 3122072"/>
                <a:gd name="connsiteY3" fmla="*/ 527837 h 1423678"/>
                <a:gd name="connsiteX4" fmla="*/ 836579 w 3122072"/>
                <a:gd name="connsiteY4" fmla="*/ 1394495 h 1423678"/>
                <a:gd name="connsiteX5" fmla="*/ 836579 w 3122072"/>
                <a:gd name="connsiteY5" fmla="*/ 1394495 h 1423678"/>
                <a:gd name="connsiteX0" fmla="*/ 0 w 3122072"/>
                <a:gd name="connsiteY0" fmla="*/ 1423678 h 1423678"/>
                <a:gd name="connsiteX1" fmla="*/ 1460771 w 3122072"/>
                <a:gd name="connsiteY1" fmla="*/ 0 h 1423678"/>
                <a:gd name="connsiteX2" fmla="*/ 3122072 w 3122072"/>
                <a:gd name="connsiteY2" fmla="*/ 527837 h 1423678"/>
                <a:gd name="connsiteX3" fmla="*/ 836579 w 3122072"/>
                <a:gd name="connsiteY3" fmla="*/ 1394495 h 1423678"/>
                <a:gd name="connsiteX4" fmla="*/ 836579 w 3122072"/>
                <a:gd name="connsiteY4" fmla="*/ 1394495 h 1423678"/>
                <a:gd name="connsiteX0" fmla="*/ 0 w 3122072"/>
                <a:gd name="connsiteY0" fmla="*/ 1423678 h 2083394"/>
                <a:gd name="connsiteX1" fmla="*/ 1460771 w 3122072"/>
                <a:gd name="connsiteY1" fmla="*/ 0 h 2083394"/>
                <a:gd name="connsiteX2" fmla="*/ 3122072 w 3122072"/>
                <a:gd name="connsiteY2" fmla="*/ 527837 h 2083394"/>
                <a:gd name="connsiteX3" fmla="*/ 1512650 w 3122072"/>
                <a:gd name="connsiteY3" fmla="*/ 2083394 h 2083394"/>
                <a:gd name="connsiteX4" fmla="*/ 836579 w 3122072"/>
                <a:gd name="connsiteY4" fmla="*/ 1394495 h 2083394"/>
                <a:gd name="connsiteX5" fmla="*/ 836579 w 3122072"/>
                <a:gd name="connsiteY5" fmla="*/ 1394495 h 2083394"/>
                <a:gd name="connsiteX0" fmla="*/ 0 w 2131472"/>
                <a:gd name="connsiteY0" fmla="*/ 1423678 h 2083394"/>
                <a:gd name="connsiteX1" fmla="*/ 1460771 w 2131472"/>
                <a:gd name="connsiteY1" fmla="*/ 0 h 2083394"/>
                <a:gd name="connsiteX2" fmla="*/ 2131472 w 2131472"/>
                <a:gd name="connsiteY2" fmla="*/ 1090863 h 2083394"/>
                <a:gd name="connsiteX3" fmla="*/ 1512650 w 2131472"/>
                <a:gd name="connsiteY3" fmla="*/ 2083394 h 2083394"/>
                <a:gd name="connsiteX4" fmla="*/ 836579 w 2131472"/>
                <a:gd name="connsiteY4" fmla="*/ 1394495 h 2083394"/>
                <a:gd name="connsiteX5" fmla="*/ 836579 w 2131472"/>
                <a:gd name="connsiteY5" fmla="*/ 1394495 h 2083394"/>
                <a:gd name="connsiteX0" fmla="*/ 0 w 3884072"/>
                <a:gd name="connsiteY0" fmla="*/ 1423678 h 2083394"/>
                <a:gd name="connsiteX1" fmla="*/ 1460771 w 3884072"/>
                <a:gd name="connsiteY1" fmla="*/ 0 h 2083394"/>
                <a:gd name="connsiteX2" fmla="*/ 3884072 w 3884072"/>
                <a:gd name="connsiteY2" fmla="*/ 1278538 h 2083394"/>
                <a:gd name="connsiteX3" fmla="*/ 1512650 w 3884072"/>
                <a:gd name="connsiteY3" fmla="*/ 2083394 h 2083394"/>
                <a:gd name="connsiteX4" fmla="*/ 836579 w 3884072"/>
                <a:gd name="connsiteY4" fmla="*/ 1394495 h 2083394"/>
                <a:gd name="connsiteX5" fmla="*/ 836579 w 3884072"/>
                <a:gd name="connsiteY5" fmla="*/ 1394495 h 2083394"/>
                <a:gd name="connsiteX0" fmla="*/ 0 w 3884072"/>
                <a:gd name="connsiteY0" fmla="*/ 145140 h 804856"/>
                <a:gd name="connsiteX1" fmla="*/ 3884072 w 3884072"/>
                <a:gd name="connsiteY1" fmla="*/ 0 h 804856"/>
                <a:gd name="connsiteX2" fmla="*/ 1512650 w 3884072"/>
                <a:gd name="connsiteY2" fmla="*/ 804856 h 804856"/>
                <a:gd name="connsiteX3" fmla="*/ 836579 w 3884072"/>
                <a:gd name="connsiteY3" fmla="*/ 115957 h 804856"/>
                <a:gd name="connsiteX4" fmla="*/ 836579 w 3884072"/>
                <a:gd name="connsiteY4" fmla="*/ 115957 h 804856"/>
                <a:gd name="connsiteX0" fmla="*/ 0 w 3884072"/>
                <a:gd name="connsiteY0" fmla="*/ 145140 h 804856"/>
                <a:gd name="connsiteX1" fmla="*/ 3884072 w 3884072"/>
                <a:gd name="connsiteY1" fmla="*/ 0 h 804856"/>
                <a:gd name="connsiteX2" fmla="*/ 1512650 w 3884072"/>
                <a:gd name="connsiteY2" fmla="*/ 804856 h 804856"/>
                <a:gd name="connsiteX3" fmla="*/ 836579 w 3884072"/>
                <a:gd name="connsiteY3" fmla="*/ 115957 h 804856"/>
                <a:gd name="connsiteX0" fmla="*/ 154021 w 4038093"/>
                <a:gd name="connsiteY0" fmla="*/ 145140 h 804856"/>
                <a:gd name="connsiteX1" fmla="*/ 4038093 w 4038093"/>
                <a:gd name="connsiteY1" fmla="*/ 0 h 804856"/>
                <a:gd name="connsiteX2" fmla="*/ 1666671 w 4038093"/>
                <a:gd name="connsiteY2" fmla="*/ 804856 h 804856"/>
                <a:gd name="connsiteX3" fmla="*/ 0 w 4038093"/>
                <a:gd name="connsiteY3" fmla="*/ 303632 h 804856"/>
                <a:gd name="connsiteX0" fmla="*/ 154021 w 4038093"/>
                <a:gd name="connsiteY0" fmla="*/ 0 h 1363497"/>
                <a:gd name="connsiteX1" fmla="*/ 4038093 w 4038093"/>
                <a:gd name="connsiteY1" fmla="*/ 558641 h 1363497"/>
                <a:gd name="connsiteX2" fmla="*/ 1666671 w 4038093"/>
                <a:gd name="connsiteY2" fmla="*/ 1363497 h 1363497"/>
                <a:gd name="connsiteX3" fmla="*/ 0 w 4038093"/>
                <a:gd name="connsiteY3" fmla="*/ 862273 h 1363497"/>
                <a:gd name="connsiteX0" fmla="*/ 687421 w 4571493"/>
                <a:gd name="connsiteY0" fmla="*/ 0 h 1363497"/>
                <a:gd name="connsiteX1" fmla="*/ 4571493 w 4571493"/>
                <a:gd name="connsiteY1" fmla="*/ 558641 h 1363497"/>
                <a:gd name="connsiteX2" fmla="*/ 2200071 w 4571493"/>
                <a:gd name="connsiteY2" fmla="*/ 1363497 h 1363497"/>
                <a:gd name="connsiteX3" fmla="*/ 0 w 4571493"/>
                <a:gd name="connsiteY3" fmla="*/ 346166 h 1363497"/>
                <a:gd name="connsiteX0" fmla="*/ 687421 w 4571493"/>
                <a:gd name="connsiteY0" fmla="*/ 0 h 1363497"/>
                <a:gd name="connsiteX1" fmla="*/ 4571493 w 4571493"/>
                <a:gd name="connsiteY1" fmla="*/ 558641 h 1363497"/>
                <a:gd name="connsiteX2" fmla="*/ 2200071 w 4571493"/>
                <a:gd name="connsiteY2" fmla="*/ 1363497 h 1363497"/>
                <a:gd name="connsiteX3" fmla="*/ 0 w 4571493"/>
                <a:gd name="connsiteY3" fmla="*/ 346166 h 1363497"/>
                <a:gd name="connsiteX4" fmla="*/ 687421 w 4571493"/>
                <a:gd name="connsiteY4" fmla="*/ 0 h 1363497"/>
                <a:gd name="connsiteX0" fmla="*/ 687421 w 4571493"/>
                <a:gd name="connsiteY0" fmla="*/ 0 h 1316578"/>
                <a:gd name="connsiteX1" fmla="*/ 4571493 w 4571493"/>
                <a:gd name="connsiteY1" fmla="*/ 558641 h 1316578"/>
                <a:gd name="connsiteX2" fmla="*/ 2276271 w 4571493"/>
                <a:gd name="connsiteY2" fmla="*/ 1316578 h 1316578"/>
                <a:gd name="connsiteX3" fmla="*/ 0 w 4571493"/>
                <a:gd name="connsiteY3" fmla="*/ 346166 h 1316578"/>
                <a:gd name="connsiteX4" fmla="*/ 687421 w 4571493"/>
                <a:gd name="connsiteY4" fmla="*/ 0 h 1316578"/>
                <a:gd name="connsiteX0" fmla="*/ 687421 w 4571493"/>
                <a:gd name="connsiteY0" fmla="*/ 0 h 1316578"/>
                <a:gd name="connsiteX1" fmla="*/ 4571493 w 4571493"/>
                <a:gd name="connsiteY1" fmla="*/ 558641 h 1316578"/>
                <a:gd name="connsiteX2" fmla="*/ 2276271 w 4571493"/>
                <a:gd name="connsiteY2" fmla="*/ 1316578 h 1316578"/>
                <a:gd name="connsiteX3" fmla="*/ 0 w 4571493"/>
                <a:gd name="connsiteY3" fmla="*/ 346166 h 1316578"/>
                <a:gd name="connsiteX4" fmla="*/ 687421 w 4571493"/>
                <a:gd name="connsiteY4" fmla="*/ 0 h 1316578"/>
                <a:gd name="connsiteX0" fmla="*/ 687421 w 4571493"/>
                <a:gd name="connsiteY0" fmla="*/ 0 h 1316578"/>
                <a:gd name="connsiteX1" fmla="*/ 4571493 w 4571493"/>
                <a:gd name="connsiteY1" fmla="*/ 558641 h 1316578"/>
                <a:gd name="connsiteX2" fmla="*/ 2276271 w 4571493"/>
                <a:gd name="connsiteY2" fmla="*/ 1316578 h 1316578"/>
                <a:gd name="connsiteX3" fmla="*/ 0 w 4571493"/>
                <a:gd name="connsiteY3" fmla="*/ 346166 h 1316578"/>
                <a:gd name="connsiteX4" fmla="*/ 687421 w 4571493"/>
                <a:gd name="connsiteY4" fmla="*/ 0 h 1316578"/>
                <a:gd name="connsiteX0" fmla="*/ 763621 w 4571493"/>
                <a:gd name="connsiteY0" fmla="*/ 0 h 1175822"/>
                <a:gd name="connsiteX1" fmla="*/ 4571493 w 4571493"/>
                <a:gd name="connsiteY1" fmla="*/ 417885 h 1175822"/>
                <a:gd name="connsiteX2" fmla="*/ 2276271 w 4571493"/>
                <a:gd name="connsiteY2" fmla="*/ 1175822 h 1175822"/>
                <a:gd name="connsiteX3" fmla="*/ 0 w 4571493"/>
                <a:gd name="connsiteY3" fmla="*/ 205410 h 1175822"/>
                <a:gd name="connsiteX4" fmla="*/ 763621 w 4571493"/>
                <a:gd name="connsiteY4" fmla="*/ 0 h 1175822"/>
                <a:gd name="connsiteX0" fmla="*/ 763621 w 4571493"/>
                <a:gd name="connsiteY0" fmla="*/ 0 h 1222741"/>
                <a:gd name="connsiteX1" fmla="*/ 4571493 w 4571493"/>
                <a:gd name="connsiteY1" fmla="*/ 464804 h 1222741"/>
                <a:gd name="connsiteX2" fmla="*/ 2276271 w 4571493"/>
                <a:gd name="connsiteY2" fmla="*/ 1222741 h 1222741"/>
                <a:gd name="connsiteX3" fmla="*/ 0 w 4571493"/>
                <a:gd name="connsiteY3" fmla="*/ 252329 h 1222741"/>
                <a:gd name="connsiteX4" fmla="*/ 763621 w 4571493"/>
                <a:gd name="connsiteY4" fmla="*/ 0 h 1222741"/>
                <a:gd name="connsiteX0" fmla="*/ 763621 w 4571493"/>
                <a:gd name="connsiteY0" fmla="*/ 0 h 1222741"/>
                <a:gd name="connsiteX1" fmla="*/ 4571493 w 4571493"/>
                <a:gd name="connsiteY1" fmla="*/ 464804 h 1222741"/>
                <a:gd name="connsiteX2" fmla="*/ 2276271 w 4571493"/>
                <a:gd name="connsiteY2" fmla="*/ 1222741 h 1222741"/>
                <a:gd name="connsiteX3" fmla="*/ 0 w 4571493"/>
                <a:gd name="connsiteY3" fmla="*/ 252329 h 1222741"/>
                <a:gd name="connsiteX4" fmla="*/ 763621 w 4571493"/>
                <a:gd name="connsiteY4" fmla="*/ 0 h 1222741"/>
                <a:gd name="connsiteX0" fmla="*/ 763621 w 4571493"/>
                <a:gd name="connsiteY0" fmla="*/ 0 h 1269660"/>
                <a:gd name="connsiteX1" fmla="*/ 4571493 w 4571493"/>
                <a:gd name="connsiteY1" fmla="*/ 464804 h 1269660"/>
                <a:gd name="connsiteX2" fmla="*/ 2276271 w 4571493"/>
                <a:gd name="connsiteY2" fmla="*/ 1269660 h 1269660"/>
                <a:gd name="connsiteX3" fmla="*/ 0 w 4571493"/>
                <a:gd name="connsiteY3" fmla="*/ 252329 h 1269660"/>
                <a:gd name="connsiteX4" fmla="*/ 763621 w 4571493"/>
                <a:gd name="connsiteY4" fmla="*/ 0 h 1269660"/>
                <a:gd name="connsiteX0" fmla="*/ 775977 w 4571493"/>
                <a:gd name="connsiteY0" fmla="*/ 0 h 1278152"/>
                <a:gd name="connsiteX1" fmla="*/ 4571493 w 4571493"/>
                <a:gd name="connsiteY1" fmla="*/ 473296 h 1278152"/>
                <a:gd name="connsiteX2" fmla="*/ 2276271 w 4571493"/>
                <a:gd name="connsiteY2" fmla="*/ 1278152 h 1278152"/>
                <a:gd name="connsiteX3" fmla="*/ 0 w 4571493"/>
                <a:gd name="connsiteY3" fmla="*/ 260821 h 1278152"/>
                <a:gd name="connsiteX4" fmla="*/ 775977 w 4571493"/>
                <a:gd name="connsiteY4" fmla="*/ 0 h 1278152"/>
                <a:gd name="connsiteX0" fmla="*/ 775977 w 4571493"/>
                <a:gd name="connsiteY0" fmla="*/ 0 h 1283179"/>
                <a:gd name="connsiteX1" fmla="*/ 4571493 w 4571493"/>
                <a:gd name="connsiteY1" fmla="*/ 473296 h 1283179"/>
                <a:gd name="connsiteX2" fmla="*/ 2225065 w 4571493"/>
                <a:gd name="connsiteY2" fmla="*/ 1283179 h 1283179"/>
                <a:gd name="connsiteX3" fmla="*/ 0 w 4571493"/>
                <a:gd name="connsiteY3" fmla="*/ 260821 h 1283179"/>
                <a:gd name="connsiteX4" fmla="*/ 775977 w 4571493"/>
                <a:gd name="connsiteY4" fmla="*/ 0 h 1283179"/>
                <a:gd name="connsiteX0" fmla="*/ 797923 w 4593439"/>
                <a:gd name="connsiteY0" fmla="*/ 0 h 1283179"/>
                <a:gd name="connsiteX1" fmla="*/ 4593439 w 4593439"/>
                <a:gd name="connsiteY1" fmla="*/ 473296 h 1283179"/>
                <a:gd name="connsiteX2" fmla="*/ 2247011 w 4593439"/>
                <a:gd name="connsiteY2" fmla="*/ 1283179 h 1283179"/>
                <a:gd name="connsiteX3" fmla="*/ 0 w 4593439"/>
                <a:gd name="connsiteY3" fmla="*/ 316121 h 1283179"/>
                <a:gd name="connsiteX4" fmla="*/ 797923 w 4593439"/>
                <a:gd name="connsiteY4" fmla="*/ 0 h 1283179"/>
                <a:gd name="connsiteX0" fmla="*/ 812554 w 4593439"/>
                <a:gd name="connsiteY0" fmla="*/ 0 h 1253016"/>
                <a:gd name="connsiteX1" fmla="*/ 4593439 w 4593439"/>
                <a:gd name="connsiteY1" fmla="*/ 443133 h 1253016"/>
                <a:gd name="connsiteX2" fmla="*/ 2247011 w 4593439"/>
                <a:gd name="connsiteY2" fmla="*/ 1253016 h 1253016"/>
                <a:gd name="connsiteX3" fmla="*/ 0 w 4593439"/>
                <a:gd name="connsiteY3" fmla="*/ 285958 h 1253016"/>
                <a:gd name="connsiteX4" fmla="*/ 812554 w 4593439"/>
                <a:gd name="connsiteY4" fmla="*/ 0 h 1253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439" h="1253016">
                  <a:moveTo>
                    <a:pt x="812554" y="0"/>
                  </a:moveTo>
                  <a:lnTo>
                    <a:pt x="4593439" y="443133"/>
                  </a:lnTo>
                  <a:lnTo>
                    <a:pt x="2247011" y="1253016"/>
                  </a:lnTo>
                  <a:lnTo>
                    <a:pt x="0" y="285958"/>
                  </a:lnTo>
                  <a:lnTo>
                    <a:pt x="812554" y="0"/>
                  </a:lnTo>
                  <a:close/>
                </a:path>
              </a:pathLst>
            </a:custGeom>
            <a:solidFill>
              <a:schemeClr val="accent6">
                <a:lumMod val="60000"/>
                <a:lumOff val="40000"/>
                <a:alpha val="50000"/>
              </a:schemeClr>
            </a:solidFill>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 name="Picture 3" descr="Production_Supervision"/>
            <p:cNvPicPr>
              <a:picLocks noChangeAspect="1" noChangeArrowheads="1"/>
            </p:cNvPicPr>
            <p:nvPr/>
          </p:nvPicPr>
          <p:blipFill>
            <a:blip r:embed="rId4"/>
            <a:srcRect/>
            <a:stretch>
              <a:fillRect/>
            </a:stretch>
          </p:blipFill>
          <p:spPr bwMode="auto">
            <a:xfrm>
              <a:off x="3810000" y="4028405"/>
              <a:ext cx="4419600" cy="2829595"/>
            </a:xfrm>
            <a:prstGeom prst="rect">
              <a:avLst/>
            </a:prstGeom>
            <a:noFill/>
          </p:spPr>
        </p:pic>
      </p:grpSp>
      <p:sp>
        <p:nvSpPr>
          <p:cNvPr id="4" name="Date Placeholder 3"/>
          <p:cNvSpPr>
            <a:spLocks noGrp="1"/>
          </p:cNvSpPr>
          <p:nvPr>
            <p:ph type="dt" sz="half" idx="2"/>
          </p:nvPr>
        </p:nvSpPr>
        <p:spPr/>
        <p:txBody>
          <a:bodyPr/>
          <a:lstStyle/>
          <a:p>
            <a:r>
              <a:rPr lang="en-US"/>
              <a:t>© Invensys 2013</a:t>
            </a:r>
            <a:endParaRPr lang="en-US" dirty="0"/>
          </a:p>
        </p:txBody>
      </p:sp>
      <p:sp>
        <p:nvSpPr>
          <p:cNvPr id="5" name="Footer Placeholder 4"/>
          <p:cNvSpPr>
            <a:spLocks noGrp="1"/>
          </p:cNvSpPr>
          <p:nvPr>
            <p:ph type="ftr" sz="quarter" idx="3"/>
          </p:nvPr>
        </p:nvSpPr>
        <p:spPr/>
        <p:txBody>
          <a:bodyPr/>
          <a:lstStyle/>
          <a:p>
            <a:r>
              <a:rPr lang="en-US"/>
              <a:t>Invensys proprietary &amp; confidential</a:t>
            </a:r>
          </a:p>
        </p:txBody>
      </p:sp>
    </p:spTree>
    <p:extLst>
      <p:ext uri="{BB962C8B-B14F-4D97-AF65-F5344CB8AC3E}">
        <p14:creationId xmlns:p14="http://schemas.microsoft.com/office/powerpoint/2010/main" val="283873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lide(fromLeft)">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ppt_w/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ctagon 15"/>
          <p:cNvSpPr/>
          <p:nvPr/>
        </p:nvSpPr>
        <p:spPr bwMode="auto">
          <a:xfrm>
            <a:off x="1935832" y="1429544"/>
            <a:ext cx="4419600" cy="4419600"/>
          </a:xfrm>
          <a:prstGeom prst="octagon">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640080" rIns="0" bIns="0" numCol="1" rtlCol="0" anchor="t"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3200" i="0" u="none" strike="noStrike" cap="none" normalizeH="0" baseline="0" dirty="0">
                <a:ln>
                  <a:noFill/>
                </a:ln>
                <a:solidFill>
                  <a:schemeClr val="tx1"/>
                </a:solidFill>
                <a:effectLst/>
              </a:rPr>
              <a:t>MES</a:t>
            </a:r>
          </a:p>
        </p:txBody>
      </p:sp>
      <p:sp>
        <p:nvSpPr>
          <p:cNvPr id="2" name="Title 1"/>
          <p:cNvSpPr>
            <a:spLocks noGrp="1"/>
          </p:cNvSpPr>
          <p:nvPr>
            <p:ph type="title"/>
          </p:nvPr>
        </p:nvSpPr>
        <p:spPr/>
        <p:txBody>
          <a:bodyPr/>
          <a:lstStyle/>
          <a:p>
            <a:r>
              <a:rPr lang="en-US" sz="3200" dirty="0"/>
              <a:t>MES 4.0 in the MESA Model</a:t>
            </a:r>
          </a:p>
        </p:txBody>
      </p:sp>
      <p:sp>
        <p:nvSpPr>
          <p:cNvPr id="4" name="Octagon 3"/>
          <p:cNvSpPr/>
          <p:nvPr/>
        </p:nvSpPr>
        <p:spPr bwMode="auto">
          <a:xfrm>
            <a:off x="2164432" y="2420144"/>
            <a:ext cx="914400" cy="914400"/>
          </a:xfrm>
          <a:prstGeom prst="octagon">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Dispatching</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Production</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Units</a:t>
            </a:r>
          </a:p>
        </p:txBody>
      </p:sp>
      <p:sp>
        <p:nvSpPr>
          <p:cNvPr id="5" name="Octagon 4"/>
          <p:cNvSpPr/>
          <p:nvPr/>
        </p:nvSpPr>
        <p:spPr bwMode="auto">
          <a:xfrm>
            <a:off x="2926432" y="1658144"/>
            <a:ext cx="914400" cy="914400"/>
          </a:xfrm>
          <a:prstGeom prst="octagon">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Operations/</a:t>
            </a:r>
          </a:p>
          <a:p>
            <a:pPr marL="0" marR="0" indent="0" algn="ctr" defTabSz="914400" rtl="0" eaLnBrk="0" fontAlgn="base" latinLnBrk="0" hangingPunct="0">
              <a:lnSpc>
                <a:spcPct val="90000"/>
              </a:lnSpc>
              <a:spcBef>
                <a:spcPct val="0"/>
              </a:spcBef>
              <a:spcAft>
                <a:spcPct val="0"/>
              </a:spcAft>
              <a:buClrTx/>
              <a:buSzTx/>
              <a:buFontTx/>
              <a:buNone/>
              <a:tabLst/>
            </a:pPr>
            <a:r>
              <a:rPr lang="en-US" sz="1000" dirty="0">
                <a:solidFill>
                  <a:schemeClr val="tx1"/>
                </a:solidFill>
              </a:rPr>
              <a:t>Detailed</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Scheduling</a:t>
            </a:r>
          </a:p>
        </p:txBody>
      </p:sp>
      <p:sp>
        <p:nvSpPr>
          <p:cNvPr id="6" name="Octagon 5"/>
          <p:cNvSpPr/>
          <p:nvPr/>
        </p:nvSpPr>
        <p:spPr bwMode="auto">
          <a:xfrm>
            <a:off x="4450432" y="1658144"/>
            <a:ext cx="914400" cy="914400"/>
          </a:xfrm>
          <a:prstGeom prst="octagon">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Resource</a:t>
            </a:r>
          </a:p>
          <a:p>
            <a:pPr marL="0" marR="0" indent="0" algn="ctr" defTabSz="914400" rtl="0" eaLnBrk="0" fontAlgn="base" latinLnBrk="0" hangingPunct="0">
              <a:lnSpc>
                <a:spcPct val="90000"/>
              </a:lnSpc>
              <a:spcBef>
                <a:spcPct val="0"/>
              </a:spcBef>
              <a:spcAft>
                <a:spcPct val="0"/>
              </a:spcAft>
              <a:buClrTx/>
              <a:buSzTx/>
              <a:buFontTx/>
              <a:buNone/>
              <a:tabLst/>
            </a:pPr>
            <a:r>
              <a:rPr lang="en-US" sz="1000" dirty="0">
                <a:solidFill>
                  <a:schemeClr val="tx1"/>
                </a:solidFill>
              </a:rPr>
              <a:t>Allocation &amp;</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Status</a:t>
            </a:r>
          </a:p>
        </p:txBody>
      </p:sp>
      <p:sp>
        <p:nvSpPr>
          <p:cNvPr id="7" name="Octagon 6"/>
          <p:cNvSpPr/>
          <p:nvPr/>
        </p:nvSpPr>
        <p:spPr bwMode="auto">
          <a:xfrm>
            <a:off x="5212432" y="2420144"/>
            <a:ext cx="914400" cy="914400"/>
          </a:xfrm>
          <a:prstGeom prst="octagon">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Document</a:t>
            </a:r>
          </a:p>
          <a:p>
            <a:pPr marL="0" marR="0" indent="0" algn="ctr" defTabSz="914400" rtl="0" eaLnBrk="0" fontAlgn="base" latinLnBrk="0" hangingPunct="0">
              <a:lnSpc>
                <a:spcPct val="90000"/>
              </a:lnSpc>
              <a:spcBef>
                <a:spcPct val="0"/>
              </a:spcBef>
              <a:spcAft>
                <a:spcPct val="0"/>
              </a:spcAft>
              <a:buClrTx/>
              <a:buSzTx/>
              <a:buFontTx/>
              <a:buNone/>
              <a:tabLst/>
            </a:pPr>
            <a:r>
              <a:rPr lang="en-US" sz="1000" dirty="0">
                <a:solidFill>
                  <a:schemeClr val="tx1"/>
                </a:solidFill>
              </a:rPr>
              <a:t>Control</a:t>
            </a:r>
            <a:endParaRPr kumimoji="0" lang="en-US" sz="1000" i="0" u="none" strike="noStrike" cap="none" normalizeH="0" baseline="0" dirty="0">
              <a:ln>
                <a:noFill/>
              </a:ln>
              <a:solidFill>
                <a:schemeClr val="tx1"/>
              </a:solidFill>
              <a:effectLst/>
            </a:endParaRPr>
          </a:p>
        </p:txBody>
      </p:sp>
      <p:sp>
        <p:nvSpPr>
          <p:cNvPr id="8" name="Octagon 7"/>
          <p:cNvSpPr/>
          <p:nvPr/>
        </p:nvSpPr>
        <p:spPr bwMode="auto">
          <a:xfrm>
            <a:off x="2926432" y="3182144"/>
            <a:ext cx="914400" cy="914400"/>
          </a:xfrm>
          <a:prstGeom prst="octagon">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Product</a:t>
            </a:r>
          </a:p>
          <a:p>
            <a:pPr marL="0" marR="0" indent="0" algn="ctr" defTabSz="914400" rtl="0" eaLnBrk="0" fontAlgn="base" latinLnBrk="0" hangingPunct="0">
              <a:lnSpc>
                <a:spcPct val="90000"/>
              </a:lnSpc>
              <a:spcBef>
                <a:spcPct val="0"/>
              </a:spcBef>
              <a:spcAft>
                <a:spcPct val="0"/>
              </a:spcAft>
              <a:buClrTx/>
              <a:buSzTx/>
              <a:buFontTx/>
              <a:buNone/>
              <a:tabLst/>
            </a:pPr>
            <a:r>
              <a:rPr lang="en-US" sz="1000" dirty="0">
                <a:solidFill>
                  <a:schemeClr val="tx1"/>
                </a:solidFill>
              </a:rPr>
              <a:t>Tracking &amp;</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Genealogy</a:t>
            </a:r>
          </a:p>
        </p:txBody>
      </p:sp>
      <p:sp>
        <p:nvSpPr>
          <p:cNvPr id="9" name="Octagon 8"/>
          <p:cNvSpPr/>
          <p:nvPr/>
        </p:nvSpPr>
        <p:spPr bwMode="auto">
          <a:xfrm>
            <a:off x="4450432" y="3144044"/>
            <a:ext cx="914400" cy="914400"/>
          </a:xfrm>
          <a:prstGeom prst="octagon">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Performance</a:t>
            </a:r>
          </a:p>
          <a:p>
            <a:pPr marL="0" marR="0" indent="0" algn="ctr" defTabSz="914400" rtl="0" eaLnBrk="0" fontAlgn="base" latinLnBrk="0" hangingPunct="0">
              <a:lnSpc>
                <a:spcPct val="90000"/>
              </a:lnSpc>
              <a:spcBef>
                <a:spcPct val="0"/>
              </a:spcBef>
              <a:spcAft>
                <a:spcPct val="0"/>
              </a:spcAft>
              <a:buClrTx/>
              <a:buSzTx/>
              <a:buFontTx/>
              <a:buNone/>
              <a:tabLst/>
            </a:pPr>
            <a:r>
              <a:rPr lang="en-US" sz="1000" dirty="0">
                <a:solidFill>
                  <a:schemeClr val="tx1"/>
                </a:solidFill>
              </a:rPr>
              <a:t>Analysis</a:t>
            </a:r>
            <a:endParaRPr kumimoji="0" lang="en-US" sz="1000" i="0" u="none" strike="noStrike" cap="none" normalizeH="0" baseline="0" dirty="0">
              <a:ln>
                <a:noFill/>
              </a:ln>
              <a:solidFill>
                <a:schemeClr val="tx1"/>
              </a:solidFill>
              <a:effectLst/>
            </a:endParaRPr>
          </a:p>
        </p:txBody>
      </p:sp>
      <p:sp>
        <p:nvSpPr>
          <p:cNvPr id="10" name="Octagon 9"/>
          <p:cNvSpPr/>
          <p:nvPr/>
        </p:nvSpPr>
        <p:spPr bwMode="auto">
          <a:xfrm>
            <a:off x="2164432" y="3944144"/>
            <a:ext cx="914400" cy="914400"/>
          </a:xfrm>
          <a:prstGeom prst="octagon">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Labor</a:t>
            </a:r>
          </a:p>
          <a:p>
            <a:pPr marL="0" marR="0" indent="0" algn="ctr" defTabSz="914400" rtl="0" eaLnBrk="0" fontAlgn="base" latinLnBrk="0" hangingPunct="0">
              <a:lnSpc>
                <a:spcPct val="90000"/>
              </a:lnSpc>
              <a:spcBef>
                <a:spcPct val="0"/>
              </a:spcBef>
              <a:spcAft>
                <a:spcPct val="0"/>
              </a:spcAft>
              <a:buClrTx/>
              <a:buSzTx/>
              <a:buFontTx/>
              <a:buNone/>
              <a:tabLst/>
            </a:pPr>
            <a:r>
              <a:rPr lang="en-US" sz="1000" dirty="0">
                <a:solidFill>
                  <a:schemeClr val="tx1"/>
                </a:solidFill>
              </a:rPr>
              <a:t>Management</a:t>
            </a:r>
            <a:endParaRPr kumimoji="0" lang="en-US" sz="1000" i="0" u="none" strike="noStrike" cap="none" normalizeH="0" baseline="0" dirty="0">
              <a:ln>
                <a:noFill/>
              </a:ln>
              <a:solidFill>
                <a:schemeClr val="tx1"/>
              </a:solidFill>
              <a:effectLst/>
            </a:endParaRPr>
          </a:p>
        </p:txBody>
      </p:sp>
      <p:sp>
        <p:nvSpPr>
          <p:cNvPr id="11" name="Octagon 10"/>
          <p:cNvSpPr/>
          <p:nvPr/>
        </p:nvSpPr>
        <p:spPr bwMode="auto">
          <a:xfrm>
            <a:off x="3688432" y="3944144"/>
            <a:ext cx="914400" cy="914400"/>
          </a:xfrm>
          <a:prstGeom prst="octagon">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Maintenance</a:t>
            </a:r>
          </a:p>
          <a:p>
            <a:pPr marL="0" marR="0" indent="0" algn="ctr" defTabSz="914400" rtl="0" eaLnBrk="0" fontAlgn="base" latinLnBrk="0" hangingPunct="0">
              <a:lnSpc>
                <a:spcPct val="90000"/>
              </a:lnSpc>
              <a:spcBef>
                <a:spcPct val="0"/>
              </a:spcBef>
              <a:spcAft>
                <a:spcPct val="0"/>
              </a:spcAft>
              <a:buClrTx/>
              <a:buSzTx/>
              <a:buFontTx/>
              <a:buNone/>
              <a:tabLst/>
            </a:pPr>
            <a:r>
              <a:rPr lang="en-US" sz="1000" dirty="0">
                <a:solidFill>
                  <a:schemeClr val="tx1"/>
                </a:solidFill>
              </a:rPr>
              <a:t>Management</a:t>
            </a:r>
            <a:endParaRPr kumimoji="0" lang="en-US" sz="1000" i="0" u="none" strike="noStrike" cap="none" normalizeH="0" baseline="0" dirty="0">
              <a:ln>
                <a:noFill/>
              </a:ln>
              <a:solidFill>
                <a:schemeClr val="tx1"/>
              </a:solidFill>
              <a:effectLst/>
            </a:endParaRPr>
          </a:p>
        </p:txBody>
      </p:sp>
      <p:sp>
        <p:nvSpPr>
          <p:cNvPr id="12" name="Octagon 11"/>
          <p:cNvSpPr/>
          <p:nvPr/>
        </p:nvSpPr>
        <p:spPr bwMode="auto">
          <a:xfrm>
            <a:off x="5212432" y="3944144"/>
            <a:ext cx="914400" cy="914400"/>
          </a:xfrm>
          <a:prstGeom prst="octagon">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Process</a:t>
            </a:r>
          </a:p>
          <a:p>
            <a:pPr marL="0" marR="0" indent="0" algn="ctr" defTabSz="914400" rtl="0" eaLnBrk="0" fontAlgn="base" latinLnBrk="0" hangingPunct="0">
              <a:lnSpc>
                <a:spcPct val="90000"/>
              </a:lnSpc>
              <a:spcBef>
                <a:spcPct val="0"/>
              </a:spcBef>
              <a:spcAft>
                <a:spcPct val="0"/>
              </a:spcAft>
              <a:buClrTx/>
              <a:buSzTx/>
              <a:buFontTx/>
              <a:buNone/>
              <a:tabLst/>
            </a:pPr>
            <a:r>
              <a:rPr lang="en-US" sz="1000" dirty="0">
                <a:solidFill>
                  <a:schemeClr val="tx1"/>
                </a:solidFill>
              </a:rPr>
              <a:t>Management</a:t>
            </a:r>
            <a:endParaRPr kumimoji="0" lang="en-US" sz="1000" i="0" u="none" strike="noStrike" cap="none" normalizeH="0" baseline="0" dirty="0">
              <a:ln>
                <a:noFill/>
              </a:ln>
              <a:solidFill>
                <a:schemeClr val="tx1"/>
              </a:solidFill>
              <a:effectLst/>
            </a:endParaRPr>
          </a:p>
        </p:txBody>
      </p:sp>
      <p:sp>
        <p:nvSpPr>
          <p:cNvPr id="13" name="Octagon 12"/>
          <p:cNvSpPr/>
          <p:nvPr/>
        </p:nvSpPr>
        <p:spPr bwMode="auto">
          <a:xfrm>
            <a:off x="2926432" y="4706144"/>
            <a:ext cx="914400" cy="914400"/>
          </a:xfrm>
          <a:prstGeom prst="octagon">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Quality</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Management</a:t>
            </a:r>
          </a:p>
        </p:txBody>
      </p:sp>
      <p:sp>
        <p:nvSpPr>
          <p:cNvPr id="14" name="Octagon 13"/>
          <p:cNvSpPr/>
          <p:nvPr/>
        </p:nvSpPr>
        <p:spPr bwMode="auto">
          <a:xfrm>
            <a:off x="4450432" y="4706144"/>
            <a:ext cx="914400" cy="914400"/>
          </a:xfrm>
          <a:prstGeom prst="octagon">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Data</a:t>
            </a:r>
          </a:p>
          <a:p>
            <a:pPr marL="0" marR="0" indent="0" algn="ctr" defTabSz="914400" rtl="0" eaLnBrk="0" fontAlgn="base" latinLnBrk="0" hangingPunct="0">
              <a:lnSpc>
                <a:spcPct val="90000"/>
              </a:lnSpc>
              <a:spcBef>
                <a:spcPct val="0"/>
              </a:spcBef>
              <a:spcAft>
                <a:spcPct val="0"/>
              </a:spcAft>
              <a:buClrTx/>
              <a:buSzTx/>
              <a:buFontTx/>
              <a:buNone/>
              <a:tabLst/>
            </a:pPr>
            <a:r>
              <a:rPr lang="en-US" sz="1000" dirty="0">
                <a:solidFill>
                  <a:schemeClr val="tx1"/>
                </a:solidFill>
              </a:rPr>
              <a:t>Collection</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Acquisition</a:t>
            </a:r>
          </a:p>
        </p:txBody>
      </p:sp>
      <p:sp>
        <p:nvSpPr>
          <p:cNvPr id="17" name="Octagon 16"/>
          <p:cNvSpPr/>
          <p:nvPr/>
        </p:nvSpPr>
        <p:spPr bwMode="auto">
          <a:xfrm>
            <a:off x="1631032" y="1124744"/>
            <a:ext cx="1219200" cy="1219200"/>
          </a:xfrm>
          <a:prstGeom prst="octagon">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200" i="0" u="none" strike="noStrike" cap="none" normalizeH="0" baseline="0" dirty="0">
                <a:ln>
                  <a:noFill/>
                </a:ln>
                <a:solidFill>
                  <a:schemeClr val="tx1"/>
                </a:solidFill>
                <a:effectLst/>
              </a:rPr>
              <a:t>Sales &amp;</a:t>
            </a:r>
          </a:p>
          <a:p>
            <a:pPr marL="0" marR="0" indent="0" algn="ctr" defTabSz="914400" rtl="0" eaLnBrk="0" fontAlgn="base" latinLnBrk="0" hangingPunct="0">
              <a:lnSpc>
                <a:spcPct val="90000"/>
              </a:lnSpc>
              <a:spcBef>
                <a:spcPct val="0"/>
              </a:spcBef>
              <a:spcAft>
                <a:spcPct val="0"/>
              </a:spcAft>
              <a:buClrTx/>
              <a:buSzTx/>
              <a:buFontTx/>
              <a:buNone/>
              <a:tabLst/>
            </a:pPr>
            <a:r>
              <a:rPr lang="en-US" sz="1200" dirty="0">
                <a:solidFill>
                  <a:schemeClr val="tx1"/>
                </a:solidFill>
              </a:rPr>
              <a:t>Service</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200" i="0" u="none" strike="noStrike" cap="none" normalizeH="0" baseline="0" dirty="0">
                <a:ln>
                  <a:noFill/>
                </a:ln>
                <a:solidFill>
                  <a:schemeClr val="tx1"/>
                </a:solidFill>
                <a:effectLst/>
              </a:rPr>
              <a:t>Management</a:t>
            </a:r>
          </a:p>
        </p:txBody>
      </p:sp>
      <p:sp>
        <p:nvSpPr>
          <p:cNvPr id="18" name="Octagon 17"/>
          <p:cNvSpPr/>
          <p:nvPr/>
        </p:nvSpPr>
        <p:spPr bwMode="auto">
          <a:xfrm>
            <a:off x="5441032" y="1124744"/>
            <a:ext cx="1219200" cy="1219200"/>
          </a:xfrm>
          <a:prstGeom prst="octagon">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200" i="0" u="none" strike="noStrike" cap="none" normalizeH="0" baseline="0" dirty="0">
                <a:ln>
                  <a:noFill/>
                </a:ln>
                <a:solidFill>
                  <a:schemeClr val="tx1"/>
                </a:solidFill>
                <a:effectLst/>
              </a:rPr>
              <a:t>Enterprise</a:t>
            </a:r>
          </a:p>
          <a:p>
            <a:pPr marL="0" marR="0" indent="0" algn="ctr" defTabSz="914400" rtl="0" eaLnBrk="0" fontAlgn="base" latinLnBrk="0" hangingPunct="0">
              <a:lnSpc>
                <a:spcPct val="90000"/>
              </a:lnSpc>
              <a:spcBef>
                <a:spcPct val="0"/>
              </a:spcBef>
              <a:spcAft>
                <a:spcPct val="0"/>
              </a:spcAft>
              <a:buClrTx/>
              <a:buSzTx/>
              <a:buFontTx/>
              <a:buNone/>
              <a:tabLst/>
            </a:pPr>
            <a:r>
              <a:rPr lang="en-US" sz="1200" dirty="0">
                <a:solidFill>
                  <a:schemeClr val="tx1"/>
                </a:solidFill>
              </a:rPr>
              <a:t>Resource</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200" i="0" u="none" strike="noStrike" cap="none" normalizeH="0" baseline="0" dirty="0">
                <a:ln>
                  <a:noFill/>
                </a:ln>
                <a:solidFill>
                  <a:schemeClr val="tx1"/>
                </a:solidFill>
                <a:effectLst/>
              </a:rPr>
              <a:t>Planning</a:t>
            </a:r>
          </a:p>
        </p:txBody>
      </p:sp>
      <p:sp>
        <p:nvSpPr>
          <p:cNvPr id="19" name="Octagon 18"/>
          <p:cNvSpPr/>
          <p:nvPr/>
        </p:nvSpPr>
        <p:spPr bwMode="auto">
          <a:xfrm>
            <a:off x="1631032" y="4934744"/>
            <a:ext cx="1219200" cy="1219200"/>
          </a:xfrm>
          <a:prstGeom prst="octagon">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200" i="0" u="none" strike="noStrike" cap="none" normalizeH="0" baseline="0" dirty="0">
                <a:ln>
                  <a:noFill/>
                </a:ln>
                <a:solidFill>
                  <a:schemeClr val="tx1"/>
                </a:solidFill>
                <a:effectLst/>
              </a:rPr>
              <a:t>Supply </a:t>
            </a:r>
            <a:r>
              <a:rPr lang="en-US" sz="1200" dirty="0">
                <a:solidFill>
                  <a:schemeClr val="tx1"/>
                </a:solidFill>
              </a:rPr>
              <a:t>Chain</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200" i="0" u="none" strike="noStrike" cap="none" normalizeH="0" baseline="0" dirty="0">
                <a:ln>
                  <a:noFill/>
                </a:ln>
                <a:solidFill>
                  <a:schemeClr val="tx1"/>
                </a:solidFill>
                <a:effectLst/>
              </a:rPr>
              <a:t>Management</a:t>
            </a:r>
          </a:p>
        </p:txBody>
      </p:sp>
      <p:sp>
        <p:nvSpPr>
          <p:cNvPr id="20" name="Octagon 19"/>
          <p:cNvSpPr/>
          <p:nvPr/>
        </p:nvSpPr>
        <p:spPr bwMode="auto">
          <a:xfrm>
            <a:off x="5441032" y="4934744"/>
            <a:ext cx="1219200" cy="1219200"/>
          </a:xfrm>
          <a:prstGeom prst="octagon">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200" i="0" u="none" strike="noStrike" cap="none" normalizeH="0" baseline="0" dirty="0">
                <a:ln>
                  <a:noFill/>
                </a:ln>
                <a:solidFill>
                  <a:schemeClr val="tx1"/>
                </a:solidFill>
                <a:effectLst/>
              </a:rPr>
              <a:t>Control</a:t>
            </a:r>
          </a:p>
        </p:txBody>
      </p:sp>
      <p:sp>
        <p:nvSpPr>
          <p:cNvPr id="32" name="Octagon 31"/>
          <p:cNvSpPr/>
          <p:nvPr/>
        </p:nvSpPr>
        <p:spPr bwMode="auto">
          <a:xfrm>
            <a:off x="2164432" y="2420144"/>
            <a:ext cx="914400" cy="914400"/>
          </a:xfrm>
          <a:prstGeom prst="octagon">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Dispatching</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Production</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Units</a:t>
            </a:r>
          </a:p>
        </p:txBody>
      </p:sp>
      <p:sp>
        <p:nvSpPr>
          <p:cNvPr id="33" name="Octagon 32"/>
          <p:cNvSpPr/>
          <p:nvPr/>
        </p:nvSpPr>
        <p:spPr bwMode="auto">
          <a:xfrm>
            <a:off x="2926432" y="1658144"/>
            <a:ext cx="914400" cy="914400"/>
          </a:xfrm>
          <a:prstGeom prst="octagon">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Operations/</a:t>
            </a:r>
          </a:p>
          <a:p>
            <a:pPr marL="0" marR="0" indent="0" algn="ctr" defTabSz="914400" rtl="0" eaLnBrk="0" fontAlgn="base" latinLnBrk="0" hangingPunct="0">
              <a:lnSpc>
                <a:spcPct val="90000"/>
              </a:lnSpc>
              <a:spcBef>
                <a:spcPct val="0"/>
              </a:spcBef>
              <a:spcAft>
                <a:spcPct val="0"/>
              </a:spcAft>
              <a:buClrTx/>
              <a:buSzTx/>
              <a:buFontTx/>
              <a:buNone/>
              <a:tabLst/>
            </a:pPr>
            <a:r>
              <a:rPr lang="en-US" sz="1000" dirty="0">
                <a:solidFill>
                  <a:schemeClr val="tx1"/>
                </a:solidFill>
              </a:rPr>
              <a:t>Detailed</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Scheduling</a:t>
            </a:r>
          </a:p>
        </p:txBody>
      </p:sp>
      <p:sp>
        <p:nvSpPr>
          <p:cNvPr id="34" name="Octagon 33"/>
          <p:cNvSpPr/>
          <p:nvPr/>
        </p:nvSpPr>
        <p:spPr bwMode="auto">
          <a:xfrm>
            <a:off x="4450432" y="1658144"/>
            <a:ext cx="914400" cy="914400"/>
          </a:xfrm>
          <a:prstGeom prst="octagon">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Resource</a:t>
            </a:r>
          </a:p>
          <a:p>
            <a:pPr marL="0" marR="0" indent="0" algn="ctr" defTabSz="914400" rtl="0" eaLnBrk="0" fontAlgn="base" latinLnBrk="0" hangingPunct="0">
              <a:lnSpc>
                <a:spcPct val="90000"/>
              </a:lnSpc>
              <a:spcBef>
                <a:spcPct val="0"/>
              </a:spcBef>
              <a:spcAft>
                <a:spcPct val="0"/>
              </a:spcAft>
              <a:buClrTx/>
              <a:buSzTx/>
              <a:buFontTx/>
              <a:buNone/>
              <a:tabLst/>
            </a:pPr>
            <a:r>
              <a:rPr lang="en-US" sz="1000" dirty="0">
                <a:solidFill>
                  <a:schemeClr val="tx1"/>
                </a:solidFill>
              </a:rPr>
              <a:t>Allocation &amp;</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Status</a:t>
            </a:r>
          </a:p>
        </p:txBody>
      </p:sp>
      <p:sp>
        <p:nvSpPr>
          <p:cNvPr id="35" name="Octagon 34"/>
          <p:cNvSpPr/>
          <p:nvPr/>
        </p:nvSpPr>
        <p:spPr bwMode="auto">
          <a:xfrm>
            <a:off x="5212432" y="2420144"/>
            <a:ext cx="914400" cy="914400"/>
          </a:xfrm>
          <a:prstGeom prst="octagon">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Document</a:t>
            </a:r>
          </a:p>
          <a:p>
            <a:pPr marL="0" marR="0" indent="0" algn="ctr" defTabSz="914400" rtl="0" eaLnBrk="0" fontAlgn="base" latinLnBrk="0" hangingPunct="0">
              <a:lnSpc>
                <a:spcPct val="90000"/>
              </a:lnSpc>
              <a:spcBef>
                <a:spcPct val="0"/>
              </a:spcBef>
              <a:spcAft>
                <a:spcPct val="0"/>
              </a:spcAft>
              <a:buClrTx/>
              <a:buSzTx/>
              <a:buFontTx/>
              <a:buNone/>
              <a:tabLst/>
            </a:pPr>
            <a:r>
              <a:rPr lang="en-US" sz="1000" dirty="0">
                <a:solidFill>
                  <a:schemeClr val="tx1"/>
                </a:solidFill>
              </a:rPr>
              <a:t>Control</a:t>
            </a:r>
            <a:endParaRPr kumimoji="0" lang="en-US" sz="1000" i="0" u="none" strike="noStrike" cap="none" normalizeH="0" baseline="0" dirty="0">
              <a:ln>
                <a:noFill/>
              </a:ln>
              <a:solidFill>
                <a:schemeClr val="tx1"/>
              </a:solidFill>
              <a:effectLst/>
            </a:endParaRPr>
          </a:p>
        </p:txBody>
      </p:sp>
      <p:sp>
        <p:nvSpPr>
          <p:cNvPr id="36" name="Octagon 35"/>
          <p:cNvSpPr/>
          <p:nvPr/>
        </p:nvSpPr>
        <p:spPr bwMode="auto">
          <a:xfrm>
            <a:off x="2926432" y="3182144"/>
            <a:ext cx="914400" cy="914400"/>
          </a:xfrm>
          <a:prstGeom prst="octagon">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Product</a:t>
            </a:r>
          </a:p>
          <a:p>
            <a:pPr marL="0" marR="0" indent="0" algn="ctr" defTabSz="914400" rtl="0" eaLnBrk="0" fontAlgn="base" latinLnBrk="0" hangingPunct="0">
              <a:lnSpc>
                <a:spcPct val="90000"/>
              </a:lnSpc>
              <a:spcBef>
                <a:spcPct val="0"/>
              </a:spcBef>
              <a:spcAft>
                <a:spcPct val="0"/>
              </a:spcAft>
              <a:buClrTx/>
              <a:buSzTx/>
              <a:buFontTx/>
              <a:buNone/>
              <a:tabLst/>
            </a:pPr>
            <a:r>
              <a:rPr lang="en-US" sz="1000" dirty="0">
                <a:solidFill>
                  <a:schemeClr val="tx1"/>
                </a:solidFill>
              </a:rPr>
              <a:t>Tracking &amp;</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Genealogy</a:t>
            </a:r>
          </a:p>
        </p:txBody>
      </p:sp>
      <p:sp>
        <p:nvSpPr>
          <p:cNvPr id="37" name="Octagon 36"/>
          <p:cNvSpPr/>
          <p:nvPr/>
        </p:nvSpPr>
        <p:spPr bwMode="auto">
          <a:xfrm>
            <a:off x="4458116" y="3152048"/>
            <a:ext cx="914400" cy="914400"/>
          </a:xfrm>
          <a:prstGeom prst="octagon">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Performance</a:t>
            </a:r>
          </a:p>
          <a:p>
            <a:pPr marL="0" marR="0" indent="0" algn="ctr" defTabSz="914400" rtl="0" eaLnBrk="0" fontAlgn="base" latinLnBrk="0" hangingPunct="0">
              <a:lnSpc>
                <a:spcPct val="90000"/>
              </a:lnSpc>
              <a:spcBef>
                <a:spcPct val="0"/>
              </a:spcBef>
              <a:spcAft>
                <a:spcPct val="0"/>
              </a:spcAft>
              <a:buClrTx/>
              <a:buSzTx/>
              <a:buFontTx/>
              <a:buNone/>
              <a:tabLst/>
            </a:pPr>
            <a:r>
              <a:rPr lang="en-US" sz="1000" dirty="0">
                <a:solidFill>
                  <a:schemeClr val="tx1"/>
                </a:solidFill>
              </a:rPr>
              <a:t>Analysis</a:t>
            </a:r>
            <a:endParaRPr kumimoji="0" lang="en-US" sz="1000" i="0" u="none" strike="noStrike" cap="none" normalizeH="0" baseline="0" dirty="0">
              <a:ln>
                <a:noFill/>
              </a:ln>
              <a:solidFill>
                <a:schemeClr val="tx1"/>
              </a:solidFill>
              <a:effectLst/>
            </a:endParaRPr>
          </a:p>
        </p:txBody>
      </p:sp>
      <p:sp>
        <p:nvSpPr>
          <p:cNvPr id="38" name="Octagon 37"/>
          <p:cNvSpPr/>
          <p:nvPr/>
        </p:nvSpPr>
        <p:spPr bwMode="auto">
          <a:xfrm>
            <a:off x="2164432" y="3944144"/>
            <a:ext cx="914400" cy="914400"/>
          </a:xfrm>
          <a:prstGeom prst="octagon">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Labor</a:t>
            </a:r>
          </a:p>
          <a:p>
            <a:pPr marL="0" marR="0" indent="0" algn="ctr" defTabSz="914400" rtl="0" eaLnBrk="0" fontAlgn="base" latinLnBrk="0" hangingPunct="0">
              <a:lnSpc>
                <a:spcPct val="90000"/>
              </a:lnSpc>
              <a:spcBef>
                <a:spcPct val="0"/>
              </a:spcBef>
              <a:spcAft>
                <a:spcPct val="0"/>
              </a:spcAft>
              <a:buClrTx/>
              <a:buSzTx/>
              <a:buFontTx/>
              <a:buNone/>
              <a:tabLst/>
            </a:pPr>
            <a:r>
              <a:rPr lang="en-US" sz="1000" dirty="0">
                <a:solidFill>
                  <a:schemeClr val="tx1"/>
                </a:solidFill>
              </a:rPr>
              <a:t>Management</a:t>
            </a:r>
            <a:endParaRPr kumimoji="0" lang="en-US" sz="1000" i="0" u="none" strike="noStrike" cap="none" normalizeH="0" baseline="0" dirty="0">
              <a:ln>
                <a:noFill/>
              </a:ln>
              <a:solidFill>
                <a:schemeClr val="tx1"/>
              </a:solidFill>
              <a:effectLst/>
            </a:endParaRPr>
          </a:p>
        </p:txBody>
      </p:sp>
      <p:sp>
        <p:nvSpPr>
          <p:cNvPr id="39" name="Octagon 38"/>
          <p:cNvSpPr/>
          <p:nvPr/>
        </p:nvSpPr>
        <p:spPr bwMode="auto">
          <a:xfrm>
            <a:off x="5212432" y="3944144"/>
            <a:ext cx="914400" cy="914400"/>
          </a:xfrm>
          <a:prstGeom prst="octagon">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Process</a:t>
            </a:r>
          </a:p>
          <a:p>
            <a:pPr marL="0" marR="0" indent="0" algn="ctr" defTabSz="914400" rtl="0" eaLnBrk="0" fontAlgn="base" latinLnBrk="0" hangingPunct="0">
              <a:lnSpc>
                <a:spcPct val="90000"/>
              </a:lnSpc>
              <a:spcBef>
                <a:spcPct val="0"/>
              </a:spcBef>
              <a:spcAft>
                <a:spcPct val="0"/>
              </a:spcAft>
              <a:buClrTx/>
              <a:buSzTx/>
              <a:buFontTx/>
              <a:buNone/>
              <a:tabLst/>
            </a:pPr>
            <a:r>
              <a:rPr lang="en-US" sz="1000" dirty="0">
                <a:solidFill>
                  <a:schemeClr val="tx1"/>
                </a:solidFill>
              </a:rPr>
              <a:t>Management</a:t>
            </a:r>
            <a:endParaRPr kumimoji="0" lang="en-US" sz="1000" i="0" u="none" strike="noStrike" cap="none" normalizeH="0" baseline="0" dirty="0">
              <a:ln>
                <a:noFill/>
              </a:ln>
              <a:solidFill>
                <a:schemeClr val="tx1"/>
              </a:solidFill>
              <a:effectLst/>
            </a:endParaRPr>
          </a:p>
        </p:txBody>
      </p:sp>
      <p:sp>
        <p:nvSpPr>
          <p:cNvPr id="40" name="Octagon 39"/>
          <p:cNvSpPr/>
          <p:nvPr/>
        </p:nvSpPr>
        <p:spPr bwMode="auto">
          <a:xfrm>
            <a:off x="4450432" y="4706144"/>
            <a:ext cx="914400" cy="914400"/>
          </a:xfrm>
          <a:prstGeom prst="octagon">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Data</a:t>
            </a:r>
          </a:p>
          <a:p>
            <a:pPr marL="0" marR="0" indent="0" algn="ctr" defTabSz="914400" rtl="0" eaLnBrk="0" fontAlgn="base" latinLnBrk="0" hangingPunct="0">
              <a:lnSpc>
                <a:spcPct val="90000"/>
              </a:lnSpc>
              <a:spcBef>
                <a:spcPct val="0"/>
              </a:spcBef>
              <a:spcAft>
                <a:spcPct val="0"/>
              </a:spcAft>
              <a:buClrTx/>
              <a:buSzTx/>
              <a:buFontTx/>
              <a:buNone/>
              <a:tabLst/>
            </a:pPr>
            <a:r>
              <a:rPr lang="en-US" sz="1000" dirty="0">
                <a:solidFill>
                  <a:schemeClr val="tx1"/>
                </a:solidFill>
              </a:rPr>
              <a:t>Collection</a:t>
            </a:r>
          </a:p>
          <a:p>
            <a:pPr marL="0" marR="0" indent="0" algn="ctr" defTabSz="914400" rtl="0" eaLnBrk="0" fontAlgn="base" latinLnBrk="0" hangingPunct="0">
              <a:lnSpc>
                <a:spcPct val="9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rPr>
              <a:t>Acquisition</a:t>
            </a:r>
          </a:p>
        </p:txBody>
      </p:sp>
      <p:sp>
        <p:nvSpPr>
          <p:cNvPr id="3" name="Date Placeholder 2"/>
          <p:cNvSpPr>
            <a:spLocks noGrp="1"/>
          </p:cNvSpPr>
          <p:nvPr>
            <p:ph type="dt" sz="half" idx="2"/>
          </p:nvPr>
        </p:nvSpPr>
        <p:spPr/>
        <p:txBody>
          <a:bodyPr/>
          <a:lstStyle/>
          <a:p>
            <a:r>
              <a:rPr lang="en-US"/>
              <a:t>© Invensys 2013</a:t>
            </a:r>
            <a:endParaRPr lang="en-US" dirty="0"/>
          </a:p>
        </p:txBody>
      </p:sp>
      <p:sp>
        <p:nvSpPr>
          <p:cNvPr id="15" name="Footer Placeholder 14"/>
          <p:cNvSpPr>
            <a:spLocks noGrp="1"/>
          </p:cNvSpPr>
          <p:nvPr>
            <p:ph type="ftr" sz="quarter" idx="3"/>
          </p:nvPr>
        </p:nvSpPr>
        <p:spPr/>
        <p:txBody>
          <a:bodyPr/>
          <a:lstStyle/>
          <a:p>
            <a:r>
              <a:rPr lang="en-US"/>
              <a:t>Invensys proprietary &amp; confidential</a:t>
            </a:r>
          </a:p>
        </p:txBody>
      </p:sp>
    </p:spTree>
    <p:extLst>
      <p:ext uri="{BB962C8B-B14F-4D97-AF65-F5344CB8AC3E}">
        <p14:creationId xmlns:p14="http://schemas.microsoft.com/office/powerpoint/2010/main" val="72679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dissolve">
                                      <p:cBhvr>
                                        <p:cTn id="39" dur="500"/>
                                        <p:tgtEl>
                                          <p:spTgt spid="8"/>
                                        </p:tgtEl>
                                      </p:cBhvr>
                                    </p:animEffect>
                                  </p:childTnLst>
                                </p:cTn>
                              </p:par>
                            </p:childTnLst>
                          </p:cTn>
                        </p:par>
                        <p:par>
                          <p:cTn id="40" fill="hold">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dissolve">
                                      <p:cBhvr>
                                        <p:cTn id="43" dur="500"/>
                                        <p:tgtEl>
                                          <p:spTgt spid="9"/>
                                        </p:tgtEl>
                                      </p:cBhvr>
                                    </p:animEffect>
                                  </p:childTnLst>
                                </p:cTn>
                              </p:par>
                            </p:childTnLst>
                          </p:cTn>
                        </p:par>
                        <p:par>
                          <p:cTn id="44" fill="hold">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9"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0-#ppt_w/2"/>
                                          </p:val>
                                        </p:tav>
                                        <p:tav tm="100000">
                                          <p:val>
                                            <p:strVal val="#ppt_x"/>
                                          </p:val>
                                        </p:tav>
                                      </p:tavLst>
                                    </p:anim>
                                    <p:anim calcmode="lin" valueType="num">
                                      <p:cBhvr additive="base">
                                        <p:cTn id="53" dur="500" fill="hold"/>
                                        <p:tgtEl>
                                          <p:spTgt spid="17"/>
                                        </p:tgtEl>
                                        <p:attrNameLst>
                                          <p:attrName>ppt_y</p:attrName>
                                        </p:attrNameLst>
                                      </p:cBhvr>
                                      <p:tavLst>
                                        <p:tav tm="0">
                                          <p:val>
                                            <p:strVal val="0-#ppt_h/2"/>
                                          </p:val>
                                        </p:tav>
                                        <p:tav tm="100000">
                                          <p:val>
                                            <p:strVal val="#ppt_y"/>
                                          </p:val>
                                        </p:tav>
                                      </p:tavLst>
                                    </p:anim>
                                  </p:childTnLst>
                                </p:cTn>
                              </p:par>
                            </p:childTnLst>
                          </p:cTn>
                        </p:par>
                        <p:par>
                          <p:cTn id="54" fill="hold">
                            <p:stCondLst>
                              <p:cond delay="500"/>
                            </p:stCondLst>
                            <p:childTnLst>
                              <p:par>
                                <p:cTn id="55" presetID="2" presetClass="entr" presetSubtype="3"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1+#ppt_w/2"/>
                                          </p:val>
                                        </p:tav>
                                        <p:tav tm="100000">
                                          <p:val>
                                            <p:strVal val="#ppt_x"/>
                                          </p:val>
                                        </p:tav>
                                      </p:tavLst>
                                    </p:anim>
                                    <p:anim calcmode="lin" valueType="num">
                                      <p:cBhvr additive="base">
                                        <p:cTn id="58" dur="500" fill="hold"/>
                                        <p:tgtEl>
                                          <p:spTgt spid="18"/>
                                        </p:tgtEl>
                                        <p:attrNameLst>
                                          <p:attrName>ppt_y</p:attrName>
                                        </p:attrNameLst>
                                      </p:cBhvr>
                                      <p:tavLst>
                                        <p:tav tm="0">
                                          <p:val>
                                            <p:strVal val="0-#ppt_h/2"/>
                                          </p:val>
                                        </p:tav>
                                        <p:tav tm="100000">
                                          <p:val>
                                            <p:strVal val="#ppt_y"/>
                                          </p:val>
                                        </p:tav>
                                      </p:tavLst>
                                    </p:anim>
                                  </p:childTnLst>
                                </p:cTn>
                              </p:par>
                            </p:childTnLst>
                          </p:cTn>
                        </p:par>
                        <p:par>
                          <p:cTn id="59" fill="hold">
                            <p:stCondLst>
                              <p:cond delay="1000"/>
                            </p:stCondLst>
                            <p:childTnLst>
                              <p:par>
                                <p:cTn id="60" presetID="2" presetClass="entr" presetSubtype="6"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1+#ppt_w/2"/>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par>
                          <p:cTn id="64" fill="hold">
                            <p:stCondLst>
                              <p:cond delay="1500"/>
                            </p:stCondLst>
                            <p:childTnLst>
                              <p:par>
                                <p:cTn id="65" presetID="2" presetClass="entr" presetSubtype="12"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0-#ppt_w/2"/>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500"/>
                                        <p:tgtEl>
                                          <p:spTgt spid="3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500"/>
                                        <p:tgtEl>
                                          <p:spTgt spid="3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500"/>
                                        <p:tgtEl>
                                          <p:spTgt spid="3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7" grpId="0" animBg="1"/>
      <p:bldP spid="18" grpId="0" animBg="1"/>
      <p:bldP spid="19" grpId="0" animBg="1"/>
      <p:bldP spid="20"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33400" y="1380406"/>
            <a:ext cx="9906000" cy="4652963"/>
            <a:chOff x="-336" y="1056"/>
            <a:chExt cx="5834" cy="2811"/>
          </a:xfrm>
        </p:grpSpPr>
        <p:sp>
          <p:nvSpPr>
            <p:cNvPr id="672772" name="Oval 4"/>
            <p:cNvSpPr>
              <a:spLocks noChangeArrowheads="1"/>
            </p:cNvSpPr>
            <p:nvPr/>
          </p:nvSpPr>
          <p:spPr bwMode="gray">
            <a:xfrm>
              <a:off x="-336" y="1056"/>
              <a:ext cx="5834" cy="2811"/>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endParaRPr lang="en-US"/>
            </a:p>
          </p:txBody>
        </p:sp>
        <p:sp>
          <p:nvSpPr>
            <p:cNvPr id="672773" name="Oval 5"/>
            <p:cNvSpPr>
              <a:spLocks noChangeArrowheads="1"/>
            </p:cNvSpPr>
            <p:nvPr/>
          </p:nvSpPr>
          <p:spPr bwMode="gray">
            <a:xfrm>
              <a:off x="150" y="1126"/>
              <a:ext cx="4629" cy="2234"/>
            </a:xfrm>
            <a:prstGeom prst="ellipse">
              <a:avLst/>
            </a:prstGeom>
            <a:gradFill rotWithShape="1">
              <a:gsLst>
                <a:gs pos="0">
                  <a:srgbClr val="747474"/>
                </a:gs>
                <a:gs pos="50000">
                  <a:srgbClr val="787878"/>
                </a:gs>
                <a:gs pos="100000">
                  <a:srgbClr val="747474"/>
                </a:gs>
              </a:gsLst>
              <a:lin ang="0" scaled="1"/>
            </a:gradFill>
            <a:ln w="9525">
              <a:noFill/>
              <a:round/>
              <a:headEnd/>
              <a:tailEnd/>
            </a:ln>
          </p:spPr>
          <p:txBody>
            <a:bodyPr wrap="none" anchor="ctr"/>
            <a:lstStyle/>
            <a:p>
              <a:endParaRPr lang="en-US"/>
            </a:p>
          </p:txBody>
        </p:sp>
        <p:sp>
          <p:nvSpPr>
            <p:cNvPr id="672774" name="Oval 6"/>
            <p:cNvSpPr>
              <a:spLocks noChangeArrowheads="1"/>
            </p:cNvSpPr>
            <p:nvPr/>
          </p:nvSpPr>
          <p:spPr bwMode="gray">
            <a:xfrm>
              <a:off x="150" y="1078"/>
              <a:ext cx="4629" cy="2234"/>
            </a:xfrm>
            <a:prstGeom prst="ellipse">
              <a:avLst/>
            </a:prstGeom>
            <a:gradFill rotWithShape="1">
              <a:gsLst>
                <a:gs pos="0">
                  <a:srgbClr val="C2C2C2"/>
                </a:gs>
                <a:gs pos="50000">
                  <a:srgbClr val="D4D4D4"/>
                </a:gs>
                <a:gs pos="100000">
                  <a:srgbClr val="C2C2C2"/>
                </a:gs>
              </a:gsLst>
              <a:lin ang="18900000" scaled="1"/>
            </a:gradFill>
            <a:ln w="9525">
              <a:noFill/>
              <a:round/>
              <a:headEnd/>
              <a:tailEnd/>
            </a:ln>
          </p:spPr>
          <p:txBody>
            <a:bodyPr wrap="none" anchor="ctr"/>
            <a:lstStyle/>
            <a:p>
              <a:endParaRPr lang="en-US"/>
            </a:p>
          </p:txBody>
        </p:sp>
      </p:grpSp>
      <p:pic>
        <p:nvPicPr>
          <p:cNvPr id="672775" name="Picture 7" descr="enterprise-label"/>
          <p:cNvPicPr>
            <a:picLocks noChangeAspect="1" noChangeArrowheads="1"/>
          </p:cNvPicPr>
          <p:nvPr/>
        </p:nvPicPr>
        <p:blipFill>
          <a:blip r:embed="rId3">
            <a:lum bright="20000" contrast="-2000"/>
            <a:grayscl/>
          </a:blip>
          <a:srcRect/>
          <a:stretch>
            <a:fillRect/>
          </a:stretch>
        </p:blipFill>
        <p:spPr bwMode="gray">
          <a:xfrm>
            <a:off x="2457450" y="2275756"/>
            <a:ext cx="2505075" cy="619125"/>
          </a:xfrm>
          <a:prstGeom prst="rect">
            <a:avLst/>
          </a:prstGeom>
          <a:noFill/>
          <a:ln w="9525">
            <a:noFill/>
            <a:miter lim="800000"/>
            <a:headEnd/>
            <a:tailEnd/>
          </a:ln>
        </p:spPr>
      </p:pic>
      <p:grpSp>
        <p:nvGrpSpPr>
          <p:cNvPr id="3" name="Group 8"/>
          <p:cNvGrpSpPr>
            <a:grpSpLocks/>
          </p:cNvGrpSpPr>
          <p:nvPr/>
        </p:nvGrpSpPr>
        <p:grpSpPr bwMode="auto">
          <a:xfrm>
            <a:off x="371475" y="4556994"/>
            <a:ext cx="2297113" cy="1338262"/>
            <a:chOff x="3994" y="2730"/>
            <a:chExt cx="1370" cy="798"/>
          </a:xfrm>
        </p:grpSpPr>
        <p:grpSp>
          <p:nvGrpSpPr>
            <p:cNvPr id="4" name="Group 9"/>
            <p:cNvGrpSpPr>
              <a:grpSpLocks/>
            </p:cNvGrpSpPr>
            <p:nvPr/>
          </p:nvGrpSpPr>
          <p:grpSpPr bwMode="auto">
            <a:xfrm>
              <a:off x="3994" y="2784"/>
              <a:ext cx="1370" cy="744"/>
              <a:chOff x="3994" y="2784"/>
              <a:chExt cx="1370" cy="744"/>
            </a:xfrm>
          </p:grpSpPr>
          <p:sp>
            <p:nvSpPr>
              <p:cNvPr id="672778" name="Oval 10"/>
              <p:cNvSpPr>
                <a:spLocks noChangeArrowheads="1"/>
              </p:cNvSpPr>
              <p:nvPr/>
            </p:nvSpPr>
            <p:spPr bwMode="gray">
              <a:xfrm>
                <a:off x="3994" y="2868"/>
                <a:ext cx="1370" cy="660"/>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endParaRPr lang="en-US"/>
              </a:p>
            </p:txBody>
          </p:sp>
          <p:sp>
            <p:nvSpPr>
              <p:cNvPr id="672779" name="Oval 11"/>
              <p:cNvSpPr>
                <a:spLocks noChangeArrowheads="1"/>
              </p:cNvSpPr>
              <p:nvPr/>
            </p:nvSpPr>
            <p:spPr bwMode="gray">
              <a:xfrm>
                <a:off x="4120" y="2817"/>
                <a:ext cx="1087" cy="525"/>
              </a:xfrm>
              <a:prstGeom prst="ellipse">
                <a:avLst/>
              </a:prstGeom>
              <a:gradFill rotWithShape="1">
                <a:gsLst>
                  <a:gs pos="0">
                    <a:srgbClr val="5E5E5E"/>
                  </a:gs>
                  <a:gs pos="50000">
                    <a:srgbClr val="787878"/>
                  </a:gs>
                  <a:gs pos="100000">
                    <a:srgbClr val="5E5E5E"/>
                  </a:gs>
                </a:gsLst>
                <a:lin ang="0" scaled="1"/>
              </a:gradFill>
              <a:ln w="9525">
                <a:noFill/>
                <a:round/>
                <a:headEnd/>
                <a:tailEnd/>
              </a:ln>
            </p:spPr>
            <p:txBody>
              <a:bodyPr wrap="none" anchor="ctr"/>
              <a:lstStyle/>
              <a:p>
                <a:endParaRPr lang="en-US"/>
              </a:p>
            </p:txBody>
          </p:sp>
          <p:sp>
            <p:nvSpPr>
              <p:cNvPr id="672780" name="Oval 12"/>
              <p:cNvSpPr>
                <a:spLocks noChangeArrowheads="1"/>
              </p:cNvSpPr>
              <p:nvPr/>
            </p:nvSpPr>
            <p:spPr bwMode="gray">
              <a:xfrm>
                <a:off x="4120" y="2784"/>
                <a:ext cx="1087" cy="525"/>
              </a:xfrm>
              <a:prstGeom prst="ellipse">
                <a:avLst/>
              </a:prstGeom>
              <a:gradFill rotWithShape="1">
                <a:gsLst>
                  <a:gs pos="0">
                    <a:srgbClr val="C2C2C2"/>
                  </a:gs>
                  <a:gs pos="50000">
                    <a:srgbClr val="D4D4D4"/>
                  </a:gs>
                  <a:gs pos="100000">
                    <a:srgbClr val="C2C2C2"/>
                  </a:gs>
                </a:gsLst>
                <a:lin ang="18900000" scaled="1"/>
              </a:gradFill>
              <a:ln w="9525">
                <a:noFill/>
                <a:round/>
                <a:headEnd/>
                <a:tailEnd/>
              </a:ln>
            </p:spPr>
            <p:txBody>
              <a:bodyPr wrap="none" anchor="ctr"/>
              <a:lstStyle/>
              <a:p>
                <a:endParaRPr lang="en-US"/>
              </a:p>
            </p:txBody>
          </p:sp>
        </p:grpSp>
        <p:grpSp>
          <p:nvGrpSpPr>
            <p:cNvPr id="5" name="Group 13"/>
            <p:cNvGrpSpPr>
              <a:grpSpLocks/>
            </p:cNvGrpSpPr>
            <p:nvPr/>
          </p:nvGrpSpPr>
          <p:grpSpPr bwMode="auto">
            <a:xfrm>
              <a:off x="4308" y="2730"/>
              <a:ext cx="540" cy="402"/>
              <a:chOff x="4308" y="2730"/>
              <a:chExt cx="540" cy="402"/>
            </a:xfrm>
          </p:grpSpPr>
          <p:sp>
            <p:nvSpPr>
              <p:cNvPr id="672782" name="Freeform 14"/>
              <p:cNvSpPr>
                <a:spLocks/>
              </p:cNvSpPr>
              <p:nvPr/>
            </p:nvSpPr>
            <p:spPr bwMode="gray">
              <a:xfrm>
                <a:off x="4308" y="2946"/>
                <a:ext cx="366" cy="180"/>
              </a:xfrm>
              <a:custGeom>
                <a:avLst/>
                <a:gdLst>
                  <a:gd name="T0" fmla="*/ 234 w 366"/>
                  <a:gd name="T1" fmla="*/ 0 h 180"/>
                  <a:gd name="T2" fmla="*/ 0 w 366"/>
                  <a:gd name="T3" fmla="*/ 66 h 180"/>
                  <a:gd name="T4" fmla="*/ 240 w 366"/>
                  <a:gd name="T5" fmla="*/ 180 h 180"/>
                  <a:gd name="T6" fmla="*/ 366 w 366"/>
                  <a:gd name="T7" fmla="*/ 174 h 180"/>
                  <a:gd name="T8" fmla="*/ 234 w 366"/>
                  <a:gd name="T9" fmla="*/ 0 h 180"/>
                  <a:gd name="T10" fmla="*/ 0 60000 65536"/>
                  <a:gd name="T11" fmla="*/ 0 60000 65536"/>
                  <a:gd name="T12" fmla="*/ 0 60000 65536"/>
                  <a:gd name="T13" fmla="*/ 0 60000 65536"/>
                  <a:gd name="T14" fmla="*/ 0 60000 65536"/>
                  <a:gd name="T15" fmla="*/ 0 w 366"/>
                  <a:gd name="T16" fmla="*/ 0 h 180"/>
                  <a:gd name="T17" fmla="*/ 366 w 366"/>
                  <a:gd name="T18" fmla="*/ 180 h 180"/>
                </a:gdLst>
                <a:ahLst/>
                <a:cxnLst>
                  <a:cxn ang="T10">
                    <a:pos x="T0" y="T1"/>
                  </a:cxn>
                  <a:cxn ang="T11">
                    <a:pos x="T2" y="T3"/>
                  </a:cxn>
                  <a:cxn ang="T12">
                    <a:pos x="T4" y="T5"/>
                  </a:cxn>
                  <a:cxn ang="T13">
                    <a:pos x="T6" y="T7"/>
                  </a:cxn>
                  <a:cxn ang="T14">
                    <a:pos x="T8" y="T9"/>
                  </a:cxn>
                </a:cxnLst>
                <a:rect l="T15" t="T16" r="T17" b="T18"/>
                <a:pathLst>
                  <a:path w="366" h="180">
                    <a:moveTo>
                      <a:pt x="234" y="0"/>
                    </a:moveTo>
                    <a:lnTo>
                      <a:pt x="0" y="66"/>
                    </a:lnTo>
                    <a:lnTo>
                      <a:pt x="240" y="180"/>
                    </a:lnTo>
                    <a:lnTo>
                      <a:pt x="366" y="174"/>
                    </a:lnTo>
                    <a:lnTo>
                      <a:pt x="234" y="0"/>
                    </a:lnTo>
                    <a:close/>
                  </a:path>
                </a:pathLst>
              </a:custGeom>
              <a:gradFill rotWithShape="1">
                <a:gsLst>
                  <a:gs pos="0">
                    <a:srgbClr val="C2C2C2"/>
                  </a:gs>
                  <a:gs pos="100000">
                    <a:srgbClr val="BABABA"/>
                  </a:gs>
                </a:gsLst>
                <a:lin ang="0" scaled="1"/>
              </a:gradFill>
              <a:ln w="12700">
                <a:noFill/>
                <a:round/>
                <a:headEnd/>
                <a:tailEnd/>
              </a:ln>
            </p:spPr>
            <p:txBody>
              <a:bodyPr lIns="45720" tIns="46800" rIns="45720" bIns="46800" anchor="ctr"/>
              <a:lstStyle/>
              <a:p>
                <a:endParaRPr lang="en-US"/>
              </a:p>
            </p:txBody>
          </p:sp>
          <p:sp>
            <p:nvSpPr>
              <p:cNvPr id="672783" name="Freeform 15"/>
              <p:cNvSpPr>
                <a:spLocks/>
              </p:cNvSpPr>
              <p:nvPr/>
            </p:nvSpPr>
            <p:spPr bwMode="gray">
              <a:xfrm>
                <a:off x="4578" y="3018"/>
                <a:ext cx="270" cy="114"/>
              </a:xfrm>
              <a:custGeom>
                <a:avLst/>
                <a:gdLst>
                  <a:gd name="T0" fmla="*/ 234 w 270"/>
                  <a:gd name="T1" fmla="*/ 0 h 114"/>
                  <a:gd name="T2" fmla="*/ 270 w 270"/>
                  <a:gd name="T3" fmla="*/ 18 h 114"/>
                  <a:gd name="T4" fmla="*/ 114 w 270"/>
                  <a:gd name="T5" fmla="*/ 114 h 114"/>
                  <a:gd name="T6" fmla="*/ 0 w 270"/>
                  <a:gd name="T7" fmla="*/ 60 h 114"/>
                  <a:gd name="T8" fmla="*/ 234 w 270"/>
                  <a:gd name="T9" fmla="*/ 0 h 114"/>
                  <a:gd name="T10" fmla="*/ 0 60000 65536"/>
                  <a:gd name="T11" fmla="*/ 0 60000 65536"/>
                  <a:gd name="T12" fmla="*/ 0 60000 65536"/>
                  <a:gd name="T13" fmla="*/ 0 60000 65536"/>
                  <a:gd name="T14" fmla="*/ 0 60000 65536"/>
                  <a:gd name="T15" fmla="*/ 0 w 270"/>
                  <a:gd name="T16" fmla="*/ 0 h 114"/>
                  <a:gd name="T17" fmla="*/ 270 w 270"/>
                  <a:gd name="T18" fmla="*/ 114 h 114"/>
                </a:gdLst>
                <a:ahLst/>
                <a:cxnLst>
                  <a:cxn ang="T10">
                    <a:pos x="T0" y="T1"/>
                  </a:cxn>
                  <a:cxn ang="T11">
                    <a:pos x="T2" y="T3"/>
                  </a:cxn>
                  <a:cxn ang="T12">
                    <a:pos x="T4" y="T5"/>
                  </a:cxn>
                  <a:cxn ang="T13">
                    <a:pos x="T6" y="T7"/>
                  </a:cxn>
                  <a:cxn ang="T14">
                    <a:pos x="T8" y="T9"/>
                  </a:cxn>
                </a:cxnLst>
                <a:rect l="T15" t="T16" r="T17" b="T18"/>
                <a:pathLst>
                  <a:path w="270" h="114">
                    <a:moveTo>
                      <a:pt x="234" y="0"/>
                    </a:moveTo>
                    <a:lnTo>
                      <a:pt x="270" y="18"/>
                    </a:lnTo>
                    <a:lnTo>
                      <a:pt x="114" y="114"/>
                    </a:lnTo>
                    <a:lnTo>
                      <a:pt x="0" y="60"/>
                    </a:lnTo>
                    <a:lnTo>
                      <a:pt x="234" y="0"/>
                    </a:lnTo>
                    <a:close/>
                  </a:path>
                </a:pathLst>
              </a:custGeom>
              <a:solidFill>
                <a:srgbClr val="EAEAEA"/>
              </a:solidFill>
              <a:ln w="12700">
                <a:noFill/>
                <a:round/>
                <a:headEnd/>
                <a:tailEnd/>
              </a:ln>
            </p:spPr>
            <p:txBody>
              <a:bodyPr lIns="45720" tIns="46800" rIns="45720" bIns="46800" anchor="ctr"/>
              <a:lstStyle/>
              <a:p>
                <a:endParaRPr lang="en-US"/>
              </a:p>
            </p:txBody>
          </p:sp>
          <p:grpSp>
            <p:nvGrpSpPr>
              <p:cNvPr id="6" name="Group 16"/>
              <p:cNvGrpSpPr>
                <a:grpSpLocks/>
              </p:cNvGrpSpPr>
              <p:nvPr/>
            </p:nvGrpSpPr>
            <p:grpSpPr bwMode="auto">
              <a:xfrm>
                <a:off x="4470" y="2730"/>
                <a:ext cx="354" cy="387"/>
                <a:chOff x="4659" y="3555"/>
                <a:chExt cx="354" cy="387"/>
              </a:xfrm>
            </p:grpSpPr>
            <p:sp>
              <p:nvSpPr>
                <p:cNvPr id="672785" name="Freeform 17"/>
                <p:cNvSpPr>
                  <a:spLocks/>
                </p:cNvSpPr>
                <p:nvPr/>
              </p:nvSpPr>
              <p:spPr bwMode="gray">
                <a:xfrm>
                  <a:off x="4659" y="3555"/>
                  <a:ext cx="353" cy="387"/>
                </a:xfrm>
                <a:custGeom>
                  <a:avLst/>
                  <a:gdLst>
                    <a:gd name="T0" fmla="*/ 179 w 353"/>
                    <a:gd name="T1" fmla="*/ 6 h 387"/>
                    <a:gd name="T2" fmla="*/ 0 w 353"/>
                    <a:gd name="T3" fmla="*/ 87 h 387"/>
                    <a:gd name="T4" fmla="*/ 6 w 353"/>
                    <a:gd name="T5" fmla="*/ 303 h 387"/>
                    <a:gd name="T6" fmla="*/ 177 w 353"/>
                    <a:gd name="T7" fmla="*/ 387 h 387"/>
                    <a:gd name="T8" fmla="*/ 342 w 353"/>
                    <a:gd name="T9" fmla="*/ 293 h 387"/>
                    <a:gd name="T10" fmla="*/ 353 w 353"/>
                    <a:gd name="T11" fmla="*/ 80 h 387"/>
                    <a:gd name="T12" fmla="*/ 165 w 353"/>
                    <a:gd name="T13" fmla="*/ 0 h 387"/>
                    <a:gd name="T14" fmla="*/ 179 w 353"/>
                    <a:gd name="T15" fmla="*/ 6 h 387"/>
                    <a:gd name="T16" fmla="*/ 0 60000 65536"/>
                    <a:gd name="T17" fmla="*/ 0 60000 65536"/>
                    <a:gd name="T18" fmla="*/ 0 60000 65536"/>
                    <a:gd name="T19" fmla="*/ 0 60000 65536"/>
                    <a:gd name="T20" fmla="*/ 0 60000 65536"/>
                    <a:gd name="T21" fmla="*/ 0 60000 65536"/>
                    <a:gd name="T22" fmla="*/ 0 60000 65536"/>
                    <a:gd name="T23" fmla="*/ 0 60000 65536"/>
                    <a:gd name="T24" fmla="*/ 0 w 353"/>
                    <a:gd name="T25" fmla="*/ 0 h 387"/>
                    <a:gd name="T26" fmla="*/ 353 w 353"/>
                    <a:gd name="T27" fmla="*/ 387 h 3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3" h="387">
                      <a:moveTo>
                        <a:pt x="179" y="6"/>
                      </a:moveTo>
                      <a:lnTo>
                        <a:pt x="0" y="87"/>
                      </a:lnTo>
                      <a:lnTo>
                        <a:pt x="6" y="303"/>
                      </a:lnTo>
                      <a:lnTo>
                        <a:pt x="177" y="387"/>
                      </a:lnTo>
                      <a:lnTo>
                        <a:pt x="342" y="293"/>
                      </a:lnTo>
                      <a:lnTo>
                        <a:pt x="353" y="80"/>
                      </a:lnTo>
                      <a:lnTo>
                        <a:pt x="165" y="0"/>
                      </a:lnTo>
                      <a:lnTo>
                        <a:pt x="179" y="6"/>
                      </a:lnTo>
                      <a:close/>
                    </a:path>
                  </a:pathLst>
                </a:custGeom>
                <a:gradFill rotWithShape="1">
                  <a:gsLst>
                    <a:gs pos="0">
                      <a:srgbClr val="727272"/>
                    </a:gs>
                    <a:gs pos="100000">
                      <a:srgbClr val="B6B6B6"/>
                    </a:gs>
                  </a:gsLst>
                  <a:lin ang="18900000" scaled="1"/>
                </a:gradFill>
                <a:ln w="12700">
                  <a:noFill/>
                  <a:round/>
                  <a:headEnd/>
                  <a:tailEnd/>
                </a:ln>
              </p:spPr>
              <p:txBody>
                <a:bodyPr lIns="45720" tIns="46800" rIns="45720" bIns="46800" anchor="ctr"/>
                <a:lstStyle/>
                <a:p>
                  <a:endParaRPr lang="en-US"/>
                </a:p>
              </p:txBody>
            </p:sp>
            <p:sp>
              <p:nvSpPr>
                <p:cNvPr id="672786" name="Freeform 18"/>
                <p:cNvSpPr>
                  <a:spLocks/>
                </p:cNvSpPr>
                <p:nvPr/>
              </p:nvSpPr>
              <p:spPr bwMode="gray">
                <a:xfrm>
                  <a:off x="4662" y="3638"/>
                  <a:ext cx="351" cy="301"/>
                </a:xfrm>
                <a:custGeom>
                  <a:avLst/>
                  <a:gdLst>
                    <a:gd name="T0" fmla="*/ 0 w 351"/>
                    <a:gd name="T1" fmla="*/ 7 h 301"/>
                    <a:gd name="T2" fmla="*/ 182 w 351"/>
                    <a:gd name="T3" fmla="*/ 87 h 301"/>
                    <a:gd name="T4" fmla="*/ 182 w 351"/>
                    <a:gd name="T5" fmla="*/ 301 h 301"/>
                    <a:gd name="T6" fmla="*/ 339 w 351"/>
                    <a:gd name="T7" fmla="*/ 211 h 301"/>
                    <a:gd name="T8" fmla="*/ 351 w 351"/>
                    <a:gd name="T9" fmla="*/ 0 h 301"/>
                    <a:gd name="T10" fmla="*/ 183 w 351"/>
                    <a:gd name="T11" fmla="*/ 85 h 301"/>
                    <a:gd name="T12" fmla="*/ 0 w 351"/>
                    <a:gd name="T13" fmla="*/ 7 h 301"/>
                    <a:gd name="T14" fmla="*/ 0 60000 65536"/>
                    <a:gd name="T15" fmla="*/ 0 60000 65536"/>
                    <a:gd name="T16" fmla="*/ 0 60000 65536"/>
                    <a:gd name="T17" fmla="*/ 0 60000 65536"/>
                    <a:gd name="T18" fmla="*/ 0 60000 65536"/>
                    <a:gd name="T19" fmla="*/ 0 60000 65536"/>
                    <a:gd name="T20" fmla="*/ 0 60000 65536"/>
                    <a:gd name="T21" fmla="*/ 0 w 351"/>
                    <a:gd name="T22" fmla="*/ 0 h 301"/>
                    <a:gd name="T23" fmla="*/ 351 w 351"/>
                    <a:gd name="T24" fmla="*/ 301 h 3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1" h="301">
                      <a:moveTo>
                        <a:pt x="0" y="7"/>
                      </a:moveTo>
                      <a:lnTo>
                        <a:pt x="182" y="87"/>
                      </a:lnTo>
                      <a:lnTo>
                        <a:pt x="182" y="301"/>
                      </a:lnTo>
                      <a:lnTo>
                        <a:pt x="339" y="211"/>
                      </a:lnTo>
                      <a:lnTo>
                        <a:pt x="351" y="0"/>
                      </a:lnTo>
                      <a:lnTo>
                        <a:pt x="183" y="85"/>
                      </a:lnTo>
                      <a:lnTo>
                        <a:pt x="0" y="7"/>
                      </a:lnTo>
                      <a:close/>
                    </a:path>
                  </a:pathLst>
                </a:custGeom>
                <a:gradFill rotWithShape="1">
                  <a:gsLst>
                    <a:gs pos="0">
                      <a:srgbClr val="86BFE6"/>
                    </a:gs>
                    <a:gs pos="100000">
                      <a:srgbClr val="E2F0F9"/>
                    </a:gs>
                  </a:gsLst>
                  <a:lin ang="18900000" scaled="1"/>
                </a:gradFill>
                <a:ln w="12700">
                  <a:noFill/>
                  <a:round/>
                  <a:headEnd/>
                  <a:tailEnd/>
                </a:ln>
              </p:spPr>
              <p:txBody>
                <a:bodyPr lIns="45720" tIns="46800" rIns="45720" bIns="46800" anchor="ctr"/>
                <a:lstStyle/>
                <a:p>
                  <a:endParaRPr lang="en-US"/>
                </a:p>
              </p:txBody>
            </p:sp>
            <p:sp>
              <p:nvSpPr>
                <p:cNvPr id="672787" name="Freeform 19"/>
                <p:cNvSpPr>
                  <a:spLocks/>
                </p:cNvSpPr>
                <p:nvPr/>
              </p:nvSpPr>
              <p:spPr bwMode="gray">
                <a:xfrm>
                  <a:off x="4839" y="3683"/>
                  <a:ext cx="170" cy="225"/>
                </a:xfrm>
                <a:custGeom>
                  <a:avLst/>
                  <a:gdLst>
                    <a:gd name="T0" fmla="*/ 5 w 170"/>
                    <a:gd name="T1" fmla="*/ 85 h 225"/>
                    <a:gd name="T2" fmla="*/ 170 w 170"/>
                    <a:gd name="T3" fmla="*/ 0 h 225"/>
                    <a:gd name="T4" fmla="*/ 168 w 170"/>
                    <a:gd name="T5" fmla="*/ 7 h 225"/>
                    <a:gd name="T6" fmla="*/ 3 w 170"/>
                    <a:gd name="T7" fmla="*/ 93 h 225"/>
                    <a:gd name="T8" fmla="*/ 2 w 170"/>
                    <a:gd name="T9" fmla="*/ 133 h 225"/>
                    <a:gd name="T10" fmla="*/ 168 w 170"/>
                    <a:gd name="T11" fmla="*/ 45 h 225"/>
                    <a:gd name="T12" fmla="*/ 168 w 170"/>
                    <a:gd name="T13" fmla="*/ 51 h 225"/>
                    <a:gd name="T14" fmla="*/ 0 w 170"/>
                    <a:gd name="T15" fmla="*/ 141 h 225"/>
                    <a:gd name="T16" fmla="*/ 3 w 170"/>
                    <a:gd name="T17" fmla="*/ 177 h 225"/>
                    <a:gd name="T18" fmla="*/ 165 w 170"/>
                    <a:gd name="T19" fmla="*/ 88 h 225"/>
                    <a:gd name="T20" fmla="*/ 165 w 170"/>
                    <a:gd name="T21" fmla="*/ 96 h 225"/>
                    <a:gd name="T22" fmla="*/ 3 w 170"/>
                    <a:gd name="T23" fmla="*/ 183 h 225"/>
                    <a:gd name="T24" fmla="*/ 2 w 170"/>
                    <a:gd name="T25" fmla="*/ 219 h 225"/>
                    <a:gd name="T26" fmla="*/ 164 w 170"/>
                    <a:gd name="T27" fmla="*/ 129 h 225"/>
                    <a:gd name="T28" fmla="*/ 164 w 170"/>
                    <a:gd name="T29" fmla="*/ 136 h 225"/>
                    <a:gd name="T30" fmla="*/ 3 w 170"/>
                    <a:gd name="T31" fmla="*/ 225 h 225"/>
                    <a:gd name="T32" fmla="*/ 5 w 170"/>
                    <a:gd name="T33" fmla="*/ 85 h 2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
                    <a:gd name="T52" fmla="*/ 0 h 225"/>
                    <a:gd name="T53" fmla="*/ 170 w 170"/>
                    <a:gd name="T54" fmla="*/ 225 h 2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 h="225">
                      <a:moveTo>
                        <a:pt x="5" y="85"/>
                      </a:moveTo>
                      <a:lnTo>
                        <a:pt x="170" y="0"/>
                      </a:lnTo>
                      <a:lnTo>
                        <a:pt x="168" y="7"/>
                      </a:lnTo>
                      <a:lnTo>
                        <a:pt x="3" y="93"/>
                      </a:lnTo>
                      <a:lnTo>
                        <a:pt x="2" y="133"/>
                      </a:lnTo>
                      <a:lnTo>
                        <a:pt x="168" y="45"/>
                      </a:lnTo>
                      <a:lnTo>
                        <a:pt x="168" y="51"/>
                      </a:lnTo>
                      <a:lnTo>
                        <a:pt x="0" y="141"/>
                      </a:lnTo>
                      <a:lnTo>
                        <a:pt x="3" y="177"/>
                      </a:lnTo>
                      <a:lnTo>
                        <a:pt x="165" y="88"/>
                      </a:lnTo>
                      <a:lnTo>
                        <a:pt x="165" y="96"/>
                      </a:lnTo>
                      <a:lnTo>
                        <a:pt x="3" y="183"/>
                      </a:lnTo>
                      <a:lnTo>
                        <a:pt x="2" y="219"/>
                      </a:lnTo>
                      <a:lnTo>
                        <a:pt x="164" y="129"/>
                      </a:lnTo>
                      <a:lnTo>
                        <a:pt x="164" y="136"/>
                      </a:lnTo>
                      <a:lnTo>
                        <a:pt x="3" y="225"/>
                      </a:lnTo>
                      <a:lnTo>
                        <a:pt x="5" y="85"/>
                      </a:lnTo>
                      <a:close/>
                    </a:path>
                  </a:pathLst>
                </a:custGeom>
                <a:solidFill>
                  <a:srgbClr val="499FD9"/>
                </a:solidFill>
                <a:ln w="12700">
                  <a:noFill/>
                  <a:round/>
                  <a:headEnd/>
                  <a:tailEnd/>
                </a:ln>
              </p:spPr>
              <p:txBody>
                <a:bodyPr lIns="45720" tIns="46800" rIns="45720" bIns="46800" anchor="ctr"/>
                <a:lstStyle/>
                <a:p>
                  <a:endParaRPr lang="en-US"/>
                </a:p>
              </p:txBody>
            </p:sp>
            <p:sp>
              <p:nvSpPr>
                <p:cNvPr id="672788" name="Freeform 20"/>
                <p:cNvSpPr>
                  <a:spLocks/>
                </p:cNvSpPr>
                <p:nvPr/>
              </p:nvSpPr>
              <p:spPr bwMode="gray">
                <a:xfrm>
                  <a:off x="4707" y="3584"/>
                  <a:ext cx="155" cy="81"/>
                </a:xfrm>
                <a:custGeom>
                  <a:avLst/>
                  <a:gdLst>
                    <a:gd name="T0" fmla="*/ 0 w 155"/>
                    <a:gd name="T1" fmla="*/ 46 h 81"/>
                    <a:gd name="T2" fmla="*/ 0 w 155"/>
                    <a:gd name="T3" fmla="*/ 63 h 81"/>
                    <a:gd name="T4" fmla="*/ 39 w 155"/>
                    <a:gd name="T5" fmla="*/ 81 h 81"/>
                    <a:gd name="T6" fmla="*/ 72 w 155"/>
                    <a:gd name="T7" fmla="*/ 52 h 81"/>
                    <a:gd name="T8" fmla="*/ 81 w 155"/>
                    <a:gd name="T9" fmla="*/ 58 h 81"/>
                    <a:gd name="T10" fmla="*/ 120 w 155"/>
                    <a:gd name="T11" fmla="*/ 27 h 81"/>
                    <a:gd name="T12" fmla="*/ 135 w 155"/>
                    <a:gd name="T13" fmla="*/ 31 h 81"/>
                    <a:gd name="T14" fmla="*/ 155 w 155"/>
                    <a:gd name="T15" fmla="*/ 19 h 81"/>
                    <a:gd name="T16" fmla="*/ 101 w 155"/>
                    <a:gd name="T17" fmla="*/ 0 h 81"/>
                    <a:gd name="T18" fmla="*/ 101 w 155"/>
                    <a:gd name="T19" fmla="*/ 12 h 81"/>
                    <a:gd name="T20" fmla="*/ 51 w 155"/>
                    <a:gd name="T21" fmla="*/ 22 h 81"/>
                    <a:gd name="T22" fmla="*/ 51 w 155"/>
                    <a:gd name="T23" fmla="*/ 28 h 81"/>
                    <a:gd name="T24" fmla="*/ 2 w 155"/>
                    <a:gd name="T25" fmla="*/ 46 h 81"/>
                    <a:gd name="T26" fmla="*/ 0 w 155"/>
                    <a:gd name="T27" fmla="*/ 46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5"/>
                    <a:gd name="T43" fmla="*/ 0 h 81"/>
                    <a:gd name="T44" fmla="*/ 155 w 155"/>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5" h="81">
                      <a:moveTo>
                        <a:pt x="0" y="46"/>
                      </a:moveTo>
                      <a:lnTo>
                        <a:pt x="0" y="63"/>
                      </a:lnTo>
                      <a:lnTo>
                        <a:pt x="39" y="81"/>
                      </a:lnTo>
                      <a:lnTo>
                        <a:pt x="72" y="52"/>
                      </a:lnTo>
                      <a:cubicBezTo>
                        <a:pt x="84" y="58"/>
                        <a:pt x="87" y="58"/>
                        <a:pt x="81" y="58"/>
                      </a:cubicBezTo>
                      <a:lnTo>
                        <a:pt x="120" y="27"/>
                      </a:lnTo>
                      <a:lnTo>
                        <a:pt x="135" y="31"/>
                      </a:lnTo>
                      <a:lnTo>
                        <a:pt x="155" y="19"/>
                      </a:lnTo>
                      <a:lnTo>
                        <a:pt x="101" y="0"/>
                      </a:lnTo>
                      <a:lnTo>
                        <a:pt x="101" y="12"/>
                      </a:lnTo>
                      <a:cubicBezTo>
                        <a:pt x="30" y="16"/>
                        <a:pt x="51" y="45"/>
                        <a:pt x="51" y="22"/>
                      </a:cubicBezTo>
                      <a:lnTo>
                        <a:pt x="51" y="28"/>
                      </a:lnTo>
                      <a:lnTo>
                        <a:pt x="2" y="46"/>
                      </a:lnTo>
                      <a:lnTo>
                        <a:pt x="0" y="46"/>
                      </a:lnTo>
                      <a:close/>
                    </a:path>
                  </a:pathLst>
                </a:custGeom>
                <a:solidFill>
                  <a:srgbClr val="2780BD"/>
                </a:solidFill>
                <a:ln w="12700">
                  <a:noFill/>
                  <a:round/>
                  <a:headEnd/>
                  <a:tailEnd/>
                </a:ln>
              </p:spPr>
              <p:txBody>
                <a:bodyPr lIns="45720" tIns="46800" rIns="45720" bIns="46800" anchor="ctr"/>
                <a:lstStyle/>
                <a:p>
                  <a:endParaRPr lang="en-US"/>
                </a:p>
              </p:txBody>
            </p:sp>
            <p:sp>
              <p:nvSpPr>
                <p:cNvPr id="672789" name="Freeform 21"/>
                <p:cNvSpPr>
                  <a:spLocks/>
                </p:cNvSpPr>
                <p:nvPr/>
              </p:nvSpPr>
              <p:spPr bwMode="gray">
                <a:xfrm>
                  <a:off x="4707" y="3615"/>
                  <a:ext cx="77" cy="35"/>
                </a:xfrm>
                <a:custGeom>
                  <a:avLst/>
                  <a:gdLst>
                    <a:gd name="T0" fmla="*/ 0 w 77"/>
                    <a:gd name="T1" fmla="*/ 17 h 35"/>
                    <a:gd name="T2" fmla="*/ 39 w 77"/>
                    <a:gd name="T3" fmla="*/ 35 h 35"/>
                    <a:gd name="T4" fmla="*/ 77 w 77"/>
                    <a:gd name="T5" fmla="*/ 17 h 35"/>
                    <a:gd name="T6" fmla="*/ 36 w 77"/>
                    <a:gd name="T7" fmla="*/ 0 h 35"/>
                    <a:gd name="T8" fmla="*/ 0 w 77"/>
                    <a:gd name="T9" fmla="*/ 17 h 35"/>
                    <a:gd name="T10" fmla="*/ 0 60000 65536"/>
                    <a:gd name="T11" fmla="*/ 0 60000 65536"/>
                    <a:gd name="T12" fmla="*/ 0 60000 65536"/>
                    <a:gd name="T13" fmla="*/ 0 60000 65536"/>
                    <a:gd name="T14" fmla="*/ 0 60000 65536"/>
                    <a:gd name="T15" fmla="*/ 0 w 77"/>
                    <a:gd name="T16" fmla="*/ 0 h 35"/>
                    <a:gd name="T17" fmla="*/ 77 w 77"/>
                    <a:gd name="T18" fmla="*/ 35 h 35"/>
                  </a:gdLst>
                  <a:ahLst/>
                  <a:cxnLst>
                    <a:cxn ang="T10">
                      <a:pos x="T0" y="T1"/>
                    </a:cxn>
                    <a:cxn ang="T11">
                      <a:pos x="T2" y="T3"/>
                    </a:cxn>
                    <a:cxn ang="T12">
                      <a:pos x="T4" y="T5"/>
                    </a:cxn>
                    <a:cxn ang="T13">
                      <a:pos x="T6" y="T7"/>
                    </a:cxn>
                    <a:cxn ang="T14">
                      <a:pos x="T8" y="T9"/>
                    </a:cxn>
                  </a:cxnLst>
                  <a:rect l="T15" t="T16" r="T17" b="T18"/>
                  <a:pathLst>
                    <a:path w="77" h="35">
                      <a:moveTo>
                        <a:pt x="0" y="17"/>
                      </a:moveTo>
                      <a:lnTo>
                        <a:pt x="39" y="35"/>
                      </a:lnTo>
                      <a:lnTo>
                        <a:pt x="77" y="17"/>
                      </a:lnTo>
                      <a:lnTo>
                        <a:pt x="36" y="0"/>
                      </a:lnTo>
                      <a:lnTo>
                        <a:pt x="0" y="17"/>
                      </a:lnTo>
                      <a:close/>
                    </a:path>
                  </a:pathLst>
                </a:custGeom>
                <a:solidFill>
                  <a:srgbClr val="86BFE6"/>
                </a:solidFill>
                <a:ln w="12700">
                  <a:noFill/>
                  <a:round/>
                  <a:headEnd/>
                  <a:tailEnd/>
                </a:ln>
              </p:spPr>
              <p:txBody>
                <a:bodyPr lIns="45720" tIns="46800" rIns="45720" bIns="46800" anchor="ctr"/>
                <a:lstStyle/>
                <a:p>
                  <a:endParaRPr lang="en-US"/>
                </a:p>
              </p:txBody>
            </p:sp>
            <p:sp>
              <p:nvSpPr>
                <p:cNvPr id="672790" name="Freeform 22"/>
                <p:cNvSpPr>
                  <a:spLocks/>
                </p:cNvSpPr>
                <p:nvPr/>
              </p:nvSpPr>
              <p:spPr bwMode="gray">
                <a:xfrm>
                  <a:off x="4754" y="3593"/>
                  <a:ext cx="77" cy="35"/>
                </a:xfrm>
                <a:custGeom>
                  <a:avLst/>
                  <a:gdLst>
                    <a:gd name="T0" fmla="*/ 0 w 77"/>
                    <a:gd name="T1" fmla="*/ 17 h 35"/>
                    <a:gd name="T2" fmla="*/ 39 w 77"/>
                    <a:gd name="T3" fmla="*/ 35 h 35"/>
                    <a:gd name="T4" fmla="*/ 77 w 77"/>
                    <a:gd name="T5" fmla="*/ 17 h 35"/>
                    <a:gd name="T6" fmla="*/ 36 w 77"/>
                    <a:gd name="T7" fmla="*/ 0 h 35"/>
                    <a:gd name="T8" fmla="*/ 0 w 77"/>
                    <a:gd name="T9" fmla="*/ 17 h 35"/>
                    <a:gd name="T10" fmla="*/ 0 60000 65536"/>
                    <a:gd name="T11" fmla="*/ 0 60000 65536"/>
                    <a:gd name="T12" fmla="*/ 0 60000 65536"/>
                    <a:gd name="T13" fmla="*/ 0 60000 65536"/>
                    <a:gd name="T14" fmla="*/ 0 60000 65536"/>
                    <a:gd name="T15" fmla="*/ 0 w 77"/>
                    <a:gd name="T16" fmla="*/ 0 h 35"/>
                    <a:gd name="T17" fmla="*/ 77 w 77"/>
                    <a:gd name="T18" fmla="*/ 35 h 35"/>
                  </a:gdLst>
                  <a:ahLst/>
                  <a:cxnLst>
                    <a:cxn ang="T10">
                      <a:pos x="T0" y="T1"/>
                    </a:cxn>
                    <a:cxn ang="T11">
                      <a:pos x="T2" y="T3"/>
                    </a:cxn>
                    <a:cxn ang="T12">
                      <a:pos x="T4" y="T5"/>
                    </a:cxn>
                    <a:cxn ang="T13">
                      <a:pos x="T6" y="T7"/>
                    </a:cxn>
                    <a:cxn ang="T14">
                      <a:pos x="T8" y="T9"/>
                    </a:cxn>
                  </a:cxnLst>
                  <a:rect l="T15" t="T16" r="T17" b="T18"/>
                  <a:pathLst>
                    <a:path w="77" h="35">
                      <a:moveTo>
                        <a:pt x="0" y="17"/>
                      </a:moveTo>
                      <a:lnTo>
                        <a:pt x="39" y="35"/>
                      </a:lnTo>
                      <a:lnTo>
                        <a:pt x="77" y="17"/>
                      </a:lnTo>
                      <a:lnTo>
                        <a:pt x="36" y="0"/>
                      </a:lnTo>
                      <a:lnTo>
                        <a:pt x="0" y="17"/>
                      </a:lnTo>
                      <a:close/>
                    </a:path>
                  </a:pathLst>
                </a:custGeom>
                <a:solidFill>
                  <a:srgbClr val="86BFE6"/>
                </a:solidFill>
                <a:ln w="12700">
                  <a:noFill/>
                  <a:round/>
                  <a:headEnd/>
                  <a:tailEnd/>
                </a:ln>
              </p:spPr>
              <p:txBody>
                <a:bodyPr lIns="45720" tIns="46800" rIns="45720" bIns="46800" anchor="ctr"/>
                <a:lstStyle/>
                <a:p>
                  <a:endParaRPr lang="en-US"/>
                </a:p>
              </p:txBody>
            </p:sp>
            <p:sp>
              <p:nvSpPr>
                <p:cNvPr id="672791" name="Freeform 23"/>
                <p:cNvSpPr>
                  <a:spLocks/>
                </p:cNvSpPr>
                <p:nvPr/>
              </p:nvSpPr>
              <p:spPr bwMode="gray">
                <a:xfrm>
                  <a:off x="4801" y="3571"/>
                  <a:ext cx="77" cy="35"/>
                </a:xfrm>
                <a:custGeom>
                  <a:avLst/>
                  <a:gdLst>
                    <a:gd name="T0" fmla="*/ 0 w 77"/>
                    <a:gd name="T1" fmla="*/ 17 h 35"/>
                    <a:gd name="T2" fmla="*/ 39 w 77"/>
                    <a:gd name="T3" fmla="*/ 35 h 35"/>
                    <a:gd name="T4" fmla="*/ 77 w 77"/>
                    <a:gd name="T5" fmla="*/ 17 h 35"/>
                    <a:gd name="T6" fmla="*/ 36 w 77"/>
                    <a:gd name="T7" fmla="*/ 0 h 35"/>
                    <a:gd name="T8" fmla="*/ 0 w 77"/>
                    <a:gd name="T9" fmla="*/ 17 h 35"/>
                    <a:gd name="T10" fmla="*/ 0 60000 65536"/>
                    <a:gd name="T11" fmla="*/ 0 60000 65536"/>
                    <a:gd name="T12" fmla="*/ 0 60000 65536"/>
                    <a:gd name="T13" fmla="*/ 0 60000 65536"/>
                    <a:gd name="T14" fmla="*/ 0 60000 65536"/>
                    <a:gd name="T15" fmla="*/ 0 w 77"/>
                    <a:gd name="T16" fmla="*/ 0 h 35"/>
                    <a:gd name="T17" fmla="*/ 77 w 77"/>
                    <a:gd name="T18" fmla="*/ 35 h 35"/>
                  </a:gdLst>
                  <a:ahLst/>
                  <a:cxnLst>
                    <a:cxn ang="T10">
                      <a:pos x="T0" y="T1"/>
                    </a:cxn>
                    <a:cxn ang="T11">
                      <a:pos x="T2" y="T3"/>
                    </a:cxn>
                    <a:cxn ang="T12">
                      <a:pos x="T4" y="T5"/>
                    </a:cxn>
                    <a:cxn ang="T13">
                      <a:pos x="T6" y="T7"/>
                    </a:cxn>
                    <a:cxn ang="T14">
                      <a:pos x="T8" y="T9"/>
                    </a:cxn>
                  </a:cxnLst>
                  <a:rect l="T15" t="T16" r="T17" b="T18"/>
                  <a:pathLst>
                    <a:path w="77" h="35">
                      <a:moveTo>
                        <a:pt x="0" y="17"/>
                      </a:moveTo>
                      <a:lnTo>
                        <a:pt x="39" y="35"/>
                      </a:lnTo>
                      <a:lnTo>
                        <a:pt x="77" y="17"/>
                      </a:lnTo>
                      <a:lnTo>
                        <a:pt x="36" y="0"/>
                      </a:lnTo>
                      <a:lnTo>
                        <a:pt x="0" y="17"/>
                      </a:lnTo>
                      <a:close/>
                    </a:path>
                  </a:pathLst>
                </a:custGeom>
                <a:solidFill>
                  <a:srgbClr val="86BFE6"/>
                </a:solidFill>
                <a:ln w="12700">
                  <a:noFill/>
                  <a:round/>
                  <a:headEnd/>
                  <a:tailEnd/>
                </a:ln>
              </p:spPr>
              <p:txBody>
                <a:bodyPr lIns="45720" tIns="46800" rIns="45720" bIns="46800" anchor="ctr"/>
                <a:lstStyle/>
                <a:p>
                  <a:endParaRPr lang="en-US"/>
                </a:p>
              </p:txBody>
            </p:sp>
            <p:sp>
              <p:nvSpPr>
                <p:cNvPr id="672792" name="Freeform 24"/>
                <p:cNvSpPr>
                  <a:spLocks/>
                </p:cNvSpPr>
                <p:nvPr/>
              </p:nvSpPr>
              <p:spPr bwMode="gray">
                <a:xfrm>
                  <a:off x="4839" y="3588"/>
                  <a:ext cx="36" cy="29"/>
                </a:xfrm>
                <a:custGeom>
                  <a:avLst/>
                  <a:gdLst>
                    <a:gd name="T0" fmla="*/ 36 w 36"/>
                    <a:gd name="T1" fmla="*/ 0 h 29"/>
                    <a:gd name="T2" fmla="*/ 0 w 36"/>
                    <a:gd name="T3" fmla="*/ 17 h 29"/>
                    <a:gd name="T4" fmla="*/ 0 w 36"/>
                    <a:gd name="T5" fmla="*/ 29 h 29"/>
                    <a:gd name="T6" fmla="*/ 35 w 36"/>
                    <a:gd name="T7" fmla="*/ 11 h 29"/>
                    <a:gd name="T8" fmla="*/ 36 w 36"/>
                    <a:gd name="T9" fmla="*/ 0 h 29"/>
                    <a:gd name="T10" fmla="*/ 36 w 36"/>
                    <a:gd name="T11" fmla="*/ 0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36" y="0"/>
                      </a:moveTo>
                      <a:lnTo>
                        <a:pt x="0" y="17"/>
                      </a:lnTo>
                      <a:lnTo>
                        <a:pt x="0" y="29"/>
                      </a:lnTo>
                      <a:cubicBezTo>
                        <a:pt x="11" y="23"/>
                        <a:pt x="29" y="16"/>
                        <a:pt x="35" y="11"/>
                      </a:cubicBezTo>
                      <a:lnTo>
                        <a:pt x="36" y="0"/>
                      </a:lnTo>
                      <a:close/>
                    </a:path>
                  </a:pathLst>
                </a:custGeom>
                <a:solidFill>
                  <a:srgbClr val="C2DFF2"/>
                </a:solidFill>
                <a:ln w="12700">
                  <a:noFill/>
                  <a:round/>
                  <a:headEnd/>
                  <a:tailEnd/>
                </a:ln>
              </p:spPr>
              <p:txBody>
                <a:bodyPr lIns="45720" tIns="46800" rIns="45720" bIns="46800" anchor="ctr"/>
                <a:lstStyle/>
                <a:p>
                  <a:endParaRPr lang="en-US"/>
                </a:p>
              </p:txBody>
            </p:sp>
            <p:sp>
              <p:nvSpPr>
                <p:cNvPr id="672793" name="Freeform 25"/>
                <p:cNvSpPr>
                  <a:spLocks/>
                </p:cNvSpPr>
                <p:nvPr/>
              </p:nvSpPr>
              <p:spPr bwMode="gray">
                <a:xfrm>
                  <a:off x="4791" y="3608"/>
                  <a:ext cx="41" cy="31"/>
                </a:xfrm>
                <a:custGeom>
                  <a:avLst/>
                  <a:gdLst>
                    <a:gd name="T0" fmla="*/ 41 w 41"/>
                    <a:gd name="T1" fmla="*/ 0 h 31"/>
                    <a:gd name="T2" fmla="*/ 0 w 41"/>
                    <a:gd name="T3" fmla="*/ 21 h 31"/>
                    <a:gd name="T4" fmla="*/ 0 w 41"/>
                    <a:gd name="T5" fmla="*/ 31 h 31"/>
                    <a:gd name="T6" fmla="*/ 40 w 41"/>
                    <a:gd name="T7" fmla="*/ 11 h 31"/>
                    <a:gd name="T8" fmla="*/ 41 w 41"/>
                    <a:gd name="T9" fmla="*/ 0 h 31"/>
                    <a:gd name="T10" fmla="*/ 41 w 41"/>
                    <a:gd name="T11" fmla="*/ 0 h 31"/>
                    <a:gd name="T12" fmla="*/ 0 60000 65536"/>
                    <a:gd name="T13" fmla="*/ 0 60000 65536"/>
                    <a:gd name="T14" fmla="*/ 0 60000 65536"/>
                    <a:gd name="T15" fmla="*/ 0 60000 65536"/>
                    <a:gd name="T16" fmla="*/ 0 60000 65536"/>
                    <a:gd name="T17" fmla="*/ 0 60000 65536"/>
                    <a:gd name="T18" fmla="*/ 0 w 41"/>
                    <a:gd name="T19" fmla="*/ 0 h 31"/>
                    <a:gd name="T20" fmla="*/ 41 w 4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41" h="31">
                      <a:moveTo>
                        <a:pt x="41" y="0"/>
                      </a:moveTo>
                      <a:lnTo>
                        <a:pt x="0" y="21"/>
                      </a:lnTo>
                      <a:lnTo>
                        <a:pt x="0" y="31"/>
                      </a:lnTo>
                      <a:cubicBezTo>
                        <a:pt x="11" y="25"/>
                        <a:pt x="34" y="16"/>
                        <a:pt x="40" y="11"/>
                      </a:cubicBezTo>
                      <a:lnTo>
                        <a:pt x="41" y="0"/>
                      </a:lnTo>
                      <a:close/>
                    </a:path>
                  </a:pathLst>
                </a:custGeom>
                <a:solidFill>
                  <a:srgbClr val="C2DFF2"/>
                </a:solidFill>
                <a:ln w="12700">
                  <a:noFill/>
                  <a:round/>
                  <a:headEnd/>
                  <a:tailEnd/>
                </a:ln>
              </p:spPr>
              <p:txBody>
                <a:bodyPr lIns="45720" tIns="46800" rIns="45720" bIns="46800" anchor="ctr"/>
                <a:lstStyle/>
                <a:p>
                  <a:endParaRPr lang="en-US"/>
                </a:p>
              </p:txBody>
            </p:sp>
            <p:sp>
              <p:nvSpPr>
                <p:cNvPr id="672794" name="Freeform 26"/>
                <p:cNvSpPr>
                  <a:spLocks/>
                </p:cNvSpPr>
                <p:nvPr/>
              </p:nvSpPr>
              <p:spPr bwMode="gray">
                <a:xfrm>
                  <a:off x="4749" y="3632"/>
                  <a:ext cx="36" cy="30"/>
                </a:xfrm>
                <a:custGeom>
                  <a:avLst/>
                  <a:gdLst>
                    <a:gd name="T0" fmla="*/ 35 w 36"/>
                    <a:gd name="T1" fmla="*/ 0 h 30"/>
                    <a:gd name="T2" fmla="*/ 0 w 36"/>
                    <a:gd name="T3" fmla="*/ 18 h 30"/>
                    <a:gd name="T4" fmla="*/ 2 w 36"/>
                    <a:gd name="T5" fmla="*/ 30 h 30"/>
                    <a:gd name="T6" fmla="*/ 36 w 36"/>
                    <a:gd name="T7" fmla="*/ 10 h 30"/>
                    <a:gd name="T8" fmla="*/ 35 w 36"/>
                    <a:gd name="T9" fmla="*/ 0 h 30"/>
                    <a:gd name="T10" fmla="*/ 0 60000 65536"/>
                    <a:gd name="T11" fmla="*/ 0 60000 65536"/>
                    <a:gd name="T12" fmla="*/ 0 60000 65536"/>
                    <a:gd name="T13" fmla="*/ 0 60000 65536"/>
                    <a:gd name="T14" fmla="*/ 0 60000 65536"/>
                    <a:gd name="T15" fmla="*/ 0 w 36"/>
                    <a:gd name="T16" fmla="*/ 0 h 30"/>
                    <a:gd name="T17" fmla="*/ 36 w 36"/>
                    <a:gd name="T18" fmla="*/ 30 h 30"/>
                  </a:gdLst>
                  <a:ahLst/>
                  <a:cxnLst>
                    <a:cxn ang="T10">
                      <a:pos x="T0" y="T1"/>
                    </a:cxn>
                    <a:cxn ang="T11">
                      <a:pos x="T2" y="T3"/>
                    </a:cxn>
                    <a:cxn ang="T12">
                      <a:pos x="T4" y="T5"/>
                    </a:cxn>
                    <a:cxn ang="T13">
                      <a:pos x="T6" y="T7"/>
                    </a:cxn>
                    <a:cxn ang="T14">
                      <a:pos x="T8" y="T9"/>
                    </a:cxn>
                  </a:cxnLst>
                  <a:rect l="T15" t="T16" r="T17" b="T18"/>
                  <a:pathLst>
                    <a:path w="36" h="30">
                      <a:moveTo>
                        <a:pt x="35" y="0"/>
                      </a:moveTo>
                      <a:lnTo>
                        <a:pt x="0" y="18"/>
                      </a:lnTo>
                      <a:lnTo>
                        <a:pt x="2" y="30"/>
                      </a:lnTo>
                      <a:cubicBezTo>
                        <a:pt x="13" y="24"/>
                        <a:pt x="31" y="15"/>
                        <a:pt x="36" y="10"/>
                      </a:cubicBezTo>
                      <a:lnTo>
                        <a:pt x="35" y="0"/>
                      </a:lnTo>
                      <a:close/>
                    </a:path>
                  </a:pathLst>
                </a:custGeom>
                <a:solidFill>
                  <a:srgbClr val="C2DFF2"/>
                </a:solidFill>
                <a:ln w="12700">
                  <a:noFill/>
                  <a:round/>
                  <a:headEnd/>
                  <a:tailEnd/>
                </a:ln>
              </p:spPr>
              <p:txBody>
                <a:bodyPr lIns="45720" tIns="46800" rIns="45720" bIns="46800" anchor="ctr"/>
                <a:lstStyle/>
                <a:p>
                  <a:endParaRPr lang="en-US"/>
                </a:p>
              </p:txBody>
            </p:sp>
          </p:grpSp>
          <p:sp>
            <p:nvSpPr>
              <p:cNvPr id="672795" name="Freeform 27"/>
              <p:cNvSpPr>
                <a:spLocks/>
              </p:cNvSpPr>
              <p:nvPr/>
            </p:nvSpPr>
            <p:spPr bwMode="gray">
              <a:xfrm>
                <a:off x="4719" y="2982"/>
                <a:ext cx="45" cy="90"/>
              </a:xfrm>
              <a:custGeom>
                <a:avLst/>
                <a:gdLst>
                  <a:gd name="T0" fmla="*/ 9 w 45"/>
                  <a:gd name="T1" fmla="*/ 90 h 90"/>
                  <a:gd name="T2" fmla="*/ 45 w 45"/>
                  <a:gd name="T3" fmla="*/ 0 h 90"/>
                  <a:gd name="T4" fmla="*/ 45 w 45"/>
                  <a:gd name="T5" fmla="*/ 66 h 90"/>
                  <a:gd name="T6" fmla="*/ 0 60000 65536"/>
                  <a:gd name="T7" fmla="*/ 0 60000 65536"/>
                  <a:gd name="T8" fmla="*/ 0 60000 65536"/>
                  <a:gd name="T9" fmla="*/ 0 w 45"/>
                  <a:gd name="T10" fmla="*/ 0 h 90"/>
                  <a:gd name="T11" fmla="*/ 45 w 45"/>
                  <a:gd name="T12" fmla="*/ 90 h 90"/>
                </a:gdLst>
                <a:ahLst/>
                <a:cxnLst>
                  <a:cxn ang="T6">
                    <a:pos x="T0" y="T1"/>
                  </a:cxn>
                  <a:cxn ang="T7">
                    <a:pos x="T2" y="T3"/>
                  </a:cxn>
                  <a:cxn ang="T8">
                    <a:pos x="T4" y="T5"/>
                  </a:cxn>
                </a:cxnLst>
                <a:rect l="T9" t="T10" r="T11" b="T12"/>
                <a:pathLst>
                  <a:path w="45" h="90">
                    <a:moveTo>
                      <a:pt x="9" y="90"/>
                    </a:moveTo>
                    <a:cubicBezTo>
                      <a:pt x="12" y="60"/>
                      <a:pt x="0" y="0"/>
                      <a:pt x="45" y="0"/>
                    </a:cubicBezTo>
                    <a:lnTo>
                      <a:pt x="45" y="66"/>
                    </a:lnTo>
                  </a:path>
                </a:pathLst>
              </a:custGeom>
              <a:solidFill>
                <a:srgbClr val="2780BD"/>
              </a:solidFill>
              <a:ln w="12700">
                <a:noFill/>
                <a:round/>
                <a:headEnd/>
                <a:tailEnd/>
              </a:ln>
            </p:spPr>
            <p:txBody>
              <a:bodyPr lIns="45720" tIns="46800" rIns="45720" bIns="46800" anchor="ctr"/>
              <a:lstStyle/>
              <a:p>
                <a:endParaRPr lang="en-US"/>
              </a:p>
            </p:txBody>
          </p:sp>
        </p:grpSp>
      </p:grpSp>
      <p:grpSp>
        <p:nvGrpSpPr>
          <p:cNvPr id="7" name="Group 28"/>
          <p:cNvGrpSpPr>
            <a:grpSpLocks/>
          </p:cNvGrpSpPr>
          <p:nvPr/>
        </p:nvGrpSpPr>
        <p:grpSpPr bwMode="auto">
          <a:xfrm>
            <a:off x="6972300" y="4075981"/>
            <a:ext cx="2174875" cy="1266825"/>
            <a:chOff x="3994" y="2730"/>
            <a:chExt cx="1370" cy="798"/>
          </a:xfrm>
        </p:grpSpPr>
        <p:grpSp>
          <p:nvGrpSpPr>
            <p:cNvPr id="8" name="Group 29"/>
            <p:cNvGrpSpPr>
              <a:grpSpLocks/>
            </p:cNvGrpSpPr>
            <p:nvPr/>
          </p:nvGrpSpPr>
          <p:grpSpPr bwMode="auto">
            <a:xfrm>
              <a:off x="3994" y="2784"/>
              <a:ext cx="1370" cy="744"/>
              <a:chOff x="3994" y="2784"/>
              <a:chExt cx="1370" cy="744"/>
            </a:xfrm>
          </p:grpSpPr>
          <p:sp>
            <p:nvSpPr>
              <p:cNvPr id="672798" name="Oval 30"/>
              <p:cNvSpPr>
                <a:spLocks noChangeArrowheads="1"/>
              </p:cNvSpPr>
              <p:nvPr/>
            </p:nvSpPr>
            <p:spPr bwMode="gray">
              <a:xfrm>
                <a:off x="3994" y="2868"/>
                <a:ext cx="1370" cy="660"/>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endParaRPr lang="en-US"/>
              </a:p>
            </p:txBody>
          </p:sp>
          <p:sp>
            <p:nvSpPr>
              <p:cNvPr id="672799" name="Oval 31"/>
              <p:cNvSpPr>
                <a:spLocks noChangeArrowheads="1"/>
              </p:cNvSpPr>
              <p:nvPr/>
            </p:nvSpPr>
            <p:spPr bwMode="gray">
              <a:xfrm>
                <a:off x="4120" y="2817"/>
                <a:ext cx="1087" cy="525"/>
              </a:xfrm>
              <a:prstGeom prst="ellipse">
                <a:avLst/>
              </a:prstGeom>
              <a:gradFill rotWithShape="1">
                <a:gsLst>
                  <a:gs pos="0">
                    <a:srgbClr val="747474"/>
                  </a:gs>
                  <a:gs pos="50000">
                    <a:srgbClr val="787878"/>
                  </a:gs>
                  <a:gs pos="100000">
                    <a:srgbClr val="747474"/>
                  </a:gs>
                </a:gsLst>
                <a:lin ang="0" scaled="1"/>
              </a:gradFill>
              <a:ln w="9525">
                <a:noFill/>
                <a:round/>
                <a:headEnd/>
                <a:tailEnd/>
              </a:ln>
            </p:spPr>
            <p:txBody>
              <a:bodyPr wrap="none" anchor="ctr"/>
              <a:lstStyle/>
              <a:p>
                <a:endParaRPr lang="en-US"/>
              </a:p>
            </p:txBody>
          </p:sp>
          <p:sp>
            <p:nvSpPr>
              <p:cNvPr id="672800" name="Oval 32"/>
              <p:cNvSpPr>
                <a:spLocks noChangeArrowheads="1"/>
              </p:cNvSpPr>
              <p:nvPr/>
            </p:nvSpPr>
            <p:spPr bwMode="gray">
              <a:xfrm>
                <a:off x="4120" y="2784"/>
                <a:ext cx="1087" cy="525"/>
              </a:xfrm>
              <a:prstGeom prst="ellipse">
                <a:avLst/>
              </a:prstGeom>
              <a:gradFill rotWithShape="1">
                <a:gsLst>
                  <a:gs pos="0">
                    <a:srgbClr val="C2C2C2"/>
                  </a:gs>
                  <a:gs pos="50000">
                    <a:srgbClr val="D4D4D4"/>
                  </a:gs>
                  <a:gs pos="100000">
                    <a:srgbClr val="C2C2C2"/>
                  </a:gs>
                </a:gsLst>
                <a:lin ang="18900000" scaled="1"/>
              </a:gradFill>
              <a:ln w="9525">
                <a:noFill/>
                <a:round/>
                <a:headEnd/>
                <a:tailEnd/>
              </a:ln>
            </p:spPr>
            <p:txBody>
              <a:bodyPr wrap="none" anchor="ctr"/>
              <a:lstStyle/>
              <a:p>
                <a:endParaRPr lang="en-US"/>
              </a:p>
            </p:txBody>
          </p:sp>
        </p:grpSp>
        <p:grpSp>
          <p:nvGrpSpPr>
            <p:cNvPr id="9" name="Group 33"/>
            <p:cNvGrpSpPr>
              <a:grpSpLocks/>
            </p:cNvGrpSpPr>
            <p:nvPr/>
          </p:nvGrpSpPr>
          <p:grpSpPr bwMode="auto">
            <a:xfrm>
              <a:off x="4308" y="2730"/>
              <a:ext cx="540" cy="402"/>
              <a:chOff x="4308" y="2730"/>
              <a:chExt cx="540" cy="402"/>
            </a:xfrm>
          </p:grpSpPr>
          <p:sp>
            <p:nvSpPr>
              <p:cNvPr id="672802" name="Freeform 34"/>
              <p:cNvSpPr>
                <a:spLocks/>
              </p:cNvSpPr>
              <p:nvPr/>
            </p:nvSpPr>
            <p:spPr bwMode="gray">
              <a:xfrm>
                <a:off x="4308" y="2946"/>
                <a:ext cx="366" cy="180"/>
              </a:xfrm>
              <a:custGeom>
                <a:avLst/>
                <a:gdLst>
                  <a:gd name="T0" fmla="*/ 234 w 366"/>
                  <a:gd name="T1" fmla="*/ 0 h 180"/>
                  <a:gd name="T2" fmla="*/ 0 w 366"/>
                  <a:gd name="T3" fmla="*/ 66 h 180"/>
                  <a:gd name="T4" fmla="*/ 240 w 366"/>
                  <a:gd name="T5" fmla="*/ 180 h 180"/>
                  <a:gd name="T6" fmla="*/ 366 w 366"/>
                  <a:gd name="T7" fmla="*/ 174 h 180"/>
                  <a:gd name="T8" fmla="*/ 234 w 366"/>
                  <a:gd name="T9" fmla="*/ 0 h 180"/>
                  <a:gd name="T10" fmla="*/ 0 60000 65536"/>
                  <a:gd name="T11" fmla="*/ 0 60000 65536"/>
                  <a:gd name="T12" fmla="*/ 0 60000 65536"/>
                  <a:gd name="T13" fmla="*/ 0 60000 65536"/>
                  <a:gd name="T14" fmla="*/ 0 60000 65536"/>
                  <a:gd name="T15" fmla="*/ 0 w 366"/>
                  <a:gd name="T16" fmla="*/ 0 h 180"/>
                  <a:gd name="T17" fmla="*/ 366 w 366"/>
                  <a:gd name="T18" fmla="*/ 180 h 180"/>
                </a:gdLst>
                <a:ahLst/>
                <a:cxnLst>
                  <a:cxn ang="T10">
                    <a:pos x="T0" y="T1"/>
                  </a:cxn>
                  <a:cxn ang="T11">
                    <a:pos x="T2" y="T3"/>
                  </a:cxn>
                  <a:cxn ang="T12">
                    <a:pos x="T4" y="T5"/>
                  </a:cxn>
                  <a:cxn ang="T13">
                    <a:pos x="T6" y="T7"/>
                  </a:cxn>
                  <a:cxn ang="T14">
                    <a:pos x="T8" y="T9"/>
                  </a:cxn>
                </a:cxnLst>
                <a:rect l="T15" t="T16" r="T17" b="T18"/>
                <a:pathLst>
                  <a:path w="366" h="180">
                    <a:moveTo>
                      <a:pt x="234" y="0"/>
                    </a:moveTo>
                    <a:lnTo>
                      <a:pt x="0" y="66"/>
                    </a:lnTo>
                    <a:lnTo>
                      <a:pt x="240" y="180"/>
                    </a:lnTo>
                    <a:lnTo>
                      <a:pt x="366" y="174"/>
                    </a:lnTo>
                    <a:lnTo>
                      <a:pt x="234" y="0"/>
                    </a:lnTo>
                    <a:close/>
                  </a:path>
                </a:pathLst>
              </a:custGeom>
              <a:gradFill rotWithShape="1">
                <a:gsLst>
                  <a:gs pos="0">
                    <a:srgbClr val="C2C2C2"/>
                  </a:gs>
                  <a:gs pos="100000">
                    <a:srgbClr val="BABABA"/>
                  </a:gs>
                </a:gsLst>
                <a:lin ang="0" scaled="1"/>
              </a:gradFill>
              <a:ln w="12700">
                <a:noFill/>
                <a:round/>
                <a:headEnd/>
                <a:tailEnd/>
              </a:ln>
            </p:spPr>
            <p:txBody>
              <a:bodyPr lIns="45720" tIns="46800" rIns="45720" bIns="46800" anchor="ctr"/>
              <a:lstStyle/>
              <a:p>
                <a:endParaRPr lang="en-US"/>
              </a:p>
            </p:txBody>
          </p:sp>
          <p:sp>
            <p:nvSpPr>
              <p:cNvPr id="672803" name="Freeform 35"/>
              <p:cNvSpPr>
                <a:spLocks/>
              </p:cNvSpPr>
              <p:nvPr/>
            </p:nvSpPr>
            <p:spPr bwMode="gray">
              <a:xfrm>
                <a:off x="4578" y="3018"/>
                <a:ext cx="270" cy="114"/>
              </a:xfrm>
              <a:custGeom>
                <a:avLst/>
                <a:gdLst>
                  <a:gd name="T0" fmla="*/ 234 w 270"/>
                  <a:gd name="T1" fmla="*/ 0 h 114"/>
                  <a:gd name="T2" fmla="*/ 270 w 270"/>
                  <a:gd name="T3" fmla="*/ 18 h 114"/>
                  <a:gd name="T4" fmla="*/ 114 w 270"/>
                  <a:gd name="T5" fmla="*/ 114 h 114"/>
                  <a:gd name="T6" fmla="*/ 0 w 270"/>
                  <a:gd name="T7" fmla="*/ 60 h 114"/>
                  <a:gd name="T8" fmla="*/ 234 w 270"/>
                  <a:gd name="T9" fmla="*/ 0 h 114"/>
                  <a:gd name="T10" fmla="*/ 0 60000 65536"/>
                  <a:gd name="T11" fmla="*/ 0 60000 65536"/>
                  <a:gd name="T12" fmla="*/ 0 60000 65536"/>
                  <a:gd name="T13" fmla="*/ 0 60000 65536"/>
                  <a:gd name="T14" fmla="*/ 0 60000 65536"/>
                  <a:gd name="T15" fmla="*/ 0 w 270"/>
                  <a:gd name="T16" fmla="*/ 0 h 114"/>
                  <a:gd name="T17" fmla="*/ 270 w 270"/>
                  <a:gd name="T18" fmla="*/ 114 h 114"/>
                </a:gdLst>
                <a:ahLst/>
                <a:cxnLst>
                  <a:cxn ang="T10">
                    <a:pos x="T0" y="T1"/>
                  </a:cxn>
                  <a:cxn ang="T11">
                    <a:pos x="T2" y="T3"/>
                  </a:cxn>
                  <a:cxn ang="T12">
                    <a:pos x="T4" y="T5"/>
                  </a:cxn>
                  <a:cxn ang="T13">
                    <a:pos x="T6" y="T7"/>
                  </a:cxn>
                  <a:cxn ang="T14">
                    <a:pos x="T8" y="T9"/>
                  </a:cxn>
                </a:cxnLst>
                <a:rect l="T15" t="T16" r="T17" b="T18"/>
                <a:pathLst>
                  <a:path w="270" h="114">
                    <a:moveTo>
                      <a:pt x="234" y="0"/>
                    </a:moveTo>
                    <a:lnTo>
                      <a:pt x="270" y="18"/>
                    </a:lnTo>
                    <a:lnTo>
                      <a:pt x="114" y="114"/>
                    </a:lnTo>
                    <a:lnTo>
                      <a:pt x="0" y="60"/>
                    </a:lnTo>
                    <a:lnTo>
                      <a:pt x="234" y="0"/>
                    </a:lnTo>
                    <a:close/>
                  </a:path>
                </a:pathLst>
              </a:custGeom>
              <a:solidFill>
                <a:srgbClr val="EAEAEA"/>
              </a:solidFill>
              <a:ln w="12700">
                <a:noFill/>
                <a:round/>
                <a:headEnd/>
                <a:tailEnd/>
              </a:ln>
            </p:spPr>
            <p:txBody>
              <a:bodyPr lIns="45720" tIns="46800" rIns="45720" bIns="46800" anchor="ctr"/>
              <a:lstStyle/>
              <a:p>
                <a:endParaRPr lang="en-US"/>
              </a:p>
            </p:txBody>
          </p:sp>
          <p:grpSp>
            <p:nvGrpSpPr>
              <p:cNvPr id="10" name="Group 36"/>
              <p:cNvGrpSpPr>
                <a:grpSpLocks/>
              </p:cNvGrpSpPr>
              <p:nvPr/>
            </p:nvGrpSpPr>
            <p:grpSpPr bwMode="auto">
              <a:xfrm>
                <a:off x="4470" y="2730"/>
                <a:ext cx="354" cy="387"/>
                <a:chOff x="4659" y="3555"/>
                <a:chExt cx="354" cy="387"/>
              </a:xfrm>
            </p:grpSpPr>
            <p:sp>
              <p:nvSpPr>
                <p:cNvPr id="672805" name="Freeform 37"/>
                <p:cNvSpPr>
                  <a:spLocks/>
                </p:cNvSpPr>
                <p:nvPr/>
              </p:nvSpPr>
              <p:spPr bwMode="gray">
                <a:xfrm>
                  <a:off x="4659" y="3555"/>
                  <a:ext cx="353" cy="387"/>
                </a:xfrm>
                <a:custGeom>
                  <a:avLst/>
                  <a:gdLst>
                    <a:gd name="T0" fmla="*/ 179 w 353"/>
                    <a:gd name="T1" fmla="*/ 6 h 387"/>
                    <a:gd name="T2" fmla="*/ 0 w 353"/>
                    <a:gd name="T3" fmla="*/ 87 h 387"/>
                    <a:gd name="T4" fmla="*/ 6 w 353"/>
                    <a:gd name="T5" fmla="*/ 303 h 387"/>
                    <a:gd name="T6" fmla="*/ 177 w 353"/>
                    <a:gd name="T7" fmla="*/ 387 h 387"/>
                    <a:gd name="T8" fmla="*/ 342 w 353"/>
                    <a:gd name="T9" fmla="*/ 293 h 387"/>
                    <a:gd name="T10" fmla="*/ 353 w 353"/>
                    <a:gd name="T11" fmla="*/ 80 h 387"/>
                    <a:gd name="T12" fmla="*/ 165 w 353"/>
                    <a:gd name="T13" fmla="*/ 0 h 387"/>
                    <a:gd name="T14" fmla="*/ 179 w 353"/>
                    <a:gd name="T15" fmla="*/ 6 h 387"/>
                    <a:gd name="T16" fmla="*/ 0 60000 65536"/>
                    <a:gd name="T17" fmla="*/ 0 60000 65536"/>
                    <a:gd name="T18" fmla="*/ 0 60000 65536"/>
                    <a:gd name="T19" fmla="*/ 0 60000 65536"/>
                    <a:gd name="T20" fmla="*/ 0 60000 65536"/>
                    <a:gd name="T21" fmla="*/ 0 60000 65536"/>
                    <a:gd name="T22" fmla="*/ 0 60000 65536"/>
                    <a:gd name="T23" fmla="*/ 0 60000 65536"/>
                    <a:gd name="T24" fmla="*/ 0 w 353"/>
                    <a:gd name="T25" fmla="*/ 0 h 387"/>
                    <a:gd name="T26" fmla="*/ 353 w 353"/>
                    <a:gd name="T27" fmla="*/ 387 h 3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3" h="387">
                      <a:moveTo>
                        <a:pt x="179" y="6"/>
                      </a:moveTo>
                      <a:lnTo>
                        <a:pt x="0" y="87"/>
                      </a:lnTo>
                      <a:lnTo>
                        <a:pt x="6" y="303"/>
                      </a:lnTo>
                      <a:lnTo>
                        <a:pt x="177" y="387"/>
                      </a:lnTo>
                      <a:lnTo>
                        <a:pt x="342" y="293"/>
                      </a:lnTo>
                      <a:lnTo>
                        <a:pt x="353" y="80"/>
                      </a:lnTo>
                      <a:lnTo>
                        <a:pt x="165" y="0"/>
                      </a:lnTo>
                      <a:lnTo>
                        <a:pt x="179" y="6"/>
                      </a:lnTo>
                      <a:close/>
                    </a:path>
                  </a:pathLst>
                </a:custGeom>
                <a:gradFill rotWithShape="1">
                  <a:gsLst>
                    <a:gs pos="0">
                      <a:srgbClr val="727272"/>
                    </a:gs>
                    <a:gs pos="100000">
                      <a:srgbClr val="A7A7A7"/>
                    </a:gs>
                  </a:gsLst>
                  <a:lin ang="18900000" scaled="1"/>
                </a:gradFill>
                <a:ln w="12700">
                  <a:noFill/>
                  <a:round/>
                  <a:headEnd/>
                  <a:tailEnd/>
                </a:ln>
              </p:spPr>
              <p:txBody>
                <a:bodyPr lIns="45720" tIns="46800" rIns="45720" bIns="46800" anchor="ctr"/>
                <a:lstStyle/>
                <a:p>
                  <a:endParaRPr lang="en-US"/>
                </a:p>
              </p:txBody>
            </p:sp>
            <p:sp>
              <p:nvSpPr>
                <p:cNvPr id="672806" name="Freeform 38"/>
                <p:cNvSpPr>
                  <a:spLocks/>
                </p:cNvSpPr>
                <p:nvPr/>
              </p:nvSpPr>
              <p:spPr bwMode="gray">
                <a:xfrm>
                  <a:off x="4662" y="3638"/>
                  <a:ext cx="351" cy="301"/>
                </a:xfrm>
                <a:custGeom>
                  <a:avLst/>
                  <a:gdLst>
                    <a:gd name="T0" fmla="*/ 0 w 351"/>
                    <a:gd name="T1" fmla="*/ 7 h 301"/>
                    <a:gd name="T2" fmla="*/ 182 w 351"/>
                    <a:gd name="T3" fmla="*/ 87 h 301"/>
                    <a:gd name="T4" fmla="*/ 182 w 351"/>
                    <a:gd name="T5" fmla="*/ 301 h 301"/>
                    <a:gd name="T6" fmla="*/ 339 w 351"/>
                    <a:gd name="T7" fmla="*/ 211 h 301"/>
                    <a:gd name="T8" fmla="*/ 351 w 351"/>
                    <a:gd name="T9" fmla="*/ 0 h 301"/>
                    <a:gd name="T10" fmla="*/ 183 w 351"/>
                    <a:gd name="T11" fmla="*/ 85 h 301"/>
                    <a:gd name="T12" fmla="*/ 0 w 351"/>
                    <a:gd name="T13" fmla="*/ 7 h 301"/>
                    <a:gd name="T14" fmla="*/ 0 60000 65536"/>
                    <a:gd name="T15" fmla="*/ 0 60000 65536"/>
                    <a:gd name="T16" fmla="*/ 0 60000 65536"/>
                    <a:gd name="T17" fmla="*/ 0 60000 65536"/>
                    <a:gd name="T18" fmla="*/ 0 60000 65536"/>
                    <a:gd name="T19" fmla="*/ 0 60000 65536"/>
                    <a:gd name="T20" fmla="*/ 0 60000 65536"/>
                    <a:gd name="T21" fmla="*/ 0 w 351"/>
                    <a:gd name="T22" fmla="*/ 0 h 301"/>
                    <a:gd name="T23" fmla="*/ 351 w 351"/>
                    <a:gd name="T24" fmla="*/ 301 h 3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1" h="301">
                      <a:moveTo>
                        <a:pt x="0" y="7"/>
                      </a:moveTo>
                      <a:lnTo>
                        <a:pt x="182" y="87"/>
                      </a:lnTo>
                      <a:lnTo>
                        <a:pt x="182" y="301"/>
                      </a:lnTo>
                      <a:lnTo>
                        <a:pt x="339" y="211"/>
                      </a:lnTo>
                      <a:lnTo>
                        <a:pt x="351" y="0"/>
                      </a:lnTo>
                      <a:lnTo>
                        <a:pt x="183" y="85"/>
                      </a:lnTo>
                      <a:lnTo>
                        <a:pt x="0" y="7"/>
                      </a:lnTo>
                      <a:close/>
                    </a:path>
                  </a:pathLst>
                </a:custGeom>
                <a:gradFill rotWithShape="1">
                  <a:gsLst>
                    <a:gs pos="0">
                      <a:srgbClr val="86BFE6"/>
                    </a:gs>
                    <a:gs pos="100000">
                      <a:srgbClr val="E2F0F9"/>
                    </a:gs>
                  </a:gsLst>
                  <a:lin ang="18900000" scaled="1"/>
                </a:gradFill>
                <a:ln w="12700">
                  <a:noFill/>
                  <a:round/>
                  <a:headEnd/>
                  <a:tailEnd/>
                </a:ln>
              </p:spPr>
              <p:txBody>
                <a:bodyPr lIns="45720" tIns="46800" rIns="45720" bIns="46800" anchor="ctr"/>
                <a:lstStyle/>
                <a:p>
                  <a:endParaRPr lang="en-US"/>
                </a:p>
              </p:txBody>
            </p:sp>
            <p:sp>
              <p:nvSpPr>
                <p:cNvPr id="672807" name="Freeform 39"/>
                <p:cNvSpPr>
                  <a:spLocks/>
                </p:cNvSpPr>
                <p:nvPr/>
              </p:nvSpPr>
              <p:spPr bwMode="gray">
                <a:xfrm>
                  <a:off x="4839" y="3683"/>
                  <a:ext cx="170" cy="225"/>
                </a:xfrm>
                <a:custGeom>
                  <a:avLst/>
                  <a:gdLst>
                    <a:gd name="T0" fmla="*/ 5 w 170"/>
                    <a:gd name="T1" fmla="*/ 85 h 225"/>
                    <a:gd name="T2" fmla="*/ 170 w 170"/>
                    <a:gd name="T3" fmla="*/ 0 h 225"/>
                    <a:gd name="T4" fmla="*/ 168 w 170"/>
                    <a:gd name="T5" fmla="*/ 7 h 225"/>
                    <a:gd name="T6" fmla="*/ 3 w 170"/>
                    <a:gd name="T7" fmla="*/ 93 h 225"/>
                    <a:gd name="T8" fmla="*/ 2 w 170"/>
                    <a:gd name="T9" fmla="*/ 133 h 225"/>
                    <a:gd name="T10" fmla="*/ 168 w 170"/>
                    <a:gd name="T11" fmla="*/ 45 h 225"/>
                    <a:gd name="T12" fmla="*/ 168 w 170"/>
                    <a:gd name="T13" fmla="*/ 51 h 225"/>
                    <a:gd name="T14" fmla="*/ 0 w 170"/>
                    <a:gd name="T15" fmla="*/ 141 h 225"/>
                    <a:gd name="T16" fmla="*/ 3 w 170"/>
                    <a:gd name="T17" fmla="*/ 177 h 225"/>
                    <a:gd name="T18" fmla="*/ 165 w 170"/>
                    <a:gd name="T19" fmla="*/ 88 h 225"/>
                    <a:gd name="T20" fmla="*/ 165 w 170"/>
                    <a:gd name="T21" fmla="*/ 96 h 225"/>
                    <a:gd name="T22" fmla="*/ 3 w 170"/>
                    <a:gd name="T23" fmla="*/ 183 h 225"/>
                    <a:gd name="T24" fmla="*/ 2 w 170"/>
                    <a:gd name="T25" fmla="*/ 219 h 225"/>
                    <a:gd name="T26" fmla="*/ 164 w 170"/>
                    <a:gd name="T27" fmla="*/ 129 h 225"/>
                    <a:gd name="T28" fmla="*/ 164 w 170"/>
                    <a:gd name="T29" fmla="*/ 136 h 225"/>
                    <a:gd name="T30" fmla="*/ 3 w 170"/>
                    <a:gd name="T31" fmla="*/ 225 h 225"/>
                    <a:gd name="T32" fmla="*/ 5 w 170"/>
                    <a:gd name="T33" fmla="*/ 85 h 2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
                    <a:gd name="T52" fmla="*/ 0 h 225"/>
                    <a:gd name="T53" fmla="*/ 170 w 170"/>
                    <a:gd name="T54" fmla="*/ 225 h 2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 h="225">
                      <a:moveTo>
                        <a:pt x="5" y="85"/>
                      </a:moveTo>
                      <a:lnTo>
                        <a:pt x="170" y="0"/>
                      </a:lnTo>
                      <a:lnTo>
                        <a:pt x="168" y="7"/>
                      </a:lnTo>
                      <a:lnTo>
                        <a:pt x="3" y="93"/>
                      </a:lnTo>
                      <a:lnTo>
                        <a:pt x="2" y="133"/>
                      </a:lnTo>
                      <a:lnTo>
                        <a:pt x="168" y="45"/>
                      </a:lnTo>
                      <a:lnTo>
                        <a:pt x="168" y="51"/>
                      </a:lnTo>
                      <a:lnTo>
                        <a:pt x="0" y="141"/>
                      </a:lnTo>
                      <a:lnTo>
                        <a:pt x="3" y="177"/>
                      </a:lnTo>
                      <a:lnTo>
                        <a:pt x="165" y="88"/>
                      </a:lnTo>
                      <a:lnTo>
                        <a:pt x="165" y="96"/>
                      </a:lnTo>
                      <a:lnTo>
                        <a:pt x="3" y="183"/>
                      </a:lnTo>
                      <a:lnTo>
                        <a:pt x="2" y="219"/>
                      </a:lnTo>
                      <a:lnTo>
                        <a:pt x="164" y="129"/>
                      </a:lnTo>
                      <a:lnTo>
                        <a:pt x="164" y="136"/>
                      </a:lnTo>
                      <a:lnTo>
                        <a:pt x="3" y="225"/>
                      </a:lnTo>
                      <a:lnTo>
                        <a:pt x="5" y="85"/>
                      </a:lnTo>
                      <a:close/>
                    </a:path>
                  </a:pathLst>
                </a:custGeom>
                <a:solidFill>
                  <a:srgbClr val="499FD9"/>
                </a:solidFill>
                <a:ln w="12700">
                  <a:noFill/>
                  <a:round/>
                  <a:headEnd/>
                  <a:tailEnd/>
                </a:ln>
              </p:spPr>
              <p:txBody>
                <a:bodyPr lIns="45720" tIns="46800" rIns="45720" bIns="46800" anchor="ctr"/>
                <a:lstStyle/>
                <a:p>
                  <a:endParaRPr lang="en-US"/>
                </a:p>
              </p:txBody>
            </p:sp>
            <p:sp>
              <p:nvSpPr>
                <p:cNvPr id="672808" name="Freeform 40"/>
                <p:cNvSpPr>
                  <a:spLocks/>
                </p:cNvSpPr>
                <p:nvPr/>
              </p:nvSpPr>
              <p:spPr bwMode="gray">
                <a:xfrm>
                  <a:off x="4707" y="3584"/>
                  <a:ext cx="155" cy="81"/>
                </a:xfrm>
                <a:custGeom>
                  <a:avLst/>
                  <a:gdLst>
                    <a:gd name="T0" fmla="*/ 0 w 155"/>
                    <a:gd name="T1" fmla="*/ 46 h 81"/>
                    <a:gd name="T2" fmla="*/ 0 w 155"/>
                    <a:gd name="T3" fmla="*/ 63 h 81"/>
                    <a:gd name="T4" fmla="*/ 39 w 155"/>
                    <a:gd name="T5" fmla="*/ 81 h 81"/>
                    <a:gd name="T6" fmla="*/ 72 w 155"/>
                    <a:gd name="T7" fmla="*/ 52 h 81"/>
                    <a:gd name="T8" fmla="*/ 81 w 155"/>
                    <a:gd name="T9" fmla="*/ 58 h 81"/>
                    <a:gd name="T10" fmla="*/ 120 w 155"/>
                    <a:gd name="T11" fmla="*/ 27 h 81"/>
                    <a:gd name="T12" fmla="*/ 135 w 155"/>
                    <a:gd name="T13" fmla="*/ 31 h 81"/>
                    <a:gd name="T14" fmla="*/ 155 w 155"/>
                    <a:gd name="T15" fmla="*/ 19 h 81"/>
                    <a:gd name="T16" fmla="*/ 101 w 155"/>
                    <a:gd name="T17" fmla="*/ 0 h 81"/>
                    <a:gd name="T18" fmla="*/ 101 w 155"/>
                    <a:gd name="T19" fmla="*/ 12 h 81"/>
                    <a:gd name="T20" fmla="*/ 51 w 155"/>
                    <a:gd name="T21" fmla="*/ 22 h 81"/>
                    <a:gd name="T22" fmla="*/ 51 w 155"/>
                    <a:gd name="T23" fmla="*/ 28 h 81"/>
                    <a:gd name="T24" fmla="*/ 2 w 155"/>
                    <a:gd name="T25" fmla="*/ 46 h 81"/>
                    <a:gd name="T26" fmla="*/ 0 w 155"/>
                    <a:gd name="T27" fmla="*/ 46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5"/>
                    <a:gd name="T43" fmla="*/ 0 h 81"/>
                    <a:gd name="T44" fmla="*/ 155 w 155"/>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5" h="81">
                      <a:moveTo>
                        <a:pt x="0" y="46"/>
                      </a:moveTo>
                      <a:lnTo>
                        <a:pt x="0" y="63"/>
                      </a:lnTo>
                      <a:lnTo>
                        <a:pt x="39" y="81"/>
                      </a:lnTo>
                      <a:lnTo>
                        <a:pt x="72" y="52"/>
                      </a:lnTo>
                      <a:cubicBezTo>
                        <a:pt x="84" y="58"/>
                        <a:pt x="87" y="58"/>
                        <a:pt x="81" y="58"/>
                      </a:cubicBezTo>
                      <a:lnTo>
                        <a:pt x="120" y="27"/>
                      </a:lnTo>
                      <a:lnTo>
                        <a:pt x="135" y="31"/>
                      </a:lnTo>
                      <a:lnTo>
                        <a:pt x="155" y="19"/>
                      </a:lnTo>
                      <a:lnTo>
                        <a:pt x="101" y="0"/>
                      </a:lnTo>
                      <a:lnTo>
                        <a:pt x="101" y="12"/>
                      </a:lnTo>
                      <a:cubicBezTo>
                        <a:pt x="30" y="16"/>
                        <a:pt x="51" y="45"/>
                        <a:pt x="51" y="22"/>
                      </a:cubicBezTo>
                      <a:lnTo>
                        <a:pt x="51" y="28"/>
                      </a:lnTo>
                      <a:lnTo>
                        <a:pt x="2" y="46"/>
                      </a:lnTo>
                      <a:lnTo>
                        <a:pt x="0" y="46"/>
                      </a:lnTo>
                      <a:close/>
                    </a:path>
                  </a:pathLst>
                </a:custGeom>
                <a:solidFill>
                  <a:srgbClr val="2780BD"/>
                </a:solidFill>
                <a:ln w="12700">
                  <a:noFill/>
                  <a:round/>
                  <a:headEnd/>
                  <a:tailEnd/>
                </a:ln>
              </p:spPr>
              <p:txBody>
                <a:bodyPr lIns="45720" tIns="46800" rIns="45720" bIns="46800" anchor="ctr"/>
                <a:lstStyle/>
                <a:p>
                  <a:endParaRPr lang="en-US"/>
                </a:p>
              </p:txBody>
            </p:sp>
            <p:sp>
              <p:nvSpPr>
                <p:cNvPr id="672809" name="Freeform 41"/>
                <p:cNvSpPr>
                  <a:spLocks/>
                </p:cNvSpPr>
                <p:nvPr/>
              </p:nvSpPr>
              <p:spPr bwMode="gray">
                <a:xfrm>
                  <a:off x="4707" y="3615"/>
                  <a:ext cx="77" cy="35"/>
                </a:xfrm>
                <a:custGeom>
                  <a:avLst/>
                  <a:gdLst>
                    <a:gd name="T0" fmla="*/ 0 w 77"/>
                    <a:gd name="T1" fmla="*/ 17 h 35"/>
                    <a:gd name="T2" fmla="*/ 39 w 77"/>
                    <a:gd name="T3" fmla="*/ 35 h 35"/>
                    <a:gd name="T4" fmla="*/ 77 w 77"/>
                    <a:gd name="T5" fmla="*/ 17 h 35"/>
                    <a:gd name="T6" fmla="*/ 36 w 77"/>
                    <a:gd name="T7" fmla="*/ 0 h 35"/>
                    <a:gd name="T8" fmla="*/ 0 w 77"/>
                    <a:gd name="T9" fmla="*/ 17 h 35"/>
                    <a:gd name="T10" fmla="*/ 0 60000 65536"/>
                    <a:gd name="T11" fmla="*/ 0 60000 65536"/>
                    <a:gd name="T12" fmla="*/ 0 60000 65536"/>
                    <a:gd name="T13" fmla="*/ 0 60000 65536"/>
                    <a:gd name="T14" fmla="*/ 0 60000 65536"/>
                    <a:gd name="T15" fmla="*/ 0 w 77"/>
                    <a:gd name="T16" fmla="*/ 0 h 35"/>
                    <a:gd name="T17" fmla="*/ 77 w 77"/>
                    <a:gd name="T18" fmla="*/ 35 h 35"/>
                  </a:gdLst>
                  <a:ahLst/>
                  <a:cxnLst>
                    <a:cxn ang="T10">
                      <a:pos x="T0" y="T1"/>
                    </a:cxn>
                    <a:cxn ang="T11">
                      <a:pos x="T2" y="T3"/>
                    </a:cxn>
                    <a:cxn ang="T12">
                      <a:pos x="T4" y="T5"/>
                    </a:cxn>
                    <a:cxn ang="T13">
                      <a:pos x="T6" y="T7"/>
                    </a:cxn>
                    <a:cxn ang="T14">
                      <a:pos x="T8" y="T9"/>
                    </a:cxn>
                  </a:cxnLst>
                  <a:rect l="T15" t="T16" r="T17" b="T18"/>
                  <a:pathLst>
                    <a:path w="77" h="35">
                      <a:moveTo>
                        <a:pt x="0" y="17"/>
                      </a:moveTo>
                      <a:lnTo>
                        <a:pt x="39" y="35"/>
                      </a:lnTo>
                      <a:lnTo>
                        <a:pt x="77" y="17"/>
                      </a:lnTo>
                      <a:lnTo>
                        <a:pt x="36" y="0"/>
                      </a:lnTo>
                      <a:lnTo>
                        <a:pt x="0" y="17"/>
                      </a:lnTo>
                      <a:close/>
                    </a:path>
                  </a:pathLst>
                </a:custGeom>
                <a:solidFill>
                  <a:srgbClr val="86BFE6"/>
                </a:solidFill>
                <a:ln w="12700">
                  <a:noFill/>
                  <a:round/>
                  <a:headEnd/>
                  <a:tailEnd/>
                </a:ln>
              </p:spPr>
              <p:txBody>
                <a:bodyPr lIns="45720" tIns="46800" rIns="45720" bIns="46800" anchor="ctr"/>
                <a:lstStyle/>
                <a:p>
                  <a:endParaRPr lang="en-US"/>
                </a:p>
              </p:txBody>
            </p:sp>
            <p:sp>
              <p:nvSpPr>
                <p:cNvPr id="672810" name="Freeform 42"/>
                <p:cNvSpPr>
                  <a:spLocks/>
                </p:cNvSpPr>
                <p:nvPr/>
              </p:nvSpPr>
              <p:spPr bwMode="gray">
                <a:xfrm>
                  <a:off x="4754" y="3593"/>
                  <a:ext cx="77" cy="35"/>
                </a:xfrm>
                <a:custGeom>
                  <a:avLst/>
                  <a:gdLst>
                    <a:gd name="T0" fmla="*/ 0 w 77"/>
                    <a:gd name="T1" fmla="*/ 17 h 35"/>
                    <a:gd name="T2" fmla="*/ 39 w 77"/>
                    <a:gd name="T3" fmla="*/ 35 h 35"/>
                    <a:gd name="T4" fmla="*/ 77 w 77"/>
                    <a:gd name="T5" fmla="*/ 17 h 35"/>
                    <a:gd name="T6" fmla="*/ 36 w 77"/>
                    <a:gd name="T7" fmla="*/ 0 h 35"/>
                    <a:gd name="T8" fmla="*/ 0 w 77"/>
                    <a:gd name="T9" fmla="*/ 17 h 35"/>
                    <a:gd name="T10" fmla="*/ 0 60000 65536"/>
                    <a:gd name="T11" fmla="*/ 0 60000 65536"/>
                    <a:gd name="T12" fmla="*/ 0 60000 65536"/>
                    <a:gd name="T13" fmla="*/ 0 60000 65536"/>
                    <a:gd name="T14" fmla="*/ 0 60000 65536"/>
                    <a:gd name="T15" fmla="*/ 0 w 77"/>
                    <a:gd name="T16" fmla="*/ 0 h 35"/>
                    <a:gd name="T17" fmla="*/ 77 w 77"/>
                    <a:gd name="T18" fmla="*/ 35 h 35"/>
                  </a:gdLst>
                  <a:ahLst/>
                  <a:cxnLst>
                    <a:cxn ang="T10">
                      <a:pos x="T0" y="T1"/>
                    </a:cxn>
                    <a:cxn ang="T11">
                      <a:pos x="T2" y="T3"/>
                    </a:cxn>
                    <a:cxn ang="T12">
                      <a:pos x="T4" y="T5"/>
                    </a:cxn>
                    <a:cxn ang="T13">
                      <a:pos x="T6" y="T7"/>
                    </a:cxn>
                    <a:cxn ang="T14">
                      <a:pos x="T8" y="T9"/>
                    </a:cxn>
                  </a:cxnLst>
                  <a:rect l="T15" t="T16" r="T17" b="T18"/>
                  <a:pathLst>
                    <a:path w="77" h="35">
                      <a:moveTo>
                        <a:pt x="0" y="17"/>
                      </a:moveTo>
                      <a:lnTo>
                        <a:pt x="39" y="35"/>
                      </a:lnTo>
                      <a:lnTo>
                        <a:pt x="77" y="17"/>
                      </a:lnTo>
                      <a:lnTo>
                        <a:pt x="36" y="0"/>
                      </a:lnTo>
                      <a:lnTo>
                        <a:pt x="0" y="17"/>
                      </a:lnTo>
                      <a:close/>
                    </a:path>
                  </a:pathLst>
                </a:custGeom>
                <a:solidFill>
                  <a:srgbClr val="86BFE6"/>
                </a:solidFill>
                <a:ln w="12700">
                  <a:noFill/>
                  <a:round/>
                  <a:headEnd/>
                  <a:tailEnd/>
                </a:ln>
              </p:spPr>
              <p:txBody>
                <a:bodyPr lIns="45720" tIns="46800" rIns="45720" bIns="46800" anchor="ctr"/>
                <a:lstStyle/>
                <a:p>
                  <a:endParaRPr lang="en-US"/>
                </a:p>
              </p:txBody>
            </p:sp>
            <p:sp>
              <p:nvSpPr>
                <p:cNvPr id="672811" name="Freeform 43"/>
                <p:cNvSpPr>
                  <a:spLocks/>
                </p:cNvSpPr>
                <p:nvPr/>
              </p:nvSpPr>
              <p:spPr bwMode="gray">
                <a:xfrm>
                  <a:off x="4801" y="3571"/>
                  <a:ext cx="77" cy="35"/>
                </a:xfrm>
                <a:custGeom>
                  <a:avLst/>
                  <a:gdLst>
                    <a:gd name="T0" fmla="*/ 0 w 77"/>
                    <a:gd name="T1" fmla="*/ 17 h 35"/>
                    <a:gd name="T2" fmla="*/ 39 w 77"/>
                    <a:gd name="T3" fmla="*/ 35 h 35"/>
                    <a:gd name="T4" fmla="*/ 77 w 77"/>
                    <a:gd name="T5" fmla="*/ 17 h 35"/>
                    <a:gd name="T6" fmla="*/ 36 w 77"/>
                    <a:gd name="T7" fmla="*/ 0 h 35"/>
                    <a:gd name="T8" fmla="*/ 0 w 77"/>
                    <a:gd name="T9" fmla="*/ 17 h 35"/>
                    <a:gd name="T10" fmla="*/ 0 60000 65536"/>
                    <a:gd name="T11" fmla="*/ 0 60000 65536"/>
                    <a:gd name="T12" fmla="*/ 0 60000 65536"/>
                    <a:gd name="T13" fmla="*/ 0 60000 65536"/>
                    <a:gd name="T14" fmla="*/ 0 60000 65536"/>
                    <a:gd name="T15" fmla="*/ 0 w 77"/>
                    <a:gd name="T16" fmla="*/ 0 h 35"/>
                    <a:gd name="T17" fmla="*/ 77 w 77"/>
                    <a:gd name="T18" fmla="*/ 35 h 35"/>
                  </a:gdLst>
                  <a:ahLst/>
                  <a:cxnLst>
                    <a:cxn ang="T10">
                      <a:pos x="T0" y="T1"/>
                    </a:cxn>
                    <a:cxn ang="T11">
                      <a:pos x="T2" y="T3"/>
                    </a:cxn>
                    <a:cxn ang="T12">
                      <a:pos x="T4" y="T5"/>
                    </a:cxn>
                    <a:cxn ang="T13">
                      <a:pos x="T6" y="T7"/>
                    </a:cxn>
                    <a:cxn ang="T14">
                      <a:pos x="T8" y="T9"/>
                    </a:cxn>
                  </a:cxnLst>
                  <a:rect l="T15" t="T16" r="T17" b="T18"/>
                  <a:pathLst>
                    <a:path w="77" h="35">
                      <a:moveTo>
                        <a:pt x="0" y="17"/>
                      </a:moveTo>
                      <a:lnTo>
                        <a:pt x="39" y="35"/>
                      </a:lnTo>
                      <a:lnTo>
                        <a:pt x="77" y="17"/>
                      </a:lnTo>
                      <a:lnTo>
                        <a:pt x="36" y="0"/>
                      </a:lnTo>
                      <a:lnTo>
                        <a:pt x="0" y="17"/>
                      </a:lnTo>
                      <a:close/>
                    </a:path>
                  </a:pathLst>
                </a:custGeom>
                <a:solidFill>
                  <a:srgbClr val="86BFE6"/>
                </a:solidFill>
                <a:ln w="12700">
                  <a:noFill/>
                  <a:round/>
                  <a:headEnd/>
                  <a:tailEnd/>
                </a:ln>
              </p:spPr>
              <p:txBody>
                <a:bodyPr lIns="45720" tIns="46800" rIns="45720" bIns="46800" anchor="ctr"/>
                <a:lstStyle/>
                <a:p>
                  <a:endParaRPr lang="en-US"/>
                </a:p>
              </p:txBody>
            </p:sp>
            <p:sp>
              <p:nvSpPr>
                <p:cNvPr id="672812" name="Freeform 44"/>
                <p:cNvSpPr>
                  <a:spLocks/>
                </p:cNvSpPr>
                <p:nvPr/>
              </p:nvSpPr>
              <p:spPr bwMode="gray">
                <a:xfrm>
                  <a:off x="4839" y="3588"/>
                  <a:ext cx="36" cy="29"/>
                </a:xfrm>
                <a:custGeom>
                  <a:avLst/>
                  <a:gdLst>
                    <a:gd name="T0" fmla="*/ 36 w 36"/>
                    <a:gd name="T1" fmla="*/ 0 h 29"/>
                    <a:gd name="T2" fmla="*/ 0 w 36"/>
                    <a:gd name="T3" fmla="*/ 17 h 29"/>
                    <a:gd name="T4" fmla="*/ 0 w 36"/>
                    <a:gd name="T5" fmla="*/ 29 h 29"/>
                    <a:gd name="T6" fmla="*/ 35 w 36"/>
                    <a:gd name="T7" fmla="*/ 11 h 29"/>
                    <a:gd name="T8" fmla="*/ 36 w 36"/>
                    <a:gd name="T9" fmla="*/ 0 h 29"/>
                    <a:gd name="T10" fmla="*/ 36 w 36"/>
                    <a:gd name="T11" fmla="*/ 0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36" y="0"/>
                      </a:moveTo>
                      <a:lnTo>
                        <a:pt x="0" y="17"/>
                      </a:lnTo>
                      <a:lnTo>
                        <a:pt x="0" y="29"/>
                      </a:lnTo>
                      <a:cubicBezTo>
                        <a:pt x="11" y="23"/>
                        <a:pt x="29" y="16"/>
                        <a:pt x="35" y="11"/>
                      </a:cubicBezTo>
                      <a:lnTo>
                        <a:pt x="36" y="0"/>
                      </a:lnTo>
                      <a:close/>
                    </a:path>
                  </a:pathLst>
                </a:custGeom>
                <a:solidFill>
                  <a:srgbClr val="C2DFF2"/>
                </a:solidFill>
                <a:ln w="12700">
                  <a:noFill/>
                  <a:round/>
                  <a:headEnd/>
                  <a:tailEnd/>
                </a:ln>
              </p:spPr>
              <p:txBody>
                <a:bodyPr lIns="45720" tIns="46800" rIns="45720" bIns="46800" anchor="ctr"/>
                <a:lstStyle/>
                <a:p>
                  <a:endParaRPr lang="en-US"/>
                </a:p>
              </p:txBody>
            </p:sp>
            <p:sp>
              <p:nvSpPr>
                <p:cNvPr id="672813" name="Freeform 45"/>
                <p:cNvSpPr>
                  <a:spLocks/>
                </p:cNvSpPr>
                <p:nvPr/>
              </p:nvSpPr>
              <p:spPr bwMode="gray">
                <a:xfrm>
                  <a:off x="4791" y="3608"/>
                  <a:ext cx="41" cy="31"/>
                </a:xfrm>
                <a:custGeom>
                  <a:avLst/>
                  <a:gdLst>
                    <a:gd name="T0" fmla="*/ 41 w 41"/>
                    <a:gd name="T1" fmla="*/ 0 h 31"/>
                    <a:gd name="T2" fmla="*/ 0 w 41"/>
                    <a:gd name="T3" fmla="*/ 21 h 31"/>
                    <a:gd name="T4" fmla="*/ 0 w 41"/>
                    <a:gd name="T5" fmla="*/ 31 h 31"/>
                    <a:gd name="T6" fmla="*/ 40 w 41"/>
                    <a:gd name="T7" fmla="*/ 11 h 31"/>
                    <a:gd name="T8" fmla="*/ 41 w 41"/>
                    <a:gd name="T9" fmla="*/ 0 h 31"/>
                    <a:gd name="T10" fmla="*/ 41 w 41"/>
                    <a:gd name="T11" fmla="*/ 0 h 31"/>
                    <a:gd name="T12" fmla="*/ 0 60000 65536"/>
                    <a:gd name="T13" fmla="*/ 0 60000 65536"/>
                    <a:gd name="T14" fmla="*/ 0 60000 65536"/>
                    <a:gd name="T15" fmla="*/ 0 60000 65536"/>
                    <a:gd name="T16" fmla="*/ 0 60000 65536"/>
                    <a:gd name="T17" fmla="*/ 0 60000 65536"/>
                    <a:gd name="T18" fmla="*/ 0 w 41"/>
                    <a:gd name="T19" fmla="*/ 0 h 31"/>
                    <a:gd name="T20" fmla="*/ 41 w 4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41" h="31">
                      <a:moveTo>
                        <a:pt x="41" y="0"/>
                      </a:moveTo>
                      <a:lnTo>
                        <a:pt x="0" y="21"/>
                      </a:lnTo>
                      <a:lnTo>
                        <a:pt x="0" y="31"/>
                      </a:lnTo>
                      <a:cubicBezTo>
                        <a:pt x="11" y="25"/>
                        <a:pt x="34" y="16"/>
                        <a:pt x="40" y="11"/>
                      </a:cubicBezTo>
                      <a:lnTo>
                        <a:pt x="41" y="0"/>
                      </a:lnTo>
                      <a:close/>
                    </a:path>
                  </a:pathLst>
                </a:custGeom>
                <a:solidFill>
                  <a:srgbClr val="C2DFF2"/>
                </a:solidFill>
                <a:ln w="12700">
                  <a:noFill/>
                  <a:round/>
                  <a:headEnd/>
                  <a:tailEnd/>
                </a:ln>
              </p:spPr>
              <p:txBody>
                <a:bodyPr lIns="45720" tIns="46800" rIns="45720" bIns="46800" anchor="ctr"/>
                <a:lstStyle/>
                <a:p>
                  <a:endParaRPr lang="en-US"/>
                </a:p>
              </p:txBody>
            </p:sp>
            <p:sp>
              <p:nvSpPr>
                <p:cNvPr id="672814" name="Freeform 46"/>
                <p:cNvSpPr>
                  <a:spLocks/>
                </p:cNvSpPr>
                <p:nvPr/>
              </p:nvSpPr>
              <p:spPr bwMode="gray">
                <a:xfrm>
                  <a:off x="4749" y="3632"/>
                  <a:ext cx="36" cy="30"/>
                </a:xfrm>
                <a:custGeom>
                  <a:avLst/>
                  <a:gdLst>
                    <a:gd name="T0" fmla="*/ 35 w 36"/>
                    <a:gd name="T1" fmla="*/ 0 h 30"/>
                    <a:gd name="T2" fmla="*/ 0 w 36"/>
                    <a:gd name="T3" fmla="*/ 18 h 30"/>
                    <a:gd name="T4" fmla="*/ 2 w 36"/>
                    <a:gd name="T5" fmla="*/ 30 h 30"/>
                    <a:gd name="T6" fmla="*/ 36 w 36"/>
                    <a:gd name="T7" fmla="*/ 10 h 30"/>
                    <a:gd name="T8" fmla="*/ 35 w 36"/>
                    <a:gd name="T9" fmla="*/ 0 h 30"/>
                    <a:gd name="T10" fmla="*/ 0 60000 65536"/>
                    <a:gd name="T11" fmla="*/ 0 60000 65536"/>
                    <a:gd name="T12" fmla="*/ 0 60000 65536"/>
                    <a:gd name="T13" fmla="*/ 0 60000 65536"/>
                    <a:gd name="T14" fmla="*/ 0 60000 65536"/>
                    <a:gd name="T15" fmla="*/ 0 w 36"/>
                    <a:gd name="T16" fmla="*/ 0 h 30"/>
                    <a:gd name="T17" fmla="*/ 36 w 36"/>
                    <a:gd name="T18" fmla="*/ 30 h 30"/>
                  </a:gdLst>
                  <a:ahLst/>
                  <a:cxnLst>
                    <a:cxn ang="T10">
                      <a:pos x="T0" y="T1"/>
                    </a:cxn>
                    <a:cxn ang="T11">
                      <a:pos x="T2" y="T3"/>
                    </a:cxn>
                    <a:cxn ang="T12">
                      <a:pos x="T4" y="T5"/>
                    </a:cxn>
                    <a:cxn ang="T13">
                      <a:pos x="T6" y="T7"/>
                    </a:cxn>
                    <a:cxn ang="T14">
                      <a:pos x="T8" y="T9"/>
                    </a:cxn>
                  </a:cxnLst>
                  <a:rect l="T15" t="T16" r="T17" b="T18"/>
                  <a:pathLst>
                    <a:path w="36" h="30">
                      <a:moveTo>
                        <a:pt x="35" y="0"/>
                      </a:moveTo>
                      <a:lnTo>
                        <a:pt x="0" y="18"/>
                      </a:lnTo>
                      <a:lnTo>
                        <a:pt x="2" y="30"/>
                      </a:lnTo>
                      <a:cubicBezTo>
                        <a:pt x="13" y="24"/>
                        <a:pt x="31" y="15"/>
                        <a:pt x="36" y="10"/>
                      </a:cubicBezTo>
                      <a:lnTo>
                        <a:pt x="35" y="0"/>
                      </a:lnTo>
                      <a:close/>
                    </a:path>
                  </a:pathLst>
                </a:custGeom>
                <a:solidFill>
                  <a:srgbClr val="C2DFF2"/>
                </a:solidFill>
                <a:ln w="12700">
                  <a:noFill/>
                  <a:round/>
                  <a:headEnd/>
                  <a:tailEnd/>
                </a:ln>
              </p:spPr>
              <p:txBody>
                <a:bodyPr lIns="45720" tIns="46800" rIns="45720" bIns="46800" anchor="ctr"/>
                <a:lstStyle/>
                <a:p>
                  <a:endParaRPr lang="en-US"/>
                </a:p>
              </p:txBody>
            </p:sp>
          </p:grpSp>
          <p:sp>
            <p:nvSpPr>
              <p:cNvPr id="672815" name="Freeform 47"/>
              <p:cNvSpPr>
                <a:spLocks/>
              </p:cNvSpPr>
              <p:nvPr/>
            </p:nvSpPr>
            <p:spPr bwMode="gray">
              <a:xfrm>
                <a:off x="4719" y="2982"/>
                <a:ext cx="45" cy="90"/>
              </a:xfrm>
              <a:custGeom>
                <a:avLst/>
                <a:gdLst>
                  <a:gd name="T0" fmla="*/ 9 w 45"/>
                  <a:gd name="T1" fmla="*/ 90 h 90"/>
                  <a:gd name="T2" fmla="*/ 45 w 45"/>
                  <a:gd name="T3" fmla="*/ 0 h 90"/>
                  <a:gd name="T4" fmla="*/ 45 w 45"/>
                  <a:gd name="T5" fmla="*/ 66 h 90"/>
                  <a:gd name="T6" fmla="*/ 0 60000 65536"/>
                  <a:gd name="T7" fmla="*/ 0 60000 65536"/>
                  <a:gd name="T8" fmla="*/ 0 60000 65536"/>
                  <a:gd name="T9" fmla="*/ 0 w 45"/>
                  <a:gd name="T10" fmla="*/ 0 h 90"/>
                  <a:gd name="T11" fmla="*/ 45 w 45"/>
                  <a:gd name="T12" fmla="*/ 90 h 90"/>
                </a:gdLst>
                <a:ahLst/>
                <a:cxnLst>
                  <a:cxn ang="T6">
                    <a:pos x="T0" y="T1"/>
                  </a:cxn>
                  <a:cxn ang="T7">
                    <a:pos x="T2" y="T3"/>
                  </a:cxn>
                  <a:cxn ang="T8">
                    <a:pos x="T4" y="T5"/>
                  </a:cxn>
                </a:cxnLst>
                <a:rect l="T9" t="T10" r="T11" b="T12"/>
                <a:pathLst>
                  <a:path w="45" h="90">
                    <a:moveTo>
                      <a:pt x="9" y="90"/>
                    </a:moveTo>
                    <a:cubicBezTo>
                      <a:pt x="12" y="60"/>
                      <a:pt x="0" y="0"/>
                      <a:pt x="45" y="0"/>
                    </a:cubicBezTo>
                    <a:lnTo>
                      <a:pt x="45" y="66"/>
                    </a:lnTo>
                  </a:path>
                </a:pathLst>
              </a:custGeom>
              <a:solidFill>
                <a:srgbClr val="2780BD"/>
              </a:solidFill>
              <a:ln w="12700">
                <a:noFill/>
                <a:round/>
                <a:headEnd/>
                <a:tailEnd/>
              </a:ln>
            </p:spPr>
            <p:txBody>
              <a:bodyPr lIns="45720" tIns="46800" rIns="45720" bIns="46800" anchor="ctr"/>
              <a:lstStyle/>
              <a:p>
                <a:endParaRPr lang="en-US"/>
              </a:p>
            </p:txBody>
          </p:sp>
        </p:grpSp>
      </p:grpSp>
      <p:grpSp>
        <p:nvGrpSpPr>
          <p:cNvPr id="11" name="Group 48"/>
          <p:cNvGrpSpPr>
            <a:grpSpLocks/>
          </p:cNvGrpSpPr>
          <p:nvPr/>
        </p:nvGrpSpPr>
        <p:grpSpPr bwMode="auto">
          <a:xfrm>
            <a:off x="3876675" y="5553075"/>
            <a:ext cx="2346325" cy="1366838"/>
            <a:chOff x="3994" y="2730"/>
            <a:chExt cx="1370" cy="798"/>
          </a:xfrm>
        </p:grpSpPr>
        <p:grpSp>
          <p:nvGrpSpPr>
            <p:cNvPr id="12" name="Group 49"/>
            <p:cNvGrpSpPr>
              <a:grpSpLocks/>
            </p:cNvGrpSpPr>
            <p:nvPr/>
          </p:nvGrpSpPr>
          <p:grpSpPr bwMode="auto">
            <a:xfrm>
              <a:off x="3994" y="2784"/>
              <a:ext cx="1370" cy="744"/>
              <a:chOff x="3994" y="2784"/>
              <a:chExt cx="1370" cy="744"/>
            </a:xfrm>
          </p:grpSpPr>
          <p:sp>
            <p:nvSpPr>
              <p:cNvPr id="672818" name="Oval 50"/>
              <p:cNvSpPr>
                <a:spLocks noChangeArrowheads="1"/>
              </p:cNvSpPr>
              <p:nvPr/>
            </p:nvSpPr>
            <p:spPr bwMode="gray">
              <a:xfrm>
                <a:off x="3994" y="2868"/>
                <a:ext cx="1370" cy="660"/>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endParaRPr lang="en-US"/>
              </a:p>
            </p:txBody>
          </p:sp>
          <p:sp>
            <p:nvSpPr>
              <p:cNvPr id="672819" name="Oval 51"/>
              <p:cNvSpPr>
                <a:spLocks noChangeArrowheads="1"/>
              </p:cNvSpPr>
              <p:nvPr/>
            </p:nvSpPr>
            <p:spPr bwMode="gray">
              <a:xfrm>
                <a:off x="4120" y="2817"/>
                <a:ext cx="1087" cy="525"/>
              </a:xfrm>
              <a:prstGeom prst="ellipse">
                <a:avLst/>
              </a:prstGeom>
              <a:gradFill rotWithShape="1">
                <a:gsLst>
                  <a:gs pos="0">
                    <a:srgbClr val="747474"/>
                  </a:gs>
                  <a:gs pos="50000">
                    <a:srgbClr val="787878"/>
                  </a:gs>
                  <a:gs pos="100000">
                    <a:srgbClr val="747474"/>
                  </a:gs>
                </a:gsLst>
                <a:lin ang="0" scaled="1"/>
              </a:gradFill>
              <a:ln w="9525">
                <a:noFill/>
                <a:round/>
                <a:headEnd/>
                <a:tailEnd/>
              </a:ln>
            </p:spPr>
            <p:txBody>
              <a:bodyPr wrap="none" anchor="ctr"/>
              <a:lstStyle/>
              <a:p>
                <a:endParaRPr lang="en-US"/>
              </a:p>
            </p:txBody>
          </p:sp>
          <p:sp>
            <p:nvSpPr>
              <p:cNvPr id="672820" name="Oval 52"/>
              <p:cNvSpPr>
                <a:spLocks noChangeArrowheads="1"/>
              </p:cNvSpPr>
              <p:nvPr/>
            </p:nvSpPr>
            <p:spPr bwMode="gray">
              <a:xfrm>
                <a:off x="4120" y="2784"/>
                <a:ext cx="1087" cy="525"/>
              </a:xfrm>
              <a:prstGeom prst="ellipse">
                <a:avLst/>
              </a:prstGeom>
              <a:gradFill rotWithShape="1">
                <a:gsLst>
                  <a:gs pos="0">
                    <a:srgbClr val="C2C2C2"/>
                  </a:gs>
                  <a:gs pos="50000">
                    <a:srgbClr val="D4D4D4"/>
                  </a:gs>
                  <a:gs pos="100000">
                    <a:srgbClr val="C2C2C2"/>
                  </a:gs>
                </a:gsLst>
                <a:lin ang="18900000" scaled="1"/>
              </a:gradFill>
              <a:ln w="9525">
                <a:noFill/>
                <a:round/>
                <a:headEnd/>
                <a:tailEnd/>
              </a:ln>
            </p:spPr>
            <p:txBody>
              <a:bodyPr wrap="none" anchor="ctr"/>
              <a:lstStyle/>
              <a:p>
                <a:endParaRPr lang="en-US"/>
              </a:p>
            </p:txBody>
          </p:sp>
        </p:grpSp>
        <p:grpSp>
          <p:nvGrpSpPr>
            <p:cNvPr id="13" name="Group 53"/>
            <p:cNvGrpSpPr>
              <a:grpSpLocks/>
            </p:cNvGrpSpPr>
            <p:nvPr/>
          </p:nvGrpSpPr>
          <p:grpSpPr bwMode="auto">
            <a:xfrm>
              <a:off x="4308" y="2730"/>
              <a:ext cx="540" cy="402"/>
              <a:chOff x="4308" y="2730"/>
              <a:chExt cx="540" cy="402"/>
            </a:xfrm>
          </p:grpSpPr>
          <p:sp>
            <p:nvSpPr>
              <p:cNvPr id="672822" name="Freeform 54"/>
              <p:cNvSpPr>
                <a:spLocks/>
              </p:cNvSpPr>
              <p:nvPr/>
            </p:nvSpPr>
            <p:spPr bwMode="gray">
              <a:xfrm>
                <a:off x="4308" y="2946"/>
                <a:ext cx="366" cy="180"/>
              </a:xfrm>
              <a:custGeom>
                <a:avLst/>
                <a:gdLst>
                  <a:gd name="T0" fmla="*/ 234 w 366"/>
                  <a:gd name="T1" fmla="*/ 0 h 180"/>
                  <a:gd name="T2" fmla="*/ 0 w 366"/>
                  <a:gd name="T3" fmla="*/ 66 h 180"/>
                  <a:gd name="T4" fmla="*/ 240 w 366"/>
                  <a:gd name="T5" fmla="*/ 180 h 180"/>
                  <a:gd name="T6" fmla="*/ 366 w 366"/>
                  <a:gd name="T7" fmla="*/ 174 h 180"/>
                  <a:gd name="T8" fmla="*/ 234 w 366"/>
                  <a:gd name="T9" fmla="*/ 0 h 180"/>
                  <a:gd name="T10" fmla="*/ 0 60000 65536"/>
                  <a:gd name="T11" fmla="*/ 0 60000 65536"/>
                  <a:gd name="T12" fmla="*/ 0 60000 65536"/>
                  <a:gd name="T13" fmla="*/ 0 60000 65536"/>
                  <a:gd name="T14" fmla="*/ 0 60000 65536"/>
                  <a:gd name="T15" fmla="*/ 0 w 366"/>
                  <a:gd name="T16" fmla="*/ 0 h 180"/>
                  <a:gd name="T17" fmla="*/ 366 w 366"/>
                  <a:gd name="T18" fmla="*/ 180 h 180"/>
                </a:gdLst>
                <a:ahLst/>
                <a:cxnLst>
                  <a:cxn ang="T10">
                    <a:pos x="T0" y="T1"/>
                  </a:cxn>
                  <a:cxn ang="T11">
                    <a:pos x="T2" y="T3"/>
                  </a:cxn>
                  <a:cxn ang="T12">
                    <a:pos x="T4" y="T5"/>
                  </a:cxn>
                  <a:cxn ang="T13">
                    <a:pos x="T6" y="T7"/>
                  </a:cxn>
                  <a:cxn ang="T14">
                    <a:pos x="T8" y="T9"/>
                  </a:cxn>
                </a:cxnLst>
                <a:rect l="T15" t="T16" r="T17" b="T18"/>
                <a:pathLst>
                  <a:path w="366" h="180">
                    <a:moveTo>
                      <a:pt x="234" y="0"/>
                    </a:moveTo>
                    <a:lnTo>
                      <a:pt x="0" y="66"/>
                    </a:lnTo>
                    <a:lnTo>
                      <a:pt x="240" y="180"/>
                    </a:lnTo>
                    <a:lnTo>
                      <a:pt x="366" y="174"/>
                    </a:lnTo>
                    <a:lnTo>
                      <a:pt x="234" y="0"/>
                    </a:lnTo>
                    <a:close/>
                  </a:path>
                </a:pathLst>
              </a:custGeom>
              <a:gradFill rotWithShape="1">
                <a:gsLst>
                  <a:gs pos="0">
                    <a:srgbClr val="C2C2C2"/>
                  </a:gs>
                  <a:gs pos="100000">
                    <a:srgbClr val="BABABA"/>
                  </a:gs>
                </a:gsLst>
                <a:lin ang="0" scaled="1"/>
              </a:gradFill>
              <a:ln w="12700">
                <a:noFill/>
                <a:round/>
                <a:headEnd/>
                <a:tailEnd/>
              </a:ln>
            </p:spPr>
            <p:txBody>
              <a:bodyPr lIns="45720" tIns="46800" rIns="45720" bIns="46800" anchor="ctr"/>
              <a:lstStyle/>
              <a:p>
                <a:endParaRPr lang="en-US"/>
              </a:p>
            </p:txBody>
          </p:sp>
          <p:sp>
            <p:nvSpPr>
              <p:cNvPr id="672823" name="Freeform 55"/>
              <p:cNvSpPr>
                <a:spLocks/>
              </p:cNvSpPr>
              <p:nvPr/>
            </p:nvSpPr>
            <p:spPr bwMode="gray">
              <a:xfrm>
                <a:off x="4578" y="3018"/>
                <a:ext cx="270" cy="114"/>
              </a:xfrm>
              <a:custGeom>
                <a:avLst/>
                <a:gdLst>
                  <a:gd name="T0" fmla="*/ 234 w 270"/>
                  <a:gd name="T1" fmla="*/ 0 h 114"/>
                  <a:gd name="T2" fmla="*/ 270 w 270"/>
                  <a:gd name="T3" fmla="*/ 18 h 114"/>
                  <a:gd name="T4" fmla="*/ 114 w 270"/>
                  <a:gd name="T5" fmla="*/ 114 h 114"/>
                  <a:gd name="T6" fmla="*/ 0 w 270"/>
                  <a:gd name="T7" fmla="*/ 60 h 114"/>
                  <a:gd name="T8" fmla="*/ 234 w 270"/>
                  <a:gd name="T9" fmla="*/ 0 h 114"/>
                  <a:gd name="T10" fmla="*/ 0 60000 65536"/>
                  <a:gd name="T11" fmla="*/ 0 60000 65536"/>
                  <a:gd name="T12" fmla="*/ 0 60000 65536"/>
                  <a:gd name="T13" fmla="*/ 0 60000 65536"/>
                  <a:gd name="T14" fmla="*/ 0 60000 65536"/>
                  <a:gd name="T15" fmla="*/ 0 w 270"/>
                  <a:gd name="T16" fmla="*/ 0 h 114"/>
                  <a:gd name="T17" fmla="*/ 270 w 270"/>
                  <a:gd name="T18" fmla="*/ 114 h 114"/>
                </a:gdLst>
                <a:ahLst/>
                <a:cxnLst>
                  <a:cxn ang="T10">
                    <a:pos x="T0" y="T1"/>
                  </a:cxn>
                  <a:cxn ang="T11">
                    <a:pos x="T2" y="T3"/>
                  </a:cxn>
                  <a:cxn ang="T12">
                    <a:pos x="T4" y="T5"/>
                  </a:cxn>
                  <a:cxn ang="T13">
                    <a:pos x="T6" y="T7"/>
                  </a:cxn>
                  <a:cxn ang="T14">
                    <a:pos x="T8" y="T9"/>
                  </a:cxn>
                </a:cxnLst>
                <a:rect l="T15" t="T16" r="T17" b="T18"/>
                <a:pathLst>
                  <a:path w="270" h="114">
                    <a:moveTo>
                      <a:pt x="234" y="0"/>
                    </a:moveTo>
                    <a:lnTo>
                      <a:pt x="270" y="18"/>
                    </a:lnTo>
                    <a:lnTo>
                      <a:pt x="114" y="114"/>
                    </a:lnTo>
                    <a:lnTo>
                      <a:pt x="0" y="60"/>
                    </a:lnTo>
                    <a:lnTo>
                      <a:pt x="234" y="0"/>
                    </a:lnTo>
                    <a:close/>
                  </a:path>
                </a:pathLst>
              </a:custGeom>
              <a:solidFill>
                <a:srgbClr val="EAEAEA"/>
              </a:solidFill>
              <a:ln w="12700">
                <a:noFill/>
                <a:round/>
                <a:headEnd/>
                <a:tailEnd/>
              </a:ln>
            </p:spPr>
            <p:txBody>
              <a:bodyPr lIns="45720" tIns="46800" rIns="45720" bIns="46800" anchor="ctr"/>
              <a:lstStyle/>
              <a:p>
                <a:endParaRPr lang="en-US"/>
              </a:p>
            </p:txBody>
          </p:sp>
          <p:grpSp>
            <p:nvGrpSpPr>
              <p:cNvPr id="14" name="Group 56"/>
              <p:cNvGrpSpPr>
                <a:grpSpLocks/>
              </p:cNvGrpSpPr>
              <p:nvPr/>
            </p:nvGrpSpPr>
            <p:grpSpPr bwMode="auto">
              <a:xfrm>
                <a:off x="4470" y="2730"/>
                <a:ext cx="354" cy="387"/>
                <a:chOff x="4659" y="3555"/>
                <a:chExt cx="354" cy="387"/>
              </a:xfrm>
            </p:grpSpPr>
            <p:sp>
              <p:nvSpPr>
                <p:cNvPr id="672825" name="Freeform 57"/>
                <p:cNvSpPr>
                  <a:spLocks/>
                </p:cNvSpPr>
                <p:nvPr/>
              </p:nvSpPr>
              <p:spPr bwMode="gray">
                <a:xfrm>
                  <a:off x="4659" y="3555"/>
                  <a:ext cx="353" cy="387"/>
                </a:xfrm>
                <a:custGeom>
                  <a:avLst/>
                  <a:gdLst>
                    <a:gd name="T0" fmla="*/ 179 w 353"/>
                    <a:gd name="T1" fmla="*/ 6 h 387"/>
                    <a:gd name="T2" fmla="*/ 0 w 353"/>
                    <a:gd name="T3" fmla="*/ 87 h 387"/>
                    <a:gd name="T4" fmla="*/ 6 w 353"/>
                    <a:gd name="T5" fmla="*/ 303 h 387"/>
                    <a:gd name="T6" fmla="*/ 177 w 353"/>
                    <a:gd name="T7" fmla="*/ 387 h 387"/>
                    <a:gd name="T8" fmla="*/ 342 w 353"/>
                    <a:gd name="T9" fmla="*/ 293 h 387"/>
                    <a:gd name="T10" fmla="*/ 353 w 353"/>
                    <a:gd name="T11" fmla="*/ 80 h 387"/>
                    <a:gd name="T12" fmla="*/ 165 w 353"/>
                    <a:gd name="T13" fmla="*/ 0 h 387"/>
                    <a:gd name="T14" fmla="*/ 179 w 353"/>
                    <a:gd name="T15" fmla="*/ 6 h 387"/>
                    <a:gd name="T16" fmla="*/ 0 60000 65536"/>
                    <a:gd name="T17" fmla="*/ 0 60000 65536"/>
                    <a:gd name="T18" fmla="*/ 0 60000 65536"/>
                    <a:gd name="T19" fmla="*/ 0 60000 65536"/>
                    <a:gd name="T20" fmla="*/ 0 60000 65536"/>
                    <a:gd name="T21" fmla="*/ 0 60000 65536"/>
                    <a:gd name="T22" fmla="*/ 0 60000 65536"/>
                    <a:gd name="T23" fmla="*/ 0 60000 65536"/>
                    <a:gd name="T24" fmla="*/ 0 w 353"/>
                    <a:gd name="T25" fmla="*/ 0 h 387"/>
                    <a:gd name="T26" fmla="*/ 353 w 353"/>
                    <a:gd name="T27" fmla="*/ 387 h 3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3" h="387">
                      <a:moveTo>
                        <a:pt x="179" y="6"/>
                      </a:moveTo>
                      <a:lnTo>
                        <a:pt x="0" y="87"/>
                      </a:lnTo>
                      <a:lnTo>
                        <a:pt x="6" y="303"/>
                      </a:lnTo>
                      <a:lnTo>
                        <a:pt x="177" y="387"/>
                      </a:lnTo>
                      <a:lnTo>
                        <a:pt x="342" y="293"/>
                      </a:lnTo>
                      <a:lnTo>
                        <a:pt x="353" y="80"/>
                      </a:lnTo>
                      <a:lnTo>
                        <a:pt x="165" y="0"/>
                      </a:lnTo>
                      <a:lnTo>
                        <a:pt x="179" y="6"/>
                      </a:lnTo>
                      <a:close/>
                    </a:path>
                  </a:pathLst>
                </a:custGeom>
                <a:gradFill rotWithShape="1">
                  <a:gsLst>
                    <a:gs pos="0">
                      <a:srgbClr val="727272"/>
                    </a:gs>
                    <a:gs pos="100000">
                      <a:srgbClr val="B6B6B6"/>
                    </a:gs>
                  </a:gsLst>
                  <a:lin ang="18900000" scaled="1"/>
                </a:gradFill>
                <a:ln w="12700">
                  <a:noFill/>
                  <a:round/>
                  <a:headEnd/>
                  <a:tailEnd/>
                </a:ln>
              </p:spPr>
              <p:txBody>
                <a:bodyPr lIns="45720" tIns="46800" rIns="45720" bIns="46800" anchor="ctr"/>
                <a:lstStyle/>
                <a:p>
                  <a:endParaRPr lang="en-US"/>
                </a:p>
              </p:txBody>
            </p:sp>
            <p:sp>
              <p:nvSpPr>
                <p:cNvPr id="672826" name="Freeform 58"/>
                <p:cNvSpPr>
                  <a:spLocks/>
                </p:cNvSpPr>
                <p:nvPr/>
              </p:nvSpPr>
              <p:spPr bwMode="gray">
                <a:xfrm>
                  <a:off x="4662" y="3638"/>
                  <a:ext cx="351" cy="301"/>
                </a:xfrm>
                <a:custGeom>
                  <a:avLst/>
                  <a:gdLst>
                    <a:gd name="T0" fmla="*/ 0 w 351"/>
                    <a:gd name="T1" fmla="*/ 7 h 301"/>
                    <a:gd name="T2" fmla="*/ 182 w 351"/>
                    <a:gd name="T3" fmla="*/ 87 h 301"/>
                    <a:gd name="T4" fmla="*/ 182 w 351"/>
                    <a:gd name="T5" fmla="*/ 301 h 301"/>
                    <a:gd name="T6" fmla="*/ 339 w 351"/>
                    <a:gd name="T7" fmla="*/ 211 h 301"/>
                    <a:gd name="T8" fmla="*/ 351 w 351"/>
                    <a:gd name="T9" fmla="*/ 0 h 301"/>
                    <a:gd name="T10" fmla="*/ 183 w 351"/>
                    <a:gd name="T11" fmla="*/ 85 h 301"/>
                    <a:gd name="T12" fmla="*/ 0 w 351"/>
                    <a:gd name="T13" fmla="*/ 7 h 301"/>
                    <a:gd name="T14" fmla="*/ 0 60000 65536"/>
                    <a:gd name="T15" fmla="*/ 0 60000 65536"/>
                    <a:gd name="T16" fmla="*/ 0 60000 65536"/>
                    <a:gd name="T17" fmla="*/ 0 60000 65536"/>
                    <a:gd name="T18" fmla="*/ 0 60000 65536"/>
                    <a:gd name="T19" fmla="*/ 0 60000 65536"/>
                    <a:gd name="T20" fmla="*/ 0 60000 65536"/>
                    <a:gd name="T21" fmla="*/ 0 w 351"/>
                    <a:gd name="T22" fmla="*/ 0 h 301"/>
                    <a:gd name="T23" fmla="*/ 351 w 351"/>
                    <a:gd name="T24" fmla="*/ 301 h 3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1" h="301">
                      <a:moveTo>
                        <a:pt x="0" y="7"/>
                      </a:moveTo>
                      <a:lnTo>
                        <a:pt x="182" y="87"/>
                      </a:lnTo>
                      <a:lnTo>
                        <a:pt x="182" y="301"/>
                      </a:lnTo>
                      <a:lnTo>
                        <a:pt x="339" y="211"/>
                      </a:lnTo>
                      <a:lnTo>
                        <a:pt x="351" y="0"/>
                      </a:lnTo>
                      <a:lnTo>
                        <a:pt x="183" y="85"/>
                      </a:lnTo>
                      <a:lnTo>
                        <a:pt x="0" y="7"/>
                      </a:lnTo>
                      <a:close/>
                    </a:path>
                  </a:pathLst>
                </a:custGeom>
                <a:gradFill rotWithShape="1">
                  <a:gsLst>
                    <a:gs pos="0">
                      <a:srgbClr val="86BFE6"/>
                    </a:gs>
                    <a:gs pos="100000">
                      <a:srgbClr val="E2F0F9"/>
                    </a:gs>
                  </a:gsLst>
                  <a:lin ang="18900000" scaled="1"/>
                </a:gradFill>
                <a:ln w="12700">
                  <a:noFill/>
                  <a:round/>
                  <a:headEnd/>
                  <a:tailEnd/>
                </a:ln>
              </p:spPr>
              <p:txBody>
                <a:bodyPr lIns="45720" tIns="46800" rIns="45720" bIns="46800" anchor="ctr"/>
                <a:lstStyle/>
                <a:p>
                  <a:endParaRPr lang="en-US"/>
                </a:p>
              </p:txBody>
            </p:sp>
            <p:sp>
              <p:nvSpPr>
                <p:cNvPr id="672827" name="Freeform 59"/>
                <p:cNvSpPr>
                  <a:spLocks/>
                </p:cNvSpPr>
                <p:nvPr/>
              </p:nvSpPr>
              <p:spPr bwMode="gray">
                <a:xfrm>
                  <a:off x="4839" y="3683"/>
                  <a:ext cx="170" cy="225"/>
                </a:xfrm>
                <a:custGeom>
                  <a:avLst/>
                  <a:gdLst>
                    <a:gd name="T0" fmla="*/ 5 w 170"/>
                    <a:gd name="T1" fmla="*/ 85 h 225"/>
                    <a:gd name="T2" fmla="*/ 170 w 170"/>
                    <a:gd name="T3" fmla="*/ 0 h 225"/>
                    <a:gd name="T4" fmla="*/ 168 w 170"/>
                    <a:gd name="T5" fmla="*/ 7 h 225"/>
                    <a:gd name="T6" fmla="*/ 3 w 170"/>
                    <a:gd name="T7" fmla="*/ 93 h 225"/>
                    <a:gd name="T8" fmla="*/ 2 w 170"/>
                    <a:gd name="T9" fmla="*/ 133 h 225"/>
                    <a:gd name="T10" fmla="*/ 168 w 170"/>
                    <a:gd name="T11" fmla="*/ 45 h 225"/>
                    <a:gd name="T12" fmla="*/ 168 w 170"/>
                    <a:gd name="T13" fmla="*/ 51 h 225"/>
                    <a:gd name="T14" fmla="*/ 0 w 170"/>
                    <a:gd name="T15" fmla="*/ 141 h 225"/>
                    <a:gd name="T16" fmla="*/ 3 w 170"/>
                    <a:gd name="T17" fmla="*/ 177 h 225"/>
                    <a:gd name="T18" fmla="*/ 165 w 170"/>
                    <a:gd name="T19" fmla="*/ 88 h 225"/>
                    <a:gd name="T20" fmla="*/ 165 w 170"/>
                    <a:gd name="T21" fmla="*/ 96 h 225"/>
                    <a:gd name="T22" fmla="*/ 3 w 170"/>
                    <a:gd name="T23" fmla="*/ 183 h 225"/>
                    <a:gd name="T24" fmla="*/ 2 w 170"/>
                    <a:gd name="T25" fmla="*/ 219 h 225"/>
                    <a:gd name="T26" fmla="*/ 164 w 170"/>
                    <a:gd name="T27" fmla="*/ 129 h 225"/>
                    <a:gd name="T28" fmla="*/ 164 w 170"/>
                    <a:gd name="T29" fmla="*/ 136 h 225"/>
                    <a:gd name="T30" fmla="*/ 3 w 170"/>
                    <a:gd name="T31" fmla="*/ 225 h 225"/>
                    <a:gd name="T32" fmla="*/ 5 w 170"/>
                    <a:gd name="T33" fmla="*/ 85 h 2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
                    <a:gd name="T52" fmla="*/ 0 h 225"/>
                    <a:gd name="T53" fmla="*/ 170 w 170"/>
                    <a:gd name="T54" fmla="*/ 225 h 2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 h="225">
                      <a:moveTo>
                        <a:pt x="5" y="85"/>
                      </a:moveTo>
                      <a:lnTo>
                        <a:pt x="170" y="0"/>
                      </a:lnTo>
                      <a:lnTo>
                        <a:pt x="168" y="7"/>
                      </a:lnTo>
                      <a:lnTo>
                        <a:pt x="3" y="93"/>
                      </a:lnTo>
                      <a:lnTo>
                        <a:pt x="2" y="133"/>
                      </a:lnTo>
                      <a:lnTo>
                        <a:pt x="168" y="45"/>
                      </a:lnTo>
                      <a:lnTo>
                        <a:pt x="168" y="51"/>
                      </a:lnTo>
                      <a:lnTo>
                        <a:pt x="0" y="141"/>
                      </a:lnTo>
                      <a:lnTo>
                        <a:pt x="3" y="177"/>
                      </a:lnTo>
                      <a:lnTo>
                        <a:pt x="165" y="88"/>
                      </a:lnTo>
                      <a:lnTo>
                        <a:pt x="165" y="96"/>
                      </a:lnTo>
                      <a:lnTo>
                        <a:pt x="3" y="183"/>
                      </a:lnTo>
                      <a:lnTo>
                        <a:pt x="2" y="219"/>
                      </a:lnTo>
                      <a:lnTo>
                        <a:pt x="164" y="129"/>
                      </a:lnTo>
                      <a:lnTo>
                        <a:pt x="164" y="136"/>
                      </a:lnTo>
                      <a:lnTo>
                        <a:pt x="3" y="225"/>
                      </a:lnTo>
                      <a:lnTo>
                        <a:pt x="5" y="85"/>
                      </a:lnTo>
                      <a:close/>
                    </a:path>
                  </a:pathLst>
                </a:custGeom>
                <a:solidFill>
                  <a:srgbClr val="499FD9"/>
                </a:solidFill>
                <a:ln w="12700">
                  <a:noFill/>
                  <a:round/>
                  <a:headEnd/>
                  <a:tailEnd/>
                </a:ln>
              </p:spPr>
              <p:txBody>
                <a:bodyPr lIns="45720" tIns="46800" rIns="45720" bIns="46800" anchor="ctr"/>
                <a:lstStyle/>
                <a:p>
                  <a:endParaRPr lang="en-US"/>
                </a:p>
              </p:txBody>
            </p:sp>
            <p:sp>
              <p:nvSpPr>
                <p:cNvPr id="672828" name="Freeform 60"/>
                <p:cNvSpPr>
                  <a:spLocks/>
                </p:cNvSpPr>
                <p:nvPr/>
              </p:nvSpPr>
              <p:spPr bwMode="gray">
                <a:xfrm>
                  <a:off x="4707" y="3584"/>
                  <a:ext cx="155" cy="81"/>
                </a:xfrm>
                <a:custGeom>
                  <a:avLst/>
                  <a:gdLst>
                    <a:gd name="T0" fmla="*/ 0 w 155"/>
                    <a:gd name="T1" fmla="*/ 46 h 81"/>
                    <a:gd name="T2" fmla="*/ 0 w 155"/>
                    <a:gd name="T3" fmla="*/ 63 h 81"/>
                    <a:gd name="T4" fmla="*/ 39 w 155"/>
                    <a:gd name="T5" fmla="*/ 81 h 81"/>
                    <a:gd name="T6" fmla="*/ 72 w 155"/>
                    <a:gd name="T7" fmla="*/ 52 h 81"/>
                    <a:gd name="T8" fmla="*/ 81 w 155"/>
                    <a:gd name="T9" fmla="*/ 58 h 81"/>
                    <a:gd name="T10" fmla="*/ 120 w 155"/>
                    <a:gd name="T11" fmla="*/ 27 h 81"/>
                    <a:gd name="T12" fmla="*/ 135 w 155"/>
                    <a:gd name="T13" fmla="*/ 31 h 81"/>
                    <a:gd name="T14" fmla="*/ 155 w 155"/>
                    <a:gd name="T15" fmla="*/ 19 h 81"/>
                    <a:gd name="T16" fmla="*/ 101 w 155"/>
                    <a:gd name="T17" fmla="*/ 0 h 81"/>
                    <a:gd name="T18" fmla="*/ 101 w 155"/>
                    <a:gd name="T19" fmla="*/ 12 h 81"/>
                    <a:gd name="T20" fmla="*/ 51 w 155"/>
                    <a:gd name="T21" fmla="*/ 22 h 81"/>
                    <a:gd name="T22" fmla="*/ 51 w 155"/>
                    <a:gd name="T23" fmla="*/ 28 h 81"/>
                    <a:gd name="T24" fmla="*/ 2 w 155"/>
                    <a:gd name="T25" fmla="*/ 46 h 81"/>
                    <a:gd name="T26" fmla="*/ 0 w 155"/>
                    <a:gd name="T27" fmla="*/ 46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5"/>
                    <a:gd name="T43" fmla="*/ 0 h 81"/>
                    <a:gd name="T44" fmla="*/ 155 w 155"/>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5" h="81">
                      <a:moveTo>
                        <a:pt x="0" y="46"/>
                      </a:moveTo>
                      <a:lnTo>
                        <a:pt x="0" y="63"/>
                      </a:lnTo>
                      <a:lnTo>
                        <a:pt x="39" y="81"/>
                      </a:lnTo>
                      <a:lnTo>
                        <a:pt x="72" y="52"/>
                      </a:lnTo>
                      <a:cubicBezTo>
                        <a:pt x="84" y="58"/>
                        <a:pt x="87" y="58"/>
                        <a:pt x="81" y="58"/>
                      </a:cubicBezTo>
                      <a:lnTo>
                        <a:pt x="120" y="27"/>
                      </a:lnTo>
                      <a:lnTo>
                        <a:pt x="135" y="31"/>
                      </a:lnTo>
                      <a:lnTo>
                        <a:pt x="155" y="19"/>
                      </a:lnTo>
                      <a:lnTo>
                        <a:pt x="101" y="0"/>
                      </a:lnTo>
                      <a:lnTo>
                        <a:pt x="101" y="12"/>
                      </a:lnTo>
                      <a:cubicBezTo>
                        <a:pt x="30" y="16"/>
                        <a:pt x="51" y="45"/>
                        <a:pt x="51" y="22"/>
                      </a:cubicBezTo>
                      <a:lnTo>
                        <a:pt x="51" y="28"/>
                      </a:lnTo>
                      <a:lnTo>
                        <a:pt x="2" y="46"/>
                      </a:lnTo>
                      <a:lnTo>
                        <a:pt x="0" y="46"/>
                      </a:lnTo>
                      <a:close/>
                    </a:path>
                  </a:pathLst>
                </a:custGeom>
                <a:solidFill>
                  <a:srgbClr val="2780BD"/>
                </a:solidFill>
                <a:ln w="12700">
                  <a:noFill/>
                  <a:round/>
                  <a:headEnd/>
                  <a:tailEnd/>
                </a:ln>
              </p:spPr>
              <p:txBody>
                <a:bodyPr lIns="45720" tIns="46800" rIns="45720" bIns="46800" anchor="ctr"/>
                <a:lstStyle/>
                <a:p>
                  <a:endParaRPr lang="en-US"/>
                </a:p>
              </p:txBody>
            </p:sp>
            <p:sp>
              <p:nvSpPr>
                <p:cNvPr id="672829" name="Freeform 61"/>
                <p:cNvSpPr>
                  <a:spLocks/>
                </p:cNvSpPr>
                <p:nvPr/>
              </p:nvSpPr>
              <p:spPr bwMode="gray">
                <a:xfrm>
                  <a:off x="4707" y="3615"/>
                  <a:ext cx="77" cy="35"/>
                </a:xfrm>
                <a:custGeom>
                  <a:avLst/>
                  <a:gdLst>
                    <a:gd name="T0" fmla="*/ 0 w 77"/>
                    <a:gd name="T1" fmla="*/ 17 h 35"/>
                    <a:gd name="T2" fmla="*/ 39 w 77"/>
                    <a:gd name="T3" fmla="*/ 35 h 35"/>
                    <a:gd name="T4" fmla="*/ 77 w 77"/>
                    <a:gd name="T5" fmla="*/ 17 h 35"/>
                    <a:gd name="T6" fmla="*/ 36 w 77"/>
                    <a:gd name="T7" fmla="*/ 0 h 35"/>
                    <a:gd name="T8" fmla="*/ 0 w 77"/>
                    <a:gd name="T9" fmla="*/ 17 h 35"/>
                    <a:gd name="T10" fmla="*/ 0 60000 65536"/>
                    <a:gd name="T11" fmla="*/ 0 60000 65536"/>
                    <a:gd name="T12" fmla="*/ 0 60000 65536"/>
                    <a:gd name="T13" fmla="*/ 0 60000 65536"/>
                    <a:gd name="T14" fmla="*/ 0 60000 65536"/>
                    <a:gd name="T15" fmla="*/ 0 w 77"/>
                    <a:gd name="T16" fmla="*/ 0 h 35"/>
                    <a:gd name="T17" fmla="*/ 77 w 77"/>
                    <a:gd name="T18" fmla="*/ 35 h 35"/>
                  </a:gdLst>
                  <a:ahLst/>
                  <a:cxnLst>
                    <a:cxn ang="T10">
                      <a:pos x="T0" y="T1"/>
                    </a:cxn>
                    <a:cxn ang="T11">
                      <a:pos x="T2" y="T3"/>
                    </a:cxn>
                    <a:cxn ang="T12">
                      <a:pos x="T4" y="T5"/>
                    </a:cxn>
                    <a:cxn ang="T13">
                      <a:pos x="T6" y="T7"/>
                    </a:cxn>
                    <a:cxn ang="T14">
                      <a:pos x="T8" y="T9"/>
                    </a:cxn>
                  </a:cxnLst>
                  <a:rect l="T15" t="T16" r="T17" b="T18"/>
                  <a:pathLst>
                    <a:path w="77" h="35">
                      <a:moveTo>
                        <a:pt x="0" y="17"/>
                      </a:moveTo>
                      <a:lnTo>
                        <a:pt x="39" y="35"/>
                      </a:lnTo>
                      <a:lnTo>
                        <a:pt x="77" y="17"/>
                      </a:lnTo>
                      <a:lnTo>
                        <a:pt x="36" y="0"/>
                      </a:lnTo>
                      <a:lnTo>
                        <a:pt x="0" y="17"/>
                      </a:lnTo>
                      <a:close/>
                    </a:path>
                  </a:pathLst>
                </a:custGeom>
                <a:solidFill>
                  <a:srgbClr val="86BFE6"/>
                </a:solidFill>
                <a:ln w="12700">
                  <a:noFill/>
                  <a:round/>
                  <a:headEnd/>
                  <a:tailEnd/>
                </a:ln>
              </p:spPr>
              <p:txBody>
                <a:bodyPr lIns="45720" tIns="46800" rIns="45720" bIns="46800" anchor="ctr"/>
                <a:lstStyle/>
                <a:p>
                  <a:endParaRPr lang="en-US"/>
                </a:p>
              </p:txBody>
            </p:sp>
            <p:sp>
              <p:nvSpPr>
                <p:cNvPr id="672830" name="Freeform 62"/>
                <p:cNvSpPr>
                  <a:spLocks/>
                </p:cNvSpPr>
                <p:nvPr/>
              </p:nvSpPr>
              <p:spPr bwMode="gray">
                <a:xfrm>
                  <a:off x="4754" y="3593"/>
                  <a:ext cx="77" cy="35"/>
                </a:xfrm>
                <a:custGeom>
                  <a:avLst/>
                  <a:gdLst>
                    <a:gd name="T0" fmla="*/ 0 w 77"/>
                    <a:gd name="T1" fmla="*/ 17 h 35"/>
                    <a:gd name="T2" fmla="*/ 39 w 77"/>
                    <a:gd name="T3" fmla="*/ 35 h 35"/>
                    <a:gd name="T4" fmla="*/ 77 w 77"/>
                    <a:gd name="T5" fmla="*/ 17 h 35"/>
                    <a:gd name="T6" fmla="*/ 36 w 77"/>
                    <a:gd name="T7" fmla="*/ 0 h 35"/>
                    <a:gd name="T8" fmla="*/ 0 w 77"/>
                    <a:gd name="T9" fmla="*/ 17 h 35"/>
                    <a:gd name="T10" fmla="*/ 0 60000 65536"/>
                    <a:gd name="T11" fmla="*/ 0 60000 65536"/>
                    <a:gd name="T12" fmla="*/ 0 60000 65536"/>
                    <a:gd name="T13" fmla="*/ 0 60000 65536"/>
                    <a:gd name="T14" fmla="*/ 0 60000 65536"/>
                    <a:gd name="T15" fmla="*/ 0 w 77"/>
                    <a:gd name="T16" fmla="*/ 0 h 35"/>
                    <a:gd name="T17" fmla="*/ 77 w 77"/>
                    <a:gd name="T18" fmla="*/ 35 h 35"/>
                  </a:gdLst>
                  <a:ahLst/>
                  <a:cxnLst>
                    <a:cxn ang="T10">
                      <a:pos x="T0" y="T1"/>
                    </a:cxn>
                    <a:cxn ang="T11">
                      <a:pos x="T2" y="T3"/>
                    </a:cxn>
                    <a:cxn ang="T12">
                      <a:pos x="T4" y="T5"/>
                    </a:cxn>
                    <a:cxn ang="T13">
                      <a:pos x="T6" y="T7"/>
                    </a:cxn>
                    <a:cxn ang="T14">
                      <a:pos x="T8" y="T9"/>
                    </a:cxn>
                  </a:cxnLst>
                  <a:rect l="T15" t="T16" r="T17" b="T18"/>
                  <a:pathLst>
                    <a:path w="77" h="35">
                      <a:moveTo>
                        <a:pt x="0" y="17"/>
                      </a:moveTo>
                      <a:lnTo>
                        <a:pt x="39" y="35"/>
                      </a:lnTo>
                      <a:lnTo>
                        <a:pt x="77" y="17"/>
                      </a:lnTo>
                      <a:lnTo>
                        <a:pt x="36" y="0"/>
                      </a:lnTo>
                      <a:lnTo>
                        <a:pt x="0" y="17"/>
                      </a:lnTo>
                      <a:close/>
                    </a:path>
                  </a:pathLst>
                </a:custGeom>
                <a:solidFill>
                  <a:srgbClr val="86BFE6"/>
                </a:solidFill>
                <a:ln w="12700">
                  <a:noFill/>
                  <a:round/>
                  <a:headEnd/>
                  <a:tailEnd/>
                </a:ln>
              </p:spPr>
              <p:txBody>
                <a:bodyPr lIns="45720" tIns="46800" rIns="45720" bIns="46800" anchor="ctr"/>
                <a:lstStyle/>
                <a:p>
                  <a:endParaRPr lang="en-US"/>
                </a:p>
              </p:txBody>
            </p:sp>
            <p:sp>
              <p:nvSpPr>
                <p:cNvPr id="672831" name="Freeform 63"/>
                <p:cNvSpPr>
                  <a:spLocks/>
                </p:cNvSpPr>
                <p:nvPr/>
              </p:nvSpPr>
              <p:spPr bwMode="gray">
                <a:xfrm>
                  <a:off x="4801" y="3571"/>
                  <a:ext cx="77" cy="35"/>
                </a:xfrm>
                <a:custGeom>
                  <a:avLst/>
                  <a:gdLst>
                    <a:gd name="T0" fmla="*/ 0 w 77"/>
                    <a:gd name="T1" fmla="*/ 17 h 35"/>
                    <a:gd name="T2" fmla="*/ 39 w 77"/>
                    <a:gd name="T3" fmla="*/ 35 h 35"/>
                    <a:gd name="T4" fmla="*/ 77 w 77"/>
                    <a:gd name="T5" fmla="*/ 17 h 35"/>
                    <a:gd name="T6" fmla="*/ 36 w 77"/>
                    <a:gd name="T7" fmla="*/ 0 h 35"/>
                    <a:gd name="T8" fmla="*/ 0 w 77"/>
                    <a:gd name="T9" fmla="*/ 17 h 35"/>
                    <a:gd name="T10" fmla="*/ 0 60000 65536"/>
                    <a:gd name="T11" fmla="*/ 0 60000 65536"/>
                    <a:gd name="T12" fmla="*/ 0 60000 65536"/>
                    <a:gd name="T13" fmla="*/ 0 60000 65536"/>
                    <a:gd name="T14" fmla="*/ 0 60000 65536"/>
                    <a:gd name="T15" fmla="*/ 0 w 77"/>
                    <a:gd name="T16" fmla="*/ 0 h 35"/>
                    <a:gd name="T17" fmla="*/ 77 w 77"/>
                    <a:gd name="T18" fmla="*/ 35 h 35"/>
                  </a:gdLst>
                  <a:ahLst/>
                  <a:cxnLst>
                    <a:cxn ang="T10">
                      <a:pos x="T0" y="T1"/>
                    </a:cxn>
                    <a:cxn ang="T11">
                      <a:pos x="T2" y="T3"/>
                    </a:cxn>
                    <a:cxn ang="T12">
                      <a:pos x="T4" y="T5"/>
                    </a:cxn>
                    <a:cxn ang="T13">
                      <a:pos x="T6" y="T7"/>
                    </a:cxn>
                    <a:cxn ang="T14">
                      <a:pos x="T8" y="T9"/>
                    </a:cxn>
                  </a:cxnLst>
                  <a:rect l="T15" t="T16" r="T17" b="T18"/>
                  <a:pathLst>
                    <a:path w="77" h="35">
                      <a:moveTo>
                        <a:pt x="0" y="17"/>
                      </a:moveTo>
                      <a:lnTo>
                        <a:pt x="39" y="35"/>
                      </a:lnTo>
                      <a:lnTo>
                        <a:pt x="77" y="17"/>
                      </a:lnTo>
                      <a:lnTo>
                        <a:pt x="36" y="0"/>
                      </a:lnTo>
                      <a:lnTo>
                        <a:pt x="0" y="17"/>
                      </a:lnTo>
                      <a:close/>
                    </a:path>
                  </a:pathLst>
                </a:custGeom>
                <a:solidFill>
                  <a:srgbClr val="86BFE6"/>
                </a:solidFill>
                <a:ln w="12700">
                  <a:noFill/>
                  <a:round/>
                  <a:headEnd/>
                  <a:tailEnd/>
                </a:ln>
              </p:spPr>
              <p:txBody>
                <a:bodyPr lIns="45720" tIns="46800" rIns="45720" bIns="46800" anchor="ctr"/>
                <a:lstStyle/>
                <a:p>
                  <a:endParaRPr lang="en-US"/>
                </a:p>
              </p:txBody>
            </p:sp>
            <p:sp>
              <p:nvSpPr>
                <p:cNvPr id="672832" name="Freeform 64"/>
                <p:cNvSpPr>
                  <a:spLocks/>
                </p:cNvSpPr>
                <p:nvPr/>
              </p:nvSpPr>
              <p:spPr bwMode="gray">
                <a:xfrm>
                  <a:off x="4839" y="3588"/>
                  <a:ext cx="36" cy="29"/>
                </a:xfrm>
                <a:custGeom>
                  <a:avLst/>
                  <a:gdLst>
                    <a:gd name="T0" fmla="*/ 36 w 36"/>
                    <a:gd name="T1" fmla="*/ 0 h 29"/>
                    <a:gd name="T2" fmla="*/ 0 w 36"/>
                    <a:gd name="T3" fmla="*/ 17 h 29"/>
                    <a:gd name="T4" fmla="*/ 0 w 36"/>
                    <a:gd name="T5" fmla="*/ 29 h 29"/>
                    <a:gd name="T6" fmla="*/ 35 w 36"/>
                    <a:gd name="T7" fmla="*/ 11 h 29"/>
                    <a:gd name="T8" fmla="*/ 36 w 36"/>
                    <a:gd name="T9" fmla="*/ 0 h 29"/>
                    <a:gd name="T10" fmla="*/ 36 w 36"/>
                    <a:gd name="T11" fmla="*/ 0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36" y="0"/>
                      </a:moveTo>
                      <a:lnTo>
                        <a:pt x="0" y="17"/>
                      </a:lnTo>
                      <a:lnTo>
                        <a:pt x="0" y="29"/>
                      </a:lnTo>
                      <a:cubicBezTo>
                        <a:pt x="11" y="23"/>
                        <a:pt x="29" y="16"/>
                        <a:pt x="35" y="11"/>
                      </a:cubicBezTo>
                      <a:lnTo>
                        <a:pt x="36" y="0"/>
                      </a:lnTo>
                      <a:close/>
                    </a:path>
                  </a:pathLst>
                </a:custGeom>
                <a:solidFill>
                  <a:srgbClr val="C2DFF2"/>
                </a:solidFill>
                <a:ln w="12700">
                  <a:noFill/>
                  <a:round/>
                  <a:headEnd/>
                  <a:tailEnd/>
                </a:ln>
              </p:spPr>
              <p:txBody>
                <a:bodyPr lIns="45720" tIns="46800" rIns="45720" bIns="46800" anchor="ctr"/>
                <a:lstStyle/>
                <a:p>
                  <a:endParaRPr lang="en-US"/>
                </a:p>
              </p:txBody>
            </p:sp>
            <p:sp>
              <p:nvSpPr>
                <p:cNvPr id="672833" name="Freeform 65"/>
                <p:cNvSpPr>
                  <a:spLocks/>
                </p:cNvSpPr>
                <p:nvPr/>
              </p:nvSpPr>
              <p:spPr bwMode="gray">
                <a:xfrm>
                  <a:off x="4791" y="3608"/>
                  <a:ext cx="41" cy="31"/>
                </a:xfrm>
                <a:custGeom>
                  <a:avLst/>
                  <a:gdLst>
                    <a:gd name="T0" fmla="*/ 41 w 41"/>
                    <a:gd name="T1" fmla="*/ 0 h 31"/>
                    <a:gd name="T2" fmla="*/ 0 w 41"/>
                    <a:gd name="T3" fmla="*/ 21 h 31"/>
                    <a:gd name="T4" fmla="*/ 0 w 41"/>
                    <a:gd name="T5" fmla="*/ 31 h 31"/>
                    <a:gd name="T6" fmla="*/ 40 w 41"/>
                    <a:gd name="T7" fmla="*/ 11 h 31"/>
                    <a:gd name="T8" fmla="*/ 41 w 41"/>
                    <a:gd name="T9" fmla="*/ 0 h 31"/>
                    <a:gd name="T10" fmla="*/ 41 w 41"/>
                    <a:gd name="T11" fmla="*/ 0 h 31"/>
                    <a:gd name="T12" fmla="*/ 0 60000 65536"/>
                    <a:gd name="T13" fmla="*/ 0 60000 65536"/>
                    <a:gd name="T14" fmla="*/ 0 60000 65536"/>
                    <a:gd name="T15" fmla="*/ 0 60000 65536"/>
                    <a:gd name="T16" fmla="*/ 0 60000 65536"/>
                    <a:gd name="T17" fmla="*/ 0 60000 65536"/>
                    <a:gd name="T18" fmla="*/ 0 w 41"/>
                    <a:gd name="T19" fmla="*/ 0 h 31"/>
                    <a:gd name="T20" fmla="*/ 41 w 4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41" h="31">
                      <a:moveTo>
                        <a:pt x="41" y="0"/>
                      </a:moveTo>
                      <a:lnTo>
                        <a:pt x="0" y="21"/>
                      </a:lnTo>
                      <a:lnTo>
                        <a:pt x="0" y="31"/>
                      </a:lnTo>
                      <a:cubicBezTo>
                        <a:pt x="11" y="25"/>
                        <a:pt x="34" y="16"/>
                        <a:pt x="40" y="11"/>
                      </a:cubicBezTo>
                      <a:lnTo>
                        <a:pt x="41" y="0"/>
                      </a:lnTo>
                      <a:close/>
                    </a:path>
                  </a:pathLst>
                </a:custGeom>
                <a:solidFill>
                  <a:srgbClr val="C2DFF2"/>
                </a:solidFill>
                <a:ln w="12700">
                  <a:noFill/>
                  <a:round/>
                  <a:headEnd/>
                  <a:tailEnd/>
                </a:ln>
              </p:spPr>
              <p:txBody>
                <a:bodyPr lIns="45720" tIns="46800" rIns="45720" bIns="46800" anchor="ctr"/>
                <a:lstStyle/>
                <a:p>
                  <a:endParaRPr lang="en-US"/>
                </a:p>
              </p:txBody>
            </p:sp>
            <p:sp>
              <p:nvSpPr>
                <p:cNvPr id="672834" name="Freeform 66"/>
                <p:cNvSpPr>
                  <a:spLocks/>
                </p:cNvSpPr>
                <p:nvPr/>
              </p:nvSpPr>
              <p:spPr bwMode="gray">
                <a:xfrm>
                  <a:off x="4749" y="3632"/>
                  <a:ext cx="36" cy="30"/>
                </a:xfrm>
                <a:custGeom>
                  <a:avLst/>
                  <a:gdLst>
                    <a:gd name="T0" fmla="*/ 35 w 36"/>
                    <a:gd name="T1" fmla="*/ 0 h 30"/>
                    <a:gd name="T2" fmla="*/ 0 w 36"/>
                    <a:gd name="T3" fmla="*/ 18 h 30"/>
                    <a:gd name="T4" fmla="*/ 2 w 36"/>
                    <a:gd name="T5" fmla="*/ 30 h 30"/>
                    <a:gd name="T6" fmla="*/ 36 w 36"/>
                    <a:gd name="T7" fmla="*/ 10 h 30"/>
                    <a:gd name="T8" fmla="*/ 35 w 36"/>
                    <a:gd name="T9" fmla="*/ 0 h 30"/>
                    <a:gd name="T10" fmla="*/ 0 60000 65536"/>
                    <a:gd name="T11" fmla="*/ 0 60000 65536"/>
                    <a:gd name="T12" fmla="*/ 0 60000 65536"/>
                    <a:gd name="T13" fmla="*/ 0 60000 65536"/>
                    <a:gd name="T14" fmla="*/ 0 60000 65536"/>
                    <a:gd name="T15" fmla="*/ 0 w 36"/>
                    <a:gd name="T16" fmla="*/ 0 h 30"/>
                    <a:gd name="T17" fmla="*/ 36 w 36"/>
                    <a:gd name="T18" fmla="*/ 30 h 30"/>
                  </a:gdLst>
                  <a:ahLst/>
                  <a:cxnLst>
                    <a:cxn ang="T10">
                      <a:pos x="T0" y="T1"/>
                    </a:cxn>
                    <a:cxn ang="T11">
                      <a:pos x="T2" y="T3"/>
                    </a:cxn>
                    <a:cxn ang="T12">
                      <a:pos x="T4" y="T5"/>
                    </a:cxn>
                    <a:cxn ang="T13">
                      <a:pos x="T6" y="T7"/>
                    </a:cxn>
                    <a:cxn ang="T14">
                      <a:pos x="T8" y="T9"/>
                    </a:cxn>
                  </a:cxnLst>
                  <a:rect l="T15" t="T16" r="T17" b="T18"/>
                  <a:pathLst>
                    <a:path w="36" h="30">
                      <a:moveTo>
                        <a:pt x="35" y="0"/>
                      </a:moveTo>
                      <a:lnTo>
                        <a:pt x="0" y="18"/>
                      </a:lnTo>
                      <a:lnTo>
                        <a:pt x="2" y="30"/>
                      </a:lnTo>
                      <a:cubicBezTo>
                        <a:pt x="13" y="24"/>
                        <a:pt x="31" y="15"/>
                        <a:pt x="36" y="10"/>
                      </a:cubicBezTo>
                      <a:lnTo>
                        <a:pt x="35" y="0"/>
                      </a:lnTo>
                      <a:close/>
                    </a:path>
                  </a:pathLst>
                </a:custGeom>
                <a:solidFill>
                  <a:srgbClr val="C2DFF2"/>
                </a:solidFill>
                <a:ln w="12700">
                  <a:noFill/>
                  <a:round/>
                  <a:headEnd/>
                  <a:tailEnd/>
                </a:ln>
              </p:spPr>
              <p:txBody>
                <a:bodyPr lIns="45720" tIns="46800" rIns="45720" bIns="46800" anchor="ctr"/>
                <a:lstStyle/>
                <a:p>
                  <a:endParaRPr lang="en-US"/>
                </a:p>
              </p:txBody>
            </p:sp>
          </p:grpSp>
          <p:sp>
            <p:nvSpPr>
              <p:cNvPr id="672835" name="Freeform 67"/>
              <p:cNvSpPr>
                <a:spLocks/>
              </p:cNvSpPr>
              <p:nvPr/>
            </p:nvSpPr>
            <p:spPr bwMode="gray">
              <a:xfrm>
                <a:off x="4719" y="2982"/>
                <a:ext cx="45" cy="90"/>
              </a:xfrm>
              <a:custGeom>
                <a:avLst/>
                <a:gdLst>
                  <a:gd name="T0" fmla="*/ 9 w 45"/>
                  <a:gd name="T1" fmla="*/ 90 h 90"/>
                  <a:gd name="T2" fmla="*/ 45 w 45"/>
                  <a:gd name="T3" fmla="*/ 0 h 90"/>
                  <a:gd name="T4" fmla="*/ 45 w 45"/>
                  <a:gd name="T5" fmla="*/ 66 h 90"/>
                  <a:gd name="T6" fmla="*/ 0 60000 65536"/>
                  <a:gd name="T7" fmla="*/ 0 60000 65536"/>
                  <a:gd name="T8" fmla="*/ 0 60000 65536"/>
                  <a:gd name="T9" fmla="*/ 0 w 45"/>
                  <a:gd name="T10" fmla="*/ 0 h 90"/>
                  <a:gd name="T11" fmla="*/ 45 w 45"/>
                  <a:gd name="T12" fmla="*/ 90 h 90"/>
                </a:gdLst>
                <a:ahLst/>
                <a:cxnLst>
                  <a:cxn ang="T6">
                    <a:pos x="T0" y="T1"/>
                  </a:cxn>
                  <a:cxn ang="T7">
                    <a:pos x="T2" y="T3"/>
                  </a:cxn>
                  <a:cxn ang="T8">
                    <a:pos x="T4" y="T5"/>
                  </a:cxn>
                </a:cxnLst>
                <a:rect l="T9" t="T10" r="T11" b="T12"/>
                <a:pathLst>
                  <a:path w="45" h="90">
                    <a:moveTo>
                      <a:pt x="9" y="90"/>
                    </a:moveTo>
                    <a:cubicBezTo>
                      <a:pt x="12" y="60"/>
                      <a:pt x="0" y="0"/>
                      <a:pt x="45" y="0"/>
                    </a:cubicBezTo>
                    <a:lnTo>
                      <a:pt x="45" y="66"/>
                    </a:lnTo>
                  </a:path>
                </a:pathLst>
              </a:custGeom>
              <a:solidFill>
                <a:srgbClr val="2780BD"/>
              </a:solidFill>
              <a:ln w="12700">
                <a:noFill/>
                <a:round/>
                <a:headEnd/>
                <a:tailEnd/>
              </a:ln>
            </p:spPr>
            <p:txBody>
              <a:bodyPr lIns="45720" tIns="46800" rIns="45720" bIns="46800" anchor="ctr"/>
              <a:lstStyle/>
              <a:p>
                <a:endParaRPr lang="en-US"/>
              </a:p>
            </p:txBody>
          </p:sp>
        </p:grpSp>
      </p:grpSp>
      <p:grpSp>
        <p:nvGrpSpPr>
          <p:cNvPr id="15" name="Group 68"/>
          <p:cNvGrpSpPr>
            <a:grpSpLocks/>
          </p:cNvGrpSpPr>
          <p:nvPr/>
        </p:nvGrpSpPr>
        <p:grpSpPr bwMode="auto">
          <a:xfrm>
            <a:off x="1181100" y="2980606"/>
            <a:ext cx="7505700" cy="2209800"/>
            <a:chOff x="744" y="2160"/>
            <a:chExt cx="4728" cy="1392"/>
          </a:xfrm>
        </p:grpSpPr>
        <p:sp>
          <p:nvSpPr>
            <p:cNvPr id="672837" name="Oval 69"/>
            <p:cNvSpPr>
              <a:spLocks noChangeArrowheads="1"/>
            </p:cNvSpPr>
            <p:nvPr/>
          </p:nvSpPr>
          <p:spPr bwMode="gray">
            <a:xfrm rot="-558596">
              <a:off x="768" y="2688"/>
              <a:ext cx="4704" cy="864"/>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endParaRPr lang="en-US"/>
            </a:p>
          </p:txBody>
        </p:sp>
        <p:grpSp>
          <p:nvGrpSpPr>
            <p:cNvPr id="16" name="Group 70"/>
            <p:cNvGrpSpPr>
              <a:grpSpLocks/>
            </p:cNvGrpSpPr>
            <p:nvPr/>
          </p:nvGrpSpPr>
          <p:grpSpPr bwMode="auto">
            <a:xfrm>
              <a:off x="744" y="2160"/>
              <a:ext cx="4482" cy="1290"/>
              <a:chOff x="744" y="2160"/>
              <a:chExt cx="4482" cy="1290"/>
            </a:xfrm>
          </p:grpSpPr>
          <p:sp>
            <p:nvSpPr>
              <p:cNvPr id="672839" name="Freeform 71"/>
              <p:cNvSpPr>
                <a:spLocks/>
              </p:cNvSpPr>
              <p:nvPr/>
            </p:nvSpPr>
            <p:spPr bwMode="gray">
              <a:xfrm>
                <a:off x="750" y="2202"/>
                <a:ext cx="4476" cy="1248"/>
              </a:xfrm>
              <a:custGeom>
                <a:avLst/>
                <a:gdLst>
                  <a:gd name="T0" fmla="*/ 786 w 4476"/>
                  <a:gd name="T1" fmla="*/ 570 h 1248"/>
                  <a:gd name="T2" fmla="*/ 264 w 4476"/>
                  <a:gd name="T3" fmla="*/ 894 h 1248"/>
                  <a:gd name="T4" fmla="*/ 2298 w 4476"/>
                  <a:gd name="T5" fmla="*/ 1188 h 1248"/>
                  <a:gd name="T6" fmla="*/ 4110 w 4476"/>
                  <a:gd name="T7" fmla="*/ 516 h 1248"/>
                  <a:gd name="T8" fmla="*/ 3768 w 4476"/>
                  <a:gd name="T9" fmla="*/ 120 h 1248"/>
                  <a:gd name="T10" fmla="*/ 2604 w 4476"/>
                  <a:gd name="T11" fmla="*/ 624 h 1248"/>
                  <a:gd name="T12" fmla="*/ 786 w 4476"/>
                  <a:gd name="T13" fmla="*/ 570 h 1248"/>
                  <a:gd name="T14" fmla="*/ 0 60000 65536"/>
                  <a:gd name="T15" fmla="*/ 0 60000 65536"/>
                  <a:gd name="T16" fmla="*/ 0 60000 65536"/>
                  <a:gd name="T17" fmla="*/ 0 60000 65536"/>
                  <a:gd name="T18" fmla="*/ 0 60000 65536"/>
                  <a:gd name="T19" fmla="*/ 0 60000 65536"/>
                  <a:gd name="T20" fmla="*/ 0 60000 65536"/>
                  <a:gd name="T21" fmla="*/ 0 w 4476"/>
                  <a:gd name="T22" fmla="*/ 0 h 1248"/>
                  <a:gd name="T23" fmla="*/ 4476 w 4476"/>
                  <a:gd name="T24" fmla="*/ 1248 h 1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76" h="1248">
                    <a:moveTo>
                      <a:pt x="786" y="570"/>
                    </a:moveTo>
                    <a:cubicBezTo>
                      <a:pt x="486" y="504"/>
                      <a:pt x="0" y="720"/>
                      <a:pt x="264" y="894"/>
                    </a:cubicBezTo>
                    <a:cubicBezTo>
                      <a:pt x="684" y="1128"/>
                      <a:pt x="1530" y="1248"/>
                      <a:pt x="2298" y="1188"/>
                    </a:cubicBezTo>
                    <a:cubicBezTo>
                      <a:pt x="3132" y="1098"/>
                      <a:pt x="3732" y="870"/>
                      <a:pt x="4110" y="516"/>
                    </a:cubicBezTo>
                    <a:cubicBezTo>
                      <a:pt x="4476" y="120"/>
                      <a:pt x="3954" y="0"/>
                      <a:pt x="3768" y="120"/>
                    </a:cubicBezTo>
                    <a:cubicBezTo>
                      <a:pt x="3564" y="234"/>
                      <a:pt x="3420" y="438"/>
                      <a:pt x="2604" y="624"/>
                    </a:cubicBezTo>
                    <a:cubicBezTo>
                      <a:pt x="2016" y="738"/>
                      <a:pt x="1362" y="720"/>
                      <a:pt x="786" y="570"/>
                    </a:cubicBezTo>
                    <a:close/>
                  </a:path>
                </a:pathLst>
              </a:custGeom>
              <a:gradFill rotWithShape="1">
                <a:gsLst>
                  <a:gs pos="0">
                    <a:srgbClr val="818181"/>
                  </a:gs>
                  <a:gs pos="50000">
                    <a:srgbClr val="B4B4B4"/>
                  </a:gs>
                  <a:gs pos="100000">
                    <a:srgbClr val="818181"/>
                  </a:gs>
                </a:gsLst>
                <a:lin ang="2700000" scaled="1"/>
              </a:gradFill>
              <a:ln w="12700">
                <a:noFill/>
                <a:round/>
                <a:headEnd/>
                <a:tailEnd/>
              </a:ln>
            </p:spPr>
            <p:txBody>
              <a:bodyPr lIns="45720" tIns="46800" rIns="45720" bIns="46800" anchor="ctr"/>
              <a:lstStyle/>
              <a:p>
                <a:endParaRPr lang="en-US"/>
              </a:p>
            </p:txBody>
          </p:sp>
          <p:sp>
            <p:nvSpPr>
              <p:cNvPr id="672840" name="Freeform 72"/>
              <p:cNvSpPr>
                <a:spLocks/>
              </p:cNvSpPr>
              <p:nvPr/>
            </p:nvSpPr>
            <p:spPr bwMode="gray">
              <a:xfrm>
                <a:off x="744" y="2160"/>
                <a:ext cx="4476" cy="1248"/>
              </a:xfrm>
              <a:custGeom>
                <a:avLst/>
                <a:gdLst>
                  <a:gd name="T0" fmla="*/ 786 w 4476"/>
                  <a:gd name="T1" fmla="*/ 570 h 1248"/>
                  <a:gd name="T2" fmla="*/ 264 w 4476"/>
                  <a:gd name="T3" fmla="*/ 894 h 1248"/>
                  <a:gd name="T4" fmla="*/ 2298 w 4476"/>
                  <a:gd name="T5" fmla="*/ 1188 h 1248"/>
                  <a:gd name="T6" fmla="*/ 4110 w 4476"/>
                  <a:gd name="T7" fmla="*/ 516 h 1248"/>
                  <a:gd name="T8" fmla="*/ 3768 w 4476"/>
                  <a:gd name="T9" fmla="*/ 120 h 1248"/>
                  <a:gd name="T10" fmla="*/ 2604 w 4476"/>
                  <a:gd name="T11" fmla="*/ 624 h 1248"/>
                  <a:gd name="T12" fmla="*/ 786 w 4476"/>
                  <a:gd name="T13" fmla="*/ 570 h 1248"/>
                  <a:gd name="T14" fmla="*/ 0 60000 65536"/>
                  <a:gd name="T15" fmla="*/ 0 60000 65536"/>
                  <a:gd name="T16" fmla="*/ 0 60000 65536"/>
                  <a:gd name="T17" fmla="*/ 0 60000 65536"/>
                  <a:gd name="T18" fmla="*/ 0 60000 65536"/>
                  <a:gd name="T19" fmla="*/ 0 60000 65536"/>
                  <a:gd name="T20" fmla="*/ 0 60000 65536"/>
                  <a:gd name="T21" fmla="*/ 0 w 4476"/>
                  <a:gd name="T22" fmla="*/ 0 h 1248"/>
                  <a:gd name="T23" fmla="*/ 4476 w 4476"/>
                  <a:gd name="T24" fmla="*/ 1248 h 1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76" h="1248">
                    <a:moveTo>
                      <a:pt x="786" y="570"/>
                    </a:moveTo>
                    <a:cubicBezTo>
                      <a:pt x="486" y="504"/>
                      <a:pt x="0" y="720"/>
                      <a:pt x="264" y="894"/>
                    </a:cubicBezTo>
                    <a:cubicBezTo>
                      <a:pt x="684" y="1128"/>
                      <a:pt x="1530" y="1248"/>
                      <a:pt x="2298" y="1188"/>
                    </a:cubicBezTo>
                    <a:cubicBezTo>
                      <a:pt x="3132" y="1098"/>
                      <a:pt x="3732" y="870"/>
                      <a:pt x="4110" y="516"/>
                    </a:cubicBezTo>
                    <a:cubicBezTo>
                      <a:pt x="4476" y="120"/>
                      <a:pt x="3954" y="0"/>
                      <a:pt x="3768" y="120"/>
                    </a:cubicBezTo>
                    <a:cubicBezTo>
                      <a:pt x="3564" y="234"/>
                      <a:pt x="3420" y="438"/>
                      <a:pt x="2604" y="624"/>
                    </a:cubicBezTo>
                    <a:cubicBezTo>
                      <a:pt x="2016" y="738"/>
                      <a:pt x="1362" y="720"/>
                      <a:pt x="786" y="570"/>
                    </a:cubicBezTo>
                    <a:close/>
                  </a:path>
                </a:pathLst>
              </a:custGeom>
              <a:gradFill rotWithShape="1">
                <a:gsLst>
                  <a:gs pos="0">
                    <a:srgbClr val="C0C0C0"/>
                  </a:gs>
                  <a:gs pos="50000">
                    <a:srgbClr val="DCDCDC"/>
                  </a:gs>
                  <a:gs pos="100000">
                    <a:srgbClr val="C0C0C0"/>
                  </a:gs>
                </a:gsLst>
                <a:lin ang="2700000" scaled="1"/>
              </a:gradFill>
              <a:ln w="12700">
                <a:noFill/>
                <a:round/>
                <a:headEnd/>
                <a:tailEnd/>
              </a:ln>
            </p:spPr>
            <p:txBody>
              <a:bodyPr lIns="45720" tIns="46800" rIns="45720" bIns="46800" anchor="ctr"/>
              <a:lstStyle/>
              <a:p>
                <a:endParaRPr lang="en-US"/>
              </a:p>
            </p:txBody>
          </p:sp>
        </p:grpSp>
      </p:grpSp>
      <p:grpSp>
        <p:nvGrpSpPr>
          <p:cNvPr id="17" name="Group 73"/>
          <p:cNvGrpSpPr>
            <a:grpSpLocks/>
          </p:cNvGrpSpPr>
          <p:nvPr/>
        </p:nvGrpSpPr>
        <p:grpSpPr bwMode="auto">
          <a:xfrm>
            <a:off x="5181600" y="2228131"/>
            <a:ext cx="2438400" cy="1209675"/>
            <a:chOff x="2064" y="2304"/>
            <a:chExt cx="1656" cy="822"/>
          </a:xfrm>
        </p:grpSpPr>
        <p:sp>
          <p:nvSpPr>
            <p:cNvPr id="672842" name="Oval 74"/>
            <p:cNvSpPr>
              <a:spLocks noChangeArrowheads="1"/>
            </p:cNvSpPr>
            <p:nvPr/>
          </p:nvSpPr>
          <p:spPr bwMode="gray">
            <a:xfrm>
              <a:off x="2064" y="2328"/>
              <a:ext cx="1656" cy="798"/>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endParaRPr lang="en-US"/>
            </a:p>
          </p:txBody>
        </p:sp>
        <p:sp>
          <p:nvSpPr>
            <p:cNvPr id="672843" name="Oval 75"/>
            <p:cNvSpPr>
              <a:spLocks noChangeArrowheads="1"/>
            </p:cNvSpPr>
            <p:nvPr/>
          </p:nvSpPr>
          <p:spPr bwMode="gray">
            <a:xfrm>
              <a:off x="2202" y="2342"/>
              <a:ext cx="1314" cy="634"/>
            </a:xfrm>
            <a:prstGeom prst="ellipse">
              <a:avLst/>
            </a:prstGeom>
            <a:gradFill rotWithShape="1">
              <a:gsLst>
                <a:gs pos="0">
                  <a:srgbClr val="939393"/>
                </a:gs>
                <a:gs pos="50000">
                  <a:srgbClr val="AFAFAF"/>
                </a:gs>
                <a:gs pos="100000">
                  <a:srgbClr val="939393"/>
                </a:gs>
              </a:gsLst>
              <a:lin ang="0" scaled="1"/>
            </a:gradFill>
            <a:ln w="9525">
              <a:noFill/>
              <a:round/>
              <a:headEnd/>
              <a:tailEnd/>
            </a:ln>
          </p:spPr>
          <p:txBody>
            <a:bodyPr wrap="none" anchor="ctr"/>
            <a:lstStyle/>
            <a:p>
              <a:endParaRPr lang="en-US"/>
            </a:p>
          </p:txBody>
        </p:sp>
        <p:sp>
          <p:nvSpPr>
            <p:cNvPr id="672844" name="Oval 76"/>
            <p:cNvSpPr>
              <a:spLocks noChangeArrowheads="1"/>
            </p:cNvSpPr>
            <p:nvPr/>
          </p:nvSpPr>
          <p:spPr bwMode="gray">
            <a:xfrm>
              <a:off x="2202" y="2304"/>
              <a:ext cx="1314" cy="634"/>
            </a:xfrm>
            <a:prstGeom prst="ellipse">
              <a:avLst/>
            </a:prstGeom>
            <a:gradFill rotWithShape="1">
              <a:gsLst>
                <a:gs pos="0">
                  <a:srgbClr val="C0C0C0"/>
                </a:gs>
                <a:gs pos="50000">
                  <a:srgbClr val="D8D8D8"/>
                </a:gs>
                <a:gs pos="100000">
                  <a:srgbClr val="C0C0C0"/>
                </a:gs>
              </a:gsLst>
              <a:lin ang="18900000" scaled="1"/>
            </a:gradFill>
            <a:ln w="9525">
              <a:noFill/>
              <a:round/>
              <a:headEnd/>
              <a:tailEnd/>
            </a:ln>
          </p:spPr>
          <p:txBody>
            <a:bodyPr wrap="none" anchor="ctr"/>
            <a:lstStyle/>
            <a:p>
              <a:endParaRPr lang="en-US"/>
            </a:p>
          </p:txBody>
        </p:sp>
      </p:grpSp>
      <p:grpSp>
        <p:nvGrpSpPr>
          <p:cNvPr id="18" name="Group 77"/>
          <p:cNvGrpSpPr>
            <a:grpSpLocks/>
          </p:cNvGrpSpPr>
          <p:nvPr/>
        </p:nvGrpSpPr>
        <p:grpSpPr bwMode="auto">
          <a:xfrm>
            <a:off x="304800" y="2837731"/>
            <a:ext cx="2528888" cy="1255713"/>
            <a:chOff x="2064" y="2304"/>
            <a:chExt cx="1656" cy="822"/>
          </a:xfrm>
        </p:grpSpPr>
        <p:sp>
          <p:nvSpPr>
            <p:cNvPr id="672846" name="Oval 78"/>
            <p:cNvSpPr>
              <a:spLocks noChangeArrowheads="1"/>
            </p:cNvSpPr>
            <p:nvPr/>
          </p:nvSpPr>
          <p:spPr bwMode="gray">
            <a:xfrm>
              <a:off x="2064" y="2328"/>
              <a:ext cx="1656" cy="798"/>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endParaRPr lang="en-US"/>
            </a:p>
          </p:txBody>
        </p:sp>
        <p:sp>
          <p:nvSpPr>
            <p:cNvPr id="672847" name="Oval 79"/>
            <p:cNvSpPr>
              <a:spLocks noChangeArrowheads="1"/>
            </p:cNvSpPr>
            <p:nvPr/>
          </p:nvSpPr>
          <p:spPr bwMode="gray">
            <a:xfrm>
              <a:off x="2202" y="2342"/>
              <a:ext cx="1314" cy="634"/>
            </a:xfrm>
            <a:prstGeom prst="ellipse">
              <a:avLst/>
            </a:prstGeom>
            <a:gradFill rotWithShape="1">
              <a:gsLst>
                <a:gs pos="0">
                  <a:srgbClr val="939393"/>
                </a:gs>
                <a:gs pos="50000">
                  <a:srgbClr val="AFAFAF"/>
                </a:gs>
                <a:gs pos="100000">
                  <a:srgbClr val="939393"/>
                </a:gs>
              </a:gsLst>
              <a:lin ang="0" scaled="1"/>
            </a:gradFill>
            <a:ln w="9525">
              <a:noFill/>
              <a:round/>
              <a:headEnd/>
              <a:tailEnd/>
            </a:ln>
          </p:spPr>
          <p:txBody>
            <a:bodyPr wrap="none" anchor="ctr"/>
            <a:lstStyle/>
            <a:p>
              <a:endParaRPr lang="en-US"/>
            </a:p>
          </p:txBody>
        </p:sp>
        <p:sp>
          <p:nvSpPr>
            <p:cNvPr id="672848" name="Oval 80"/>
            <p:cNvSpPr>
              <a:spLocks noChangeArrowheads="1"/>
            </p:cNvSpPr>
            <p:nvPr/>
          </p:nvSpPr>
          <p:spPr bwMode="gray">
            <a:xfrm>
              <a:off x="2202" y="2304"/>
              <a:ext cx="1314" cy="634"/>
            </a:xfrm>
            <a:prstGeom prst="ellipse">
              <a:avLst/>
            </a:prstGeom>
            <a:gradFill rotWithShape="1">
              <a:gsLst>
                <a:gs pos="0">
                  <a:srgbClr val="C0C0C0"/>
                </a:gs>
                <a:gs pos="50000">
                  <a:srgbClr val="D8D8D8"/>
                </a:gs>
                <a:gs pos="100000">
                  <a:srgbClr val="C0C0C0"/>
                </a:gs>
              </a:gsLst>
              <a:lin ang="18900000" scaled="1"/>
            </a:gradFill>
            <a:ln w="9525">
              <a:noFill/>
              <a:round/>
              <a:headEnd/>
              <a:tailEnd/>
            </a:ln>
          </p:spPr>
          <p:txBody>
            <a:bodyPr wrap="none" anchor="ctr"/>
            <a:lstStyle/>
            <a:p>
              <a:endParaRPr lang="en-US"/>
            </a:p>
          </p:txBody>
        </p:sp>
      </p:grpSp>
      <p:grpSp>
        <p:nvGrpSpPr>
          <p:cNvPr id="19" name="Group 81"/>
          <p:cNvGrpSpPr>
            <a:grpSpLocks/>
          </p:cNvGrpSpPr>
          <p:nvPr/>
        </p:nvGrpSpPr>
        <p:grpSpPr bwMode="auto">
          <a:xfrm>
            <a:off x="2895600" y="2885356"/>
            <a:ext cx="2628900" cy="1304925"/>
            <a:chOff x="2064" y="2304"/>
            <a:chExt cx="1656" cy="822"/>
          </a:xfrm>
        </p:grpSpPr>
        <p:sp>
          <p:nvSpPr>
            <p:cNvPr id="672850" name="Oval 82"/>
            <p:cNvSpPr>
              <a:spLocks noChangeArrowheads="1"/>
            </p:cNvSpPr>
            <p:nvPr/>
          </p:nvSpPr>
          <p:spPr bwMode="gray">
            <a:xfrm>
              <a:off x="2064" y="2328"/>
              <a:ext cx="1656" cy="798"/>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endParaRPr lang="en-US"/>
            </a:p>
          </p:txBody>
        </p:sp>
        <p:sp>
          <p:nvSpPr>
            <p:cNvPr id="672851" name="Oval 83"/>
            <p:cNvSpPr>
              <a:spLocks noChangeArrowheads="1"/>
            </p:cNvSpPr>
            <p:nvPr/>
          </p:nvSpPr>
          <p:spPr bwMode="gray">
            <a:xfrm>
              <a:off x="2202" y="2342"/>
              <a:ext cx="1314" cy="634"/>
            </a:xfrm>
            <a:prstGeom prst="ellipse">
              <a:avLst/>
            </a:prstGeom>
            <a:gradFill rotWithShape="1">
              <a:gsLst>
                <a:gs pos="0">
                  <a:srgbClr val="939393"/>
                </a:gs>
                <a:gs pos="50000">
                  <a:srgbClr val="AFAFAF"/>
                </a:gs>
                <a:gs pos="100000">
                  <a:srgbClr val="939393"/>
                </a:gs>
              </a:gsLst>
              <a:lin ang="0" scaled="1"/>
            </a:gradFill>
            <a:ln w="9525">
              <a:noFill/>
              <a:round/>
              <a:headEnd/>
              <a:tailEnd/>
            </a:ln>
          </p:spPr>
          <p:txBody>
            <a:bodyPr wrap="none" anchor="ctr"/>
            <a:lstStyle/>
            <a:p>
              <a:endParaRPr lang="en-US"/>
            </a:p>
          </p:txBody>
        </p:sp>
        <p:sp>
          <p:nvSpPr>
            <p:cNvPr id="672852" name="Oval 84"/>
            <p:cNvSpPr>
              <a:spLocks noChangeArrowheads="1"/>
            </p:cNvSpPr>
            <p:nvPr/>
          </p:nvSpPr>
          <p:spPr bwMode="gray">
            <a:xfrm>
              <a:off x="2202" y="2304"/>
              <a:ext cx="1314" cy="634"/>
            </a:xfrm>
            <a:prstGeom prst="ellipse">
              <a:avLst/>
            </a:prstGeom>
            <a:gradFill rotWithShape="1">
              <a:gsLst>
                <a:gs pos="0">
                  <a:srgbClr val="C0C0C0"/>
                </a:gs>
                <a:gs pos="50000">
                  <a:srgbClr val="D8D8D8"/>
                </a:gs>
                <a:gs pos="100000">
                  <a:srgbClr val="C0C0C0"/>
                </a:gs>
              </a:gsLst>
              <a:lin ang="18900000" scaled="1"/>
            </a:gradFill>
            <a:ln w="9525">
              <a:noFill/>
              <a:round/>
              <a:headEnd/>
              <a:tailEnd/>
            </a:ln>
          </p:spPr>
          <p:txBody>
            <a:bodyPr wrap="none" anchor="ctr"/>
            <a:lstStyle/>
            <a:p>
              <a:endParaRPr lang="en-US"/>
            </a:p>
          </p:txBody>
        </p:sp>
      </p:grpSp>
      <p:grpSp>
        <p:nvGrpSpPr>
          <p:cNvPr id="20" name="Group 85"/>
          <p:cNvGrpSpPr>
            <a:grpSpLocks/>
          </p:cNvGrpSpPr>
          <p:nvPr/>
        </p:nvGrpSpPr>
        <p:grpSpPr bwMode="auto">
          <a:xfrm>
            <a:off x="5776913" y="1623294"/>
            <a:ext cx="1081087" cy="758825"/>
            <a:chOff x="3551" y="1305"/>
            <a:chExt cx="681" cy="478"/>
          </a:xfrm>
        </p:grpSpPr>
        <p:grpSp>
          <p:nvGrpSpPr>
            <p:cNvPr id="21" name="Group 86"/>
            <p:cNvGrpSpPr>
              <a:grpSpLocks/>
            </p:cNvGrpSpPr>
            <p:nvPr/>
          </p:nvGrpSpPr>
          <p:grpSpPr bwMode="auto">
            <a:xfrm>
              <a:off x="3565" y="1530"/>
              <a:ext cx="667" cy="253"/>
              <a:chOff x="1502" y="1470"/>
              <a:chExt cx="816" cy="309"/>
            </a:xfrm>
          </p:grpSpPr>
          <p:sp>
            <p:nvSpPr>
              <p:cNvPr id="672855" name="Oval 87"/>
              <p:cNvSpPr>
                <a:spLocks noChangeArrowheads="1"/>
              </p:cNvSpPr>
              <p:nvPr/>
            </p:nvSpPr>
            <p:spPr bwMode="gray">
              <a:xfrm>
                <a:off x="1502" y="1479"/>
                <a:ext cx="816" cy="300"/>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endParaRPr lang="en-US"/>
              </a:p>
            </p:txBody>
          </p:sp>
          <p:sp>
            <p:nvSpPr>
              <p:cNvPr id="672856" name="Oval 88"/>
              <p:cNvSpPr>
                <a:spLocks noChangeArrowheads="1"/>
              </p:cNvSpPr>
              <p:nvPr/>
            </p:nvSpPr>
            <p:spPr bwMode="gray">
              <a:xfrm>
                <a:off x="1626" y="1482"/>
                <a:ext cx="545" cy="201"/>
              </a:xfrm>
              <a:prstGeom prst="ellipse">
                <a:avLst/>
              </a:prstGeom>
              <a:gradFill rotWithShape="1">
                <a:gsLst>
                  <a:gs pos="0">
                    <a:srgbClr val="939393"/>
                  </a:gs>
                  <a:gs pos="50000">
                    <a:srgbClr val="AFAFAF"/>
                  </a:gs>
                  <a:gs pos="100000">
                    <a:srgbClr val="939393"/>
                  </a:gs>
                </a:gsLst>
                <a:lin ang="0" scaled="1"/>
              </a:gradFill>
              <a:ln w="9525">
                <a:noFill/>
                <a:round/>
                <a:headEnd/>
                <a:tailEnd/>
              </a:ln>
            </p:spPr>
            <p:txBody>
              <a:bodyPr wrap="none" anchor="ctr"/>
              <a:lstStyle/>
              <a:p>
                <a:endParaRPr lang="en-US"/>
              </a:p>
            </p:txBody>
          </p:sp>
          <p:sp>
            <p:nvSpPr>
              <p:cNvPr id="672857" name="Oval 89"/>
              <p:cNvSpPr>
                <a:spLocks noChangeArrowheads="1"/>
              </p:cNvSpPr>
              <p:nvPr/>
            </p:nvSpPr>
            <p:spPr bwMode="gray">
              <a:xfrm>
                <a:off x="1626" y="1470"/>
                <a:ext cx="545" cy="200"/>
              </a:xfrm>
              <a:prstGeom prst="ellipse">
                <a:avLst/>
              </a:prstGeom>
              <a:gradFill rotWithShape="1">
                <a:gsLst>
                  <a:gs pos="0">
                    <a:srgbClr val="C0C0C0"/>
                  </a:gs>
                  <a:gs pos="50000">
                    <a:srgbClr val="D8D8D8"/>
                  </a:gs>
                  <a:gs pos="100000">
                    <a:srgbClr val="C0C0C0"/>
                  </a:gs>
                </a:gsLst>
                <a:lin ang="18900000" scaled="1"/>
              </a:gradFill>
              <a:ln w="9525">
                <a:noFill/>
                <a:round/>
                <a:headEnd/>
                <a:tailEnd/>
              </a:ln>
            </p:spPr>
            <p:txBody>
              <a:bodyPr wrap="none" anchor="ctr"/>
              <a:lstStyle/>
              <a:p>
                <a:endParaRPr lang="en-US"/>
              </a:p>
            </p:txBody>
          </p:sp>
        </p:grpSp>
        <p:sp>
          <p:nvSpPr>
            <p:cNvPr id="672858" name="Rectangle 90"/>
            <p:cNvSpPr>
              <a:spLocks noChangeArrowheads="1"/>
            </p:cNvSpPr>
            <p:nvPr/>
          </p:nvSpPr>
          <p:spPr bwMode="gray">
            <a:xfrm>
              <a:off x="3551" y="1619"/>
              <a:ext cx="681" cy="91"/>
            </a:xfrm>
            <a:prstGeom prst="rect">
              <a:avLst/>
            </a:prstGeom>
            <a:noFill/>
            <a:ln w="12700" algn="ctr">
              <a:noFill/>
              <a:miter lim="800000"/>
              <a:headEnd/>
              <a:tailEnd/>
            </a:ln>
          </p:spPr>
          <p:txBody>
            <a:bodyPr wrap="none" lIns="45720" tIns="0" rIns="45720" bIns="109728" anchor="ctr"/>
            <a:lstStyle/>
            <a:p>
              <a:pPr algn="ctr" eaLnBrk="1" hangingPunct="1">
                <a:lnSpc>
                  <a:spcPct val="85000"/>
                </a:lnSpc>
              </a:pPr>
              <a:r>
                <a:rPr lang="en-US" sz="1200" b="1" baseline="-25000"/>
                <a:t>Plant Manager</a:t>
              </a:r>
            </a:p>
          </p:txBody>
        </p:sp>
        <p:grpSp>
          <p:nvGrpSpPr>
            <p:cNvPr id="22" name="Group 91"/>
            <p:cNvGrpSpPr>
              <a:grpSpLocks/>
            </p:cNvGrpSpPr>
            <p:nvPr/>
          </p:nvGrpSpPr>
          <p:grpSpPr bwMode="auto">
            <a:xfrm>
              <a:off x="3801" y="1305"/>
              <a:ext cx="176" cy="328"/>
              <a:chOff x="3807" y="1317"/>
              <a:chExt cx="176" cy="328"/>
            </a:xfrm>
          </p:grpSpPr>
          <p:sp>
            <p:nvSpPr>
              <p:cNvPr id="672860" name="Freeform 92"/>
              <p:cNvSpPr>
                <a:spLocks/>
              </p:cNvSpPr>
              <p:nvPr/>
            </p:nvSpPr>
            <p:spPr bwMode="gray">
              <a:xfrm>
                <a:off x="3808" y="1589"/>
                <a:ext cx="175" cy="56"/>
              </a:xfrm>
              <a:custGeom>
                <a:avLst/>
                <a:gdLst>
                  <a:gd name="T0" fmla="*/ 80 w 285"/>
                  <a:gd name="T1" fmla="*/ 6 h 90"/>
                  <a:gd name="T2" fmla="*/ 30 w 285"/>
                  <a:gd name="T3" fmla="*/ 6 h 90"/>
                  <a:gd name="T4" fmla="*/ 14 w 285"/>
                  <a:gd name="T5" fmla="*/ 11 h 90"/>
                  <a:gd name="T6" fmla="*/ 4 w 285"/>
                  <a:gd name="T7" fmla="*/ 22 h 90"/>
                  <a:gd name="T8" fmla="*/ 29 w 285"/>
                  <a:gd name="T9" fmla="*/ 30 h 90"/>
                  <a:gd name="T10" fmla="*/ 91 w 285"/>
                  <a:gd name="T11" fmla="*/ 31 h 90"/>
                  <a:gd name="T12" fmla="*/ 107 w 285"/>
                  <a:gd name="T13" fmla="*/ 18 h 90"/>
                  <a:gd name="T14" fmla="*/ 80 w 285"/>
                  <a:gd name="T15" fmla="*/ 6 h 90"/>
                  <a:gd name="T16" fmla="*/ 0 60000 65536"/>
                  <a:gd name="T17" fmla="*/ 0 60000 65536"/>
                  <a:gd name="T18" fmla="*/ 0 60000 65536"/>
                  <a:gd name="T19" fmla="*/ 0 60000 65536"/>
                  <a:gd name="T20" fmla="*/ 0 60000 65536"/>
                  <a:gd name="T21" fmla="*/ 0 60000 65536"/>
                  <a:gd name="T22" fmla="*/ 0 60000 65536"/>
                  <a:gd name="T23" fmla="*/ 0 60000 65536"/>
                  <a:gd name="T24" fmla="*/ 0 w 285"/>
                  <a:gd name="T25" fmla="*/ 0 h 90"/>
                  <a:gd name="T26" fmla="*/ 285 w 285"/>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5" h="90">
                    <a:moveTo>
                      <a:pt x="211" y="16"/>
                    </a:moveTo>
                    <a:cubicBezTo>
                      <a:pt x="147" y="15"/>
                      <a:pt x="162" y="4"/>
                      <a:pt x="80" y="16"/>
                    </a:cubicBezTo>
                    <a:cubicBezTo>
                      <a:pt x="65" y="18"/>
                      <a:pt x="36" y="29"/>
                      <a:pt x="36" y="29"/>
                    </a:cubicBezTo>
                    <a:cubicBezTo>
                      <a:pt x="35" y="30"/>
                      <a:pt x="0" y="45"/>
                      <a:pt x="9" y="56"/>
                    </a:cubicBezTo>
                    <a:cubicBezTo>
                      <a:pt x="24" y="75"/>
                      <a:pt x="55" y="70"/>
                      <a:pt x="78" y="77"/>
                    </a:cubicBezTo>
                    <a:cubicBezTo>
                      <a:pt x="169" y="65"/>
                      <a:pt x="189" y="90"/>
                      <a:pt x="241" y="81"/>
                    </a:cubicBezTo>
                    <a:cubicBezTo>
                      <a:pt x="258" y="78"/>
                      <a:pt x="275" y="60"/>
                      <a:pt x="285" y="47"/>
                    </a:cubicBezTo>
                    <a:cubicBezTo>
                      <a:pt x="250" y="0"/>
                      <a:pt x="256" y="35"/>
                      <a:pt x="211" y="16"/>
                    </a:cubicBezTo>
                    <a:close/>
                  </a:path>
                </a:pathLst>
              </a:custGeom>
              <a:gradFill rotWithShape="1">
                <a:gsLst>
                  <a:gs pos="0">
                    <a:schemeClr val="folHlink">
                      <a:alpha val="20000"/>
                    </a:schemeClr>
                  </a:gs>
                  <a:gs pos="100000">
                    <a:schemeClr val="bg2">
                      <a:alpha val="29999"/>
                    </a:schemeClr>
                  </a:gs>
                </a:gsLst>
                <a:lin ang="5400000" scaled="1"/>
              </a:gradFill>
              <a:ln w="12700">
                <a:noFill/>
                <a:round/>
                <a:headEnd/>
                <a:tailEnd/>
              </a:ln>
            </p:spPr>
            <p:txBody>
              <a:bodyPr lIns="45720" tIns="46800" rIns="45720" bIns="46800" anchor="ctr"/>
              <a:lstStyle/>
              <a:p>
                <a:endParaRPr lang="en-US"/>
              </a:p>
            </p:txBody>
          </p:sp>
          <p:sp>
            <p:nvSpPr>
              <p:cNvPr id="672861" name="Freeform 93"/>
              <p:cNvSpPr>
                <a:spLocks/>
              </p:cNvSpPr>
              <p:nvPr/>
            </p:nvSpPr>
            <p:spPr bwMode="gray">
              <a:xfrm>
                <a:off x="3835" y="1599"/>
                <a:ext cx="37" cy="24"/>
              </a:xfrm>
              <a:custGeom>
                <a:avLst/>
                <a:gdLst>
                  <a:gd name="T0" fmla="*/ 15 w 48"/>
                  <a:gd name="T1" fmla="*/ 2 h 32"/>
                  <a:gd name="T2" fmla="*/ 4 w 48"/>
                  <a:gd name="T3" fmla="*/ 10 h 32"/>
                  <a:gd name="T4" fmla="*/ 7 w 48"/>
                  <a:gd name="T5" fmla="*/ 18 h 32"/>
                  <a:gd name="T6" fmla="*/ 22 w 48"/>
                  <a:gd name="T7" fmla="*/ 10 h 32"/>
                  <a:gd name="T8" fmla="*/ 21 w 48"/>
                  <a:gd name="T9" fmla="*/ 0 h 32"/>
                  <a:gd name="T10" fmla="*/ 15 w 48"/>
                  <a:gd name="T11" fmla="*/ 2 h 32"/>
                  <a:gd name="T12" fmla="*/ 0 60000 65536"/>
                  <a:gd name="T13" fmla="*/ 0 60000 65536"/>
                  <a:gd name="T14" fmla="*/ 0 60000 65536"/>
                  <a:gd name="T15" fmla="*/ 0 60000 65536"/>
                  <a:gd name="T16" fmla="*/ 0 60000 65536"/>
                  <a:gd name="T17" fmla="*/ 0 60000 65536"/>
                  <a:gd name="T18" fmla="*/ 0 w 48"/>
                  <a:gd name="T19" fmla="*/ 0 h 32"/>
                  <a:gd name="T20" fmla="*/ 48 w 48"/>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8" h="32">
                    <a:moveTo>
                      <a:pt x="24" y="2"/>
                    </a:moveTo>
                    <a:cubicBezTo>
                      <a:pt x="20" y="9"/>
                      <a:pt x="13" y="13"/>
                      <a:pt x="6" y="17"/>
                    </a:cubicBezTo>
                    <a:cubicBezTo>
                      <a:pt x="0" y="26"/>
                      <a:pt x="1" y="30"/>
                      <a:pt x="12" y="32"/>
                    </a:cubicBezTo>
                    <a:cubicBezTo>
                      <a:pt x="26" y="30"/>
                      <a:pt x="29" y="21"/>
                      <a:pt x="38" y="18"/>
                    </a:cubicBezTo>
                    <a:cubicBezTo>
                      <a:pt x="45" y="9"/>
                      <a:pt x="48" y="6"/>
                      <a:pt x="35" y="0"/>
                    </a:cubicBezTo>
                    <a:cubicBezTo>
                      <a:pt x="17" y="3"/>
                      <a:pt x="19" y="10"/>
                      <a:pt x="24" y="2"/>
                    </a:cubicBezTo>
                    <a:close/>
                  </a:path>
                </a:pathLst>
              </a:custGeom>
              <a:solidFill>
                <a:srgbClr val="000000"/>
              </a:solidFill>
              <a:ln w="12700">
                <a:solidFill>
                  <a:schemeClr val="tx1"/>
                </a:solidFill>
                <a:round/>
                <a:headEnd/>
                <a:tailEnd/>
              </a:ln>
            </p:spPr>
            <p:txBody>
              <a:bodyPr lIns="45720" tIns="46800" rIns="45720" bIns="46800" anchor="ctr"/>
              <a:lstStyle/>
              <a:p>
                <a:endParaRPr lang="en-US"/>
              </a:p>
            </p:txBody>
          </p:sp>
          <p:sp>
            <p:nvSpPr>
              <p:cNvPr id="672862" name="Freeform 94"/>
              <p:cNvSpPr>
                <a:spLocks/>
              </p:cNvSpPr>
              <p:nvPr/>
            </p:nvSpPr>
            <p:spPr bwMode="gray">
              <a:xfrm>
                <a:off x="3913" y="1601"/>
                <a:ext cx="36" cy="31"/>
              </a:xfrm>
              <a:custGeom>
                <a:avLst/>
                <a:gdLst>
                  <a:gd name="T0" fmla="*/ 5 w 47"/>
                  <a:gd name="T1" fmla="*/ 3 h 42"/>
                  <a:gd name="T2" fmla="*/ 18 w 47"/>
                  <a:gd name="T3" fmla="*/ 1 h 42"/>
                  <a:gd name="T4" fmla="*/ 26 w 47"/>
                  <a:gd name="T5" fmla="*/ 10 h 42"/>
                  <a:gd name="T6" fmla="*/ 5 w 47"/>
                  <a:gd name="T7" fmla="*/ 11 h 42"/>
                  <a:gd name="T8" fmla="*/ 0 w 47"/>
                  <a:gd name="T9" fmla="*/ 5 h 42"/>
                  <a:gd name="T10" fmla="*/ 5 w 47"/>
                  <a:gd name="T11" fmla="*/ 3 h 42"/>
                  <a:gd name="T12" fmla="*/ 0 60000 65536"/>
                  <a:gd name="T13" fmla="*/ 0 60000 65536"/>
                  <a:gd name="T14" fmla="*/ 0 60000 65536"/>
                  <a:gd name="T15" fmla="*/ 0 60000 65536"/>
                  <a:gd name="T16" fmla="*/ 0 60000 65536"/>
                  <a:gd name="T17" fmla="*/ 0 60000 65536"/>
                  <a:gd name="T18" fmla="*/ 0 w 47"/>
                  <a:gd name="T19" fmla="*/ 0 h 42"/>
                  <a:gd name="T20" fmla="*/ 47 w 47"/>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7" h="42">
                    <a:moveTo>
                      <a:pt x="9" y="5"/>
                    </a:moveTo>
                    <a:cubicBezTo>
                      <a:pt x="26" y="1"/>
                      <a:pt x="16" y="0"/>
                      <a:pt x="30" y="2"/>
                    </a:cubicBezTo>
                    <a:cubicBezTo>
                      <a:pt x="36" y="5"/>
                      <a:pt x="41" y="12"/>
                      <a:pt x="44" y="18"/>
                    </a:cubicBezTo>
                    <a:cubicBezTo>
                      <a:pt x="47" y="26"/>
                      <a:pt x="36" y="42"/>
                      <a:pt x="9" y="20"/>
                    </a:cubicBezTo>
                    <a:cubicBezTo>
                      <a:pt x="4" y="17"/>
                      <a:pt x="2" y="15"/>
                      <a:pt x="0" y="9"/>
                    </a:cubicBezTo>
                    <a:cubicBezTo>
                      <a:pt x="2" y="8"/>
                      <a:pt x="14" y="5"/>
                      <a:pt x="9" y="5"/>
                    </a:cubicBezTo>
                    <a:close/>
                  </a:path>
                </a:pathLst>
              </a:custGeom>
              <a:solidFill>
                <a:srgbClr val="000000"/>
              </a:solidFill>
              <a:ln w="12700">
                <a:noFill/>
                <a:round/>
                <a:headEnd/>
                <a:tailEnd/>
              </a:ln>
            </p:spPr>
            <p:txBody>
              <a:bodyPr lIns="45720" tIns="46800" rIns="45720" bIns="46800" anchor="ctr"/>
              <a:lstStyle/>
              <a:p>
                <a:endParaRPr lang="en-US"/>
              </a:p>
            </p:txBody>
          </p:sp>
          <p:sp>
            <p:nvSpPr>
              <p:cNvPr id="672863" name="Freeform 95"/>
              <p:cNvSpPr>
                <a:spLocks/>
              </p:cNvSpPr>
              <p:nvPr/>
            </p:nvSpPr>
            <p:spPr bwMode="gray">
              <a:xfrm>
                <a:off x="3844" y="1451"/>
                <a:ext cx="99" cy="161"/>
              </a:xfrm>
              <a:custGeom>
                <a:avLst/>
                <a:gdLst>
                  <a:gd name="T0" fmla="*/ 49 w 131"/>
                  <a:gd name="T1" fmla="*/ 3 h 212"/>
                  <a:gd name="T2" fmla="*/ 31 w 131"/>
                  <a:gd name="T3" fmla="*/ 6 h 212"/>
                  <a:gd name="T4" fmla="*/ 15 w 131"/>
                  <a:gd name="T5" fmla="*/ 8 h 212"/>
                  <a:gd name="T6" fmla="*/ 12 w 131"/>
                  <a:gd name="T7" fmla="*/ 21 h 212"/>
                  <a:gd name="T8" fmla="*/ 5 w 131"/>
                  <a:gd name="T9" fmla="*/ 68 h 212"/>
                  <a:gd name="T10" fmla="*/ 0 w 131"/>
                  <a:gd name="T11" fmla="*/ 114 h 212"/>
                  <a:gd name="T12" fmla="*/ 11 w 131"/>
                  <a:gd name="T13" fmla="*/ 118 h 212"/>
                  <a:gd name="T14" fmla="*/ 19 w 131"/>
                  <a:gd name="T15" fmla="*/ 121 h 212"/>
                  <a:gd name="T16" fmla="*/ 24 w 131"/>
                  <a:gd name="T17" fmla="*/ 113 h 212"/>
                  <a:gd name="T18" fmla="*/ 37 w 131"/>
                  <a:gd name="T19" fmla="*/ 49 h 212"/>
                  <a:gd name="T20" fmla="*/ 45 w 131"/>
                  <a:gd name="T21" fmla="*/ 108 h 212"/>
                  <a:gd name="T22" fmla="*/ 51 w 131"/>
                  <a:gd name="T23" fmla="*/ 122 h 212"/>
                  <a:gd name="T24" fmla="*/ 60 w 131"/>
                  <a:gd name="T25" fmla="*/ 118 h 212"/>
                  <a:gd name="T26" fmla="*/ 71 w 131"/>
                  <a:gd name="T27" fmla="*/ 117 h 212"/>
                  <a:gd name="T28" fmla="*/ 69 w 131"/>
                  <a:gd name="T29" fmla="*/ 108 h 212"/>
                  <a:gd name="T30" fmla="*/ 67 w 131"/>
                  <a:gd name="T31" fmla="*/ 71 h 212"/>
                  <a:gd name="T32" fmla="*/ 60 w 131"/>
                  <a:gd name="T33" fmla="*/ 25 h 212"/>
                  <a:gd name="T34" fmla="*/ 56 w 131"/>
                  <a:gd name="T35" fmla="*/ 6 h 212"/>
                  <a:gd name="T36" fmla="*/ 49 w 131"/>
                  <a:gd name="T37" fmla="*/ 3 h 2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1"/>
                  <a:gd name="T58" fmla="*/ 0 h 212"/>
                  <a:gd name="T59" fmla="*/ 131 w 131"/>
                  <a:gd name="T60" fmla="*/ 212 h 2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1" h="212">
                    <a:moveTo>
                      <a:pt x="86" y="5"/>
                    </a:moveTo>
                    <a:cubicBezTo>
                      <a:pt x="67" y="7"/>
                      <a:pt x="73" y="13"/>
                      <a:pt x="54" y="10"/>
                    </a:cubicBezTo>
                    <a:cubicBezTo>
                      <a:pt x="48" y="6"/>
                      <a:pt x="32" y="4"/>
                      <a:pt x="27" y="13"/>
                    </a:cubicBezTo>
                    <a:cubicBezTo>
                      <a:pt x="26" y="20"/>
                      <a:pt x="24" y="28"/>
                      <a:pt x="21" y="35"/>
                    </a:cubicBezTo>
                    <a:cubicBezTo>
                      <a:pt x="18" y="54"/>
                      <a:pt x="12" y="92"/>
                      <a:pt x="9" y="119"/>
                    </a:cubicBezTo>
                    <a:cubicBezTo>
                      <a:pt x="7" y="142"/>
                      <a:pt x="2" y="174"/>
                      <a:pt x="0" y="197"/>
                    </a:cubicBezTo>
                    <a:cubicBezTo>
                      <a:pt x="3" y="205"/>
                      <a:pt x="12" y="204"/>
                      <a:pt x="20" y="206"/>
                    </a:cubicBezTo>
                    <a:cubicBezTo>
                      <a:pt x="25" y="210"/>
                      <a:pt x="27" y="212"/>
                      <a:pt x="33" y="209"/>
                    </a:cubicBezTo>
                    <a:cubicBezTo>
                      <a:pt x="36" y="205"/>
                      <a:pt x="39" y="200"/>
                      <a:pt x="42" y="196"/>
                    </a:cubicBezTo>
                    <a:cubicBezTo>
                      <a:pt x="47" y="175"/>
                      <a:pt x="59" y="86"/>
                      <a:pt x="65" y="85"/>
                    </a:cubicBezTo>
                    <a:cubicBezTo>
                      <a:pt x="69" y="94"/>
                      <a:pt x="76" y="166"/>
                      <a:pt x="80" y="187"/>
                    </a:cubicBezTo>
                    <a:cubicBezTo>
                      <a:pt x="81" y="195"/>
                      <a:pt x="80" y="210"/>
                      <a:pt x="89" y="212"/>
                    </a:cubicBezTo>
                    <a:cubicBezTo>
                      <a:pt x="94" y="211"/>
                      <a:pt x="100" y="207"/>
                      <a:pt x="105" y="206"/>
                    </a:cubicBezTo>
                    <a:cubicBezTo>
                      <a:pt x="111" y="202"/>
                      <a:pt x="118" y="202"/>
                      <a:pt x="125" y="203"/>
                    </a:cubicBezTo>
                    <a:cubicBezTo>
                      <a:pt x="131" y="199"/>
                      <a:pt x="123" y="193"/>
                      <a:pt x="120" y="187"/>
                    </a:cubicBezTo>
                    <a:cubicBezTo>
                      <a:pt x="117" y="171"/>
                      <a:pt x="121" y="138"/>
                      <a:pt x="116" y="122"/>
                    </a:cubicBezTo>
                    <a:cubicBezTo>
                      <a:pt x="113" y="99"/>
                      <a:pt x="114" y="78"/>
                      <a:pt x="105" y="43"/>
                    </a:cubicBezTo>
                    <a:cubicBezTo>
                      <a:pt x="103" y="31"/>
                      <a:pt x="100" y="23"/>
                      <a:pt x="98" y="11"/>
                    </a:cubicBezTo>
                    <a:cubicBezTo>
                      <a:pt x="92" y="15"/>
                      <a:pt x="88" y="0"/>
                      <a:pt x="86" y="5"/>
                    </a:cubicBezTo>
                    <a:close/>
                  </a:path>
                </a:pathLst>
              </a:custGeom>
              <a:solidFill>
                <a:srgbClr val="B0A26E"/>
              </a:solidFill>
              <a:ln w="12700">
                <a:noFill/>
                <a:round/>
                <a:headEnd/>
                <a:tailEnd/>
              </a:ln>
            </p:spPr>
            <p:txBody>
              <a:bodyPr lIns="45720" tIns="46800" rIns="45720" bIns="46800" anchor="ctr"/>
              <a:lstStyle/>
              <a:p>
                <a:endParaRPr lang="en-US"/>
              </a:p>
            </p:txBody>
          </p:sp>
          <p:sp>
            <p:nvSpPr>
              <p:cNvPr id="672864" name="Freeform 96"/>
              <p:cNvSpPr>
                <a:spLocks/>
              </p:cNvSpPr>
              <p:nvPr/>
            </p:nvSpPr>
            <p:spPr bwMode="gray">
              <a:xfrm>
                <a:off x="3807" y="1360"/>
                <a:ext cx="164" cy="105"/>
              </a:xfrm>
              <a:custGeom>
                <a:avLst/>
                <a:gdLst>
                  <a:gd name="T0" fmla="*/ 72 w 218"/>
                  <a:gd name="T1" fmla="*/ 7 h 140"/>
                  <a:gd name="T2" fmla="*/ 60 w 218"/>
                  <a:gd name="T3" fmla="*/ 2 h 140"/>
                  <a:gd name="T4" fmla="*/ 45 w 218"/>
                  <a:gd name="T5" fmla="*/ 7 h 140"/>
                  <a:gd name="T6" fmla="*/ 32 w 218"/>
                  <a:gd name="T7" fmla="*/ 5 h 140"/>
                  <a:gd name="T8" fmla="*/ 17 w 218"/>
                  <a:gd name="T9" fmla="*/ 16 h 140"/>
                  <a:gd name="T10" fmla="*/ 13 w 218"/>
                  <a:gd name="T11" fmla="*/ 21 h 140"/>
                  <a:gd name="T12" fmla="*/ 2 w 218"/>
                  <a:gd name="T13" fmla="*/ 28 h 140"/>
                  <a:gd name="T14" fmla="*/ 9 w 218"/>
                  <a:gd name="T15" fmla="*/ 43 h 140"/>
                  <a:gd name="T16" fmla="*/ 21 w 218"/>
                  <a:gd name="T17" fmla="*/ 40 h 140"/>
                  <a:gd name="T18" fmla="*/ 35 w 218"/>
                  <a:gd name="T19" fmla="*/ 34 h 140"/>
                  <a:gd name="T20" fmla="*/ 43 w 218"/>
                  <a:gd name="T21" fmla="*/ 34 h 140"/>
                  <a:gd name="T22" fmla="*/ 42 w 218"/>
                  <a:gd name="T23" fmla="*/ 66 h 140"/>
                  <a:gd name="T24" fmla="*/ 47 w 218"/>
                  <a:gd name="T25" fmla="*/ 73 h 140"/>
                  <a:gd name="T26" fmla="*/ 62 w 218"/>
                  <a:gd name="T27" fmla="*/ 78 h 140"/>
                  <a:gd name="T28" fmla="*/ 81 w 218"/>
                  <a:gd name="T29" fmla="*/ 76 h 140"/>
                  <a:gd name="T30" fmla="*/ 84 w 218"/>
                  <a:gd name="T31" fmla="*/ 74 h 140"/>
                  <a:gd name="T32" fmla="*/ 89 w 218"/>
                  <a:gd name="T33" fmla="*/ 71 h 140"/>
                  <a:gd name="T34" fmla="*/ 90 w 218"/>
                  <a:gd name="T35" fmla="*/ 50 h 140"/>
                  <a:gd name="T36" fmla="*/ 96 w 218"/>
                  <a:gd name="T37" fmla="*/ 47 h 140"/>
                  <a:gd name="T38" fmla="*/ 99 w 218"/>
                  <a:gd name="T39" fmla="*/ 56 h 140"/>
                  <a:gd name="T40" fmla="*/ 101 w 218"/>
                  <a:gd name="T41" fmla="*/ 66 h 140"/>
                  <a:gd name="T42" fmla="*/ 103 w 218"/>
                  <a:gd name="T43" fmla="*/ 69 h 140"/>
                  <a:gd name="T44" fmla="*/ 113 w 218"/>
                  <a:gd name="T45" fmla="*/ 66 h 140"/>
                  <a:gd name="T46" fmla="*/ 120 w 218"/>
                  <a:gd name="T47" fmla="*/ 63 h 140"/>
                  <a:gd name="T48" fmla="*/ 123 w 218"/>
                  <a:gd name="T49" fmla="*/ 53 h 140"/>
                  <a:gd name="T50" fmla="*/ 118 w 218"/>
                  <a:gd name="T51" fmla="*/ 40 h 140"/>
                  <a:gd name="T52" fmla="*/ 104 w 218"/>
                  <a:gd name="T53" fmla="*/ 28 h 140"/>
                  <a:gd name="T54" fmla="*/ 90 w 218"/>
                  <a:gd name="T55" fmla="*/ 15 h 140"/>
                  <a:gd name="T56" fmla="*/ 72 w 218"/>
                  <a:gd name="T57" fmla="*/ 7 h 1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8"/>
                  <a:gd name="T88" fmla="*/ 0 h 140"/>
                  <a:gd name="T89" fmla="*/ 218 w 218"/>
                  <a:gd name="T90" fmla="*/ 140 h 1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8" h="140">
                    <a:moveTo>
                      <a:pt x="128" y="12"/>
                    </a:moveTo>
                    <a:cubicBezTo>
                      <a:pt x="121" y="0"/>
                      <a:pt x="120" y="2"/>
                      <a:pt x="107" y="4"/>
                    </a:cubicBezTo>
                    <a:cubicBezTo>
                      <a:pt x="101" y="8"/>
                      <a:pt x="98" y="18"/>
                      <a:pt x="80" y="13"/>
                    </a:cubicBezTo>
                    <a:cubicBezTo>
                      <a:pt x="70" y="18"/>
                      <a:pt x="67" y="8"/>
                      <a:pt x="56" y="10"/>
                    </a:cubicBezTo>
                    <a:cubicBezTo>
                      <a:pt x="51" y="16"/>
                      <a:pt x="36" y="27"/>
                      <a:pt x="29" y="28"/>
                    </a:cubicBezTo>
                    <a:cubicBezTo>
                      <a:pt x="28" y="34"/>
                      <a:pt x="29" y="41"/>
                      <a:pt x="22" y="37"/>
                    </a:cubicBezTo>
                    <a:cubicBezTo>
                      <a:pt x="14" y="40"/>
                      <a:pt x="10" y="47"/>
                      <a:pt x="2" y="51"/>
                    </a:cubicBezTo>
                    <a:cubicBezTo>
                      <a:pt x="7" y="65"/>
                      <a:pt x="0" y="73"/>
                      <a:pt x="16" y="76"/>
                    </a:cubicBezTo>
                    <a:cubicBezTo>
                      <a:pt x="23" y="75"/>
                      <a:pt x="30" y="73"/>
                      <a:pt x="37" y="72"/>
                    </a:cubicBezTo>
                    <a:cubicBezTo>
                      <a:pt x="45" y="68"/>
                      <a:pt x="52" y="62"/>
                      <a:pt x="61" y="60"/>
                    </a:cubicBezTo>
                    <a:cubicBezTo>
                      <a:pt x="67" y="56"/>
                      <a:pt x="69" y="58"/>
                      <a:pt x="76" y="60"/>
                    </a:cubicBezTo>
                    <a:cubicBezTo>
                      <a:pt x="79" y="77"/>
                      <a:pt x="82" y="102"/>
                      <a:pt x="74" y="118"/>
                    </a:cubicBezTo>
                    <a:cubicBezTo>
                      <a:pt x="72" y="127"/>
                      <a:pt x="75" y="127"/>
                      <a:pt x="83" y="130"/>
                    </a:cubicBezTo>
                    <a:cubicBezTo>
                      <a:pt x="91" y="140"/>
                      <a:pt x="97" y="137"/>
                      <a:pt x="109" y="138"/>
                    </a:cubicBezTo>
                    <a:cubicBezTo>
                      <a:pt x="115" y="138"/>
                      <a:pt x="137" y="137"/>
                      <a:pt x="143" y="136"/>
                    </a:cubicBezTo>
                    <a:cubicBezTo>
                      <a:pt x="148" y="135"/>
                      <a:pt x="149" y="132"/>
                      <a:pt x="149" y="132"/>
                    </a:cubicBezTo>
                    <a:cubicBezTo>
                      <a:pt x="153" y="128"/>
                      <a:pt x="155" y="135"/>
                      <a:pt x="157" y="127"/>
                    </a:cubicBezTo>
                    <a:cubicBezTo>
                      <a:pt x="152" y="117"/>
                      <a:pt x="154" y="99"/>
                      <a:pt x="160" y="90"/>
                    </a:cubicBezTo>
                    <a:cubicBezTo>
                      <a:pt x="163" y="66"/>
                      <a:pt x="161" y="77"/>
                      <a:pt x="170" y="84"/>
                    </a:cubicBezTo>
                    <a:cubicBezTo>
                      <a:pt x="173" y="89"/>
                      <a:pt x="173" y="94"/>
                      <a:pt x="175" y="100"/>
                    </a:cubicBezTo>
                    <a:cubicBezTo>
                      <a:pt x="172" y="108"/>
                      <a:pt x="174" y="110"/>
                      <a:pt x="178" y="117"/>
                    </a:cubicBezTo>
                    <a:cubicBezTo>
                      <a:pt x="179" y="125"/>
                      <a:pt x="178" y="117"/>
                      <a:pt x="182" y="123"/>
                    </a:cubicBezTo>
                    <a:cubicBezTo>
                      <a:pt x="189" y="122"/>
                      <a:pt x="196" y="124"/>
                      <a:pt x="200" y="118"/>
                    </a:cubicBezTo>
                    <a:cubicBezTo>
                      <a:pt x="208" y="115"/>
                      <a:pt x="206" y="117"/>
                      <a:pt x="212" y="112"/>
                    </a:cubicBezTo>
                    <a:cubicBezTo>
                      <a:pt x="215" y="106"/>
                      <a:pt x="215" y="99"/>
                      <a:pt x="217" y="93"/>
                    </a:cubicBezTo>
                    <a:cubicBezTo>
                      <a:pt x="216" y="82"/>
                      <a:pt x="218" y="75"/>
                      <a:pt x="209" y="70"/>
                    </a:cubicBezTo>
                    <a:cubicBezTo>
                      <a:pt x="203" y="62"/>
                      <a:pt x="192" y="55"/>
                      <a:pt x="184" y="49"/>
                    </a:cubicBezTo>
                    <a:cubicBezTo>
                      <a:pt x="179" y="39"/>
                      <a:pt x="170" y="29"/>
                      <a:pt x="158" y="27"/>
                    </a:cubicBezTo>
                    <a:cubicBezTo>
                      <a:pt x="149" y="23"/>
                      <a:pt x="139" y="8"/>
                      <a:pt x="128" y="12"/>
                    </a:cubicBezTo>
                    <a:close/>
                  </a:path>
                </a:pathLst>
              </a:custGeom>
              <a:solidFill>
                <a:srgbClr val="C84234"/>
              </a:solidFill>
              <a:ln w="12700">
                <a:noFill/>
                <a:round/>
                <a:headEnd/>
                <a:tailEnd/>
              </a:ln>
            </p:spPr>
            <p:txBody>
              <a:bodyPr lIns="45720" tIns="46800" rIns="45720" bIns="46800" anchor="ctr"/>
              <a:lstStyle/>
              <a:p>
                <a:endParaRPr lang="en-US"/>
              </a:p>
            </p:txBody>
          </p:sp>
          <p:sp>
            <p:nvSpPr>
              <p:cNvPr id="672865" name="Freeform 97"/>
              <p:cNvSpPr>
                <a:spLocks/>
              </p:cNvSpPr>
              <p:nvPr/>
            </p:nvSpPr>
            <p:spPr bwMode="gray">
              <a:xfrm>
                <a:off x="3879" y="1318"/>
                <a:ext cx="35" cy="62"/>
              </a:xfrm>
              <a:custGeom>
                <a:avLst/>
                <a:gdLst>
                  <a:gd name="T0" fmla="*/ 19 w 48"/>
                  <a:gd name="T1" fmla="*/ 3 h 83"/>
                  <a:gd name="T2" fmla="*/ 8 w 48"/>
                  <a:gd name="T3" fmla="*/ 1 h 83"/>
                  <a:gd name="T4" fmla="*/ 3 w 48"/>
                  <a:gd name="T5" fmla="*/ 8 h 83"/>
                  <a:gd name="T6" fmla="*/ 0 w 48"/>
                  <a:gd name="T7" fmla="*/ 20 h 83"/>
                  <a:gd name="T8" fmla="*/ 4 w 48"/>
                  <a:gd name="T9" fmla="*/ 32 h 83"/>
                  <a:gd name="T10" fmla="*/ 7 w 48"/>
                  <a:gd name="T11" fmla="*/ 40 h 83"/>
                  <a:gd name="T12" fmla="*/ 11 w 48"/>
                  <a:gd name="T13" fmla="*/ 46 h 83"/>
                  <a:gd name="T14" fmla="*/ 18 w 48"/>
                  <a:gd name="T15" fmla="*/ 43 h 83"/>
                  <a:gd name="T16" fmla="*/ 23 w 48"/>
                  <a:gd name="T17" fmla="*/ 31 h 83"/>
                  <a:gd name="T18" fmla="*/ 26 w 48"/>
                  <a:gd name="T19" fmla="*/ 22 h 83"/>
                  <a:gd name="T20" fmla="*/ 19 w 48"/>
                  <a:gd name="T21" fmla="*/ 3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83"/>
                  <a:gd name="T35" fmla="*/ 48 w 48"/>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83">
                    <a:moveTo>
                      <a:pt x="35" y="5"/>
                    </a:moveTo>
                    <a:cubicBezTo>
                      <a:pt x="26" y="0"/>
                      <a:pt x="27" y="0"/>
                      <a:pt x="15" y="2"/>
                    </a:cubicBezTo>
                    <a:cubicBezTo>
                      <a:pt x="11" y="6"/>
                      <a:pt x="9" y="10"/>
                      <a:pt x="6" y="15"/>
                    </a:cubicBezTo>
                    <a:cubicBezTo>
                      <a:pt x="5" y="22"/>
                      <a:pt x="3" y="30"/>
                      <a:pt x="0" y="36"/>
                    </a:cubicBezTo>
                    <a:cubicBezTo>
                      <a:pt x="2" y="43"/>
                      <a:pt x="5" y="50"/>
                      <a:pt x="8" y="57"/>
                    </a:cubicBezTo>
                    <a:cubicBezTo>
                      <a:pt x="9" y="64"/>
                      <a:pt x="16" y="65"/>
                      <a:pt x="12" y="71"/>
                    </a:cubicBezTo>
                    <a:cubicBezTo>
                      <a:pt x="17" y="80"/>
                      <a:pt x="13" y="78"/>
                      <a:pt x="21" y="83"/>
                    </a:cubicBezTo>
                    <a:cubicBezTo>
                      <a:pt x="27" y="80"/>
                      <a:pt x="29" y="78"/>
                      <a:pt x="33" y="77"/>
                    </a:cubicBezTo>
                    <a:cubicBezTo>
                      <a:pt x="36" y="68"/>
                      <a:pt x="33" y="63"/>
                      <a:pt x="42" y="56"/>
                    </a:cubicBezTo>
                    <a:cubicBezTo>
                      <a:pt x="44" y="50"/>
                      <a:pt x="47" y="45"/>
                      <a:pt x="48" y="39"/>
                    </a:cubicBezTo>
                    <a:cubicBezTo>
                      <a:pt x="47" y="28"/>
                      <a:pt x="47" y="9"/>
                      <a:pt x="35" y="5"/>
                    </a:cubicBezTo>
                    <a:close/>
                  </a:path>
                </a:pathLst>
              </a:custGeom>
              <a:solidFill>
                <a:srgbClr val="E5B797"/>
              </a:solidFill>
              <a:ln w="12700">
                <a:noFill/>
                <a:round/>
                <a:headEnd/>
                <a:tailEnd/>
              </a:ln>
            </p:spPr>
            <p:txBody>
              <a:bodyPr lIns="45720" tIns="46800" rIns="45720" bIns="46800" anchor="ctr"/>
              <a:lstStyle/>
              <a:p>
                <a:endParaRPr lang="en-US"/>
              </a:p>
            </p:txBody>
          </p:sp>
          <p:sp>
            <p:nvSpPr>
              <p:cNvPr id="672866" name="Freeform 98"/>
              <p:cNvSpPr>
                <a:spLocks/>
              </p:cNvSpPr>
              <p:nvPr/>
            </p:nvSpPr>
            <p:spPr bwMode="gray">
              <a:xfrm>
                <a:off x="3879" y="1317"/>
                <a:ext cx="37" cy="30"/>
              </a:xfrm>
              <a:custGeom>
                <a:avLst/>
                <a:gdLst>
                  <a:gd name="T0" fmla="*/ 20 w 50"/>
                  <a:gd name="T1" fmla="*/ 4 h 39"/>
                  <a:gd name="T2" fmla="*/ 13 w 50"/>
                  <a:gd name="T3" fmla="*/ 9 h 39"/>
                  <a:gd name="T4" fmla="*/ 7 w 50"/>
                  <a:gd name="T5" fmla="*/ 12 h 39"/>
                  <a:gd name="T6" fmla="*/ 1 w 50"/>
                  <a:gd name="T7" fmla="*/ 22 h 39"/>
                  <a:gd name="T8" fmla="*/ 0 w 50"/>
                  <a:gd name="T9" fmla="*/ 12 h 39"/>
                  <a:gd name="T10" fmla="*/ 7 w 50"/>
                  <a:gd name="T11" fmla="*/ 2 h 39"/>
                  <a:gd name="T12" fmla="*/ 16 w 50"/>
                  <a:gd name="T13" fmla="*/ 1 h 39"/>
                  <a:gd name="T14" fmla="*/ 27 w 50"/>
                  <a:gd name="T15" fmla="*/ 13 h 39"/>
                  <a:gd name="T16" fmla="*/ 22 w 50"/>
                  <a:gd name="T17" fmla="*/ 23 h 39"/>
                  <a:gd name="T18" fmla="*/ 19 w 50"/>
                  <a:gd name="T19" fmla="*/ 9 h 39"/>
                  <a:gd name="T20" fmla="*/ 20 w 50"/>
                  <a:gd name="T21" fmla="*/ 4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39"/>
                  <a:gd name="T35" fmla="*/ 50 w 50"/>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39">
                    <a:moveTo>
                      <a:pt x="36" y="6"/>
                    </a:moveTo>
                    <a:cubicBezTo>
                      <a:pt x="35" y="14"/>
                      <a:pt x="32" y="15"/>
                      <a:pt x="24" y="16"/>
                    </a:cubicBezTo>
                    <a:cubicBezTo>
                      <a:pt x="18" y="12"/>
                      <a:pt x="16" y="13"/>
                      <a:pt x="12" y="19"/>
                    </a:cubicBezTo>
                    <a:cubicBezTo>
                      <a:pt x="11" y="25"/>
                      <a:pt x="0" y="33"/>
                      <a:pt x="3" y="37"/>
                    </a:cubicBezTo>
                    <a:cubicBezTo>
                      <a:pt x="2" y="31"/>
                      <a:pt x="6" y="36"/>
                      <a:pt x="0" y="21"/>
                    </a:cubicBezTo>
                    <a:cubicBezTo>
                      <a:pt x="3" y="13"/>
                      <a:pt x="6" y="5"/>
                      <a:pt x="14" y="3"/>
                    </a:cubicBezTo>
                    <a:cubicBezTo>
                      <a:pt x="20" y="0"/>
                      <a:pt x="23" y="0"/>
                      <a:pt x="29" y="1"/>
                    </a:cubicBezTo>
                    <a:cubicBezTo>
                      <a:pt x="37" y="7"/>
                      <a:pt x="48" y="7"/>
                      <a:pt x="50" y="22"/>
                    </a:cubicBezTo>
                    <a:cubicBezTo>
                      <a:pt x="48" y="30"/>
                      <a:pt x="48" y="34"/>
                      <a:pt x="41" y="39"/>
                    </a:cubicBezTo>
                    <a:cubicBezTo>
                      <a:pt x="38" y="31"/>
                      <a:pt x="41" y="22"/>
                      <a:pt x="35" y="16"/>
                    </a:cubicBezTo>
                    <a:cubicBezTo>
                      <a:pt x="36" y="9"/>
                      <a:pt x="36" y="12"/>
                      <a:pt x="36" y="6"/>
                    </a:cubicBezTo>
                    <a:close/>
                  </a:path>
                </a:pathLst>
              </a:custGeom>
              <a:solidFill>
                <a:srgbClr val="783C2C"/>
              </a:solidFill>
              <a:ln w="12700">
                <a:noFill/>
                <a:round/>
                <a:headEnd/>
                <a:tailEnd/>
              </a:ln>
            </p:spPr>
            <p:txBody>
              <a:bodyPr lIns="45720" tIns="46800" rIns="45720" bIns="46800" anchor="ctr"/>
              <a:lstStyle/>
              <a:p>
                <a:endParaRPr lang="en-US"/>
              </a:p>
            </p:txBody>
          </p:sp>
          <p:sp>
            <p:nvSpPr>
              <p:cNvPr id="672867" name="Freeform 99"/>
              <p:cNvSpPr>
                <a:spLocks/>
              </p:cNvSpPr>
              <p:nvPr/>
            </p:nvSpPr>
            <p:spPr bwMode="gray">
              <a:xfrm>
                <a:off x="3885" y="1338"/>
                <a:ext cx="23" cy="10"/>
              </a:xfrm>
              <a:custGeom>
                <a:avLst/>
                <a:gdLst>
                  <a:gd name="T0" fmla="*/ 0 w 30"/>
                  <a:gd name="T1" fmla="*/ 2 h 13"/>
                  <a:gd name="T2" fmla="*/ 8 w 30"/>
                  <a:gd name="T3" fmla="*/ 4 h 13"/>
                  <a:gd name="T4" fmla="*/ 17 w 30"/>
                  <a:gd name="T5" fmla="*/ 2 h 13"/>
                  <a:gd name="T6" fmla="*/ 12 w 30"/>
                  <a:gd name="T7" fmla="*/ 8 h 13"/>
                  <a:gd name="T8" fmla="*/ 4 w 30"/>
                  <a:gd name="T9" fmla="*/ 8 h 13"/>
                  <a:gd name="T10" fmla="*/ 0 w 30"/>
                  <a:gd name="T11" fmla="*/ 2 h 13"/>
                  <a:gd name="T12" fmla="*/ 0 60000 65536"/>
                  <a:gd name="T13" fmla="*/ 0 60000 65536"/>
                  <a:gd name="T14" fmla="*/ 0 60000 65536"/>
                  <a:gd name="T15" fmla="*/ 0 60000 65536"/>
                  <a:gd name="T16" fmla="*/ 0 60000 65536"/>
                  <a:gd name="T17" fmla="*/ 0 60000 65536"/>
                  <a:gd name="T18" fmla="*/ 0 w 30"/>
                  <a:gd name="T19" fmla="*/ 0 h 13"/>
                  <a:gd name="T20" fmla="*/ 30 w 3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0" h="13">
                    <a:moveTo>
                      <a:pt x="0" y="4"/>
                    </a:moveTo>
                    <a:cubicBezTo>
                      <a:pt x="7" y="3"/>
                      <a:pt x="8" y="6"/>
                      <a:pt x="14" y="7"/>
                    </a:cubicBezTo>
                    <a:cubicBezTo>
                      <a:pt x="20" y="3"/>
                      <a:pt x="22" y="3"/>
                      <a:pt x="29" y="4"/>
                    </a:cubicBezTo>
                    <a:cubicBezTo>
                      <a:pt x="30" y="11"/>
                      <a:pt x="28" y="12"/>
                      <a:pt x="21" y="13"/>
                    </a:cubicBezTo>
                    <a:cubicBezTo>
                      <a:pt x="3" y="0"/>
                      <a:pt x="19" y="10"/>
                      <a:pt x="6" y="13"/>
                    </a:cubicBezTo>
                    <a:cubicBezTo>
                      <a:pt x="2" y="10"/>
                      <a:pt x="0" y="9"/>
                      <a:pt x="0" y="4"/>
                    </a:cubicBezTo>
                    <a:close/>
                  </a:path>
                </a:pathLst>
              </a:custGeom>
              <a:solidFill>
                <a:srgbClr val="D79B73"/>
              </a:solidFill>
              <a:ln w="12700">
                <a:noFill/>
                <a:round/>
                <a:headEnd/>
                <a:tailEnd/>
              </a:ln>
            </p:spPr>
            <p:txBody>
              <a:bodyPr lIns="45720" tIns="46800" rIns="45720" bIns="46800" anchor="ctr"/>
              <a:lstStyle/>
              <a:p>
                <a:endParaRPr lang="en-US"/>
              </a:p>
            </p:txBody>
          </p:sp>
          <p:sp>
            <p:nvSpPr>
              <p:cNvPr id="672868" name="Freeform 100"/>
              <p:cNvSpPr>
                <a:spLocks/>
              </p:cNvSpPr>
              <p:nvPr/>
            </p:nvSpPr>
            <p:spPr bwMode="gray">
              <a:xfrm>
                <a:off x="3887" y="1362"/>
                <a:ext cx="19" cy="13"/>
              </a:xfrm>
              <a:custGeom>
                <a:avLst/>
                <a:gdLst>
                  <a:gd name="T0" fmla="*/ 0 w 27"/>
                  <a:gd name="T1" fmla="*/ 1 h 18"/>
                  <a:gd name="T2" fmla="*/ 6 w 27"/>
                  <a:gd name="T3" fmla="*/ 5 h 18"/>
                  <a:gd name="T4" fmla="*/ 13 w 27"/>
                  <a:gd name="T5" fmla="*/ 1 h 18"/>
                  <a:gd name="T6" fmla="*/ 5 w 27"/>
                  <a:gd name="T7" fmla="*/ 9 h 18"/>
                  <a:gd name="T8" fmla="*/ 0 w 27"/>
                  <a:gd name="T9" fmla="*/ 1 h 18"/>
                  <a:gd name="T10" fmla="*/ 0 60000 65536"/>
                  <a:gd name="T11" fmla="*/ 0 60000 65536"/>
                  <a:gd name="T12" fmla="*/ 0 60000 65536"/>
                  <a:gd name="T13" fmla="*/ 0 60000 65536"/>
                  <a:gd name="T14" fmla="*/ 0 60000 65536"/>
                  <a:gd name="T15" fmla="*/ 0 w 27"/>
                  <a:gd name="T16" fmla="*/ 0 h 18"/>
                  <a:gd name="T17" fmla="*/ 27 w 27"/>
                  <a:gd name="T18" fmla="*/ 18 h 18"/>
                </a:gdLst>
                <a:ahLst/>
                <a:cxnLst>
                  <a:cxn ang="T10">
                    <a:pos x="T0" y="T1"/>
                  </a:cxn>
                  <a:cxn ang="T11">
                    <a:pos x="T2" y="T3"/>
                  </a:cxn>
                  <a:cxn ang="T12">
                    <a:pos x="T4" y="T5"/>
                  </a:cxn>
                  <a:cxn ang="T13">
                    <a:pos x="T6" y="T7"/>
                  </a:cxn>
                  <a:cxn ang="T14">
                    <a:pos x="T8" y="T9"/>
                  </a:cxn>
                </a:cxnLst>
                <a:rect l="T15" t="T16" r="T17" b="T18"/>
                <a:pathLst>
                  <a:path w="27" h="18">
                    <a:moveTo>
                      <a:pt x="0" y="3"/>
                    </a:moveTo>
                    <a:cubicBezTo>
                      <a:pt x="4" y="8"/>
                      <a:pt x="6" y="9"/>
                      <a:pt x="12" y="10"/>
                    </a:cubicBezTo>
                    <a:cubicBezTo>
                      <a:pt x="16" y="9"/>
                      <a:pt x="24" y="0"/>
                      <a:pt x="27" y="3"/>
                    </a:cubicBezTo>
                    <a:cubicBezTo>
                      <a:pt x="19" y="12"/>
                      <a:pt x="12" y="18"/>
                      <a:pt x="10" y="16"/>
                    </a:cubicBezTo>
                    <a:cubicBezTo>
                      <a:pt x="3" y="11"/>
                      <a:pt x="0" y="13"/>
                      <a:pt x="0" y="3"/>
                    </a:cubicBezTo>
                    <a:close/>
                  </a:path>
                </a:pathLst>
              </a:custGeom>
              <a:solidFill>
                <a:srgbClr val="D79B73"/>
              </a:solidFill>
              <a:ln w="12700">
                <a:noFill/>
                <a:round/>
                <a:headEnd/>
                <a:tailEnd/>
              </a:ln>
            </p:spPr>
            <p:txBody>
              <a:bodyPr lIns="45720" tIns="46800" rIns="45720" bIns="46800" anchor="ctr"/>
              <a:lstStyle/>
              <a:p>
                <a:endParaRPr lang="en-US"/>
              </a:p>
            </p:txBody>
          </p:sp>
          <p:sp>
            <p:nvSpPr>
              <p:cNvPr id="672869" name="Freeform 101"/>
              <p:cNvSpPr>
                <a:spLocks/>
              </p:cNvSpPr>
              <p:nvPr/>
            </p:nvSpPr>
            <p:spPr bwMode="gray">
              <a:xfrm>
                <a:off x="3850" y="1347"/>
                <a:ext cx="28" cy="31"/>
              </a:xfrm>
              <a:custGeom>
                <a:avLst/>
                <a:gdLst>
                  <a:gd name="T0" fmla="*/ 2 w 44"/>
                  <a:gd name="T1" fmla="*/ 12 h 51"/>
                  <a:gd name="T2" fmla="*/ 6 w 44"/>
                  <a:gd name="T3" fmla="*/ 2 h 51"/>
                  <a:gd name="T4" fmla="*/ 11 w 44"/>
                  <a:gd name="T5" fmla="*/ 0 h 51"/>
                  <a:gd name="T6" fmla="*/ 18 w 44"/>
                  <a:gd name="T7" fmla="*/ 4 h 51"/>
                  <a:gd name="T8" fmla="*/ 17 w 44"/>
                  <a:gd name="T9" fmla="*/ 11 h 51"/>
                  <a:gd name="T10" fmla="*/ 15 w 44"/>
                  <a:gd name="T11" fmla="*/ 10 h 51"/>
                  <a:gd name="T12" fmla="*/ 13 w 44"/>
                  <a:gd name="T13" fmla="*/ 11 h 51"/>
                  <a:gd name="T14" fmla="*/ 6 w 44"/>
                  <a:gd name="T15" fmla="*/ 16 h 51"/>
                  <a:gd name="T16" fmla="*/ 1 w 44"/>
                  <a:gd name="T17" fmla="*/ 15 h 51"/>
                  <a:gd name="T18" fmla="*/ 2 w 44"/>
                  <a:gd name="T19" fmla="*/ 12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51"/>
                  <a:gd name="T32" fmla="*/ 44 w 44"/>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51">
                    <a:moveTo>
                      <a:pt x="4" y="33"/>
                    </a:moveTo>
                    <a:cubicBezTo>
                      <a:pt x="10" y="23"/>
                      <a:pt x="12" y="18"/>
                      <a:pt x="15" y="7"/>
                    </a:cubicBezTo>
                    <a:cubicBezTo>
                      <a:pt x="19" y="7"/>
                      <a:pt x="21" y="9"/>
                      <a:pt x="26" y="0"/>
                    </a:cubicBezTo>
                    <a:cubicBezTo>
                      <a:pt x="37" y="1"/>
                      <a:pt x="40" y="1"/>
                      <a:pt x="44" y="11"/>
                    </a:cubicBezTo>
                    <a:cubicBezTo>
                      <a:pt x="43" y="17"/>
                      <a:pt x="44" y="24"/>
                      <a:pt x="42" y="30"/>
                    </a:cubicBezTo>
                    <a:cubicBezTo>
                      <a:pt x="40" y="33"/>
                      <a:pt x="39" y="27"/>
                      <a:pt x="37" y="27"/>
                    </a:cubicBezTo>
                    <a:cubicBezTo>
                      <a:pt x="34" y="27"/>
                      <a:pt x="33" y="29"/>
                      <a:pt x="31" y="30"/>
                    </a:cubicBezTo>
                    <a:cubicBezTo>
                      <a:pt x="28" y="41"/>
                      <a:pt x="26" y="41"/>
                      <a:pt x="15" y="44"/>
                    </a:cubicBezTo>
                    <a:cubicBezTo>
                      <a:pt x="4" y="51"/>
                      <a:pt x="12" y="43"/>
                      <a:pt x="1" y="40"/>
                    </a:cubicBezTo>
                    <a:cubicBezTo>
                      <a:pt x="0" y="32"/>
                      <a:pt x="6" y="27"/>
                      <a:pt x="4" y="33"/>
                    </a:cubicBezTo>
                    <a:close/>
                  </a:path>
                </a:pathLst>
              </a:custGeom>
              <a:solidFill>
                <a:srgbClr val="E5B797"/>
              </a:solidFill>
              <a:ln w="12700">
                <a:noFill/>
                <a:round/>
                <a:headEnd/>
                <a:tailEnd/>
              </a:ln>
            </p:spPr>
            <p:txBody>
              <a:bodyPr lIns="45720" tIns="46800" rIns="45720" bIns="46800" anchor="ctr"/>
              <a:lstStyle/>
              <a:p>
                <a:endParaRPr lang="en-US"/>
              </a:p>
            </p:txBody>
          </p:sp>
          <p:sp>
            <p:nvSpPr>
              <p:cNvPr id="672870" name="Freeform 102"/>
              <p:cNvSpPr>
                <a:spLocks/>
              </p:cNvSpPr>
              <p:nvPr/>
            </p:nvSpPr>
            <p:spPr bwMode="gray">
              <a:xfrm>
                <a:off x="3890" y="1355"/>
                <a:ext cx="11" cy="3"/>
              </a:xfrm>
              <a:custGeom>
                <a:avLst/>
                <a:gdLst>
                  <a:gd name="T0" fmla="*/ 1 w 15"/>
                  <a:gd name="T1" fmla="*/ 0 h 5"/>
                  <a:gd name="T2" fmla="*/ 7 w 15"/>
                  <a:gd name="T3" fmla="*/ 1 h 5"/>
                  <a:gd name="T4" fmla="*/ 5 w 15"/>
                  <a:gd name="T5" fmla="*/ 2 h 5"/>
                  <a:gd name="T6" fmla="*/ 1 w 15"/>
                  <a:gd name="T7" fmla="*/ 1 h 5"/>
                  <a:gd name="T8" fmla="*/ 1 w 15"/>
                  <a:gd name="T9" fmla="*/ 0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1" y="0"/>
                    </a:moveTo>
                    <a:cubicBezTo>
                      <a:pt x="5" y="1"/>
                      <a:pt x="10" y="0"/>
                      <a:pt x="14" y="2"/>
                    </a:cubicBezTo>
                    <a:cubicBezTo>
                      <a:pt x="15" y="3"/>
                      <a:pt x="12" y="5"/>
                      <a:pt x="10" y="5"/>
                    </a:cubicBezTo>
                    <a:cubicBezTo>
                      <a:pt x="7" y="5"/>
                      <a:pt x="4" y="4"/>
                      <a:pt x="1" y="3"/>
                    </a:cubicBezTo>
                    <a:cubicBezTo>
                      <a:pt x="0" y="3"/>
                      <a:pt x="1" y="1"/>
                      <a:pt x="1" y="0"/>
                    </a:cubicBezTo>
                    <a:close/>
                  </a:path>
                </a:pathLst>
              </a:custGeom>
              <a:solidFill>
                <a:srgbClr val="D79B73"/>
              </a:solidFill>
              <a:ln w="12700">
                <a:noFill/>
                <a:round/>
                <a:headEnd/>
                <a:tailEnd/>
              </a:ln>
            </p:spPr>
            <p:txBody>
              <a:bodyPr lIns="45720" tIns="46800" rIns="45720" bIns="46800" anchor="ctr"/>
              <a:lstStyle/>
              <a:p>
                <a:endParaRPr lang="en-US"/>
              </a:p>
            </p:txBody>
          </p:sp>
          <p:sp>
            <p:nvSpPr>
              <p:cNvPr id="672871" name="Freeform 103"/>
              <p:cNvSpPr>
                <a:spLocks/>
              </p:cNvSpPr>
              <p:nvPr/>
            </p:nvSpPr>
            <p:spPr bwMode="gray">
              <a:xfrm>
                <a:off x="3839" y="1374"/>
                <a:ext cx="23" cy="28"/>
              </a:xfrm>
              <a:custGeom>
                <a:avLst/>
                <a:gdLst>
                  <a:gd name="T0" fmla="*/ 14 w 30"/>
                  <a:gd name="T1" fmla="*/ 3 h 37"/>
                  <a:gd name="T2" fmla="*/ 8 w 30"/>
                  <a:gd name="T3" fmla="*/ 10 h 37"/>
                  <a:gd name="T4" fmla="*/ 7 w 30"/>
                  <a:gd name="T5" fmla="*/ 11 h 37"/>
                  <a:gd name="T6" fmla="*/ 2 w 30"/>
                  <a:gd name="T7" fmla="*/ 17 h 37"/>
                  <a:gd name="T8" fmla="*/ 2 w 30"/>
                  <a:gd name="T9" fmla="*/ 20 h 37"/>
                  <a:gd name="T10" fmla="*/ 5 w 30"/>
                  <a:gd name="T11" fmla="*/ 19 h 37"/>
                  <a:gd name="T12" fmla="*/ 11 w 30"/>
                  <a:gd name="T13" fmla="*/ 17 h 37"/>
                  <a:gd name="T14" fmla="*/ 18 w 30"/>
                  <a:gd name="T15" fmla="*/ 2 h 37"/>
                  <a:gd name="T16" fmla="*/ 14 w 30"/>
                  <a:gd name="T17" fmla="*/ 3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7"/>
                  <a:gd name="T29" fmla="*/ 30 w 30"/>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7">
                    <a:moveTo>
                      <a:pt x="24" y="5"/>
                    </a:moveTo>
                    <a:cubicBezTo>
                      <a:pt x="20" y="10"/>
                      <a:pt x="19" y="14"/>
                      <a:pt x="13" y="17"/>
                    </a:cubicBezTo>
                    <a:cubicBezTo>
                      <a:pt x="7" y="8"/>
                      <a:pt x="0" y="11"/>
                      <a:pt x="12" y="18"/>
                    </a:cubicBezTo>
                    <a:cubicBezTo>
                      <a:pt x="17" y="26"/>
                      <a:pt x="12" y="28"/>
                      <a:pt x="4" y="30"/>
                    </a:cubicBezTo>
                    <a:cubicBezTo>
                      <a:pt x="17" y="35"/>
                      <a:pt x="4" y="28"/>
                      <a:pt x="4" y="35"/>
                    </a:cubicBezTo>
                    <a:cubicBezTo>
                      <a:pt x="4" y="37"/>
                      <a:pt x="7" y="34"/>
                      <a:pt x="9" y="33"/>
                    </a:cubicBezTo>
                    <a:cubicBezTo>
                      <a:pt x="17" y="28"/>
                      <a:pt x="8" y="31"/>
                      <a:pt x="18" y="29"/>
                    </a:cubicBezTo>
                    <a:cubicBezTo>
                      <a:pt x="19" y="18"/>
                      <a:pt x="24" y="12"/>
                      <a:pt x="30" y="3"/>
                    </a:cubicBezTo>
                    <a:cubicBezTo>
                      <a:pt x="23" y="2"/>
                      <a:pt x="24" y="0"/>
                      <a:pt x="24" y="5"/>
                    </a:cubicBezTo>
                    <a:close/>
                  </a:path>
                </a:pathLst>
              </a:custGeom>
              <a:solidFill>
                <a:srgbClr val="923026"/>
              </a:solidFill>
              <a:ln w="12700">
                <a:noFill/>
                <a:round/>
                <a:headEnd/>
                <a:tailEnd/>
              </a:ln>
            </p:spPr>
            <p:txBody>
              <a:bodyPr lIns="45720" tIns="46800" rIns="45720" bIns="46800" anchor="ctr"/>
              <a:lstStyle/>
              <a:p>
                <a:endParaRPr lang="en-US"/>
              </a:p>
            </p:txBody>
          </p:sp>
          <p:sp>
            <p:nvSpPr>
              <p:cNvPr id="672872" name="Freeform 104"/>
              <p:cNvSpPr>
                <a:spLocks/>
              </p:cNvSpPr>
              <p:nvPr/>
            </p:nvSpPr>
            <p:spPr bwMode="gray">
              <a:xfrm>
                <a:off x="3879" y="1365"/>
                <a:ext cx="17" cy="28"/>
              </a:xfrm>
              <a:custGeom>
                <a:avLst/>
                <a:gdLst>
                  <a:gd name="T0" fmla="*/ 6 w 24"/>
                  <a:gd name="T1" fmla="*/ 0 h 36"/>
                  <a:gd name="T2" fmla="*/ 1 w 24"/>
                  <a:gd name="T3" fmla="*/ 12 h 36"/>
                  <a:gd name="T4" fmla="*/ 6 w 24"/>
                  <a:gd name="T5" fmla="*/ 11 h 36"/>
                  <a:gd name="T6" fmla="*/ 9 w 24"/>
                  <a:gd name="T7" fmla="*/ 16 h 36"/>
                  <a:gd name="T8" fmla="*/ 5 w 24"/>
                  <a:gd name="T9" fmla="*/ 9 h 36"/>
                  <a:gd name="T10" fmla="*/ 6 w 24"/>
                  <a:gd name="T11" fmla="*/ 0 h 36"/>
                  <a:gd name="T12" fmla="*/ 0 60000 65536"/>
                  <a:gd name="T13" fmla="*/ 0 60000 65536"/>
                  <a:gd name="T14" fmla="*/ 0 60000 65536"/>
                  <a:gd name="T15" fmla="*/ 0 60000 65536"/>
                  <a:gd name="T16" fmla="*/ 0 60000 65536"/>
                  <a:gd name="T17" fmla="*/ 0 60000 65536"/>
                  <a:gd name="T18" fmla="*/ 0 w 24"/>
                  <a:gd name="T19" fmla="*/ 0 h 36"/>
                  <a:gd name="T20" fmla="*/ 24 w 2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4" h="36">
                    <a:moveTo>
                      <a:pt x="11" y="0"/>
                    </a:moveTo>
                    <a:cubicBezTo>
                      <a:pt x="6" y="8"/>
                      <a:pt x="4" y="12"/>
                      <a:pt x="2" y="21"/>
                    </a:cubicBezTo>
                    <a:cubicBezTo>
                      <a:pt x="0" y="35"/>
                      <a:pt x="0" y="26"/>
                      <a:pt x="11" y="18"/>
                    </a:cubicBezTo>
                    <a:cubicBezTo>
                      <a:pt x="12" y="21"/>
                      <a:pt x="24" y="36"/>
                      <a:pt x="17" y="26"/>
                    </a:cubicBezTo>
                    <a:cubicBezTo>
                      <a:pt x="16" y="20"/>
                      <a:pt x="16" y="18"/>
                      <a:pt x="10" y="15"/>
                    </a:cubicBezTo>
                    <a:cubicBezTo>
                      <a:pt x="0" y="19"/>
                      <a:pt x="8" y="5"/>
                      <a:pt x="11" y="0"/>
                    </a:cubicBezTo>
                    <a:close/>
                  </a:path>
                </a:pathLst>
              </a:custGeom>
              <a:solidFill>
                <a:srgbClr val="923026"/>
              </a:solidFill>
              <a:ln w="12700">
                <a:noFill/>
                <a:round/>
                <a:headEnd/>
                <a:tailEnd/>
              </a:ln>
            </p:spPr>
            <p:txBody>
              <a:bodyPr lIns="45720" tIns="46800" rIns="45720" bIns="46800" anchor="ctr"/>
              <a:lstStyle/>
              <a:p>
                <a:endParaRPr lang="en-US"/>
              </a:p>
            </p:txBody>
          </p:sp>
          <p:sp>
            <p:nvSpPr>
              <p:cNvPr id="672873" name="Freeform 105"/>
              <p:cNvSpPr>
                <a:spLocks/>
              </p:cNvSpPr>
              <p:nvPr/>
            </p:nvSpPr>
            <p:spPr bwMode="gray">
              <a:xfrm>
                <a:off x="3895" y="1369"/>
                <a:ext cx="21" cy="25"/>
              </a:xfrm>
              <a:custGeom>
                <a:avLst/>
                <a:gdLst>
                  <a:gd name="T0" fmla="*/ 9 w 29"/>
                  <a:gd name="T1" fmla="*/ 0 h 33"/>
                  <a:gd name="T2" fmla="*/ 12 w 29"/>
                  <a:gd name="T3" fmla="*/ 12 h 33"/>
                  <a:gd name="T4" fmla="*/ 4 w 29"/>
                  <a:gd name="T5" fmla="*/ 12 h 33"/>
                  <a:gd name="T6" fmla="*/ 7 w 29"/>
                  <a:gd name="T7" fmla="*/ 8 h 33"/>
                  <a:gd name="T8" fmla="*/ 9 w 29"/>
                  <a:gd name="T9" fmla="*/ 0 h 33"/>
                  <a:gd name="T10" fmla="*/ 0 60000 65536"/>
                  <a:gd name="T11" fmla="*/ 0 60000 65536"/>
                  <a:gd name="T12" fmla="*/ 0 60000 65536"/>
                  <a:gd name="T13" fmla="*/ 0 60000 65536"/>
                  <a:gd name="T14" fmla="*/ 0 60000 65536"/>
                  <a:gd name="T15" fmla="*/ 0 w 29"/>
                  <a:gd name="T16" fmla="*/ 0 h 33"/>
                  <a:gd name="T17" fmla="*/ 29 w 29"/>
                  <a:gd name="T18" fmla="*/ 33 h 33"/>
                </a:gdLst>
                <a:ahLst/>
                <a:cxnLst>
                  <a:cxn ang="T10">
                    <a:pos x="T0" y="T1"/>
                  </a:cxn>
                  <a:cxn ang="T11">
                    <a:pos x="T2" y="T3"/>
                  </a:cxn>
                  <a:cxn ang="T12">
                    <a:pos x="T4" y="T5"/>
                  </a:cxn>
                  <a:cxn ang="T13">
                    <a:pos x="T6" y="T7"/>
                  </a:cxn>
                  <a:cxn ang="T14">
                    <a:pos x="T8" y="T9"/>
                  </a:cxn>
                </a:cxnLst>
                <a:rect l="T15" t="T16" r="T17" b="T18"/>
                <a:pathLst>
                  <a:path w="29" h="33">
                    <a:moveTo>
                      <a:pt x="18" y="0"/>
                    </a:moveTo>
                    <a:cubicBezTo>
                      <a:pt x="24" y="10"/>
                      <a:pt x="24" y="7"/>
                      <a:pt x="22" y="21"/>
                    </a:cubicBezTo>
                    <a:cubicBezTo>
                      <a:pt x="16" y="17"/>
                      <a:pt x="14" y="20"/>
                      <a:pt x="7" y="21"/>
                    </a:cubicBezTo>
                    <a:cubicBezTo>
                      <a:pt x="0" y="33"/>
                      <a:pt x="9" y="17"/>
                      <a:pt x="13" y="14"/>
                    </a:cubicBezTo>
                    <a:cubicBezTo>
                      <a:pt x="29" y="17"/>
                      <a:pt x="22" y="13"/>
                      <a:pt x="18" y="0"/>
                    </a:cubicBezTo>
                    <a:close/>
                  </a:path>
                </a:pathLst>
              </a:custGeom>
              <a:solidFill>
                <a:srgbClr val="923026"/>
              </a:solidFill>
              <a:ln w="12700">
                <a:noFill/>
                <a:round/>
                <a:headEnd/>
                <a:tailEnd/>
              </a:ln>
            </p:spPr>
            <p:txBody>
              <a:bodyPr lIns="45720" tIns="46800" rIns="45720" bIns="46800" anchor="ctr"/>
              <a:lstStyle/>
              <a:p>
                <a:endParaRPr lang="en-US"/>
              </a:p>
            </p:txBody>
          </p:sp>
          <p:sp>
            <p:nvSpPr>
              <p:cNvPr id="672874" name="Freeform 106"/>
              <p:cNvSpPr>
                <a:spLocks/>
              </p:cNvSpPr>
              <p:nvPr/>
            </p:nvSpPr>
            <p:spPr bwMode="gray">
              <a:xfrm>
                <a:off x="3844" y="1382"/>
                <a:ext cx="29" cy="72"/>
              </a:xfrm>
              <a:custGeom>
                <a:avLst/>
                <a:gdLst>
                  <a:gd name="T0" fmla="*/ 17 w 38"/>
                  <a:gd name="T1" fmla="*/ 4 h 96"/>
                  <a:gd name="T2" fmla="*/ 0 w 38"/>
                  <a:gd name="T3" fmla="*/ 18 h 96"/>
                  <a:gd name="T4" fmla="*/ 7 w 38"/>
                  <a:gd name="T5" fmla="*/ 17 h 96"/>
                  <a:gd name="T6" fmla="*/ 14 w 38"/>
                  <a:gd name="T7" fmla="*/ 25 h 96"/>
                  <a:gd name="T8" fmla="*/ 17 w 38"/>
                  <a:gd name="T9" fmla="*/ 40 h 96"/>
                  <a:gd name="T10" fmla="*/ 18 w 38"/>
                  <a:gd name="T11" fmla="*/ 19 h 96"/>
                  <a:gd name="T12" fmla="*/ 21 w 38"/>
                  <a:gd name="T13" fmla="*/ 14 h 96"/>
                  <a:gd name="T14" fmla="*/ 18 w 38"/>
                  <a:gd name="T15" fmla="*/ 16 h 96"/>
                  <a:gd name="T16" fmla="*/ 11 w 38"/>
                  <a:gd name="T17" fmla="*/ 14 h 96"/>
                  <a:gd name="T18" fmla="*/ 18 w 38"/>
                  <a:gd name="T19" fmla="*/ 5 h 96"/>
                  <a:gd name="T20" fmla="*/ 19 w 38"/>
                  <a:gd name="T21" fmla="*/ 2 h 96"/>
                  <a:gd name="T22" fmla="*/ 18 w 38"/>
                  <a:gd name="T23" fmla="*/ 4 h 96"/>
                  <a:gd name="T24" fmla="*/ 16 w 38"/>
                  <a:gd name="T25" fmla="*/ 6 h 96"/>
                  <a:gd name="T26" fmla="*/ 17 w 38"/>
                  <a:gd name="T27" fmla="*/ 4 h 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96"/>
                  <a:gd name="T44" fmla="*/ 38 w 38"/>
                  <a:gd name="T45" fmla="*/ 96 h 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96">
                    <a:moveTo>
                      <a:pt x="29" y="7"/>
                    </a:moveTo>
                    <a:cubicBezTo>
                      <a:pt x="25" y="20"/>
                      <a:pt x="14" y="30"/>
                      <a:pt x="0" y="32"/>
                    </a:cubicBezTo>
                    <a:cubicBezTo>
                      <a:pt x="0" y="32"/>
                      <a:pt x="8" y="30"/>
                      <a:pt x="12" y="29"/>
                    </a:cubicBezTo>
                    <a:cubicBezTo>
                      <a:pt x="21" y="32"/>
                      <a:pt x="19" y="36"/>
                      <a:pt x="23" y="44"/>
                    </a:cubicBezTo>
                    <a:cubicBezTo>
                      <a:pt x="25" y="53"/>
                      <a:pt x="26" y="62"/>
                      <a:pt x="29" y="70"/>
                    </a:cubicBezTo>
                    <a:cubicBezTo>
                      <a:pt x="32" y="96"/>
                      <a:pt x="29" y="79"/>
                      <a:pt x="32" y="35"/>
                    </a:cubicBezTo>
                    <a:cubicBezTo>
                      <a:pt x="32" y="32"/>
                      <a:pt x="38" y="26"/>
                      <a:pt x="35" y="25"/>
                    </a:cubicBezTo>
                    <a:cubicBezTo>
                      <a:pt x="33" y="24"/>
                      <a:pt x="32" y="27"/>
                      <a:pt x="30" y="28"/>
                    </a:cubicBezTo>
                    <a:cubicBezTo>
                      <a:pt x="25" y="35"/>
                      <a:pt x="26" y="29"/>
                      <a:pt x="20" y="26"/>
                    </a:cubicBezTo>
                    <a:cubicBezTo>
                      <a:pt x="26" y="22"/>
                      <a:pt x="29" y="15"/>
                      <a:pt x="32" y="8"/>
                    </a:cubicBezTo>
                    <a:cubicBezTo>
                      <a:pt x="32" y="6"/>
                      <a:pt x="33" y="4"/>
                      <a:pt x="33" y="2"/>
                    </a:cubicBezTo>
                    <a:cubicBezTo>
                      <a:pt x="33" y="0"/>
                      <a:pt x="33" y="6"/>
                      <a:pt x="32" y="7"/>
                    </a:cubicBezTo>
                    <a:cubicBezTo>
                      <a:pt x="31" y="9"/>
                      <a:pt x="29" y="10"/>
                      <a:pt x="27" y="10"/>
                    </a:cubicBezTo>
                    <a:cubicBezTo>
                      <a:pt x="26" y="10"/>
                      <a:pt x="28" y="8"/>
                      <a:pt x="29" y="7"/>
                    </a:cubicBezTo>
                    <a:close/>
                  </a:path>
                </a:pathLst>
              </a:custGeom>
              <a:solidFill>
                <a:srgbClr val="923026"/>
              </a:solidFill>
              <a:ln w="12700">
                <a:noFill/>
                <a:round/>
                <a:headEnd/>
                <a:tailEnd/>
              </a:ln>
            </p:spPr>
            <p:txBody>
              <a:bodyPr lIns="45720" tIns="46800" rIns="45720" bIns="46800" anchor="ctr"/>
              <a:lstStyle/>
              <a:p>
                <a:endParaRPr lang="en-US"/>
              </a:p>
            </p:txBody>
          </p:sp>
          <p:sp>
            <p:nvSpPr>
              <p:cNvPr id="672875" name="Freeform 107"/>
              <p:cNvSpPr>
                <a:spLocks/>
              </p:cNvSpPr>
              <p:nvPr/>
            </p:nvSpPr>
            <p:spPr bwMode="gray">
              <a:xfrm>
                <a:off x="3917" y="1390"/>
                <a:ext cx="23" cy="37"/>
              </a:xfrm>
              <a:custGeom>
                <a:avLst/>
                <a:gdLst>
                  <a:gd name="T0" fmla="*/ 8 w 30"/>
                  <a:gd name="T1" fmla="*/ 0 h 48"/>
                  <a:gd name="T2" fmla="*/ 6 w 30"/>
                  <a:gd name="T3" fmla="*/ 16 h 48"/>
                  <a:gd name="T4" fmla="*/ 8 w 30"/>
                  <a:gd name="T5" fmla="*/ 21 h 48"/>
                  <a:gd name="T6" fmla="*/ 5 w 30"/>
                  <a:gd name="T7" fmla="*/ 19 h 48"/>
                  <a:gd name="T8" fmla="*/ 2 w 30"/>
                  <a:gd name="T9" fmla="*/ 12 h 48"/>
                  <a:gd name="T10" fmla="*/ 8 w 30"/>
                  <a:gd name="T11" fmla="*/ 25 h 48"/>
                  <a:gd name="T12" fmla="*/ 9 w 30"/>
                  <a:gd name="T13" fmla="*/ 28 h 48"/>
                  <a:gd name="T14" fmla="*/ 12 w 30"/>
                  <a:gd name="T15" fmla="*/ 25 h 48"/>
                  <a:gd name="T16" fmla="*/ 8 w 30"/>
                  <a:gd name="T17" fmla="*/ 16 h 48"/>
                  <a:gd name="T18" fmla="*/ 8 w 30"/>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48"/>
                  <a:gd name="T32" fmla="*/ 30 w 3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48">
                    <a:moveTo>
                      <a:pt x="14" y="0"/>
                    </a:moveTo>
                    <a:cubicBezTo>
                      <a:pt x="11" y="14"/>
                      <a:pt x="8" y="5"/>
                      <a:pt x="11" y="27"/>
                    </a:cubicBezTo>
                    <a:cubicBezTo>
                      <a:pt x="11" y="30"/>
                      <a:pt x="14" y="33"/>
                      <a:pt x="13" y="35"/>
                    </a:cubicBezTo>
                    <a:cubicBezTo>
                      <a:pt x="12" y="37"/>
                      <a:pt x="10" y="34"/>
                      <a:pt x="8" y="33"/>
                    </a:cubicBezTo>
                    <a:cubicBezTo>
                      <a:pt x="5" y="29"/>
                      <a:pt x="4" y="25"/>
                      <a:pt x="2" y="20"/>
                    </a:cubicBezTo>
                    <a:cubicBezTo>
                      <a:pt x="0" y="30"/>
                      <a:pt x="2" y="40"/>
                      <a:pt x="13" y="42"/>
                    </a:cubicBezTo>
                    <a:cubicBezTo>
                      <a:pt x="14" y="44"/>
                      <a:pt x="15" y="48"/>
                      <a:pt x="16" y="47"/>
                    </a:cubicBezTo>
                    <a:cubicBezTo>
                      <a:pt x="20" y="43"/>
                      <a:pt x="14" y="32"/>
                      <a:pt x="19" y="42"/>
                    </a:cubicBezTo>
                    <a:cubicBezTo>
                      <a:pt x="30" y="40"/>
                      <a:pt x="18" y="34"/>
                      <a:pt x="14" y="27"/>
                    </a:cubicBezTo>
                    <a:cubicBezTo>
                      <a:pt x="13" y="20"/>
                      <a:pt x="18" y="4"/>
                      <a:pt x="14" y="0"/>
                    </a:cubicBezTo>
                    <a:close/>
                  </a:path>
                </a:pathLst>
              </a:custGeom>
              <a:solidFill>
                <a:srgbClr val="923026"/>
              </a:solidFill>
              <a:ln w="12700">
                <a:noFill/>
                <a:round/>
                <a:headEnd/>
                <a:tailEnd/>
              </a:ln>
            </p:spPr>
            <p:txBody>
              <a:bodyPr lIns="45720" tIns="46800" rIns="45720" bIns="46800" anchor="ctr"/>
              <a:lstStyle/>
              <a:p>
                <a:endParaRPr lang="en-US"/>
              </a:p>
            </p:txBody>
          </p:sp>
          <p:sp>
            <p:nvSpPr>
              <p:cNvPr id="672876" name="Freeform 108"/>
              <p:cNvSpPr>
                <a:spLocks/>
              </p:cNvSpPr>
              <p:nvPr/>
            </p:nvSpPr>
            <p:spPr bwMode="gray">
              <a:xfrm>
                <a:off x="3838" y="1462"/>
                <a:ext cx="101" cy="148"/>
              </a:xfrm>
              <a:custGeom>
                <a:avLst/>
                <a:gdLst>
                  <a:gd name="T0" fmla="*/ 21 w 133"/>
                  <a:gd name="T1" fmla="*/ 0 h 196"/>
                  <a:gd name="T2" fmla="*/ 18 w 133"/>
                  <a:gd name="T3" fmla="*/ 13 h 196"/>
                  <a:gd name="T4" fmla="*/ 22 w 133"/>
                  <a:gd name="T5" fmla="*/ 23 h 196"/>
                  <a:gd name="T6" fmla="*/ 18 w 133"/>
                  <a:gd name="T7" fmla="*/ 50 h 196"/>
                  <a:gd name="T8" fmla="*/ 15 w 133"/>
                  <a:gd name="T9" fmla="*/ 76 h 196"/>
                  <a:gd name="T10" fmla="*/ 13 w 133"/>
                  <a:gd name="T11" fmla="*/ 106 h 196"/>
                  <a:gd name="T12" fmla="*/ 10 w 133"/>
                  <a:gd name="T13" fmla="*/ 106 h 196"/>
                  <a:gd name="T14" fmla="*/ 18 w 133"/>
                  <a:gd name="T15" fmla="*/ 109 h 196"/>
                  <a:gd name="T16" fmla="*/ 22 w 133"/>
                  <a:gd name="T17" fmla="*/ 108 h 196"/>
                  <a:gd name="T18" fmla="*/ 20 w 133"/>
                  <a:gd name="T19" fmla="*/ 63 h 196"/>
                  <a:gd name="T20" fmla="*/ 25 w 133"/>
                  <a:gd name="T21" fmla="*/ 32 h 196"/>
                  <a:gd name="T22" fmla="*/ 21 w 133"/>
                  <a:gd name="T23" fmla="*/ 15 h 196"/>
                  <a:gd name="T24" fmla="*/ 32 w 133"/>
                  <a:gd name="T25" fmla="*/ 2 h 196"/>
                  <a:gd name="T26" fmla="*/ 29 w 133"/>
                  <a:gd name="T27" fmla="*/ 15 h 196"/>
                  <a:gd name="T28" fmla="*/ 30 w 133"/>
                  <a:gd name="T29" fmla="*/ 22 h 196"/>
                  <a:gd name="T30" fmla="*/ 33 w 133"/>
                  <a:gd name="T31" fmla="*/ 8 h 196"/>
                  <a:gd name="T32" fmla="*/ 39 w 133"/>
                  <a:gd name="T33" fmla="*/ 4 h 196"/>
                  <a:gd name="T34" fmla="*/ 49 w 133"/>
                  <a:gd name="T35" fmla="*/ 8 h 196"/>
                  <a:gd name="T36" fmla="*/ 58 w 133"/>
                  <a:gd name="T37" fmla="*/ 54 h 196"/>
                  <a:gd name="T38" fmla="*/ 67 w 133"/>
                  <a:gd name="T39" fmla="*/ 102 h 196"/>
                  <a:gd name="T40" fmla="*/ 60 w 133"/>
                  <a:gd name="T41" fmla="*/ 106 h 196"/>
                  <a:gd name="T42" fmla="*/ 56 w 133"/>
                  <a:gd name="T43" fmla="*/ 111 h 196"/>
                  <a:gd name="T44" fmla="*/ 68 w 133"/>
                  <a:gd name="T45" fmla="*/ 107 h 196"/>
                  <a:gd name="T46" fmla="*/ 77 w 133"/>
                  <a:gd name="T47" fmla="*/ 104 h 196"/>
                  <a:gd name="T48" fmla="*/ 68 w 133"/>
                  <a:gd name="T49" fmla="*/ 96 h 196"/>
                  <a:gd name="T50" fmla="*/ 65 w 133"/>
                  <a:gd name="T51" fmla="*/ 85 h 196"/>
                  <a:gd name="T52" fmla="*/ 60 w 133"/>
                  <a:gd name="T53" fmla="*/ 69 h 196"/>
                  <a:gd name="T54" fmla="*/ 56 w 133"/>
                  <a:gd name="T55" fmla="*/ 54 h 196"/>
                  <a:gd name="T56" fmla="*/ 52 w 133"/>
                  <a:gd name="T57" fmla="*/ 15 h 196"/>
                  <a:gd name="T58" fmla="*/ 46 w 133"/>
                  <a:gd name="T59" fmla="*/ 5 h 196"/>
                  <a:gd name="T60" fmla="*/ 21 w 133"/>
                  <a:gd name="T61" fmla="*/ 0 h 1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3"/>
                  <a:gd name="T94" fmla="*/ 0 h 196"/>
                  <a:gd name="T95" fmla="*/ 133 w 133"/>
                  <a:gd name="T96" fmla="*/ 196 h 1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3" h="196">
                    <a:moveTo>
                      <a:pt x="37" y="0"/>
                    </a:moveTo>
                    <a:cubicBezTo>
                      <a:pt x="34" y="7"/>
                      <a:pt x="32" y="15"/>
                      <a:pt x="31" y="23"/>
                    </a:cubicBezTo>
                    <a:cubicBezTo>
                      <a:pt x="32" y="32"/>
                      <a:pt x="33" y="33"/>
                      <a:pt x="38" y="41"/>
                    </a:cubicBezTo>
                    <a:cubicBezTo>
                      <a:pt x="36" y="56"/>
                      <a:pt x="36" y="72"/>
                      <a:pt x="32" y="87"/>
                    </a:cubicBezTo>
                    <a:cubicBezTo>
                      <a:pt x="30" y="102"/>
                      <a:pt x="28" y="117"/>
                      <a:pt x="26" y="132"/>
                    </a:cubicBezTo>
                    <a:cubicBezTo>
                      <a:pt x="25" y="150"/>
                      <a:pt x="23" y="168"/>
                      <a:pt x="22" y="186"/>
                    </a:cubicBezTo>
                    <a:cubicBezTo>
                      <a:pt x="20" y="186"/>
                      <a:pt x="19" y="185"/>
                      <a:pt x="17" y="185"/>
                    </a:cubicBezTo>
                    <a:cubicBezTo>
                      <a:pt x="0" y="185"/>
                      <a:pt x="30" y="191"/>
                      <a:pt x="31" y="191"/>
                    </a:cubicBezTo>
                    <a:cubicBezTo>
                      <a:pt x="38" y="196"/>
                      <a:pt x="48" y="187"/>
                      <a:pt x="38" y="189"/>
                    </a:cubicBezTo>
                    <a:cubicBezTo>
                      <a:pt x="11" y="185"/>
                      <a:pt x="27" y="133"/>
                      <a:pt x="34" y="111"/>
                    </a:cubicBezTo>
                    <a:cubicBezTo>
                      <a:pt x="36" y="92"/>
                      <a:pt x="39" y="74"/>
                      <a:pt x="43" y="56"/>
                    </a:cubicBezTo>
                    <a:cubicBezTo>
                      <a:pt x="41" y="42"/>
                      <a:pt x="40" y="38"/>
                      <a:pt x="35" y="27"/>
                    </a:cubicBezTo>
                    <a:cubicBezTo>
                      <a:pt x="40" y="13"/>
                      <a:pt x="40" y="8"/>
                      <a:pt x="55" y="3"/>
                    </a:cubicBezTo>
                    <a:cubicBezTo>
                      <a:pt x="52" y="11"/>
                      <a:pt x="53" y="18"/>
                      <a:pt x="50" y="26"/>
                    </a:cubicBezTo>
                    <a:cubicBezTo>
                      <a:pt x="49" y="38"/>
                      <a:pt x="45" y="64"/>
                      <a:pt x="52" y="38"/>
                    </a:cubicBezTo>
                    <a:cubicBezTo>
                      <a:pt x="53" y="29"/>
                      <a:pt x="54" y="22"/>
                      <a:pt x="58" y="14"/>
                    </a:cubicBezTo>
                    <a:cubicBezTo>
                      <a:pt x="59" y="7"/>
                      <a:pt x="62" y="9"/>
                      <a:pt x="68" y="6"/>
                    </a:cubicBezTo>
                    <a:cubicBezTo>
                      <a:pt x="84" y="9"/>
                      <a:pt x="80" y="5"/>
                      <a:pt x="85" y="14"/>
                    </a:cubicBezTo>
                    <a:cubicBezTo>
                      <a:pt x="87" y="39"/>
                      <a:pt x="89" y="73"/>
                      <a:pt x="100" y="96"/>
                    </a:cubicBezTo>
                    <a:cubicBezTo>
                      <a:pt x="105" y="124"/>
                      <a:pt x="111" y="151"/>
                      <a:pt x="116" y="179"/>
                    </a:cubicBezTo>
                    <a:cubicBezTo>
                      <a:pt x="112" y="184"/>
                      <a:pt x="110" y="185"/>
                      <a:pt x="104" y="186"/>
                    </a:cubicBezTo>
                    <a:cubicBezTo>
                      <a:pt x="99" y="189"/>
                      <a:pt x="94" y="188"/>
                      <a:pt x="97" y="195"/>
                    </a:cubicBezTo>
                    <a:cubicBezTo>
                      <a:pt x="104" y="192"/>
                      <a:pt x="111" y="189"/>
                      <a:pt x="118" y="188"/>
                    </a:cubicBezTo>
                    <a:cubicBezTo>
                      <a:pt x="123" y="186"/>
                      <a:pt x="128" y="185"/>
                      <a:pt x="133" y="183"/>
                    </a:cubicBezTo>
                    <a:cubicBezTo>
                      <a:pt x="126" y="179"/>
                      <a:pt x="122" y="176"/>
                      <a:pt x="119" y="168"/>
                    </a:cubicBezTo>
                    <a:cubicBezTo>
                      <a:pt x="118" y="162"/>
                      <a:pt x="116" y="155"/>
                      <a:pt x="113" y="149"/>
                    </a:cubicBezTo>
                    <a:cubicBezTo>
                      <a:pt x="111" y="139"/>
                      <a:pt x="109" y="129"/>
                      <a:pt x="104" y="120"/>
                    </a:cubicBezTo>
                    <a:cubicBezTo>
                      <a:pt x="103" y="112"/>
                      <a:pt x="101" y="104"/>
                      <a:pt x="98" y="96"/>
                    </a:cubicBezTo>
                    <a:cubicBezTo>
                      <a:pt x="94" y="73"/>
                      <a:pt x="93" y="49"/>
                      <a:pt x="89" y="26"/>
                    </a:cubicBezTo>
                    <a:cubicBezTo>
                      <a:pt x="93" y="15"/>
                      <a:pt x="92" y="10"/>
                      <a:pt x="80" y="8"/>
                    </a:cubicBezTo>
                    <a:cubicBezTo>
                      <a:pt x="72" y="4"/>
                      <a:pt x="40" y="10"/>
                      <a:pt x="37" y="0"/>
                    </a:cubicBezTo>
                    <a:close/>
                  </a:path>
                </a:pathLst>
              </a:custGeom>
              <a:solidFill>
                <a:srgbClr val="9B8C55"/>
              </a:solidFill>
              <a:ln w="12700">
                <a:noFill/>
                <a:round/>
                <a:headEnd/>
                <a:tailEnd/>
              </a:ln>
            </p:spPr>
            <p:txBody>
              <a:bodyPr lIns="45720" tIns="46800" rIns="45720" bIns="46800" anchor="ctr"/>
              <a:lstStyle/>
              <a:p>
                <a:endParaRPr lang="en-US"/>
              </a:p>
            </p:txBody>
          </p:sp>
          <p:sp>
            <p:nvSpPr>
              <p:cNvPr id="672877" name="Freeform 109"/>
              <p:cNvSpPr>
                <a:spLocks/>
              </p:cNvSpPr>
              <p:nvPr/>
            </p:nvSpPr>
            <p:spPr bwMode="gray">
              <a:xfrm>
                <a:off x="3880" y="1473"/>
                <a:ext cx="24" cy="96"/>
              </a:xfrm>
              <a:custGeom>
                <a:avLst/>
                <a:gdLst>
                  <a:gd name="T0" fmla="*/ 11 w 33"/>
                  <a:gd name="T1" fmla="*/ 0 h 127"/>
                  <a:gd name="T2" fmla="*/ 9 w 33"/>
                  <a:gd name="T3" fmla="*/ 25 h 127"/>
                  <a:gd name="T4" fmla="*/ 12 w 33"/>
                  <a:gd name="T5" fmla="*/ 32 h 127"/>
                  <a:gd name="T6" fmla="*/ 15 w 33"/>
                  <a:gd name="T7" fmla="*/ 41 h 127"/>
                  <a:gd name="T8" fmla="*/ 15 w 33"/>
                  <a:gd name="T9" fmla="*/ 57 h 127"/>
                  <a:gd name="T10" fmla="*/ 17 w 33"/>
                  <a:gd name="T11" fmla="*/ 73 h 127"/>
                  <a:gd name="T12" fmla="*/ 13 w 33"/>
                  <a:gd name="T13" fmla="*/ 58 h 127"/>
                  <a:gd name="T14" fmla="*/ 10 w 33"/>
                  <a:gd name="T15" fmla="*/ 34 h 127"/>
                  <a:gd name="T16" fmla="*/ 4 w 33"/>
                  <a:gd name="T17" fmla="*/ 51 h 127"/>
                  <a:gd name="T18" fmla="*/ 1 w 33"/>
                  <a:gd name="T19" fmla="*/ 62 h 127"/>
                  <a:gd name="T20" fmla="*/ 0 w 33"/>
                  <a:gd name="T21" fmla="*/ 65 h 127"/>
                  <a:gd name="T22" fmla="*/ 1 w 33"/>
                  <a:gd name="T23" fmla="*/ 62 h 127"/>
                  <a:gd name="T24" fmla="*/ 5 w 33"/>
                  <a:gd name="T25" fmla="*/ 43 h 127"/>
                  <a:gd name="T26" fmla="*/ 8 w 33"/>
                  <a:gd name="T27" fmla="*/ 29 h 127"/>
                  <a:gd name="T28" fmla="*/ 0 w 33"/>
                  <a:gd name="T29" fmla="*/ 25 h 127"/>
                  <a:gd name="T30" fmla="*/ 7 w 33"/>
                  <a:gd name="T31" fmla="*/ 24 h 127"/>
                  <a:gd name="T32" fmla="*/ 11 w 33"/>
                  <a:gd name="T33" fmla="*/ 0 h 1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127"/>
                  <a:gd name="T53" fmla="*/ 33 w 33"/>
                  <a:gd name="T54" fmla="*/ 127 h 1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127">
                    <a:moveTo>
                      <a:pt x="21" y="0"/>
                    </a:moveTo>
                    <a:cubicBezTo>
                      <a:pt x="16" y="11"/>
                      <a:pt x="17" y="31"/>
                      <a:pt x="16" y="43"/>
                    </a:cubicBezTo>
                    <a:cubicBezTo>
                      <a:pt x="23" y="46"/>
                      <a:pt x="21" y="49"/>
                      <a:pt x="24" y="55"/>
                    </a:cubicBezTo>
                    <a:cubicBezTo>
                      <a:pt x="25" y="63"/>
                      <a:pt x="23" y="65"/>
                      <a:pt x="27" y="72"/>
                    </a:cubicBezTo>
                    <a:cubicBezTo>
                      <a:pt x="28" y="80"/>
                      <a:pt x="30" y="93"/>
                      <a:pt x="28" y="100"/>
                    </a:cubicBezTo>
                    <a:cubicBezTo>
                      <a:pt x="28" y="106"/>
                      <a:pt x="30" y="114"/>
                      <a:pt x="33" y="127"/>
                    </a:cubicBezTo>
                    <a:cubicBezTo>
                      <a:pt x="28" y="117"/>
                      <a:pt x="25" y="107"/>
                      <a:pt x="25" y="102"/>
                    </a:cubicBezTo>
                    <a:cubicBezTo>
                      <a:pt x="24" y="89"/>
                      <a:pt x="25" y="72"/>
                      <a:pt x="19" y="60"/>
                    </a:cubicBezTo>
                    <a:cubicBezTo>
                      <a:pt x="10" y="67"/>
                      <a:pt x="12" y="79"/>
                      <a:pt x="7" y="88"/>
                    </a:cubicBezTo>
                    <a:cubicBezTo>
                      <a:pt x="6" y="95"/>
                      <a:pt x="4" y="103"/>
                      <a:pt x="1" y="109"/>
                    </a:cubicBezTo>
                    <a:cubicBezTo>
                      <a:pt x="1" y="111"/>
                      <a:pt x="0" y="112"/>
                      <a:pt x="0" y="114"/>
                    </a:cubicBezTo>
                    <a:cubicBezTo>
                      <a:pt x="0" y="116"/>
                      <a:pt x="3" y="108"/>
                      <a:pt x="3" y="108"/>
                    </a:cubicBezTo>
                    <a:cubicBezTo>
                      <a:pt x="4" y="97"/>
                      <a:pt x="6" y="86"/>
                      <a:pt x="9" y="76"/>
                    </a:cubicBezTo>
                    <a:cubicBezTo>
                      <a:pt x="10" y="67"/>
                      <a:pt x="13" y="59"/>
                      <a:pt x="15" y="51"/>
                    </a:cubicBezTo>
                    <a:cubicBezTo>
                      <a:pt x="12" y="39"/>
                      <a:pt x="12" y="46"/>
                      <a:pt x="0" y="43"/>
                    </a:cubicBezTo>
                    <a:cubicBezTo>
                      <a:pt x="4" y="43"/>
                      <a:pt x="9" y="44"/>
                      <a:pt x="13" y="42"/>
                    </a:cubicBezTo>
                    <a:cubicBezTo>
                      <a:pt x="14" y="42"/>
                      <a:pt x="21" y="11"/>
                      <a:pt x="21" y="0"/>
                    </a:cubicBezTo>
                    <a:close/>
                  </a:path>
                </a:pathLst>
              </a:custGeom>
              <a:solidFill>
                <a:srgbClr val="86794A"/>
              </a:solidFill>
              <a:ln w="12700">
                <a:noFill/>
                <a:round/>
                <a:headEnd/>
                <a:tailEnd/>
              </a:ln>
            </p:spPr>
            <p:txBody>
              <a:bodyPr lIns="45720" tIns="46800" rIns="45720" bIns="46800" anchor="ctr"/>
              <a:lstStyle/>
              <a:p>
                <a:endParaRPr lang="en-US"/>
              </a:p>
            </p:txBody>
          </p:sp>
          <p:sp>
            <p:nvSpPr>
              <p:cNvPr id="672878" name="Freeform 110"/>
              <p:cNvSpPr>
                <a:spLocks/>
              </p:cNvSpPr>
              <p:nvPr/>
            </p:nvSpPr>
            <p:spPr bwMode="gray">
              <a:xfrm>
                <a:off x="3903" y="1410"/>
                <a:ext cx="59" cy="65"/>
              </a:xfrm>
              <a:custGeom>
                <a:avLst/>
                <a:gdLst>
                  <a:gd name="T0" fmla="*/ 38 w 77"/>
                  <a:gd name="T1" fmla="*/ 0 h 86"/>
                  <a:gd name="T2" fmla="*/ 45 w 77"/>
                  <a:gd name="T3" fmla="*/ 9 h 86"/>
                  <a:gd name="T4" fmla="*/ 28 w 77"/>
                  <a:gd name="T5" fmla="*/ 40 h 86"/>
                  <a:gd name="T6" fmla="*/ 6 w 77"/>
                  <a:gd name="T7" fmla="*/ 47 h 86"/>
                  <a:gd name="T8" fmla="*/ 2 w 77"/>
                  <a:gd name="T9" fmla="*/ 46 h 86"/>
                  <a:gd name="T10" fmla="*/ 16 w 77"/>
                  <a:gd name="T11" fmla="*/ 11 h 86"/>
                  <a:gd name="T12" fmla="*/ 38 w 77"/>
                  <a:gd name="T13" fmla="*/ 0 h 86"/>
                  <a:gd name="T14" fmla="*/ 0 60000 65536"/>
                  <a:gd name="T15" fmla="*/ 0 60000 65536"/>
                  <a:gd name="T16" fmla="*/ 0 60000 65536"/>
                  <a:gd name="T17" fmla="*/ 0 60000 65536"/>
                  <a:gd name="T18" fmla="*/ 0 60000 65536"/>
                  <a:gd name="T19" fmla="*/ 0 60000 65536"/>
                  <a:gd name="T20" fmla="*/ 0 60000 65536"/>
                  <a:gd name="T21" fmla="*/ 0 w 77"/>
                  <a:gd name="T22" fmla="*/ 0 h 86"/>
                  <a:gd name="T23" fmla="*/ 77 w 77"/>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86">
                    <a:moveTo>
                      <a:pt x="65" y="0"/>
                    </a:moveTo>
                    <a:cubicBezTo>
                      <a:pt x="71" y="5"/>
                      <a:pt x="70" y="11"/>
                      <a:pt x="77" y="16"/>
                    </a:cubicBezTo>
                    <a:cubicBezTo>
                      <a:pt x="74" y="27"/>
                      <a:pt x="59" y="59"/>
                      <a:pt x="47" y="70"/>
                    </a:cubicBezTo>
                    <a:cubicBezTo>
                      <a:pt x="38" y="75"/>
                      <a:pt x="16" y="80"/>
                      <a:pt x="10" y="82"/>
                    </a:cubicBezTo>
                    <a:cubicBezTo>
                      <a:pt x="1" y="86"/>
                      <a:pt x="0" y="83"/>
                      <a:pt x="2" y="81"/>
                    </a:cubicBezTo>
                    <a:cubicBezTo>
                      <a:pt x="7" y="71"/>
                      <a:pt x="21" y="29"/>
                      <a:pt x="28" y="18"/>
                    </a:cubicBezTo>
                    <a:cubicBezTo>
                      <a:pt x="44" y="7"/>
                      <a:pt x="49" y="10"/>
                      <a:pt x="65" y="0"/>
                    </a:cubicBezTo>
                    <a:close/>
                  </a:path>
                </a:pathLst>
              </a:custGeom>
              <a:solidFill>
                <a:srgbClr val="1A365C"/>
              </a:solidFill>
              <a:ln w="12700">
                <a:noFill/>
                <a:round/>
                <a:headEnd/>
                <a:tailEnd/>
              </a:ln>
            </p:spPr>
            <p:txBody>
              <a:bodyPr lIns="45720" tIns="46800" rIns="45720" bIns="46800" anchor="ctr"/>
              <a:lstStyle/>
              <a:p>
                <a:endParaRPr lang="en-US"/>
              </a:p>
            </p:txBody>
          </p:sp>
          <p:sp>
            <p:nvSpPr>
              <p:cNvPr id="672879" name="Freeform 111"/>
              <p:cNvSpPr>
                <a:spLocks/>
              </p:cNvSpPr>
              <p:nvPr/>
            </p:nvSpPr>
            <p:spPr bwMode="gray">
              <a:xfrm>
                <a:off x="3934" y="1427"/>
                <a:ext cx="30" cy="33"/>
              </a:xfrm>
              <a:custGeom>
                <a:avLst/>
                <a:gdLst>
                  <a:gd name="T0" fmla="*/ 19 w 39"/>
                  <a:gd name="T1" fmla="*/ 10 h 44"/>
                  <a:gd name="T2" fmla="*/ 13 w 39"/>
                  <a:gd name="T3" fmla="*/ 22 h 44"/>
                  <a:gd name="T4" fmla="*/ 6 w 39"/>
                  <a:gd name="T5" fmla="*/ 25 h 44"/>
                  <a:gd name="T6" fmla="*/ 8 w 39"/>
                  <a:gd name="T7" fmla="*/ 22 h 44"/>
                  <a:gd name="T8" fmla="*/ 2 w 39"/>
                  <a:gd name="T9" fmla="*/ 19 h 44"/>
                  <a:gd name="T10" fmla="*/ 12 w 39"/>
                  <a:gd name="T11" fmla="*/ 12 h 44"/>
                  <a:gd name="T12" fmla="*/ 18 w 39"/>
                  <a:gd name="T13" fmla="*/ 11 h 44"/>
                  <a:gd name="T14" fmla="*/ 19 w 39"/>
                  <a:gd name="T15" fmla="*/ 10 h 44"/>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44"/>
                  <a:gd name="T26" fmla="*/ 39 w 39"/>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44">
                    <a:moveTo>
                      <a:pt x="33" y="18"/>
                    </a:moveTo>
                    <a:cubicBezTo>
                      <a:pt x="39" y="29"/>
                      <a:pt x="33" y="37"/>
                      <a:pt x="22" y="39"/>
                    </a:cubicBezTo>
                    <a:cubicBezTo>
                      <a:pt x="14" y="43"/>
                      <a:pt x="18" y="43"/>
                      <a:pt x="10" y="44"/>
                    </a:cubicBezTo>
                    <a:cubicBezTo>
                      <a:pt x="12" y="41"/>
                      <a:pt x="6" y="42"/>
                      <a:pt x="13" y="38"/>
                    </a:cubicBezTo>
                    <a:cubicBezTo>
                      <a:pt x="13" y="35"/>
                      <a:pt x="6" y="34"/>
                      <a:pt x="4" y="33"/>
                    </a:cubicBezTo>
                    <a:cubicBezTo>
                      <a:pt x="0" y="18"/>
                      <a:pt x="17" y="23"/>
                      <a:pt x="21" y="21"/>
                    </a:cubicBezTo>
                    <a:cubicBezTo>
                      <a:pt x="22" y="0"/>
                      <a:pt x="29" y="18"/>
                      <a:pt x="31" y="20"/>
                    </a:cubicBezTo>
                    <a:cubicBezTo>
                      <a:pt x="32" y="21"/>
                      <a:pt x="32" y="19"/>
                      <a:pt x="33" y="18"/>
                    </a:cubicBezTo>
                    <a:close/>
                  </a:path>
                </a:pathLst>
              </a:custGeom>
              <a:solidFill>
                <a:srgbClr val="E5B797"/>
              </a:solidFill>
              <a:ln w="12700">
                <a:noFill/>
                <a:round/>
                <a:headEnd/>
                <a:tailEnd/>
              </a:ln>
            </p:spPr>
            <p:txBody>
              <a:bodyPr lIns="45720" tIns="46800" rIns="45720" bIns="46800" anchor="ctr"/>
              <a:lstStyle/>
              <a:p>
                <a:endParaRPr lang="en-US"/>
              </a:p>
            </p:txBody>
          </p:sp>
          <p:sp>
            <p:nvSpPr>
              <p:cNvPr id="672880" name="Freeform 112"/>
              <p:cNvSpPr>
                <a:spLocks/>
              </p:cNvSpPr>
              <p:nvPr/>
            </p:nvSpPr>
            <p:spPr bwMode="gray">
              <a:xfrm>
                <a:off x="3911" y="1414"/>
                <a:ext cx="47" cy="53"/>
              </a:xfrm>
              <a:custGeom>
                <a:avLst/>
                <a:gdLst>
                  <a:gd name="T0" fmla="*/ 14 w 61"/>
                  <a:gd name="T1" fmla="*/ 8 h 70"/>
                  <a:gd name="T2" fmla="*/ 31 w 61"/>
                  <a:gd name="T3" fmla="*/ 0 h 70"/>
                  <a:gd name="T4" fmla="*/ 36 w 61"/>
                  <a:gd name="T5" fmla="*/ 7 h 70"/>
                  <a:gd name="T6" fmla="*/ 15 w 61"/>
                  <a:gd name="T7" fmla="*/ 8 h 70"/>
                  <a:gd name="T8" fmla="*/ 0 w 61"/>
                  <a:gd name="T9" fmla="*/ 40 h 70"/>
                  <a:gd name="T10" fmla="*/ 2 w 61"/>
                  <a:gd name="T11" fmla="*/ 32 h 70"/>
                  <a:gd name="T12" fmla="*/ 14 w 61"/>
                  <a:gd name="T13" fmla="*/ 9 h 70"/>
                  <a:gd name="T14" fmla="*/ 14 w 61"/>
                  <a:gd name="T15" fmla="*/ 8 h 70"/>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70"/>
                  <a:gd name="T26" fmla="*/ 61 w 61"/>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70">
                    <a:moveTo>
                      <a:pt x="24" y="15"/>
                    </a:moveTo>
                    <a:lnTo>
                      <a:pt x="52" y="0"/>
                    </a:lnTo>
                    <a:cubicBezTo>
                      <a:pt x="55" y="8"/>
                      <a:pt x="52" y="12"/>
                      <a:pt x="61" y="12"/>
                    </a:cubicBezTo>
                    <a:lnTo>
                      <a:pt x="25" y="15"/>
                    </a:lnTo>
                    <a:lnTo>
                      <a:pt x="0" y="70"/>
                    </a:lnTo>
                    <a:lnTo>
                      <a:pt x="3" y="55"/>
                    </a:lnTo>
                    <a:lnTo>
                      <a:pt x="24" y="16"/>
                    </a:lnTo>
                    <a:lnTo>
                      <a:pt x="24" y="15"/>
                    </a:lnTo>
                    <a:close/>
                  </a:path>
                </a:pathLst>
              </a:custGeom>
              <a:solidFill>
                <a:srgbClr val="DDDDDD"/>
              </a:solidFill>
              <a:ln w="12700">
                <a:noFill/>
                <a:round/>
                <a:headEnd/>
                <a:tailEnd/>
              </a:ln>
            </p:spPr>
            <p:txBody>
              <a:bodyPr lIns="45720" tIns="46800" rIns="45720" bIns="46800" anchor="ctr"/>
              <a:lstStyle/>
              <a:p>
                <a:endParaRPr lang="en-US"/>
              </a:p>
            </p:txBody>
          </p:sp>
          <p:sp>
            <p:nvSpPr>
              <p:cNvPr id="672881" name="Freeform 113"/>
              <p:cNvSpPr>
                <a:spLocks/>
              </p:cNvSpPr>
              <p:nvPr/>
            </p:nvSpPr>
            <p:spPr bwMode="gray">
              <a:xfrm>
                <a:off x="3867" y="1361"/>
                <a:ext cx="11" cy="10"/>
              </a:xfrm>
              <a:custGeom>
                <a:avLst/>
                <a:gdLst>
                  <a:gd name="T0" fmla="*/ 4 w 17"/>
                  <a:gd name="T1" fmla="*/ 2 h 16"/>
                  <a:gd name="T2" fmla="*/ 0 w 17"/>
                  <a:gd name="T3" fmla="*/ 4 h 16"/>
                  <a:gd name="T4" fmla="*/ 4 w 17"/>
                  <a:gd name="T5" fmla="*/ 4 h 16"/>
                  <a:gd name="T6" fmla="*/ 4 w 17"/>
                  <a:gd name="T7" fmla="*/ 2 h 16"/>
                  <a:gd name="T8" fmla="*/ 0 60000 65536"/>
                  <a:gd name="T9" fmla="*/ 0 60000 65536"/>
                  <a:gd name="T10" fmla="*/ 0 60000 65536"/>
                  <a:gd name="T11" fmla="*/ 0 60000 65536"/>
                  <a:gd name="T12" fmla="*/ 0 w 17"/>
                  <a:gd name="T13" fmla="*/ 0 h 16"/>
                  <a:gd name="T14" fmla="*/ 17 w 17"/>
                  <a:gd name="T15" fmla="*/ 16 h 16"/>
                </a:gdLst>
                <a:ahLst/>
                <a:cxnLst>
                  <a:cxn ang="T8">
                    <a:pos x="T0" y="T1"/>
                  </a:cxn>
                  <a:cxn ang="T9">
                    <a:pos x="T2" y="T3"/>
                  </a:cxn>
                  <a:cxn ang="T10">
                    <a:pos x="T4" y="T5"/>
                  </a:cxn>
                  <a:cxn ang="T11">
                    <a:pos x="T6" y="T7"/>
                  </a:cxn>
                </a:cxnLst>
                <a:rect l="T12" t="T13" r="T14" b="T15"/>
                <a:pathLst>
                  <a:path w="17" h="16">
                    <a:moveTo>
                      <a:pt x="9" y="4"/>
                    </a:moveTo>
                    <a:cubicBezTo>
                      <a:pt x="2" y="0"/>
                      <a:pt x="1" y="3"/>
                      <a:pt x="0" y="10"/>
                    </a:cubicBezTo>
                    <a:cubicBezTo>
                      <a:pt x="7" y="16"/>
                      <a:pt x="6" y="13"/>
                      <a:pt x="10" y="11"/>
                    </a:cubicBezTo>
                    <a:cubicBezTo>
                      <a:pt x="12" y="7"/>
                      <a:pt x="17" y="0"/>
                      <a:pt x="9" y="4"/>
                    </a:cubicBezTo>
                    <a:close/>
                  </a:path>
                </a:pathLst>
              </a:custGeom>
              <a:solidFill>
                <a:schemeClr val="accent2"/>
              </a:solidFill>
              <a:ln w="12700">
                <a:noFill/>
                <a:round/>
                <a:headEnd/>
                <a:tailEnd/>
              </a:ln>
            </p:spPr>
            <p:txBody>
              <a:bodyPr lIns="45720" tIns="46800" rIns="45720" bIns="46800" anchor="ctr"/>
              <a:lstStyle/>
              <a:p>
                <a:endParaRPr lang="en-US"/>
              </a:p>
            </p:txBody>
          </p:sp>
          <p:sp>
            <p:nvSpPr>
              <p:cNvPr id="672882" name="Freeform 114"/>
              <p:cNvSpPr>
                <a:spLocks/>
              </p:cNvSpPr>
              <p:nvPr/>
            </p:nvSpPr>
            <p:spPr bwMode="gray">
              <a:xfrm>
                <a:off x="3855" y="1336"/>
                <a:ext cx="18" cy="15"/>
              </a:xfrm>
              <a:custGeom>
                <a:avLst/>
                <a:gdLst>
                  <a:gd name="T0" fmla="*/ 11 w 29"/>
                  <a:gd name="T1" fmla="*/ 7 h 24"/>
                  <a:gd name="T2" fmla="*/ 4 w 29"/>
                  <a:gd name="T3" fmla="*/ 5 h 24"/>
                  <a:gd name="T4" fmla="*/ 2 w 29"/>
                  <a:gd name="T5" fmla="*/ 0 h 24"/>
                  <a:gd name="T6" fmla="*/ 4 w 29"/>
                  <a:gd name="T7" fmla="*/ 9 h 24"/>
                  <a:gd name="T8" fmla="*/ 7 w 29"/>
                  <a:gd name="T9" fmla="*/ 7 h 24"/>
                  <a:gd name="T10" fmla="*/ 11 w 29"/>
                  <a:gd name="T11" fmla="*/ 7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27" y="18"/>
                    </a:moveTo>
                    <a:cubicBezTo>
                      <a:pt x="25" y="7"/>
                      <a:pt x="20" y="11"/>
                      <a:pt x="12" y="13"/>
                    </a:cubicBezTo>
                    <a:cubicBezTo>
                      <a:pt x="9" y="9"/>
                      <a:pt x="8" y="5"/>
                      <a:pt x="6" y="0"/>
                    </a:cubicBezTo>
                    <a:cubicBezTo>
                      <a:pt x="0" y="8"/>
                      <a:pt x="8" y="16"/>
                      <a:pt x="11" y="24"/>
                    </a:cubicBezTo>
                    <a:cubicBezTo>
                      <a:pt x="12" y="23"/>
                      <a:pt x="18" y="18"/>
                      <a:pt x="20" y="18"/>
                    </a:cubicBezTo>
                    <a:cubicBezTo>
                      <a:pt x="29" y="16"/>
                      <a:pt x="24" y="21"/>
                      <a:pt x="27" y="18"/>
                    </a:cubicBezTo>
                    <a:close/>
                  </a:path>
                </a:pathLst>
              </a:custGeom>
              <a:solidFill>
                <a:schemeClr val="accent2"/>
              </a:solidFill>
              <a:ln w="12700">
                <a:noFill/>
                <a:round/>
                <a:headEnd/>
                <a:tailEnd/>
              </a:ln>
            </p:spPr>
            <p:txBody>
              <a:bodyPr lIns="45720" tIns="46800" rIns="45720" bIns="46800" anchor="ctr"/>
              <a:lstStyle/>
              <a:p>
                <a:endParaRPr lang="en-US"/>
              </a:p>
            </p:txBody>
          </p:sp>
          <p:sp>
            <p:nvSpPr>
              <p:cNvPr id="672883" name="Freeform 115"/>
              <p:cNvSpPr>
                <a:spLocks/>
              </p:cNvSpPr>
              <p:nvPr/>
            </p:nvSpPr>
            <p:spPr bwMode="gray">
              <a:xfrm>
                <a:off x="3890" y="1376"/>
                <a:ext cx="13" cy="14"/>
              </a:xfrm>
              <a:custGeom>
                <a:avLst/>
                <a:gdLst>
                  <a:gd name="T0" fmla="*/ 3 w 14"/>
                  <a:gd name="T1" fmla="*/ 14 h 14"/>
                  <a:gd name="T2" fmla="*/ 0 w 14"/>
                  <a:gd name="T3" fmla="*/ 0 h 14"/>
                  <a:gd name="T4" fmla="*/ 12 w 14"/>
                  <a:gd name="T5" fmla="*/ 0 h 14"/>
                  <a:gd name="T6" fmla="*/ 3 w 14"/>
                  <a:gd name="T7" fmla="*/ 14 h 14"/>
                  <a:gd name="T8" fmla="*/ 0 60000 65536"/>
                  <a:gd name="T9" fmla="*/ 0 60000 65536"/>
                  <a:gd name="T10" fmla="*/ 0 60000 65536"/>
                  <a:gd name="T11" fmla="*/ 0 60000 65536"/>
                  <a:gd name="T12" fmla="*/ 0 w 14"/>
                  <a:gd name="T13" fmla="*/ 0 h 14"/>
                  <a:gd name="T14" fmla="*/ 14 w 14"/>
                  <a:gd name="T15" fmla="*/ 14 h 14"/>
                </a:gdLst>
                <a:ahLst/>
                <a:cxnLst>
                  <a:cxn ang="T8">
                    <a:pos x="T0" y="T1"/>
                  </a:cxn>
                  <a:cxn ang="T9">
                    <a:pos x="T2" y="T3"/>
                  </a:cxn>
                  <a:cxn ang="T10">
                    <a:pos x="T4" y="T5"/>
                  </a:cxn>
                  <a:cxn ang="T11">
                    <a:pos x="T6" y="T7"/>
                  </a:cxn>
                </a:cxnLst>
                <a:rect l="T12" t="T13" r="T14" b="T15"/>
                <a:pathLst>
                  <a:path w="14" h="14">
                    <a:moveTo>
                      <a:pt x="3" y="14"/>
                    </a:moveTo>
                    <a:lnTo>
                      <a:pt x="0" y="0"/>
                    </a:lnTo>
                    <a:lnTo>
                      <a:pt x="14" y="0"/>
                    </a:lnTo>
                    <a:lnTo>
                      <a:pt x="3" y="14"/>
                    </a:lnTo>
                    <a:close/>
                  </a:path>
                </a:pathLst>
              </a:custGeom>
              <a:solidFill>
                <a:srgbClr val="F1F0ED"/>
              </a:solidFill>
              <a:ln w="12700">
                <a:noFill/>
                <a:round/>
                <a:headEnd/>
                <a:tailEnd/>
              </a:ln>
            </p:spPr>
            <p:txBody>
              <a:bodyPr lIns="45720" tIns="46800" rIns="45720" bIns="46800" anchor="ctr"/>
              <a:lstStyle/>
              <a:p>
                <a:endParaRPr lang="en-US"/>
              </a:p>
            </p:txBody>
          </p:sp>
          <p:sp>
            <p:nvSpPr>
              <p:cNvPr id="672884" name="Freeform 116"/>
              <p:cNvSpPr>
                <a:spLocks/>
              </p:cNvSpPr>
              <p:nvPr/>
            </p:nvSpPr>
            <p:spPr bwMode="gray">
              <a:xfrm>
                <a:off x="3900" y="1397"/>
                <a:ext cx="22" cy="13"/>
              </a:xfrm>
              <a:custGeom>
                <a:avLst/>
                <a:gdLst>
                  <a:gd name="T0" fmla="*/ 0 w 22"/>
                  <a:gd name="T1" fmla="*/ 8 h 13"/>
                  <a:gd name="T2" fmla="*/ 20 w 22"/>
                  <a:gd name="T3" fmla="*/ 7 h 13"/>
                  <a:gd name="T4" fmla="*/ 9 w 22"/>
                  <a:gd name="T5" fmla="*/ 8 h 13"/>
                  <a:gd name="T6" fmla="*/ 0 w 22"/>
                  <a:gd name="T7" fmla="*/ 8 h 13"/>
                  <a:gd name="T8" fmla="*/ 0 60000 65536"/>
                  <a:gd name="T9" fmla="*/ 0 60000 65536"/>
                  <a:gd name="T10" fmla="*/ 0 60000 65536"/>
                  <a:gd name="T11" fmla="*/ 0 60000 65536"/>
                  <a:gd name="T12" fmla="*/ 0 w 22"/>
                  <a:gd name="T13" fmla="*/ 0 h 13"/>
                  <a:gd name="T14" fmla="*/ 22 w 22"/>
                  <a:gd name="T15" fmla="*/ 13 h 13"/>
                </a:gdLst>
                <a:ahLst/>
                <a:cxnLst>
                  <a:cxn ang="T8">
                    <a:pos x="T0" y="T1"/>
                  </a:cxn>
                  <a:cxn ang="T9">
                    <a:pos x="T2" y="T3"/>
                  </a:cxn>
                  <a:cxn ang="T10">
                    <a:pos x="T4" y="T5"/>
                  </a:cxn>
                  <a:cxn ang="T11">
                    <a:pos x="T6" y="T7"/>
                  </a:cxn>
                </a:cxnLst>
                <a:rect l="T12" t="T13" r="T14" b="T15"/>
                <a:pathLst>
                  <a:path w="22" h="13">
                    <a:moveTo>
                      <a:pt x="0" y="8"/>
                    </a:moveTo>
                    <a:cubicBezTo>
                      <a:pt x="7" y="11"/>
                      <a:pt x="12" y="8"/>
                      <a:pt x="20" y="7"/>
                    </a:cubicBezTo>
                    <a:cubicBezTo>
                      <a:pt x="8" y="0"/>
                      <a:pt x="22" y="13"/>
                      <a:pt x="9" y="8"/>
                    </a:cubicBezTo>
                    <a:cubicBezTo>
                      <a:pt x="3" y="0"/>
                      <a:pt x="7" y="8"/>
                      <a:pt x="0" y="8"/>
                    </a:cubicBezTo>
                    <a:close/>
                  </a:path>
                </a:pathLst>
              </a:custGeom>
              <a:solidFill>
                <a:schemeClr val="tx2"/>
              </a:solidFill>
              <a:ln w="12700">
                <a:noFill/>
                <a:round/>
                <a:headEnd/>
                <a:tailEnd/>
              </a:ln>
            </p:spPr>
            <p:txBody>
              <a:bodyPr lIns="45720" tIns="46800" rIns="45720" bIns="46800" anchor="ctr"/>
              <a:lstStyle/>
              <a:p>
                <a:endParaRPr lang="en-US"/>
              </a:p>
            </p:txBody>
          </p:sp>
          <p:sp>
            <p:nvSpPr>
              <p:cNvPr id="672885" name="Freeform 117"/>
              <p:cNvSpPr>
                <a:spLocks/>
              </p:cNvSpPr>
              <p:nvPr/>
            </p:nvSpPr>
            <p:spPr bwMode="gray">
              <a:xfrm>
                <a:off x="3885" y="1388"/>
                <a:ext cx="10" cy="76"/>
              </a:xfrm>
              <a:custGeom>
                <a:avLst/>
                <a:gdLst>
                  <a:gd name="T0" fmla="*/ 10 w 10"/>
                  <a:gd name="T1" fmla="*/ 0 h 77"/>
                  <a:gd name="T2" fmla="*/ 4 w 10"/>
                  <a:gd name="T3" fmla="*/ 39 h 77"/>
                  <a:gd name="T4" fmla="*/ 4 w 10"/>
                  <a:gd name="T5" fmla="*/ 72 h 77"/>
                  <a:gd name="T6" fmla="*/ 2 w 10"/>
                  <a:gd name="T7" fmla="*/ 60 h 77"/>
                  <a:gd name="T8" fmla="*/ 2 w 10"/>
                  <a:gd name="T9" fmla="*/ 52 h 77"/>
                  <a:gd name="T10" fmla="*/ 4 w 10"/>
                  <a:gd name="T11" fmla="*/ 26 h 77"/>
                  <a:gd name="T12" fmla="*/ 10 w 10"/>
                  <a:gd name="T13" fmla="*/ 0 h 77"/>
                  <a:gd name="T14" fmla="*/ 0 60000 65536"/>
                  <a:gd name="T15" fmla="*/ 0 60000 65536"/>
                  <a:gd name="T16" fmla="*/ 0 60000 65536"/>
                  <a:gd name="T17" fmla="*/ 0 60000 65536"/>
                  <a:gd name="T18" fmla="*/ 0 60000 65536"/>
                  <a:gd name="T19" fmla="*/ 0 60000 65536"/>
                  <a:gd name="T20" fmla="*/ 0 60000 65536"/>
                  <a:gd name="T21" fmla="*/ 0 w 10"/>
                  <a:gd name="T22" fmla="*/ 0 h 77"/>
                  <a:gd name="T23" fmla="*/ 10 w 10"/>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77">
                    <a:moveTo>
                      <a:pt x="10" y="0"/>
                    </a:moveTo>
                    <a:cubicBezTo>
                      <a:pt x="8" y="14"/>
                      <a:pt x="6" y="27"/>
                      <a:pt x="4" y="41"/>
                    </a:cubicBezTo>
                    <a:cubicBezTo>
                      <a:pt x="4" y="42"/>
                      <a:pt x="6" y="72"/>
                      <a:pt x="4" y="74"/>
                    </a:cubicBezTo>
                    <a:cubicBezTo>
                      <a:pt x="1" y="77"/>
                      <a:pt x="3" y="66"/>
                      <a:pt x="2" y="62"/>
                    </a:cubicBezTo>
                    <a:cubicBezTo>
                      <a:pt x="1" y="56"/>
                      <a:pt x="4" y="60"/>
                      <a:pt x="2" y="54"/>
                    </a:cubicBezTo>
                    <a:cubicBezTo>
                      <a:pt x="3" y="46"/>
                      <a:pt x="0" y="34"/>
                      <a:pt x="4" y="26"/>
                    </a:cubicBezTo>
                    <a:cubicBezTo>
                      <a:pt x="6" y="17"/>
                      <a:pt x="3" y="7"/>
                      <a:pt x="10" y="0"/>
                    </a:cubicBezTo>
                    <a:close/>
                  </a:path>
                </a:pathLst>
              </a:custGeom>
              <a:solidFill>
                <a:srgbClr val="923026"/>
              </a:solidFill>
              <a:ln w="12700">
                <a:noFill/>
                <a:round/>
                <a:headEnd/>
                <a:tailEnd/>
              </a:ln>
            </p:spPr>
            <p:txBody>
              <a:bodyPr lIns="45720" tIns="46800" rIns="45720" bIns="46800" anchor="ctr"/>
              <a:lstStyle/>
              <a:p>
                <a:endParaRPr lang="en-US"/>
              </a:p>
            </p:txBody>
          </p:sp>
        </p:grpSp>
      </p:grpSp>
      <p:sp>
        <p:nvSpPr>
          <p:cNvPr id="672886" name="Rectangle 118"/>
          <p:cNvSpPr>
            <a:spLocks noGrp="1" noChangeArrowheads="1"/>
          </p:cNvSpPr>
          <p:nvPr>
            <p:ph type="title"/>
          </p:nvPr>
        </p:nvSpPr>
        <p:spPr>
          <a:xfrm>
            <a:off x="395536" y="0"/>
            <a:ext cx="8281988" cy="904875"/>
          </a:xfrm>
          <a:prstGeom prst="rect">
            <a:avLst/>
          </a:prstGeom>
        </p:spPr>
        <p:txBody>
          <a:bodyPr/>
          <a:lstStyle/>
          <a:p>
            <a:pPr eaLnBrk="1" hangingPunct="1"/>
            <a:r>
              <a:rPr lang="en-US" sz="2800" dirty="0"/>
              <a:t>Global Distributed Manufacturing </a:t>
            </a:r>
            <a:br>
              <a:rPr lang="en-US" sz="2800" dirty="0"/>
            </a:br>
            <a:r>
              <a:rPr lang="en-US" sz="2800" dirty="0"/>
              <a:t>Is The New ‘Norm’</a:t>
            </a:r>
          </a:p>
        </p:txBody>
      </p:sp>
      <p:sp>
        <p:nvSpPr>
          <p:cNvPr id="129143" name="Freeform 119"/>
          <p:cNvSpPr>
            <a:spLocks/>
          </p:cNvSpPr>
          <p:nvPr/>
        </p:nvSpPr>
        <p:spPr bwMode="gray">
          <a:xfrm>
            <a:off x="4267200" y="3895006"/>
            <a:ext cx="412750" cy="1181100"/>
          </a:xfrm>
          <a:custGeom>
            <a:avLst/>
            <a:gdLst>
              <a:gd name="T0" fmla="*/ 333998771 w 172"/>
              <a:gd name="T1" fmla="*/ 2147483647 h 292"/>
              <a:gd name="T2" fmla="*/ 69104423 w 172"/>
              <a:gd name="T3" fmla="*/ 2147483647 h 292"/>
              <a:gd name="T4" fmla="*/ 633446540 w 172"/>
              <a:gd name="T5" fmla="*/ 2147483647 h 292"/>
              <a:gd name="T6" fmla="*/ 990479963 w 172"/>
              <a:gd name="T7" fmla="*/ 2147483647 h 292"/>
              <a:gd name="T8" fmla="*/ 760136748 w 172"/>
              <a:gd name="T9" fmla="*/ 2147483647 h 292"/>
              <a:gd name="T10" fmla="*/ 333998771 w 172"/>
              <a:gd name="T11" fmla="*/ 0 h 292"/>
              <a:gd name="T12" fmla="*/ 0 w 172"/>
              <a:gd name="T13" fmla="*/ 65441827 h 292"/>
              <a:gd name="T14" fmla="*/ 333998771 w 172"/>
              <a:gd name="T15" fmla="*/ 2147483647 h 292"/>
              <a:gd name="T16" fmla="*/ 0 60000 65536"/>
              <a:gd name="T17" fmla="*/ 0 60000 65536"/>
              <a:gd name="T18" fmla="*/ 0 60000 65536"/>
              <a:gd name="T19" fmla="*/ 0 60000 65536"/>
              <a:gd name="T20" fmla="*/ 0 60000 65536"/>
              <a:gd name="T21" fmla="*/ 0 60000 65536"/>
              <a:gd name="T22" fmla="*/ 0 60000 65536"/>
              <a:gd name="T23" fmla="*/ 0 60000 65536"/>
              <a:gd name="T24" fmla="*/ 0 w 172"/>
              <a:gd name="T25" fmla="*/ 0 h 292"/>
              <a:gd name="T26" fmla="*/ 172 w 172"/>
              <a:gd name="T27" fmla="*/ 292 h 2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2" h="292">
                <a:moveTo>
                  <a:pt x="58" y="252"/>
                </a:moveTo>
                <a:lnTo>
                  <a:pt x="12" y="260"/>
                </a:lnTo>
                <a:lnTo>
                  <a:pt x="110" y="292"/>
                </a:lnTo>
                <a:lnTo>
                  <a:pt x="172" y="244"/>
                </a:lnTo>
                <a:lnTo>
                  <a:pt x="132" y="246"/>
                </a:lnTo>
                <a:lnTo>
                  <a:pt x="58" y="0"/>
                </a:lnTo>
                <a:lnTo>
                  <a:pt x="0" y="4"/>
                </a:lnTo>
                <a:lnTo>
                  <a:pt x="58" y="252"/>
                </a:lnTo>
                <a:close/>
              </a:path>
            </a:pathLst>
          </a:custGeom>
          <a:solidFill>
            <a:srgbClr val="FFCC00">
              <a:alpha val="50195"/>
            </a:srgbClr>
          </a:solidFill>
          <a:ln w="12700">
            <a:solidFill>
              <a:srgbClr val="AC8B00"/>
            </a:solidFill>
            <a:prstDash val="dash"/>
            <a:round/>
            <a:headEnd/>
            <a:tailEnd/>
          </a:ln>
        </p:spPr>
        <p:txBody>
          <a:bodyPr lIns="45720" tIns="46800" rIns="45720" bIns="46800" anchor="ctr"/>
          <a:lstStyle/>
          <a:p>
            <a:endParaRPr lang="en-US"/>
          </a:p>
        </p:txBody>
      </p:sp>
      <p:sp>
        <p:nvSpPr>
          <p:cNvPr id="129144" name="Freeform 120"/>
          <p:cNvSpPr>
            <a:spLocks/>
          </p:cNvSpPr>
          <p:nvPr/>
        </p:nvSpPr>
        <p:spPr bwMode="gray">
          <a:xfrm>
            <a:off x="4575175" y="3818806"/>
            <a:ext cx="762000" cy="1133475"/>
          </a:xfrm>
          <a:custGeom>
            <a:avLst/>
            <a:gdLst>
              <a:gd name="T0" fmla="*/ 0 w 480"/>
              <a:gd name="T1" fmla="*/ 65524065 h 714"/>
              <a:gd name="T2" fmla="*/ 388104063 w 480"/>
              <a:gd name="T3" fmla="*/ 1572577359 h 714"/>
              <a:gd name="T4" fmla="*/ 1083667309 w 480"/>
              <a:gd name="T5" fmla="*/ 1534775822 h 714"/>
              <a:gd name="T6" fmla="*/ 1113909176 w 480"/>
              <a:gd name="T7" fmla="*/ 1116428440 h 714"/>
              <a:gd name="T8" fmla="*/ 1003022329 w 480"/>
              <a:gd name="T9" fmla="*/ 715724329 h 714"/>
              <a:gd name="T10" fmla="*/ 1136591370 w 480"/>
              <a:gd name="T11" fmla="*/ 650200289 h 714"/>
              <a:gd name="T12" fmla="*/ 798890320 w 480"/>
              <a:gd name="T13" fmla="*/ 549394073 h 714"/>
              <a:gd name="T14" fmla="*/ 612397218 w 480"/>
              <a:gd name="T15" fmla="*/ 866933850 h 714"/>
              <a:gd name="T16" fmla="*/ 771167815 w 480"/>
              <a:gd name="T17" fmla="*/ 816530544 h 714"/>
              <a:gd name="T18" fmla="*/ 871974238 w 480"/>
              <a:gd name="T19" fmla="*/ 1234876537 h 714"/>
              <a:gd name="T20" fmla="*/ 599797233 w 480"/>
              <a:gd name="T21" fmla="*/ 1333163391 h 714"/>
              <a:gd name="T22" fmla="*/ 241935038 w 480"/>
              <a:gd name="T23" fmla="*/ 0 h 714"/>
              <a:gd name="T24" fmla="*/ 0 w 480"/>
              <a:gd name="T25" fmla="*/ 65524065 h 7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0"/>
              <a:gd name="T40" fmla="*/ 0 h 714"/>
              <a:gd name="T41" fmla="*/ 480 w 480"/>
              <a:gd name="T42" fmla="*/ 714 h 7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0" h="714">
                <a:moveTo>
                  <a:pt x="0" y="26"/>
                </a:moveTo>
                <a:cubicBezTo>
                  <a:pt x="54" y="247"/>
                  <a:pt x="106" y="492"/>
                  <a:pt x="154" y="624"/>
                </a:cubicBezTo>
                <a:cubicBezTo>
                  <a:pt x="184" y="714"/>
                  <a:pt x="376" y="642"/>
                  <a:pt x="430" y="609"/>
                </a:cubicBezTo>
                <a:cubicBezTo>
                  <a:pt x="480" y="578"/>
                  <a:pt x="458" y="492"/>
                  <a:pt x="442" y="443"/>
                </a:cubicBezTo>
                <a:cubicBezTo>
                  <a:pt x="422" y="377"/>
                  <a:pt x="394" y="313"/>
                  <a:pt x="398" y="284"/>
                </a:cubicBezTo>
                <a:lnTo>
                  <a:pt x="451" y="258"/>
                </a:lnTo>
                <a:lnTo>
                  <a:pt x="317" y="218"/>
                </a:lnTo>
                <a:lnTo>
                  <a:pt x="243" y="344"/>
                </a:lnTo>
                <a:cubicBezTo>
                  <a:pt x="259" y="337"/>
                  <a:pt x="288" y="322"/>
                  <a:pt x="306" y="324"/>
                </a:cubicBezTo>
                <a:cubicBezTo>
                  <a:pt x="314" y="371"/>
                  <a:pt x="331" y="430"/>
                  <a:pt x="346" y="490"/>
                </a:cubicBezTo>
                <a:cubicBezTo>
                  <a:pt x="352" y="552"/>
                  <a:pt x="268" y="576"/>
                  <a:pt x="238" y="529"/>
                </a:cubicBezTo>
                <a:cubicBezTo>
                  <a:pt x="203" y="430"/>
                  <a:pt x="120" y="93"/>
                  <a:pt x="96" y="0"/>
                </a:cubicBezTo>
                <a:cubicBezTo>
                  <a:pt x="51" y="13"/>
                  <a:pt x="38" y="13"/>
                  <a:pt x="0" y="26"/>
                </a:cubicBezTo>
                <a:close/>
              </a:path>
            </a:pathLst>
          </a:custGeom>
          <a:solidFill>
            <a:srgbClr val="FFCC00">
              <a:alpha val="50195"/>
            </a:srgbClr>
          </a:solidFill>
          <a:ln w="12700">
            <a:solidFill>
              <a:srgbClr val="AC8B00"/>
            </a:solidFill>
            <a:prstDash val="dash"/>
            <a:round/>
            <a:headEnd/>
            <a:tailEnd/>
          </a:ln>
        </p:spPr>
        <p:txBody>
          <a:bodyPr lIns="45720" tIns="46800" rIns="45720" bIns="46800" anchor="ctr"/>
          <a:lstStyle/>
          <a:p>
            <a:endParaRPr lang="en-US"/>
          </a:p>
        </p:txBody>
      </p:sp>
      <p:sp>
        <p:nvSpPr>
          <p:cNvPr id="129145" name="Freeform 121"/>
          <p:cNvSpPr>
            <a:spLocks/>
          </p:cNvSpPr>
          <p:nvPr/>
        </p:nvSpPr>
        <p:spPr bwMode="gray">
          <a:xfrm>
            <a:off x="6553200" y="3133006"/>
            <a:ext cx="942975" cy="1295400"/>
          </a:xfrm>
          <a:custGeom>
            <a:avLst/>
            <a:gdLst>
              <a:gd name="T0" fmla="*/ 1377800559 w 480"/>
              <a:gd name="T1" fmla="*/ 2147483647 h 576"/>
              <a:gd name="T2" fmla="*/ 1169393314 w 480"/>
              <a:gd name="T3" fmla="*/ 2147483647 h 576"/>
              <a:gd name="T4" fmla="*/ 1690410443 w 480"/>
              <a:gd name="T5" fmla="*/ 2147483647 h 576"/>
              <a:gd name="T6" fmla="*/ 1852503875 w 480"/>
              <a:gd name="T7" fmla="*/ 2147483647 h 576"/>
              <a:gd name="T8" fmla="*/ 1678831499 w 480"/>
              <a:gd name="T9" fmla="*/ 2147483647 h 576"/>
              <a:gd name="T10" fmla="*/ 293312422 w 480"/>
              <a:gd name="T11" fmla="*/ 0 h 576"/>
              <a:gd name="T12" fmla="*/ 0 w 480"/>
              <a:gd name="T13" fmla="*/ 0 h 576"/>
              <a:gd name="T14" fmla="*/ 1377800559 w 480"/>
              <a:gd name="T15" fmla="*/ 2147483647 h 576"/>
              <a:gd name="T16" fmla="*/ 0 60000 65536"/>
              <a:gd name="T17" fmla="*/ 0 60000 65536"/>
              <a:gd name="T18" fmla="*/ 0 60000 65536"/>
              <a:gd name="T19" fmla="*/ 0 60000 65536"/>
              <a:gd name="T20" fmla="*/ 0 60000 65536"/>
              <a:gd name="T21" fmla="*/ 0 60000 65536"/>
              <a:gd name="T22" fmla="*/ 0 60000 65536"/>
              <a:gd name="T23" fmla="*/ 0 60000 65536"/>
              <a:gd name="T24" fmla="*/ 0 w 480"/>
              <a:gd name="T25" fmla="*/ 0 h 576"/>
              <a:gd name="T26" fmla="*/ 480 w 480"/>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 h="576">
                <a:moveTo>
                  <a:pt x="357" y="540"/>
                </a:moveTo>
                <a:lnTo>
                  <a:pt x="303" y="567"/>
                </a:lnTo>
                <a:lnTo>
                  <a:pt x="438" y="576"/>
                </a:lnTo>
                <a:lnTo>
                  <a:pt x="480" y="489"/>
                </a:lnTo>
                <a:lnTo>
                  <a:pt x="435" y="510"/>
                </a:lnTo>
                <a:lnTo>
                  <a:pt x="76" y="0"/>
                </a:lnTo>
                <a:lnTo>
                  <a:pt x="0" y="0"/>
                </a:lnTo>
                <a:lnTo>
                  <a:pt x="357" y="540"/>
                </a:lnTo>
                <a:close/>
              </a:path>
            </a:pathLst>
          </a:custGeom>
          <a:solidFill>
            <a:srgbClr val="FFCC00">
              <a:alpha val="50195"/>
            </a:srgbClr>
          </a:solidFill>
          <a:ln w="12700">
            <a:solidFill>
              <a:srgbClr val="AC8B00"/>
            </a:solidFill>
            <a:prstDash val="dash"/>
            <a:round/>
            <a:headEnd/>
            <a:tailEnd/>
          </a:ln>
        </p:spPr>
        <p:txBody>
          <a:bodyPr lIns="45720" tIns="46800" rIns="45720" bIns="46800" anchor="ctr"/>
          <a:lstStyle/>
          <a:p>
            <a:endParaRPr lang="en-US"/>
          </a:p>
        </p:txBody>
      </p:sp>
      <p:sp>
        <p:nvSpPr>
          <p:cNvPr id="129146" name="Freeform 122"/>
          <p:cNvSpPr>
            <a:spLocks/>
          </p:cNvSpPr>
          <p:nvPr/>
        </p:nvSpPr>
        <p:spPr bwMode="gray">
          <a:xfrm>
            <a:off x="6781800" y="3437806"/>
            <a:ext cx="250825" cy="239713"/>
          </a:xfrm>
          <a:custGeom>
            <a:avLst/>
            <a:gdLst>
              <a:gd name="T0" fmla="*/ 7559675 w 158"/>
              <a:gd name="T1" fmla="*/ 0 h 151"/>
              <a:gd name="T2" fmla="*/ 151209366 w 158"/>
              <a:gd name="T3" fmla="*/ 189012880 h 151"/>
              <a:gd name="T4" fmla="*/ 0 w 158"/>
              <a:gd name="T5" fmla="*/ 372983851 h 151"/>
              <a:gd name="T6" fmla="*/ 113406243 w 158"/>
              <a:gd name="T7" fmla="*/ 372983851 h 151"/>
              <a:gd name="T8" fmla="*/ 204131833 w 158"/>
              <a:gd name="T9" fmla="*/ 234375818 h 151"/>
              <a:gd name="T10" fmla="*/ 279736541 w 158"/>
              <a:gd name="T11" fmla="*/ 370464485 h 151"/>
              <a:gd name="T12" fmla="*/ 398184633 w 158"/>
              <a:gd name="T13" fmla="*/ 380545127 h 151"/>
              <a:gd name="T14" fmla="*/ 257055937 w 158"/>
              <a:gd name="T15" fmla="*/ 191532247 h 151"/>
              <a:gd name="T16" fmla="*/ 388104012 w 158"/>
              <a:gd name="T17" fmla="*/ 12601599 h 151"/>
              <a:gd name="T18" fmla="*/ 284776852 w 158"/>
              <a:gd name="T19" fmla="*/ 12601599 h 151"/>
              <a:gd name="T20" fmla="*/ 204131833 w 158"/>
              <a:gd name="T21" fmla="*/ 151209679 h 151"/>
              <a:gd name="T22" fmla="*/ 128527175 w 158"/>
              <a:gd name="T23" fmla="*/ 0 h 151"/>
              <a:gd name="T24" fmla="*/ 7559675 w 158"/>
              <a:gd name="T25" fmla="*/ 0 h 1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
              <a:gd name="T40" fmla="*/ 0 h 151"/>
              <a:gd name="T41" fmla="*/ 158 w 158"/>
              <a:gd name="T42" fmla="*/ 151 h 1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 h="151">
                <a:moveTo>
                  <a:pt x="3" y="0"/>
                </a:moveTo>
                <a:lnTo>
                  <a:pt x="60" y="75"/>
                </a:lnTo>
                <a:lnTo>
                  <a:pt x="0" y="148"/>
                </a:lnTo>
                <a:lnTo>
                  <a:pt x="45" y="148"/>
                </a:lnTo>
                <a:lnTo>
                  <a:pt x="81" y="93"/>
                </a:lnTo>
                <a:lnTo>
                  <a:pt x="111" y="147"/>
                </a:lnTo>
                <a:lnTo>
                  <a:pt x="158" y="151"/>
                </a:lnTo>
                <a:lnTo>
                  <a:pt x="102" y="76"/>
                </a:lnTo>
                <a:lnTo>
                  <a:pt x="154" y="5"/>
                </a:lnTo>
                <a:lnTo>
                  <a:pt x="113" y="5"/>
                </a:lnTo>
                <a:lnTo>
                  <a:pt x="81" y="60"/>
                </a:lnTo>
                <a:lnTo>
                  <a:pt x="51" y="0"/>
                </a:lnTo>
                <a:lnTo>
                  <a:pt x="3" y="0"/>
                </a:lnTo>
                <a:close/>
              </a:path>
            </a:pathLst>
          </a:custGeom>
          <a:solidFill>
            <a:schemeClr val="tx1"/>
          </a:solidFill>
          <a:ln w="12700">
            <a:noFill/>
            <a:round/>
            <a:headEnd/>
            <a:tailEnd/>
          </a:ln>
        </p:spPr>
        <p:txBody>
          <a:bodyPr lIns="45720" tIns="46800" rIns="45720" bIns="46800" anchor="ctr"/>
          <a:lstStyle/>
          <a:p>
            <a:endParaRPr lang="en-US"/>
          </a:p>
        </p:txBody>
      </p:sp>
      <p:sp>
        <p:nvSpPr>
          <p:cNvPr id="129147" name="Freeform 123"/>
          <p:cNvSpPr>
            <a:spLocks/>
          </p:cNvSpPr>
          <p:nvPr/>
        </p:nvSpPr>
        <p:spPr bwMode="gray">
          <a:xfrm rot="-637180">
            <a:off x="7010400" y="2980606"/>
            <a:ext cx="661988" cy="1166813"/>
          </a:xfrm>
          <a:custGeom>
            <a:avLst/>
            <a:gdLst>
              <a:gd name="T0" fmla="*/ 856978699 w 300"/>
              <a:gd name="T1" fmla="*/ 2147483647 h 551"/>
              <a:gd name="T2" fmla="*/ 623257311 w 300"/>
              <a:gd name="T3" fmla="*/ 2147483647 h 551"/>
              <a:gd name="T4" fmla="*/ 1168607493 w 300"/>
              <a:gd name="T5" fmla="*/ 2147483647 h 551"/>
              <a:gd name="T6" fmla="*/ 1460760331 w 300"/>
              <a:gd name="T7" fmla="*/ 2147483647 h 551"/>
              <a:gd name="T8" fmla="*/ 1256254668 w 300"/>
              <a:gd name="T9" fmla="*/ 2147483647 h 551"/>
              <a:gd name="T10" fmla="*/ 262937182 w 300"/>
              <a:gd name="T11" fmla="*/ 0 h 551"/>
              <a:gd name="T12" fmla="*/ 0 w 300"/>
              <a:gd name="T13" fmla="*/ 62781305 h 551"/>
              <a:gd name="T14" fmla="*/ 856978699 w 300"/>
              <a:gd name="T15" fmla="*/ 2147483647 h 551"/>
              <a:gd name="T16" fmla="*/ 0 60000 65536"/>
              <a:gd name="T17" fmla="*/ 0 60000 65536"/>
              <a:gd name="T18" fmla="*/ 0 60000 65536"/>
              <a:gd name="T19" fmla="*/ 0 60000 65536"/>
              <a:gd name="T20" fmla="*/ 0 60000 65536"/>
              <a:gd name="T21" fmla="*/ 0 60000 65536"/>
              <a:gd name="T22" fmla="*/ 0 60000 65536"/>
              <a:gd name="T23" fmla="*/ 0 60000 65536"/>
              <a:gd name="T24" fmla="*/ 0 w 300"/>
              <a:gd name="T25" fmla="*/ 0 h 551"/>
              <a:gd name="T26" fmla="*/ 300 w 300"/>
              <a:gd name="T27" fmla="*/ 551 h 5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0" h="551">
                <a:moveTo>
                  <a:pt x="176" y="514"/>
                </a:moveTo>
                <a:lnTo>
                  <a:pt x="128" y="526"/>
                </a:lnTo>
                <a:lnTo>
                  <a:pt x="240" y="551"/>
                </a:lnTo>
                <a:lnTo>
                  <a:pt x="300" y="485"/>
                </a:lnTo>
                <a:lnTo>
                  <a:pt x="258" y="497"/>
                </a:lnTo>
                <a:lnTo>
                  <a:pt x="54" y="0"/>
                </a:lnTo>
                <a:lnTo>
                  <a:pt x="0" y="14"/>
                </a:lnTo>
                <a:lnTo>
                  <a:pt x="176" y="514"/>
                </a:lnTo>
                <a:close/>
              </a:path>
            </a:pathLst>
          </a:custGeom>
          <a:solidFill>
            <a:srgbClr val="FFCC00">
              <a:alpha val="50195"/>
            </a:srgbClr>
          </a:solidFill>
          <a:ln w="12700">
            <a:solidFill>
              <a:srgbClr val="AC8B00"/>
            </a:solidFill>
            <a:prstDash val="dash"/>
            <a:round/>
            <a:headEnd/>
            <a:tailEnd/>
          </a:ln>
        </p:spPr>
        <p:txBody>
          <a:bodyPr lIns="45720" tIns="46800" rIns="45720" bIns="46800" anchor="ctr"/>
          <a:lstStyle/>
          <a:p>
            <a:endParaRPr lang="en-US"/>
          </a:p>
        </p:txBody>
      </p:sp>
      <p:sp>
        <p:nvSpPr>
          <p:cNvPr id="129148" name="Freeform 124"/>
          <p:cNvSpPr>
            <a:spLocks/>
          </p:cNvSpPr>
          <p:nvPr/>
        </p:nvSpPr>
        <p:spPr bwMode="gray">
          <a:xfrm>
            <a:off x="7086600" y="3285406"/>
            <a:ext cx="250825" cy="239713"/>
          </a:xfrm>
          <a:custGeom>
            <a:avLst/>
            <a:gdLst>
              <a:gd name="T0" fmla="*/ 7559675 w 158"/>
              <a:gd name="T1" fmla="*/ 0 h 151"/>
              <a:gd name="T2" fmla="*/ 151209366 w 158"/>
              <a:gd name="T3" fmla="*/ 189012880 h 151"/>
              <a:gd name="T4" fmla="*/ 0 w 158"/>
              <a:gd name="T5" fmla="*/ 372983851 h 151"/>
              <a:gd name="T6" fmla="*/ 113406243 w 158"/>
              <a:gd name="T7" fmla="*/ 372983851 h 151"/>
              <a:gd name="T8" fmla="*/ 204131833 w 158"/>
              <a:gd name="T9" fmla="*/ 234375818 h 151"/>
              <a:gd name="T10" fmla="*/ 279736541 w 158"/>
              <a:gd name="T11" fmla="*/ 370464485 h 151"/>
              <a:gd name="T12" fmla="*/ 398184633 w 158"/>
              <a:gd name="T13" fmla="*/ 380545127 h 151"/>
              <a:gd name="T14" fmla="*/ 257055937 w 158"/>
              <a:gd name="T15" fmla="*/ 191532247 h 151"/>
              <a:gd name="T16" fmla="*/ 388104012 w 158"/>
              <a:gd name="T17" fmla="*/ 12601599 h 151"/>
              <a:gd name="T18" fmla="*/ 284776852 w 158"/>
              <a:gd name="T19" fmla="*/ 12601599 h 151"/>
              <a:gd name="T20" fmla="*/ 204131833 w 158"/>
              <a:gd name="T21" fmla="*/ 151209679 h 151"/>
              <a:gd name="T22" fmla="*/ 128527175 w 158"/>
              <a:gd name="T23" fmla="*/ 0 h 151"/>
              <a:gd name="T24" fmla="*/ 7559675 w 158"/>
              <a:gd name="T25" fmla="*/ 0 h 1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
              <a:gd name="T40" fmla="*/ 0 h 151"/>
              <a:gd name="T41" fmla="*/ 158 w 158"/>
              <a:gd name="T42" fmla="*/ 151 h 1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 h="151">
                <a:moveTo>
                  <a:pt x="3" y="0"/>
                </a:moveTo>
                <a:lnTo>
                  <a:pt x="60" y="75"/>
                </a:lnTo>
                <a:lnTo>
                  <a:pt x="0" y="148"/>
                </a:lnTo>
                <a:lnTo>
                  <a:pt x="45" y="148"/>
                </a:lnTo>
                <a:lnTo>
                  <a:pt x="81" y="93"/>
                </a:lnTo>
                <a:lnTo>
                  <a:pt x="111" y="147"/>
                </a:lnTo>
                <a:lnTo>
                  <a:pt x="158" y="151"/>
                </a:lnTo>
                <a:lnTo>
                  <a:pt x="102" y="76"/>
                </a:lnTo>
                <a:lnTo>
                  <a:pt x="154" y="5"/>
                </a:lnTo>
                <a:lnTo>
                  <a:pt x="113" y="5"/>
                </a:lnTo>
                <a:lnTo>
                  <a:pt x="81" y="60"/>
                </a:lnTo>
                <a:lnTo>
                  <a:pt x="51" y="0"/>
                </a:lnTo>
                <a:lnTo>
                  <a:pt x="3" y="0"/>
                </a:lnTo>
                <a:close/>
              </a:path>
            </a:pathLst>
          </a:custGeom>
          <a:solidFill>
            <a:schemeClr val="tx1"/>
          </a:solidFill>
          <a:ln w="12700">
            <a:noFill/>
            <a:round/>
            <a:headEnd/>
            <a:tailEnd/>
          </a:ln>
        </p:spPr>
        <p:txBody>
          <a:bodyPr lIns="45720" tIns="46800" rIns="45720" bIns="46800" anchor="ctr"/>
          <a:lstStyle/>
          <a:p>
            <a:endParaRPr lang="en-US"/>
          </a:p>
        </p:txBody>
      </p:sp>
      <p:grpSp>
        <p:nvGrpSpPr>
          <p:cNvPr id="23" name="Group 125"/>
          <p:cNvGrpSpPr>
            <a:grpSpLocks/>
          </p:cNvGrpSpPr>
          <p:nvPr/>
        </p:nvGrpSpPr>
        <p:grpSpPr bwMode="auto">
          <a:xfrm>
            <a:off x="762000" y="3742606"/>
            <a:ext cx="1600200" cy="1131888"/>
            <a:chOff x="699" y="2715"/>
            <a:chExt cx="897" cy="573"/>
          </a:xfrm>
        </p:grpSpPr>
        <p:sp>
          <p:nvSpPr>
            <p:cNvPr id="672894" name="Freeform 126"/>
            <p:cNvSpPr>
              <a:spLocks/>
            </p:cNvSpPr>
            <p:nvPr/>
          </p:nvSpPr>
          <p:spPr bwMode="gray">
            <a:xfrm rot="378096">
              <a:off x="1011" y="2742"/>
              <a:ext cx="210" cy="327"/>
            </a:xfrm>
            <a:custGeom>
              <a:avLst/>
              <a:gdLst>
                <a:gd name="T0" fmla="*/ 69 w 210"/>
                <a:gd name="T1" fmla="*/ 267 h 327"/>
                <a:gd name="T2" fmla="*/ 0 w 210"/>
                <a:gd name="T3" fmla="*/ 264 h 327"/>
                <a:gd name="T4" fmla="*/ 108 w 210"/>
                <a:gd name="T5" fmla="*/ 327 h 327"/>
                <a:gd name="T6" fmla="*/ 210 w 210"/>
                <a:gd name="T7" fmla="*/ 270 h 327"/>
                <a:gd name="T8" fmla="*/ 150 w 210"/>
                <a:gd name="T9" fmla="*/ 267 h 327"/>
                <a:gd name="T10" fmla="*/ 159 w 210"/>
                <a:gd name="T11" fmla="*/ 0 h 327"/>
                <a:gd name="T12" fmla="*/ 93 w 210"/>
                <a:gd name="T13" fmla="*/ 0 h 327"/>
                <a:gd name="T14" fmla="*/ 69 w 210"/>
                <a:gd name="T15" fmla="*/ 267 h 327"/>
                <a:gd name="T16" fmla="*/ 0 60000 65536"/>
                <a:gd name="T17" fmla="*/ 0 60000 65536"/>
                <a:gd name="T18" fmla="*/ 0 60000 65536"/>
                <a:gd name="T19" fmla="*/ 0 60000 65536"/>
                <a:gd name="T20" fmla="*/ 0 60000 65536"/>
                <a:gd name="T21" fmla="*/ 0 60000 65536"/>
                <a:gd name="T22" fmla="*/ 0 60000 65536"/>
                <a:gd name="T23" fmla="*/ 0 60000 65536"/>
                <a:gd name="T24" fmla="*/ 0 w 210"/>
                <a:gd name="T25" fmla="*/ 0 h 327"/>
                <a:gd name="T26" fmla="*/ 210 w 210"/>
                <a:gd name="T27" fmla="*/ 327 h 3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0" h="327">
                  <a:moveTo>
                    <a:pt x="69" y="267"/>
                  </a:moveTo>
                  <a:lnTo>
                    <a:pt x="0" y="264"/>
                  </a:lnTo>
                  <a:lnTo>
                    <a:pt x="108" y="327"/>
                  </a:lnTo>
                  <a:lnTo>
                    <a:pt x="210" y="270"/>
                  </a:lnTo>
                  <a:lnTo>
                    <a:pt x="150" y="267"/>
                  </a:lnTo>
                  <a:lnTo>
                    <a:pt x="159" y="0"/>
                  </a:lnTo>
                  <a:lnTo>
                    <a:pt x="93" y="0"/>
                  </a:lnTo>
                  <a:lnTo>
                    <a:pt x="69" y="267"/>
                  </a:lnTo>
                  <a:close/>
                </a:path>
              </a:pathLst>
            </a:custGeom>
            <a:solidFill>
              <a:srgbClr val="FFCC00">
                <a:alpha val="50195"/>
              </a:srgbClr>
            </a:solidFill>
            <a:ln w="12700">
              <a:solidFill>
                <a:srgbClr val="AC8B00"/>
              </a:solidFill>
              <a:prstDash val="dash"/>
              <a:round/>
              <a:headEnd/>
              <a:tailEnd/>
            </a:ln>
          </p:spPr>
          <p:txBody>
            <a:bodyPr lIns="45720" tIns="46800" rIns="45720" bIns="46800" anchor="ctr"/>
            <a:lstStyle/>
            <a:p>
              <a:endParaRPr lang="en-US"/>
            </a:p>
          </p:txBody>
        </p:sp>
        <p:sp>
          <p:nvSpPr>
            <p:cNvPr id="672895" name="Freeform 127"/>
            <p:cNvSpPr>
              <a:spLocks/>
            </p:cNvSpPr>
            <p:nvPr/>
          </p:nvSpPr>
          <p:spPr bwMode="gray">
            <a:xfrm rot="634340">
              <a:off x="699" y="2715"/>
              <a:ext cx="207" cy="573"/>
            </a:xfrm>
            <a:custGeom>
              <a:avLst/>
              <a:gdLst>
                <a:gd name="T0" fmla="*/ 60 w 207"/>
                <a:gd name="T1" fmla="*/ 513 h 573"/>
                <a:gd name="T2" fmla="*/ 0 w 207"/>
                <a:gd name="T3" fmla="*/ 507 h 573"/>
                <a:gd name="T4" fmla="*/ 87 w 207"/>
                <a:gd name="T5" fmla="*/ 573 h 573"/>
                <a:gd name="T6" fmla="*/ 204 w 207"/>
                <a:gd name="T7" fmla="*/ 522 h 573"/>
                <a:gd name="T8" fmla="*/ 144 w 207"/>
                <a:gd name="T9" fmla="*/ 519 h 573"/>
                <a:gd name="T10" fmla="*/ 207 w 207"/>
                <a:gd name="T11" fmla="*/ 6 h 573"/>
                <a:gd name="T12" fmla="*/ 147 w 207"/>
                <a:gd name="T13" fmla="*/ 0 h 573"/>
                <a:gd name="T14" fmla="*/ 60 w 207"/>
                <a:gd name="T15" fmla="*/ 513 h 573"/>
                <a:gd name="T16" fmla="*/ 0 60000 65536"/>
                <a:gd name="T17" fmla="*/ 0 60000 65536"/>
                <a:gd name="T18" fmla="*/ 0 60000 65536"/>
                <a:gd name="T19" fmla="*/ 0 60000 65536"/>
                <a:gd name="T20" fmla="*/ 0 60000 65536"/>
                <a:gd name="T21" fmla="*/ 0 60000 65536"/>
                <a:gd name="T22" fmla="*/ 0 60000 65536"/>
                <a:gd name="T23" fmla="*/ 0 60000 65536"/>
                <a:gd name="T24" fmla="*/ 0 w 207"/>
                <a:gd name="T25" fmla="*/ 0 h 573"/>
                <a:gd name="T26" fmla="*/ 207 w 207"/>
                <a:gd name="T27" fmla="*/ 573 h 5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7" h="573">
                  <a:moveTo>
                    <a:pt x="60" y="513"/>
                  </a:moveTo>
                  <a:lnTo>
                    <a:pt x="0" y="507"/>
                  </a:lnTo>
                  <a:lnTo>
                    <a:pt x="87" y="573"/>
                  </a:lnTo>
                  <a:lnTo>
                    <a:pt x="204" y="522"/>
                  </a:lnTo>
                  <a:lnTo>
                    <a:pt x="144" y="519"/>
                  </a:lnTo>
                  <a:lnTo>
                    <a:pt x="207" y="6"/>
                  </a:lnTo>
                  <a:lnTo>
                    <a:pt x="147" y="0"/>
                  </a:lnTo>
                  <a:lnTo>
                    <a:pt x="60" y="513"/>
                  </a:lnTo>
                  <a:close/>
                </a:path>
              </a:pathLst>
            </a:custGeom>
            <a:solidFill>
              <a:srgbClr val="FFCC00">
                <a:alpha val="50195"/>
              </a:srgbClr>
            </a:solidFill>
            <a:ln w="12700">
              <a:solidFill>
                <a:srgbClr val="AC8B00"/>
              </a:solidFill>
              <a:prstDash val="dash"/>
              <a:round/>
              <a:headEnd/>
              <a:tailEnd/>
            </a:ln>
          </p:spPr>
          <p:txBody>
            <a:bodyPr lIns="45720" tIns="46800" rIns="45720" bIns="46800" anchor="ctr"/>
            <a:lstStyle/>
            <a:p>
              <a:endParaRPr lang="en-US"/>
            </a:p>
          </p:txBody>
        </p:sp>
        <p:sp>
          <p:nvSpPr>
            <p:cNvPr id="672896" name="Freeform 128"/>
            <p:cNvSpPr>
              <a:spLocks/>
            </p:cNvSpPr>
            <p:nvPr/>
          </p:nvSpPr>
          <p:spPr bwMode="gray">
            <a:xfrm rot="381871">
              <a:off x="1329" y="2721"/>
              <a:ext cx="267" cy="558"/>
            </a:xfrm>
            <a:custGeom>
              <a:avLst/>
              <a:gdLst>
                <a:gd name="T0" fmla="*/ 3 w 267"/>
                <a:gd name="T1" fmla="*/ 12 h 558"/>
                <a:gd name="T2" fmla="*/ 3 w 267"/>
                <a:gd name="T3" fmla="*/ 474 h 558"/>
                <a:gd name="T4" fmla="*/ 147 w 267"/>
                <a:gd name="T5" fmla="*/ 537 h 558"/>
                <a:gd name="T6" fmla="*/ 231 w 267"/>
                <a:gd name="T7" fmla="*/ 441 h 558"/>
                <a:gd name="T8" fmla="*/ 219 w 267"/>
                <a:gd name="T9" fmla="*/ 264 h 558"/>
                <a:gd name="T10" fmla="*/ 267 w 267"/>
                <a:gd name="T11" fmla="*/ 261 h 558"/>
                <a:gd name="T12" fmla="*/ 171 w 267"/>
                <a:gd name="T13" fmla="*/ 222 h 558"/>
                <a:gd name="T14" fmla="*/ 93 w 267"/>
                <a:gd name="T15" fmla="*/ 270 h 558"/>
                <a:gd name="T16" fmla="*/ 144 w 267"/>
                <a:gd name="T17" fmla="*/ 270 h 558"/>
                <a:gd name="T18" fmla="*/ 159 w 267"/>
                <a:gd name="T19" fmla="*/ 438 h 558"/>
                <a:gd name="T20" fmla="*/ 81 w 267"/>
                <a:gd name="T21" fmla="*/ 447 h 558"/>
                <a:gd name="T22" fmla="*/ 69 w 267"/>
                <a:gd name="T23" fmla="*/ 0 h 558"/>
                <a:gd name="T24" fmla="*/ 3 w 267"/>
                <a:gd name="T25" fmla="*/ 12 h 5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7"/>
                <a:gd name="T40" fmla="*/ 0 h 558"/>
                <a:gd name="T41" fmla="*/ 267 w 267"/>
                <a:gd name="T42" fmla="*/ 558 h 5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7" h="558">
                  <a:moveTo>
                    <a:pt x="3" y="12"/>
                  </a:moveTo>
                  <a:cubicBezTo>
                    <a:pt x="1" y="148"/>
                    <a:pt x="0" y="381"/>
                    <a:pt x="3" y="474"/>
                  </a:cubicBezTo>
                  <a:cubicBezTo>
                    <a:pt x="9" y="558"/>
                    <a:pt x="102" y="540"/>
                    <a:pt x="147" y="537"/>
                  </a:cubicBezTo>
                  <a:cubicBezTo>
                    <a:pt x="191" y="534"/>
                    <a:pt x="237" y="498"/>
                    <a:pt x="231" y="441"/>
                  </a:cubicBezTo>
                  <a:cubicBezTo>
                    <a:pt x="228" y="393"/>
                    <a:pt x="212" y="281"/>
                    <a:pt x="219" y="264"/>
                  </a:cubicBezTo>
                  <a:lnTo>
                    <a:pt x="267" y="261"/>
                  </a:lnTo>
                  <a:lnTo>
                    <a:pt x="171" y="222"/>
                  </a:lnTo>
                  <a:lnTo>
                    <a:pt x="93" y="270"/>
                  </a:lnTo>
                  <a:cubicBezTo>
                    <a:pt x="106" y="271"/>
                    <a:pt x="131" y="264"/>
                    <a:pt x="144" y="270"/>
                  </a:cubicBezTo>
                  <a:cubicBezTo>
                    <a:pt x="144" y="321"/>
                    <a:pt x="159" y="402"/>
                    <a:pt x="159" y="438"/>
                  </a:cubicBezTo>
                  <a:cubicBezTo>
                    <a:pt x="162" y="474"/>
                    <a:pt x="84" y="492"/>
                    <a:pt x="81" y="447"/>
                  </a:cubicBezTo>
                  <a:cubicBezTo>
                    <a:pt x="81" y="381"/>
                    <a:pt x="69" y="58"/>
                    <a:pt x="69" y="0"/>
                  </a:cubicBezTo>
                  <a:cubicBezTo>
                    <a:pt x="39" y="3"/>
                    <a:pt x="27" y="6"/>
                    <a:pt x="3" y="12"/>
                  </a:cubicBezTo>
                  <a:close/>
                </a:path>
              </a:pathLst>
            </a:custGeom>
            <a:solidFill>
              <a:srgbClr val="FFCC00">
                <a:alpha val="50195"/>
              </a:srgbClr>
            </a:solidFill>
            <a:ln w="12700">
              <a:solidFill>
                <a:srgbClr val="AC8B00"/>
              </a:solidFill>
              <a:prstDash val="dash"/>
              <a:round/>
              <a:headEnd/>
              <a:tailEnd/>
            </a:ln>
          </p:spPr>
          <p:txBody>
            <a:bodyPr lIns="45720" tIns="46800" rIns="45720" bIns="46800" anchor="ctr"/>
            <a:lstStyle/>
            <a:p>
              <a:endParaRPr lang="en-US"/>
            </a:p>
          </p:txBody>
        </p:sp>
      </p:grpSp>
      <p:grpSp>
        <p:nvGrpSpPr>
          <p:cNvPr id="24" name="Group 129"/>
          <p:cNvGrpSpPr>
            <a:grpSpLocks/>
          </p:cNvGrpSpPr>
          <p:nvPr/>
        </p:nvGrpSpPr>
        <p:grpSpPr bwMode="auto">
          <a:xfrm>
            <a:off x="5686425" y="2320206"/>
            <a:ext cx="1203325" cy="560388"/>
            <a:chOff x="2402" y="2353"/>
            <a:chExt cx="817" cy="381"/>
          </a:xfrm>
        </p:grpSpPr>
        <p:sp>
          <p:nvSpPr>
            <p:cNvPr id="672898" name="Freeform 130"/>
            <p:cNvSpPr>
              <a:spLocks/>
            </p:cNvSpPr>
            <p:nvPr/>
          </p:nvSpPr>
          <p:spPr bwMode="gray">
            <a:xfrm>
              <a:off x="2402" y="2480"/>
              <a:ext cx="804" cy="240"/>
            </a:xfrm>
            <a:custGeom>
              <a:avLst/>
              <a:gdLst>
                <a:gd name="T0" fmla="*/ 222 w 804"/>
                <a:gd name="T1" fmla="*/ 236 h 240"/>
                <a:gd name="T2" fmla="*/ 110 w 804"/>
                <a:gd name="T3" fmla="*/ 148 h 240"/>
                <a:gd name="T4" fmla="*/ 54 w 804"/>
                <a:gd name="T5" fmla="*/ 144 h 240"/>
                <a:gd name="T6" fmla="*/ 24 w 804"/>
                <a:gd name="T7" fmla="*/ 108 h 240"/>
                <a:gd name="T8" fmla="*/ 70 w 804"/>
                <a:gd name="T9" fmla="*/ 108 h 240"/>
                <a:gd name="T10" fmla="*/ 66 w 804"/>
                <a:gd name="T11" fmla="*/ 102 h 240"/>
                <a:gd name="T12" fmla="*/ 8 w 804"/>
                <a:gd name="T13" fmla="*/ 74 h 240"/>
                <a:gd name="T14" fmla="*/ 48 w 804"/>
                <a:gd name="T15" fmla="*/ 62 h 240"/>
                <a:gd name="T16" fmla="*/ 92 w 804"/>
                <a:gd name="T17" fmla="*/ 36 h 240"/>
                <a:gd name="T18" fmla="*/ 348 w 804"/>
                <a:gd name="T19" fmla="*/ 30 h 240"/>
                <a:gd name="T20" fmla="*/ 804 w 804"/>
                <a:gd name="T21" fmla="*/ 214 h 240"/>
                <a:gd name="T22" fmla="*/ 322 w 804"/>
                <a:gd name="T23" fmla="*/ 240 h 240"/>
                <a:gd name="T24" fmla="*/ 222 w 804"/>
                <a:gd name="T25" fmla="*/ 236 h 2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4"/>
                <a:gd name="T40" fmla="*/ 0 h 240"/>
                <a:gd name="T41" fmla="*/ 804 w 804"/>
                <a:gd name="T42" fmla="*/ 240 h 2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4" h="240">
                  <a:moveTo>
                    <a:pt x="222" y="236"/>
                  </a:moveTo>
                  <a:lnTo>
                    <a:pt x="110" y="148"/>
                  </a:lnTo>
                  <a:cubicBezTo>
                    <a:pt x="80" y="149"/>
                    <a:pt x="84" y="144"/>
                    <a:pt x="54" y="144"/>
                  </a:cubicBezTo>
                  <a:cubicBezTo>
                    <a:pt x="24" y="136"/>
                    <a:pt x="17" y="113"/>
                    <a:pt x="24" y="108"/>
                  </a:cubicBezTo>
                  <a:lnTo>
                    <a:pt x="70" y="108"/>
                  </a:lnTo>
                  <a:cubicBezTo>
                    <a:pt x="62" y="106"/>
                    <a:pt x="38" y="104"/>
                    <a:pt x="66" y="102"/>
                  </a:cubicBezTo>
                  <a:cubicBezTo>
                    <a:pt x="66" y="88"/>
                    <a:pt x="0" y="126"/>
                    <a:pt x="8" y="74"/>
                  </a:cubicBezTo>
                  <a:cubicBezTo>
                    <a:pt x="8" y="63"/>
                    <a:pt x="34" y="68"/>
                    <a:pt x="48" y="62"/>
                  </a:cubicBezTo>
                  <a:cubicBezTo>
                    <a:pt x="62" y="56"/>
                    <a:pt x="42" y="41"/>
                    <a:pt x="92" y="36"/>
                  </a:cubicBezTo>
                  <a:cubicBezTo>
                    <a:pt x="142" y="31"/>
                    <a:pt x="229" y="0"/>
                    <a:pt x="348" y="30"/>
                  </a:cubicBezTo>
                  <a:lnTo>
                    <a:pt x="804" y="214"/>
                  </a:lnTo>
                  <a:lnTo>
                    <a:pt x="322" y="240"/>
                  </a:lnTo>
                  <a:lnTo>
                    <a:pt x="222" y="236"/>
                  </a:lnTo>
                  <a:close/>
                </a:path>
              </a:pathLst>
            </a:custGeom>
            <a:gradFill rotWithShape="1">
              <a:gsLst>
                <a:gs pos="0">
                  <a:srgbClr val="958A6B">
                    <a:alpha val="14000"/>
                  </a:srgbClr>
                </a:gs>
                <a:gs pos="100000">
                  <a:srgbClr val="8E8466">
                    <a:alpha val="28998"/>
                  </a:srgbClr>
                </a:gs>
              </a:gsLst>
              <a:lin ang="5400000" scaled="1"/>
            </a:gradFill>
            <a:ln w="12700">
              <a:noFill/>
              <a:round/>
              <a:headEnd/>
              <a:tailEnd/>
            </a:ln>
          </p:spPr>
          <p:txBody>
            <a:bodyPr lIns="45720" tIns="46800" rIns="45720" bIns="46800" anchor="ctr"/>
            <a:lstStyle/>
            <a:p>
              <a:endParaRPr lang="en-US"/>
            </a:p>
          </p:txBody>
        </p:sp>
        <p:grpSp>
          <p:nvGrpSpPr>
            <p:cNvPr id="25" name="Group 131"/>
            <p:cNvGrpSpPr>
              <a:grpSpLocks/>
            </p:cNvGrpSpPr>
            <p:nvPr/>
          </p:nvGrpSpPr>
          <p:grpSpPr bwMode="auto">
            <a:xfrm>
              <a:off x="2531" y="2353"/>
              <a:ext cx="688" cy="381"/>
              <a:chOff x="2531" y="2353"/>
              <a:chExt cx="688" cy="381"/>
            </a:xfrm>
          </p:grpSpPr>
          <p:sp>
            <p:nvSpPr>
              <p:cNvPr id="129156" name="Freeform 132"/>
              <p:cNvSpPr>
                <a:spLocks/>
              </p:cNvSpPr>
              <p:nvPr/>
            </p:nvSpPr>
            <p:spPr bwMode="gray">
              <a:xfrm>
                <a:off x="2571" y="2442"/>
                <a:ext cx="646" cy="278"/>
              </a:xfrm>
              <a:custGeom>
                <a:avLst/>
                <a:gdLst/>
                <a:ahLst/>
                <a:cxnLst>
                  <a:cxn ang="0">
                    <a:pos x="409" y="10"/>
                  </a:cxn>
                  <a:cxn ang="0">
                    <a:pos x="160" y="21"/>
                  </a:cxn>
                  <a:cxn ang="0">
                    <a:pos x="109" y="0"/>
                  </a:cxn>
                  <a:cxn ang="0">
                    <a:pos x="109" y="67"/>
                  </a:cxn>
                  <a:cxn ang="0">
                    <a:pos x="0" y="70"/>
                  </a:cxn>
                  <a:cxn ang="0">
                    <a:pos x="3" y="172"/>
                  </a:cxn>
                  <a:cxn ang="0">
                    <a:pos x="166" y="304"/>
                  </a:cxn>
                  <a:cxn ang="0">
                    <a:pos x="694" y="273"/>
                  </a:cxn>
                  <a:cxn ang="0">
                    <a:pos x="706" y="178"/>
                  </a:cxn>
                  <a:cxn ang="0">
                    <a:pos x="672" y="162"/>
                  </a:cxn>
                  <a:cxn ang="0">
                    <a:pos x="676" y="111"/>
                  </a:cxn>
                  <a:cxn ang="0">
                    <a:pos x="411" y="10"/>
                  </a:cxn>
                </a:cxnLst>
                <a:rect l="0" t="0" r="r" b="b"/>
                <a:pathLst>
                  <a:path w="706" h="304">
                    <a:moveTo>
                      <a:pt x="409" y="10"/>
                    </a:moveTo>
                    <a:cubicBezTo>
                      <a:pt x="385" y="10"/>
                      <a:pt x="167" y="12"/>
                      <a:pt x="160" y="21"/>
                    </a:cubicBezTo>
                    <a:cubicBezTo>
                      <a:pt x="159" y="26"/>
                      <a:pt x="106" y="0"/>
                      <a:pt x="109" y="0"/>
                    </a:cubicBezTo>
                    <a:lnTo>
                      <a:pt x="109" y="67"/>
                    </a:lnTo>
                    <a:lnTo>
                      <a:pt x="0" y="70"/>
                    </a:lnTo>
                    <a:lnTo>
                      <a:pt x="3" y="172"/>
                    </a:lnTo>
                    <a:lnTo>
                      <a:pt x="166" y="304"/>
                    </a:lnTo>
                    <a:lnTo>
                      <a:pt x="694" y="273"/>
                    </a:lnTo>
                    <a:lnTo>
                      <a:pt x="706" y="178"/>
                    </a:lnTo>
                    <a:lnTo>
                      <a:pt x="672" y="162"/>
                    </a:lnTo>
                    <a:lnTo>
                      <a:pt x="676" y="111"/>
                    </a:lnTo>
                    <a:lnTo>
                      <a:pt x="411" y="10"/>
                    </a:lnTo>
                  </a:path>
                </a:pathLst>
              </a:custGeom>
              <a:gradFill rotWithShape="1">
                <a:gsLst>
                  <a:gs pos="0">
                    <a:schemeClr val="bg2">
                      <a:gamma/>
                      <a:shade val="46275"/>
                      <a:invGamma/>
                    </a:schemeClr>
                  </a:gs>
                  <a:gs pos="100000">
                    <a:schemeClr val="bg2"/>
                  </a:gs>
                </a:gsLst>
                <a:lin ang="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129157" name="Freeform 133"/>
              <p:cNvSpPr>
                <a:spLocks/>
              </p:cNvSpPr>
              <p:nvPr/>
            </p:nvSpPr>
            <p:spPr bwMode="gray">
              <a:xfrm>
                <a:off x="2665" y="2442"/>
                <a:ext cx="521" cy="110"/>
              </a:xfrm>
              <a:custGeom>
                <a:avLst/>
                <a:gdLst/>
                <a:ahLst/>
                <a:cxnLst>
                  <a:cxn ang="0">
                    <a:pos x="0" y="6"/>
                  </a:cxn>
                  <a:cxn ang="0">
                    <a:pos x="313" y="0"/>
                  </a:cxn>
                  <a:cxn ang="0">
                    <a:pos x="327" y="0"/>
                  </a:cxn>
                  <a:cxn ang="0">
                    <a:pos x="570" y="112"/>
                  </a:cxn>
                  <a:cxn ang="0">
                    <a:pos x="171" y="121"/>
                  </a:cxn>
                  <a:cxn ang="0">
                    <a:pos x="0" y="6"/>
                  </a:cxn>
                </a:cxnLst>
                <a:rect l="0" t="0" r="r" b="b"/>
                <a:pathLst>
                  <a:path w="570" h="121">
                    <a:moveTo>
                      <a:pt x="0" y="6"/>
                    </a:moveTo>
                    <a:cubicBezTo>
                      <a:pt x="3" y="7"/>
                      <a:pt x="261" y="2"/>
                      <a:pt x="313" y="0"/>
                    </a:cubicBezTo>
                    <a:lnTo>
                      <a:pt x="327" y="0"/>
                    </a:lnTo>
                    <a:lnTo>
                      <a:pt x="570" y="112"/>
                    </a:lnTo>
                    <a:lnTo>
                      <a:pt x="171" y="121"/>
                    </a:lnTo>
                    <a:lnTo>
                      <a:pt x="0" y="6"/>
                    </a:lnTo>
                    <a:close/>
                  </a:path>
                </a:pathLst>
              </a:custGeom>
              <a:gradFill rotWithShape="1">
                <a:gsLst>
                  <a:gs pos="0">
                    <a:schemeClr val="bg2"/>
                  </a:gs>
                  <a:gs pos="100000">
                    <a:schemeClr val="bg2">
                      <a:gamma/>
                      <a:shade val="86275"/>
                      <a:invGamma/>
                    </a:schemeClr>
                  </a:gs>
                </a:gsLst>
                <a:lin ang="540000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672902" name="Freeform 134"/>
              <p:cNvSpPr>
                <a:spLocks/>
              </p:cNvSpPr>
              <p:nvPr/>
            </p:nvSpPr>
            <p:spPr bwMode="gray">
              <a:xfrm>
                <a:off x="2819" y="2544"/>
                <a:ext cx="371" cy="58"/>
              </a:xfrm>
              <a:custGeom>
                <a:avLst/>
                <a:gdLst>
                  <a:gd name="T0" fmla="*/ 340 w 405"/>
                  <a:gd name="T1" fmla="*/ 0 h 63"/>
                  <a:gd name="T2" fmla="*/ 0 w 405"/>
                  <a:gd name="T3" fmla="*/ 6 h 63"/>
                  <a:gd name="T4" fmla="*/ 0 w 405"/>
                  <a:gd name="T5" fmla="*/ 53 h 63"/>
                  <a:gd name="T6" fmla="*/ 336 w 405"/>
                  <a:gd name="T7" fmla="*/ 43 h 63"/>
                  <a:gd name="T8" fmla="*/ 0 60000 65536"/>
                  <a:gd name="T9" fmla="*/ 0 60000 65536"/>
                  <a:gd name="T10" fmla="*/ 0 60000 65536"/>
                  <a:gd name="T11" fmla="*/ 0 60000 65536"/>
                  <a:gd name="T12" fmla="*/ 0 w 405"/>
                  <a:gd name="T13" fmla="*/ 0 h 63"/>
                  <a:gd name="T14" fmla="*/ 405 w 405"/>
                  <a:gd name="T15" fmla="*/ 63 h 63"/>
                </a:gdLst>
                <a:ahLst/>
                <a:cxnLst>
                  <a:cxn ang="T8">
                    <a:pos x="T0" y="T1"/>
                  </a:cxn>
                  <a:cxn ang="T9">
                    <a:pos x="T2" y="T3"/>
                  </a:cxn>
                  <a:cxn ang="T10">
                    <a:pos x="T4" y="T5"/>
                  </a:cxn>
                  <a:cxn ang="T11">
                    <a:pos x="T6" y="T7"/>
                  </a:cxn>
                </a:cxnLst>
                <a:rect l="T12" t="T13" r="T14" b="T15"/>
                <a:pathLst>
                  <a:path w="405" h="63">
                    <a:moveTo>
                      <a:pt x="405" y="0"/>
                    </a:moveTo>
                    <a:lnTo>
                      <a:pt x="0" y="8"/>
                    </a:lnTo>
                    <a:lnTo>
                      <a:pt x="0" y="63"/>
                    </a:lnTo>
                    <a:lnTo>
                      <a:pt x="401" y="51"/>
                    </a:lnTo>
                  </a:path>
                </a:pathLst>
              </a:custGeom>
              <a:solidFill>
                <a:srgbClr val="C0C0C0"/>
              </a:solidFill>
              <a:ln w="12700">
                <a:noFill/>
                <a:round/>
                <a:headEnd/>
                <a:tailEnd/>
              </a:ln>
            </p:spPr>
            <p:txBody>
              <a:bodyPr lIns="45720" tIns="46800" rIns="45720" bIns="46800" anchor="ctr"/>
              <a:lstStyle/>
              <a:p>
                <a:endParaRPr lang="en-US"/>
              </a:p>
            </p:txBody>
          </p:sp>
          <p:sp>
            <p:nvSpPr>
              <p:cNvPr id="672903" name="Freeform 135"/>
              <p:cNvSpPr>
                <a:spLocks/>
              </p:cNvSpPr>
              <p:nvPr/>
            </p:nvSpPr>
            <p:spPr bwMode="gray">
              <a:xfrm>
                <a:off x="2723" y="2605"/>
                <a:ext cx="496" cy="117"/>
              </a:xfrm>
              <a:custGeom>
                <a:avLst/>
                <a:gdLst>
                  <a:gd name="T0" fmla="*/ 5 w 542"/>
                  <a:gd name="T1" fmla="*/ 17 h 128"/>
                  <a:gd name="T2" fmla="*/ 0 w 542"/>
                  <a:gd name="T3" fmla="*/ 107 h 128"/>
                  <a:gd name="T4" fmla="*/ 444 w 542"/>
                  <a:gd name="T5" fmla="*/ 80 h 128"/>
                  <a:gd name="T6" fmla="*/ 454 w 542"/>
                  <a:gd name="T7" fmla="*/ 0 h 128"/>
                  <a:gd name="T8" fmla="*/ 5 w 542"/>
                  <a:gd name="T9" fmla="*/ 17 h 128"/>
                  <a:gd name="T10" fmla="*/ 0 60000 65536"/>
                  <a:gd name="T11" fmla="*/ 0 60000 65536"/>
                  <a:gd name="T12" fmla="*/ 0 60000 65536"/>
                  <a:gd name="T13" fmla="*/ 0 60000 65536"/>
                  <a:gd name="T14" fmla="*/ 0 60000 65536"/>
                  <a:gd name="T15" fmla="*/ 0 w 542"/>
                  <a:gd name="T16" fmla="*/ 0 h 128"/>
                  <a:gd name="T17" fmla="*/ 542 w 542"/>
                  <a:gd name="T18" fmla="*/ 128 h 128"/>
                </a:gdLst>
                <a:ahLst/>
                <a:cxnLst>
                  <a:cxn ang="T10">
                    <a:pos x="T0" y="T1"/>
                  </a:cxn>
                  <a:cxn ang="T11">
                    <a:pos x="T2" y="T3"/>
                  </a:cxn>
                  <a:cxn ang="T12">
                    <a:pos x="T4" y="T5"/>
                  </a:cxn>
                  <a:cxn ang="T13">
                    <a:pos x="T6" y="T7"/>
                  </a:cxn>
                  <a:cxn ang="T14">
                    <a:pos x="T8" y="T9"/>
                  </a:cxn>
                </a:cxnLst>
                <a:rect l="T15" t="T16" r="T17" b="T18"/>
                <a:pathLst>
                  <a:path w="542" h="128">
                    <a:moveTo>
                      <a:pt x="5" y="21"/>
                    </a:moveTo>
                    <a:lnTo>
                      <a:pt x="0" y="128"/>
                    </a:lnTo>
                    <a:lnTo>
                      <a:pt x="530" y="96"/>
                    </a:lnTo>
                    <a:lnTo>
                      <a:pt x="542" y="0"/>
                    </a:lnTo>
                    <a:lnTo>
                      <a:pt x="5" y="21"/>
                    </a:lnTo>
                    <a:close/>
                  </a:path>
                </a:pathLst>
              </a:custGeom>
              <a:solidFill>
                <a:srgbClr val="C0C0C0"/>
              </a:solidFill>
              <a:ln w="12700">
                <a:noFill/>
                <a:round/>
                <a:headEnd/>
                <a:tailEnd/>
              </a:ln>
            </p:spPr>
            <p:txBody>
              <a:bodyPr lIns="45720" tIns="46800" rIns="45720" bIns="46800" anchor="ctr"/>
              <a:lstStyle/>
              <a:p>
                <a:endParaRPr lang="en-US"/>
              </a:p>
            </p:txBody>
          </p:sp>
          <p:sp>
            <p:nvSpPr>
              <p:cNvPr id="672904" name="Freeform 136"/>
              <p:cNvSpPr>
                <a:spLocks/>
              </p:cNvSpPr>
              <p:nvPr/>
            </p:nvSpPr>
            <p:spPr bwMode="gray">
              <a:xfrm>
                <a:off x="2698" y="2469"/>
                <a:ext cx="121" cy="133"/>
              </a:xfrm>
              <a:custGeom>
                <a:avLst/>
                <a:gdLst>
                  <a:gd name="T0" fmla="*/ 0 w 133"/>
                  <a:gd name="T1" fmla="*/ 0 h 145"/>
                  <a:gd name="T2" fmla="*/ 0 w 133"/>
                  <a:gd name="T3" fmla="*/ 49 h 145"/>
                  <a:gd name="T4" fmla="*/ 96 w 133"/>
                  <a:gd name="T5" fmla="*/ 114 h 145"/>
                  <a:gd name="T6" fmla="*/ 109 w 133"/>
                  <a:gd name="T7" fmla="*/ 122 h 145"/>
                  <a:gd name="T8" fmla="*/ 110 w 133"/>
                  <a:gd name="T9" fmla="*/ 74 h 145"/>
                  <a:gd name="T10" fmla="*/ 0 w 133"/>
                  <a:gd name="T11" fmla="*/ 0 h 145"/>
                  <a:gd name="T12" fmla="*/ 0 60000 65536"/>
                  <a:gd name="T13" fmla="*/ 0 60000 65536"/>
                  <a:gd name="T14" fmla="*/ 0 60000 65536"/>
                  <a:gd name="T15" fmla="*/ 0 60000 65536"/>
                  <a:gd name="T16" fmla="*/ 0 60000 65536"/>
                  <a:gd name="T17" fmla="*/ 0 60000 65536"/>
                  <a:gd name="T18" fmla="*/ 0 w 133"/>
                  <a:gd name="T19" fmla="*/ 0 h 145"/>
                  <a:gd name="T20" fmla="*/ 133 w 133"/>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33" h="145">
                    <a:moveTo>
                      <a:pt x="0" y="0"/>
                    </a:moveTo>
                    <a:lnTo>
                      <a:pt x="0" y="58"/>
                    </a:lnTo>
                    <a:cubicBezTo>
                      <a:pt x="36" y="85"/>
                      <a:pt x="93" y="121"/>
                      <a:pt x="115" y="135"/>
                    </a:cubicBezTo>
                    <a:lnTo>
                      <a:pt x="132" y="145"/>
                    </a:lnTo>
                    <a:lnTo>
                      <a:pt x="133" y="88"/>
                    </a:lnTo>
                    <a:lnTo>
                      <a:pt x="0" y="0"/>
                    </a:lnTo>
                    <a:close/>
                  </a:path>
                </a:pathLst>
              </a:custGeom>
              <a:solidFill>
                <a:schemeClr val="accent2"/>
              </a:solidFill>
              <a:ln w="12700">
                <a:noFill/>
                <a:round/>
                <a:headEnd/>
                <a:tailEnd/>
              </a:ln>
            </p:spPr>
            <p:txBody>
              <a:bodyPr lIns="45720" tIns="46800" rIns="45720" bIns="46800" anchor="ctr"/>
              <a:lstStyle/>
              <a:p>
                <a:endParaRPr lang="en-US"/>
              </a:p>
            </p:txBody>
          </p:sp>
          <p:sp>
            <p:nvSpPr>
              <p:cNvPr id="672905" name="Freeform 137"/>
              <p:cNvSpPr>
                <a:spLocks/>
              </p:cNvSpPr>
              <p:nvPr/>
            </p:nvSpPr>
            <p:spPr bwMode="gray">
              <a:xfrm>
                <a:off x="2854" y="2552"/>
                <a:ext cx="67" cy="54"/>
              </a:xfrm>
              <a:custGeom>
                <a:avLst/>
                <a:gdLst>
                  <a:gd name="T0" fmla="*/ 1 w 114"/>
                  <a:gd name="T1" fmla="*/ 5 h 58"/>
                  <a:gd name="T2" fmla="*/ 1 w 114"/>
                  <a:gd name="T3" fmla="*/ 44 h 58"/>
                  <a:gd name="T4" fmla="*/ 4 w 114"/>
                  <a:gd name="T5" fmla="*/ 45 h 58"/>
                  <a:gd name="T6" fmla="*/ 5 w 114"/>
                  <a:gd name="T7" fmla="*/ 7 h 58"/>
                  <a:gd name="T8" fmla="*/ 8 w 114"/>
                  <a:gd name="T9" fmla="*/ 7 h 58"/>
                  <a:gd name="T10" fmla="*/ 7 w 114"/>
                  <a:gd name="T11" fmla="*/ 44 h 58"/>
                  <a:gd name="T12" fmla="*/ 11 w 114"/>
                  <a:gd name="T13" fmla="*/ 44 h 58"/>
                  <a:gd name="T14" fmla="*/ 11 w 114"/>
                  <a:gd name="T15" fmla="*/ 7 h 58"/>
                  <a:gd name="T16" fmla="*/ 15 w 114"/>
                  <a:gd name="T17" fmla="*/ 7 h 58"/>
                  <a:gd name="T18" fmla="*/ 15 w 114"/>
                  <a:gd name="T19" fmla="*/ 41 h 58"/>
                  <a:gd name="T20" fmla="*/ 18 w 114"/>
                  <a:gd name="T21" fmla="*/ 44 h 58"/>
                  <a:gd name="T22" fmla="*/ 19 w 114"/>
                  <a:gd name="T23" fmla="*/ 7 h 58"/>
                  <a:gd name="T24" fmla="*/ 20 w 114"/>
                  <a:gd name="T25" fmla="*/ 5 h 58"/>
                  <a:gd name="T26" fmla="*/ 22 w 114"/>
                  <a:gd name="T27" fmla="*/ 7 h 58"/>
                  <a:gd name="T28" fmla="*/ 22 w 114"/>
                  <a:gd name="T29" fmla="*/ 44 h 58"/>
                  <a:gd name="T30" fmla="*/ 25 w 114"/>
                  <a:gd name="T31" fmla="*/ 44 h 58"/>
                  <a:gd name="T32" fmla="*/ 25 w 114"/>
                  <a:gd name="T33" fmla="*/ 7 h 58"/>
                  <a:gd name="T34" fmla="*/ 28 w 114"/>
                  <a:gd name="T35" fmla="*/ 6 h 58"/>
                  <a:gd name="T36" fmla="*/ 29 w 114"/>
                  <a:gd name="T37" fmla="*/ 44 h 58"/>
                  <a:gd name="T38" fmla="*/ 32 w 114"/>
                  <a:gd name="T39" fmla="*/ 44 h 58"/>
                  <a:gd name="T40" fmla="*/ 33 w 114"/>
                  <a:gd name="T41" fmla="*/ 4 h 58"/>
                  <a:gd name="T42" fmla="*/ 36 w 114"/>
                  <a:gd name="T43" fmla="*/ 4 h 58"/>
                  <a:gd name="T44" fmla="*/ 36 w 114"/>
                  <a:gd name="T45" fmla="*/ 45 h 58"/>
                  <a:gd name="T46" fmla="*/ 39 w 114"/>
                  <a:gd name="T47" fmla="*/ 43 h 58"/>
                  <a:gd name="T48" fmla="*/ 39 w 114"/>
                  <a:gd name="T49" fmla="*/ 0 h 58"/>
                  <a:gd name="T50" fmla="*/ 1 w 114"/>
                  <a:gd name="T51" fmla="*/ 4 h 58"/>
                  <a:gd name="T52" fmla="*/ 1 w 114"/>
                  <a:gd name="T53" fmla="*/ 5 h 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4"/>
                  <a:gd name="T82" fmla="*/ 0 h 58"/>
                  <a:gd name="T83" fmla="*/ 114 w 114"/>
                  <a:gd name="T84" fmla="*/ 58 h 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4" h="58">
                    <a:moveTo>
                      <a:pt x="4" y="5"/>
                    </a:moveTo>
                    <a:cubicBezTo>
                      <a:pt x="3" y="20"/>
                      <a:pt x="0" y="36"/>
                      <a:pt x="1" y="51"/>
                    </a:cubicBezTo>
                    <a:cubicBezTo>
                      <a:pt x="1" y="53"/>
                      <a:pt x="12" y="52"/>
                      <a:pt x="12" y="52"/>
                    </a:cubicBezTo>
                    <a:cubicBezTo>
                      <a:pt x="12" y="37"/>
                      <a:pt x="11" y="22"/>
                      <a:pt x="13" y="7"/>
                    </a:cubicBezTo>
                    <a:cubicBezTo>
                      <a:pt x="13" y="5"/>
                      <a:pt x="22" y="5"/>
                      <a:pt x="22" y="8"/>
                    </a:cubicBezTo>
                    <a:cubicBezTo>
                      <a:pt x="22" y="22"/>
                      <a:pt x="20" y="36"/>
                      <a:pt x="21" y="50"/>
                    </a:cubicBezTo>
                    <a:cubicBezTo>
                      <a:pt x="21" y="54"/>
                      <a:pt x="29" y="53"/>
                      <a:pt x="31" y="51"/>
                    </a:cubicBezTo>
                    <a:cubicBezTo>
                      <a:pt x="32" y="36"/>
                      <a:pt x="32" y="22"/>
                      <a:pt x="33" y="8"/>
                    </a:cubicBezTo>
                    <a:cubicBezTo>
                      <a:pt x="33" y="1"/>
                      <a:pt x="43" y="5"/>
                      <a:pt x="43" y="8"/>
                    </a:cubicBezTo>
                    <a:cubicBezTo>
                      <a:pt x="42" y="22"/>
                      <a:pt x="45" y="33"/>
                      <a:pt x="45" y="47"/>
                    </a:cubicBezTo>
                    <a:cubicBezTo>
                      <a:pt x="45" y="52"/>
                      <a:pt x="47" y="53"/>
                      <a:pt x="51" y="51"/>
                    </a:cubicBezTo>
                    <a:cubicBezTo>
                      <a:pt x="52" y="37"/>
                      <a:pt x="54" y="23"/>
                      <a:pt x="54" y="9"/>
                    </a:cubicBezTo>
                    <a:cubicBezTo>
                      <a:pt x="54" y="5"/>
                      <a:pt x="48" y="7"/>
                      <a:pt x="57" y="5"/>
                    </a:cubicBezTo>
                    <a:cubicBezTo>
                      <a:pt x="64" y="6"/>
                      <a:pt x="62" y="5"/>
                      <a:pt x="64" y="8"/>
                    </a:cubicBezTo>
                    <a:cubicBezTo>
                      <a:pt x="65" y="22"/>
                      <a:pt x="63" y="35"/>
                      <a:pt x="64" y="50"/>
                    </a:cubicBezTo>
                    <a:cubicBezTo>
                      <a:pt x="64" y="55"/>
                      <a:pt x="72" y="54"/>
                      <a:pt x="72" y="51"/>
                    </a:cubicBezTo>
                    <a:cubicBezTo>
                      <a:pt x="72" y="36"/>
                      <a:pt x="72" y="22"/>
                      <a:pt x="73" y="8"/>
                    </a:cubicBezTo>
                    <a:cubicBezTo>
                      <a:pt x="73" y="3"/>
                      <a:pt x="79" y="4"/>
                      <a:pt x="82" y="6"/>
                    </a:cubicBezTo>
                    <a:cubicBezTo>
                      <a:pt x="83" y="21"/>
                      <a:pt x="82" y="36"/>
                      <a:pt x="84" y="51"/>
                    </a:cubicBezTo>
                    <a:cubicBezTo>
                      <a:pt x="84" y="54"/>
                      <a:pt x="93" y="53"/>
                      <a:pt x="93" y="50"/>
                    </a:cubicBezTo>
                    <a:cubicBezTo>
                      <a:pt x="93" y="34"/>
                      <a:pt x="91" y="9"/>
                      <a:pt x="96" y="4"/>
                    </a:cubicBezTo>
                    <a:cubicBezTo>
                      <a:pt x="106" y="1"/>
                      <a:pt x="100" y="8"/>
                      <a:pt x="103" y="4"/>
                    </a:cubicBezTo>
                    <a:cubicBezTo>
                      <a:pt x="104" y="20"/>
                      <a:pt x="103" y="36"/>
                      <a:pt x="105" y="52"/>
                    </a:cubicBezTo>
                    <a:cubicBezTo>
                      <a:pt x="106" y="58"/>
                      <a:pt x="112" y="51"/>
                      <a:pt x="112" y="49"/>
                    </a:cubicBezTo>
                    <a:lnTo>
                      <a:pt x="114" y="0"/>
                    </a:lnTo>
                    <a:lnTo>
                      <a:pt x="4" y="4"/>
                    </a:lnTo>
                    <a:lnTo>
                      <a:pt x="4" y="5"/>
                    </a:lnTo>
                    <a:close/>
                  </a:path>
                </a:pathLst>
              </a:custGeom>
              <a:solidFill>
                <a:srgbClr val="808080"/>
              </a:solidFill>
              <a:ln w="12700">
                <a:noFill/>
                <a:round/>
                <a:headEnd/>
                <a:tailEnd/>
              </a:ln>
            </p:spPr>
            <p:txBody>
              <a:bodyPr lIns="45720" tIns="46800" rIns="45720" bIns="46800" anchor="ctr"/>
              <a:lstStyle/>
              <a:p>
                <a:endParaRPr lang="en-US"/>
              </a:p>
            </p:txBody>
          </p:sp>
          <p:sp>
            <p:nvSpPr>
              <p:cNvPr id="672906" name="Freeform 138"/>
              <p:cNvSpPr>
                <a:spLocks/>
              </p:cNvSpPr>
              <p:nvPr/>
            </p:nvSpPr>
            <p:spPr bwMode="gray">
              <a:xfrm>
                <a:off x="2894" y="2673"/>
                <a:ext cx="38" cy="39"/>
              </a:xfrm>
              <a:custGeom>
                <a:avLst/>
                <a:gdLst>
                  <a:gd name="T0" fmla="*/ 35 w 41"/>
                  <a:gd name="T1" fmla="*/ 0 h 42"/>
                  <a:gd name="T2" fmla="*/ 2 w 41"/>
                  <a:gd name="T3" fmla="*/ 2 h 42"/>
                  <a:gd name="T4" fmla="*/ 0 w 41"/>
                  <a:gd name="T5" fmla="*/ 36 h 42"/>
                  <a:gd name="T6" fmla="*/ 32 w 41"/>
                  <a:gd name="T7" fmla="*/ 35 h 42"/>
                  <a:gd name="T8" fmla="*/ 35 w 41"/>
                  <a:gd name="T9" fmla="*/ 0 h 42"/>
                  <a:gd name="T10" fmla="*/ 0 60000 65536"/>
                  <a:gd name="T11" fmla="*/ 0 60000 65536"/>
                  <a:gd name="T12" fmla="*/ 0 60000 65536"/>
                  <a:gd name="T13" fmla="*/ 0 60000 65536"/>
                  <a:gd name="T14" fmla="*/ 0 60000 65536"/>
                  <a:gd name="T15" fmla="*/ 0 w 41"/>
                  <a:gd name="T16" fmla="*/ 0 h 42"/>
                  <a:gd name="T17" fmla="*/ 41 w 41"/>
                  <a:gd name="T18" fmla="*/ 42 h 42"/>
                </a:gdLst>
                <a:ahLst/>
                <a:cxnLst>
                  <a:cxn ang="T10">
                    <a:pos x="T0" y="T1"/>
                  </a:cxn>
                  <a:cxn ang="T11">
                    <a:pos x="T2" y="T3"/>
                  </a:cxn>
                  <a:cxn ang="T12">
                    <a:pos x="T4" y="T5"/>
                  </a:cxn>
                  <a:cxn ang="T13">
                    <a:pos x="T6" y="T7"/>
                  </a:cxn>
                  <a:cxn ang="T14">
                    <a:pos x="T8" y="T9"/>
                  </a:cxn>
                </a:cxnLst>
                <a:rect l="T15" t="T16" r="T17" b="T18"/>
                <a:pathLst>
                  <a:path w="41" h="42">
                    <a:moveTo>
                      <a:pt x="41" y="0"/>
                    </a:moveTo>
                    <a:lnTo>
                      <a:pt x="2" y="2"/>
                    </a:lnTo>
                    <a:lnTo>
                      <a:pt x="0" y="42"/>
                    </a:lnTo>
                    <a:lnTo>
                      <a:pt x="38" y="41"/>
                    </a:lnTo>
                    <a:lnTo>
                      <a:pt x="41" y="0"/>
                    </a:lnTo>
                    <a:close/>
                  </a:path>
                </a:pathLst>
              </a:custGeom>
              <a:solidFill>
                <a:srgbClr val="5F5F5F"/>
              </a:solidFill>
              <a:ln w="12700">
                <a:noFill/>
                <a:round/>
                <a:headEnd/>
                <a:tailEnd/>
              </a:ln>
            </p:spPr>
            <p:txBody>
              <a:bodyPr lIns="45720" tIns="46800" rIns="45720" bIns="46800" anchor="ctr"/>
              <a:lstStyle/>
              <a:p>
                <a:endParaRPr lang="en-US"/>
              </a:p>
            </p:txBody>
          </p:sp>
          <p:sp>
            <p:nvSpPr>
              <p:cNvPr id="672907" name="Freeform 139"/>
              <p:cNvSpPr>
                <a:spLocks/>
              </p:cNvSpPr>
              <p:nvPr/>
            </p:nvSpPr>
            <p:spPr bwMode="gray">
              <a:xfrm>
                <a:off x="2731" y="2631"/>
                <a:ext cx="50" cy="93"/>
              </a:xfrm>
              <a:custGeom>
                <a:avLst/>
                <a:gdLst>
                  <a:gd name="T0" fmla="*/ 7 w 55"/>
                  <a:gd name="T1" fmla="*/ 6 h 101"/>
                  <a:gd name="T2" fmla="*/ 1 w 55"/>
                  <a:gd name="T3" fmla="*/ 76 h 101"/>
                  <a:gd name="T4" fmla="*/ 5 w 55"/>
                  <a:gd name="T5" fmla="*/ 78 h 101"/>
                  <a:gd name="T6" fmla="*/ 10 w 55"/>
                  <a:gd name="T7" fmla="*/ 8 h 101"/>
                  <a:gd name="T8" fmla="*/ 13 w 55"/>
                  <a:gd name="T9" fmla="*/ 10 h 101"/>
                  <a:gd name="T10" fmla="*/ 8 w 55"/>
                  <a:gd name="T11" fmla="*/ 75 h 101"/>
                  <a:gd name="T12" fmla="*/ 12 w 55"/>
                  <a:gd name="T13" fmla="*/ 77 h 101"/>
                  <a:gd name="T14" fmla="*/ 16 w 55"/>
                  <a:gd name="T15" fmla="*/ 11 h 101"/>
                  <a:gd name="T16" fmla="*/ 20 w 55"/>
                  <a:gd name="T17" fmla="*/ 11 h 101"/>
                  <a:gd name="T18" fmla="*/ 16 w 55"/>
                  <a:gd name="T19" fmla="*/ 71 h 101"/>
                  <a:gd name="T20" fmla="*/ 17 w 55"/>
                  <a:gd name="T21" fmla="*/ 77 h 101"/>
                  <a:gd name="T22" fmla="*/ 24 w 55"/>
                  <a:gd name="T23" fmla="*/ 13 h 101"/>
                  <a:gd name="T24" fmla="*/ 25 w 55"/>
                  <a:gd name="T25" fmla="*/ 6 h 101"/>
                  <a:gd name="T26" fmla="*/ 27 w 55"/>
                  <a:gd name="T27" fmla="*/ 12 h 101"/>
                  <a:gd name="T28" fmla="*/ 23 w 55"/>
                  <a:gd name="T29" fmla="*/ 76 h 101"/>
                  <a:gd name="T30" fmla="*/ 25 w 55"/>
                  <a:gd name="T31" fmla="*/ 78 h 101"/>
                  <a:gd name="T32" fmla="*/ 31 w 55"/>
                  <a:gd name="T33" fmla="*/ 12 h 101"/>
                  <a:gd name="T34" fmla="*/ 35 w 55"/>
                  <a:gd name="T35" fmla="*/ 8 h 101"/>
                  <a:gd name="T36" fmla="*/ 29 w 55"/>
                  <a:gd name="T37" fmla="*/ 78 h 101"/>
                  <a:gd name="T38" fmla="*/ 33 w 55"/>
                  <a:gd name="T39" fmla="*/ 77 h 101"/>
                  <a:gd name="T40" fmla="*/ 39 w 55"/>
                  <a:gd name="T41" fmla="*/ 6 h 101"/>
                  <a:gd name="T42" fmla="*/ 41 w 55"/>
                  <a:gd name="T43" fmla="*/ 6 h 101"/>
                  <a:gd name="T44" fmla="*/ 38 w 55"/>
                  <a:gd name="T45" fmla="*/ 76 h 101"/>
                  <a:gd name="T46" fmla="*/ 40 w 55"/>
                  <a:gd name="T47" fmla="*/ 76 h 101"/>
                  <a:gd name="T48" fmla="*/ 45 w 55"/>
                  <a:gd name="T49" fmla="*/ 0 h 101"/>
                  <a:gd name="T50" fmla="*/ 7 w 55"/>
                  <a:gd name="T51" fmla="*/ 4 h 101"/>
                  <a:gd name="T52" fmla="*/ 7 w 55"/>
                  <a:gd name="T53" fmla="*/ 6 h 1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
                  <a:gd name="T82" fmla="*/ 0 h 101"/>
                  <a:gd name="T83" fmla="*/ 55 w 55"/>
                  <a:gd name="T84" fmla="*/ 101 h 10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 h="101">
                    <a:moveTo>
                      <a:pt x="9" y="6"/>
                    </a:moveTo>
                    <a:cubicBezTo>
                      <a:pt x="6" y="34"/>
                      <a:pt x="3" y="63"/>
                      <a:pt x="1" y="90"/>
                    </a:cubicBezTo>
                    <a:cubicBezTo>
                      <a:pt x="0" y="94"/>
                      <a:pt x="5" y="92"/>
                      <a:pt x="5" y="92"/>
                    </a:cubicBezTo>
                    <a:cubicBezTo>
                      <a:pt x="7" y="65"/>
                      <a:pt x="10" y="37"/>
                      <a:pt x="12" y="10"/>
                    </a:cubicBezTo>
                    <a:cubicBezTo>
                      <a:pt x="12" y="6"/>
                      <a:pt x="16" y="6"/>
                      <a:pt x="15" y="12"/>
                    </a:cubicBezTo>
                    <a:cubicBezTo>
                      <a:pt x="14" y="37"/>
                      <a:pt x="11" y="63"/>
                      <a:pt x="10" y="88"/>
                    </a:cubicBezTo>
                    <a:cubicBezTo>
                      <a:pt x="9" y="96"/>
                      <a:pt x="12" y="94"/>
                      <a:pt x="14" y="91"/>
                    </a:cubicBezTo>
                    <a:cubicBezTo>
                      <a:pt x="16" y="64"/>
                      <a:pt x="18" y="38"/>
                      <a:pt x="20" y="13"/>
                    </a:cubicBezTo>
                    <a:cubicBezTo>
                      <a:pt x="21" y="0"/>
                      <a:pt x="25" y="7"/>
                      <a:pt x="24" y="13"/>
                    </a:cubicBezTo>
                    <a:cubicBezTo>
                      <a:pt x="22" y="38"/>
                      <a:pt x="22" y="58"/>
                      <a:pt x="20" y="84"/>
                    </a:cubicBezTo>
                    <a:cubicBezTo>
                      <a:pt x="19" y="93"/>
                      <a:pt x="20" y="95"/>
                      <a:pt x="21" y="91"/>
                    </a:cubicBezTo>
                    <a:cubicBezTo>
                      <a:pt x="24" y="66"/>
                      <a:pt x="27" y="40"/>
                      <a:pt x="29" y="15"/>
                    </a:cubicBezTo>
                    <a:cubicBezTo>
                      <a:pt x="30" y="8"/>
                      <a:pt x="27" y="11"/>
                      <a:pt x="31" y="8"/>
                    </a:cubicBezTo>
                    <a:cubicBezTo>
                      <a:pt x="34" y="10"/>
                      <a:pt x="33" y="8"/>
                      <a:pt x="33" y="14"/>
                    </a:cubicBezTo>
                    <a:cubicBezTo>
                      <a:pt x="31" y="39"/>
                      <a:pt x="30" y="63"/>
                      <a:pt x="28" y="90"/>
                    </a:cubicBezTo>
                    <a:cubicBezTo>
                      <a:pt x="27" y="100"/>
                      <a:pt x="30" y="98"/>
                      <a:pt x="30" y="92"/>
                    </a:cubicBezTo>
                    <a:cubicBezTo>
                      <a:pt x="33" y="65"/>
                      <a:pt x="34" y="39"/>
                      <a:pt x="37" y="14"/>
                    </a:cubicBezTo>
                    <a:cubicBezTo>
                      <a:pt x="38" y="4"/>
                      <a:pt x="40" y="6"/>
                      <a:pt x="42" y="10"/>
                    </a:cubicBezTo>
                    <a:cubicBezTo>
                      <a:pt x="40" y="37"/>
                      <a:pt x="37" y="65"/>
                      <a:pt x="35" y="92"/>
                    </a:cubicBezTo>
                    <a:cubicBezTo>
                      <a:pt x="35" y="98"/>
                      <a:pt x="39" y="97"/>
                      <a:pt x="40" y="91"/>
                    </a:cubicBezTo>
                    <a:cubicBezTo>
                      <a:pt x="42" y="62"/>
                      <a:pt x="44" y="16"/>
                      <a:pt x="47" y="7"/>
                    </a:cubicBezTo>
                    <a:cubicBezTo>
                      <a:pt x="52" y="2"/>
                      <a:pt x="48" y="15"/>
                      <a:pt x="50" y="7"/>
                    </a:cubicBezTo>
                    <a:cubicBezTo>
                      <a:pt x="49" y="37"/>
                      <a:pt x="47" y="61"/>
                      <a:pt x="46" y="90"/>
                    </a:cubicBezTo>
                    <a:cubicBezTo>
                      <a:pt x="46" y="101"/>
                      <a:pt x="47" y="93"/>
                      <a:pt x="48" y="90"/>
                    </a:cubicBezTo>
                    <a:lnTo>
                      <a:pt x="55" y="0"/>
                    </a:lnTo>
                    <a:lnTo>
                      <a:pt x="9" y="4"/>
                    </a:lnTo>
                    <a:lnTo>
                      <a:pt x="9" y="6"/>
                    </a:lnTo>
                    <a:close/>
                  </a:path>
                </a:pathLst>
              </a:custGeom>
              <a:solidFill>
                <a:srgbClr val="808080"/>
              </a:solidFill>
              <a:ln w="12700">
                <a:noFill/>
                <a:round/>
                <a:headEnd/>
                <a:tailEnd/>
              </a:ln>
            </p:spPr>
            <p:txBody>
              <a:bodyPr lIns="45720" tIns="46800" rIns="45720" bIns="46800" anchor="ctr"/>
              <a:lstStyle/>
              <a:p>
                <a:endParaRPr lang="en-US"/>
              </a:p>
            </p:txBody>
          </p:sp>
          <p:sp>
            <p:nvSpPr>
              <p:cNvPr id="672908" name="Freeform 140"/>
              <p:cNvSpPr>
                <a:spLocks/>
              </p:cNvSpPr>
              <p:nvPr/>
            </p:nvSpPr>
            <p:spPr bwMode="gray">
              <a:xfrm>
                <a:off x="2846" y="2676"/>
                <a:ext cx="37" cy="38"/>
              </a:xfrm>
              <a:custGeom>
                <a:avLst/>
                <a:gdLst>
                  <a:gd name="T0" fmla="*/ 33 w 41"/>
                  <a:gd name="T1" fmla="*/ 0 h 42"/>
                  <a:gd name="T2" fmla="*/ 2 w 41"/>
                  <a:gd name="T3" fmla="*/ 2 h 42"/>
                  <a:gd name="T4" fmla="*/ 0 w 41"/>
                  <a:gd name="T5" fmla="*/ 34 h 42"/>
                  <a:gd name="T6" fmla="*/ 31 w 41"/>
                  <a:gd name="T7" fmla="*/ 33 h 42"/>
                  <a:gd name="T8" fmla="*/ 33 w 41"/>
                  <a:gd name="T9" fmla="*/ 0 h 42"/>
                  <a:gd name="T10" fmla="*/ 0 60000 65536"/>
                  <a:gd name="T11" fmla="*/ 0 60000 65536"/>
                  <a:gd name="T12" fmla="*/ 0 60000 65536"/>
                  <a:gd name="T13" fmla="*/ 0 60000 65536"/>
                  <a:gd name="T14" fmla="*/ 0 60000 65536"/>
                  <a:gd name="T15" fmla="*/ 0 w 41"/>
                  <a:gd name="T16" fmla="*/ 0 h 42"/>
                  <a:gd name="T17" fmla="*/ 41 w 41"/>
                  <a:gd name="T18" fmla="*/ 42 h 42"/>
                </a:gdLst>
                <a:ahLst/>
                <a:cxnLst>
                  <a:cxn ang="T10">
                    <a:pos x="T0" y="T1"/>
                  </a:cxn>
                  <a:cxn ang="T11">
                    <a:pos x="T2" y="T3"/>
                  </a:cxn>
                  <a:cxn ang="T12">
                    <a:pos x="T4" y="T5"/>
                  </a:cxn>
                  <a:cxn ang="T13">
                    <a:pos x="T6" y="T7"/>
                  </a:cxn>
                  <a:cxn ang="T14">
                    <a:pos x="T8" y="T9"/>
                  </a:cxn>
                </a:cxnLst>
                <a:rect l="T15" t="T16" r="T17" b="T18"/>
                <a:pathLst>
                  <a:path w="41" h="42">
                    <a:moveTo>
                      <a:pt x="41" y="0"/>
                    </a:moveTo>
                    <a:lnTo>
                      <a:pt x="2" y="2"/>
                    </a:lnTo>
                    <a:lnTo>
                      <a:pt x="0" y="42"/>
                    </a:lnTo>
                    <a:lnTo>
                      <a:pt x="38" y="41"/>
                    </a:lnTo>
                    <a:lnTo>
                      <a:pt x="41" y="0"/>
                    </a:lnTo>
                    <a:close/>
                  </a:path>
                </a:pathLst>
              </a:custGeom>
              <a:solidFill>
                <a:srgbClr val="5F5F5F"/>
              </a:solidFill>
              <a:ln w="12700">
                <a:noFill/>
                <a:round/>
                <a:headEnd/>
                <a:tailEnd/>
              </a:ln>
            </p:spPr>
            <p:txBody>
              <a:bodyPr lIns="45720" tIns="46800" rIns="45720" bIns="46800" anchor="ctr"/>
              <a:lstStyle/>
              <a:p>
                <a:endParaRPr lang="en-US"/>
              </a:p>
            </p:txBody>
          </p:sp>
          <p:sp>
            <p:nvSpPr>
              <p:cNvPr id="672909" name="Freeform 141"/>
              <p:cNvSpPr>
                <a:spLocks/>
              </p:cNvSpPr>
              <p:nvPr/>
            </p:nvSpPr>
            <p:spPr bwMode="gray">
              <a:xfrm>
                <a:off x="2797" y="2679"/>
                <a:ext cx="38" cy="38"/>
              </a:xfrm>
              <a:custGeom>
                <a:avLst/>
                <a:gdLst>
                  <a:gd name="T0" fmla="*/ 35 w 41"/>
                  <a:gd name="T1" fmla="*/ 0 h 42"/>
                  <a:gd name="T2" fmla="*/ 2 w 41"/>
                  <a:gd name="T3" fmla="*/ 2 h 42"/>
                  <a:gd name="T4" fmla="*/ 0 w 41"/>
                  <a:gd name="T5" fmla="*/ 34 h 42"/>
                  <a:gd name="T6" fmla="*/ 32 w 41"/>
                  <a:gd name="T7" fmla="*/ 33 h 42"/>
                  <a:gd name="T8" fmla="*/ 35 w 41"/>
                  <a:gd name="T9" fmla="*/ 0 h 42"/>
                  <a:gd name="T10" fmla="*/ 0 60000 65536"/>
                  <a:gd name="T11" fmla="*/ 0 60000 65536"/>
                  <a:gd name="T12" fmla="*/ 0 60000 65536"/>
                  <a:gd name="T13" fmla="*/ 0 60000 65536"/>
                  <a:gd name="T14" fmla="*/ 0 60000 65536"/>
                  <a:gd name="T15" fmla="*/ 0 w 41"/>
                  <a:gd name="T16" fmla="*/ 0 h 42"/>
                  <a:gd name="T17" fmla="*/ 41 w 41"/>
                  <a:gd name="T18" fmla="*/ 42 h 42"/>
                </a:gdLst>
                <a:ahLst/>
                <a:cxnLst>
                  <a:cxn ang="T10">
                    <a:pos x="T0" y="T1"/>
                  </a:cxn>
                  <a:cxn ang="T11">
                    <a:pos x="T2" y="T3"/>
                  </a:cxn>
                  <a:cxn ang="T12">
                    <a:pos x="T4" y="T5"/>
                  </a:cxn>
                  <a:cxn ang="T13">
                    <a:pos x="T6" y="T7"/>
                  </a:cxn>
                  <a:cxn ang="T14">
                    <a:pos x="T8" y="T9"/>
                  </a:cxn>
                </a:cxnLst>
                <a:rect l="T15" t="T16" r="T17" b="T18"/>
                <a:pathLst>
                  <a:path w="41" h="42">
                    <a:moveTo>
                      <a:pt x="41" y="0"/>
                    </a:moveTo>
                    <a:lnTo>
                      <a:pt x="2" y="2"/>
                    </a:lnTo>
                    <a:lnTo>
                      <a:pt x="0" y="42"/>
                    </a:lnTo>
                    <a:lnTo>
                      <a:pt x="38" y="41"/>
                    </a:lnTo>
                    <a:lnTo>
                      <a:pt x="41" y="0"/>
                    </a:lnTo>
                    <a:close/>
                  </a:path>
                </a:pathLst>
              </a:custGeom>
              <a:solidFill>
                <a:srgbClr val="5F5F5F"/>
              </a:solidFill>
              <a:ln w="12700">
                <a:noFill/>
                <a:round/>
                <a:headEnd/>
                <a:tailEnd/>
              </a:ln>
            </p:spPr>
            <p:txBody>
              <a:bodyPr lIns="45720" tIns="46800" rIns="45720" bIns="46800" anchor="ctr"/>
              <a:lstStyle/>
              <a:p>
                <a:endParaRPr lang="en-US"/>
              </a:p>
            </p:txBody>
          </p:sp>
          <p:sp>
            <p:nvSpPr>
              <p:cNvPr id="672910" name="Freeform 142"/>
              <p:cNvSpPr>
                <a:spLocks/>
              </p:cNvSpPr>
              <p:nvPr/>
            </p:nvSpPr>
            <p:spPr bwMode="gray">
              <a:xfrm rot="-150228">
                <a:off x="3161" y="2612"/>
                <a:ext cx="43" cy="81"/>
              </a:xfrm>
              <a:custGeom>
                <a:avLst/>
                <a:gdLst>
                  <a:gd name="T0" fmla="*/ 5 w 55"/>
                  <a:gd name="T1" fmla="*/ 4 h 101"/>
                  <a:gd name="T2" fmla="*/ 1 w 55"/>
                  <a:gd name="T3" fmla="*/ 58 h 101"/>
                  <a:gd name="T4" fmla="*/ 3 w 55"/>
                  <a:gd name="T5" fmla="*/ 59 h 101"/>
                  <a:gd name="T6" fmla="*/ 7 w 55"/>
                  <a:gd name="T7" fmla="*/ 6 h 101"/>
                  <a:gd name="T8" fmla="*/ 9 w 55"/>
                  <a:gd name="T9" fmla="*/ 8 h 101"/>
                  <a:gd name="T10" fmla="*/ 6 w 55"/>
                  <a:gd name="T11" fmla="*/ 57 h 101"/>
                  <a:gd name="T12" fmla="*/ 9 w 55"/>
                  <a:gd name="T13" fmla="*/ 59 h 101"/>
                  <a:gd name="T14" fmla="*/ 13 w 55"/>
                  <a:gd name="T15" fmla="*/ 8 h 101"/>
                  <a:gd name="T16" fmla="*/ 15 w 55"/>
                  <a:gd name="T17" fmla="*/ 8 h 101"/>
                  <a:gd name="T18" fmla="*/ 13 w 55"/>
                  <a:gd name="T19" fmla="*/ 54 h 101"/>
                  <a:gd name="T20" fmla="*/ 13 w 55"/>
                  <a:gd name="T21" fmla="*/ 59 h 101"/>
                  <a:gd name="T22" fmla="*/ 18 w 55"/>
                  <a:gd name="T23" fmla="*/ 10 h 101"/>
                  <a:gd name="T24" fmla="*/ 19 w 55"/>
                  <a:gd name="T25" fmla="*/ 5 h 101"/>
                  <a:gd name="T26" fmla="*/ 20 w 55"/>
                  <a:gd name="T27" fmla="*/ 9 h 101"/>
                  <a:gd name="T28" fmla="*/ 17 w 55"/>
                  <a:gd name="T29" fmla="*/ 58 h 101"/>
                  <a:gd name="T30" fmla="*/ 18 w 55"/>
                  <a:gd name="T31" fmla="*/ 59 h 101"/>
                  <a:gd name="T32" fmla="*/ 23 w 55"/>
                  <a:gd name="T33" fmla="*/ 9 h 101"/>
                  <a:gd name="T34" fmla="*/ 26 w 55"/>
                  <a:gd name="T35" fmla="*/ 6 h 101"/>
                  <a:gd name="T36" fmla="*/ 21 w 55"/>
                  <a:gd name="T37" fmla="*/ 59 h 101"/>
                  <a:gd name="T38" fmla="*/ 24 w 55"/>
                  <a:gd name="T39" fmla="*/ 59 h 101"/>
                  <a:gd name="T40" fmla="*/ 29 w 55"/>
                  <a:gd name="T41" fmla="*/ 5 h 101"/>
                  <a:gd name="T42" fmla="*/ 30 w 55"/>
                  <a:gd name="T43" fmla="*/ 5 h 101"/>
                  <a:gd name="T44" fmla="*/ 28 w 55"/>
                  <a:gd name="T45" fmla="*/ 58 h 101"/>
                  <a:gd name="T46" fmla="*/ 30 w 55"/>
                  <a:gd name="T47" fmla="*/ 58 h 101"/>
                  <a:gd name="T48" fmla="*/ 34 w 55"/>
                  <a:gd name="T49" fmla="*/ 0 h 101"/>
                  <a:gd name="T50" fmla="*/ 5 w 55"/>
                  <a:gd name="T51" fmla="*/ 2 h 101"/>
                  <a:gd name="T52" fmla="*/ 5 w 55"/>
                  <a:gd name="T53" fmla="*/ 4 h 1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
                  <a:gd name="T82" fmla="*/ 0 h 101"/>
                  <a:gd name="T83" fmla="*/ 55 w 55"/>
                  <a:gd name="T84" fmla="*/ 101 h 10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 h="101">
                    <a:moveTo>
                      <a:pt x="9" y="6"/>
                    </a:moveTo>
                    <a:cubicBezTo>
                      <a:pt x="6" y="34"/>
                      <a:pt x="3" y="63"/>
                      <a:pt x="1" y="90"/>
                    </a:cubicBezTo>
                    <a:cubicBezTo>
                      <a:pt x="0" y="94"/>
                      <a:pt x="5" y="92"/>
                      <a:pt x="5" y="92"/>
                    </a:cubicBezTo>
                    <a:cubicBezTo>
                      <a:pt x="7" y="65"/>
                      <a:pt x="10" y="37"/>
                      <a:pt x="12" y="10"/>
                    </a:cubicBezTo>
                    <a:cubicBezTo>
                      <a:pt x="12" y="6"/>
                      <a:pt x="16" y="6"/>
                      <a:pt x="15" y="12"/>
                    </a:cubicBezTo>
                    <a:cubicBezTo>
                      <a:pt x="14" y="37"/>
                      <a:pt x="11" y="63"/>
                      <a:pt x="10" y="88"/>
                    </a:cubicBezTo>
                    <a:cubicBezTo>
                      <a:pt x="9" y="96"/>
                      <a:pt x="12" y="94"/>
                      <a:pt x="14" y="91"/>
                    </a:cubicBezTo>
                    <a:cubicBezTo>
                      <a:pt x="16" y="64"/>
                      <a:pt x="18" y="38"/>
                      <a:pt x="20" y="13"/>
                    </a:cubicBezTo>
                    <a:cubicBezTo>
                      <a:pt x="21" y="0"/>
                      <a:pt x="25" y="7"/>
                      <a:pt x="24" y="13"/>
                    </a:cubicBezTo>
                    <a:cubicBezTo>
                      <a:pt x="22" y="38"/>
                      <a:pt x="22" y="58"/>
                      <a:pt x="20" y="84"/>
                    </a:cubicBezTo>
                    <a:cubicBezTo>
                      <a:pt x="19" y="93"/>
                      <a:pt x="20" y="95"/>
                      <a:pt x="21" y="91"/>
                    </a:cubicBezTo>
                    <a:cubicBezTo>
                      <a:pt x="24" y="66"/>
                      <a:pt x="27" y="40"/>
                      <a:pt x="29" y="15"/>
                    </a:cubicBezTo>
                    <a:cubicBezTo>
                      <a:pt x="30" y="8"/>
                      <a:pt x="27" y="11"/>
                      <a:pt x="31" y="8"/>
                    </a:cubicBezTo>
                    <a:cubicBezTo>
                      <a:pt x="34" y="10"/>
                      <a:pt x="33" y="8"/>
                      <a:pt x="33" y="14"/>
                    </a:cubicBezTo>
                    <a:cubicBezTo>
                      <a:pt x="31" y="39"/>
                      <a:pt x="30" y="63"/>
                      <a:pt x="28" y="90"/>
                    </a:cubicBezTo>
                    <a:cubicBezTo>
                      <a:pt x="27" y="100"/>
                      <a:pt x="30" y="98"/>
                      <a:pt x="30" y="92"/>
                    </a:cubicBezTo>
                    <a:cubicBezTo>
                      <a:pt x="33" y="65"/>
                      <a:pt x="34" y="39"/>
                      <a:pt x="37" y="14"/>
                    </a:cubicBezTo>
                    <a:cubicBezTo>
                      <a:pt x="38" y="4"/>
                      <a:pt x="40" y="6"/>
                      <a:pt x="42" y="10"/>
                    </a:cubicBezTo>
                    <a:cubicBezTo>
                      <a:pt x="40" y="37"/>
                      <a:pt x="37" y="65"/>
                      <a:pt x="35" y="92"/>
                    </a:cubicBezTo>
                    <a:cubicBezTo>
                      <a:pt x="35" y="98"/>
                      <a:pt x="39" y="97"/>
                      <a:pt x="40" y="91"/>
                    </a:cubicBezTo>
                    <a:cubicBezTo>
                      <a:pt x="42" y="62"/>
                      <a:pt x="44" y="16"/>
                      <a:pt x="47" y="7"/>
                    </a:cubicBezTo>
                    <a:cubicBezTo>
                      <a:pt x="52" y="2"/>
                      <a:pt x="48" y="15"/>
                      <a:pt x="50" y="7"/>
                    </a:cubicBezTo>
                    <a:cubicBezTo>
                      <a:pt x="49" y="37"/>
                      <a:pt x="47" y="61"/>
                      <a:pt x="46" y="90"/>
                    </a:cubicBezTo>
                    <a:cubicBezTo>
                      <a:pt x="46" y="101"/>
                      <a:pt x="47" y="93"/>
                      <a:pt x="48" y="90"/>
                    </a:cubicBezTo>
                    <a:lnTo>
                      <a:pt x="55" y="0"/>
                    </a:lnTo>
                    <a:lnTo>
                      <a:pt x="9" y="4"/>
                    </a:lnTo>
                    <a:lnTo>
                      <a:pt x="9" y="6"/>
                    </a:lnTo>
                    <a:close/>
                  </a:path>
                </a:pathLst>
              </a:custGeom>
              <a:solidFill>
                <a:srgbClr val="808080"/>
              </a:solidFill>
              <a:ln w="12700">
                <a:noFill/>
                <a:round/>
                <a:headEnd/>
                <a:tailEnd/>
              </a:ln>
            </p:spPr>
            <p:txBody>
              <a:bodyPr lIns="45720" tIns="46800" rIns="45720" bIns="46800" anchor="ctr"/>
              <a:lstStyle/>
              <a:p>
                <a:endParaRPr lang="en-US"/>
              </a:p>
            </p:txBody>
          </p:sp>
          <p:sp>
            <p:nvSpPr>
              <p:cNvPr id="672911" name="Freeform 143"/>
              <p:cNvSpPr>
                <a:spLocks/>
              </p:cNvSpPr>
              <p:nvPr/>
            </p:nvSpPr>
            <p:spPr bwMode="gray">
              <a:xfrm>
                <a:off x="3097" y="2544"/>
                <a:ext cx="66" cy="53"/>
              </a:xfrm>
              <a:custGeom>
                <a:avLst/>
                <a:gdLst>
                  <a:gd name="T0" fmla="*/ 1 w 114"/>
                  <a:gd name="T1" fmla="*/ 5 h 58"/>
                  <a:gd name="T2" fmla="*/ 1 w 114"/>
                  <a:gd name="T3" fmla="*/ 43 h 58"/>
                  <a:gd name="T4" fmla="*/ 4 w 114"/>
                  <a:gd name="T5" fmla="*/ 44 h 58"/>
                  <a:gd name="T6" fmla="*/ 5 w 114"/>
                  <a:gd name="T7" fmla="*/ 5 h 58"/>
                  <a:gd name="T8" fmla="*/ 8 w 114"/>
                  <a:gd name="T9" fmla="*/ 6 h 58"/>
                  <a:gd name="T10" fmla="*/ 7 w 114"/>
                  <a:gd name="T11" fmla="*/ 42 h 58"/>
                  <a:gd name="T12" fmla="*/ 10 w 114"/>
                  <a:gd name="T13" fmla="*/ 43 h 58"/>
                  <a:gd name="T14" fmla="*/ 11 w 114"/>
                  <a:gd name="T15" fmla="*/ 6 h 58"/>
                  <a:gd name="T16" fmla="*/ 14 w 114"/>
                  <a:gd name="T17" fmla="*/ 6 h 58"/>
                  <a:gd name="T18" fmla="*/ 15 w 114"/>
                  <a:gd name="T19" fmla="*/ 39 h 58"/>
                  <a:gd name="T20" fmla="*/ 17 w 114"/>
                  <a:gd name="T21" fmla="*/ 43 h 58"/>
                  <a:gd name="T22" fmla="*/ 18 w 114"/>
                  <a:gd name="T23" fmla="*/ 7 h 58"/>
                  <a:gd name="T24" fmla="*/ 19 w 114"/>
                  <a:gd name="T25" fmla="*/ 5 h 58"/>
                  <a:gd name="T26" fmla="*/ 21 w 114"/>
                  <a:gd name="T27" fmla="*/ 6 h 58"/>
                  <a:gd name="T28" fmla="*/ 21 w 114"/>
                  <a:gd name="T29" fmla="*/ 42 h 58"/>
                  <a:gd name="T30" fmla="*/ 24 w 114"/>
                  <a:gd name="T31" fmla="*/ 43 h 58"/>
                  <a:gd name="T32" fmla="*/ 24 w 114"/>
                  <a:gd name="T33" fmla="*/ 6 h 58"/>
                  <a:gd name="T34" fmla="*/ 27 w 114"/>
                  <a:gd name="T35" fmla="*/ 5 h 58"/>
                  <a:gd name="T36" fmla="*/ 28 w 114"/>
                  <a:gd name="T37" fmla="*/ 43 h 58"/>
                  <a:gd name="T38" fmla="*/ 31 w 114"/>
                  <a:gd name="T39" fmla="*/ 42 h 58"/>
                  <a:gd name="T40" fmla="*/ 32 w 114"/>
                  <a:gd name="T41" fmla="*/ 4 h 58"/>
                  <a:gd name="T42" fmla="*/ 35 w 114"/>
                  <a:gd name="T43" fmla="*/ 4 h 58"/>
                  <a:gd name="T44" fmla="*/ 35 w 114"/>
                  <a:gd name="T45" fmla="*/ 44 h 58"/>
                  <a:gd name="T46" fmla="*/ 38 w 114"/>
                  <a:gd name="T47" fmla="*/ 41 h 58"/>
                  <a:gd name="T48" fmla="*/ 38 w 114"/>
                  <a:gd name="T49" fmla="*/ 0 h 58"/>
                  <a:gd name="T50" fmla="*/ 1 w 114"/>
                  <a:gd name="T51" fmla="*/ 4 h 58"/>
                  <a:gd name="T52" fmla="*/ 1 w 114"/>
                  <a:gd name="T53" fmla="*/ 5 h 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4"/>
                  <a:gd name="T82" fmla="*/ 0 h 58"/>
                  <a:gd name="T83" fmla="*/ 114 w 114"/>
                  <a:gd name="T84" fmla="*/ 58 h 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4" h="58">
                    <a:moveTo>
                      <a:pt x="4" y="5"/>
                    </a:moveTo>
                    <a:cubicBezTo>
                      <a:pt x="3" y="20"/>
                      <a:pt x="0" y="36"/>
                      <a:pt x="1" y="51"/>
                    </a:cubicBezTo>
                    <a:cubicBezTo>
                      <a:pt x="1" y="53"/>
                      <a:pt x="12" y="52"/>
                      <a:pt x="12" y="52"/>
                    </a:cubicBezTo>
                    <a:cubicBezTo>
                      <a:pt x="12" y="37"/>
                      <a:pt x="11" y="22"/>
                      <a:pt x="13" y="7"/>
                    </a:cubicBezTo>
                    <a:cubicBezTo>
                      <a:pt x="13" y="5"/>
                      <a:pt x="22" y="5"/>
                      <a:pt x="22" y="8"/>
                    </a:cubicBezTo>
                    <a:cubicBezTo>
                      <a:pt x="22" y="22"/>
                      <a:pt x="20" y="36"/>
                      <a:pt x="21" y="50"/>
                    </a:cubicBezTo>
                    <a:cubicBezTo>
                      <a:pt x="21" y="54"/>
                      <a:pt x="29" y="53"/>
                      <a:pt x="31" y="51"/>
                    </a:cubicBezTo>
                    <a:cubicBezTo>
                      <a:pt x="32" y="36"/>
                      <a:pt x="32" y="22"/>
                      <a:pt x="33" y="8"/>
                    </a:cubicBezTo>
                    <a:cubicBezTo>
                      <a:pt x="33" y="1"/>
                      <a:pt x="43" y="5"/>
                      <a:pt x="43" y="8"/>
                    </a:cubicBezTo>
                    <a:cubicBezTo>
                      <a:pt x="42" y="22"/>
                      <a:pt x="45" y="33"/>
                      <a:pt x="45" y="47"/>
                    </a:cubicBezTo>
                    <a:cubicBezTo>
                      <a:pt x="45" y="52"/>
                      <a:pt x="47" y="53"/>
                      <a:pt x="51" y="51"/>
                    </a:cubicBezTo>
                    <a:cubicBezTo>
                      <a:pt x="52" y="37"/>
                      <a:pt x="54" y="23"/>
                      <a:pt x="54" y="9"/>
                    </a:cubicBezTo>
                    <a:cubicBezTo>
                      <a:pt x="54" y="5"/>
                      <a:pt x="48" y="7"/>
                      <a:pt x="57" y="5"/>
                    </a:cubicBezTo>
                    <a:cubicBezTo>
                      <a:pt x="64" y="6"/>
                      <a:pt x="62" y="5"/>
                      <a:pt x="64" y="8"/>
                    </a:cubicBezTo>
                    <a:cubicBezTo>
                      <a:pt x="65" y="22"/>
                      <a:pt x="63" y="35"/>
                      <a:pt x="64" y="50"/>
                    </a:cubicBezTo>
                    <a:cubicBezTo>
                      <a:pt x="64" y="55"/>
                      <a:pt x="72" y="54"/>
                      <a:pt x="72" y="51"/>
                    </a:cubicBezTo>
                    <a:cubicBezTo>
                      <a:pt x="72" y="36"/>
                      <a:pt x="72" y="22"/>
                      <a:pt x="73" y="8"/>
                    </a:cubicBezTo>
                    <a:cubicBezTo>
                      <a:pt x="73" y="3"/>
                      <a:pt x="79" y="4"/>
                      <a:pt x="82" y="6"/>
                    </a:cubicBezTo>
                    <a:cubicBezTo>
                      <a:pt x="83" y="21"/>
                      <a:pt x="82" y="36"/>
                      <a:pt x="84" y="51"/>
                    </a:cubicBezTo>
                    <a:cubicBezTo>
                      <a:pt x="84" y="54"/>
                      <a:pt x="93" y="53"/>
                      <a:pt x="93" y="50"/>
                    </a:cubicBezTo>
                    <a:cubicBezTo>
                      <a:pt x="93" y="34"/>
                      <a:pt x="91" y="9"/>
                      <a:pt x="96" y="4"/>
                    </a:cubicBezTo>
                    <a:cubicBezTo>
                      <a:pt x="106" y="1"/>
                      <a:pt x="100" y="8"/>
                      <a:pt x="103" y="4"/>
                    </a:cubicBezTo>
                    <a:cubicBezTo>
                      <a:pt x="104" y="20"/>
                      <a:pt x="103" y="36"/>
                      <a:pt x="105" y="52"/>
                    </a:cubicBezTo>
                    <a:cubicBezTo>
                      <a:pt x="106" y="58"/>
                      <a:pt x="112" y="51"/>
                      <a:pt x="112" y="49"/>
                    </a:cubicBezTo>
                    <a:lnTo>
                      <a:pt x="114" y="0"/>
                    </a:lnTo>
                    <a:lnTo>
                      <a:pt x="4" y="4"/>
                    </a:lnTo>
                    <a:lnTo>
                      <a:pt x="4" y="5"/>
                    </a:lnTo>
                    <a:close/>
                  </a:path>
                </a:pathLst>
              </a:custGeom>
              <a:solidFill>
                <a:srgbClr val="808080"/>
              </a:solidFill>
              <a:ln w="12700">
                <a:noFill/>
                <a:round/>
                <a:headEnd/>
                <a:tailEnd/>
              </a:ln>
            </p:spPr>
            <p:txBody>
              <a:bodyPr lIns="45720" tIns="46800" rIns="45720" bIns="46800" anchor="ctr"/>
              <a:lstStyle/>
              <a:p>
                <a:endParaRPr lang="en-US"/>
              </a:p>
            </p:txBody>
          </p:sp>
          <p:sp>
            <p:nvSpPr>
              <p:cNvPr id="672912" name="Freeform 144"/>
              <p:cNvSpPr>
                <a:spLocks/>
              </p:cNvSpPr>
              <p:nvPr/>
            </p:nvSpPr>
            <p:spPr bwMode="gray">
              <a:xfrm>
                <a:off x="2682" y="2446"/>
                <a:ext cx="478" cy="97"/>
              </a:xfrm>
              <a:custGeom>
                <a:avLst/>
                <a:gdLst>
                  <a:gd name="T0" fmla="*/ 0 w 522"/>
                  <a:gd name="T1" fmla="*/ 5 h 106"/>
                  <a:gd name="T2" fmla="*/ 226 w 522"/>
                  <a:gd name="T3" fmla="*/ 1 h 106"/>
                  <a:gd name="T4" fmla="*/ 254 w 522"/>
                  <a:gd name="T5" fmla="*/ 1 h 106"/>
                  <a:gd name="T6" fmla="*/ 438 w 522"/>
                  <a:gd name="T7" fmla="*/ 84 h 106"/>
                  <a:gd name="T8" fmla="*/ 128 w 522"/>
                  <a:gd name="T9" fmla="*/ 89 h 106"/>
                  <a:gd name="T10" fmla="*/ 0 w 522"/>
                  <a:gd name="T11" fmla="*/ 5 h 106"/>
                  <a:gd name="T12" fmla="*/ 0 60000 65536"/>
                  <a:gd name="T13" fmla="*/ 0 60000 65536"/>
                  <a:gd name="T14" fmla="*/ 0 60000 65536"/>
                  <a:gd name="T15" fmla="*/ 0 60000 65536"/>
                  <a:gd name="T16" fmla="*/ 0 60000 65536"/>
                  <a:gd name="T17" fmla="*/ 0 60000 65536"/>
                  <a:gd name="T18" fmla="*/ 0 w 522"/>
                  <a:gd name="T19" fmla="*/ 0 h 106"/>
                  <a:gd name="T20" fmla="*/ 522 w 522"/>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522" h="106">
                    <a:moveTo>
                      <a:pt x="0" y="7"/>
                    </a:moveTo>
                    <a:cubicBezTo>
                      <a:pt x="48" y="6"/>
                      <a:pt x="217" y="0"/>
                      <a:pt x="270" y="1"/>
                    </a:cubicBezTo>
                    <a:lnTo>
                      <a:pt x="302" y="1"/>
                    </a:lnTo>
                    <a:lnTo>
                      <a:pt x="522" y="101"/>
                    </a:lnTo>
                    <a:lnTo>
                      <a:pt x="153" y="106"/>
                    </a:lnTo>
                    <a:lnTo>
                      <a:pt x="0" y="7"/>
                    </a:lnTo>
                    <a:close/>
                  </a:path>
                </a:pathLst>
              </a:custGeom>
              <a:gradFill rotWithShape="1">
                <a:gsLst>
                  <a:gs pos="0">
                    <a:srgbClr val="5F5F5F">
                      <a:alpha val="28998"/>
                    </a:srgbClr>
                  </a:gs>
                  <a:gs pos="100000">
                    <a:srgbClr val="2C2C2C">
                      <a:alpha val="35001"/>
                    </a:srgbClr>
                  </a:gs>
                </a:gsLst>
                <a:lin ang="5400000" scaled="1"/>
              </a:gradFill>
              <a:ln w="12700">
                <a:noFill/>
                <a:round/>
                <a:headEnd/>
                <a:tailEnd/>
              </a:ln>
            </p:spPr>
            <p:txBody>
              <a:bodyPr lIns="45720" tIns="46800" rIns="45720" bIns="46800" anchor="ctr"/>
              <a:lstStyle/>
              <a:p>
                <a:endParaRPr lang="en-US"/>
              </a:p>
            </p:txBody>
          </p:sp>
          <p:grpSp>
            <p:nvGrpSpPr>
              <p:cNvPr id="26" name="Group 145"/>
              <p:cNvGrpSpPr>
                <a:grpSpLocks/>
              </p:cNvGrpSpPr>
              <p:nvPr/>
            </p:nvGrpSpPr>
            <p:grpSpPr bwMode="auto">
              <a:xfrm rot="273299">
                <a:off x="3053" y="2407"/>
                <a:ext cx="74" cy="321"/>
                <a:chOff x="672" y="474"/>
                <a:chExt cx="81" cy="351"/>
              </a:xfrm>
            </p:grpSpPr>
            <p:grpSp>
              <p:nvGrpSpPr>
                <p:cNvPr id="27" name="Group 146"/>
                <p:cNvGrpSpPr>
                  <a:grpSpLocks/>
                </p:cNvGrpSpPr>
                <p:nvPr/>
              </p:nvGrpSpPr>
              <p:grpSpPr bwMode="auto">
                <a:xfrm>
                  <a:off x="672" y="602"/>
                  <a:ext cx="81" cy="223"/>
                  <a:chOff x="378" y="431"/>
                  <a:chExt cx="57" cy="157"/>
                </a:xfrm>
              </p:grpSpPr>
              <p:sp>
                <p:nvSpPr>
                  <p:cNvPr id="129171" name="Freeform 147"/>
                  <p:cNvSpPr>
                    <a:spLocks/>
                  </p:cNvSpPr>
                  <p:nvPr/>
                </p:nvSpPr>
                <p:spPr bwMode="gray">
                  <a:xfrm>
                    <a:off x="375" y="426"/>
                    <a:ext cx="57" cy="157"/>
                  </a:xfrm>
                  <a:custGeom>
                    <a:avLst/>
                    <a:gdLst/>
                    <a:ahLst/>
                    <a:cxnLst>
                      <a:cxn ang="0">
                        <a:pos x="57" y="13"/>
                      </a:cxn>
                      <a:cxn ang="0">
                        <a:pos x="0" y="16"/>
                      </a:cxn>
                      <a:cxn ang="0">
                        <a:pos x="3" y="139"/>
                      </a:cxn>
                      <a:cxn ang="0">
                        <a:pos x="53" y="139"/>
                      </a:cxn>
                      <a:cxn ang="0">
                        <a:pos x="57" y="13"/>
                      </a:cxn>
                    </a:cxnLst>
                    <a:rect l="0" t="0" r="r" b="b"/>
                    <a:pathLst>
                      <a:path w="57" h="157">
                        <a:moveTo>
                          <a:pt x="57" y="13"/>
                        </a:moveTo>
                        <a:cubicBezTo>
                          <a:pt x="57" y="1"/>
                          <a:pt x="0" y="0"/>
                          <a:pt x="0" y="16"/>
                        </a:cubicBezTo>
                        <a:cubicBezTo>
                          <a:pt x="0" y="60"/>
                          <a:pt x="3" y="103"/>
                          <a:pt x="3" y="139"/>
                        </a:cubicBezTo>
                        <a:cubicBezTo>
                          <a:pt x="4" y="157"/>
                          <a:pt x="50" y="157"/>
                          <a:pt x="53" y="139"/>
                        </a:cubicBezTo>
                        <a:cubicBezTo>
                          <a:pt x="53" y="119"/>
                          <a:pt x="57" y="35"/>
                          <a:pt x="57" y="13"/>
                        </a:cubicBezTo>
                        <a:close/>
                      </a:path>
                    </a:pathLst>
                  </a:custGeom>
                  <a:gradFill rotWithShape="1">
                    <a:gsLst>
                      <a:gs pos="0">
                        <a:srgbClr val="5F5F5F"/>
                      </a:gs>
                      <a:gs pos="50000">
                        <a:schemeClr val="bg2"/>
                      </a:gs>
                      <a:gs pos="100000">
                        <a:srgbClr val="5F5F5F"/>
                      </a:gs>
                    </a:gsLst>
                    <a:lin ang="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672916" name="Freeform 148"/>
                  <p:cNvSpPr>
                    <a:spLocks/>
                  </p:cNvSpPr>
                  <p:nvPr/>
                </p:nvSpPr>
                <p:spPr bwMode="gray">
                  <a:xfrm>
                    <a:off x="385" y="434"/>
                    <a:ext cx="43" cy="20"/>
                  </a:xfrm>
                  <a:custGeom>
                    <a:avLst/>
                    <a:gdLst>
                      <a:gd name="T0" fmla="*/ 41 w 43"/>
                      <a:gd name="T1" fmla="*/ 10 h 20"/>
                      <a:gd name="T2" fmla="*/ 0 w 43"/>
                      <a:gd name="T3" fmla="*/ 11 h 20"/>
                      <a:gd name="T4" fmla="*/ 41 w 43"/>
                      <a:gd name="T5" fmla="*/ 10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1" y="10"/>
                        </a:moveTo>
                        <a:cubicBezTo>
                          <a:pt x="43" y="0"/>
                          <a:pt x="1" y="0"/>
                          <a:pt x="0" y="11"/>
                        </a:cubicBezTo>
                        <a:cubicBezTo>
                          <a:pt x="1" y="18"/>
                          <a:pt x="41" y="20"/>
                          <a:pt x="41" y="10"/>
                        </a:cubicBezTo>
                        <a:close/>
                      </a:path>
                    </a:pathLst>
                  </a:custGeom>
                  <a:solidFill>
                    <a:schemeClr val="accent2"/>
                  </a:solidFill>
                  <a:ln w="12700">
                    <a:noFill/>
                    <a:round/>
                    <a:headEnd/>
                    <a:tailEnd/>
                  </a:ln>
                </p:spPr>
                <p:txBody>
                  <a:bodyPr lIns="45720" tIns="46800" rIns="45720" bIns="46800" anchor="ctr"/>
                  <a:lstStyle/>
                  <a:p>
                    <a:endParaRPr lang="en-US"/>
                  </a:p>
                </p:txBody>
              </p:sp>
            </p:grpSp>
            <p:grpSp>
              <p:nvGrpSpPr>
                <p:cNvPr id="28" name="Group 149"/>
                <p:cNvGrpSpPr>
                  <a:grpSpLocks/>
                </p:cNvGrpSpPr>
                <p:nvPr/>
              </p:nvGrpSpPr>
              <p:grpSpPr bwMode="auto">
                <a:xfrm>
                  <a:off x="679" y="474"/>
                  <a:ext cx="68" cy="159"/>
                  <a:chOff x="378" y="431"/>
                  <a:chExt cx="57" cy="157"/>
                </a:xfrm>
              </p:grpSpPr>
              <p:sp>
                <p:nvSpPr>
                  <p:cNvPr id="129174" name="Freeform 150"/>
                  <p:cNvSpPr>
                    <a:spLocks/>
                  </p:cNvSpPr>
                  <p:nvPr/>
                </p:nvSpPr>
                <p:spPr bwMode="gray">
                  <a:xfrm>
                    <a:off x="378" y="431"/>
                    <a:ext cx="57" cy="157"/>
                  </a:xfrm>
                  <a:custGeom>
                    <a:avLst/>
                    <a:gdLst/>
                    <a:ahLst/>
                    <a:cxnLst>
                      <a:cxn ang="0">
                        <a:pos x="57" y="13"/>
                      </a:cxn>
                      <a:cxn ang="0">
                        <a:pos x="0" y="16"/>
                      </a:cxn>
                      <a:cxn ang="0">
                        <a:pos x="3" y="139"/>
                      </a:cxn>
                      <a:cxn ang="0">
                        <a:pos x="53" y="139"/>
                      </a:cxn>
                      <a:cxn ang="0">
                        <a:pos x="57" y="13"/>
                      </a:cxn>
                    </a:cxnLst>
                    <a:rect l="0" t="0" r="r" b="b"/>
                    <a:pathLst>
                      <a:path w="57" h="157">
                        <a:moveTo>
                          <a:pt x="57" y="13"/>
                        </a:moveTo>
                        <a:cubicBezTo>
                          <a:pt x="57" y="1"/>
                          <a:pt x="0" y="0"/>
                          <a:pt x="0" y="16"/>
                        </a:cubicBezTo>
                        <a:cubicBezTo>
                          <a:pt x="0" y="60"/>
                          <a:pt x="3" y="103"/>
                          <a:pt x="3" y="139"/>
                        </a:cubicBezTo>
                        <a:cubicBezTo>
                          <a:pt x="4" y="157"/>
                          <a:pt x="50" y="157"/>
                          <a:pt x="53" y="139"/>
                        </a:cubicBezTo>
                        <a:cubicBezTo>
                          <a:pt x="53" y="119"/>
                          <a:pt x="57" y="35"/>
                          <a:pt x="57" y="13"/>
                        </a:cubicBezTo>
                        <a:close/>
                      </a:path>
                    </a:pathLst>
                  </a:custGeom>
                  <a:gradFill rotWithShape="1">
                    <a:gsLst>
                      <a:gs pos="0">
                        <a:srgbClr val="5F5F5F"/>
                      </a:gs>
                      <a:gs pos="50000">
                        <a:schemeClr val="bg2"/>
                      </a:gs>
                      <a:gs pos="100000">
                        <a:srgbClr val="5F5F5F"/>
                      </a:gs>
                    </a:gsLst>
                    <a:lin ang="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672919" name="Freeform 151"/>
                  <p:cNvSpPr>
                    <a:spLocks/>
                  </p:cNvSpPr>
                  <p:nvPr/>
                </p:nvSpPr>
                <p:spPr bwMode="gray">
                  <a:xfrm>
                    <a:off x="385" y="434"/>
                    <a:ext cx="43" cy="20"/>
                  </a:xfrm>
                  <a:custGeom>
                    <a:avLst/>
                    <a:gdLst>
                      <a:gd name="T0" fmla="*/ 41 w 43"/>
                      <a:gd name="T1" fmla="*/ 10 h 20"/>
                      <a:gd name="T2" fmla="*/ 0 w 43"/>
                      <a:gd name="T3" fmla="*/ 11 h 20"/>
                      <a:gd name="T4" fmla="*/ 41 w 43"/>
                      <a:gd name="T5" fmla="*/ 10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1" y="10"/>
                        </a:moveTo>
                        <a:cubicBezTo>
                          <a:pt x="43" y="0"/>
                          <a:pt x="1" y="0"/>
                          <a:pt x="0" y="11"/>
                        </a:cubicBezTo>
                        <a:cubicBezTo>
                          <a:pt x="1" y="18"/>
                          <a:pt x="41" y="20"/>
                          <a:pt x="41" y="10"/>
                        </a:cubicBezTo>
                        <a:close/>
                      </a:path>
                    </a:pathLst>
                  </a:custGeom>
                  <a:solidFill>
                    <a:schemeClr val="accent2"/>
                  </a:solidFill>
                  <a:ln w="12700">
                    <a:noFill/>
                    <a:round/>
                    <a:headEnd/>
                    <a:tailEnd/>
                  </a:ln>
                </p:spPr>
                <p:txBody>
                  <a:bodyPr lIns="45720" tIns="46800" rIns="45720" bIns="46800" anchor="ctr"/>
                  <a:lstStyle/>
                  <a:p>
                    <a:endParaRPr lang="en-US"/>
                  </a:p>
                </p:txBody>
              </p:sp>
            </p:grpSp>
            <p:sp>
              <p:nvSpPr>
                <p:cNvPr id="672920" name="Freeform 152"/>
                <p:cNvSpPr>
                  <a:spLocks/>
                </p:cNvSpPr>
                <p:nvPr/>
              </p:nvSpPr>
              <p:spPr bwMode="gray">
                <a:xfrm>
                  <a:off x="683" y="517"/>
                  <a:ext cx="60" cy="11"/>
                </a:xfrm>
                <a:custGeom>
                  <a:avLst/>
                  <a:gdLst>
                    <a:gd name="T0" fmla="*/ 0 w 60"/>
                    <a:gd name="T1" fmla="*/ 0 h 11"/>
                    <a:gd name="T2" fmla="*/ 60 w 60"/>
                    <a:gd name="T3" fmla="*/ 2 h 11"/>
                    <a:gd name="T4" fmla="*/ 0 60000 65536"/>
                    <a:gd name="T5" fmla="*/ 0 60000 65536"/>
                    <a:gd name="T6" fmla="*/ 0 w 60"/>
                    <a:gd name="T7" fmla="*/ 0 h 11"/>
                    <a:gd name="T8" fmla="*/ 60 w 60"/>
                    <a:gd name="T9" fmla="*/ 11 h 11"/>
                  </a:gdLst>
                  <a:ahLst/>
                  <a:cxnLst>
                    <a:cxn ang="T4">
                      <a:pos x="T0" y="T1"/>
                    </a:cxn>
                    <a:cxn ang="T5">
                      <a:pos x="T2" y="T3"/>
                    </a:cxn>
                  </a:cxnLst>
                  <a:rect l="T6" t="T7" r="T8" b="T9"/>
                  <a:pathLst>
                    <a:path w="60" h="11">
                      <a:moveTo>
                        <a:pt x="0" y="0"/>
                      </a:moveTo>
                      <a:cubicBezTo>
                        <a:pt x="18" y="11"/>
                        <a:pt x="43" y="8"/>
                        <a:pt x="60" y="2"/>
                      </a:cubicBezTo>
                    </a:path>
                  </a:pathLst>
                </a:custGeom>
                <a:noFill/>
                <a:ln w="9525">
                  <a:solidFill>
                    <a:srgbClr val="5F5F5F"/>
                  </a:solidFill>
                  <a:round/>
                  <a:headEnd/>
                  <a:tailEnd/>
                </a:ln>
              </p:spPr>
              <p:txBody>
                <a:bodyPr lIns="45720" tIns="46800" rIns="45720" bIns="46800" anchor="ctr"/>
                <a:lstStyle/>
                <a:p>
                  <a:endParaRPr lang="en-US"/>
                </a:p>
              </p:txBody>
            </p:sp>
            <p:sp>
              <p:nvSpPr>
                <p:cNvPr id="672921" name="Freeform 153"/>
                <p:cNvSpPr>
                  <a:spLocks/>
                </p:cNvSpPr>
                <p:nvPr/>
              </p:nvSpPr>
              <p:spPr bwMode="gray">
                <a:xfrm>
                  <a:off x="679" y="632"/>
                  <a:ext cx="70" cy="13"/>
                </a:xfrm>
                <a:custGeom>
                  <a:avLst/>
                  <a:gdLst>
                    <a:gd name="T0" fmla="*/ 0 w 70"/>
                    <a:gd name="T1" fmla="*/ 1 h 13"/>
                    <a:gd name="T2" fmla="*/ 70 w 70"/>
                    <a:gd name="T3" fmla="*/ 0 h 13"/>
                    <a:gd name="T4" fmla="*/ 0 60000 65536"/>
                    <a:gd name="T5" fmla="*/ 0 60000 65536"/>
                    <a:gd name="T6" fmla="*/ 0 w 70"/>
                    <a:gd name="T7" fmla="*/ 0 h 13"/>
                    <a:gd name="T8" fmla="*/ 70 w 70"/>
                    <a:gd name="T9" fmla="*/ 13 h 13"/>
                  </a:gdLst>
                  <a:ahLst/>
                  <a:cxnLst>
                    <a:cxn ang="T4">
                      <a:pos x="T0" y="T1"/>
                    </a:cxn>
                    <a:cxn ang="T5">
                      <a:pos x="T2" y="T3"/>
                    </a:cxn>
                  </a:cxnLst>
                  <a:rect l="T6" t="T7" r="T8" b="T9"/>
                  <a:pathLst>
                    <a:path w="70" h="13">
                      <a:moveTo>
                        <a:pt x="0" y="1"/>
                      </a:moveTo>
                      <a:cubicBezTo>
                        <a:pt x="16" y="13"/>
                        <a:pt x="49" y="12"/>
                        <a:pt x="70" y="0"/>
                      </a:cubicBezTo>
                    </a:path>
                  </a:pathLst>
                </a:custGeom>
                <a:noFill/>
                <a:ln w="9525">
                  <a:solidFill>
                    <a:srgbClr val="5F5F5F"/>
                  </a:solidFill>
                  <a:round/>
                  <a:headEnd/>
                  <a:tailEnd/>
                </a:ln>
              </p:spPr>
              <p:txBody>
                <a:bodyPr lIns="45720" tIns="46800" rIns="45720" bIns="46800" anchor="ctr"/>
                <a:lstStyle/>
                <a:p>
                  <a:endParaRPr lang="en-US"/>
                </a:p>
              </p:txBody>
            </p:sp>
            <p:sp>
              <p:nvSpPr>
                <p:cNvPr id="672922" name="Freeform 154"/>
                <p:cNvSpPr>
                  <a:spLocks/>
                </p:cNvSpPr>
                <p:nvPr/>
              </p:nvSpPr>
              <p:spPr bwMode="gray">
                <a:xfrm>
                  <a:off x="677" y="707"/>
                  <a:ext cx="70" cy="13"/>
                </a:xfrm>
                <a:custGeom>
                  <a:avLst/>
                  <a:gdLst>
                    <a:gd name="T0" fmla="*/ 0 w 70"/>
                    <a:gd name="T1" fmla="*/ 1 h 13"/>
                    <a:gd name="T2" fmla="*/ 70 w 70"/>
                    <a:gd name="T3" fmla="*/ 0 h 13"/>
                    <a:gd name="T4" fmla="*/ 0 60000 65536"/>
                    <a:gd name="T5" fmla="*/ 0 60000 65536"/>
                    <a:gd name="T6" fmla="*/ 0 w 70"/>
                    <a:gd name="T7" fmla="*/ 0 h 13"/>
                    <a:gd name="T8" fmla="*/ 70 w 70"/>
                    <a:gd name="T9" fmla="*/ 13 h 13"/>
                  </a:gdLst>
                  <a:ahLst/>
                  <a:cxnLst>
                    <a:cxn ang="T4">
                      <a:pos x="T0" y="T1"/>
                    </a:cxn>
                    <a:cxn ang="T5">
                      <a:pos x="T2" y="T3"/>
                    </a:cxn>
                  </a:cxnLst>
                  <a:rect l="T6" t="T7" r="T8" b="T9"/>
                  <a:pathLst>
                    <a:path w="70" h="13">
                      <a:moveTo>
                        <a:pt x="0" y="1"/>
                      </a:moveTo>
                      <a:cubicBezTo>
                        <a:pt x="16" y="13"/>
                        <a:pt x="49" y="12"/>
                        <a:pt x="70" y="0"/>
                      </a:cubicBezTo>
                    </a:path>
                  </a:pathLst>
                </a:custGeom>
                <a:noFill/>
                <a:ln w="9525">
                  <a:solidFill>
                    <a:srgbClr val="5F5F5F"/>
                  </a:solidFill>
                  <a:round/>
                  <a:headEnd/>
                  <a:tailEnd/>
                </a:ln>
              </p:spPr>
              <p:txBody>
                <a:bodyPr lIns="45720" tIns="46800" rIns="45720" bIns="46800" anchor="ctr"/>
                <a:lstStyle/>
                <a:p>
                  <a:endParaRPr lang="en-US"/>
                </a:p>
              </p:txBody>
            </p:sp>
          </p:grpSp>
          <p:grpSp>
            <p:nvGrpSpPr>
              <p:cNvPr id="29" name="Group 155"/>
              <p:cNvGrpSpPr>
                <a:grpSpLocks/>
              </p:cNvGrpSpPr>
              <p:nvPr/>
            </p:nvGrpSpPr>
            <p:grpSpPr bwMode="auto">
              <a:xfrm rot="195174">
                <a:off x="2963" y="2402"/>
                <a:ext cx="76" cy="331"/>
                <a:chOff x="577" y="472"/>
                <a:chExt cx="81" cy="351"/>
              </a:xfrm>
            </p:grpSpPr>
            <p:grpSp>
              <p:nvGrpSpPr>
                <p:cNvPr id="30" name="Group 156"/>
                <p:cNvGrpSpPr>
                  <a:grpSpLocks/>
                </p:cNvGrpSpPr>
                <p:nvPr/>
              </p:nvGrpSpPr>
              <p:grpSpPr bwMode="auto">
                <a:xfrm>
                  <a:off x="577" y="600"/>
                  <a:ext cx="81" cy="223"/>
                  <a:chOff x="378" y="431"/>
                  <a:chExt cx="57" cy="157"/>
                </a:xfrm>
              </p:grpSpPr>
              <p:sp>
                <p:nvSpPr>
                  <p:cNvPr id="129181" name="Freeform 157"/>
                  <p:cNvSpPr>
                    <a:spLocks/>
                  </p:cNvSpPr>
                  <p:nvPr/>
                </p:nvSpPr>
                <p:spPr bwMode="gray">
                  <a:xfrm>
                    <a:off x="378" y="428"/>
                    <a:ext cx="57" cy="157"/>
                  </a:xfrm>
                  <a:custGeom>
                    <a:avLst/>
                    <a:gdLst/>
                    <a:ahLst/>
                    <a:cxnLst>
                      <a:cxn ang="0">
                        <a:pos x="57" y="13"/>
                      </a:cxn>
                      <a:cxn ang="0">
                        <a:pos x="0" y="16"/>
                      </a:cxn>
                      <a:cxn ang="0">
                        <a:pos x="3" y="139"/>
                      </a:cxn>
                      <a:cxn ang="0">
                        <a:pos x="53" y="139"/>
                      </a:cxn>
                      <a:cxn ang="0">
                        <a:pos x="57" y="13"/>
                      </a:cxn>
                    </a:cxnLst>
                    <a:rect l="0" t="0" r="r" b="b"/>
                    <a:pathLst>
                      <a:path w="57" h="157">
                        <a:moveTo>
                          <a:pt x="57" y="13"/>
                        </a:moveTo>
                        <a:cubicBezTo>
                          <a:pt x="57" y="1"/>
                          <a:pt x="0" y="0"/>
                          <a:pt x="0" y="16"/>
                        </a:cubicBezTo>
                        <a:cubicBezTo>
                          <a:pt x="0" y="60"/>
                          <a:pt x="3" y="103"/>
                          <a:pt x="3" y="139"/>
                        </a:cubicBezTo>
                        <a:cubicBezTo>
                          <a:pt x="4" y="157"/>
                          <a:pt x="50" y="157"/>
                          <a:pt x="53" y="139"/>
                        </a:cubicBezTo>
                        <a:cubicBezTo>
                          <a:pt x="53" y="119"/>
                          <a:pt x="57" y="35"/>
                          <a:pt x="57" y="13"/>
                        </a:cubicBezTo>
                        <a:close/>
                      </a:path>
                    </a:pathLst>
                  </a:custGeom>
                  <a:gradFill rotWithShape="1">
                    <a:gsLst>
                      <a:gs pos="0">
                        <a:srgbClr val="5F5F5F"/>
                      </a:gs>
                      <a:gs pos="50000">
                        <a:schemeClr val="bg2"/>
                      </a:gs>
                      <a:gs pos="100000">
                        <a:srgbClr val="5F5F5F"/>
                      </a:gs>
                    </a:gsLst>
                    <a:lin ang="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672926" name="Freeform 158"/>
                  <p:cNvSpPr>
                    <a:spLocks/>
                  </p:cNvSpPr>
                  <p:nvPr/>
                </p:nvSpPr>
                <p:spPr bwMode="gray">
                  <a:xfrm>
                    <a:off x="385" y="434"/>
                    <a:ext cx="43" cy="20"/>
                  </a:xfrm>
                  <a:custGeom>
                    <a:avLst/>
                    <a:gdLst>
                      <a:gd name="T0" fmla="*/ 41 w 43"/>
                      <a:gd name="T1" fmla="*/ 10 h 20"/>
                      <a:gd name="T2" fmla="*/ 0 w 43"/>
                      <a:gd name="T3" fmla="*/ 11 h 20"/>
                      <a:gd name="T4" fmla="*/ 41 w 43"/>
                      <a:gd name="T5" fmla="*/ 10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1" y="10"/>
                        </a:moveTo>
                        <a:cubicBezTo>
                          <a:pt x="43" y="0"/>
                          <a:pt x="1" y="0"/>
                          <a:pt x="0" y="11"/>
                        </a:cubicBezTo>
                        <a:cubicBezTo>
                          <a:pt x="1" y="18"/>
                          <a:pt x="41" y="20"/>
                          <a:pt x="41" y="10"/>
                        </a:cubicBezTo>
                        <a:close/>
                      </a:path>
                    </a:pathLst>
                  </a:custGeom>
                  <a:solidFill>
                    <a:schemeClr val="accent2"/>
                  </a:solidFill>
                  <a:ln w="12700">
                    <a:noFill/>
                    <a:round/>
                    <a:headEnd/>
                    <a:tailEnd/>
                  </a:ln>
                </p:spPr>
                <p:txBody>
                  <a:bodyPr lIns="45720" tIns="46800" rIns="45720" bIns="46800" anchor="ctr"/>
                  <a:lstStyle/>
                  <a:p>
                    <a:endParaRPr lang="en-US"/>
                  </a:p>
                </p:txBody>
              </p:sp>
            </p:grpSp>
            <p:grpSp>
              <p:nvGrpSpPr>
                <p:cNvPr id="31" name="Group 159"/>
                <p:cNvGrpSpPr>
                  <a:grpSpLocks/>
                </p:cNvGrpSpPr>
                <p:nvPr/>
              </p:nvGrpSpPr>
              <p:grpSpPr bwMode="auto">
                <a:xfrm>
                  <a:off x="583" y="472"/>
                  <a:ext cx="68" cy="159"/>
                  <a:chOff x="378" y="431"/>
                  <a:chExt cx="57" cy="157"/>
                </a:xfrm>
              </p:grpSpPr>
              <p:sp>
                <p:nvSpPr>
                  <p:cNvPr id="129184" name="Freeform 160"/>
                  <p:cNvSpPr>
                    <a:spLocks/>
                  </p:cNvSpPr>
                  <p:nvPr/>
                </p:nvSpPr>
                <p:spPr bwMode="gray">
                  <a:xfrm>
                    <a:off x="376" y="427"/>
                    <a:ext cx="57" cy="157"/>
                  </a:xfrm>
                  <a:custGeom>
                    <a:avLst/>
                    <a:gdLst/>
                    <a:ahLst/>
                    <a:cxnLst>
                      <a:cxn ang="0">
                        <a:pos x="57" y="13"/>
                      </a:cxn>
                      <a:cxn ang="0">
                        <a:pos x="0" y="16"/>
                      </a:cxn>
                      <a:cxn ang="0">
                        <a:pos x="3" y="139"/>
                      </a:cxn>
                      <a:cxn ang="0">
                        <a:pos x="53" y="139"/>
                      </a:cxn>
                      <a:cxn ang="0">
                        <a:pos x="57" y="13"/>
                      </a:cxn>
                    </a:cxnLst>
                    <a:rect l="0" t="0" r="r" b="b"/>
                    <a:pathLst>
                      <a:path w="57" h="157">
                        <a:moveTo>
                          <a:pt x="57" y="13"/>
                        </a:moveTo>
                        <a:cubicBezTo>
                          <a:pt x="57" y="1"/>
                          <a:pt x="0" y="0"/>
                          <a:pt x="0" y="16"/>
                        </a:cubicBezTo>
                        <a:cubicBezTo>
                          <a:pt x="0" y="60"/>
                          <a:pt x="3" y="103"/>
                          <a:pt x="3" y="139"/>
                        </a:cubicBezTo>
                        <a:cubicBezTo>
                          <a:pt x="4" y="157"/>
                          <a:pt x="50" y="157"/>
                          <a:pt x="53" y="139"/>
                        </a:cubicBezTo>
                        <a:cubicBezTo>
                          <a:pt x="53" y="119"/>
                          <a:pt x="57" y="35"/>
                          <a:pt x="57" y="13"/>
                        </a:cubicBezTo>
                        <a:close/>
                      </a:path>
                    </a:pathLst>
                  </a:custGeom>
                  <a:gradFill rotWithShape="1">
                    <a:gsLst>
                      <a:gs pos="0">
                        <a:srgbClr val="5F5F5F"/>
                      </a:gs>
                      <a:gs pos="50000">
                        <a:schemeClr val="bg2"/>
                      </a:gs>
                      <a:gs pos="100000">
                        <a:srgbClr val="5F5F5F"/>
                      </a:gs>
                    </a:gsLst>
                    <a:lin ang="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672929" name="Freeform 161"/>
                  <p:cNvSpPr>
                    <a:spLocks/>
                  </p:cNvSpPr>
                  <p:nvPr/>
                </p:nvSpPr>
                <p:spPr bwMode="gray">
                  <a:xfrm>
                    <a:off x="385" y="434"/>
                    <a:ext cx="43" cy="20"/>
                  </a:xfrm>
                  <a:custGeom>
                    <a:avLst/>
                    <a:gdLst>
                      <a:gd name="T0" fmla="*/ 41 w 43"/>
                      <a:gd name="T1" fmla="*/ 10 h 20"/>
                      <a:gd name="T2" fmla="*/ 0 w 43"/>
                      <a:gd name="T3" fmla="*/ 11 h 20"/>
                      <a:gd name="T4" fmla="*/ 41 w 43"/>
                      <a:gd name="T5" fmla="*/ 10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1" y="10"/>
                        </a:moveTo>
                        <a:cubicBezTo>
                          <a:pt x="43" y="0"/>
                          <a:pt x="1" y="0"/>
                          <a:pt x="0" y="11"/>
                        </a:cubicBezTo>
                        <a:cubicBezTo>
                          <a:pt x="1" y="18"/>
                          <a:pt x="41" y="20"/>
                          <a:pt x="41" y="10"/>
                        </a:cubicBezTo>
                        <a:close/>
                      </a:path>
                    </a:pathLst>
                  </a:custGeom>
                  <a:solidFill>
                    <a:schemeClr val="accent2"/>
                  </a:solidFill>
                  <a:ln w="12700">
                    <a:noFill/>
                    <a:round/>
                    <a:headEnd/>
                    <a:tailEnd/>
                  </a:ln>
                </p:spPr>
                <p:txBody>
                  <a:bodyPr lIns="45720" tIns="46800" rIns="45720" bIns="46800" anchor="ctr"/>
                  <a:lstStyle/>
                  <a:p>
                    <a:endParaRPr lang="en-US"/>
                  </a:p>
                </p:txBody>
              </p:sp>
            </p:grpSp>
            <p:sp>
              <p:nvSpPr>
                <p:cNvPr id="672930" name="Freeform 162"/>
                <p:cNvSpPr>
                  <a:spLocks/>
                </p:cNvSpPr>
                <p:nvPr/>
              </p:nvSpPr>
              <p:spPr bwMode="gray">
                <a:xfrm>
                  <a:off x="587" y="517"/>
                  <a:ext cx="60" cy="11"/>
                </a:xfrm>
                <a:custGeom>
                  <a:avLst/>
                  <a:gdLst>
                    <a:gd name="T0" fmla="*/ 0 w 60"/>
                    <a:gd name="T1" fmla="*/ 0 h 11"/>
                    <a:gd name="T2" fmla="*/ 60 w 60"/>
                    <a:gd name="T3" fmla="*/ 2 h 11"/>
                    <a:gd name="T4" fmla="*/ 0 60000 65536"/>
                    <a:gd name="T5" fmla="*/ 0 60000 65536"/>
                    <a:gd name="T6" fmla="*/ 0 w 60"/>
                    <a:gd name="T7" fmla="*/ 0 h 11"/>
                    <a:gd name="T8" fmla="*/ 60 w 60"/>
                    <a:gd name="T9" fmla="*/ 11 h 11"/>
                  </a:gdLst>
                  <a:ahLst/>
                  <a:cxnLst>
                    <a:cxn ang="T4">
                      <a:pos x="T0" y="T1"/>
                    </a:cxn>
                    <a:cxn ang="T5">
                      <a:pos x="T2" y="T3"/>
                    </a:cxn>
                  </a:cxnLst>
                  <a:rect l="T6" t="T7" r="T8" b="T9"/>
                  <a:pathLst>
                    <a:path w="60" h="11">
                      <a:moveTo>
                        <a:pt x="0" y="0"/>
                      </a:moveTo>
                      <a:cubicBezTo>
                        <a:pt x="18" y="11"/>
                        <a:pt x="43" y="8"/>
                        <a:pt x="60" y="2"/>
                      </a:cubicBezTo>
                    </a:path>
                  </a:pathLst>
                </a:custGeom>
                <a:noFill/>
                <a:ln w="9525">
                  <a:solidFill>
                    <a:srgbClr val="5F5F5F"/>
                  </a:solidFill>
                  <a:round/>
                  <a:headEnd/>
                  <a:tailEnd/>
                </a:ln>
              </p:spPr>
              <p:txBody>
                <a:bodyPr lIns="45720" tIns="46800" rIns="45720" bIns="46800" anchor="ctr"/>
                <a:lstStyle/>
                <a:p>
                  <a:endParaRPr lang="en-US"/>
                </a:p>
              </p:txBody>
            </p:sp>
            <p:sp>
              <p:nvSpPr>
                <p:cNvPr id="672931" name="Freeform 163"/>
                <p:cNvSpPr>
                  <a:spLocks/>
                </p:cNvSpPr>
                <p:nvPr/>
              </p:nvSpPr>
              <p:spPr bwMode="gray">
                <a:xfrm>
                  <a:off x="583" y="631"/>
                  <a:ext cx="70" cy="13"/>
                </a:xfrm>
                <a:custGeom>
                  <a:avLst/>
                  <a:gdLst>
                    <a:gd name="T0" fmla="*/ 0 w 70"/>
                    <a:gd name="T1" fmla="*/ 1 h 13"/>
                    <a:gd name="T2" fmla="*/ 70 w 70"/>
                    <a:gd name="T3" fmla="*/ 0 h 13"/>
                    <a:gd name="T4" fmla="*/ 0 60000 65536"/>
                    <a:gd name="T5" fmla="*/ 0 60000 65536"/>
                    <a:gd name="T6" fmla="*/ 0 w 70"/>
                    <a:gd name="T7" fmla="*/ 0 h 13"/>
                    <a:gd name="T8" fmla="*/ 70 w 70"/>
                    <a:gd name="T9" fmla="*/ 13 h 13"/>
                  </a:gdLst>
                  <a:ahLst/>
                  <a:cxnLst>
                    <a:cxn ang="T4">
                      <a:pos x="T0" y="T1"/>
                    </a:cxn>
                    <a:cxn ang="T5">
                      <a:pos x="T2" y="T3"/>
                    </a:cxn>
                  </a:cxnLst>
                  <a:rect l="T6" t="T7" r="T8" b="T9"/>
                  <a:pathLst>
                    <a:path w="70" h="13">
                      <a:moveTo>
                        <a:pt x="0" y="1"/>
                      </a:moveTo>
                      <a:cubicBezTo>
                        <a:pt x="16" y="13"/>
                        <a:pt x="49" y="12"/>
                        <a:pt x="70" y="0"/>
                      </a:cubicBezTo>
                    </a:path>
                  </a:pathLst>
                </a:custGeom>
                <a:noFill/>
                <a:ln w="9525">
                  <a:solidFill>
                    <a:srgbClr val="5F5F5F"/>
                  </a:solidFill>
                  <a:round/>
                  <a:headEnd/>
                  <a:tailEnd/>
                </a:ln>
              </p:spPr>
              <p:txBody>
                <a:bodyPr lIns="45720" tIns="46800" rIns="45720" bIns="46800" anchor="ctr"/>
                <a:lstStyle/>
                <a:p>
                  <a:endParaRPr lang="en-US"/>
                </a:p>
              </p:txBody>
            </p:sp>
            <p:sp>
              <p:nvSpPr>
                <p:cNvPr id="672932" name="Freeform 164"/>
                <p:cNvSpPr>
                  <a:spLocks/>
                </p:cNvSpPr>
                <p:nvPr/>
              </p:nvSpPr>
              <p:spPr bwMode="gray">
                <a:xfrm>
                  <a:off x="582" y="708"/>
                  <a:ext cx="70" cy="13"/>
                </a:xfrm>
                <a:custGeom>
                  <a:avLst/>
                  <a:gdLst>
                    <a:gd name="T0" fmla="*/ 0 w 70"/>
                    <a:gd name="T1" fmla="*/ 1 h 13"/>
                    <a:gd name="T2" fmla="*/ 70 w 70"/>
                    <a:gd name="T3" fmla="*/ 0 h 13"/>
                    <a:gd name="T4" fmla="*/ 0 60000 65536"/>
                    <a:gd name="T5" fmla="*/ 0 60000 65536"/>
                    <a:gd name="T6" fmla="*/ 0 w 70"/>
                    <a:gd name="T7" fmla="*/ 0 h 13"/>
                    <a:gd name="T8" fmla="*/ 70 w 70"/>
                    <a:gd name="T9" fmla="*/ 13 h 13"/>
                  </a:gdLst>
                  <a:ahLst/>
                  <a:cxnLst>
                    <a:cxn ang="T4">
                      <a:pos x="T0" y="T1"/>
                    </a:cxn>
                    <a:cxn ang="T5">
                      <a:pos x="T2" y="T3"/>
                    </a:cxn>
                  </a:cxnLst>
                  <a:rect l="T6" t="T7" r="T8" b="T9"/>
                  <a:pathLst>
                    <a:path w="70" h="13">
                      <a:moveTo>
                        <a:pt x="0" y="1"/>
                      </a:moveTo>
                      <a:cubicBezTo>
                        <a:pt x="16" y="13"/>
                        <a:pt x="49" y="12"/>
                        <a:pt x="70" y="0"/>
                      </a:cubicBezTo>
                    </a:path>
                  </a:pathLst>
                </a:custGeom>
                <a:noFill/>
                <a:ln w="9525">
                  <a:solidFill>
                    <a:srgbClr val="5F5F5F"/>
                  </a:solidFill>
                  <a:round/>
                  <a:headEnd/>
                  <a:tailEnd/>
                </a:ln>
              </p:spPr>
              <p:txBody>
                <a:bodyPr lIns="45720" tIns="46800" rIns="45720" bIns="46800" anchor="ctr"/>
                <a:lstStyle/>
                <a:p>
                  <a:endParaRPr lang="en-US"/>
                </a:p>
              </p:txBody>
            </p:sp>
          </p:grpSp>
          <p:grpSp>
            <p:nvGrpSpPr>
              <p:cNvPr id="673056" name="Group 165"/>
              <p:cNvGrpSpPr>
                <a:grpSpLocks/>
              </p:cNvGrpSpPr>
              <p:nvPr/>
            </p:nvGrpSpPr>
            <p:grpSpPr bwMode="auto">
              <a:xfrm>
                <a:off x="2784" y="2368"/>
                <a:ext cx="52" cy="143"/>
                <a:chOff x="378" y="431"/>
                <a:chExt cx="57" cy="157"/>
              </a:xfrm>
            </p:grpSpPr>
            <p:sp>
              <p:nvSpPr>
                <p:cNvPr id="129190" name="Freeform 166"/>
                <p:cNvSpPr>
                  <a:spLocks/>
                </p:cNvSpPr>
                <p:nvPr/>
              </p:nvSpPr>
              <p:spPr bwMode="gray">
                <a:xfrm>
                  <a:off x="381" y="431"/>
                  <a:ext cx="57" cy="154"/>
                </a:xfrm>
                <a:custGeom>
                  <a:avLst/>
                  <a:gdLst/>
                  <a:ahLst/>
                  <a:cxnLst>
                    <a:cxn ang="0">
                      <a:pos x="57" y="13"/>
                    </a:cxn>
                    <a:cxn ang="0">
                      <a:pos x="0" y="16"/>
                    </a:cxn>
                    <a:cxn ang="0">
                      <a:pos x="3" y="139"/>
                    </a:cxn>
                    <a:cxn ang="0">
                      <a:pos x="53" y="139"/>
                    </a:cxn>
                    <a:cxn ang="0">
                      <a:pos x="57" y="13"/>
                    </a:cxn>
                  </a:cxnLst>
                  <a:rect l="0" t="0" r="r" b="b"/>
                  <a:pathLst>
                    <a:path w="57" h="157">
                      <a:moveTo>
                        <a:pt x="57" y="13"/>
                      </a:moveTo>
                      <a:cubicBezTo>
                        <a:pt x="57" y="1"/>
                        <a:pt x="0" y="0"/>
                        <a:pt x="0" y="16"/>
                      </a:cubicBezTo>
                      <a:cubicBezTo>
                        <a:pt x="0" y="60"/>
                        <a:pt x="3" y="103"/>
                        <a:pt x="3" y="139"/>
                      </a:cubicBezTo>
                      <a:cubicBezTo>
                        <a:pt x="4" y="157"/>
                        <a:pt x="50" y="157"/>
                        <a:pt x="53" y="139"/>
                      </a:cubicBezTo>
                      <a:cubicBezTo>
                        <a:pt x="53" y="119"/>
                        <a:pt x="57" y="35"/>
                        <a:pt x="57" y="13"/>
                      </a:cubicBezTo>
                      <a:close/>
                    </a:path>
                  </a:pathLst>
                </a:custGeom>
                <a:gradFill rotWithShape="1">
                  <a:gsLst>
                    <a:gs pos="0">
                      <a:srgbClr val="5F5F5F"/>
                    </a:gs>
                    <a:gs pos="50000">
                      <a:schemeClr val="bg2"/>
                    </a:gs>
                    <a:gs pos="100000">
                      <a:srgbClr val="5F5F5F"/>
                    </a:gs>
                  </a:gsLst>
                  <a:lin ang="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672935" name="Freeform 167"/>
                <p:cNvSpPr>
                  <a:spLocks/>
                </p:cNvSpPr>
                <p:nvPr/>
              </p:nvSpPr>
              <p:spPr bwMode="gray">
                <a:xfrm>
                  <a:off x="385" y="434"/>
                  <a:ext cx="43" cy="20"/>
                </a:xfrm>
                <a:custGeom>
                  <a:avLst/>
                  <a:gdLst>
                    <a:gd name="T0" fmla="*/ 41 w 43"/>
                    <a:gd name="T1" fmla="*/ 10 h 20"/>
                    <a:gd name="T2" fmla="*/ 0 w 43"/>
                    <a:gd name="T3" fmla="*/ 11 h 20"/>
                    <a:gd name="T4" fmla="*/ 41 w 43"/>
                    <a:gd name="T5" fmla="*/ 10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1" y="10"/>
                      </a:moveTo>
                      <a:cubicBezTo>
                        <a:pt x="43" y="0"/>
                        <a:pt x="1" y="0"/>
                        <a:pt x="0" y="11"/>
                      </a:cubicBezTo>
                      <a:cubicBezTo>
                        <a:pt x="1" y="18"/>
                        <a:pt x="41" y="20"/>
                        <a:pt x="41" y="10"/>
                      </a:cubicBezTo>
                      <a:close/>
                    </a:path>
                  </a:pathLst>
                </a:custGeom>
                <a:solidFill>
                  <a:schemeClr val="accent2"/>
                </a:solidFill>
                <a:ln w="12700">
                  <a:noFill/>
                  <a:round/>
                  <a:headEnd/>
                  <a:tailEnd/>
                </a:ln>
              </p:spPr>
              <p:txBody>
                <a:bodyPr lIns="45720" tIns="46800" rIns="45720" bIns="46800" anchor="ctr"/>
                <a:lstStyle/>
                <a:p>
                  <a:endParaRPr lang="en-US"/>
                </a:p>
              </p:txBody>
            </p:sp>
          </p:grpSp>
          <p:grpSp>
            <p:nvGrpSpPr>
              <p:cNvPr id="673061" name="Group 168"/>
              <p:cNvGrpSpPr>
                <a:grpSpLocks/>
              </p:cNvGrpSpPr>
              <p:nvPr/>
            </p:nvGrpSpPr>
            <p:grpSpPr bwMode="auto">
              <a:xfrm flipH="1">
                <a:off x="2811" y="2353"/>
                <a:ext cx="44" cy="176"/>
                <a:chOff x="378" y="431"/>
                <a:chExt cx="57" cy="157"/>
              </a:xfrm>
            </p:grpSpPr>
            <p:sp>
              <p:nvSpPr>
                <p:cNvPr id="129193" name="Freeform 169"/>
                <p:cNvSpPr>
                  <a:spLocks/>
                </p:cNvSpPr>
                <p:nvPr/>
              </p:nvSpPr>
              <p:spPr bwMode="gray">
                <a:xfrm>
                  <a:off x="378" y="431"/>
                  <a:ext cx="53" cy="157"/>
                </a:xfrm>
                <a:custGeom>
                  <a:avLst/>
                  <a:gdLst/>
                  <a:ahLst/>
                  <a:cxnLst>
                    <a:cxn ang="0">
                      <a:pos x="57" y="13"/>
                    </a:cxn>
                    <a:cxn ang="0">
                      <a:pos x="0" y="16"/>
                    </a:cxn>
                    <a:cxn ang="0">
                      <a:pos x="3" y="139"/>
                    </a:cxn>
                    <a:cxn ang="0">
                      <a:pos x="53" y="139"/>
                    </a:cxn>
                    <a:cxn ang="0">
                      <a:pos x="57" y="13"/>
                    </a:cxn>
                  </a:cxnLst>
                  <a:rect l="0" t="0" r="r" b="b"/>
                  <a:pathLst>
                    <a:path w="57" h="157">
                      <a:moveTo>
                        <a:pt x="57" y="13"/>
                      </a:moveTo>
                      <a:cubicBezTo>
                        <a:pt x="57" y="1"/>
                        <a:pt x="0" y="0"/>
                        <a:pt x="0" y="16"/>
                      </a:cubicBezTo>
                      <a:cubicBezTo>
                        <a:pt x="0" y="60"/>
                        <a:pt x="3" y="103"/>
                        <a:pt x="3" y="139"/>
                      </a:cubicBezTo>
                      <a:cubicBezTo>
                        <a:pt x="4" y="157"/>
                        <a:pt x="50" y="157"/>
                        <a:pt x="53" y="139"/>
                      </a:cubicBezTo>
                      <a:cubicBezTo>
                        <a:pt x="53" y="119"/>
                        <a:pt x="57" y="35"/>
                        <a:pt x="57" y="13"/>
                      </a:cubicBezTo>
                      <a:close/>
                    </a:path>
                  </a:pathLst>
                </a:custGeom>
                <a:gradFill rotWithShape="1">
                  <a:gsLst>
                    <a:gs pos="0">
                      <a:srgbClr val="5F5F5F"/>
                    </a:gs>
                    <a:gs pos="50000">
                      <a:schemeClr val="bg2"/>
                    </a:gs>
                    <a:gs pos="100000">
                      <a:srgbClr val="5F5F5F"/>
                    </a:gs>
                  </a:gsLst>
                  <a:lin ang="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672938" name="Freeform 170"/>
                <p:cNvSpPr>
                  <a:spLocks/>
                </p:cNvSpPr>
                <p:nvPr/>
              </p:nvSpPr>
              <p:spPr bwMode="gray">
                <a:xfrm>
                  <a:off x="385" y="434"/>
                  <a:ext cx="43" cy="20"/>
                </a:xfrm>
                <a:custGeom>
                  <a:avLst/>
                  <a:gdLst>
                    <a:gd name="T0" fmla="*/ 41 w 43"/>
                    <a:gd name="T1" fmla="*/ 10 h 20"/>
                    <a:gd name="T2" fmla="*/ 0 w 43"/>
                    <a:gd name="T3" fmla="*/ 11 h 20"/>
                    <a:gd name="T4" fmla="*/ 41 w 43"/>
                    <a:gd name="T5" fmla="*/ 10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1" y="10"/>
                      </a:moveTo>
                      <a:cubicBezTo>
                        <a:pt x="43" y="0"/>
                        <a:pt x="1" y="0"/>
                        <a:pt x="0" y="11"/>
                      </a:cubicBezTo>
                      <a:cubicBezTo>
                        <a:pt x="1" y="18"/>
                        <a:pt x="41" y="20"/>
                        <a:pt x="41" y="10"/>
                      </a:cubicBezTo>
                      <a:close/>
                    </a:path>
                  </a:pathLst>
                </a:custGeom>
                <a:solidFill>
                  <a:schemeClr val="accent2"/>
                </a:solidFill>
                <a:ln w="12700">
                  <a:noFill/>
                  <a:round/>
                  <a:headEnd/>
                  <a:tailEnd/>
                </a:ln>
              </p:spPr>
              <p:txBody>
                <a:bodyPr lIns="45720" tIns="46800" rIns="45720" bIns="46800" anchor="ctr"/>
                <a:lstStyle/>
                <a:p>
                  <a:endParaRPr lang="en-US"/>
                </a:p>
              </p:txBody>
            </p:sp>
          </p:grpSp>
          <p:grpSp>
            <p:nvGrpSpPr>
              <p:cNvPr id="673062" name="Group 171"/>
              <p:cNvGrpSpPr>
                <a:grpSpLocks/>
              </p:cNvGrpSpPr>
              <p:nvPr/>
            </p:nvGrpSpPr>
            <p:grpSpPr bwMode="auto">
              <a:xfrm>
                <a:off x="2833" y="2397"/>
                <a:ext cx="52" cy="144"/>
                <a:chOff x="378" y="431"/>
                <a:chExt cx="57" cy="157"/>
              </a:xfrm>
            </p:grpSpPr>
            <p:sp>
              <p:nvSpPr>
                <p:cNvPr id="129196" name="Freeform 172"/>
                <p:cNvSpPr>
                  <a:spLocks/>
                </p:cNvSpPr>
                <p:nvPr/>
              </p:nvSpPr>
              <p:spPr bwMode="gray">
                <a:xfrm>
                  <a:off x="378" y="431"/>
                  <a:ext cx="57" cy="157"/>
                </a:xfrm>
                <a:custGeom>
                  <a:avLst/>
                  <a:gdLst/>
                  <a:ahLst/>
                  <a:cxnLst>
                    <a:cxn ang="0">
                      <a:pos x="57" y="13"/>
                    </a:cxn>
                    <a:cxn ang="0">
                      <a:pos x="0" y="16"/>
                    </a:cxn>
                    <a:cxn ang="0">
                      <a:pos x="3" y="139"/>
                    </a:cxn>
                    <a:cxn ang="0">
                      <a:pos x="53" y="139"/>
                    </a:cxn>
                    <a:cxn ang="0">
                      <a:pos x="57" y="13"/>
                    </a:cxn>
                  </a:cxnLst>
                  <a:rect l="0" t="0" r="r" b="b"/>
                  <a:pathLst>
                    <a:path w="57" h="157">
                      <a:moveTo>
                        <a:pt x="57" y="13"/>
                      </a:moveTo>
                      <a:cubicBezTo>
                        <a:pt x="57" y="1"/>
                        <a:pt x="0" y="0"/>
                        <a:pt x="0" y="16"/>
                      </a:cubicBezTo>
                      <a:cubicBezTo>
                        <a:pt x="0" y="60"/>
                        <a:pt x="3" y="103"/>
                        <a:pt x="3" y="139"/>
                      </a:cubicBezTo>
                      <a:cubicBezTo>
                        <a:pt x="4" y="157"/>
                        <a:pt x="50" y="157"/>
                        <a:pt x="53" y="139"/>
                      </a:cubicBezTo>
                      <a:cubicBezTo>
                        <a:pt x="53" y="119"/>
                        <a:pt x="57" y="35"/>
                        <a:pt x="57" y="13"/>
                      </a:cubicBezTo>
                      <a:close/>
                    </a:path>
                  </a:pathLst>
                </a:custGeom>
                <a:gradFill rotWithShape="1">
                  <a:gsLst>
                    <a:gs pos="0">
                      <a:srgbClr val="5F5F5F"/>
                    </a:gs>
                    <a:gs pos="50000">
                      <a:schemeClr val="bg2"/>
                    </a:gs>
                    <a:gs pos="100000">
                      <a:srgbClr val="5F5F5F"/>
                    </a:gs>
                  </a:gsLst>
                  <a:lin ang="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672941" name="Freeform 173"/>
                <p:cNvSpPr>
                  <a:spLocks/>
                </p:cNvSpPr>
                <p:nvPr/>
              </p:nvSpPr>
              <p:spPr bwMode="gray">
                <a:xfrm>
                  <a:off x="385" y="434"/>
                  <a:ext cx="43" cy="20"/>
                </a:xfrm>
                <a:custGeom>
                  <a:avLst/>
                  <a:gdLst>
                    <a:gd name="T0" fmla="*/ 41 w 43"/>
                    <a:gd name="T1" fmla="*/ 10 h 20"/>
                    <a:gd name="T2" fmla="*/ 0 w 43"/>
                    <a:gd name="T3" fmla="*/ 11 h 20"/>
                    <a:gd name="T4" fmla="*/ 41 w 43"/>
                    <a:gd name="T5" fmla="*/ 10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1" y="10"/>
                      </a:moveTo>
                      <a:cubicBezTo>
                        <a:pt x="43" y="0"/>
                        <a:pt x="1" y="0"/>
                        <a:pt x="0" y="11"/>
                      </a:cubicBezTo>
                      <a:cubicBezTo>
                        <a:pt x="1" y="18"/>
                        <a:pt x="41" y="20"/>
                        <a:pt x="41" y="10"/>
                      </a:cubicBezTo>
                      <a:close/>
                    </a:path>
                  </a:pathLst>
                </a:custGeom>
                <a:solidFill>
                  <a:schemeClr val="accent2"/>
                </a:solidFill>
                <a:ln w="12700">
                  <a:noFill/>
                  <a:round/>
                  <a:headEnd/>
                  <a:tailEnd/>
                </a:ln>
              </p:spPr>
              <p:txBody>
                <a:bodyPr lIns="45720" tIns="46800" rIns="45720" bIns="46800" anchor="ctr"/>
                <a:lstStyle/>
                <a:p>
                  <a:endParaRPr lang="en-US"/>
                </a:p>
              </p:txBody>
            </p:sp>
          </p:grpSp>
          <p:sp>
            <p:nvSpPr>
              <p:cNvPr id="672942" name="Freeform 174"/>
              <p:cNvSpPr>
                <a:spLocks/>
              </p:cNvSpPr>
              <p:nvPr/>
            </p:nvSpPr>
            <p:spPr bwMode="gray">
              <a:xfrm>
                <a:off x="2718" y="2369"/>
                <a:ext cx="147" cy="168"/>
              </a:xfrm>
              <a:custGeom>
                <a:avLst/>
                <a:gdLst>
                  <a:gd name="T0" fmla="*/ 131 w 161"/>
                  <a:gd name="T1" fmla="*/ 152 h 184"/>
                  <a:gd name="T2" fmla="*/ 75 w 161"/>
                  <a:gd name="T3" fmla="*/ 152 h 184"/>
                  <a:gd name="T4" fmla="*/ 0 w 161"/>
                  <a:gd name="T5" fmla="*/ 104 h 184"/>
                  <a:gd name="T6" fmla="*/ 62 w 161"/>
                  <a:gd name="T7" fmla="*/ 107 h 184"/>
                  <a:gd name="T8" fmla="*/ 64 w 161"/>
                  <a:gd name="T9" fmla="*/ 15 h 184"/>
                  <a:gd name="T10" fmla="*/ 88 w 161"/>
                  <a:gd name="T11" fmla="*/ 5 h 184"/>
                  <a:gd name="T12" fmla="*/ 102 w 161"/>
                  <a:gd name="T13" fmla="*/ 9 h 184"/>
                  <a:gd name="T14" fmla="*/ 105 w 161"/>
                  <a:gd name="T15" fmla="*/ 37 h 184"/>
                  <a:gd name="T16" fmla="*/ 130 w 161"/>
                  <a:gd name="T17" fmla="*/ 44 h 184"/>
                  <a:gd name="T18" fmla="*/ 131 w 161"/>
                  <a:gd name="T19" fmla="*/ 152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84"/>
                  <a:gd name="T32" fmla="*/ 161 w 161"/>
                  <a:gd name="T33" fmla="*/ 184 h 1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84">
                    <a:moveTo>
                      <a:pt x="158" y="182"/>
                    </a:moveTo>
                    <a:cubicBezTo>
                      <a:pt x="148" y="184"/>
                      <a:pt x="106" y="183"/>
                      <a:pt x="90" y="183"/>
                    </a:cubicBezTo>
                    <a:cubicBezTo>
                      <a:pt x="66" y="171"/>
                      <a:pt x="12" y="136"/>
                      <a:pt x="0" y="125"/>
                    </a:cubicBezTo>
                    <a:cubicBezTo>
                      <a:pt x="28" y="126"/>
                      <a:pt x="47" y="125"/>
                      <a:pt x="75" y="128"/>
                    </a:cubicBezTo>
                    <a:cubicBezTo>
                      <a:pt x="72" y="30"/>
                      <a:pt x="67" y="16"/>
                      <a:pt x="77" y="18"/>
                    </a:cubicBezTo>
                    <a:cubicBezTo>
                      <a:pt x="84" y="24"/>
                      <a:pt x="97" y="0"/>
                      <a:pt x="105" y="5"/>
                    </a:cubicBezTo>
                    <a:cubicBezTo>
                      <a:pt x="110" y="9"/>
                      <a:pt x="117" y="8"/>
                      <a:pt x="123" y="11"/>
                    </a:cubicBezTo>
                    <a:cubicBezTo>
                      <a:pt x="128" y="14"/>
                      <a:pt x="121" y="38"/>
                      <a:pt x="126" y="45"/>
                    </a:cubicBezTo>
                    <a:cubicBezTo>
                      <a:pt x="131" y="52"/>
                      <a:pt x="151" y="30"/>
                      <a:pt x="156" y="53"/>
                    </a:cubicBezTo>
                    <a:cubicBezTo>
                      <a:pt x="161" y="76"/>
                      <a:pt x="156" y="156"/>
                      <a:pt x="158" y="182"/>
                    </a:cubicBezTo>
                    <a:close/>
                  </a:path>
                </a:pathLst>
              </a:custGeom>
              <a:gradFill rotWithShape="1">
                <a:gsLst>
                  <a:gs pos="0">
                    <a:srgbClr val="5F5F5F">
                      <a:alpha val="48000"/>
                    </a:srgbClr>
                  </a:gs>
                  <a:gs pos="100000">
                    <a:srgbClr val="484848">
                      <a:alpha val="25000"/>
                    </a:srgbClr>
                  </a:gs>
                </a:gsLst>
                <a:lin ang="0" scaled="1"/>
              </a:gradFill>
              <a:ln w="12700">
                <a:noFill/>
                <a:round/>
                <a:headEnd/>
                <a:tailEnd/>
              </a:ln>
            </p:spPr>
            <p:txBody>
              <a:bodyPr lIns="45720" tIns="46800" rIns="45720" bIns="46800" anchor="ctr"/>
              <a:lstStyle/>
              <a:p>
                <a:endParaRPr lang="en-US"/>
              </a:p>
            </p:txBody>
          </p:sp>
          <p:sp>
            <p:nvSpPr>
              <p:cNvPr id="672943" name="Freeform 175"/>
              <p:cNvSpPr>
                <a:spLocks/>
              </p:cNvSpPr>
              <p:nvPr/>
            </p:nvSpPr>
            <p:spPr bwMode="gray">
              <a:xfrm>
                <a:off x="2591" y="2522"/>
                <a:ext cx="134" cy="198"/>
              </a:xfrm>
              <a:custGeom>
                <a:avLst/>
                <a:gdLst>
                  <a:gd name="T0" fmla="*/ 122 w 147"/>
                  <a:gd name="T1" fmla="*/ 93 h 216"/>
                  <a:gd name="T2" fmla="*/ 0 w 147"/>
                  <a:gd name="T3" fmla="*/ 0 h 216"/>
                  <a:gd name="T4" fmla="*/ 14 w 147"/>
                  <a:gd name="T5" fmla="*/ 95 h 216"/>
                  <a:gd name="T6" fmla="*/ 119 w 147"/>
                  <a:gd name="T7" fmla="*/ 182 h 216"/>
                  <a:gd name="T8" fmla="*/ 122 w 147"/>
                  <a:gd name="T9" fmla="*/ 93 h 216"/>
                  <a:gd name="T10" fmla="*/ 0 60000 65536"/>
                  <a:gd name="T11" fmla="*/ 0 60000 65536"/>
                  <a:gd name="T12" fmla="*/ 0 60000 65536"/>
                  <a:gd name="T13" fmla="*/ 0 60000 65536"/>
                  <a:gd name="T14" fmla="*/ 0 60000 65536"/>
                  <a:gd name="T15" fmla="*/ 0 w 147"/>
                  <a:gd name="T16" fmla="*/ 0 h 216"/>
                  <a:gd name="T17" fmla="*/ 147 w 147"/>
                  <a:gd name="T18" fmla="*/ 216 h 216"/>
                </a:gdLst>
                <a:ahLst/>
                <a:cxnLst>
                  <a:cxn ang="T10">
                    <a:pos x="T0" y="T1"/>
                  </a:cxn>
                  <a:cxn ang="T11">
                    <a:pos x="T2" y="T3"/>
                  </a:cxn>
                  <a:cxn ang="T12">
                    <a:pos x="T4" y="T5"/>
                  </a:cxn>
                  <a:cxn ang="T13">
                    <a:pos x="T6" y="T7"/>
                  </a:cxn>
                  <a:cxn ang="T14">
                    <a:pos x="T8" y="T9"/>
                  </a:cxn>
                </a:cxnLst>
                <a:rect l="T15" t="T16" r="T17" b="T18"/>
                <a:pathLst>
                  <a:path w="147" h="216">
                    <a:moveTo>
                      <a:pt x="147" y="110"/>
                    </a:moveTo>
                    <a:lnTo>
                      <a:pt x="0" y="0"/>
                    </a:lnTo>
                    <a:lnTo>
                      <a:pt x="16" y="113"/>
                    </a:lnTo>
                    <a:lnTo>
                      <a:pt x="144" y="216"/>
                    </a:lnTo>
                    <a:lnTo>
                      <a:pt x="147" y="110"/>
                    </a:lnTo>
                    <a:close/>
                  </a:path>
                </a:pathLst>
              </a:custGeom>
              <a:solidFill>
                <a:schemeClr val="accent2"/>
              </a:solidFill>
              <a:ln w="12700">
                <a:noFill/>
                <a:round/>
                <a:headEnd/>
                <a:tailEnd/>
              </a:ln>
            </p:spPr>
            <p:txBody>
              <a:bodyPr lIns="45720" tIns="46800" rIns="45720" bIns="46800" anchor="ctr"/>
              <a:lstStyle/>
              <a:p>
                <a:endParaRPr lang="en-US"/>
              </a:p>
            </p:txBody>
          </p:sp>
          <p:grpSp>
            <p:nvGrpSpPr>
              <p:cNvPr id="673064" name="Group 176"/>
              <p:cNvGrpSpPr>
                <a:grpSpLocks/>
              </p:cNvGrpSpPr>
              <p:nvPr/>
            </p:nvGrpSpPr>
            <p:grpSpPr bwMode="auto">
              <a:xfrm>
                <a:off x="2531" y="2466"/>
                <a:ext cx="91" cy="179"/>
                <a:chOff x="102" y="539"/>
                <a:chExt cx="99" cy="195"/>
              </a:xfrm>
            </p:grpSpPr>
            <p:grpSp>
              <p:nvGrpSpPr>
                <p:cNvPr id="673065" name="Group 177"/>
                <p:cNvGrpSpPr>
                  <a:grpSpLocks/>
                </p:cNvGrpSpPr>
                <p:nvPr/>
              </p:nvGrpSpPr>
              <p:grpSpPr bwMode="auto">
                <a:xfrm rot="-133870">
                  <a:off x="102" y="539"/>
                  <a:ext cx="56" cy="154"/>
                  <a:chOff x="378" y="431"/>
                  <a:chExt cx="57" cy="157"/>
                </a:xfrm>
              </p:grpSpPr>
              <p:sp>
                <p:nvSpPr>
                  <p:cNvPr id="672946" name="Freeform 178"/>
                  <p:cNvSpPr>
                    <a:spLocks/>
                  </p:cNvSpPr>
                  <p:nvPr/>
                </p:nvSpPr>
                <p:spPr bwMode="gray">
                  <a:xfrm>
                    <a:off x="378" y="431"/>
                    <a:ext cx="57" cy="157"/>
                  </a:xfrm>
                  <a:custGeom>
                    <a:avLst/>
                    <a:gdLst>
                      <a:gd name="T0" fmla="*/ 57 w 57"/>
                      <a:gd name="T1" fmla="*/ 13 h 157"/>
                      <a:gd name="T2" fmla="*/ 0 w 57"/>
                      <a:gd name="T3" fmla="*/ 16 h 157"/>
                      <a:gd name="T4" fmla="*/ 3 w 57"/>
                      <a:gd name="T5" fmla="*/ 139 h 157"/>
                      <a:gd name="T6" fmla="*/ 53 w 57"/>
                      <a:gd name="T7" fmla="*/ 139 h 157"/>
                      <a:gd name="T8" fmla="*/ 57 w 57"/>
                      <a:gd name="T9" fmla="*/ 13 h 157"/>
                      <a:gd name="T10" fmla="*/ 0 60000 65536"/>
                      <a:gd name="T11" fmla="*/ 0 60000 65536"/>
                      <a:gd name="T12" fmla="*/ 0 60000 65536"/>
                      <a:gd name="T13" fmla="*/ 0 60000 65536"/>
                      <a:gd name="T14" fmla="*/ 0 60000 65536"/>
                      <a:gd name="T15" fmla="*/ 0 w 57"/>
                      <a:gd name="T16" fmla="*/ 0 h 157"/>
                      <a:gd name="T17" fmla="*/ 57 w 57"/>
                      <a:gd name="T18" fmla="*/ 157 h 157"/>
                    </a:gdLst>
                    <a:ahLst/>
                    <a:cxnLst>
                      <a:cxn ang="T10">
                        <a:pos x="T0" y="T1"/>
                      </a:cxn>
                      <a:cxn ang="T11">
                        <a:pos x="T2" y="T3"/>
                      </a:cxn>
                      <a:cxn ang="T12">
                        <a:pos x="T4" y="T5"/>
                      </a:cxn>
                      <a:cxn ang="T13">
                        <a:pos x="T6" y="T7"/>
                      </a:cxn>
                      <a:cxn ang="T14">
                        <a:pos x="T8" y="T9"/>
                      </a:cxn>
                    </a:cxnLst>
                    <a:rect l="T15" t="T16" r="T17" b="T18"/>
                    <a:pathLst>
                      <a:path w="57" h="157">
                        <a:moveTo>
                          <a:pt x="57" y="13"/>
                        </a:moveTo>
                        <a:cubicBezTo>
                          <a:pt x="57" y="1"/>
                          <a:pt x="0" y="0"/>
                          <a:pt x="0" y="16"/>
                        </a:cubicBezTo>
                        <a:cubicBezTo>
                          <a:pt x="0" y="60"/>
                          <a:pt x="3" y="103"/>
                          <a:pt x="3" y="139"/>
                        </a:cubicBezTo>
                        <a:cubicBezTo>
                          <a:pt x="4" y="157"/>
                          <a:pt x="50" y="157"/>
                          <a:pt x="53" y="139"/>
                        </a:cubicBezTo>
                        <a:cubicBezTo>
                          <a:pt x="53" y="119"/>
                          <a:pt x="57" y="35"/>
                          <a:pt x="57" y="13"/>
                        </a:cubicBezTo>
                        <a:close/>
                      </a:path>
                    </a:pathLst>
                  </a:custGeom>
                  <a:gradFill rotWithShape="1">
                    <a:gsLst>
                      <a:gs pos="0">
                        <a:srgbClr val="5F5F5F"/>
                      </a:gs>
                      <a:gs pos="50000">
                        <a:srgbClr val="808080"/>
                      </a:gs>
                      <a:gs pos="100000">
                        <a:srgbClr val="5F5F5F"/>
                      </a:gs>
                    </a:gsLst>
                    <a:lin ang="0" scaled="1"/>
                  </a:gradFill>
                  <a:ln w="12700">
                    <a:noFill/>
                    <a:round/>
                    <a:headEnd/>
                    <a:tailEnd/>
                  </a:ln>
                </p:spPr>
                <p:txBody>
                  <a:bodyPr lIns="45720" tIns="46800" rIns="45720" bIns="46800" anchor="ctr"/>
                  <a:lstStyle/>
                  <a:p>
                    <a:endParaRPr lang="en-US"/>
                  </a:p>
                </p:txBody>
              </p:sp>
              <p:sp>
                <p:nvSpPr>
                  <p:cNvPr id="672947" name="Freeform 179"/>
                  <p:cNvSpPr>
                    <a:spLocks/>
                  </p:cNvSpPr>
                  <p:nvPr/>
                </p:nvSpPr>
                <p:spPr bwMode="gray">
                  <a:xfrm>
                    <a:off x="385" y="434"/>
                    <a:ext cx="43" cy="20"/>
                  </a:xfrm>
                  <a:custGeom>
                    <a:avLst/>
                    <a:gdLst>
                      <a:gd name="T0" fmla="*/ 41 w 43"/>
                      <a:gd name="T1" fmla="*/ 10 h 20"/>
                      <a:gd name="T2" fmla="*/ 0 w 43"/>
                      <a:gd name="T3" fmla="*/ 11 h 20"/>
                      <a:gd name="T4" fmla="*/ 41 w 43"/>
                      <a:gd name="T5" fmla="*/ 10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1" y="10"/>
                        </a:moveTo>
                        <a:cubicBezTo>
                          <a:pt x="43" y="0"/>
                          <a:pt x="1" y="0"/>
                          <a:pt x="0" y="11"/>
                        </a:cubicBezTo>
                        <a:cubicBezTo>
                          <a:pt x="1" y="18"/>
                          <a:pt x="41" y="20"/>
                          <a:pt x="41" y="10"/>
                        </a:cubicBezTo>
                        <a:close/>
                      </a:path>
                    </a:pathLst>
                  </a:custGeom>
                  <a:solidFill>
                    <a:schemeClr val="accent2"/>
                  </a:solidFill>
                  <a:ln w="12700">
                    <a:noFill/>
                    <a:round/>
                    <a:headEnd/>
                    <a:tailEnd/>
                  </a:ln>
                </p:spPr>
                <p:txBody>
                  <a:bodyPr lIns="45720" tIns="46800" rIns="45720" bIns="46800" anchor="ctr"/>
                  <a:lstStyle/>
                  <a:p>
                    <a:endParaRPr lang="en-US"/>
                  </a:p>
                </p:txBody>
              </p:sp>
            </p:grpSp>
            <p:sp>
              <p:nvSpPr>
                <p:cNvPr id="672948" name="Freeform 180"/>
                <p:cNvSpPr>
                  <a:spLocks/>
                </p:cNvSpPr>
                <p:nvPr/>
              </p:nvSpPr>
              <p:spPr bwMode="gray">
                <a:xfrm>
                  <a:off x="104" y="595"/>
                  <a:ext cx="57" cy="11"/>
                </a:xfrm>
                <a:custGeom>
                  <a:avLst/>
                  <a:gdLst>
                    <a:gd name="T0" fmla="*/ 0 w 57"/>
                    <a:gd name="T1" fmla="*/ 0 h 11"/>
                    <a:gd name="T2" fmla="*/ 57 w 57"/>
                    <a:gd name="T3" fmla="*/ 0 h 11"/>
                    <a:gd name="T4" fmla="*/ 0 60000 65536"/>
                    <a:gd name="T5" fmla="*/ 0 60000 65536"/>
                    <a:gd name="T6" fmla="*/ 0 w 57"/>
                    <a:gd name="T7" fmla="*/ 0 h 11"/>
                    <a:gd name="T8" fmla="*/ 57 w 57"/>
                    <a:gd name="T9" fmla="*/ 11 h 11"/>
                  </a:gdLst>
                  <a:ahLst/>
                  <a:cxnLst>
                    <a:cxn ang="T4">
                      <a:pos x="T0" y="T1"/>
                    </a:cxn>
                    <a:cxn ang="T5">
                      <a:pos x="T2" y="T3"/>
                    </a:cxn>
                  </a:cxnLst>
                  <a:rect l="T6" t="T7" r="T8" b="T9"/>
                  <a:pathLst>
                    <a:path w="57" h="11">
                      <a:moveTo>
                        <a:pt x="0" y="0"/>
                      </a:moveTo>
                      <a:cubicBezTo>
                        <a:pt x="18" y="11"/>
                        <a:pt x="40" y="6"/>
                        <a:pt x="57" y="0"/>
                      </a:cubicBezTo>
                    </a:path>
                  </a:pathLst>
                </a:custGeom>
                <a:noFill/>
                <a:ln w="9525">
                  <a:solidFill>
                    <a:srgbClr val="5F5F5F"/>
                  </a:solidFill>
                  <a:round/>
                  <a:headEnd/>
                  <a:tailEnd/>
                </a:ln>
              </p:spPr>
              <p:txBody>
                <a:bodyPr lIns="45720" tIns="46800" rIns="45720" bIns="46800" anchor="ctr"/>
                <a:lstStyle/>
                <a:p>
                  <a:endParaRPr lang="en-US"/>
                </a:p>
              </p:txBody>
            </p:sp>
            <p:grpSp>
              <p:nvGrpSpPr>
                <p:cNvPr id="673067" name="Group 181"/>
                <p:cNvGrpSpPr>
                  <a:grpSpLocks/>
                </p:cNvGrpSpPr>
                <p:nvPr/>
              </p:nvGrpSpPr>
              <p:grpSpPr bwMode="auto">
                <a:xfrm>
                  <a:off x="140" y="566"/>
                  <a:ext cx="61" cy="168"/>
                  <a:chOff x="378" y="431"/>
                  <a:chExt cx="57" cy="157"/>
                </a:xfrm>
              </p:grpSpPr>
              <p:sp>
                <p:nvSpPr>
                  <p:cNvPr id="672950" name="Freeform 182"/>
                  <p:cNvSpPr>
                    <a:spLocks/>
                  </p:cNvSpPr>
                  <p:nvPr/>
                </p:nvSpPr>
                <p:spPr bwMode="gray">
                  <a:xfrm>
                    <a:off x="378" y="431"/>
                    <a:ext cx="57" cy="157"/>
                  </a:xfrm>
                  <a:custGeom>
                    <a:avLst/>
                    <a:gdLst>
                      <a:gd name="T0" fmla="*/ 57 w 57"/>
                      <a:gd name="T1" fmla="*/ 13 h 157"/>
                      <a:gd name="T2" fmla="*/ 0 w 57"/>
                      <a:gd name="T3" fmla="*/ 16 h 157"/>
                      <a:gd name="T4" fmla="*/ 3 w 57"/>
                      <a:gd name="T5" fmla="*/ 139 h 157"/>
                      <a:gd name="T6" fmla="*/ 53 w 57"/>
                      <a:gd name="T7" fmla="*/ 139 h 157"/>
                      <a:gd name="T8" fmla="*/ 57 w 57"/>
                      <a:gd name="T9" fmla="*/ 13 h 157"/>
                      <a:gd name="T10" fmla="*/ 0 60000 65536"/>
                      <a:gd name="T11" fmla="*/ 0 60000 65536"/>
                      <a:gd name="T12" fmla="*/ 0 60000 65536"/>
                      <a:gd name="T13" fmla="*/ 0 60000 65536"/>
                      <a:gd name="T14" fmla="*/ 0 60000 65536"/>
                      <a:gd name="T15" fmla="*/ 0 w 57"/>
                      <a:gd name="T16" fmla="*/ 0 h 157"/>
                      <a:gd name="T17" fmla="*/ 57 w 57"/>
                      <a:gd name="T18" fmla="*/ 157 h 157"/>
                    </a:gdLst>
                    <a:ahLst/>
                    <a:cxnLst>
                      <a:cxn ang="T10">
                        <a:pos x="T0" y="T1"/>
                      </a:cxn>
                      <a:cxn ang="T11">
                        <a:pos x="T2" y="T3"/>
                      </a:cxn>
                      <a:cxn ang="T12">
                        <a:pos x="T4" y="T5"/>
                      </a:cxn>
                      <a:cxn ang="T13">
                        <a:pos x="T6" y="T7"/>
                      </a:cxn>
                      <a:cxn ang="T14">
                        <a:pos x="T8" y="T9"/>
                      </a:cxn>
                    </a:cxnLst>
                    <a:rect l="T15" t="T16" r="T17" b="T18"/>
                    <a:pathLst>
                      <a:path w="57" h="157">
                        <a:moveTo>
                          <a:pt x="57" y="13"/>
                        </a:moveTo>
                        <a:cubicBezTo>
                          <a:pt x="57" y="1"/>
                          <a:pt x="0" y="0"/>
                          <a:pt x="0" y="16"/>
                        </a:cubicBezTo>
                        <a:cubicBezTo>
                          <a:pt x="0" y="60"/>
                          <a:pt x="3" y="103"/>
                          <a:pt x="3" y="139"/>
                        </a:cubicBezTo>
                        <a:cubicBezTo>
                          <a:pt x="4" y="157"/>
                          <a:pt x="50" y="157"/>
                          <a:pt x="53" y="139"/>
                        </a:cubicBezTo>
                        <a:cubicBezTo>
                          <a:pt x="53" y="119"/>
                          <a:pt x="57" y="35"/>
                          <a:pt x="57" y="13"/>
                        </a:cubicBezTo>
                        <a:close/>
                      </a:path>
                    </a:pathLst>
                  </a:custGeom>
                  <a:gradFill rotWithShape="1">
                    <a:gsLst>
                      <a:gs pos="0">
                        <a:srgbClr val="5F5F5F"/>
                      </a:gs>
                      <a:gs pos="50000">
                        <a:srgbClr val="808080"/>
                      </a:gs>
                      <a:gs pos="100000">
                        <a:srgbClr val="5F5F5F"/>
                      </a:gs>
                    </a:gsLst>
                    <a:lin ang="0" scaled="1"/>
                  </a:gradFill>
                  <a:ln w="12700">
                    <a:noFill/>
                    <a:round/>
                    <a:headEnd/>
                    <a:tailEnd/>
                  </a:ln>
                </p:spPr>
                <p:txBody>
                  <a:bodyPr lIns="45720" tIns="46800" rIns="45720" bIns="46800" anchor="ctr"/>
                  <a:lstStyle/>
                  <a:p>
                    <a:endParaRPr lang="en-US"/>
                  </a:p>
                </p:txBody>
              </p:sp>
              <p:sp>
                <p:nvSpPr>
                  <p:cNvPr id="672951" name="Freeform 183"/>
                  <p:cNvSpPr>
                    <a:spLocks/>
                  </p:cNvSpPr>
                  <p:nvPr/>
                </p:nvSpPr>
                <p:spPr bwMode="gray">
                  <a:xfrm>
                    <a:off x="385" y="434"/>
                    <a:ext cx="43" cy="20"/>
                  </a:xfrm>
                  <a:custGeom>
                    <a:avLst/>
                    <a:gdLst>
                      <a:gd name="T0" fmla="*/ 41 w 43"/>
                      <a:gd name="T1" fmla="*/ 10 h 20"/>
                      <a:gd name="T2" fmla="*/ 0 w 43"/>
                      <a:gd name="T3" fmla="*/ 11 h 20"/>
                      <a:gd name="T4" fmla="*/ 41 w 43"/>
                      <a:gd name="T5" fmla="*/ 10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1" y="10"/>
                        </a:moveTo>
                        <a:cubicBezTo>
                          <a:pt x="43" y="0"/>
                          <a:pt x="1" y="0"/>
                          <a:pt x="0" y="11"/>
                        </a:cubicBezTo>
                        <a:cubicBezTo>
                          <a:pt x="1" y="18"/>
                          <a:pt x="41" y="20"/>
                          <a:pt x="41" y="10"/>
                        </a:cubicBezTo>
                        <a:close/>
                      </a:path>
                    </a:pathLst>
                  </a:custGeom>
                  <a:solidFill>
                    <a:schemeClr val="accent2"/>
                  </a:solidFill>
                  <a:ln w="12700">
                    <a:noFill/>
                    <a:round/>
                    <a:headEnd/>
                    <a:tailEnd/>
                  </a:ln>
                </p:spPr>
                <p:txBody>
                  <a:bodyPr lIns="45720" tIns="46800" rIns="45720" bIns="46800" anchor="ctr"/>
                  <a:lstStyle/>
                  <a:p>
                    <a:endParaRPr lang="en-US"/>
                  </a:p>
                </p:txBody>
              </p:sp>
            </p:grpSp>
            <p:sp>
              <p:nvSpPr>
                <p:cNvPr id="672952" name="Freeform 184"/>
                <p:cNvSpPr>
                  <a:spLocks/>
                </p:cNvSpPr>
                <p:nvPr/>
              </p:nvSpPr>
              <p:spPr bwMode="gray">
                <a:xfrm>
                  <a:off x="143" y="626"/>
                  <a:ext cx="57" cy="11"/>
                </a:xfrm>
                <a:custGeom>
                  <a:avLst/>
                  <a:gdLst>
                    <a:gd name="T0" fmla="*/ 0 w 57"/>
                    <a:gd name="T1" fmla="*/ 0 h 11"/>
                    <a:gd name="T2" fmla="*/ 57 w 57"/>
                    <a:gd name="T3" fmla="*/ 0 h 11"/>
                    <a:gd name="T4" fmla="*/ 0 60000 65536"/>
                    <a:gd name="T5" fmla="*/ 0 60000 65536"/>
                    <a:gd name="T6" fmla="*/ 0 w 57"/>
                    <a:gd name="T7" fmla="*/ 0 h 11"/>
                    <a:gd name="T8" fmla="*/ 57 w 57"/>
                    <a:gd name="T9" fmla="*/ 11 h 11"/>
                  </a:gdLst>
                  <a:ahLst/>
                  <a:cxnLst>
                    <a:cxn ang="T4">
                      <a:pos x="T0" y="T1"/>
                    </a:cxn>
                    <a:cxn ang="T5">
                      <a:pos x="T2" y="T3"/>
                    </a:cxn>
                  </a:cxnLst>
                  <a:rect l="T6" t="T7" r="T8" b="T9"/>
                  <a:pathLst>
                    <a:path w="57" h="11">
                      <a:moveTo>
                        <a:pt x="0" y="0"/>
                      </a:moveTo>
                      <a:cubicBezTo>
                        <a:pt x="18" y="11"/>
                        <a:pt x="40" y="6"/>
                        <a:pt x="57" y="0"/>
                      </a:cubicBezTo>
                    </a:path>
                  </a:pathLst>
                </a:custGeom>
                <a:noFill/>
                <a:ln w="9525">
                  <a:solidFill>
                    <a:srgbClr val="5F5F5F"/>
                  </a:solidFill>
                  <a:round/>
                  <a:headEnd/>
                  <a:tailEnd/>
                </a:ln>
              </p:spPr>
              <p:txBody>
                <a:bodyPr lIns="45720" tIns="46800" rIns="45720" bIns="46800" anchor="ctr"/>
                <a:lstStyle/>
                <a:p>
                  <a:endParaRPr lang="en-US"/>
                </a:p>
              </p:txBody>
            </p:sp>
          </p:grpSp>
          <p:sp>
            <p:nvSpPr>
              <p:cNvPr id="672953" name="Freeform 185"/>
              <p:cNvSpPr>
                <a:spLocks/>
              </p:cNvSpPr>
              <p:nvPr/>
            </p:nvSpPr>
            <p:spPr bwMode="gray">
              <a:xfrm>
                <a:off x="2731" y="2406"/>
                <a:ext cx="278" cy="328"/>
              </a:xfrm>
              <a:custGeom>
                <a:avLst/>
                <a:gdLst>
                  <a:gd name="T0" fmla="*/ 254 w 304"/>
                  <a:gd name="T1" fmla="*/ 1 h 358"/>
                  <a:gd name="T2" fmla="*/ 253 w 304"/>
                  <a:gd name="T3" fmla="*/ 17 h 358"/>
                  <a:gd name="T4" fmla="*/ 244 w 304"/>
                  <a:gd name="T5" fmla="*/ 131 h 358"/>
                  <a:gd name="T6" fmla="*/ 236 w 304"/>
                  <a:gd name="T7" fmla="*/ 136 h 358"/>
                  <a:gd name="T8" fmla="*/ 231 w 304"/>
                  <a:gd name="T9" fmla="*/ 292 h 358"/>
                  <a:gd name="T10" fmla="*/ 4 w 304"/>
                  <a:gd name="T11" fmla="*/ 290 h 358"/>
                  <a:gd name="T12" fmla="*/ 10 w 304"/>
                  <a:gd name="T13" fmla="*/ 266 h 358"/>
                  <a:gd name="T14" fmla="*/ 148 w 304"/>
                  <a:gd name="T15" fmla="*/ 195 h 358"/>
                  <a:gd name="T16" fmla="*/ 118 w 304"/>
                  <a:gd name="T17" fmla="*/ 179 h 358"/>
                  <a:gd name="T18" fmla="*/ 189 w 304"/>
                  <a:gd name="T19" fmla="*/ 135 h 358"/>
                  <a:gd name="T20" fmla="*/ 220 w 304"/>
                  <a:gd name="T21" fmla="*/ 106 h 358"/>
                  <a:gd name="T22" fmla="*/ 227 w 304"/>
                  <a:gd name="T23" fmla="*/ 7 h 358"/>
                  <a:gd name="T24" fmla="*/ 241 w 304"/>
                  <a:gd name="T25" fmla="*/ 0 h 3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4"/>
                  <a:gd name="T40" fmla="*/ 0 h 358"/>
                  <a:gd name="T41" fmla="*/ 304 w 304"/>
                  <a:gd name="T42" fmla="*/ 358 h 3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4" h="358">
                    <a:moveTo>
                      <a:pt x="304" y="1"/>
                    </a:moveTo>
                    <a:cubicBezTo>
                      <a:pt x="303" y="20"/>
                      <a:pt x="303" y="13"/>
                      <a:pt x="303" y="21"/>
                    </a:cubicBezTo>
                    <a:cubicBezTo>
                      <a:pt x="299" y="66"/>
                      <a:pt x="299" y="111"/>
                      <a:pt x="292" y="156"/>
                    </a:cubicBezTo>
                    <a:cubicBezTo>
                      <a:pt x="291" y="160"/>
                      <a:pt x="282" y="162"/>
                      <a:pt x="282" y="162"/>
                    </a:cubicBezTo>
                    <a:lnTo>
                      <a:pt x="277" y="348"/>
                    </a:lnTo>
                    <a:cubicBezTo>
                      <a:pt x="186" y="351"/>
                      <a:pt x="24" y="358"/>
                      <a:pt x="4" y="346"/>
                    </a:cubicBezTo>
                    <a:cubicBezTo>
                      <a:pt x="9" y="337"/>
                      <a:pt x="0" y="324"/>
                      <a:pt x="12" y="316"/>
                    </a:cubicBezTo>
                    <a:lnTo>
                      <a:pt x="177" y="232"/>
                    </a:lnTo>
                    <a:lnTo>
                      <a:pt x="141" y="213"/>
                    </a:lnTo>
                    <a:cubicBezTo>
                      <a:pt x="154" y="199"/>
                      <a:pt x="206" y="171"/>
                      <a:pt x="226" y="160"/>
                    </a:cubicBezTo>
                    <a:cubicBezTo>
                      <a:pt x="246" y="146"/>
                      <a:pt x="257" y="152"/>
                      <a:pt x="264" y="127"/>
                    </a:cubicBezTo>
                    <a:lnTo>
                      <a:pt x="271" y="9"/>
                    </a:lnTo>
                    <a:lnTo>
                      <a:pt x="288" y="0"/>
                    </a:lnTo>
                  </a:path>
                </a:pathLst>
              </a:custGeom>
              <a:gradFill rotWithShape="1">
                <a:gsLst>
                  <a:gs pos="0">
                    <a:srgbClr val="808080">
                      <a:alpha val="28998"/>
                    </a:srgbClr>
                  </a:gs>
                  <a:gs pos="100000">
                    <a:srgbClr val="3B3B3B">
                      <a:alpha val="21999"/>
                    </a:srgbClr>
                  </a:gs>
                </a:gsLst>
                <a:lin ang="0" scaled="1"/>
              </a:gradFill>
              <a:ln w="12700">
                <a:noFill/>
                <a:round/>
                <a:headEnd/>
                <a:tailEnd/>
              </a:ln>
            </p:spPr>
            <p:txBody>
              <a:bodyPr lIns="45720" tIns="46800" rIns="45720" bIns="46800" anchor="ctr"/>
              <a:lstStyle/>
              <a:p>
                <a:endParaRPr lang="en-US"/>
              </a:p>
            </p:txBody>
          </p:sp>
          <p:grpSp>
            <p:nvGrpSpPr>
              <p:cNvPr id="673068" name="Group 186"/>
              <p:cNvGrpSpPr>
                <a:grpSpLocks/>
              </p:cNvGrpSpPr>
              <p:nvPr/>
            </p:nvGrpSpPr>
            <p:grpSpPr bwMode="auto">
              <a:xfrm>
                <a:off x="2650" y="2378"/>
                <a:ext cx="68" cy="187"/>
                <a:chOff x="232" y="442"/>
                <a:chExt cx="74" cy="205"/>
              </a:xfrm>
            </p:grpSpPr>
            <p:grpSp>
              <p:nvGrpSpPr>
                <p:cNvPr id="673072" name="Group 187"/>
                <p:cNvGrpSpPr>
                  <a:grpSpLocks/>
                </p:cNvGrpSpPr>
                <p:nvPr/>
              </p:nvGrpSpPr>
              <p:grpSpPr bwMode="auto">
                <a:xfrm>
                  <a:off x="232" y="442"/>
                  <a:ext cx="74" cy="205"/>
                  <a:chOff x="378" y="431"/>
                  <a:chExt cx="57" cy="157"/>
                </a:xfrm>
              </p:grpSpPr>
              <p:sp>
                <p:nvSpPr>
                  <p:cNvPr id="129212" name="Freeform 188"/>
                  <p:cNvSpPr>
                    <a:spLocks/>
                  </p:cNvSpPr>
                  <p:nvPr/>
                </p:nvSpPr>
                <p:spPr bwMode="gray">
                  <a:xfrm>
                    <a:off x="378" y="431"/>
                    <a:ext cx="57" cy="157"/>
                  </a:xfrm>
                  <a:custGeom>
                    <a:avLst/>
                    <a:gdLst/>
                    <a:ahLst/>
                    <a:cxnLst>
                      <a:cxn ang="0">
                        <a:pos x="57" y="13"/>
                      </a:cxn>
                      <a:cxn ang="0">
                        <a:pos x="0" y="16"/>
                      </a:cxn>
                      <a:cxn ang="0">
                        <a:pos x="3" y="139"/>
                      </a:cxn>
                      <a:cxn ang="0">
                        <a:pos x="53" y="139"/>
                      </a:cxn>
                      <a:cxn ang="0">
                        <a:pos x="57" y="13"/>
                      </a:cxn>
                    </a:cxnLst>
                    <a:rect l="0" t="0" r="r" b="b"/>
                    <a:pathLst>
                      <a:path w="57" h="157">
                        <a:moveTo>
                          <a:pt x="57" y="13"/>
                        </a:moveTo>
                        <a:cubicBezTo>
                          <a:pt x="57" y="1"/>
                          <a:pt x="0" y="0"/>
                          <a:pt x="0" y="16"/>
                        </a:cubicBezTo>
                        <a:cubicBezTo>
                          <a:pt x="0" y="60"/>
                          <a:pt x="3" y="103"/>
                          <a:pt x="3" y="139"/>
                        </a:cubicBezTo>
                        <a:cubicBezTo>
                          <a:pt x="4" y="157"/>
                          <a:pt x="50" y="157"/>
                          <a:pt x="53" y="139"/>
                        </a:cubicBezTo>
                        <a:cubicBezTo>
                          <a:pt x="53" y="119"/>
                          <a:pt x="57" y="35"/>
                          <a:pt x="57" y="13"/>
                        </a:cubicBezTo>
                        <a:close/>
                      </a:path>
                    </a:pathLst>
                  </a:custGeom>
                  <a:gradFill rotWithShape="1">
                    <a:gsLst>
                      <a:gs pos="0">
                        <a:schemeClr val="accent2"/>
                      </a:gs>
                      <a:gs pos="50000">
                        <a:srgbClr val="808080"/>
                      </a:gs>
                      <a:gs pos="100000">
                        <a:schemeClr val="accent2"/>
                      </a:gs>
                    </a:gsLst>
                    <a:lin ang="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672957" name="Freeform 189"/>
                  <p:cNvSpPr>
                    <a:spLocks/>
                  </p:cNvSpPr>
                  <p:nvPr/>
                </p:nvSpPr>
                <p:spPr bwMode="gray">
                  <a:xfrm>
                    <a:off x="385" y="434"/>
                    <a:ext cx="43" cy="20"/>
                  </a:xfrm>
                  <a:custGeom>
                    <a:avLst/>
                    <a:gdLst>
                      <a:gd name="T0" fmla="*/ 41 w 43"/>
                      <a:gd name="T1" fmla="*/ 10 h 20"/>
                      <a:gd name="T2" fmla="*/ 0 w 43"/>
                      <a:gd name="T3" fmla="*/ 11 h 20"/>
                      <a:gd name="T4" fmla="*/ 41 w 43"/>
                      <a:gd name="T5" fmla="*/ 10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1" y="10"/>
                        </a:moveTo>
                        <a:cubicBezTo>
                          <a:pt x="43" y="0"/>
                          <a:pt x="1" y="0"/>
                          <a:pt x="0" y="11"/>
                        </a:cubicBezTo>
                        <a:cubicBezTo>
                          <a:pt x="1" y="18"/>
                          <a:pt x="41" y="20"/>
                          <a:pt x="41" y="10"/>
                        </a:cubicBezTo>
                        <a:close/>
                      </a:path>
                    </a:pathLst>
                  </a:custGeom>
                  <a:solidFill>
                    <a:schemeClr val="accent2"/>
                  </a:solidFill>
                  <a:ln w="12700">
                    <a:noFill/>
                    <a:round/>
                    <a:headEnd/>
                    <a:tailEnd/>
                  </a:ln>
                </p:spPr>
                <p:txBody>
                  <a:bodyPr lIns="45720" tIns="46800" rIns="45720" bIns="46800" anchor="ctr"/>
                  <a:lstStyle/>
                  <a:p>
                    <a:endParaRPr lang="en-US"/>
                  </a:p>
                </p:txBody>
              </p:sp>
            </p:grpSp>
            <p:sp>
              <p:nvSpPr>
                <p:cNvPr id="672958" name="Freeform 190"/>
                <p:cNvSpPr>
                  <a:spLocks/>
                </p:cNvSpPr>
                <p:nvPr/>
              </p:nvSpPr>
              <p:spPr bwMode="gray">
                <a:xfrm>
                  <a:off x="237" y="489"/>
                  <a:ext cx="65" cy="14"/>
                </a:xfrm>
                <a:custGeom>
                  <a:avLst/>
                  <a:gdLst>
                    <a:gd name="T0" fmla="*/ 0 w 65"/>
                    <a:gd name="T1" fmla="*/ 2 h 14"/>
                    <a:gd name="T2" fmla="*/ 65 w 65"/>
                    <a:gd name="T3" fmla="*/ 0 h 14"/>
                    <a:gd name="T4" fmla="*/ 0 60000 65536"/>
                    <a:gd name="T5" fmla="*/ 0 60000 65536"/>
                    <a:gd name="T6" fmla="*/ 0 w 65"/>
                    <a:gd name="T7" fmla="*/ 0 h 14"/>
                    <a:gd name="T8" fmla="*/ 65 w 65"/>
                    <a:gd name="T9" fmla="*/ 14 h 14"/>
                  </a:gdLst>
                  <a:ahLst/>
                  <a:cxnLst>
                    <a:cxn ang="T4">
                      <a:pos x="T0" y="T1"/>
                    </a:cxn>
                    <a:cxn ang="T5">
                      <a:pos x="T2" y="T3"/>
                    </a:cxn>
                  </a:cxnLst>
                  <a:rect l="T6" t="T7" r="T8" b="T9"/>
                  <a:pathLst>
                    <a:path w="65" h="14">
                      <a:moveTo>
                        <a:pt x="0" y="2"/>
                      </a:moveTo>
                      <a:cubicBezTo>
                        <a:pt x="26" y="14"/>
                        <a:pt x="42" y="12"/>
                        <a:pt x="65" y="0"/>
                      </a:cubicBezTo>
                    </a:path>
                  </a:pathLst>
                </a:custGeom>
                <a:noFill/>
                <a:ln w="9525">
                  <a:solidFill>
                    <a:srgbClr val="5F5F5F"/>
                  </a:solidFill>
                  <a:round/>
                  <a:headEnd/>
                  <a:tailEnd/>
                </a:ln>
              </p:spPr>
              <p:txBody>
                <a:bodyPr lIns="45720" tIns="46800" rIns="45720" bIns="46800" anchor="ctr"/>
                <a:lstStyle/>
                <a:p>
                  <a:endParaRPr lang="en-US"/>
                </a:p>
              </p:txBody>
            </p:sp>
            <p:sp>
              <p:nvSpPr>
                <p:cNvPr id="672959" name="Freeform 191"/>
                <p:cNvSpPr>
                  <a:spLocks/>
                </p:cNvSpPr>
                <p:nvPr/>
              </p:nvSpPr>
              <p:spPr bwMode="gray">
                <a:xfrm>
                  <a:off x="240" y="575"/>
                  <a:ext cx="63" cy="14"/>
                </a:xfrm>
                <a:custGeom>
                  <a:avLst/>
                  <a:gdLst>
                    <a:gd name="T0" fmla="*/ 0 w 63"/>
                    <a:gd name="T1" fmla="*/ 2 h 14"/>
                    <a:gd name="T2" fmla="*/ 63 w 63"/>
                    <a:gd name="T3" fmla="*/ 0 h 14"/>
                    <a:gd name="T4" fmla="*/ 0 60000 65536"/>
                    <a:gd name="T5" fmla="*/ 0 60000 65536"/>
                    <a:gd name="T6" fmla="*/ 0 w 63"/>
                    <a:gd name="T7" fmla="*/ 0 h 14"/>
                    <a:gd name="T8" fmla="*/ 63 w 63"/>
                    <a:gd name="T9" fmla="*/ 14 h 14"/>
                  </a:gdLst>
                  <a:ahLst/>
                  <a:cxnLst>
                    <a:cxn ang="T4">
                      <a:pos x="T0" y="T1"/>
                    </a:cxn>
                    <a:cxn ang="T5">
                      <a:pos x="T2" y="T3"/>
                    </a:cxn>
                  </a:cxnLst>
                  <a:rect l="T6" t="T7" r="T8" b="T9"/>
                  <a:pathLst>
                    <a:path w="63" h="14">
                      <a:moveTo>
                        <a:pt x="0" y="2"/>
                      </a:moveTo>
                      <a:cubicBezTo>
                        <a:pt x="16" y="14"/>
                        <a:pt x="42" y="12"/>
                        <a:pt x="63" y="0"/>
                      </a:cubicBezTo>
                    </a:path>
                  </a:pathLst>
                </a:custGeom>
                <a:noFill/>
                <a:ln w="9525">
                  <a:solidFill>
                    <a:srgbClr val="5F5F5F"/>
                  </a:solidFill>
                  <a:round/>
                  <a:headEnd/>
                  <a:tailEnd/>
                </a:ln>
              </p:spPr>
              <p:txBody>
                <a:bodyPr lIns="45720" tIns="46800" rIns="45720" bIns="46800" anchor="ctr"/>
                <a:lstStyle/>
                <a:p>
                  <a:endParaRPr lang="en-US"/>
                </a:p>
              </p:txBody>
            </p:sp>
          </p:grpSp>
          <p:sp>
            <p:nvSpPr>
              <p:cNvPr id="672960" name="Freeform 192"/>
              <p:cNvSpPr>
                <a:spLocks/>
              </p:cNvSpPr>
              <p:nvPr/>
            </p:nvSpPr>
            <p:spPr bwMode="gray">
              <a:xfrm>
                <a:off x="3013" y="2411"/>
                <a:ext cx="91" cy="308"/>
              </a:xfrm>
              <a:custGeom>
                <a:avLst/>
                <a:gdLst>
                  <a:gd name="T0" fmla="*/ 84 w 99"/>
                  <a:gd name="T1" fmla="*/ 16 h 337"/>
                  <a:gd name="T2" fmla="*/ 74 w 99"/>
                  <a:gd name="T3" fmla="*/ 127 h 337"/>
                  <a:gd name="T4" fmla="*/ 66 w 99"/>
                  <a:gd name="T5" fmla="*/ 136 h 337"/>
                  <a:gd name="T6" fmla="*/ 54 w 99"/>
                  <a:gd name="T7" fmla="*/ 281 h 337"/>
                  <a:gd name="T8" fmla="*/ 0 w 99"/>
                  <a:gd name="T9" fmla="*/ 275 h 337"/>
                  <a:gd name="T10" fmla="*/ 14 w 99"/>
                  <a:gd name="T11" fmla="*/ 122 h 337"/>
                  <a:gd name="T12" fmla="*/ 47 w 99"/>
                  <a:gd name="T13" fmla="*/ 113 h 337"/>
                  <a:gd name="T14" fmla="*/ 61 w 99"/>
                  <a:gd name="T15" fmla="*/ 4 h 337"/>
                  <a:gd name="T16" fmla="*/ 81 w 99"/>
                  <a:gd name="T17" fmla="*/ 4 h 337"/>
                  <a:gd name="T18" fmla="*/ 84 w 99"/>
                  <a:gd name="T19" fmla="*/ 16 h 3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337"/>
                  <a:gd name="T32" fmla="*/ 99 w 99"/>
                  <a:gd name="T33" fmla="*/ 337 h 3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337">
                    <a:moveTo>
                      <a:pt x="99" y="20"/>
                    </a:moveTo>
                    <a:cubicBezTo>
                      <a:pt x="95" y="64"/>
                      <a:pt x="93" y="108"/>
                      <a:pt x="87" y="152"/>
                    </a:cubicBezTo>
                    <a:cubicBezTo>
                      <a:pt x="87" y="155"/>
                      <a:pt x="78" y="157"/>
                      <a:pt x="78" y="163"/>
                    </a:cubicBezTo>
                    <a:cubicBezTo>
                      <a:pt x="73" y="221"/>
                      <a:pt x="64" y="337"/>
                      <a:pt x="64" y="337"/>
                    </a:cubicBezTo>
                    <a:lnTo>
                      <a:pt x="0" y="329"/>
                    </a:lnTo>
                    <a:lnTo>
                      <a:pt x="16" y="145"/>
                    </a:lnTo>
                    <a:lnTo>
                      <a:pt x="55" y="136"/>
                    </a:lnTo>
                    <a:cubicBezTo>
                      <a:pt x="58" y="92"/>
                      <a:pt x="69" y="4"/>
                      <a:pt x="72" y="4"/>
                    </a:cubicBezTo>
                    <a:cubicBezTo>
                      <a:pt x="80" y="0"/>
                      <a:pt x="91" y="1"/>
                      <a:pt x="96" y="4"/>
                    </a:cubicBezTo>
                    <a:lnTo>
                      <a:pt x="99" y="20"/>
                    </a:lnTo>
                    <a:close/>
                  </a:path>
                </a:pathLst>
              </a:custGeom>
              <a:gradFill rotWithShape="1">
                <a:gsLst>
                  <a:gs pos="0">
                    <a:srgbClr val="808080">
                      <a:alpha val="25000"/>
                    </a:srgbClr>
                  </a:gs>
                  <a:gs pos="100000">
                    <a:srgbClr val="3B3B3B">
                      <a:alpha val="28998"/>
                    </a:srgbClr>
                  </a:gs>
                </a:gsLst>
                <a:lin ang="0" scaled="1"/>
              </a:gradFill>
              <a:ln w="12700">
                <a:noFill/>
                <a:round/>
                <a:headEnd/>
                <a:tailEnd/>
              </a:ln>
            </p:spPr>
            <p:txBody>
              <a:bodyPr lIns="45720" tIns="46800" rIns="45720" bIns="46800" anchor="ctr"/>
              <a:lstStyle/>
              <a:p>
                <a:endParaRPr lang="en-US"/>
              </a:p>
            </p:txBody>
          </p:sp>
        </p:grpSp>
      </p:grpSp>
      <p:grpSp>
        <p:nvGrpSpPr>
          <p:cNvPr id="673073" name="Group 193"/>
          <p:cNvGrpSpPr>
            <a:grpSpLocks/>
          </p:cNvGrpSpPr>
          <p:nvPr/>
        </p:nvGrpSpPr>
        <p:grpSpPr bwMode="auto">
          <a:xfrm>
            <a:off x="828675" y="2934569"/>
            <a:ext cx="1247775" cy="581025"/>
            <a:chOff x="2402" y="2353"/>
            <a:chExt cx="817" cy="381"/>
          </a:xfrm>
        </p:grpSpPr>
        <p:sp>
          <p:nvSpPr>
            <p:cNvPr id="672962" name="Freeform 194"/>
            <p:cNvSpPr>
              <a:spLocks/>
            </p:cNvSpPr>
            <p:nvPr/>
          </p:nvSpPr>
          <p:spPr bwMode="gray">
            <a:xfrm>
              <a:off x="2402" y="2480"/>
              <a:ext cx="804" cy="240"/>
            </a:xfrm>
            <a:custGeom>
              <a:avLst/>
              <a:gdLst>
                <a:gd name="T0" fmla="*/ 222 w 804"/>
                <a:gd name="T1" fmla="*/ 236 h 240"/>
                <a:gd name="T2" fmla="*/ 110 w 804"/>
                <a:gd name="T3" fmla="*/ 148 h 240"/>
                <a:gd name="T4" fmla="*/ 54 w 804"/>
                <a:gd name="T5" fmla="*/ 144 h 240"/>
                <a:gd name="T6" fmla="*/ 24 w 804"/>
                <a:gd name="T7" fmla="*/ 108 h 240"/>
                <a:gd name="T8" fmla="*/ 70 w 804"/>
                <a:gd name="T9" fmla="*/ 108 h 240"/>
                <a:gd name="T10" fmla="*/ 66 w 804"/>
                <a:gd name="T11" fmla="*/ 102 h 240"/>
                <a:gd name="T12" fmla="*/ 8 w 804"/>
                <a:gd name="T13" fmla="*/ 74 h 240"/>
                <a:gd name="T14" fmla="*/ 48 w 804"/>
                <a:gd name="T15" fmla="*/ 62 h 240"/>
                <a:gd name="T16" fmla="*/ 92 w 804"/>
                <a:gd name="T17" fmla="*/ 36 h 240"/>
                <a:gd name="T18" fmla="*/ 348 w 804"/>
                <a:gd name="T19" fmla="*/ 30 h 240"/>
                <a:gd name="T20" fmla="*/ 804 w 804"/>
                <a:gd name="T21" fmla="*/ 214 h 240"/>
                <a:gd name="T22" fmla="*/ 322 w 804"/>
                <a:gd name="T23" fmla="*/ 240 h 240"/>
                <a:gd name="T24" fmla="*/ 222 w 804"/>
                <a:gd name="T25" fmla="*/ 236 h 2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4"/>
                <a:gd name="T40" fmla="*/ 0 h 240"/>
                <a:gd name="T41" fmla="*/ 804 w 804"/>
                <a:gd name="T42" fmla="*/ 240 h 2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4" h="240">
                  <a:moveTo>
                    <a:pt x="222" y="236"/>
                  </a:moveTo>
                  <a:lnTo>
                    <a:pt x="110" y="148"/>
                  </a:lnTo>
                  <a:cubicBezTo>
                    <a:pt x="80" y="149"/>
                    <a:pt x="84" y="144"/>
                    <a:pt x="54" y="144"/>
                  </a:cubicBezTo>
                  <a:cubicBezTo>
                    <a:pt x="24" y="136"/>
                    <a:pt x="17" y="113"/>
                    <a:pt x="24" y="108"/>
                  </a:cubicBezTo>
                  <a:lnTo>
                    <a:pt x="70" y="108"/>
                  </a:lnTo>
                  <a:cubicBezTo>
                    <a:pt x="62" y="106"/>
                    <a:pt x="38" y="104"/>
                    <a:pt x="66" y="102"/>
                  </a:cubicBezTo>
                  <a:cubicBezTo>
                    <a:pt x="66" y="88"/>
                    <a:pt x="0" y="126"/>
                    <a:pt x="8" y="74"/>
                  </a:cubicBezTo>
                  <a:cubicBezTo>
                    <a:pt x="8" y="63"/>
                    <a:pt x="34" y="68"/>
                    <a:pt x="48" y="62"/>
                  </a:cubicBezTo>
                  <a:cubicBezTo>
                    <a:pt x="62" y="56"/>
                    <a:pt x="42" y="41"/>
                    <a:pt x="92" y="36"/>
                  </a:cubicBezTo>
                  <a:cubicBezTo>
                    <a:pt x="142" y="31"/>
                    <a:pt x="229" y="0"/>
                    <a:pt x="348" y="30"/>
                  </a:cubicBezTo>
                  <a:lnTo>
                    <a:pt x="804" y="214"/>
                  </a:lnTo>
                  <a:lnTo>
                    <a:pt x="322" y="240"/>
                  </a:lnTo>
                  <a:lnTo>
                    <a:pt x="222" y="236"/>
                  </a:lnTo>
                  <a:close/>
                </a:path>
              </a:pathLst>
            </a:custGeom>
            <a:gradFill rotWithShape="1">
              <a:gsLst>
                <a:gs pos="0">
                  <a:srgbClr val="958A6B">
                    <a:alpha val="14000"/>
                  </a:srgbClr>
                </a:gs>
                <a:gs pos="100000">
                  <a:srgbClr val="8E8466">
                    <a:alpha val="28998"/>
                  </a:srgbClr>
                </a:gs>
              </a:gsLst>
              <a:lin ang="5400000" scaled="1"/>
            </a:gradFill>
            <a:ln w="12700">
              <a:noFill/>
              <a:round/>
              <a:headEnd/>
              <a:tailEnd/>
            </a:ln>
          </p:spPr>
          <p:txBody>
            <a:bodyPr lIns="45720" tIns="46800" rIns="45720" bIns="46800" anchor="ctr"/>
            <a:lstStyle/>
            <a:p>
              <a:endParaRPr lang="en-US"/>
            </a:p>
          </p:txBody>
        </p:sp>
        <p:grpSp>
          <p:nvGrpSpPr>
            <p:cNvPr id="673077" name="Group 195"/>
            <p:cNvGrpSpPr>
              <a:grpSpLocks/>
            </p:cNvGrpSpPr>
            <p:nvPr/>
          </p:nvGrpSpPr>
          <p:grpSpPr bwMode="auto">
            <a:xfrm>
              <a:off x="2531" y="2353"/>
              <a:ext cx="688" cy="381"/>
              <a:chOff x="2531" y="2353"/>
              <a:chExt cx="688" cy="381"/>
            </a:xfrm>
          </p:grpSpPr>
          <p:sp>
            <p:nvSpPr>
              <p:cNvPr id="129220" name="Freeform 196"/>
              <p:cNvSpPr>
                <a:spLocks/>
              </p:cNvSpPr>
              <p:nvPr/>
            </p:nvSpPr>
            <p:spPr bwMode="gray">
              <a:xfrm>
                <a:off x="2570" y="2441"/>
                <a:ext cx="647" cy="279"/>
              </a:xfrm>
              <a:custGeom>
                <a:avLst/>
                <a:gdLst/>
                <a:ahLst/>
                <a:cxnLst>
                  <a:cxn ang="0">
                    <a:pos x="409" y="10"/>
                  </a:cxn>
                  <a:cxn ang="0">
                    <a:pos x="160" y="21"/>
                  </a:cxn>
                  <a:cxn ang="0">
                    <a:pos x="109" y="0"/>
                  </a:cxn>
                  <a:cxn ang="0">
                    <a:pos x="109" y="67"/>
                  </a:cxn>
                  <a:cxn ang="0">
                    <a:pos x="0" y="70"/>
                  </a:cxn>
                  <a:cxn ang="0">
                    <a:pos x="3" y="172"/>
                  </a:cxn>
                  <a:cxn ang="0">
                    <a:pos x="166" y="304"/>
                  </a:cxn>
                  <a:cxn ang="0">
                    <a:pos x="694" y="273"/>
                  </a:cxn>
                  <a:cxn ang="0">
                    <a:pos x="706" y="178"/>
                  </a:cxn>
                  <a:cxn ang="0">
                    <a:pos x="672" y="162"/>
                  </a:cxn>
                  <a:cxn ang="0">
                    <a:pos x="676" y="111"/>
                  </a:cxn>
                  <a:cxn ang="0">
                    <a:pos x="411" y="10"/>
                  </a:cxn>
                </a:cxnLst>
                <a:rect l="0" t="0" r="r" b="b"/>
                <a:pathLst>
                  <a:path w="706" h="304">
                    <a:moveTo>
                      <a:pt x="409" y="10"/>
                    </a:moveTo>
                    <a:cubicBezTo>
                      <a:pt x="385" y="10"/>
                      <a:pt x="167" y="12"/>
                      <a:pt x="160" y="21"/>
                    </a:cubicBezTo>
                    <a:cubicBezTo>
                      <a:pt x="159" y="26"/>
                      <a:pt x="106" y="0"/>
                      <a:pt x="109" y="0"/>
                    </a:cubicBezTo>
                    <a:lnTo>
                      <a:pt x="109" y="67"/>
                    </a:lnTo>
                    <a:lnTo>
                      <a:pt x="0" y="70"/>
                    </a:lnTo>
                    <a:lnTo>
                      <a:pt x="3" y="172"/>
                    </a:lnTo>
                    <a:lnTo>
                      <a:pt x="166" y="304"/>
                    </a:lnTo>
                    <a:lnTo>
                      <a:pt x="694" y="273"/>
                    </a:lnTo>
                    <a:lnTo>
                      <a:pt x="706" y="178"/>
                    </a:lnTo>
                    <a:lnTo>
                      <a:pt x="672" y="162"/>
                    </a:lnTo>
                    <a:lnTo>
                      <a:pt x="676" y="111"/>
                    </a:lnTo>
                    <a:lnTo>
                      <a:pt x="411" y="10"/>
                    </a:lnTo>
                  </a:path>
                </a:pathLst>
              </a:custGeom>
              <a:gradFill rotWithShape="1">
                <a:gsLst>
                  <a:gs pos="0">
                    <a:schemeClr val="bg2">
                      <a:gamma/>
                      <a:shade val="46275"/>
                      <a:invGamma/>
                    </a:schemeClr>
                  </a:gs>
                  <a:gs pos="100000">
                    <a:schemeClr val="bg2"/>
                  </a:gs>
                </a:gsLst>
                <a:lin ang="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129221" name="Freeform 197"/>
              <p:cNvSpPr>
                <a:spLocks/>
              </p:cNvSpPr>
              <p:nvPr/>
            </p:nvSpPr>
            <p:spPr bwMode="gray">
              <a:xfrm>
                <a:off x="2665" y="2441"/>
                <a:ext cx="521" cy="108"/>
              </a:xfrm>
              <a:custGeom>
                <a:avLst/>
                <a:gdLst/>
                <a:ahLst/>
                <a:cxnLst>
                  <a:cxn ang="0">
                    <a:pos x="0" y="6"/>
                  </a:cxn>
                  <a:cxn ang="0">
                    <a:pos x="313" y="0"/>
                  </a:cxn>
                  <a:cxn ang="0">
                    <a:pos x="327" y="0"/>
                  </a:cxn>
                  <a:cxn ang="0">
                    <a:pos x="570" y="112"/>
                  </a:cxn>
                  <a:cxn ang="0">
                    <a:pos x="171" y="121"/>
                  </a:cxn>
                  <a:cxn ang="0">
                    <a:pos x="0" y="6"/>
                  </a:cxn>
                </a:cxnLst>
                <a:rect l="0" t="0" r="r" b="b"/>
                <a:pathLst>
                  <a:path w="570" h="121">
                    <a:moveTo>
                      <a:pt x="0" y="6"/>
                    </a:moveTo>
                    <a:cubicBezTo>
                      <a:pt x="3" y="7"/>
                      <a:pt x="261" y="2"/>
                      <a:pt x="313" y="0"/>
                    </a:cubicBezTo>
                    <a:lnTo>
                      <a:pt x="327" y="0"/>
                    </a:lnTo>
                    <a:lnTo>
                      <a:pt x="570" y="112"/>
                    </a:lnTo>
                    <a:lnTo>
                      <a:pt x="171" y="121"/>
                    </a:lnTo>
                    <a:lnTo>
                      <a:pt x="0" y="6"/>
                    </a:lnTo>
                    <a:close/>
                  </a:path>
                </a:pathLst>
              </a:custGeom>
              <a:gradFill rotWithShape="1">
                <a:gsLst>
                  <a:gs pos="0">
                    <a:schemeClr val="bg2"/>
                  </a:gs>
                  <a:gs pos="100000">
                    <a:schemeClr val="bg2">
                      <a:gamma/>
                      <a:shade val="86275"/>
                      <a:invGamma/>
                    </a:schemeClr>
                  </a:gs>
                </a:gsLst>
                <a:lin ang="540000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672966" name="Freeform 198"/>
              <p:cNvSpPr>
                <a:spLocks/>
              </p:cNvSpPr>
              <p:nvPr/>
            </p:nvSpPr>
            <p:spPr bwMode="gray">
              <a:xfrm>
                <a:off x="2819" y="2544"/>
                <a:ext cx="371" cy="58"/>
              </a:xfrm>
              <a:custGeom>
                <a:avLst/>
                <a:gdLst>
                  <a:gd name="T0" fmla="*/ 340 w 405"/>
                  <a:gd name="T1" fmla="*/ 0 h 63"/>
                  <a:gd name="T2" fmla="*/ 0 w 405"/>
                  <a:gd name="T3" fmla="*/ 6 h 63"/>
                  <a:gd name="T4" fmla="*/ 0 w 405"/>
                  <a:gd name="T5" fmla="*/ 53 h 63"/>
                  <a:gd name="T6" fmla="*/ 336 w 405"/>
                  <a:gd name="T7" fmla="*/ 43 h 63"/>
                  <a:gd name="T8" fmla="*/ 0 60000 65536"/>
                  <a:gd name="T9" fmla="*/ 0 60000 65536"/>
                  <a:gd name="T10" fmla="*/ 0 60000 65536"/>
                  <a:gd name="T11" fmla="*/ 0 60000 65536"/>
                  <a:gd name="T12" fmla="*/ 0 w 405"/>
                  <a:gd name="T13" fmla="*/ 0 h 63"/>
                  <a:gd name="T14" fmla="*/ 405 w 405"/>
                  <a:gd name="T15" fmla="*/ 63 h 63"/>
                </a:gdLst>
                <a:ahLst/>
                <a:cxnLst>
                  <a:cxn ang="T8">
                    <a:pos x="T0" y="T1"/>
                  </a:cxn>
                  <a:cxn ang="T9">
                    <a:pos x="T2" y="T3"/>
                  </a:cxn>
                  <a:cxn ang="T10">
                    <a:pos x="T4" y="T5"/>
                  </a:cxn>
                  <a:cxn ang="T11">
                    <a:pos x="T6" y="T7"/>
                  </a:cxn>
                </a:cxnLst>
                <a:rect l="T12" t="T13" r="T14" b="T15"/>
                <a:pathLst>
                  <a:path w="405" h="63">
                    <a:moveTo>
                      <a:pt x="405" y="0"/>
                    </a:moveTo>
                    <a:lnTo>
                      <a:pt x="0" y="8"/>
                    </a:lnTo>
                    <a:lnTo>
                      <a:pt x="0" y="63"/>
                    </a:lnTo>
                    <a:lnTo>
                      <a:pt x="401" y="51"/>
                    </a:lnTo>
                  </a:path>
                </a:pathLst>
              </a:custGeom>
              <a:solidFill>
                <a:srgbClr val="C0C0C0"/>
              </a:solidFill>
              <a:ln w="12700">
                <a:noFill/>
                <a:round/>
                <a:headEnd/>
                <a:tailEnd/>
              </a:ln>
            </p:spPr>
            <p:txBody>
              <a:bodyPr lIns="45720" tIns="46800" rIns="45720" bIns="46800" anchor="ctr"/>
              <a:lstStyle/>
              <a:p>
                <a:endParaRPr lang="en-US"/>
              </a:p>
            </p:txBody>
          </p:sp>
          <p:sp>
            <p:nvSpPr>
              <p:cNvPr id="672967" name="Freeform 199"/>
              <p:cNvSpPr>
                <a:spLocks/>
              </p:cNvSpPr>
              <p:nvPr/>
            </p:nvSpPr>
            <p:spPr bwMode="gray">
              <a:xfrm>
                <a:off x="2723" y="2605"/>
                <a:ext cx="496" cy="117"/>
              </a:xfrm>
              <a:custGeom>
                <a:avLst/>
                <a:gdLst>
                  <a:gd name="T0" fmla="*/ 5 w 542"/>
                  <a:gd name="T1" fmla="*/ 17 h 128"/>
                  <a:gd name="T2" fmla="*/ 0 w 542"/>
                  <a:gd name="T3" fmla="*/ 107 h 128"/>
                  <a:gd name="T4" fmla="*/ 444 w 542"/>
                  <a:gd name="T5" fmla="*/ 80 h 128"/>
                  <a:gd name="T6" fmla="*/ 454 w 542"/>
                  <a:gd name="T7" fmla="*/ 0 h 128"/>
                  <a:gd name="T8" fmla="*/ 5 w 542"/>
                  <a:gd name="T9" fmla="*/ 17 h 128"/>
                  <a:gd name="T10" fmla="*/ 0 60000 65536"/>
                  <a:gd name="T11" fmla="*/ 0 60000 65536"/>
                  <a:gd name="T12" fmla="*/ 0 60000 65536"/>
                  <a:gd name="T13" fmla="*/ 0 60000 65536"/>
                  <a:gd name="T14" fmla="*/ 0 60000 65536"/>
                  <a:gd name="T15" fmla="*/ 0 w 542"/>
                  <a:gd name="T16" fmla="*/ 0 h 128"/>
                  <a:gd name="T17" fmla="*/ 542 w 542"/>
                  <a:gd name="T18" fmla="*/ 128 h 128"/>
                </a:gdLst>
                <a:ahLst/>
                <a:cxnLst>
                  <a:cxn ang="T10">
                    <a:pos x="T0" y="T1"/>
                  </a:cxn>
                  <a:cxn ang="T11">
                    <a:pos x="T2" y="T3"/>
                  </a:cxn>
                  <a:cxn ang="T12">
                    <a:pos x="T4" y="T5"/>
                  </a:cxn>
                  <a:cxn ang="T13">
                    <a:pos x="T6" y="T7"/>
                  </a:cxn>
                  <a:cxn ang="T14">
                    <a:pos x="T8" y="T9"/>
                  </a:cxn>
                </a:cxnLst>
                <a:rect l="T15" t="T16" r="T17" b="T18"/>
                <a:pathLst>
                  <a:path w="542" h="128">
                    <a:moveTo>
                      <a:pt x="5" y="21"/>
                    </a:moveTo>
                    <a:lnTo>
                      <a:pt x="0" y="128"/>
                    </a:lnTo>
                    <a:lnTo>
                      <a:pt x="530" y="96"/>
                    </a:lnTo>
                    <a:lnTo>
                      <a:pt x="542" y="0"/>
                    </a:lnTo>
                    <a:lnTo>
                      <a:pt x="5" y="21"/>
                    </a:lnTo>
                    <a:close/>
                  </a:path>
                </a:pathLst>
              </a:custGeom>
              <a:solidFill>
                <a:srgbClr val="C0C0C0"/>
              </a:solidFill>
              <a:ln w="12700">
                <a:noFill/>
                <a:round/>
                <a:headEnd/>
                <a:tailEnd/>
              </a:ln>
            </p:spPr>
            <p:txBody>
              <a:bodyPr lIns="45720" tIns="46800" rIns="45720" bIns="46800" anchor="ctr"/>
              <a:lstStyle/>
              <a:p>
                <a:endParaRPr lang="en-US"/>
              </a:p>
            </p:txBody>
          </p:sp>
          <p:sp>
            <p:nvSpPr>
              <p:cNvPr id="672968" name="Freeform 200"/>
              <p:cNvSpPr>
                <a:spLocks/>
              </p:cNvSpPr>
              <p:nvPr/>
            </p:nvSpPr>
            <p:spPr bwMode="gray">
              <a:xfrm>
                <a:off x="2698" y="2469"/>
                <a:ext cx="121" cy="133"/>
              </a:xfrm>
              <a:custGeom>
                <a:avLst/>
                <a:gdLst>
                  <a:gd name="T0" fmla="*/ 0 w 133"/>
                  <a:gd name="T1" fmla="*/ 0 h 145"/>
                  <a:gd name="T2" fmla="*/ 0 w 133"/>
                  <a:gd name="T3" fmla="*/ 49 h 145"/>
                  <a:gd name="T4" fmla="*/ 96 w 133"/>
                  <a:gd name="T5" fmla="*/ 114 h 145"/>
                  <a:gd name="T6" fmla="*/ 109 w 133"/>
                  <a:gd name="T7" fmla="*/ 122 h 145"/>
                  <a:gd name="T8" fmla="*/ 110 w 133"/>
                  <a:gd name="T9" fmla="*/ 74 h 145"/>
                  <a:gd name="T10" fmla="*/ 0 w 133"/>
                  <a:gd name="T11" fmla="*/ 0 h 145"/>
                  <a:gd name="T12" fmla="*/ 0 60000 65536"/>
                  <a:gd name="T13" fmla="*/ 0 60000 65536"/>
                  <a:gd name="T14" fmla="*/ 0 60000 65536"/>
                  <a:gd name="T15" fmla="*/ 0 60000 65536"/>
                  <a:gd name="T16" fmla="*/ 0 60000 65536"/>
                  <a:gd name="T17" fmla="*/ 0 60000 65536"/>
                  <a:gd name="T18" fmla="*/ 0 w 133"/>
                  <a:gd name="T19" fmla="*/ 0 h 145"/>
                  <a:gd name="T20" fmla="*/ 133 w 133"/>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33" h="145">
                    <a:moveTo>
                      <a:pt x="0" y="0"/>
                    </a:moveTo>
                    <a:lnTo>
                      <a:pt x="0" y="58"/>
                    </a:lnTo>
                    <a:cubicBezTo>
                      <a:pt x="36" y="85"/>
                      <a:pt x="93" y="121"/>
                      <a:pt x="115" y="135"/>
                    </a:cubicBezTo>
                    <a:lnTo>
                      <a:pt x="132" y="145"/>
                    </a:lnTo>
                    <a:lnTo>
                      <a:pt x="133" y="88"/>
                    </a:lnTo>
                    <a:lnTo>
                      <a:pt x="0" y="0"/>
                    </a:lnTo>
                    <a:close/>
                  </a:path>
                </a:pathLst>
              </a:custGeom>
              <a:solidFill>
                <a:schemeClr val="accent2"/>
              </a:solidFill>
              <a:ln w="12700">
                <a:noFill/>
                <a:round/>
                <a:headEnd/>
                <a:tailEnd/>
              </a:ln>
            </p:spPr>
            <p:txBody>
              <a:bodyPr lIns="45720" tIns="46800" rIns="45720" bIns="46800" anchor="ctr"/>
              <a:lstStyle/>
              <a:p>
                <a:endParaRPr lang="en-US"/>
              </a:p>
            </p:txBody>
          </p:sp>
          <p:sp>
            <p:nvSpPr>
              <p:cNvPr id="672969" name="Freeform 201"/>
              <p:cNvSpPr>
                <a:spLocks/>
              </p:cNvSpPr>
              <p:nvPr/>
            </p:nvSpPr>
            <p:spPr bwMode="gray">
              <a:xfrm>
                <a:off x="2854" y="2552"/>
                <a:ext cx="67" cy="54"/>
              </a:xfrm>
              <a:custGeom>
                <a:avLst/>
                <a:gdLst>
                  <a:gd name="T0" fmla="*/ 1 w 114"/>
                  <a:gd name="T1" fmla="*/ 5 h 58"/>
                  <a:gd name="T2" fmla="*/ 1 w 114"/>
                  <a:gd name="T3" fmla="*/ 44 h 58"/>
                  <a:gd name="T4" fmla="*/ 4 w 114"/>
                  <a:gd name="T5" fmla="*/ 45 h 58"/>
                  <a:gd name="T6" fmla="*/ 5 w 114"/>
                  <a:gd name="T7" fmla="*/ 7 h 58"/>
                  <a:gd name="T8" fmla="*/ 8 w 114"/>
                  <a:gd name="T9" fmla="*/ 7 h 58"/>
                  <a:gd name="T10" fmla="*/ 7 w 114"/>
                  <a:gd name="T11" fmla="*/ 44 h 58"/>
                  <a:gd name="T12" fmla="*/ 11 w 114"/>
                  <a:gd name="T13" fmla="*/ 44 h 58"/>
                  <a:gd name="T14" fmla="*/ 11 w 114"/>
                  <a:gd name="T15" fmla="*/ 7 h 58"/>
                  <a:gd name="T16" fmla="*/ 15 w 114"/>
                  <a:gd name="T17" fmla="*/ 7 h 58"/>
                  <a:gd name="T18" fmla="*/ 15 w 114"/>
                  <a:gd name="T19" fmla="*/ 41 h 58"/>
                  <a:gd name="T20" fmla="*/ 18 w 114"/>
                  <a:gd name="T21" fmla="*/ 44 h 58"/>
                  <a:gd name="T22" fmla="*/ 19 w 114"/>
                  <a:gd name="T23" fmla="*/ 7 h 58"/>
                  <a:gd name="T24" fmla="*/ 20 w 114"/>
                  <a:gd name="T25" fmla="*/ 5 h 58"/>
                  <a:gd name="T26" fmla="*/ 22 w 114"/>
                  <a:gd name="T27" fmla="*/ 7 h 58"/>
                  <a:gd name="T28" fmla="*/ 22 w 114"/>
                  <a:gd name="T29" fmla="*/ 44 h 58"/>
                  <a:gd name="T30" fmla="*/ 25 w 114"/>
                  <a:gd name="T31" fmla="*/ 44 h 58"/>
                  <a:gd name="T32" fmla="*/ 25 w 114"/>
                  <a:gd name="T33" fmla="*/ 7 h 58"/>
                  <a:gd name="T34" fmla="*/ 28 w 114"/>
                  <a:gd name="T35" fmla="*/ 6 h 58"/>
                  <a:gd name="T36" fmla="*/ 29 w 114"/>
                  <a:gd name="T37" fmla="*/ 44 h 58"/>
                  <a:gd name="T38" fmla="*/ 32 w 114"/>
                  <a:gd name="T39" fmla="*/ 44 h 58"/>
                  <a:gd name="T40" fmla="*/ 33 w 114"/>
                  <a:gd name="T41" fmla="*/ 4 h 58"/>
                  <a:gd name="T42" fmla="*/ 36 w 114"/>
                  <a:gd name="T43" fmla="*/ 4 h 58"/>
                  <a:gd name="T44" fmla="*/ 36 w 114"/>
                  <a:gd name="T45" fmla="*/ 45 h 58"/>
                  <a:gd name="T46" fmla="*/ 39 w 114"/>
                  <a:gd name="T47" fmla="*/ 43 h 58"/>
                  <a:gd name="T48" fmla="*/ 39 w 114"/>
                  <a:gd name="T49" fmla="*/ 0 h 58"/>
                  <a:gd name="T50" fmla="*/ 1 w 114"/>
                  <a:gd name="T51" fmla="*/ 4 h 58"/>
                  <a:gd name="T52" fmla="*/ 1 w 114"/>
                  <a:gd name="T53" fmla="*/ 5 h 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4"/>
                  <a:gd name="T82" fmla="*/ 0 h 58"/>
                  <a:gd name="T83" fmla="*/ 114 w 114"/>
                  <a:gd name="T84" fmla="*/ 58 h 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4" h="58">
                    <a:moveTo>
                      <a:pt x="4" y="5"/>
                    </a:moveTo>
                    <a:cubicBezTo>
                      <a:pt x="3" y="20"/>
                      <a:pt x="0" y="36"/>
                      <a:pt x="1" y="51"/>
                    </a:cubicBezTo>
                    <a:cubicBezTo>
                      <a:pt x="1" y="53"/>
                      <a:pt x="12" y="52"/>
                      <a:pt x="12" y="52"/>
                    </a:cubicBezTo>
                    <a:cubicBezTo>
                      <a:pt x="12" y="37"/>
                      <a:pt x="11" y="22"/>
                      <a:pt x="13" y="7"/>
                    </a:cubicBezTo>
                    <a:cubicBezTo>
                      <a:pt x="13" y="5"/>
                      <a:pt x="22" y="5"/>
                      <a:pt x="22" y="8"/>
                    </a:cubicBezTo>
                    <a:cubicBezTo>
                      <a:pt x="22" y="22"/>
                      <a:pt x="20" y="36"/>
                      <a:pt x="21" y="50"/>
                    </a:cubicBezTo>
                    <a:cubicBezTo>
                      <a:pt x="21" y="54"/>
                      <a:pt x="29" y="53"/>
                      <a:pt x="31" y="51"/>
                    </a:cubicBezTo>
                    <a:cubicBezTo>
                      <a:pt x="32" y="36"/>
                      <a:pt x="32" y="22"/>
                      <a:pt x="33" y="8"/>
                    </a:cubicBezTo>
                    <a:cubicBezTo>
                      <a:pt x="33" y="1"/>
                      <a:pt x="43" y="5"/>
                      <a:pt x="43" y="8"/>
                    </a:cubicBezTo>
                    <a:cubicBezTo>
                      <a:pt x="42" y="22"/>
                      <a:pt x="45" y="33"/>
                      <a:pt x="45" y="47"/>
                    </a:cubicBezTo>
                    <a:cubicBezTo>
                      <a:pt x="45" y="52"/>
                      <a:pt x="47" y="53"/>
                      <a:pt x="51" y="51"/>
                    </a:cubicBezTo>
                    <a:cubicBezTo>
                      <a:pt x="52" y="37"/>
                      <a:pt x="54" y="23"/>
                      <a:pt x="54" y="9"/>
                    </a:cubicBezTo>
                    <a:cubicBezTo>
                      <a:pt x="54" y="5"/>
                      <a:pt x="48" y="7"/>
                      <a:pt x="57" y="5"/>
                    </a:cubicBezTo>
                    <a:cubicBezTo>
                      <a:pt x="64" y="6"/>
                      <a:pt x="62" y="5"/>
                      <a:pt x="64" y="8"/>
                    </a:cubicBezTo>
                    <a:cubicBezTo>
                      <a:pt x="65" y="22"/>
                      <a:pt x="63" y="35"/>
                      <a:pt x="64" y="50"/>
                    </a:cubicBezTo>
                    <a:cubicBezTo>
                      <a:pt x="64" y="55"/>
                      <a:pt x="72" y="54"/>
                      <a:pt x="72" y="51"/>
                    </a:cubicBezTo>
                    <a:cubicBezTo>
                      <a:pt x="72" y="36"/>
                      <a:pt x="72" y="22"/>
                      <a:pt x="73" y="8"/>
                    </a:cubicBezTo>
                    <a:cubicBezTo>
                      <a:pt x="73" y="3"/>
                      <a:pt x="79" y="4"/>
                      <a:pt x="82" y="6"/>
                    </a:cubicBezTo>
                    <a:cubicBezTo>
                      <a:pt x="83" y="21"/>
                      <a:pt x="82" y="36"/>
                      <a:pt x="84" y="51"/>
                    </a:cubicBezTo>
                    <a:cubicBezTo>
                      <a:pt x="84" y="54"/>
                      <a:pt x="93" y="53"/>
                      <a:pt x="93" y="50"/>
                    </a:cubicBezTo>
                    <a:cubicBezTo>
                      <a:pt x="93" y="34"/>
                      <a:pt x="91" y="9"/>
                      <a:pt x="96" y="4"/>
                    </a:cubicBezTo>
                    <a:cubicBezTo>
                      <a:pt x="106" y="1"/>
                      <a:pt x="100" y="8"/>
                      <a:pt x="103" y="4"/>
                    </a:cubicBezTo>
                    <a:cubicBezTo>
                      <a:pt x="104" y="20"/>
                      <a:pt x="103" y="36"/>
                      <a:pt x="105" y="52"/>
                    </a:cubicBezTo>
                    <a:cubicBezTo>
                      <a:pt x="106" y="58"/>
                      <a:pt x="112" y="51"/>
                      <a:pt x="112" y="49"/>
                    </a:cubicBezTo>
                    <a:lnTo>
                      <a:pt x="114" y="0"/>
                    </a:lnTo>
                    <a:lnTo>
                      <a:pt x="4" y="4"/>
                    </a:lnTo>
                    <a:lnTo>
                      <a:pt x="4" y="5"/>
                    </a:lnTo>
                    <a:close/>
                  </a:path>
                </a:pathLst>
              </a:custGeom>
              <a:solidFill>
                <a:srgbClr val="808080"/>
              </a:solidFill>
              <a:ln w="12700">
                <a:noFill/>
                <a:round/>
                <a:headEnd/>
                <a:tailEnd/>
              </a:ln>
            </p:spPr>
            <p:txBody>
              <a:bodyPr lIns="45720" tIns="46800" rIns="45720" bIns="46800" anchor="ctr"/>
              <a:lstStyle/>
              <a:p>
                <a:endParaRPr lang="en-US"/>
              </a:p>
            </p:txBody>
          </p:sp>
          <p:sp>
            <p:nvSpPr>
              <p:cNvPr id="672970" name="Freeform 202"/>
              <p:cNvSpPr>
                <a:spLocks/>
              </p:cNvSpPr>
              <p:nvPr/>
            </p:nvSpPr>
            <p:spPr bwMode="gray">
              <a:xfrm>
                <a:off x="2894" y="2673"/>
                <a:ext cx="38" cy="39"/>
              </a:xfrm>
              <a:custGeom>
                <a:avLst/>
                <a:gdLst>
                  <a:gd name="T0" fmla="*/ 35 w 41"/>
                  <a:gd name="T1" fmla="*/ 0 h 42"/>
                  <a:gd name="T2" fmla="*/ 2 w 41"/>
                  <a:gd name="T3" fmla="*/ 2 h 42"/>
                  <a:gd name="T4" fmla="*/ 0 w 41"/>
                  <a:gd name="T5" fmla="*/ 36 h 42"/>
                  <a:gd name="T6" fmla="*/ 32 w 41"/>
                  <a:gd name="T7" fmla="*/ 35 h 42"/>
                  <a:gd name="T8" fmla="*/ 35 w 41"/>
                  <a:gd name="T9" fmla="*/ 0 h 42"/>
                  <a:gd name="T10" fmla="*/ 0 60000 65536"/>
                  <a:gd name="T11" fmla="*/ 0 60000 65536"/>
                  <a:gd name="T12" fmla="*/ 0 60000 65536"/>
                  <a:gd name="T13" fmla="*/ 0 60000 65536"/>
                  <a:gd name="T14" fmla="*/ 0 60000 65536"/>
                  <a:gd name="T15" fmla="*/ 0 w 41"/>
                  <a:gd name="T16" fmla="*/ 0 h 42"/>
                  <a:gd name="T17" fmla="*/ 41 w 41"/>
                  <a:gd name="T18" fmla="*/ 42 h 42"/>
                </a:gdLst>
                <a:ahLst/>
                <a:cxnLst>
                  <a:cxn ang="T10">
                    <a:pos x="T0" y="T1"/>
                  </a:cxn>
                  <a:cxn ang="T11">
                    <a:pos x="T2" y="T3"/>
                  </a:cxn>
                  <a:cxn ang="T12">
                    <a:pos x="T4" y="T5"/>
                  </a:cxn>
                  <a:cxn ang="T13">
                    <a:pos x="T6" y="T7"/>
                  </a:cxn>
                  <a:cxn ang="T14">
                    <a:pos x="T8" y="T9"/>
                  </a:cxn>
                </a:cxnLst>
                <a:rect l="T15" t="T16" r="T17" b="T18"/>
                <a:pathLst>
                  <a:path w="41" h="42">
                    <a:moveTo>
                      <a:pt x="41" y="0"/>
                    </a:moveTo>
                    <a:lnTo>
                      <a:pt x="2" y="2"/>
                    </a:lnTo>
                    <a:lnTo>
                      <a:pt x="0" y="42"/>
                    </a:lnTo>
                    <a:lnTo>
                      <a:pt x="38" y="41"/>
                    </a:lnTo>
                    <a:lnTo>
                      <a:pt x="41" y="0"/>
                    </a:lnTo>
                    <a:close/>
                  </a:path>
                </a:pathLst>
              </a:custGeom>
              <a:solidFill>
                <a:srgbClr val="5F5F5F"/>
              </a:solidFill>
              <a:ln w="12700">
                <a:noFill/>
                <a:round/>
                <a:headEnd/>
                <a:tailEnd/>
              </a:ln>
            </p:spPr>
            <p:txBody>
              <a:bodyPr lIns="45720" tIns="46800" rIns="45720" bIns="46800" anchor="ctr"/>
              <a:lstStyle/>
              <a:p>
                <a:endParaRPr lang="en-US"/>
              </a:p>
            </p:txBody>
          </p:sp>
          <p:sp>
            <p:nvSpPr>
              <p:cNvPr id="672971" name="Freeform 203"/>
              <p:cNvSpPr>
                <a:spLocks/>
              </p:cNvSpPr>
              <p:nvPr/>
            </p:nvSpPr>
            <p:spPr bwMode="gray">
              <a:xfrm>
                <a:off x="2731" y="2631"/>
                <a:ext cx="50" cy="93"/>
              </a:xfrm>
              <a:custGeom>
                <a:avLst/>
                <a:gdLst>
                  <a:gd name="T0" fmla="*/ 7 w 55"/>
                  <a:gd name="T1" fmla="*/ 6 h 101"/>
                  <a:gd name="T2" fmla="*/ 1 w 55"/>
                  <a:gd name="T3" fmla="*/ 76 h 101"/>
                  <a:gd name="T4" fmla="*/ 5 w 55"/>
                  <a:gd name="T5" fmla="*/ 78 h 101"/>
                  <a:gd name="T6" fmla="*/ 10 w 55"/>
                  <a:gd name="T7" fmla="*/ 8 h 101"/>
                  <a:gd name="T8" fmla="*/ 13 w 55"/>
                  <a:gd name="T9" fmla="*/ 10 h 101"/>
                  <a:gd name="T10" fmla="*/ 8 w 55"/>
                  <a:gd name="T11" fmla="*/ 75 h 101"/>
                  <a:gd name="T12" fmla="*/ 12 w 55"/>
                  <a:gd name="T13" fmla="*/ 77 h 101"/>
                  <a:gd name="T14" fmla="*/ 16 w 55"/>
                  <a:gd name="T15" fmla="*/ 11 h 101"/>
                  <a:gd name="T16" fmla="*/ 20 w 55"/>
                  <a:gd name="T17" fmla="*/ 11 h 101"/>
                  <a:gd name="T18" fmla="*/ 16 w 55"/>
                  <a:gd name="T19" fmla="*/ 71 h 101"/>
                  <a:gd name="T20" fmla="*/ 17 w 55"/>
                  <a:gd name="T21" fmla="*/ 77 h 101"/>
                  <a:gd name="T22" fmla="*/ 24 w 55"/>
                  <a:gd name="T23" fmla="*/ 13 h 101"/>
                  <a:gd name="T24" fmla="*/ 25 w 55"/>
                  <a:gd name="T25" fmla="*/ 6 h 101"/>
                  <a:gd name="T26" fmla="*/ 27 w 55"/>
                  <a:gd name="T27" fmla="*/ 12 h 101"/>
                  <a:gd name="T28" fmla="*/ 23 w 55"/>
                  <a:gd name="T29" fmla="*/ 76 h 101"/>
                  <a:gd name="T30" fmla="*/ 25 w 55"/>
                  <a:gd name="T31" fmla="*/ 78 h 101"/>
                  <a:gd name="T32" fmla="*/ 31 w 55"/>
                  <a:gd name="T33" fmla="*/ 12 h 101"/>
                  <a:gd name="T34" fmla="*/ 35 w 55"/>
                  <a:gd name="T35" fmla="*/ 8 h 101"/>
                  <a:gd name="T36" fmla="*/ 29 w 55"/>
                  <a:gd name="T37" fmla="*/ 78 h 101"/>
                  <a:gd name="T38" fmla="*/ 33 w 55"/>
                  <a:gd name="T39" fmla="*/ 77 h 101"/>
                  <a:gd name="T40" fmla="*/ 39 w 55"/>
                  <a:gd name="T41" fmla="*/ 6 h 101"/>
                  <a:gd name="T42" fmla="*/ 41 w 55"/>
                  <a:gd name="T43" fmla="*/ 6 h 101"/>
                  <a:gd name="T44" fmla="*/ 38 w 55"/>
                  <a:gd name="T45" fmla="*/ 76 h 101"/>
                  <a:gd name="T46" fmla="*/ 40 w 55"/>
                  <a:gd name="T47" fmla="*/ 76 h 101"/>
                  <a:gd name="T48" fmla="*/ 45 w 55"/>
                  <a:gd name="T49" fmla="*/ 0 h 101"/>
                  <a:gd name="T50" fmla="*/ 7 w 55"/>
                  <a:gd name="T51" fmla="*/ 4 h 101"/>
                  <a:gd name="T52" fmla="*/ 7 w 55"/>
                  <a:gd name="T53" fmla="*/ 6 h 1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
                  <a:gd name="T82" fmla="*/ 0 h 101"/>
                  <a:gd name="T83" fmla="*/ 55 w 55"/>
                  <a:gd name="T84" fmla="*/ 101 h 10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 h="101">
                    <a:moveTo>
                      <a:pt x="9" y="6"/>
                    </a:moveTo>
                    <a:cubicBezTo>
                      <a:pt x="6" y="34"/>
                      <a:pt x="3" y="63"/>
                      <a:pt x="1" y="90"/>
                    </a:cubicBezTo>
                    <a:cubicBezTo>
                      <a:pt x="0" y="94"/>
                      <a:pt x="5" y="92"/>
                      <a:pt x="5" y="92"/>
                    </a:cubicBezTo>
                    <a:cubicBezTo>
                      <a:pt x="7" y="65"/>
                      <a:pt x="10" y="37"/>
                      <a:pt x="12" y="10"/>
                    </a:cubicBezTo>
                    <a:cubicBezTo>
                      <a:pt x="12" y="6"/>
                      <a:pt x="16" y="6"/>
                      <a:pt x="15" y="12"/>
                    </a:cubicBezTo>
                    <a:cubicBezTo>
                      <a:pt x="14" y="37"/>
                      <a:pt x="11" y="63"/>
                      <a:pt x="10" y="88"/>
                    </a:cubicBezTo>
                    <a:cubicBezTo>
                      <a:pt x="9" y="96"/>
                      <a:pt x="12" y="94"/>
                      <a:pt x="14" y="91"/>
                    </a:cubicBezTo>
                    <a:cubicBezTo>
                      <a:pt x="16" y="64"/>
                      <a:pt x="18" y="38"/>
                      <a:pt x="20" y="13"/>
                    </a:cubicBezTo>
                    <a:cubicBezTo>
                      <a:pt x="21" y="0"/>
                      <a:pt x="25" y="7"/>
                      <a:pt x="24" y="13"/>
                    </a:cubicBezTo>
                    <a:cubicBezTo>
                      <a:pt x="22" y="38"/>
                      <a:pt x="22" y="58"/>
                      <a:pt x="20" y="84"/>
                    </a:cubicBezTo>
                    <a:cubicBezTo>
                      <a:pt x="19" y="93"/>
                      <a:pt x="20" y="95"/>
                      <a:pt x="21" y="91"/>
                    </a:cubicBezTo>
                    <a:cubicBezTo>
                      <a:pt x="24" y="66"/>
                      <a:pt x="27" y="40"/>
                      <a:pt x="29" y="15"/>
                    </a:cubicBezTo>
                    <a:cubicBezTo>
                      <a:pt x="30" y="8"/>
                      <a:pt x="27" y="11"/>
                      <a:pt x="31" y="8"/>
                    </a:cubicBezTo>
                    <a:cubicBezTo>
                      <a:pt x="34" y="10"/>
                      <a:pt x="33" y="8"/>
                      <a:pt x="33" y="14"/>
                    </a:cubicBezTo>
                    <a:cubicBezTo>
                      <a:pt x="31" y="39"/>
                      <a:pt x="30" y="63"/>
                      <a:pt x="28" y="90"/>
                    </a:cubicBezTo>
                    <a:cubicBezTo>
                      <a:pt x="27" y="100"/>
                      <a:pt x="30" y="98"/>
                      <a:pt x="30" y="92"/>
                    </a:cubicBezTo>
                    <a:cubicBezTo>
                      <a:pt x="33" y="65"/>
                      <a:pt x="34" y="39"/>
                      <a:pt x="37" y="14"/>
                    </a:cubicBezTo>
                    <a:cubicBezTo>
                      <a:pt x="38" y="4"/>
                      <a:pt x="40" y="6"/>
                      <a:pt x="42" y="10"/>
                    </a:cubicBezTo>
                    <a:cubicBezTo>
                      <a:pt x="40" y="37"/>
                      <a:pt x="37" y="65"/>
                      <a:pt x="35" y="92"/>
                    </a:cubicBezTo>
                    <a:cubicBezTo>
                      <a:pt x="35" y="98"/>
                      <a:pt x="39" y="97"/>
                      <a:pt x="40" y="91"/>
                    </a:cubicBezTo>
                    <a:cubicBezTo>
                      <a:pt x="42" y="62"/>
                      <a:pt x="44" y="16"/>
                      <a:pt x="47" y="7"/>
                    </a:cubicBezTo>
                    <a:cubicBezTo>
                      <a:pt x="52" y="2"/>
                      <a:pt x="48" y="15"/>
                      <a:pt x="50" y="7"/>
                    </a:cubicBezTo>
                    <a:cubicBezTo>
                      <a:pt x="49" y="37"/>
                      <a:pt x="47" y="61"/>
                      <a:pt x="46" y="90"/>
                    </a:cubicBezTo>
                    <a:cubicBezTo>
                      <a:pt x="46" y="101"/>
                      <a:pt x="47" y="93"/>
                      <a:pt x="48" y="90"/>
                    </a:cubicBezTo>
                    <a:lnTo>
                      <a:pt x="55" y="0"/>
                    </a:lnTo>
                    <a:lnTo>
                      <a:pt x="9" y="4"/>
                    </a:lnTo>
                    <a:lnTo>
                      <a:pt x="9" y="6"/>
                    </a:lnTo>
                    <a:close/>
                  </a:path>
                </a:pathLst>
              </a:custGeom>
              <a:solidFill>
                <a:srgbClr val="808080"/>
              </a:solidFill>
              <a:ln w="12700">
                <a:noFill/>
                <a:round/>
                <a:headEnd/>
                <a:tailEnd/>
              </a:ln>
            </p:spPr>
            <p:txBody>
              <a:bodyPr lIns="45720" tIns="46800" rIns="45720" bIns="46800" anchor="ctr"/>
              <a:lstStyle/>
              <a:p>
                <a:endParaRPr lang="en-US"/>
              </a:p>
            </p:txBody>
          </p:sp>
          <p:sp>
            <p:nvSpPr>
              <p:cNvPr id="672972" name="Freeform 204"/>
              <p:cNvSpPr>
                <a:spLocks/>
              </p:cNvSpPr>
              <p:nvPr/>
            </p:nvSpPr>
            <p:spPr bwMode="gray">
              <a:xfrm>
                <a:off x="2846" y="2676"/>
                <a:ext cx="37" cy="38"/>
              </a:xfrm>
              <a:custGeom>
                <a:avLst/>
                <a:gdLst>
                  <a:gd name="T0" fmla="*/ 33 w 41"/>
                  <a:gd name="T1" fmla="*/ 0 h 42"/>
                  <a:gd name="T2" fmla="*/ 2 w 41"/>
                  <a:gd name="T3" fmla="*/ 2 h 42"/>
                  <a:gd name="T4" fmla="*/ 0 w 41"/>
                  <a:gd name="T5" fmla="*/ 34 h 42"/>
                  <a:gd name="T6" fmla="*/ 31 w 41"/>
                  <a:gd name="T7" fmla="*/ 33 h 42"/>
                  <a:gd name="T8" fmla="*/ 33 w 41"/>
                  <a:gd name="T9" fmla="*/ 0 h 42"/>
                  <a:gd name="T10" fmla="*/ 0 60000 65536"/>
                  <a:gd name="T11" fmla="*/ 0 60000 65536"/>
                  <a:gd name="T12" fmla="*/ 0 60000 65536"/>
                  <a:gd name="T13" fmla="*/ 0 60000 65536"/>
                  <a:gd name="T14" fmla="*/ 0 60000 65536"/>
                  <a:gd name="T15" fmla="*/ 0 w 41"/>
                  <a:gd name="T16" fmla="*/ 0 h 42"/>
                  <a:gd name="T17" fmla="*/ 41 w 41"/>
                  <a:gd name="T18" fmla="*/ 42 h 42"/>
                </a:gdLst>
                <a:ahLst/>
                <a:cxnLst>
                  <a:cxn ang="T10">
                    <a:pos x="T0" y="T1"/>
                  </a:cxn>
                  <a:cxn ang="T11">
                    <a:pos x="T2" y="T3"/>
                  </a:cxn>
                  <a:cxn ang="T12">
                    <a:pos x="T4" y="T5"/>
                  </a:cxn>
                  <a:cxn ang="T13">
                    <a:pos x="T6" y="T7"/>
                  </a:cxn>
                  <a:cxn ang="T14">
                    <a:pos x="T8" y="T9"/>
                  </a:cxn>
                </a:cxnLst>
                <a:rect l="T15" t="T16" r="T17" b="T18"/>
                <a:pathLst>
                  <a:path w="41" h="42">
                    <a:moveTo>
                      <a:pt x="41" y="0"/>
                    </a:moveTo>
                    <a:lnTo>
                      <a:pt x="2" y="2"/>
                    </a:lnTo>
                    <a:lnTo>
                      <a:pt x="0" y="42"/>
                    </a:lnTo>
                    <a:lnTo>
                      <a:pt x="38" y="41"/>
                    </a:lnTo>
                    <a:lnTo>
                      <a:pt x="41" y="0"/>
                    </a:lnTo>
                    <a:close/>
                  </a:path>
                </a:pathLst>
              </a:custGeom>
              <a:solidFill>
                <a:srgbClr val="5F5F5F"/>
              </a:solidFill>
              <a:ln w="12700">
                <a:noFill/>
                <a:round/>
                <a:headEnd/>
                <a:tailEnd/>
              </a:ln>
            </p:spPr>
            <p:txBody>
              <a:bodyPr lIns="45720" tIns="46800" rIns="45720" bIns="46800" anchor="ctr"/>
              <a:lstStyle/>
              <a:p>
                <a:endParaRPr lang="en-US"/>
              </a:p>
            </p:txBody>
          </p:sp>
          <p:sp>
            <p:nvSpPr>
              <p:cNvPr id="672973" name="Freeform 205"/>
              <p:cNvSpPr>
                <a:spLocks/>
              </p:cNvSpPr>
              <p:nvPr/>
            </p:nvSpPr>
            <p:spPr bwMode="gray">
              <a:xfrm>
                <a:off x="2797" y="2679"/>
                <a:ext cx="38" cy="38"/>
              </a:xfrm>
              <a:custGeom>
                <a:avLst/>
                <a:gdLst>
                  <a:gd name="T0" fmla="*/ 35 w 41"/>
                  <a:gd name="T1" fmla="*/ 0 h 42"/>
                  <a:gd name="T2" fmla="*/ 2 w 41"/>
                  <a:gd name="T3" fmla="*/ 2 h 42"/>
                  <a:gd name="T4" fmla="*/ 0 w 41"/>
                  <a:gd name="T5" fmla="*/ 34 h 42"/>
                  <a:gd name="T6" fmla="*/ 32 w 41"/>
                  <a:gd name="T7" fmla="*/ 33 h 42"/>
                  <a:gd name="T8" fmla="*/ 35 w 41"/>
                  <a:gd name="T9" fmla="*/ 0 h 42"/>
                  <a:gd name="T10" fmla="*/ 0 60000 65536"/>
                  <a:gd name="T11" fmla="*/ 0 60000 65536"/>
                  <a:gd name="T12" fmla="*/ 0 60000 65536"/>
                  <a:gd name="T13" fmla="*/ 0 60000 65536"/>
                  <a:gd name="T14" fmla="*/ 0 60000 65536"/>
                  <a:gd name="T15" fmla="*/ 0 w 41"/>
                  <a:gd name="T16" fmla="*/ 0 h 42"/>
                  <a:gd name="T17" fmla="*/ 41 w 41"/>
                  <a:gd name="T18" fmla="*/ 42 h 42"/>
                </a:gdLst>
                <a:ahLst/>
                <a:cxnLst>
                  <a:cxn ang="T10">
                    <a:pos x="T0" y="T1"/>
                  </a:cxn>
                  <a:cxn ang="T11">
                    <a:pos x="T2" y="T3"/>
                  </a:cxn>
                  <a:cxn ang="T12">
                    <a:pos x="T4" y="T5"/>
                  </a:cxn>
                  <a:cxn ang="T13">
                    <a:pos x="T6" y="T7"/>
                  </a:cxn>
                  <a:cxn ang="T14">
                    <a:pos x="T8" y="T9"/>
                  </a:cxn>
                </a:cxnLst>
                <a:rect l="T15" t="T16" r="T17" b="T18"/>
                <a:pathLst>
                  <a:path w="41" h="42">
                    <a:moveTo>
                      <a:pt x="41" y="0"/>
                    </a:moveTo>
                    <a:lnTo>
                      <a:pt x="2" y="2"/>
                    </a:lnTo>
                    <a:lnTo>
                      <a:pt x="0" y="42"/>
                    </a:lnTo>
                    <a:lnTo>
                      <a:pt x="38" y="41"/>
                    </a:lnTo>
                    <a:lnTo>
                      <a:pt x="41" y="0"/>
                    </a:lnTo>
                    <a:close/>
                  </a:path>
                </a:pathLst>
              </a:custGeom>
              <a:solidFill>
                <a:srgbClr val="5F5F5F"/>
              </a:solidFill>
              <a:ln w="12700">
                <a:noFill/>
                <a:round/>
                <a:headEnd/>
                <a:tailEnd/>
              </a:ln>
            </p:spPr>
            <p:txBody>
              <a:bodyPr lIns="45720" tIns="46800" rIns="45720" bIns="46800" anchor="ctr"/>
              <a:lstStyle/>
              <a:p>
                <a:endParaRPr lang="en-US"/>
              </a:p>
            </p:txBody>
          </p:sp>
          <p:sp>
            <p:nvSpPr>
              <p:cNvPr id="672974" name="Freeform 206"/>
              <p:cNvSpPr>
                <a:spLocks/>
              </p:cNvSpPr>
              <p:nvPr/>
            </p:nvSpPr>
            <p:spPr bwMode="gray">
              <a:xfrm rot="-150228">
                <a:off x="3161" y="2612"/>
                <a:ext cx="43" cy="81"/>
              </a:xfrm>
              <a:custGeom>
                <a:avLst/>
                <a:gdLst>
                  <a:gd name="T0" fmla="*/ 5 w 55"/>
                  <a:gd name="T1" fmla="*/ 4 h 101"/>
                  <a:gd name="T2" fmla="*/ 1 w 55"/>
                  <a:gd name="T3" fmla="*/ 58 h 101"/>
                  <a:gd name="T4" fmla="*/ 3 w 55"/>
                  <a:gd name="T5" fmla="*/ 59 h 101"/>
                  <a:gd name="T6" fmla="*/ 7 w 55"/>
                  <a:gd name="T7" fmla="*/ 6 h 101"/>
                  <a:gd name="T8" fmla="*/ 9 w 55"/>
                  <a:gd name="T9" fmla="*/ 8 h 101"/>
                  <a:gd name="T10" fmla="*/ 6 w 55"/>
                  <a:gd name="T11" fmla="*/ 57 h 101"/>
                  <a:gd name="T12" fmla="*/ 9 w 55"/>
                  <a:gd name="T13" fmla="*/ 59 h 101"/>
                  <a:gd name="T14" fmla="*/ 13 w 55"/>
                  <a:gd name="T15" fmla="*/ 8 h 101"/>
                  <a:gd name="T16" fmla="*/ 15 w 55"/>
                  <a:gd name="T17" fmla="*/ 8 h 101"/>
                  <a:gd name="T18" fmla="*/ 13 w 55"/>
                  <a:gd name="T19" fmla="*/ 54 h 101"/>
                  <a:gd name="T20" fmla="*/ 13 w 55"/>
                  <a:gd name="T21" fmla="*/ 59 h 101"/>
                  <a:gd name="T22" fmla="*/ 18 w 55"/>
                  <a:gd name="T23" fmla="*/ 10 h 101"/>
                  <a:gd name="T24" fmla="*/ 19 w 55"/>
                  <a:gd name="T25" fmla="*/ 5 h 101"/>
                  <a:gd name="T26" fmla="*/ 20 w 55"/>
                  <a:gd name="T27" fmla="*/ 9 h 101"/>
                  <a:gd name="T28" fmla="*/ 17 w 55"/>
                  <a:gd name="T29" fmla="*/ 58 h 101"/>
                  <a:gd name="T30" fmla="*/ 18 w 55"/>
                  <a:gd name="T31" fmla="*/ 59 h 101"/>
                  <a:gd name="T32" fmla="*/ 23 w 55"/>
                  <a:gd name="T33" fmla="*/ 9 h 101"/>
                  <a:gd name="T34" fmla="*/ 26 w 55"/>
                  <a:gd name="T35" fmla="*/ 6 h 101"/>
                  <a:gd name="T36" fmla="*/ 21 w 55"/>
                  <a:gd name="T37" fmla="*/ 59 h 101"/>
                  <a:gd name="T38" fmla="*/ 24 w 55"/>
                  <a:gd name="T39" fmla="*/ 59 h 101"/>
                  <a:gd name="T40" fmla="*/ 29 w 55"/>
                  <a:gd name="T41" fmla="*/ 5 h 101"/>
                  <a:gd name="T42" fmla="*/ 30 w 55"/>
                  <a:gd name="T43" fmla="*/ 5 h 101"/>
                  <a:gd name="T44" fmla="*/ 28 w 55"/>
                  <a:gd name="T45" fmla="*/ 58 h 101"/>
                  <a:gd name="T46" fmla="*/ 30 w 55"/>
                  <a:gd name="T47" fmla="*/ 58 h 101"/>
                  <a:gd name="T48" fmla="*/ 34 w 55"/>
                  <a:gd name="T49" fmla="*/ 0 h 101"/>
                  <a:gd name="T50" fmla="*/ 5 w 55"/>
                  <a:gd name="T51" fmla="*/ 2 h 101"/>
                  <a:gd name="T52" fmla="*/ 5 w 55"/>
                  <a:gd name="T53" fmla="*/ 4 h 1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
                  <a:gd name="T82" fmla="*/ 0 h 101"/>
                  <a:gd name="T83" fmla="*/ 55 w 55"/>
                  <a:gd name="T84" fmla="*/ 101 h 10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 h="101">
                    <a:moveTo>
                      <a:pt x="9" y="6"/>
                    </a:moveTo>
                    <a:cubicBezTo>
                      <a:pt x="6" y="34"/>
                      <a:pt x="3" y="63"/>
                      <a:pt x="1" y="90"/>
                    </a:cubicBezTo>
                    <a:cubicBezTo>
                      <a:pt x="0" y="94"/>
                      <a:pt x="5" y="92"/>
                      <a:pt x="5" y="92"/>
                    </a:cubicBezTo>
                    <a:cubicBezTo>
                      <a:pt x="7" y="65"/>
                      <a:pt x="10" y="37"/>
                      <a:pt x="12" y="10"/>
                    </a:cubicBezTo>
                    <a:cubicBezTo>
                      <a:pt x="12" y="6"/>
                      <a:pt x="16" y="6"/>
                      <a:pt x="15" y="12"/>
                    </a:cubicBezTo>
                    <a:cubicBezTo>
                      <a:pt x="14" y="37"/>
                      <a:pt x="11" y="63"/>
                      <a:pt x="10" y="88"/>
                    </a:cubicBezTo>
                    <a:cubicBezTo>
                      <a:pt x="9" y="96"/>
                      <a:pt x="12" y="94"/>
                      <a:pt x="14" y="91"/>
                    </a:cubicBezTo>
                    <a:cubicBezTo>
                      <a:pt x="16" y="64"/>
                      <a:pt x="18" y="38"/>
                      <a:pt x="20" y="13"/>
                    </a:cubicBezTo>
                    <a:cubicBezTo>
                      <a:pt x="21" y="0"/>
                      <a:pt x="25" y="7"/>
                      <a:pt x="24" y="13"/>
                    </a:cubicBezTo>
                    <a:cubicBezTo>
                      <a:pt x="22" y="38"/>
                      <a:pt x="22" y="58"/>
                      <a:pt x="20" y="84"/>
                    </a:cubicBezTo>
                    <a:cubicBezTo>
                      <a:pt x="19" y="93"/>
                      <a:pt x="20" y="95"/>
                      <a:pt x="21" y="91"/>
                    </a:cubicBezTo>
                    <a:cubicBezTo>
                      <a:pt x="24" y="66"/>
                      <a:pt x="27" y="40"/>
                      <a:pt x="29" y="15"/>
                    </a:cubicBezTo>
                    <a:cubicBezTo>
                      <a:pt x="30" y="8"/>
                      <a:pt x="27" y="11"/>
                      <a:pt x="31" y="8"/>
                    </a:cubicBezTo>
                    <a:cubicBezTo>
                      <a:pt x="34" y="10"/>
                      <a:pt x="33" y="8"/>
                      <a:pt x="33" y="14"/>
                    </a:cubicBezTo>
                    <a:cubicBezTo>
                      <a:pt x="31" y="39"/>
                      <a:pt x="30" y="63"/>
                      <a:pt x="28" y="90"/>
                    </a:cubicBezTo>
                    <a:cubicBezTo>
                      <a:pt x="27" y="100"/>
                      <a:pt x="30" y="98"/>
                      <a:pt x="30" y="92"/>
                    </a:cubicBezTo>
                    <a:cubicBezTo>
                      <a:pt x="33" y="65"/>
                      <a:pt x="34" y="39"/>
                      <a:pt x="37" y="14"/>
                    </a:cubicBezTo>
                    <a:cubicBezTo>
                      <a:pt x="38" y="4"/>
                      <a:pt x="40" y="6"/>
                      <a:pt x="42" y="10"/>
                    </a:cubicBezTo>
                    <a:cubicBezTo>
                      <a:pt x="40" y="37"/>
                      <a:pt x="37" y="65"/>
                      <a:pt x="35" y="92"/>
                    </a:cubicBezTo>
                    <a:cubicBezTo>
                      <a:pt x="35" y="98"/>
                      <a:pt x="39" y="97"/>
                      <a:pt x="40" y="91"/>
                    </a:cubicBezTo>
                    <a:cubicBezTo>
                      <a:pt x="42" y="62"/>
                      <a:pt x="44" y="16"/>
                      <a:pt x="47" y="7"/>
                    </a:cubicBezTo>
                    <a:cubicBezTo>
                      <a:pt x="52" y="2"/>
                      <a:pt x="48" y="15"/>
                      <a:pt x="50" y="7"/>
                    </a:cubicBezTo>
                    <a:cubicBezTo>
                      <a:pt x="49" y="37"/>
                      <a:pt x="47" y="61"/>
                      <a:pt x="46" y="90"/>
                    </a:cubicBezTo>
                    <a:cubicBezTo>
                      <a:pt x="46" y="101"/>
                      <a:pt x="47" y="93"/>
                      <a:pt x="48" y="90"/>
                    </a:cubicBezTo>
                    <a:lnTo>
                      <a:pt x="55" y="0"/>
                    </a:lnTo>
                    <a:lnTo>
                      <a:pt x="9" y="4"/>
                    </a:lnTo>
                    <a:lnTo>
                      <a:pt x="9" y="6"/>
                    </a:lnTo>
                    <a:close/>
                  </a:path>
                </a:pathLst>
              </a:custGeom>
              <a:solidFill>
                <a:srgbClr val="808080"/>
              </a:solidFill>
              <a:ln w="12700">
                <a:noFill/>
                <a:round/>
                <a:headEnd/>
                <a:tailEnd/>
              </a:ln>
            </p:spPr>
            <p:txBody>
              <a:bodyPr lIns="45720" tIns="46800" rIns="45720" bIns="46800" anchor="ctr"/>
              <a:lstStyle/>
              <a:p>
                <a:endParaRPr lang="en-US"/>
              </a:p>
            </p:txBody>
          </p:sp>
          <p:sp>
            <p:nvSpPr>
              <p:cNvPr id="672975" name="Freeform 207"/>
              <p:cNvSpPr>
                <a:spLocks/>
              </p:cNvSpPr>
              <p:nvPr/>
            </p:nvSpPr>
            <p:spPr bwMode="gray">
              <a:xfrm>
                <a:off x="3097" y="2544"/>
                <a:ext cx="66" cy="53"/>
              </a:xfrm>
              <a:custGeom>
                <a:avLst/>
                <a:gdLst>
                  <a:gd name="T0" fmla="*/ 1 w 114"/>
                  <a:gd name="T1" fmla="*/ 5 h 58"/>
                  <a:gd name="T2" fmla="*/ 1 w 114"/>
                  <a:gd name="T3" fmla="*/ 43 h 58"/>
                  <a:gd name="T4" fmla="*/ 4 w 114"/>
                  <a:gd name="T5" fmla="*/ 44 h 58"/>
                  <a:gd name="T6" fmla="*/ 5 w 114"/>
                  <a:gd name="T7" fmla="*/ 5 h 58"/>
                  <a:gd name="T8" fmla="*/ 8 w 114"/>
                  <a:gd name="T9" fmla="*/ 6 h 58"/>
                  <a:gd name="T10" fmla="*/ 7 w 114"/>
                  <a:gd name="T11" fmla="*/ 42 h 58"/>
                  <a:gd name="T12" fmla="*/ 10 w 114"/>
                  <a:gd name="T13" fmla="*/ 43 h 58"/>
                  <a:gd name="T14" fmla="*/ 11 w 114"/>
                  <a:gd name="T15" fmla="*/ 6 h 58"/>
                  <a:gd name="T16" fmla="*/ 14 w 114"/>
                  <a:gd name="T17" fmla="*/ 6 h 58"/>
                  <a:gd name="T18" fmla="*/ 15 w 114"/>
                  <a:gd name="T19" fmla="*/ 39 h 58"/>
                  <a:gd name="T20" fmla="*/ 17 w 114"/>
                  <a:gd name="T21" fmla="*/ 43 h 58"/>
                  <a:gd name="T22" fmla="*/ 18 w 114"/>
                  <a:gd name="T23" fmla="*/ 7 h 58"/>
                  <a:gd name="T24" fmla="*/ 19 w 114"/>
                  <a:gd name="T25" fmla="*/ 5 h 58"/>
                  <a:gd name="T26" fmla="*/ 21 w 114"/>
                  <a:gd name="T27" fmla="*/ 6 h 58"/>
                  <a:gd name="T28" fmla="*/ 21 w 114"/>
                  <a:gd name="T29" fmla="*/ 42 h 58"/>
                  <a:gd name="T30" fmla="*/ 24 w 114"/>
                  <a:gd name="T31" fmla="*/ 43 h 58"/>
                  <a:gd name="T32" fmla="*/ 24 w 114"/>
                  <a:gd name="T33" fmla="*/ 6 h 58"/>
                  <a:gd name="T34" fmla="*/ 27 w 114"/>
                  <a:gd name="T35" fmla="*/ 5 h 58"/>
                  <a:gd name="T36" fmla="*/ 28 w 114"/>
                  <a:gd name="T37" fmla="*/ 43 h 58"/>
                  <a:gd name="T38" fmla="*/ 31 w 114"/>
                  <a:gd name="T39" fmla="*/ 42 h 58"/>
                  <a:gd name="T40" fmla="*/ 32 w 114"/>
                  <a:gd name="T41" fmla="*/ 4 h 58"/>
                  <a:gd name="T42" fmla="*/ 35 w 114"/>
                  <a:gd name="T43" fmla="*/ 4 h 58"/>
                  <a:gd name="T44" fmla="*/ 35 w 114"/>
                  <a:gd name="T45" fmla="*/ 44 h 58"/>
                  <a:gd name="T46" fmla="*/ 38 w 114"/>
                  <a:gd name="T47" fmla="*/ 41 h 58"/>
                  <a:gd name="T48" fmla="*/ 38 w 114"/>
                  <a:gd name="T49" fmla="*/ 0 h 58"/>
                  <a:gd name="T50" fmla="*/ 1 w 114"/>
                  <a:gd name="T51" fmla="*/ 4 h 58"/>
                  <a:gd name="T52" fmla="*/ 1 w 114"/>
                  <a:gd name="T53" fmla="*/ 5 h 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4"/>
                  <a:gd name="T82" fmla="*/ 0 h 58"/>
                  <a:gd name="T83" fmla="*/ 114 w 114"/>
                  <a:gd name="T84" fmla="*/ 58 h 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4" h="58">
                    <a:moveTo>
                      <a:pt x="4" y="5"/>
                    </a:moveTo>
                    <a:cubicBezTo>
                      <a:pt x="3" y="20"/>
                      <a:pt x="0" y="36"/>
                      <a:pt x="1" y="51"/>
                    </a:cubicBezTo>
                    <a:cubicBezTo>
                      <a:pt x="1" y="53"/>
                      <a:pt x="12" y="52"/>
                      <a:pt x="12" y="52"/>
                    </a:cubicBezTo>
                    <a:cubicBezTo>
                      <a:pt x="12" y="37"/>
                      <a:pt x="11" y="22"/>
                      <a:pt x="13" y="7"/>
                    </a:cubicBezTo>
                    <a:cubicBezTo>
                      <a:pt x="13" y="5"/>
                      <a:pt x="22" y="5"/>
                      <a:pt x="22" y="8"/>
                    </a:cubicBezTo>
                    <a:cubicBezTo>
                      <a:pt x="22" y="22"/>
                      <a:pt x="20" y="36"/>
                      <a:pt x="21" y="50"/>
                    </a:cubicBezTo>
                    <a:cubicBezTo>
                      <a:pt x="21" y="54"/>
                      <a:pt x="29" y="53"/>
                      <a:pt x="31" y="51"/>
                    </a:cubicBezTo>
                    <a:cubicBezTo>
                      <a:pt x="32" y="36"/>
                      <a:pt x="32" y="22"/>
                      <a:pt x="33" y="8"/>
                    </a:cubicBezTo>
                    <a:cubicBezTo>
                      <a:pt x="33" y="1"/>
                      <a:pt x="43" y="5"/>
                      <a:pt x="43" y="8"/>
                    </a:cubicBezTo>
                    <a:cubicBezTo>
                      <a:pt x="42" y="22"/>
                      <a:pt x="45" y="33"/>
                      <a:pt x="45" y="47"/>
                    </a:cubicBezTo>
                    <a:cubicBezTo>
                      <a:pt x="45" y="52"/>
                      <a:pt x="47" y="53"/>
                      <a:pt x="51" y="51"/>
                    </a:cubicBezTo>
                    <a:cubicBezTo>
                      <a:pt x="52" y="37"/>
                      <a:pt x="54" y="23"/>
                      <a:pt x="54" y="9"/>
                    </a:cubicBezTo>
                    <a:cubicBezTo>
                      <a:pt x="54" y="5"/>
                      <a:pt x="48" y="7"/>
                      <a:pt x="57" y="5"/>
                    </a:cubicBezTo>
                    <a:cubicBezTo>
                      <a:pt x="64" y="6"/>
                      <a:pt x="62" y="5"/>
                      <a:pt x="64" y="8"/>
                    </a:cubicBezTo>
                    <a:cubicBezTo>
                      <a:pt x="65" y="22"/>
                      <a:pt x="63" y="35"/>
                      <a:pt x="64" y="50"/>
                    </a:cubicBezTo>
                    <a:cubicBezTo>
                      <a:pt x="64" y="55"/>
                      <a:pt x="72" y="54"/>
                      <a:pt x="72" y="51"/>
                    </a:cubicBezTo>
                    <a:cubicBezTo>
                      <a:pt x="72" y="36"/>
                      <a:pt x="72" y="22"/>
                      <a:pt x="73" y="8"/>
                    </a:cubicBezTo>
                    <a:cubicBezTo>
                      <a:pt x="73" y="3"/>
                      <a:pt x="79" y="4"/>
                      <a:pt x="82" y="6"/>
                    </a:cubicBezTo>
                    <a:cubicBezTo>
                      <a:pt x="83" y="21"/>
                      <a:pt x="82" y="36"/>
                      <a:pt x="84" y="51"/>
                    </a:cubicBezTo>
                    <a:cubicBezTo>
                      <a:pt x="84" y="54"/>
                      <a:pt x="93" y="53"/>
                      <a:pt x="93" y="50"/>
                    </a:cubicBezTo>
                    <a:cubicBezTo>
                      <a:pt x="93" y="34"/>
                      <a:pt x="91" y="9"/>
                      <a:pt x="96" y="4"/>
                    </a:cubicBezTo>
                    <a:cubicBezTo>
                      <a:pt x="106" y="1"/>
                      <a:pt x="100" y="8"/>
                      <a:pt x="103" y="4"/>
                    </a:cubicBezTo>
                    <a:cubicBezTo>
                      <a:pt x="104" y="20"/>
                      <a:pt x="103" y="36"/>
                      <a:pt x="105" y="52"/>
                    </a:cubicBezTo>
                    <a:cubicBezTo>
                      <a:pt x="106" y="58"/>
                      <a:pt x="112" y="51"/>
                      <a:pt x="112" y="49"/>
                    </a:cubicBezTo>
                    <a:lnTo>
                      <a:pt x="114" y="0"/>
                    </a:lnTo>
                    <a:lnTo>
                      <a:pt x="4" y="4"/>
                    </a:lnTo>
                    <a:lnTo>
                      <a:pt x="4" y="5"/>
                    </a:lnTo>
                    <a:close/>
                  </a:path>
                </a:pathLst>
              </a:custGeom>
              <a:solidFill>
                <a:srgbClr val="808080"/>
              </a:solidFill>
              <a:ln w="12700">
                <a:noFill/>
                <a:round/>
                <a:headEnd/>
                <a:tailEnd/>
              </a:ln>
            </p:spPr>
            <p:txBody>
              <a:bodyPr lIns="45720" tIns="46800" rIns="45720" bIns="46800" anchor="ctr"/>
              <a:lstStyle/>
              <a:p>
                <a:endParaRPr lang="en-US"/>
              </a:p>
            </p:txBody>
          </p:sp>
          <p:sp>
            <p:nvSpPr>
              <p:cNvPr id="672976" name="Freeform 208"/>
              <p:cNvSpPr>
                <a:spLocks/>
              </p:cNvSpPr>
              <p:nvPr/>
            </p:nvSpPr>
            <p:spPr bwMode="gray">
              <a:xfrm>
                <a:off x="2682" y="2446"/>
                <a:ext cx="478" cy="97"/>
              </a:xfrm>
              <a:custGeom>
                <a:avLst/>
                <a:gdLst>
                  <a:gd name="T0" fmla="*/ 0 w 522"/>
                  <a:gd name="T1" fmla="*/ 5 h 106"/>
                  <a:gd name="T2" fmla="*/ 226 w 522"/>
                  <a:gd name="T3" fmla="*/ 1 h 106"/>
                  <a:gd name="T4" fmla="*/ 254 w 522"/>
                  <a:gd name="T5" fmla="*/ 1 h 106"/>
                  <a:gd name="T6" fmla="*/ 438 w 522"/>
                  <a:gd name="T7" fmla="*/ 84 h 106"/>
                  <a:gd name="T8" fmla="*/ 128 w 522"/>
                  <a:gd name="T9" fmla="*/ 89 h 106"/>
                  <a:gd name="T10" fmla="*/ 0 w 522"/>
                  <a:gd name="T11" fmla="*/ 5 h 106"/>
                  <a:gd name="T12" fmla="*/ 0 60000 65536"/>
                  <a:gd name="T13" fmla="*/ 0 60000 65536"/>
                  <a:gd name="T14" fmla="*/ 0 60000 65536"/>
                  <a:gd name="T15" fmla="*/ 0 60000 65536"/>
                  <a:gd name="T16" fmla="*/ 0 60000 65536"/>
                  <a:gd name="T17" fmla="*/ 0 60000 65536"/>
                  <a:gd name="T18" fmla="*/ 0 w 522"/>
                  <a:gd name="T19" fmla="*/ 0 h 106"/>
                  <a:gd name="T20" fmla="*/ 522 w 522"/>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522" h="106">
                    <a:moveTo>
                      <a:pt x="0" y="7"/>
                    </a:moveTo>
                    <a:cubicBezTo>
                      <a:pt x="48" y="6"/>
                      <a:pt x="217" y="0"/>
                      <a:pt x="270" y="1"/>
                    </a:cubicBezTo>
                    <a:lnTo>
                      <a:pt x="302" y="1"/>
                    </a:lnTo>
                    <a:lnTo>
                      <a:pt x="522" y="101"/>
                    </a:lnTo>
                    <a:lnTo>
                      <a:pt x="153" y="106"/>
                    </a:lnTo>
                    <a:lnTo>
                      <a:pt x="0" y="7"/>
                    </a:lnTo>
                    <a:close/>
                  </a:path>
                </a:pathLst>
              </a:custGeom>
              <a:gradFill rotWithShape="1">
                <a:gsLst>
                  <a:gs pos="0">
                    <a:srgbClr val="5F5F5F">
                      <a:alpha val="28998"/>
                    </a:srgbClr>
                  </a:gs>
                  <a:gs pos="100000">
                    <a:srgbClr val="2C2C2C">
                      <a:alpha val="35001"/>
                    </a:srgbClr>
                  </a:gs>
                </a:gsLst>
                <a:lin ang="5400000" scaled="1"/>
              </a:gradFill>
              <a:ln w="12700">
                <a:noFill/>
                <a:round/>
                <a:headEnd/>
                <a:tailEnd/>
              </a:ln>
            </p:spPr>
            <p:txBody>
              <a:bodyPr lIns="45720" tIns="46800" rIns="45720" bIns="46800" anchor="ctr"/>
              <a:lstStyle/>
              <a:p>
                <a:endParaRPr lang="en-US"/>
              </a:p>
            </p:txBody>
          </p:sp>
          <p:grpSp>
            <p:nvGrpSpPr>
              <p:cNvPr id="673082" name="Group 209"/>
              <p:cNvGrpSpPr>
                <a:grpSpLocks/>
              </p:cNvGrpSpPr>
              <p:nvPr/>
            </p:nvGrpSpPr>
            <p:grpSpPr bwMode="auto">
              <a:xfrm rot="273299">
                <a:off x="3053" y="2407"/>
                <a:ext cx="74" cy="321"/>
                <a:chOff x="672" y="474"/>
                <a:chExt cx="81" cy="351"/>
              </a:xfrm>
            </p:grpSpPr>
            <p:grpSp>
              <p:nvGrpSpPr>
                <p:cNvPr id="673083" name="Group 210"/>
                <p:cNvGrpSpPr>
                  <a:grpSpLocks/>
                </p:cNvGrpSpPr>
                <p:nvPr/>
              </p:nvGrpSpPr>
              <p:grpSpPr bwMode="auto">
                <a:xfrm>
                  <a:off x="672" y="602"/>
                  <a:ext cx="81" cy="223"/>
                  <a:chOff x="378" y="431"/>
                  <a:chExt cx="57" cy="157"/>
                </a:xfrm>
              </p:grpSpPr>
              <p:sp>
                <p:nvSpPr>
                  <p:cNvPr id="129235" name="Freeform 211"/>
                  <p:cNvSpPr>
                    <a:spLocks/>
                  </p:cNvSpPr>
                  <p:nvPr/>
                </p:nvSpPr>
                <p:spPr bwMode="gray">
                  <a:xfrm>
                    <a:off x="375" y="428"/>
                    <a:ext cx="57" cy="157"/>
                  </a:xfrm>
                  <a:custGeom>
                    <a:avLst/>
                    <a:gdLst/>
                    <a:ahLst/>
                    <a:cxnLst>
                      <a:cxn ang="0">
                        <a:pos x="57" y="13"/>
                      </a:cxn>
                      <a:cxn ang="0">
                        <a:pos x="0" y="16"/>
                      </a:cxn>
                      <a:cxn ang="0">
                        <a:pos x="3" y="139"/>
                      </a:cxn>
                      <a:cxn ang="0">
                        <a:pos x="53" y="139"/>
                      </a:cxn>
                      <a:cxn ang="0">
                        <a:pos x="57" y="13"/>
                      </a:cxn>
                    </a:cxnLst>
                    <a:rect l="0" t="0" r="r" b="b"/>
                    <a:pathLst>
                      <a:path w="57" h="157">
                        <a:moveTo>
                          <a:pt x="57" y="13"/>
                        </a:moveTo>
                        <a:cubicBezTo>
                          <a:pt x="57" y="1"/>
                          <a:pt x="0" y="0"/>
                          <a:pt x="0" y="16"/>
                        </a:cubicBezTo>
                        <a:cubicBezTo>
                          <a:pt x="0" y="60"/>
                          <a:pt x="3" y="103"/>
                          <a:pt x="3" y="139"/>
                        </a:cubicBezTo>
                        <a:cubicBezTo>
                          <a:pt x="4" y="157"/>
                          <a:pt x="50" y="157"/>
                          <a:pt x="53" y="139"/>
                        </a:cubicBezTo>
                        <a:cubicBezTo>
                          <a:pt x="53" y="119"/>
                          <a:pt x="57" y="35"/>
                          <a:pt x="57" y="13"/>
                        </a:cubicBezTo>
                        <a:close/>
                      </a:path>
                    </a:pathLst>
                  </a:custGeom>
                  <a:gradFill rotWithShape="1">
                    <a:gsLst>
                      <a:gs pos="0">
                        <a:srgbClr val="5F5F5F"/>
                      </a:gs>
                      <a:gs pos="50000">
                        <a:schemeClr val="bg2"/>
                      </a:gs>
                      <a:gs pos="100000">
                        <a:srgbClr val="5F5F5F"/>
                      </a:gs>
                    </a:gsLst>
                    <a:lin ang="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672980" name="Freeform 212"/>
                  <p:cNvSpPr>
                    <a:spLocks/>
                  </p:cNvSpPr>
                  <p:nvPr/>
                </p:nvSpPr>
                <p:spPr bwMode="gray">
                  <a:xfrm>
                    <a:off x="385" y="434"/>
                    <a:ext cx="43" cy="20"/>
                  </a:xfrm>
                  <a:custGeom>
                    <a:avLst/>
                    <a:gdLst>
                      <a:gd name="T0" fmla="*/ 41 w 43"/>
                      <a:gd name="T1" fmla="*/ 10 h 20"/>
                      <a:gd name="T2" fmla="*/ 0 w 43"/>
                      <a:gd name="T3" fmla="*/ 11 h 20"/>
                      <a:gd name="T4" fmla="*/ 41 w 43"/>
                      <a:gd name="T5" fmla="*/ 10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1" y="10"/>
                        </a:moveTo>
                        <a:cubicBezTo>
                          <a:pt x="43" y="0"/>
                          <a:pt x="1" y="0"/>
                          <a:pt x="0" y="11"/>
                        </a:cubicBezTo>
                        <a:cubicBezTo>
                          <a:pt x="1" y="18"/>
                          <a:pt x="41" y="20"/>
                          <a:pt x="41" y="10"/>
                        </a:cubicBezTo>
                        <a:close/>
                      </a:path>
                    </a:pathLst>
                  </a:custGeom>
                  <a:solidFill>
                    <a:schemeClr val="accent2"/>
                  </a:solidFill>
                  <a:ln w="12700">
                    <a:noFill/>
                    <a:round/>
                    <a:headEnd/>
                    <a:tailEnd/>
                  </a:ln>
                </p:spPr>
                <p:txBody>
                  <a:bodyPr lIns="45720" tIns="46800" rIns="45720" bIns="46800" anchor="ctr"/>
                  <a:lstStyle/>
                  <a:p>
                    <a:endParaRPr lang="en-US"/>
                  </a:p>
                </p:txBody>
              </p:sp>
            </p:grpSp>
            <p:grpSp>
              <p:nvGrpSpPr>
                <p:cNvPr id="673084" name="Group 213"/>
                <p:cNvGrpSpPr>
                  <a:grpSpLocks/>
                </p:cNvGrpSpPr>
                <p:nvPr/>
              </p:nvGrpSpPr>
              <p:grpSpPr bwMode="auto">
                <a:xfrm>
                  <a:off x="679" y="474"/>
                  <a:ext cx="68" cy="159"/>
                  <a:chOff x="378" y="431"/>
                  <a:chExt cx="57" cy="157"/>
                </a:xfrm>
              </p:grpSpPr>
              <p:sp>
                <p:nvSpPr>
                  <p:cNvPr id="129238" name="Freeform 214"/>
                  <p:cNvSpPr>
                    <a:spLocks/>
                  </p:cNvSpPr>
                  <p:nvPr/>
                </p:nvSpPr>
                <p:spPr bwMode="gray">
                  <a:xfrm>
                    <a:off x="375" y="429"/>
                    <a:ext cx="57" cy="157"/>
                  </a:xfrm>
                  <a:custGeom>
                    <a:avLst/>
                    <a:gdLst/>
                    <a:ahLst/>
                    <a:cxnLst>
                      <a:cxn ang="0">
                        <a:pos x="57" y="13"/>
                      </a:cxn>
                      <a:cxn ang="0">
                        <a:pos x="0" y="16"/>
                      </a:cxn>
                      <a:cxn ang="0">
                        <a:pos x="3" y="139"/>
                      </a:cxn>
                      <a:cxn ang="0">
                        <a:pos x="53" y="139"/>
                      </a:cxn>
                      <a:cxn ang="0">
                        <a:pos x="57" y="13"/>
                      </a:cxn>
                    </a:cxnLst>
                    <a:rect l="0" t="0" r="r" b="b"/>
                    <a:pathLst>
                      <a:path w="57" h="157">
                        <a:moveTo>
                          <a:pt x="57" y="13"/>
                        </a:moveTo>
                        <a:cubicBezTo>
                          <a:pt x="57" y="1"/>
                          <a:pt x="0" y="0"/>
                          <a:pt x="0" y="16"/>
                        </a:cubicBezTo>
                        <a:cubicBezTo>
                          <a:pt x="0" y="60"/>
                          <a:pt x="3" y="103"/>
                          <a:pt x="3" y="139"/>
                        </a:cubicBezTo>
                        <a:cubicBezTo>
                          <a:pt x="4" y="157"/>
                          <a:pt x="50" y="157"/>
                          <a:pt x="53" y="139"/>
                        </a:cubicBezTo>
                        <a:cubicBezTo>
                          <a:pt x="53" y="119"/>
                          <a:pt x="57" y="35"/>
                          <a:pt x="57" y="13"/>
                        </a:cubicBezTo>
                        <a:close/>
                      </a:path>
                    </a:pathLst>
                  </a:custGeom>
                  <a:gradFill rotWithShape="1">
                    <a:gsLst>
                      <a:gs pos="0">
                        <a:srgbClr val="5F5F5F"/>
                      </a:gs>
                      <a:gs pos="50000">
                        <a:schemeClr val="bg2"/>
                      </a:gs>
                      <a:gs pos="100000">
                        <a:srgbClr val="5F5F5F"/>
                      </a:gs>
                    </a:gsLst>
                    <a:lin ang="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672983" name="Freeform 215"/>
                  <p:cNvSpPr>
                    <a:spLocks/>
                  </p:cNvSpPr>
                  <p:nvPr/>
                </p:nvSpPr>
                <p:spPr bwMode="gray">
                  <a:xfrm>
                    <a:off x="385" y="434"/>
                    <a:ext cx="43" cy="20"/>
                  </a:xfrm>
                  <a:custGeom>
                    <a:avLst/>
                    <a:gdLst>
                      <a:gd name="T0" fmla="*/ 41 w 43"/>
                      <a:gd name="T1" fmla="*/ 10 h 20"/>
                      <a:gd name="T2" fmla="*/ 0 w 43"/>
                      <a:gd name="T3" fmla="*/ 11 h 20"/>
                      <a:gd name="T4" fmla="*/ 41 w 43"/>
                      <a:gd name="T5" fmla="*/ 10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1" y="10"/>
                        </a:moveTo>
                        <a:cubicBezTo>
                          <a:pt x="43" y="0"/>
                          <a:pt x="1" y="0"/>
                          <a:pt x="0" y="11"/>
                        </a:cubicBezTo>
                        <a:cubicBezTo>
                          <a:pt x="1" y="18"/>
                          <a:pt x="41" y="20"/>
                          <a:pt x="41" y="10"/>
                        </a:cubicBezTo>
                        <a:close/>
                      </a:path>
                    </a:pathLst>
                  </a:custGeom>
                  <a:solidFill>
                    <a:schemeClr val="accent2"/>
                  </a:solidFill>
                  <a:ln w="12700">
                    <a:noFill/>
                    <a:round/>
                    <a:headEnd/>
                    <a:tailEnd/>
                  </a:ln>
                </p:spPr>
                <p:txBody>
                  <a:bodyPr lIns="45720" tIns="46800" rIns="45720" bIns="46800" anchor="ctr"/>
                  <a:lstStyle/>
                  <a:p>
                    <a:endParaRPr lang="en-US"/>
                  </a:p>
                </p:txBody>
              </p:sp>
            </p:grpSp>
            <p:sp>
              <p:nvSpPr>
                <p:cNvPr id="672984" name="Freeform 216"/>
                <p:cNvSpPr>
                  <a:spLocks/>
                </p:cNvSpPr>
                <p:nvPr/>
              </p:nvSpPr>
              <p:spPr bwMode="gray">
                <a:xfrm>
                  <a:off x="683" y="517"/>
                  <a:ext cx="60" cy="11"/>
                </a:xfrm>
                <a:custGeom>
                  <a:avLst/>
                  <a:gdLst>
                    <a:gd name="T0" fmla="*/ 0 w 60"/>
                    <a:gd name="T1" fmla="*/ 0 h 11"/>
                    <a:gd name="T2" fmla="*/ 60 w 60"/>
                    <a:gd name="T3" fmla="*/ 2 h 11"/>
                    <a:gd name="T4" fmla="*/ 0 60000 65536"/>
                    <a:gd name="T5" fmla="*/ 0 60000 65536"/>
                    <a:gd name="T6" fmla="*/ 0 w 60"/>
                    <a:gd name="T7" fmla="*/ 0 h 11"/>
                    <a:gd name="T8" fmla="*/ 60 w 60"/>
                    <a:gd name="T9" fmla="*/ 11 h 11"/>
                  </a:gdLst>
                  <a:ahLst/>
                  <a:cxnLst>
                    <a:cxn ang="T4">
                      <a:pos x="T0" y="T1"/>
                    </a:cxn>
                    <a:cxn ang="T5">
                      <a:pos x="T2" y="T3"/>
                    </a:cxn>
                  </a:cxnLst>
                  <a:rect l="T6" t="T7" r="T8" b="T9"/>
                  <a:pathLst>
                    <a:path w="60" h="11">
                      <a:moveTo>
                        <a:pt x="0" y="0"/>
                      </a:moveTo>
                      <a:cubicBezTo>
                        <a:pt x="18" y="11"/>
                        <a:pt x="43" y="8"/>
                        <a:pt x="60" y="2"/>
                      </a:cubicBezTo>
                    </a:path>
                  </a:pathLst>
                </a:custGeom>
                <a:noFill/>
                <a:ln w="9525">
                  <a:solidFill>
                    <a:srgbClr val="5F5F5F"/>
                  </a:solidFill>
                  <a:round/>
                  <a:headEnd/>
                  <a:tailEnd/>
                </a:ln>
              </p:spPr>
              <p:txBody>
                <a:bodyPr lIns="45720" tIns="46800" rIns="45720" bIns="46800" anchor="ctr"/>
                <a:lstStyle/>
                <a:p>
                  <a:endParaRPr lang="en-US"/>
                </a:p>
              </p:txBody>
            </p:sp>
            <p:sp>
              <p:nvSpPr>
                <p:cNvPr id="672985" name="Freeform 217"/>
                <p:cNvSpPr>
                  <a:spLocks/>
                </p:cNvSpPr>
                <p:nvPr/>
              </p:nvSpPr>
              <p:spPr bwMode="gray">
                <a:xfrm>
                  <a:off x="679" y="632"/>
                  <a:ext cx="70" cy="13"/>
                </a:xfrm>
                <a:custGeom>
                  <a:avLst/>
                  <a:gdLst>
                    <a:gd name="T0" fmla="*/ 0 w 70"/>
                    <a:gd name="T1" fmla="*/ 1 h 13"/>
                    <a:gd name="T2" fmla="*/ 70 w 70"/>
                    <a:gd name="T3" fmla="*/ 0 h 13"/>
                    <a:gd name="T4" fmla="*/ 0 60000 65536"/>
                    <a:gd name="T5" fmla="*/ 0 60000 65536"/>
                    <a:gd name="T6" fmla="*/ 0 w 70"/>
                    <a:gd name="T7" fmla="*/ 0 h 13"/>
                    <a:gd name="T8" fmla="*/ 70 w 70"/>
                    <a:gd name="T9" fmla="*/ 13 h 13"/>
                  </a:gdLst>
                  <a:ahLst/>
                  <a:cxnLst>
                    <a:cxn ang="T4">
                      <a:pos x="T0" y="T1"/>
                    </a:cxn>
                    <a:cxn ang="T5">
                      <a:pos x="T2" y="T3"/>
                    </a:cxn>
                  </a:cxnLst>
                  <a:rect l="T6" t="T7" r="T8" b="T9"/>
                  <a:pathLst>
                    <a:path w="70" h="13">
                      <a:moveTo>
                        <a:pt x="0" y="1"/>
                      </a:moveTo>
                      <a:cubicBezTo>
                        <a:pt x="16" y="13"/>
                        <a:pt x="49" y="12"/>
                        <a:pt x="70" y="0"/>
                      </a:cubicBezTo>
                    </a:path>
                  </a:pathLst>
                </a:custGeom>
                <a:noFill/>
                <a:ln w="9525">
                  <a:solidFill>
                    <a:srgbClr val="5F5F5F"/>
                  </a:solidFill>
                  <a:round/>
                  <a:headEnd/>
                  <a:tailEnd/>
                </a:ln>
              </p:spPr>
              <p:txBody>
                <a:bodyPr lIns="45720" tIns="46800" rIns="45720" bIns="46800" anchor="ctr"/>
                <a:lstStyle/>
                <a:p>
                  <a:endParaRPr lang="en-US"/>
                </a:p>
              </p:txBody>
            </p:sp>
            <p:sp>
              <p:nvSpPr>
                <p:cNvPr id="672986" name="Freeform 218"/>
                <p:cNvSpPr>
                  <a:spLocks/>
                </p:cNvSpPr>
                <p:nvPr/>
              </p:nvSpPr>
              <p:spPr bwMode="gray">
                <a:xfrm>
                  <a:off x="677" y="707"/>
                  <a:ext cx="70" cy="13"/>
                </a:xfrm>
                <a:custGeom>
                  <a:avLst/>
                  <a:gdLst>
                    <a:gd name="T0" fmla="*/ 0 w 70"/>
                    <a:gd name="T1" fmla="*/ 1 h 13"/>
                    <a:gd name="T2" fmla="*/ 70 w 70"/>
                    <a:gd name="T3" fmla="*/ 0 h 13"/>
                    <a:gd name="T4" fmla="*/ 0 60000 65536"/>
                    <a:gd name="T5" fmla="*/ 0 60000 65536"/>
                    <a:gd name="T6" fmla="*/ 0 w 70"/>
                    <a:gd name="T7" fmla="*/ 0 h 13"/>
                    <a:gd name="T8" fmla="*/ 70 w 70"/>
                    <a:gd name="T9" fmla="*/ 13 h 13"/>
                  </a:gdLst>
                  <a:ahLst/>
                  <a:cxnLst>
                    <a:cxn ang="T4">
                      <a:pos x="T0" y="T1"/>
                    </a:cxn>
                    <a:cxn ang="T5">
                      <a:pos x="T2" y="T3"/>
                    </a:cxn>
                  </a:cxnLst>
                  <a:rect l="T6" t="T7" r="T8" b="T9"/>
                  <a:pathLst>
                    <a:path w="70" h="13">
                      <a:moveTo>
                        <a:pt x="0" y="1"/>
                      </a:moveTo>
                      <a:cubicBezTo>
                        <a:pt x="16" y="13"/>
                        <a:pt x="49" y="12"/>
                        <a:pt x="70" y="0"/>
                      </a:cubicBezTo>
                    </a:path>
                  </a:pathLst>
                </a:custGeom>
                <a:noFill/>
                <a:ln w="9525">
                  <a:solidFill>
                    <a:srgbClr val="5F5F5F"/>
                  </a:solidFill>
                  <a:round/>
                  <a:headEnd/>
                  <a:tailEnd/>
                </a:ln>
              </p:spPr>
              <p:txBody>
                <a:bodyPr lIns="45720" tIns="46800" rIns="45720" bIns="46800" anchor="ctr"/>
                <a:lstStyle/>
                <a:p>
                  <a:endParaRPr lang="en-US"/>
                </a:p>
              </p:txBody>
            </p:sp>
          </p:grpSp>
          <p:grpSp>
            <p:nvGrpSpPr>
              <p:cNvPr id="673089" name="Group 219"/>
              <p:cNvGrpSpPr>
                <a:grpSpLocks/>
              </p:cNvGrpSpPr>
              <p:nvPr/>
            </p:nvGrpSpPr>
            <p:grpSpPr bwMode="auto">
              <a:xfrm rot="195174">
                <a:off x="2963" y="2402"/>
                <a:ext cx="76" cy="331"/>
                <a:chOff x="577" y="472"/>
                <a:chExt cx="81" cy="351"/>
              </a:xfrm>
            </p:grpSpPr>
            <p:grpSp>
              <p:nvGrpSpPr>
                <p:cNvPr id="673090" name="Group 220"/>
                <p:cNvGrpSpPr>
                  <a:grpSpLocks/>
                </p:cNvGrpSpPr>
                <p:nvPr/>
              </p:nvGrpSpPr>
              <p:grpSpPr bwMode="auto">
                <a:xfrm>
                  <a:off x="577" y="600"/>
                  <a:ext cx="81" cy="223"/>
                  <a:chOff x="378" y="431"/>
                  <a:chExt cx="57" cy="157"/>
                </a:xfrm>
              </p:grpSpPr>
              <p:sp>
                <p:nvSpPr>
                  <p:cNvPr id="129245" name="Freeform 221"/>
                  <p:cNvSpPr>
                    <a:spLocks/>
                  </p:cNvSpPr>
                  <p:nvPr/>
                </p:nvSpPr>
                <p:spPr bwMode="gray">
                  <a:xfrm>
                    <a:off x="378" y="430"/>
                    <a:ext cx="57" cy="157"/>
                  </a:xfrm>
                  <a:custGeom>
                    <a:avLst/>
                    <a:gdLst/>
                    <a:ahLst/>
                    <a:cxnLst>
                      <a:cxn ang="0">
                        <a:pos x="57" y="13"/>
                      </a:cxn>
                      <a:cxn ang="0">
                        <a:pos x="0" y="16"/>
                      </a:cxn>
                      <a:cxn ang="0">
                        <a:pos x="3" y="139"/>
                      </a:cxn>
                      <a:cxn ang="0">
                        <a:pos x="53" y="139"/>
                      </a:cxn>
                      <a:cxn ang="0">
                        <a:pos x="57" y="13"/>
                      </a:cxn>
                    </a:cxnLst>
                    <a:rect l="0" t="0" r="r" b="b"/>
                    <a:pathLst>
                      <a:path w="57" h="157">
                        <a:moveTo>
                          <a:pt x="57" y="13"/>
                        </a:moveTo>
                        <a:cubicBezTo>
                          <a:pt x="57" y="1"/>
                          <a:pt x="0" y="0"/>
                          <a:pt x="0" y="16"/>
                        </a:cubicBezTo>
                        <a:cubicBezTo>
                          <a:pt x="0" y="60"/>
                          <a:pt x="3" y="103"/>
                          <a:pt x="3" y="139"/>
                        </a:cubicBezTo>
                        <a:cubicBezTo>
                          <a:pt x="4" y="157"/>
                          <a:pt x="50" y="157"/>
                          <a:pt x="53" y="139"/>
                        </a:cubicBezTo>
                        <a:cubicBezTo>
                          <a:pt x="53" y="119"/>
                          <a:pt x="57" y="35"/>
                          <a:pt x="57" y="13"/>
                        </a:cubicBezTo>
                        <a:close/>
                      </a:path>
                    </a:pathLst>
                  </a:custGeom>
                  <a:gradFill rotWithShape="1">
                    <a:gsLst>
                      <a:gs pos="0">
                        <a:srgbClr val="5F5F5F"/>
                      </a:gs>
                      <a:gs pos="50000">
                        <a:schemeClr val="bg2"/>
                      </a:gs>
                      <a:gs pos="100000">
                        <a:srgbClr val="5F5F5F"/>
                      </a:gs>
                    </a:gsLst>
                    <a:lin ang="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672990" name="Freeform 222"/>
                  <p:cNvSpPr>
                    <a:spLocks/>
                  </p:cNvSpPr>
                  <p:nvPr/>
                </p:nvSpPr>
                <p:spPr bwMode="gray">
                  <a:xfrm>
                    <a:off x="385" y="434"/>
                    <a:ext cx="43" cy="20"/>
                  </a:xfrm>
                  <a:custGeom>
                    <a:avLst/>
                    <a:gdLst>
                      <a:gd name="T0" fmla="*/ 41 w 43"/>
                      <a:gd name="T1" fmla="*/ 10 h 20"/>
                      <a:gd name="T2" fmla="*/ 0 w 43"/>
                      <a:gd name="T3" fmla="*/ 11 h 20"/>
                      <a:gd name="T4" fmla="*/ 41 w 43"/>
                      <a:gd name="T5" fmla="*/ 10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1" y="10"/>
                        </a:moveTo>
                        <a:cubicBezTo>
                          <a:pt x="43" y="0"/>
                          <a:pt x="1" y="0"/>
                          <a:pt x="0" y="11"/>
                        </a:cubicBezTo>
                        <a:cubicBezTo>
                          <a:pt x="1" y="18"/>
                          <a:pt x="41" y="20"/>
                          <a:pt x="41" y="10"/>
                        </a:cubicBezTo>
                        <a:close/>
                      </a:path>
                    </a:pathLst>
                  </a:custGeom>
                  <a:solidFill>
                    <a:schemeClr val="accent2"/>
                  </a:solidFill>
                  <a:ln w="12700">
                    <a:noFill/>
                    <a:round/>
                    <a:headEnd/>
                    <a:tailEnd/>
                  </a:ln>
                </p:spPr>
                <p:txBody>
                  <a:bodyPr lIns="45720" tIns="46800" rIns="45720" bIns="46800" anchor="ctr"/>
                  <a:lstStyle/>
                  <a:p>
                    <a:endParaRPr lang="en-US"/>
                  </a:p>
                </p:txBody>
              </p:sp>
            </p:grpSp>
            <p:grpSp>
              <p:nvGrpSpPr>
                <p:cNvPr id="673091" name="Group 223"/>
                <p:cNvGrpSpPr>
                  <a:grpSpLocks/>
                </p:cNvGrpSpPr>
                <p:nvPr/>
              </p:nvGrpSpPr>
              <p:grpSpPr bwMode="auto">
                <a:xfrm>
                  <a:off x="583" y="472"/>
                  <a:ext cx="68" cy="159"/>
                  <a:chOff x="378" y="431"/>
                  <a:chExt cx="57" cy="157"/>
                </a:xfrm>
              </p:grpSpPr>
              <p:sp>
                <p:nvSpPr>
                  <p:cNvPr id="129248" name="Freeform 224"/>
                  <p:cNvSpPr>
                    <a:spLocks/>
                  </p:cNvSpPr>
                  <p:nvPr/>
                </p:nvSpPr>
                <p:spPr bwMode="gray">
                  <a:xfrm>
                    <a:off x="375" y="430"/>
                    <a:ext cx="59" cy="157"/>
                  </a:xfrm>
                  <a:custGeom>
                    <a:avLst/>
                    <a:gdLst/>
                    <a:ahLst/>
                    <a:cxnLst>
                      <a:cxn ang="0">
                        <a:pos x="57" y="13"/>
                      </a:cxn>
                      <a:cxn ang="0">
                        <a:pos x="0" y="16"/>
                      </a:cxn>
                      <a:cxn ang="0">
                        <a:pos x="3" y="139"/>
                      </a:cxn>
                      <a:cxn ang="0">
                        <a:pos x="53" y="139"/>
                      </a:cxn>
                      <a:cxn ang="0">
                        <a:pos x="57" y="13"/>
                      </a:cxn>
                    </a:cxnLst>
                    <a:rect l="0" t="0" r="r" b="b"/>
                    <a:pathLst>
                      <a:path w="57" h="157">
                        <a:moveTo>
                          <a:pt x="57" y="13"/>
                        </a:moveTo>
                        <a:cubicBezTo>
                          <a:pt x="57" y="1"/>
                          <a:pt x="0" y="0"/>
                          <a:pt x="0" y="16"/>
                        </a:cubicBezTo>
                        <a:cubicBezTo>
                          <a:pt x="0" y="60"/>
                          <a:pt x="3" y="103"/>
                          <a:pt x="3" y="139"/>
                        </a:cubicBezTo>
                        <a:cubicBezTo>
                          <a:pt x="4" y="157"/>
                          <a:pt x="50" y="157"/>
                          <a:pt x="53" y="139"/>
                        </a:cubicBezTo>
                        <a:cubicBezTo>
                          <a:pt x="53" y="119"/>
                          <a:pt x="57" y="35"/>
                          <a:pt x="57" y="13"/>
                        </a:cubicBezTo>
                        <a:close/>
                      </a:path>
                    </a:pathLst>
                  </a:custGeom>
                  <a:gradFill rotWithShape="1">
                    <a:gsLst>
                      <a:gs pos="0">
                        <a:srgbClr val="5F5F5F"/>
                      </a:gs>
                      <a:gs pos="50000">
                        <a:schemeClr val="bg2"/>
                      </a:gs>
                      <a:gs pos="100000">
                        <a:srgbClr val="5F5F5F"/>
                      </a:gs>
                    </a:gsLst>
                    <a:lin ang="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672993" name="Freeform 225"/>
                  <p:cNvSpPr>
                    <a:spLocks/>
                  </p:cNvSpPr>
                  <p:nvPr/>
                </p:nvSpPr>
                <p:spPr bwMode="gray">
                  <a:xfrm>
                    <a:off x="385" y="434"/>
                    <a:ext cx="43" cy="20"/>
                  </a:xfrm>
                  <a:custGeom>
                    <a:avLst/>
                    <a:gdLst>
                      <a:gd name="T0" fmla="*/ 41 w 43"/>
                      <a:gd name="T1" fmla="*/ 10 h 20"/>
                      <a:gd name="T2" fmla="*/ 0 w 43"/>
                      <a:gd name="T3" fmla="*/ 11 h 20"/>
                      <a:gd name="T4" fmla="*/ 41 w 43"/>
                      <a:gd name="T5" fmla="*/ 10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1" y="10"/>
                        </a:moveTo>
                        <a:cubicBezTo>
                          <a:pt x="43" y="0"/>
                          <a:pt x="1" y="0"/>
                          <a:pt x="0" y="11"/>
                        </a:cubicBezTo>
                        <a:cubicBezTo>
                          <a:pt x="1" y="18"/>
                          <a:pt x="41" y="20"/>
                          <a:pt x="41" y="10"/>
                        </a:cubicBezTo>
                        <a:close/>
                      </a:path>
                    </a:pathLst>
                  </a:custGeom>
                  <a:solidFill>
                    <a:schemeClr val="accent2"/>
                  </a:solidFill>
                  <a:ln w="12700">
                    <a:noFill/>
                    <a:round/>
                    <a:headEnd/>
                    <a:tailEnd/>
                  </a:ln>
                </p:spPr>
                <p:txBody>
                  <a:bodyPr lIns="45720" tIns="46800" rIns="45720" bIns="46800" anchor="ctr"/>
                  <a:lstStyle/>
                  <a:p>
                    <a:endParaRPr lang="en-US"/>
                  </a:p>
                </p:txBody>
              </p:sp>
            </p:grpSp>
            <p:sp>
              <p:nvSpPr>
                <p:cNvPr id="672994" name="Freeform 226"/>
                <p:cNvSpPr>
                  <a:spLocks/>
                </p:cNvSpPr>
                <p:nvPr/>
              </p:nvSpPr>
              <p:spPr bwMode="gray">
                <a:xfrm>
                  <a:off x="587" y="517"/>
                  <a:ext cx="60" cy="11"/>
                </a:xfrm>
                <a:custGeom>
                  <a:avLst/>
                  <a:gdLst>
                    <a:gd name="T0" fmla="*/ 0 w 60"/>
                    <a:gd name="T1" fmla="*/ 0 h 11"/>
                    <a:gd name="T2" fmla="*/ 60 w 60"/>
                    <a:gd name="T3" fmla="*/ 2 h 11"/>
                    <a:gd name="T4" fmla="*/ 0 60000 65536"/>
                    <a:gd name="T5" fmla="*/ 0 60000 65536"/>
                    <a:gd name="T6" fmla="*/ 0 w 60"/>
                    <a:gd name="T7" fmla="*/ 0 h 11"/>
                    <a:gd name="T8" fmla="*/ 60 w 60"/>
                    <a:gd name="T9" fmla="*/ 11 h 11"/>
                  </a:gdLst>
                  <a:ahLst/>
                  <a:cxnLst>
                    <a:cxn ang="T4">
                      <a:pos x="T0" y="T1"/>
                    </a:cxn>
                    <a:cxn ang="T5">
                      <a:pos x="T2" y="T3"/>
                    </a:cxn>
                  </a:cxnLst>
                  <a:rect l="T6" t="T7" r="T8" b="T9"/>
                  <a:pathLst>
                    <a:path w="60" h="11">
                      <a:moveTo>
                        <a:pt x="0" y="0"/>
                      </a:moveTo>
                      <a:cubicBezTo>
                        <a:pt x="18" y="11"/>
                        <a:pt x="43" y="8"/>
                        <a:pt x="60" y="2"/>
                      </a:cubicBezTo>
                    </a:path>
                  </a:pathLst>
                </a:custGeom>
                <a:noFill/>
                <a:ln w="9525">
                  <a:solidFill>
                    <a:srgbClr val="5F5F5F"/>
                  </a:solidFill>
                  <a:round/>
                  <a:headEnd/>
                  <a:tailEnd/>
                </a:ln>
              </p:spPr>
              <p:txBody>
                <a:bodyPr lIns="45720" tIns="46800" rIns="45720" bIns="46800" anchor="ctr"/>
                <a:lstStyle/>
                <a:p>
                  <a:endParaRPr lang="en-US"/>
                </a:p>
              </p:txBody>
            </p:sp>
            <p:sp>
              <p:nvSpPr>
                <p:cNvPr id="672995" name="Freeform 227"/>
                <p:cNvSpPr>
                  <a:spLocks/>
                </p:cNvSpPr>
                <p:nvPr/>
              </p:nvSpPr>
              <p:spPr bwMode="gray">
                <a:xfrm>
                  <a:off x="583" y="631"/>
                  <a:ext cx="70" cy="13"/>
                </a:xfrm>
                <a:custGeom>
                  <a:avLst/>
                  <a:gdLst>
                    <a:gd name="T0" fmla="*/ 0 w 70"/>
                    <a:gd name="T1" fmla="*/ 1 h 13"/>
                    <a:gd name="T2" fmla="*/ 70 w 70"/>
                    <a:gd name="T3" fmla="*/ 0 h 13"/>
                    <a:gd name="T4" fmla="*/ 0 60000 65536"/>
                    <a:gd name="T5" fmla="*/ 0 60000 65536"/>
                    <a:gd name="T6" fmla="*/ 0 w 70"/>
                    <a:gd name="T7" fmla="*/ 0 h 13"/>
                    <a:gd name="T8" fmla="*/ 70 w 70"/>
                    <a:gd name="T9" fmla="*/ 13 h 13"/>
                  </a:gdLst>
                  <a:ahLst/>
                  <a:cxnLst>
                    <a:cxn ang="T4">
                      <a:pos x="T0" y="T1"/>
                    </a:cxn>
                    <a:cxn ang="T5">
                      <a:pos x="T2" y="T3"/>
                    </a:cxn>
                  </a:cxnLst>
                  <a:rect l="T6" t="T7" r="T8" b="T9"/>
                  <a:pathLst>
                    <a:path w="70" h="13">
                      <a:moveTo>
                        <a:pt x="0" y="1"/>
                      </a:moveTo>
                      <a:cubicBezTo>
                        <a:pt x="16" y="13"/>
                        <a:pt x="49" y="12"/>
                        <a:pt x="70" y="0"/>
                      </a:cubicBezTo>
                    </a:path>
                  </a:pathLst>
                </a:custGeom>
                <a:noFill/>
                <a:ln w="9525">
                  <a:solidFill>
                    <a:srgbClr val="5F5F5F"/>
                  </a:solidFill>
                  <a:round/>
                  <a:headEnd/>
                  <a:tailEnd/>
                </a:ln>
              </p:spPr>
              <p:txBody>
                <a:bodyPr lIns="45720" tIns="46800" rIns="45720" bIns="46800" anchor="ctr"/>
                <a:lstStyle/>
                <a:p>
                  <a:endParaRPr lang="en-US"/>
                </a:p>
              </p:txBody>
            </p:sp>
            <p:sp>
              <p:nvSpPr>
                <p:cNvPr id="672996" name="Freeform 228"/>
                <p:cNvSpPr>
                  <a:spLocks/>
                </p:cNvSpPr>
                <p:nvPr/>
              </p:nvSpPr>
              <p:spPr bwMode="gray">
                <a:xfrm>
                  <a:off x="582" y="708"/>
                  <a:ext cx="70" cy="13"/>
                </a:xfrm>
                <a:custGeom>
                  <a:avLst/>
                  <a:gdLst>
                    <a:gd name="T0" fmla="*/ 0 w 70"/>
                    <a:gd name="T1" fmla="*/ 1 h 13"/>
                    <a:gd name="T2" fmla="*/ 70 w 70"/>
                    <a:gd name="T3" fmla="*/ 0 h 13"/>
                    <a:gd name="T4" fmla="*/ 0 60000 65536"/>
                    <a:gd name="T5" fmla="*/ 0 60000 65536"/>
                    <a:gd name="T6" fmla="*/ 0 w 70"/>
                    <a:gd name="T7" fmla="*/ 0 h 13"/>
                    <a:gd name="T8" fmla="*/ 70 w 70"/>
                    <a:gd name="T9" fmla="*/ 13 h 13"/>
                  </a:gdLst>
                  <a:ahLst/>
                  <a:cxnLst>
                    <a:cxn ang="T4">
                      <a:pos x="T0" y="T1"/>
                    </a:cxn>
                    <a:cxn ang="T5">
                      <a:pos x="T2" y="T3"/>
                    </a:cxn>
                  </a:cxnLst>
                  <a:rect l="T6" t="T7" r="T8" b="T9"/>
                  <a:pathLst>
                    <a:path w="70" h="13">
                      <a:moveTo>
                        <a:pt x="0" y="1"/>
                      </a:moveTo>
                      <a:cubicBezTo>
                        <a:pt x="16" y="13"/>
                        <a:pt x="49" y="12"/>
                        <a:pt x="70" y="0"/>
                      </a:cubicBezTo>
                    </a:path>
                  </a:pathLst>
                </a:custGeom>
                <a:noFill/>
                <a:ln w="9525">
                  <a:solidFill>
                    <a:srgbClr val="5F5F5F"/>
                  </a:solidFill>
                  <a:round/>
                  <a:headEnd/>
                  <a:tailEnd/>
                </a:ln>
              </p:spPr>
              <p:txBody>
                <a:bodyPr lIns="45720" tIns="46800" rIns="45720" bIns="46800" anchor="ctr"/>
                <a:lstStyle/>
                <a:p>
                  <a:endParaRPr lang="en-US"/>
                </a:p>
              </p:txBody>
            </p:sp>
          </p:grpSp>
          <p:grpSp>
            <p:nvGrpSpPr>
              <p:cNvPr id="673092" name="Group 229"/>
              <p:cNvGrpSpPr>
                <a:grpSpLocks/>
              </p:cNvGrpSpPr>
              <p:nvPr/>
            </p:nvGrpSpPr>
            <p:grpSpPr bwMode="auto">
              <a:xfrm>
                <a:off x="2784" y="2368"/>
                <a:ext cx="52" cy="143"/>
                <a:chOff x="378" y="431"/>
                <a:chExt cx="57" cy="157"/>
              </a:xfrm>
            </p:grpSpPr>
            <p:sp>
              <p:nvSpPr>
                <p:cNvPr id="129254" name="Freeform 230"/>
                <p:cNvSpPr>
                  <a:spLocks/>
                </p:cNvSpPr>
                <p:nvPr/>
              </p:nvSpPr>
              <p:spPr bwMode="gray">
                <a:xfrm>
                  <a:off x="375" y="431"/>
                  <a:ext cx="57" cy="160"/>
                </a:xfrm>
                <a:custGeom>
                  <a:avLst/>
                  <a:gdLst/>
                  <a:ahLst/>
                  <a:cxnLst>
                    <a:cxn ang="0">
                      <a:pos x="57" y="13"/>
                    </a:cxn>
                    <a:cxn ang="0">
                      <a:pos x="0" y="16"/>
                    </a:cxn>
                    <a:cxn ang="0">
                      <a:pos x="3" y="139"/>
                    </a:cxn>
                    <a:cxn ang="0">
                      <a:pos x="53" y="139"/>
                    </a:cxn>
                    <a:cxn ang="0">
                      <a:pos x="57" y="13"/>
                    </a:cxn>
                  </a:cxnLst>
                  <a:rect l="0" t="0" r="r" b="b"/>
                  <a:pathLst>
                    <a:path w="57" h="157">
                      <a:moveTo>
                        <a:pt x="57" y="13"/>
                      </a:moveTo>
                      <a:cubicBezTo>
                        <a:pt x="57" y="1"/>
                        <a:pt x="0" y="0"/>
                        <a:pt x="0" y="16"/>
                      </a:cubicBezTo>
                      <a:cubicBezTo>
                        <a:pt x="0" y="60"/>
                        <a:pt x="3" y="103"/>
                        <a:pt x="3" y="139"/>
                      </a:cubicBezTo>
                      <a:cubicBezTo>
                        <a:pt x="4" y="157"/>
                        <a:pt x="50" y="157"/>
                        <a:pt x="53" y="139"/>
                      </a:cubicBezTo>
                      <a:cubicBezTo>
                        <a:pt x="53" y="119"/>
                        <a:pt x="57" y="35"/>
                        <a:pt x="57" y="13"/>
                      </a:cubicBezTo>
                      <a:close/>
                    </a:path>
                  </a:pathLst>
                </a:custGeom>
                <a:gradFill rotWithShape="1">
                  <a:gsLst>
                    <a:gs pos="0">
                      <a:srgbClr val="5F5F5F"/>
                    </a:gs>
                    <a:gs pos="50000">
                      <a:schemeClr val="bg2"/>
                    </a:gs>
                    <a:gs pos="100000">
                      <a:srgbClr val="5F5F5F"/>
                    </a:gs>
                  </a:gsLst>
                  <a:lin ang="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672999" name="Freeform 231"/>
                <p:cNvSpPr>
                  <a:spLocks/>
                </p:cNvSpPr>
                <p:nvPr/>
              </p:nvSpPr>
              <p:spPr bwMode="gray">
                <a:xfrm>
                  <a:off x="385" y="434"/>
                  <a:ext cx="43" cy="20"/>
                </a:xfrm>
                <a:custGeom>
                  <a:avLst/>
                  <a:gdLst>
                    <a:gd name="T0" fmla="*/ 41 w 43"/>
                    <a:gd name="T1" fmla="*/ 10 h 20"/>
                    <a:gd name="T2" fmla="*/ 0 w 43"/>
                    <a:gd name="T3" fmla="*/ 11 h 20"/>
                    <a:gd name="T4" fmla="*/ 41 w 43"/>
                    <a:gd name="T5" fmla="*/ 10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1" y="10"/>
                      </a:moveTo>
                      <a:cubicBezTo>
                        <a:pt x="43" y="0"/>
                        <a:pt x="1" y="0"/>
                        <a:pt x="0" y="11"/>
                      </a:cubicBezTo>
                      <a:cubicBezTo>
                        <a:pt x="1" y="18"/>
                        <a:pt x="41" y="20"/>
                        <a:pt x="41" y="10"/>
                      </a:cubicBezTo>
                      <a:close/>
                    </a:path>
                  </a:pathLst>
                </a:custGeom>
                <a:solidFill>
                  <a:schemeClr val="accent2"/>
                </a:solidFill>
                <a:ln w="12700">
                  <a:noFill/>
                  <a:round/>
                  <a:headEnd/>
                  <a:tailEnd/>
                </a:ln>
              </p:spPr>
              <p:txBody>
                <a:bodyPr lIns="45720" tIns="46800" rIns="45720" bIns="46800" anchor="ctr"/>
                <a:lstStyle/>
                <a:p>
                  <a:endParaRPr lang="en-US"/>
                </a:p>
              </p:txBody>
            </p:sp>
          </p:grpSp>
          <p:grpSp>
            <p:nvGrpSpPr>
              <p:cNvPr id="673095" name="Group 232"/>
              <p:cNvGrpSpPr>
                <a:grpSpLocks/>
              </p:cNvGrpSpPr>
              <p:nvPr/>
            </p:nvGrpSpPr>
            <p:grpSpPr bwMode="auto">
              <a:xfrm flipH="1">
                <a:off x="2811" y="2353"/>
                <a:ext cx="44" cy="176"/>
                <a:chOff x="378" y="431"/>
                <a:chExt cx="57" cy="157"/>
              </a:xfrm>
            </p:grpSpPr>
            <p:sp>
              <p:nvSpPr>
                <p:cNvPr id="129257" name="Freeform 233"/>
                <p:cNvSpPr>
                  <a:spLocks/>
                </p:cNvSpPr>
                <p:nvPr/>
              </p:nvSpPr>
              <p:spPr bwMode="gray">
                <a:xfrm>
                  <a:off x="378" y="431"/>
                  <a:ext cx="61" cy="157"/>
                </a:xfrm>
                <a:custGeom>
                  <a:avLst/>
                  <a:gdLst/>
                  <a:ahLst/>
                  <a:cxnLst>
                    <a:cxn ang="0">
                      <a:pos x="57" y="13"/>
                    </a:cxn>
                    <a:cxn ang="0">
                      <a:pos x="0" y="16"/>
                    </a:cxn>
                    <a:cxn ang="0">
                      <a:pos x="3" y="139"/>
                    </a:cxn>
                    <a:cxn ang="0">
                      <a:pos x="53" y="139"/>
                    </a:cxn>
                    <a:cxn ang="0">
                      <a:pos x="57" y="13"/>
                    </a:cxn>
                  </a:cxnLst>
                  <a:rect l="0" t="0" r="r" b="b"/>
                  <a:pathLst>
                    <a:path w="57" h="157">
                      <a:moveTo>
                        <a:pt x="57" y="13"/>
                      </a:moveTo>
                      <a:cubicBezTo>
                        <a:pt x="57" y="1"/>
                        <a:pt x="0" y="0"/>
                        <a:pt x="0" y="16"/>
                      </a:cubicBezTo>
                      <a:cubicBezTo>
                        <a:pt x="0" y="60"/>
                        <a:pt x="3" y="103"/>
                        <a:pt x="3" y="139"/>
                      </a:cubicBezTo>
                      <a:cubicBezTo>
                        <a:pt x="4" y="157"/>
                        <a:pt x="50" y="157"/>
                        <a:pt x="53" y="139"/>
                      </a:cubicBezTo>
                      <a:cubicBezTo>
                        <a:pt x="53" y="119"/>
                        <a:pt x="57" y="35"/>
                        <a:pt x="57" y="13"/>
                      </a:cubicBezTo>
                      <a:close/>
                    </a:path>
                  </a:pathLst>
                </a:custGeom>
                <a:gradFill rotWithShape="1">
                  <a:gsLst>
                    <a:gs pos="0">
                      <a:srgbClr val="5F5F5F"/>
                    </a:gs>
                    <a:gs pos="50000">
                      <a:schemeClr val="bg2"/>
                    </a:gs>
                    <a:gs pos="100000">
                      <a:srgbClr val="5F5F5F"/>
                    </a:gs>
                  </a:gsLst>
                  <a:lin ang="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673002" name="Freeform 234"/>
                <p:cNvSpPr>
                  <a:spLocks/>
                </p:cNvSpPr>
                <p:nvPr/>
              </p:nvSpPr>
              <p:spPr bwMode="gray">
                <a:xfrm>
                  <a:off x="385" y="434"/>
                  <a:ext cx="43" cy="20"/>
                </a:xfrm>
                <a:custGeom>
                  <a:avLst/>
                  <a:gdLst>
                    <a:gd name="T0" fmla="*/ 41 w 43"/>
                    <a:gd name="T1" fmla="*/ 10 h 20"/>
                    <a:gd name="T2" fmla="*/ 0 w 43"/>
                    <a:gd name="T3" fmla="*/ 11 h 20"/>
                    <a:gd name="T4" fmla="*/ 41 w 43"/>
                    <a:gd name="T5" fmla="*/ 10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1" y="10"/>
                      </a:moveTo>
                      <a:cubicBezTo>
                        <a:pt x="43" y="0"/>
                        <a:pt x="1" y="0"/>
                        <a:pt x="0" y="11"/>
                      </a:cubicBezTo>
                      <a:cubicBezTo>
                        <a:pt x="1" y="18"/>
                        <a:pt x="41" y="20"/>
                        <a:pt x="41" y="10"/>
                      </a:cubicBezTo>
                      <a:close/>
                    </a:path>
                  </a:pathLst>
                </a:custGeom>
                <a:solidFill>
                  <a:schemeClr val="accent2"/>
                </a:solidFill>
                <a:ln w="12700">
                  <a:noFill/>
                  <a:round/>
                  <a:headEnd/>
                  <a:tailEnd/>
                </a:ln>
              </p:spPr>
              <p:txBody>
                <a:bodyPr lIns="45720" tIns="46800" rIns="45720" bIns="46800" anchor="ctr"/>
                <a:lstStyle/>
                <a:p>
                  <a:endParaRPr lang="en-US"/>
                </a:p>
              </p:txBody>
            </p:sp>
          </p:grpSp>
          <p:grpSp>
            <p:nvGrpSpPr>
              <p:cNvPr id="673097" name="Group 235"/>
              <p:cNvGrpSpPr>
                <a:grpSpLocks/>
              </p:cNvGrpSpPr>
              <p:nvPr/>
            </p:nvGrpSpPr>
            <p:grpSpPr bwMode="auto">
              <a:xfrm>
                <a:off x="2833" y="2397"/>
                <a:ext cx="52" cy="144"/>
                <a:chOff x="378" y="431"/>
                <a:chExt cx="57" cy="157"/>
              </a:xfrm>
            </p:grpSpPr>
            <p:sp>
              <p:nvSpPr>
                <p:cNvPr id="129260" name="Freeform 236"/>
                <p:cNvSpPr>
                  <a:spLocks/>
                </p:cNvSpPr>
                <p:nvPr/>
              </p:nvSpPr>
              <p:spPr bwMode="gray">
                <a:xfrm>
                  <a:off x="378" y="431"/>
                  <a:ext cx="57" cy="160"/>
                </a:xfrm>
                <a:custGeom>
                  <a:avLst/>
                  <a:gdLst/>
                  <a:ahLst/>
                  <a:cxnLst>
                    <a:cxn ang="0">
                      <a:pos x="57" y="13"/>
                    </a:cxn>
                    <a:cxn ang="0">
                      <a:pos x="0" y="16"/>
                    </a:cxn>
                    <a:cxn ang="0">
                      <a:pos x="3" y="139"/>
                    </a:cxn>
                    <a:cxn ang="0">
                      <a:pos x="53" y="139"/>
                    </a:cxn>
                    <a:cxn ang="0">
                      <a:pos x="57" y="13"/>
                    </a:cxn>
                  </a:cxnLst>
                  <a:rect l="0" t="0" r="r" b="b"/>
                  <a:pathLst>
                    <a:path w="57" h="157">
                      <a:moveTo>
                        <a:pt x="57" y="13"/>
                      </a:moveTo>
                      <a:cubicBezTo>
                        <a:pt x="57" y="1"/>
                        <a:pt x="0" y="0"/>
                        <a:pt x="0" y="16"/>
                      </a:cubicBezTo>
                      <a:cubicBezTo>
                        <a:pt x="0" y="60"/>
                        <a:pt x="3" y="103"/>
                        <a:pt x="3" y="139"/>
                      </a:cubicBezTo>
                      <a:cubicBezTo>
                        <a:pt x="4" y="157"/>
                        <a:pt x="50" y="157"/>
                        <a:pt x="53" y="139"/>
                      </a:cubicBezTo>
                      <a:cubicBezTo>
                        <a:pt x="53" y="119"/>
                        <a:pt x="57" y="35"/>
                        <a:pt x="57" y="13"/>
                      </a:cubicBezTo>
                      <a:close/>
                    </a:path>
                  </a:pathLst>
                </a:custGeom>
                <a:gradFill rotWithShape="1">
                  <a:gsLst>
                    <a:gs pos="0">
                      <a:srgbClr val="5F5F5F"/>
                    </a:gs>
                    <a:gs pos="50000">
                      <a:schemeClr val="bg2"/>
                    </a:gs>
                    <a:gs pos="100000">
                      <a:srgbClr val="5F5F5F"/>
                    </a:gs>
                  </a:gsLst>
                  <a:lin ang="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673005" name="Freeform 237"/>
                <p:cNvSpPr>
                  <a:spLocks/>
                </p:cNvSpPr>
                <p:nvPr/>
              </p:nvSpPr>
              <p:spPr bwMode="gray">
                <a:xfrm>
                  <a:off x="385" y="434"/>
                  <a:ext cx="43" cy="20"/>
                </a:xfrm>
                <a:custGeom>
                  <a:avLst/>
                  <a:gdLst>
                    <a:gd name="T0" fmla="*/ 41 w 43"/>
                    <a:gd name="T1" fmla="*/ 10 h 20"/>
                    <a:gd name="T2" fmla="*/ 0 w 43"/>
                    <a:gd name="T3" fmla="*/ 11 h 20"/>
                    <a:gd name="T4" fmla="*/ 41 w 43"/>
                    <a:gd name="T5" fmla="*/ 10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1" y="10"/>
                      </a:moveTo>
                      <a:cubicBezTo>
                        <a:pt x="43" y="0"/>
                        <a:pt x="1" y="0"/>
                        <a:pt x="0" y="11"/>
                      </a:cubicBezTo>
                      <a:cubicBezTo>
                        <a:pt x="1" y="18"/>
                        <a:pt x="41" y="20"/>
                        <a:pt x="41" y="10"/>
                      </a:cubicBezTo>
                      <a:close/>
                    </a:path>
                  </a:pathLst>
                </a:custGeom>
                <a:solidFill>
                  <a:schemeClr val="accent2"/>
                </a:solidFill>
                <a:ln w="12700">
                  <a:noFill/>
                  <a:round/>
                  <a:headEnd/>
                  <a:tailEnd/>
                </a:ln>
              </p:spPr>
              <p:txBody>
                <a:bodyPr lIns="45720" tIns="46800" rIns="45720" bIns="46800" anchor="ctr"/>
                <a:lstStyle/>
                <a:p>
                  <a:endParaRPr lang="en-US"/>
                </a:p>
              </p:txBody>
            </p:sp>
          </p:grpSp>
          <p:sp>
            <p:nvSpPr>
              <p:cNvPr id="673006" name="Freeform 238"/>
              <p:cNvSpPr>
                <a:spLocks/>
              </p:cNvSpPr>
              <p:nvPr/>
            </p:nvSpPr>
            <p:spPr bwMode="gray">
              <a:xfrm>
                <a:off x="2718" y="2369"/>
                <a:ext cx="147" cy="168"/>
              </a:xfrm>
              <a:custGeom>
                <a:avLst/>
                <a:gdLst>
                  <a:gd name="T0" fmla="*/ 131 w 161"/>
                  <a:gd name="T1" fmla="*/ 152 h 184"/>
                  <a:gd name="T2" fmla="*/ 75 w 161"/>
                  <a:gd name="T3" fmla="*/ 152 h 184"/>
                  <a:gd name="T4" fmla="*/ 0 w 161"/>
                  <a:gd name="T5" fmla="*/ 104 h 184"/>
                  <a:gd name="T6" fmla="*/ 62 w 161"/>
                  <a:gd name="T7" fmla="*/ 107 h 184"/>
                  <a:gd name="T8" fmla="*/ 64 w 161"/>
                  <a:gd name="T9" fmla="*/ 15 h 184"/>
                  <a:gd name="T10" fmla="*/ 88 w 161"/>
                  <a:gd name="T11" fmla="*/ 5 h 184"/>
                  <a:gd name="T12" fmla="*/ 102 w 161"/>
                  <a:gd name="T13" fmla="*/ 9 h 184"/>
                  <a:gd name="T14" fmla="*/ 105 w 161"/>
                  <a:gd name="T15" fmla="*/ 37 h 184"/>
                  <a:gd name="T16" fmla="*/ 130 w 161"/>
                  <a:gd name="T17" fmla="*/ 44 h 184"/>
                  <a:gd name="T18" fmla="*/ 131 w 161"/>
                  <a:gd name="T19" fmla="*/ 152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84"/>
                  <a:gd name="T32" fmla="*/ 161 w 161"/>
                  <a:gd name="T33" fmla="*/ 184 h 1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84">
                    <a:moveTo>
                      <a:pt x="158" y="182"/>
                    </a:moveTo>
                    <a:cubicBezTo>
                      <a:pt x="148" y="184"/>
                      <a:pt x="106" y="183"/>
                      <a:pt x="90" y="183"/>
                    </a:cubicBezTo>
                    <a:cubicBezTo>
                      <a:pt x="66" y="171"/>
                      <a:pt x="12" y="136"/>
                      <a:pt x="0" y="125"/>
                    </a:cubicBezTo>
                    <a:cubicBezTo>
                      <a:pt x="28" y="126"/>
                      <a:pt x="47" y="125"/>
                      <a:pt x="75" y="128"/>
                    </a:cubicBezTo>
                    <a:cubicBezTo>
                      <a:pt x="72" y="30"/>
                      <a:pt x="67" y="16"/>
                      <a:pt x="77" y="18"/>
                    </a:cubicBezTo>
                    <a:cubicBezTo>
                      <a:pt x="84" y="24"/>
                      <a:pt x="97" y="0"/>
                      <a:pt x="105" y="5"/>
                    </a:cubicBezTo>
                    <a:cubicBezTo>
                      <a:pt x="110" y="9"/>
                      <a:pt x="117" y="8"/>
                      <a:pt x="123" y="11"/>
                    </a:cubicBezTo>
                    <a:cubicBezTo>
                      <a:pt x="128" y="14"/>
                      <a:pt x="121" y="38"/>
                      <a:pt x="126" y="45"/>
                    </a:cubicBezTo>
                    <a:cubicBezTo>
                      <a:pt x="131" y="52"/>
                      <a:pt x="151" y="30"/>
                      <a:pt x="156" y="53"/>
                    </a:cubicBezTo>
                    <a:cubicBezTo>
                      <a:pt x="161" y="76"/>
                      <a:pt x="156" y="156"/>
                      <a:pt x="158" y="182"/>
                    </a:cubicBezTo>
                    <a:close/>
                  </a:path>
                </a:pathLst>
              </a:custGeom>
              <a:gradFill rotWithShape="1">
                <a:gsLst>
                  <a:gs pos="0">
                    <a:srgbClr val="5F5F5F">
                      <a:alpha val="48000"/>
                    </a:srgbClr>
                  </a:gs>
                  <a:gs pos="100000">
                    <a:srgbClr val="484848">
                      <a:alpha val="25000"/>
                    </a:srgbClr>
                  </a:gs>
                </a:gsLst>
                <a:lin ang="0" scaled="1"/>
              </a:gradFill>
              <a:ln w="12700">
                <a:noFill/>
                <a:round/>
                <a:headEnd/>
                <a:tailEnd/>
              </a:ln>
            </p:spPr>
            <p:txBody>
              <a:bodyPr lIns="45720" tIns="46800" rIns="45720" bIns="46800" anchor="ctr"/>
              <a:lstStyle/>
              <a:p>
                <a:endParaRPr lang="en-US"/>
              </a:p>
            </p:txBody>
          </p:sp>
          <p:sp>
            <p:nvSpPr>
              <p:cNvPr id="673007" name="Freeform 239"/>
              <p:cNvSpPr>
                <a:spLocks/>
              </p:cNvSpPr>
              <p:nvPr/>
            </p:nvSpPr>
            <p:spPr bwMode="gray">
              <a:xfrm>
                <a:off x="2591" y="2522"/>
                <a:ext cx="134" cy="198"/>
              </a:xfrm>
              <a:custGeom>
                <a:avLst/>
                <a:gdLst>
                  <a:gd name="T0" fmla="*/ 122 w 147"/>
                  <a:gd name="T1" fmla="*/ 93 h 216"/>
                  <a:gd name="T2" fmla="*/ 0 w 147"/>
                  <a:gd name="T3" fmla="*/ 0 h 216"/>
                  <a:gd name="T4" fmla="*/ 14 w 147"/>
                  <a:gd name="T5" fmla="*/ 95 h 216"/>
                  <a:gd name="T6" fmla="*/ 119 w 147"/>
                  <a:gd name="T7" fmla="*/ 182 h 216"/>
                  <a:gd name="T8" fmla="*/ 122 w 147"/>
                  <a:gd name="T9" fmla="*/ 93 h 216"/>
                  <a:gd name="T10" fmla="*/ 0 60000 65536"/>
                  <a:gd name="T11" fmla="*/ 0 60000 65536"/>
                  <a:gd name="T12" fmla="*/ 0 60000 65536"/>
                  <a:gd name="T13" fmla="*/ 0 60000 65536"/>
                  <a:gd name="T14" fmla="*/ 0 60000 65536"/>
                  <a:gd name="T15" fmla="*/ 0 w 147"/>
                  <a:gd name="T16" fmla="*/ 0 h 216"/>
                  <a:gd name="T17" fmla="*/ 147 w 147"/>
                  <a:gd name="T18" fmla="*/ 216 h 216"/>
                </a:gdLst>
                <a:ahLst/>
                <a:cxnLst>
                  <a:cxn ang="T10">
                    <a:pos x="T0" y="T1"/>
                  </a:cxn>
                  <a:cxn ang="T11">
                    <a:pos x="T2" y="T3"/>
                  </a:cxn>
                  <a:cxn ang="T12">
                    <a:pos x="T4" y="T5"/>
                  </a:cxn>
                  <a:cxn ang="T13">
                    <a:pos x="T6" y="T7"/>
                  </a:cxn>
                  <a:cxn ang="T14">
                    <a:pos x="T8" y="T9"/>
                  </a:cxn>
                </a:cxnLst>
                <a:rect l="T15" t="T16" r="T17" b="T18"/>
                <a:pathLst>
                  <a:path w="147" h="216">
                    <a:moveTo>
                      <a:pt x="147" y="110"/>
                    </a:moveTo>
                    <a:lnTo>
                      <a:pt x="0" y="0"/>
                    </a:lnTo>
                    <a:lnTo>
                      <a:pt x="16" y="113"/>
                    </a:lnTo>
                    <a:lnTo>
                      <a:pt x="144" y="216"/>
                    </a:lnTo>
                    <a:lnTo>
                      <a:pt x="147" y="110"/>
                    </a:lnTo>
                    <a:close/>
                  </a:path>
                </a:pathLst>
              </a:custGeom>
              <a:solidFill>
                <a:schemeClr val="accent2"/>
              </a:solidFill>
              <a:ln w="12700">
                <a:noFill/>
                <a:round/>
                <a:headEnd/>
                <a:tailEnd/>
              </a:ln>
            </p:spPr>
            <p:txBody>
              <a:bodyPr lIns="45720" tIns="46800" rIns="45720" bIns="46800" anchor="ctr"/>
              <a:lstStyle/>
              <a:p>
                <a:endParaRPr lang="en-US"/>
              </a:p>
            </p:txBody>
          </p:sp>
          <p:grpSp>
            <p:nvGrpSpPr>
              <p:cNvPr id="673104" name="Group 240"/>
              <p:cNvGrpSpPr>
                <a:grpSpLocks/>
              </p:cNvGrpSpPr>
              <p:nvPr/>
            </p:nvGrpSpPr>
            <p:grpSpPr bwMode="auto">
              <a:xfrm>
                <a:off x="2531" y="2466"/>
                <a:ext cx="91" cy="179"/>
                <a:chOff x="102" y="539"/>
                <a:chExt cx="99" cy="195"/>
              </a:xfrm>
            </p:grpSpPr>
            <p:grpSp>
              <p:nvGrpSpPr>
                <p:cNvPr id="673123" name="Group 241"/>
                <p:cNvGrpSpPr>
                  <a:grpSpLocks/>
                </p:cNvGrpSpPr>
                <p:nvPr/>
              </p:nvGrpSpPr>
              <p:grpSpPr bwMode="auto">
                <a:xfrm rot="-133870">
                  <a:off x="102" y="539"/>
                  <a:ext cx="56" cy="154"/>
                  <a:chOff x="378" y="431"/>
                  <a:chExt cx="57" cy="157"/>
                </a:xfrm>
              </p:grpSpPr>
              <p:sp>
                <p:nvSpPr>
                  <p:cNvPr id="673010" name="Freeform 242"/>
                  <p:cNvSpPr>
                    <a:spLocks/>
                  </p:cNvSpPr>
                  <p:nvPr/>
                </p:nvSpPr>
                <p:spPr bwMode="gray">
                  <a:xfrm>
                    <a:off x="378" y="431"/>
                    <a:ext cx="57" cy="157"/>
                  </a:xfrm>
                  <a:custGeom>
                    <a:avLst/>
                    <a:gdLst>
                      <a:gd name="T0" fmla="*/ 57 w 57"/>
                      <a:gd name="T1" fmla="*/ 13 h 157"/>
                      <a:gd name="T2" fmla="*/ 0 w 57"/>
                      <a:gd name="T3" fmla="*/ 16 h 157"/>
                      <a:gd name="T4" fmla="*/ 3 w 57"/>
                      <a:gd name="T5" fmla="*/ 139 h 157"/>
                      <a:gd name="T6" fmla="*/ 53 w 57"/>
                      <a:gd name="T7" fmla="*/ 139 h 157"/>
                      <a:gd name="T8" fmla="*/ 57 w 57"/>
                      <a:gd name="T9" fmla="*/ 13 h 157"/>
                      <a:gd name="T10" fmla="*/ 0 60000 65536"/>
                      <a:gd name="T11" fmla="*/ 0 60000 65536"/>
                      <a:gd name="T12" fmla="*/ 0 60000 65536"/>
                      <a:gd name="T13" fmla="*/ 0 60000 65536"/>
                      <a:gd name="T14" fmla="*/ 0 60000 65536"/>
                      <a:gd name="T15" fmla="*/ 0 w 57"/>
                      <a:gd name="T16" fmla="*/ 0 h 157"/>
                      <a:gd name="T17" fmla="*/ 57 w 57"/>
                      <a:gd name="T18" fmla="*/ 157 h 157"/>
                    </a:gdLst>
                    <a:ahLst/>
                    <a:cxnLst>
                      <a:cxn ang="T10">
                        <a:pos x="T0" y="T1"/>
                      </a:cxn>
                      <a:cxn ang="T11">
                        <a:pos x="T2" y="T3"/>
                      </a:cxn>
                      <a:cxn ang="T12">
                        <a:pos x="T4" y="T5"/>
                      </a:cxn>
                      <a:cxn ang="T13">
                        <a:pos x="T6" y="T7"/>
                      </a:cxn>
                      <a:cxn ang="T14">
                        <a:pos x="T8" y="T9"/>
                      </a:cxn>
                    </a:cxnLst>
                    <a:rect l="T15" t="T16" r="T17" b="T18"/>
                    <a:pathLst>
                      <a:path w="57" h="157">
                        <a:moveTo>
                          <a:pt x="57" y="13"/>
                        </a:moveTo>
                        <a:cubicBezTo>
                          <a:pt x="57" y="1"/>
                          <a:pt x="0" y="0"/>
                          <a:pt x="0" y="16"/>
                        </a:cubicBezTo>
                        <a:cubicBezTo>
                          <a:pt x="0" y="60"/>
                          <a:pt x="3" y="103"/>
                          <a:pt x="3" y="139"/>
                        </a:cubicBezTo>
                        <a:cubicBezTo>
                          <a:pt x="4" y="157"/>
                          <a:pt x="50" y="157"/>
                          <a:pt x="53" y="139"/>
                        </a:cubicBezTo>
                        <a:cubicBezTo>
                          <a:pt x="53" y="119"/>
                          <a:pt x="57" y="35"/>
                          <a:pt x="57" y="13"/>
                        </a:cubicBezTo>
                        <a:close/>
                      </a:path>
                    </a:pathLst>
                  </a:custGeom>
                  <a:gradFill rotWithShape="1">
                    <a:gsLst>
                      <a:gs pos="0">
                        <a:srgbClr val="5F5F5F"/>
                      </a:gs>
                      <a:gs pos="50000">
                        <a:srgbClr val="808080"/>
                      </a:gs>
                      <a:gs pos="100000">
                        <a:srgbClr val="5F5F5F"/>
                      </a:gs>
                    </a:gsLst>
                    <a:lin ang="0" scaled="1"/>
                  </a:gradFill>
                  <a:ln w="12700">
                    <a:noFill/>
                    <a:round/>
                    <a:headEnd/>
                    <a:tailEnd/>
                  </a:ln>
                </p:spPr>
                <p:txBody>
                  <a:bodyPr lIns="45720" tIns="46800" rIns="45720" bIns="46800" anchor="ctr"/>
                  <a:lstStyle/>
                  <a:p>
                    <a:endParaRPr lang="en-US"/>
                  </a:p>
                </p:txBody>
              </p:sp>
              <p:sp>
                <p:nvSpPr>
                  <p:cNvPr id="673011" name="Freeform 243"/>
                  <p:cNvSpPr>
                    <a:spLocks/>
                  </p:cNvSpPr>
                  <p:nvPr/>
                </p:nvSpPr>
                <p:spPr bwMode="gray">
                  <a:xfrm>
                    <a:off x="385" y="434"/>
                    <a:ext cx="43" cy="20"/>
                  </a:xfrm>
                  <a:custGeom>
                    <a:avLst/>
                    <a:gdLst>
                      <a:gd name="T0" fmla="*/ 41 w 43"/>
                      <a:gd name="T1" fmla="*/ 10 h 20"/>
                      <a:gd name="T2" fmla="*/ 0 w 43"/>
                      <a:gd name="T3" fmla="*/ 11 h 20"/>
                      <a:gd name="T4" fmla="*/ 41 w 43"/>
                      <a:gd name="T5" fmla="*/ 10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1" y="10"/>
                        </a:moveTo>
                        <a:cubicBezTo>
                          <a:pt x="43" y="0"/>
                          <a:pt x="1" y="0"/>
                          <a:pt x="0" y="11"/>
                        </a:cubicBezTo>
                        <a:cubicBezTo>
                          <a:pt x="1" y="18"/>
                          <a:pt x="41" y="20"/>
                          <a:pt x="41" y="10"/>
                        </a:cubicBezTo>
                        <a:close/>
                      </a:path>
                    </a:pathLst>
                  </a:custGeom>
                  <a:solidFill>
                    <a:schemeClr val="accent2"/>
                  </a:solidFill>
                  <a:ln w="12700">
                    <a:noFill/>
                    <a:round/>
                    <a:headEnd/>
                    <a:tailEnd/>
                  </a:ln>
                </p:spPr>
                <p:txBody>
                  <a:bodyPr lIns="45720" tIns="46800" rIns="45720" bIns="46800" anchor="ctr"/>
                  <a:lstStyle/>
                  <a:p>
                    <a:endParaRPr lang="en-US"/>
                  </a:p>
                </p:txBody>
              </p:sp>
            </p:grpSp>
            <p:sp>
              <p:nvSpPr>
                <p:cNvPr id="673012" name="Freeform 244"/>
                <p:cNvSpPr>
                  <a:spLocks/>
                </p:cNvSpPr>
                <p:nvPr/>
              </p:nvSpPr>
              <p:spPr bwMode="gray">
                <a:xfrm>
                  <a:off x="104" y="595"/>
                  <a:ext cx="57" cy="11"/>
                </a:xfrm>
                <a:custGeom>
                  <a:avLst/>
                  <a:gdLst>
                    <a:gd name="T0" fmla="*/ 0 w 57"/>
                    <a:gd name="T1" fmla="*/ 0 h 11"/>
                    <a:gd name="T2" fmla="*/ 57 w 57"/>
                    <a:gd name="T3" fmla="*/ 0 h 11"/>
                    <a:gd name="T4" fmla="*/ 0 60000 65536"/>
                    <a:gd name="T5" fmla="*/ 0 60000 65536"/>
                    <a:gd name="T6" fmla="*/ 0 w 57"/>
                    <a:gd name="T7" fmla="*/ 0 h 11"/>
                    <a:gd name="T8" fmla="*/ 57 w 57"/>
                    <a:gd name="T9" fmla="*/ 11 h 11"/>
                  </a:gdLst>
                  <a:ahLst/>
                  <a:cxnLst>
                    <a:cxn ang="T4">
                      <a:pos x="T0" y="T1"/>
                    </a:cxn>
                    <a:cxn ang="T5">
                      <a:pos x="T2" y="T3"/>
                    </a:cxn>
                  </a:cxnLst>
                  <a:rect l="T6" t="T7" r="T8" b="T9"/>
                  <a:pathLst>
                    <a:path w="57" h="11">
                      <a:moveTo>
                        <a:pt x="0" y="0"/>
                      </a:moveTo>
                      <a:cubicBezTo>
                        <a:pt x="18" y="11"/>
                        <a:pt x="40" y="6"/>
                        <a:pt x="57" y="0"/>
                      </a:cubicBezTo>
                    </a:path>
                  </a:pathLst>
                </a:custGeom>
                <a:noFill/>
                <a:ln w="9525">
                  <a:solidFill>
                    <a:srgbClr val="5F5F5F"/>
                  </a:solidFill>
                  <a:round/>
                  <a:headEnd/>
                  <a:tailEnd/>
                </a:ln>
              </p:spPr>
              <p:txBody>
                <a:bodyPr lIns="45720" tIns="46800" rIns="45720" bIns="46800" anchor="ctr"/>
                <a:lstStyle/>
                <a:p>
                  <a:endParaRPr lang="en-US"/>
                </a:p>
              </p:txBody>
            </p:sp>
            <p:grpSp>
              <p:nvGrpSpPr>
                <p:cNvPr id="673124" name="Group 245"/>
                <p:cNvGrpSpPr>
                  <a:grpSpLocks/>
                </p:cNvGrpSpPr>
                <p:nvPr/>
              </p:nvGrpSpPr>
              <p:grpSpPr bwMode="auto">
                <a:xfrm>
                  <a:off x="140" y="566"/>
                  <a:ext cx="61" cy="168"/>
                  <a:chOff x="378" y="431"/>
                  <a:chExt cx="57" cy="157"/>
                </a:xfrm>
              </p:grpSpPr>
              <p:sp>
                <p:nvSpPr>
                  <p:cNvPr id="673014" name="Freeform 246"/>
                  <p:cNvSpPr>
                    <a:spLocks/>
                  </p:cNvSpPr>
                  <p:nvPr/>
                </p:nvSpPr>
                <p:spPr bwMode="gray">
                  <a:xfrm>
                    <a:off x="378" y="431"/>
                    <a:ext cx="57" cy="157"/>
                  </a:xfrm>
                  <a:custGeom>
                    <a:avLst/>
                    <a:gdLst>
                      <a:gd name="T0" fmla="*/ 57 w 57"/>
                      <a:gd name="T1" fmla="*/ 13 h 157"/>
                      <a:gd name="T2" fmla="*/ 0 w 57"/>
                      <a:gd name="T3" fmla="*/ 16 h 157"/>
                      <a:gd name="T4" fmla="*/ 3 w 57"/>
                      <a:gd name="T5" fmla="*/ 139 h 157"/>
                      <a:gd name="T6" fmla="*/ 53 w 57"/>
                      <a:gd name="T7" fmla="*/ 139 h 157"/>
                      <a:gd name="T8" fmla="*/ 57 w 57"/>
                      <a:gd name="T9" fmla="*/ 13 h 157"/>
                      <a:gd name="T10" fmla="*/ 0 60000 65536"/>
                      <a:gd name="T11" fmla="*/ 0 60000 65536"/>
                      <a:gd name="T12" fmla="*/ 0 60000 65536"/>
                      <a:gd name="T13" fmla="*/ 0 60000 65536"/>
                      <a:gd name="T14" fmla="*/ 0 60000 65536"/>
                      <a:gd name="T15" fmla="*/ 0 w 57"/>
                      <a:gd name="T16" fmla="*/ 0 h 157"/>
                      <a:gd name="T17" fmla="*/ 57 w 57"/>
                      <a:gd name="T18" fmla="*/ 157 h 157"/>
                    </a:gdLst>
                    <a:ahLst/>
                    <a:cxnLst>
                      <a:cxn ang="T10">
                        <a:pos x="T0" y="T1"/>
                      </a:cxn>
                      <a:cxn ang="T11">
                        <a:pos x="T2" y="T3"/>
                      </a:cxn>
                      <a:cxn ang="T12">
                        <a:pos x="T4" y="T5"/>
                      </a:cxn>
                      <a:cxn ang="T13">
                        <a:pos x="T6" y="T7"/>
                      </a:cxn>
                      <a:cxn ang="T14">
                        <a:pos x="T8" y="T9"/>
                      </a:cxn>
                    </a:cxnLst>
                    <a:rect l="T15" t="T16" r="T17" b="T18"/>
                    <a:pathLst>
                      <a:path w="57" h="157">
                        <a:moveTo>
                          <a:pt x="57" y="13"/>
                        </a:moveTo>
                        <a:cubicBezTo>
                          <a:pt x="57" y="1"/>
                          <a:pt x="0" y="0"/>
                          <a:pt x="0" y="16"/>
                        </a:cubicBezTo>
                        <a:cubicBezTo>
                          <a:pt x="0" y="60"/>
                          <a:pt x="3" y="103"/>
                          <a:pt x="3" y="139"/>
                        </a:cubicBezTo>
                        <a:cubicBezTo>
                          <a:pt x="4" y="157"/>
                          <a:pt x="50" y="157"/>
                          <a:pt x="53" y="139"/>
                        </a:cubicBezTo>
                        <a:cubicBezTo>
                          <a:pt x="53" y="119"/>
                          <a:pt x="57" y="35"/>
                          <a:pt x="57" y="13"/>
                        </a:cubicBezTo>
                        <a:close/>
                      </a:path>
                    </a:pathLst>
                  </a:custGeom>
                  <a:gradFill rotWithShape="1">
                    <a:gsLst>
                      <a:gs pos="0">
                        <a:srgbClr val="5F5F5F"/>
                      </a:gs>
                      <a:gs pos="50000">
                        <a:srgbClr val="808080"/>
                      </a:gs>
                      <a:gs pos="100000">
                        <a:srgbClr val="5F5F5F"/>
                      </a:gs>
                    </a:gsLst>
                    <a:lin ang="0" scaled="1"/>
                  </a:gradFill>
                  <a:ln w="12700">
                    <a:noFill/>
                    <a:round/>
                    <a:headEnd/>
                    <a:tailEnd/>
                  </a:ln>
                </p:spPr>
                <p:txBody>
                  <a:bodyPr lIns="45720" tIns="46800" rIns="45720" bIns="46800" anchor="ctr"/>
                  <a:lstStyle/>
                  <a:p>
                    <a:endParaRPr lang="en-US"/>
                  </a:p>
                </p:txBody>
              </p:sp>
              <p:sp>
                <p:nvSpPr>
                  <p:cNvPr id="673015" name="Freeform 247"/>
                  <p:cNvSpPr>
                    <a:spLocks/>
                  </p:cNvSpPr>
                  <p:nvPr/>
                </p:nvSpPr>
                <p:spPr bwMode="gray">
                  <a:xfrm>
                    <a:off x="385" y="434"/>
                    <a:ext cx="43" cy="20"/>
                  </a:xfrm>
                  <a:custGeom>
                    <a:avLst/>
                    <a:gdLst>
                      <a:gd name="T0" fmla="*/ 41 w 43"/>
                      <a:gd name="T1" fmla="*/ 10 h 20"/>
                      <a:gd name="T2" fmla="*/ 0 w 43"/>
                      <a:gd name="T3" fmla="*/ 11 h 20"/>
                      <a:gd name="T4" fmla="*/ 41 w 43"/>
                      <a:gd name="T5" fmla="*/ 10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1" y="10"/>
                        </a:moveTo>
                        <a:cubicBezTo>
                          <a:pt x="43" y="0"/>
                          <a:pt x="1" y="0"/>
                          <a:pt x="0" y="11"/>
                        </a:cubicBezTo>
                        <a:cubicBezTo>
                          <a:pt x="1" y="18"/>
                          <a:pt x="41" y="20"/>
                          <a:pt x="41" y="10"/>
                        </a:cubicBezTo>
                        <a:close/>
                      </a:path>
                    </a:pathLst>
                  </a:custGeom>
                  <a:solidFill>
                    <a:schemeClr val="accent2"/>
                  </a:solidFill>
                  <a:ln w="12700">
                    <a:noFill/>
                    <a:round/>
                    <a:headEnd/>
                    <a:tailEnd/>
                  </a:ln>
                </p:spPr>
                <p:txBody>
                  <a:bodyPr lIns="45720" tIns="46800" rIns="45720" bIns="46800" anchor="ctr"/>
                  <a:lstStyle/>
                  <a:p>
                    <a:endParaRPr lang="en-US"/>
                  </a:p>
                </p:txBody>
              </p:sp>
            </p:grpSp>
            <p:sp>
              <p:nvSpPr>
                <p:cNvPr id="673016" name="Freeform 248"/>
                <p:cNvSpPr>
                  <a:spLocks/>
                </p:cNvSpPr>
                <p:nvPr/>
              </p:nvSpPr>
              <p:spPr bwMode="gray">
                <a:xfrm>
                  <a:off x="143" y="626"/>
                  <a:ext cx="57" cy="11"/>
                </a:xfrm>
                <a:custGeom>
                  <a:avLst/>
                  <a:gdLst>
                    <a:gd name="T0" fmla="*/ 0 w 57"/>
                    <a:gd name="T1" fmla="*/ 0 h 11"/>
                    <a:gd name="T2" fmla="*/ 57 w 57"/>
                    <a:gd name="T3" fmla="*/ 0 h 11"/>
                    <a:gd name="T4" fmla="*/ 0 60000 65536"/>
                    <a:gd name="T5" fmla="*/ 0 60000 65536"/>
                    <a:gd name="T6" fmla="*/ 0 w 57"/>
                    <a:gd name="T7" fmla="*/ 0 h 11"/>
                    <a:gd name="T8" fmla="*/ 57 w 57"/>
                    <a:gd name="T9" fmla="*/ 11 h 11"/>
                  </a:gdLst>
                  <a:ahLst/>
                  <a:cxnLst>
                    <a:cxn ang="T4">
                      <a:pos x="T0" y="T1"/>
                    </a:cxn>
                    <a:cxn ang="T5">
                      <a:pos x="T2" y="T3"/>
                    </a:cxn>
                  </a:cxnLst>
                  <a:rect l="T6" t="T7" r="T8" b="T9"/>
                  <a:pathLst>
                    <a:path w="57" h="11">
                      <a:moveTo>
                        <a:pt x="0" y="0"/>
                      </a:moveTo>
                      <a:cubicBezTo>
                        <a:pt x="18" y="11"/>
                        <a:pt x="40" y="6"/>
                        <a:pt x="57" y="0"/>
                      </a:cubicBezTo>
                    </a:path>
                  </a:pathLst>
                </a:custGeom>
                <a:noFill/>
                <a:ln w="9525">
                  <a:solidFill>
                    <a:srgbClr val="5F5F5F"/>
                  </a:solidFill>
                  <a:round/>
                  <a:headEnd/>
                  <a:tailEnd/>
                </a:ln>
              </p:spPr>
              <p:txBody>
                <a:bodyPr lIns="45720" tIns="46800" rIns="45720" bIns="46800" anchor="ctr"/>
                <a:lstStyle/>
                <a:p>
                  <a:endParaRPr lang="en-US"/>
                </a:p>
              </p:txBody>
            </p:sp>
          </p:grpSp>
          <p:sp>
            <p:nvSpPr>
              <p:cNvPr id="673017" name="Freeform 249"/>
              <p:cNvSpPr>
                <a:spLocks/>
              </p:cNvSpPr>
              <p:nvPr/>
            </p:nvSpPr>
            <p:spPr bwMode="gray">
              <a:xfrm>
                <a:off x="2731" y="2406"/>
                <a:ext cx="278" cy="328"/>
              </a:xfrm>
              <a:custGeom>
                <a:avLst/>
                <a:gdLst>
                  <a:gd name="T0" fmla="*/ 254 w 304"/>
                  <a:gd name="T1" fmla="*/ 1 h 358"/>
                  <a:gd name="T2" fmla="*/ 253 w 304"/>
                  <a:gd name="T3" fmla="*/ 17 h 358"/>
                  <a:gd name="T4" fmla="*/ 244 w 304"/>
                  <a:gd name="T5" fmla="*/ 131 h 358"/>
                  <a:gd name="T6" fmla="*/ 236 w 304"/>
                  <a:gd name="T7" fmla="*/ 136 h 358"/>
                  <a:gd name="T8" fmla="*/ 231 w 304"/>
                  <a:gd name="T9" fmla="*/ 292 h 358"/>
                  <a:gd name="T10" fmla="*/ 4 w 304"/>
                  <a:gd name="T11" fmla="*/ 290 h 358"/>
                  <a:gd name="T12" fmla="*/ 10 w 304"/>
                  <a:gd name="T13" fmla="*/ 266 h 358"/>
                  <a:gd name="T14" fmla="*/ 148 w 304"/>
                  <a:gd name="T15" fmla="*/ 195 h 358"/>
                  <a:gd name="T16" fmla="*/ 118 w 304"/>
                  <a:gd name="T17" fmla="*/ 179 h 358"/>
                  <a:gd name="T18" fmla="*/ 189 w 304"/>
                  <a:gd name="T19" fmla="*/ 135 h 358"/>
                  <a:gd name="T20" fmla="*/ 220 w 304"/>
                  <a:gd name="T21" fmla="*/ 106 h 358"/>
                  <a:gd name="T22" fmla="*/ 227 w 304"/>
                  <a:gd name="T23" fmla="*/ 7 h 358"/>
                  <a:gd name="T24" fmla="*/ 241 w 304"/>
                  <a:gd name="T25" fmla="*/ 0 h 3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4"/>
                  <a:gd name="T40" fmla="*/ 0 h 358"/>
                  <a:gd name="T41" fmla="*/ 304 w 304"/>
                  <a:gd name="T42" fmla="*/ 358 h 3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4" h="358">
                    <a:moveTo>
                      <a:pt x="304" y="1"/>
                    </a:moveTo>
                    <a:cubicBezTo>
                      <a:pt x="303" y="20"/>
                      <a:pt x="303" y="13"/>
                      <a:pt x="303" y="21"/>
                    </a:cubicBezTo>
                    <a:cubicBezTo>
                      <a:pt x="299" y="66"/>
                      <a:pt x="299" y="111"/>
                      <a:pt x="292" y="156"/>
                    </a:cubicBezTo>
                    <a:cubicBezTo>
                      <a:pt x="291" y="160"/>
                      <a:pt x="282" y="162"/>
                      <a:pt x="282" y="162"/>
                    </a:cubicBezTo>
                    <a:lnTo>
                      <a:pt x="277" y="348"/>
                    </a:lnTo>
                    <a:cubicBezTo>
                      <a:pt x="186" y="351"/>
                      <a:pt x="24" y="358"/>
                      <a:pt x="4" y="346"/>
                    </a:cubicBezTo>
                    <a:cubicBezTo>
                      <a:pt x="9" y="337"/>
                      <a:pt x="0" y="324"/>
                      <a:pt x="12" y="316"/>
                    </a:cubicBezTo>
                    <a:lnTo>
                      <a:pt x="177" y="232"/>
                    </a:lnTo>
                    <a:lnTo>
                      <a:pt x="141" y="213"/>
                    </a:lnTo>
                    <a:cubicBezTo>
                      <a:pt x="154" y="199"/>
                      <a:pt x="206" y="171"/>
                      <a:pt x="226" y="160"/>
                    </a:cubicBezTo>
                    <a:cubicBezTo>
                      <a:pt x="246" y="146"/>
                      <a:pt x="257" y="152"/>
                      <a:pt x="264" y="127"/>
                    </a:cubicBezTo>
                    <a:lnTo>
                      <a:pt x="271" y="9"/>
                    </a:lnTo>
                    <a:lnTo>
                      <a:pt x="288" y="0"/>
                    </a:lnTo>
                  </a:path>
                </a:pathLst>
              </a:custGeom>
              <a:gradFill rotWithShape="1">
                <a:gsLst>
                  <a:gs pos="0">
                    <a:srgbClr val="808080">
                      <a:alpha val="28998"/>
                    </a:srgbClr>
                  </a:gs>
                  <a:gs pos="100000">
                    <a:srgbClr val="3B3B3B">
                      <a:alpha val="21999"/>
                    </a:srgbClr>
                  </a:gs>
                </a:gsLst>
                <a:lin ang="0" scaled="1"/>
              </a:gradFill>
              <a:ln w="12700">
                <a:noFill/>
                <a:round/>
                <a:headEnd/>
                <a:tailEnd/>
              </a:ln>
            </p:spPr>
            <p:txBody>
              <a:bodyPr lIns="45720" tIns="46800" rIns="45720" bIns="46800" anchor="ctr"/>
              <a:lstStyle/>
              <a:p>
                <a:endParaRPr lang="en-US"/>
              </a:p>
            </p:txBody>
          </p:sp>
          <p:grpSp>
            <p:nvGrpSpPr>
              <p:cNvPr id="673129" name="Group 250"/>
              <p:cNvGrpSpPr>
                <a:grpSpLocks/>
              </p:cNvGrpSpPr>
              <p:nvPr/>
            </p:nvGrpSpPr>
            <p:grpSpPr bwMode="auto">
              <a:xfrm>
                <a:off x="2650" y="2378"/>
                <a:ext cx="68" cy="187"/>
                <a:chOff x="232" y="442"/>
                <a:chExt cx="74" cy="205"/>
              </a:xfrm>
            </p:grpSpPr>
            <p:grpSp>
              <p:nvGrpSpPr>
                <p:cNvPr id="673133" name="Group 251"/>
                <p:cNvGrpSpPr>
                  <a:grpSpLocks/>
                </p:cNvGrpSpPr>
                <p:nvPr/>
              </p:nvGrpSpPr>
              <p:grpSpPr bwMode="auto">
                <a:xfrm>
                  <a:off x="232" y="442"/>
                  <a:ext cx="74" cy="205"/>
                  <a:chOff x="378" y="431"/>
                  <a:chExt cx="57" cy="157"/>
                </a:xfrm>
              </p:grpSpPr>
              <p:sp>
                <p:nvSpPr>
                  <p:cNvPr id="129276" name="Freeform 252"/>
                  <p:cNvSpPr>
                    <a:spLocks/>
                  </p:cNvSpPr>
                  <p:nvPr/>
                </p:nvSpPr>
                <p:spPr bwMode="gray">
                  <a:xfrm>
                    <a:off x="378" y="431"/>
                    <a:ext cx="57" cy="157"/>
                  </a:xfrm>
                  <a:custGeom>
                    <a:avLst/>
                    <a:gdLst/>
                    <a:ahLst/>
                    <a:cxnLst>
                      <a:cxn ang="0">
                        <a:pos x="57" y="13"/>
                      </a:cxn>
                      <a:cxn ang="0">
                        <a:pos x="0" y="16"/>
                      </a:cxn>
                      <a:cxn ang="0">
                        <a:pos x="3" y="139"/>
                      </a:cxn>
                      <a:cxn ang="0">
                        <a:pos x="53" y="139"/>
                      </a:cxn>
                      <a:cxn ang="0">
                        <a:pos x="57" y="13"/>
                      </a:cxn>
                    </a:cxnLst>
                    <a:rect l="0" t="0" r="r" b="b"/>
                    <a:pathLst>
                      <a:path w="57" h="157">
                        <a:moveTo>
                          <a:pt x="57" y="13"/>
                        </a:moveTo>
                        <a:cubicBezTo>
                          <a:pt x="57" y="1"/>
                          <a:pt x="0" y="0"/>
                          <a:pt x="0" y="16"/>
                        </a:cubicBezTo>
                        <a:cubicBezTo>
                          <a:pt x="0" y="60"/>
                          <a:pt x="3" y="103"/>
                          <a:pt x="3" y="139"/>
                        </a:cubicBezTo>
                        <a:cubicBezTo>
                          <a:pt x="4" y="157"/>
                          <a:pt x="50" y="157"/>
                          <a:pt x="53" y="139"/>
                        </a:cubicBezTo>
                        <a:cubicBezTo>
                          <a:pt x="53" y="119"/>
                          <a:pt x="57" y="35"/>
                          <a:pt x="57" y="13"/>
                        </a:cubicBezTo>
                        <a:close/>
                      </a:path>
                    </a:pathLst>
                  </a:custGeom>
                  <a:gradFill rotWithShape="1">
                    <a:gsLst>
                      <a:gs pos="0">
                        <a:schemeClr val="accent2"/>
                      </a:gs>
                      <a:gs pos="50000">
                        <a:srgbClr val="808080"/>
                      </a:gs>
                      <a:gs pos="100000">
                        <a:schemeClr val="accent2"/>
                      </a:gs>
                    </a:gsLst>
                    <a:lin ang="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673021" name="Freeform 253"/>
                  <p:cNvSpPr>
                    <a:spLocks/>
                  </p:cNvSpPr>
                  <p:nvPr/>
                </p:nvSpPr>
                <p:spPr bwMode="gray">
                  <a:xfrm>
                    <a:off x="385" y="434"/>
                    <a:ext cx="43" cy="20"/>
                  </a:xfrm>
                  <a:custGeom>
                    <a:avLst/>
                    <a:gdLst>
                      <a:gd name="T0" fmla="*/ 41 w 43"/>
                      <a:gd name="T1" fmla="*/ 10 h 20"/>
                      <a:gd name="T2" fmla="*/ 0 w 43"/>
                      <a:gd name="T3" fmla="*/ 11 h 20"/>
                      <a:gd name="T4" fmla="*/ 41 w 43"/>
                      <a:gd name="T5" fmla="*/ 10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1" y="10"/>
                        </a:moveTo>
                        <a:cubicBezTo>
                          <a:pt x="43" y="0"/>
                          <a:pt x="1" y="0"/>
                          <a:pt x="0" y="11"/>
                        </a:cubicBezTo>
                        <a:cubicBezTo>
                          <a:pt x="1" y="18"/>
                          <a:pt x="41" y="20"/>
                          <a:pt x="41" y="10"/>
                        </a:cubicBezTo>
                        <a:close/>
                      </a:path>
                    </a:pathLst>
                  </a:custGeom>
                  <a:solidFill>
                    <a:schemeClr val="accent2"/>
                  </a:solidFill>
                  <a:ln w="12700">
                    <a:noFill/>
                    <a:round/>
                    <a:headEnd/>
                    <a:tailEnd/>
                  </a:ln>
                </p:spPr>
                <p:txBody>
                  <a:bodyPr lIns="45720" tIns="46800" rIns="45720" bIns="46800" anchor="ctr"/>
                  <a:lstStyle/>
                  <a:p>
                    <a:endParaRPr lang="en-US"/>
                  </a:p>
                </p:txBody>
              </p:sp>
            </p:grpSp>
            <p:sp>
              <p:nvSpPr>
                <p:cNvPr id="673022" name="Freeform 254"/>
                <p:cNvSpPr>
                  <a:spLocks/>
                </p:cNvSpPr>
                <p:nvPr/>
              </p:nvSpPr>
              <p:spPr bwMode="gray">
                <a:xfrm>
                  <a:off x="237" y="489"/>
                  <a:ext cx="65" cy="14"/>
                </a:xfrm>
                <a:custGeom>
                  <a:avLst/>
                  <a:gdLst>
                    <a:gd name="T0" fmla="*/ 0 w 65"/>
                    <a:gd name="T1" fmla="*/ 2 h 14"/>
                    <a:gd name="T2" fmla="*/ 65 w 65"/>
                    <a:gd name="T3" fmla="*/ 0 h 14"/>
                    <a:gd name="T4" fmla="*/ 0 60000 65536"/>
                    <a:gd name="T5" fmla="*/ 0 60000 65536"/>
                    <a:gd name="T6" fmla="*/ 0 w 65"/>
                    <a:gd name="T7" fmla="*/ 0 h 14"/>
                    <a:gd name="T8" fmla="*/ 65 w 65"/>
                    <a:gd name="T9" fmla="*/ 14 h 14"/>
                  </a:gdLst>
                  <a:ahLst/>
                  <a:cxnLst>
                    <a:cxn ang="T4">
                      <a:pos x="T0" y="T1"/>
                    </a:cxn>
                    <a:cxn ang="T5">
                      <a:pos x="T2" y="T3"/>
                    </a:cxn>
                  </a:cxnLst>
                  <a:rect l="T6" t="T7" r="T8" b="T9"/>
                  <a:pathLst>
                    <a:path w="65" h="14">
                      <a:moveTo>
                        <a:pt x="0" y="2"/>
                      </a:moveTo>
                      <a:cubicBezTo>
                        <a:pt x="26" y="14"/>
                        <a:pt x="42" y="12"/>
                        <a:pt x="65" y="0"/>
                      </a:cubicBezTo>
                    </a:path>
                  </a:pathLst>
                </a:custGeom>
                <a:noFill/>
                <a:ln w="9525">
                  <a:solidFill>
                    <a:srgbClr val="5F5F5F"/>
                  </a:solidFill>
                  <a:round/>
                  <a:headEnd/>
                  <a:tailEnd/>
                </a:ln>
              </p:spPr>
              <p:txBody>
                <a:bodyPr lIns="45720" tIns="46800" rIns="45720" bIns="46800" anchor="ctr"/>
                <a:lstStyle/>
                <a:p>
                  <a:endParaRPr lang="en-US"/>
                </a:p>
              </p:txBody>
            </p:sp>
            <p:sp>
              <p:nvSpPr>
                <p:cNvPr id="673023" name="Freeform 255"/>
                <p:cNvSpPr>
                  <a:spLocks/>
                </p:cNvSpPr>
                <p:nvPr/>
              </p:nvSpPr>
              <p:spPr bwMode="gray">
                <a:xfrm>
                  <a:off x="240" y="575"/>
                  <a:ext cx="63" cy="14"/>
                </a:xfrm>
                <a:custGeom>
                  <a:avLst/>
                  <a:gdLst>
                    <a:gd name="T0" fmla="*/ 0 w 63"/>
                    <a:gd name="T1" fmla="*/ 2 h 14"/>
                    <a:gd name="T2" fmla="*/ 63 w 63"/>
                    <a:gd name="T3" fmla="*/ 0 h 14"/>
                    <a:gd name="T4" fmla="*/ 0 60000 65536"/>
                    <a:gd name="T5" fmla="*/ 0 60000 65536"/>
                    <a:gd name="T6" fmla="*/ 0 w 63"/>
                    <a:gd name="T7" fmla="*/ 0 h 14"/>
                    <a:gd name="T8" fmla="*/ 63 w 63"/>
                    <a:gd name="T9" fmla="*/ 14 h 14"/>
                  </a:gdLst>
                  <a:ahLst/>
                  <a:cxnLst>
                    <a:cxn ang="T4">
                      <a:pos x="T0" y="T1"/>
                    </a:cxn>
                    <a:cxn ang="T5">
                      <a:pos x="T2" y="T3"/>
                    </a:cxn>
                  </a:cxnLst>
                  <a:rect l="T6" t="T7" r="T8" b="T9"/>
                  <a:pathLst>
                    <a:path w="63" h="14">
                      <a:moveTo>
                        <a:pt x="0" y="2"/>
                      </a:moveTo>
                      <a:cubicBezTo>
                        <a:pt x="16" y="14"/>
                        <a:pt x="42" y="12"/>
                        <a:pt x="63" y="0"/>
                      </a:cubicBezTo>
                    </a:path>
                  </a:pathLst>
                </a:custGeom>
                <a:noFill/>
                <a:ln w="9525">
                  <a:solidFill>
                    <a:srgbClr val="5F5F5F"/>
                  </a:solidFill>
                  <a:round/>
                  <a:headEnd/>
                  <a:tailEnd/>
                </a:ln>
              </p:spPr>
              <p:txBody>
                <a:bodyPr lIns="45720" tIns="46800" rIns="45720" bIns="46800" anchor="ctr"/>
                <a:lstStyle/>
                <a:p>
                  <a:endParaRPr lang="en-US"/>
                </a:p>
              </p:txBody>
            </p:sp>
          </p:grpSp>
          <p:sp>
            <p:nvSpPr>
              <p:cNvPr id="673024" name="Freeform 256"/>
              <p:cNvSpPr>
                <a:spLocks/>
              </p:cNvSpPr>
              <p:nvPr/>
            </p:nvSpPr>
            <p:spPr bwMode="gray">
              <a:xfrm>
                <a:off x="3013" y="2411"/>
                <a:ext cx="91" cy="308"/>
              </a:xfrm>
              <a:custGeom>
                <a:avLst/>
                <a:gdLst>
                  <a:gd name="T0" fmla="*/ 84 w 99"/>
                  <a:gd name="T1" fmla="*/ 16 h 337"/>
                  <a:gd name="T2" fmla="*/ 74 w 99"/>
                  <a:gd name="T3" fmla="*/ 127 h 337"/>
                  <a:gd name="T4" fmla="*/ 66 w 99"/>
                  <a:gd name="T5" fmla="*/ 136 h 337"/>
                  <a:gd name="T6" fmla="*/ 54 w 99"/>
                  <a:gd name="T7" fmla="*/ 281 h 337"/>
                  <a:gd name="T8" fmla="*/ 0 w 99"/>
                  <a:gd name="T9" fmla="*/ 275 h 337"/>
                  <a:gd name="T10" fmla="*/ 14 w 99"/>
                  <a:gd name="T11" fmla="*/ 122 h 337"/>
                  <a:gd name="T12" fmla="*/ 47 w 99"/>
                  <a:gd name="T13" fmla="*/ 113 h 337"/>
                  <a:gd name="T14" fmla="*/ 61 w 99"/>
                  <a:gd name="T15" fmla="*/ 4 h 337"/>
                  <a:gd name="T16" fmla="*/ 81 w 99"/>
                  <a:gd name="T17" fmla="*/ 4 h 337"/>
                  <a:gd name="T18" fmla="*/ 84 w 99"/>
                  <a:gd name="T19" fmla="*/ 16 h 3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337"/>
                  <a:gd name="T32" fmla="*/ 99 w 99"/>
                  <a:gd name="T33" fmla="*/ 337 h 3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337">
                    <a:moveTo>
                      <a:pt x="99" y="20"/>
                    </a:moveTo>
                    <a:cubicBezTo>
                      <a:pt x="95" y="64"/>
                      <a:pt x="93" y="108"/>
                      <a:pt x="87" y="152"/>
                    </a:cubicBezTo>
                    <a:cubicBezTo>
                      <a:pt x="87" y="155"/>
                      <a:pt x="78" y="157"/>
                      <a:pt x="78" y="163"/>
                    </a:cubicBezTo>
                    <a:cubicBezTo>
                      <a:pt x="73" y="221"/>
                      <a:pt x="64" y="337"/>
                      <a:pt x="64" y="337"/>
                    </a:cubicBezTo>
                    <a:lnTo>
                      <a:pt x="0" y="329"/>
                    </a:lnTo>
                    <a:lnTo>
                      <a:pt x="16" y="145"/>
                    </a:lnTo>
                    <a:lnTo>
                      <a:pt x="55" y="136"/>
                    </a:lnTo>
                    <a:cubicBezTo>
                      <a:pt x="58" y="92"/>
                      <a:pt x="69" y="4"/>
                      <a:pt x="72" y="4"/>
                    </a:cubicBezTo>
                    <a:cubicBezTo>
                      <a:pt x="80" y="0"/>
                      <a:pt x="91" y="1"/>
                      <a:pt x="96" y="4"/>
                    </a:cubicBezTo>
                    <a:lnTo>
                      <a:pt x="99" y="20"/>
                    </a:lnTo>
                    <a:close/>
                  </a:path>
                </a:pathLst>
              </a:custGeom>
              <a:gradFill rotWithShape="1">
                <a:gsLst>
                  <a:gs pos="0">
                    <a:srgbClr val="808080">
                      <a:alpha val="25000"/>
                    </a:srgbClr>
                  </a:gs>
                  <a:gs pos="100000">
                    <a:srgbClr val="3B3B3B">
                      <a:alpha val="28998"/>
                    </a:srgbClr>
                  </a:gs>
                </a:gsLst>
                <a:lin ang="0" scaled="1"/>
              </a:gradFill>
              <a:ln w="12700">
                <a:noFill/>
                <a:round/>
                <a:headEnd/>
                <a:tailEnd/>
              </a:ln>
            </p:spPr>
            <p:txBody>
              <a:bodyPr lIns="45720" tIns="46800" rIns="45720" bIns="46800" anchor="ctr"/>
              <a:lstStyle/>
              <a:p>
                <a:endParaRPr lang="en-US"/>
              </a:p>
            </p:txBody>
          </p:sp>
        </p:grpSp>
      </p:grpSp>
      <p:grpSp>
        <p:nvGrpSpPr>
          <p:cNvPr id="673151" name="Group 257"/>
          <p:cNvGrpSpPr>
            <a:grpSpLocks/>
          </p:cNvGrpSpPr>
          <p:nvPr/>
        </p:nvGrpSpPr>
        <p:grpSpPr bwMode="auto">
          <a:xfrm>
            <a:off x="3441700" y="2985369"/>
            <a:ext cx="1296988" cy="604837"/>
            <a:chOff x="2402" y="2353"/>
            <a:chExt cx="817" cy="381"/>
          </a:xfrm>
        </p:grpSpPr>
        <p:sp>
          <p:nvSpPr>
            <p:cNvPr id="673026" name="Freeform 258"/>
            <p:cNvSpPr>
              <a:spLocks/>
            </p:cNvSpPr>
            <p:nvPr/>
          </p:nvSpPr>
          <p:spPr bwMode="gray">
            <a:xfrm>
              <a:off x="2402" y="2480"/>
              <a:ext cx="804" cy="240"/>
            </a:xfrm>
            <a:custGeom>
              <a:avLst/>
              <a:gdLst>
                <a:gd name="T0" fmla="*/ 222 w 804"/>
                <a:gd name="T1" fmla="*/ 236 h 240"/>
                <a:gd name="T2" fmla="*/ 110 w 804"/>
                <a:gd name="T3" fmla="*/ 148 h 240"/>
                <a:gd name="T4" fmla="*/ 54 w 804"/>
                <a:gd name="T5" fmla="*/ 144 h 240"/>
                <a:gd name="T6" fmla="*/ 24 w 804"/>
                <a:gd name="T7" fmla="*/ 108 h 240"/>
                <a:gd name="T8" fmla="*/ 70 w 804"/>
                <a:gd name="T9" fmla="*/ 108 h 240"/>
                <a:gd name="T10" fmla="*/ 66 w 804"/>
                <a:gd name="T11" fmla="*/ 102 h 240"/>
                <a:gd name="T12" fmla="*/ 8 w 804"/>
                <a:gd name="T13" fmla="*/ 74 h 240"/>
                <a:gd name="T14" fmla="*/ 48 w 804"/>
                <a:gd name="T15" fmla="*/ 62 h 240"/>
                <a:gd name="T16" fmla="*/ 92 w 804"/>
                <a:gd name="T17" fmla="*/ 36 h 240"/>
                <a:gd name="T18" fmla="*/ 348 w 804"/>
                <a:gd name="T19" fmla="*/ 30 h 240"/>
                <a:gd name="T20" fmla="*/ 804 w 804"/>
                <a:gd name="T21" fmla="*/ 214 h 240"/>
                <a:gd name="T22" fmla="*/ 322 w 804"/>
                <a:gd name="T23" fmla="*/ 240 h 240"/>
                <a:gd name="T24" fmla="*/ 222 w 804"/>
                <a:gd name="T25" fmla="*/ 236 h 2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4"/>
                <a:gd name="T40" fmla="*/ 0 h 240"/>
                <a:gd name="T41" fmla="*/ 804 w 804"/>
                <a:gd name="T42" fmla="*/ 240 h 2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4" h="240">
                  <a:moveTo>
                    <a:pt x="222" y="236"/>
                  </a:moveTo>
                  <a:lnTo>
                    <a:pt x="110" y="148"/>
                  </a:lnTo>
                  <a:cubicBezTo>
                    <a:pt x="80" y="149"/>
                    <a:pt x="84" y="144"/>
                    <a:pt x="54" y="144"/>
                  </a:cubicBezTo>
                  <a:cubicBezTo>
                    <a:pt x="24" y="136"/>
                    <a:pt x="17" y="113"/>
                    <a:pt x="24" y="108"/>
                  </a:cubicBezTo>
                  <a:lnTo>
                    <a:pt x="70" y="108"/>
                  </a:lnTo>
                  <a:cubicBezTo>
                    <a:pt x="62" y="106"/>
                    <a:pt x="38" y="104"/>
                    <a:pt x="66" y="102"/>
                  </a:cubicBezTo>
                  <a:cubicBezTo>
                    <a:pt x="66" y="88"/>
                    <a:pt x="0" y="126"/>
                    <a:pt x="8" y="74"/>
                  </a:cubicBezTo>
                  <a:cubicBezTo>
                    <a:pt x="8" y="63"/>
                    <a:pt x="34" y="68"/>
                    <a:pt x="48" y="62"/>
                  </a:cubicBezTo>
                  <a:cubicBezTo>
                    <a:pt x="62" y="56"/>
                    <a:pt x="42" y="41"/>
                    <a:pt x="92" y="36"/>
                  </a:cubicBezTo>
                  <a:cubicBezTo>
                    <a:pt x="142" y="31"/>
                    <a:pt x="229" y="0"/>
                    <a:pt x="348" y="30"/>
                  </a:cubicBezTo>
                  <a:lnTo>
                    <a:pt x="804" y="214"/>
                  </a:lnTo>
                  <a:lnTo>
                    <a:pt x="322" y="240"/>
                  </a:lnTo>
                  <a:lnTo>
                    <a:pt x="222" y="236"/>
                  </a:lnTo>
                  <a:close/>
                </a:path>
              </a:pathLst>
            </a:custGeom>
            <a:gradFill rotWithShape="1">
              <a:gsLst>
                <a:gs pos="0">
                  <a:srgbClr val="958A6B">
                    <a:alpha val="14000"/>
                  </a:srgbClr>
                </a:gs>
                <a:gs pos="100000">
                  <a:srgbClr val="8E8466">
                    <a:alpha val="28998"/>
                  </a:srgbClr>
                </a:gs>
              </a:gsLst>
              <a:lin ang="5400000" scaled="1"/>
            </a:gradFill>
            <a:ln w="12700">
              <a:noFill/>
              <a:round/>
              <a:headEnd/>
              <a:tailEnd/>
            </a:ln>
          </p:spPr>
          <p:txBody>
            <a:bodyPr lIns="45720" tIns="46800" rIns="45720" bIns="46800" anchor="ctr"/>
            <a:lstStyle/>
            <a:p>
              <a:endParaRPr lang="en-US"/>
            </a:p>
          </p:txBody>
        </p:sp>
        <p:grpSp>
          <p:nvGrpSpPr>
            <p:cNvPr id="673174" name="Group 259"/>
            <p:cNvGrpSpPr>
              <a:grpSpLocks/>
            </p:cNvGrpSpPr>
            <p:nvPr/>
          </p:nvGrpSpPr>
          <p:grpSpPr bwMode="auto">
            <a:xfrm>
              <a:off x="2531" y="2353"/>
              <a:ext cx="688" cy="381"/>
              <a:chOff x="2531" y="2353"/>
              <a:chExt cx="688" cy="381"/>
            </a:xfrm>
          </p:grpSpPr>
          <p:sp>
            <p:nvSpPr>
              <p:cNvPr id="129284" name="Freeform 260"/>
              <p:cNvSpPr>
                <a:spLocks/>
              </p:cNvSpPr>
              <p:nvPr/>
            </p:nvSpPr>
            <p:spPr bwMode="gray">
              <a:xfrm>
                <a:off x="2571" y="2442"/>
                <a:ext cx="646" cy="278"/>
              </a:xfrm>
              <a:custGeom>
                <a:avLst/>
                <a:gdLst/>
                <a:ahLst/>
                <a:cxnLst>
                  <a:cxn ang="0">
                    <a:pos x="409" y="10"/>
                  </a:cxn>
                  <a:cxn ang="0">
                    <a:pos x="160" y="21"/>
                  </a:cxn>
                  <a:cxn ang="0">
                    <a:pos x="109" y="0"/>
                  </a:cxn>
                  <a:cxn ang="0">
                    <a:pos x="109" y="67"/>
                  </a:cxn>
                  <a:cxn ang="0">
                    <a:pos x="0" y="70"/>
                  </a:cxn>
                  <a:cxn ang="0">
                    <a:pos x="3" y="172"/>
                  </a:cxn>
                  <a:cxn ang="0">
                    <a:pos x="166" y="304"/>
                  </a:cxn>
                  <a:cxn ang="0">
                    <a:pos x="694" y="273"/>
                  </a:cxn>
                  <a:cxn ang="0">
                    <a:pos x="706" y="178"/>
                  </a:cxn>
                  <a:cxn ang="0">
                    <a:pos x="672" y="162"/>
                  </a:cxn>
                  <a:cxn ang="0">
                    <a:pos x="676" y="111"/>
                  </a:cxn>
                  <a:cxn ang="0">
                    <a:pos x="411" y="10"/>
                  </a:cxn>
                </a:cxnLst>
                <a:rect l="0" t="0" r="r" b="b"/>
                <a:pathLst>
                  <a:path w="706" h="304">
                    <a:moveTo>
                      <a:pt x="409" y="10"/>
                    </a:moveTo>
                    <a:cubicBezTo>
                      <a:pt x="385" y="10"/>
                      <a:pt x="167" y="12"/>
                      <a:pt x="160" y="21"/>
                    </a:cubicBezTo>
                    <a:cubicBezTo>
                      <a:pt x="159" y="26"/>
                      <a:pt x="106" y="0"/>
                      <a:pt x="109" y="0"/>
                    </a:cubicBezTo>
                    <a:lnTo>
                      <a:pt x="109" y="67"/>
                    </a:lnTo>
                    <a:lnTo>
                      <a:pt x="0" y="70"/>
                    </a:lnTo>
                    <a:lnTo>
                      <a:pt x="3" y="172"/>
                    </a:lnTo>
                    <a:lnTo>
                      <a:pt x="166" y="304"/>
                    </a:lnTo>
                    <a:lnTo>
                      <a:pt x="694" y="273"/>
                    </a:lnTo>
                    <a:lnTo>
                      <a:pt x="706" y="178"/>
                    </a:lnTo>
                    <a:lnTo>
                      <a:pt x="672" y="162"/>
                    </a:lnTo>
                    <a:lnTo>
                      <a:pt x="676" y="111"/>
                    </a:lnTo>
                    <a:lnTo>
                      <a:pt x="411" y="10"/>
                    </a:lnTo>
                  </a:path>
                </a:pathLst>
              </a:custGeom>
              <a:gradFill rotWithShape="1">
                <a:gsLst>
                  <a:gs pos="0">
                    <a:schemeClr val="bg2">
                      <a:gamma/>
                      <a:shade val="46275"/>
                      <a:invGamma/>
                    </a:schemeClr>
                  </a:gs>
                  <a:gs pos="100000">
                    <a:schemeClr val="bg2"/>
                  </a:gs>
                </a:gsLst>
                <a:lin ang="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129285" name="Freeform 261"/>
              <p:cNvSpPr>
                <a:spLocks/>
              </p:cNvSpPr>
              <p:nvPr/>
            </p:nvSpPr>
            <p:spPr bwMode="gray">
              <a:xfrm>
                <a:off x="2665" y="2442"/>
                <a:ext cx="521" cy="110"/>
              </a:xfrm>
              <a:custGeom>
                <a:avLst/>
                <a:gdLst/>
                <a:ahLst/>
                <a:cxnLst>
                  <a:cxn ang="0">
                    <a:pos x="0" y="6"/>
                  </a:cxn>
                  <a:cxn ang="0">
                    <a:pos x="313" y="0"/>
                  </a:cxn>
                  <a:cxn ang="0">
                    <a:pos x="327" y="0"/>
                  </a:cxn>
                  <a:cxn ang="0">
                    <a:pos x="570" y="112"/>
                  </a:cxn>
                  <a:cxn ang="0">
                    <a:pos x="171" y="121"/>
                  </a:cxn>
                  <a:cxn ang="0">
                    <a:pos x="0" y="6"/>
                  </a:cxn>
                </a:cxnLst>
                <a:rect l="0" t="0" r="r" b="b"/>
                <a:pathLst>
                  <a:path w="570" h="121">
                    <a:moveTo>
                      <a:pt x="0" y="6"/>
                    </a:moveTo>
                    <a:cubicBezTo>
                      <a:pt x="3" y="7"/>
                      <a:pt x="261" y="2"/>
                      <a:pt x="313" y="0"/>
                    </a:cubicBezTo>
                    <a:lnTo>
                      <a:pt x="327" y="0"/>
                    </a:lnTo>
                    <a:lnTo>
                      <a:pt x="570" y="112"/>
                    </a:lnTo>
                    <a:lnTo>
                      <a:pt x="171" y="121"/>
                    </a:lnTo>
                    <a:lnTo>
                      <a:pt x="0" y="6"/>
                    </a:lnTo>
                    <a:close/>
                  </a:path>
                </a:pathLst>
              </a:custGeom>
              <a:gradFill rotWithShape="1">
                <a:gsLst>
                  <a:gs pos="0">
                    <a:schemeClr val="bg2"/>
                  </a:gs>
                  <a:gs pos="100000">
                    <a:schemeClr val="bg2">
                      <a:gamma/>
                      <a:shade val="86275"/>
                      <a:invGamma/>
                    </a:schemeClr>
                  </a:gs>
                </a:gsLst>
                <a:lin ang="540000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673030" name="Freeform 262"/>
              <p:cNvSpPr>
                <a:spLocks/>
              </p:cNvSpPr>
              <p:nvPr/>
            </p:nvSpPr>
            <p:spPr bwMode="gray">
              <a:xfrm>
                <a:off x="2819" y="2544"/>
                <a:ext cx="371" cy="58"/>
              </a:xfrm>
              <a:custGeom>
                <a:avLst/>
                <a:gdLst>
                  <a:gd name="T0" fmla="*/ 340 w 405"/>
                  <a:gd name="T1" fmla="*/ 0 h 63"/>
                  <a:gd name="T2" fmla="*/ 0 w 405"/>
                  <a:gd name="T3" fmla="*/ 6 h 63"/>
                  <a:gd name="T4" fmla="*/ 0 w 405"/>
                  <a:gd name="T5" fmla="*/ 53 h 63"/>
                  <a:gd name="T6" fmla="*/ 336 w 405"/>
                  <a:gd name="T7" fmla="*/ 43 h 63"/>
                  <a:gd name="T8" fmla="*/ 0 60000 65536"/>
                  <a:gd name="T9" fmla="*/ 0 60000 65536"/>
                  <a:gd name="T10" fmla="*/ 0 60000 65536"/>
                  <a:gd name="T11" fmla="*/ 0 60000 65536"/>
                  <a:gd name="T12" fmla="*/ 0 w 405"/>
                  <a:gd name="T13" fmla="*/ 0 h 63"/>
                  <a:gd name="T14" fmla="*/ 405 w 405"/>
                  <a:gd name="T15" fmla="*/ 63 h 63"/>
                </a:gdLst>
                <a:ahLst/>
                <a:cxnLst>
                  <a:cxn ang="T8">
                    <a:pos x="T0" y="T1"/>
                  </a:cxn>
                  <a:cxn ang="T9">
                    <a:pos x="T2" y="T3"/>
                  </a:cxn>
                  <a:cxn ang="T10">
                    <a:pos x="T4" y="T5"/>
                  </a:cxn>
                  <a:cxn ang="T11">
                    <a:pos x="T6" y="T7"/>
                  </a:cxn>
                </a:cxnLst>
                <a:rect l="T12" t="T13" r="T14" b="T15"/>
                <a:pathLst>
                  <a:path w="405" h="63">
                    <a:moveTo>
                      <a:pt x="405" y="0"/>
                    </a:moveTo>
                    <a:lnTo>
                      <a:pt x="0" y="8"/>
                    </a:lnTo>
                    <a:lnTo>
                      <a:pt x="0" y="63"/>
                    </a:lnTo>
                    <a:lnTo>
                      <a:pt x="401" y="51"/>
                    </a:lnTo>
                  </a:path>
                </a:pathLst>
              </a:custGeom>
              <a:solidFill>
                <a:srgbClr val="C0C0C0"/>
              </a:solidFill>
              <a:ln w="12700">
                <a:noFill/>
                <a:round/>
                <a:headEnd/>
                <a:tailEnd/>
              </a:ln>
            </p:spPr>
            <p:txBody>
              <a:bodyPr lIns="45720" tIns="46800" rIns="45720" bIns="46800" anchor="ctr"/>
              <a:lstStyle/>
              <a:p>
                <a:endParaRPr lang="en-US"/>
              </a:p>
            </p:txBody>
          </p:sp>
          <p:sp>
            <p:nvSpPr>
              <p:cNvPr id="673031" name="Freeform 263"/>
              <p:cNvSpPr>
                <a:spLocks/>
              </p:cNvSpPr>
              <p:nvPr/>
            </p:nvSpPr>
            <p:spPr bwMode="gray">
              <a:xfrm>
                <a:off x="2723" y="2605"/>
                <a:ext cx="496" cy="117"/>
              </a:xfrm>
              <a:custGeom>
                <a:avLst/>
                <a:gdLst>
                  <a:gd name="T0" fmla="*/ 5 w 542"/>
                  <a:gd name="T1" fmla="*/ 17 h 128"/>
                  <a:gd name="T2" fmla="*/ 0 w 542"/>
                  <a:gd name="T3" fmla="*/ 107 h 128"/>
                  <a:gd name="T4" fmla="*/ 444 w 542"/>
                  <a:gd name="T5" fmla="*/ 80 h 128"/>
                  <a:gd name="T6" fmla="*/ 454 w 542"/>
                  <a:gd name="T7" fmla="*/ 0 h 128"/>
                  <a:gd name="T8" fmla="*/ 5 w 542"/>
                  <a:gd name="T9" fmla="*/ 17 h 128"/>
                  <a:gd name="T10" fmla="*/ 0 60000 65536"/>
                  <a:gd name="T11" fmla="*/ 0 60000 65536"/>
                  <a:gd name="T12" fmla="*/ 0 60000 65536"/>
                  <a:gd name="T13" fmla="*/ 0 60000 65536"/>
                  <a:gd name="T14" fmla="*/ 0 60000 65536"/>
                  <a:gd name="T15" fmla="*/ 0 w 542"/>
                  <a:gd name="T16" fmla="*/ 0 h 128"/>
                  <a:gd name="T17" fmla="*/ 542 w 542"/>
                  <a:gd name="T18" fmla="*/ 128 h 128"/>
                </a:gdLst>
                <a:ahLst/>
                <a:cxnLst>
                  <a:cxn ang="T10">
                    <a:pos x="T0" y="T1"/>
                  </a:cxn>
                  <a:cxn ang="T11">
                    <a:pos x="T2" y="T3"/>
                  </a:cxn>
                  <a:cxn ang="T12">
                    <a:pos x="T4" y="T5"/>
                  </a:cxn>
                  <a:cxn ang="T13">
                    <a:pos x="T6" y="T7"/>
                  </a:cxn>
                  <a:cxn ang="T14">
                    <a:pos x="T8" y="T9"/>
                  </a:cxn>
                </a:cxnLst>
                <a:rect l="T15" t="T16" r="T17" b="T18"/>
                <a:pathLst>
                  <a:path w="542" h="128">
                    <a:moveTo>
                      <a:pt x="5" y="21"/>
                    </a:moveTo>
                    <a:lnTo>
                      <a:pt x="0" y="128"/>
                    </a:lnTo>
                    <a:lnTo>
                      <a:pt x="530" y="96"/>
                    </a:lnTo>
                    <a:lnTo>
                      <a:pt x="542" y="0"/>
                    </a:lnTo>
                    <a:lnTo>
                      <a:pt x="5" y="21"/>
                    </a:lnTo>
                    <a:close/>
                  </a:path>
                </a:pathLst>
              </a:custGeom>
              <a:solidFill>
                <a:srgbClr val="C0C0C0"/>
              </a:solidFill>
              <a:ln w="12700">
                <a:noFill/>
                <a:round/>
                <a:headEnd/>
                <a:tailEnd/>
              </a:ln>
            </p:spPr>
            <p:txBody>
              <a:bodyPr lIns="45720" tIns="46800" rIns="45720" bIns="46800" anchor="ctr"/>
              <a:lstStyle/>
              <a:p>
                <a:endParaRPr lang="en-US"/>
              </a:p>
            </p:txBody>
          </p:sp>
          <p:sp>
            <p:nvSpPr>
              <p:cNvPr id="673032" name="Freeform 264"/>
              <p:cNvSpPr>
                <a:spLocks/>
              </p:cNvSpPr>
              <p:nvPr/>
            </p:nvSpPr>
            <p:spPr bwMode="gray">
              <a:xfrm>
                <a:off x="2698" y="2469"/>
                <a:ext cx="121" cy="133"/>
              </a:xfrm>
              <a:custGeom>
                <a:avLst/>
                <a:gdLst>
                  <a:gd name="T0" fmla="*/ 0 w 133"/>
                  <a:gd name="T1" fmla="*/ 0 h 145"/>
                  <a:gd name="T2" fmla="*/ 0 w 133"/>
                  <a:gd name="T3" fmla="*/ 49 h 145"/>
                  <a:gd name="T4" fmla="*/ 96 w 133"/>
                  <a:gd name="T5" fmla="*/ 114 h 145"/>
                  <a:gd name="T6" fmla="*/ 109 w 133"/>
                  <a:gd name="T7" fmla="*/ 122 h 145"/>
                  <a:gd name="T8" fmla="*/ 110 w 133"/>
                  <a:gd name="T9" fmla="*/ 74 h 145"/>
                  <a:gd name="T10" fmla="*/ 0 w 133"/>
                  <a:gd name="T11" fmla="*/ 0 h 145"/>
                  <a:gd name="T12" fmla="*/ 0 60000 65536"/>
                  <a:gd name="T13" fmla="*/ 0 60000 65536"/>
                  <a:gd name="T14" fmla="*/ 0 60000 65536"/>
                  <a:gd name="T15" fmla="*/ 0 60000 65536"/>
                  <a:gd name="T16" fmla="*/ 0 60000 65536"/>
                  <a:gd name="T17" fmla="*/ 0 60000 65536"/>
                  <a:gd name="T18" fmla="*/ 0 w 133"/>
                  <a:gd name="T19" fmla="*/ 0 h 145"/>
                  <a:gd name="T20" fmla="*/ 133 w 133"/>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33" h="145">
                    <a:moveTo>
                      <a:pt x="0" y="0"/>
                    </a:moveTo>
                    <a:lnTo>
                      <a:pt x="0" y="58"/>
                    </a:lnTo>
                    <a:cubicBezTo>
                      <a:pt x="36" y="85"/>
                      <a:pt x="93" y="121"/>
                      <a:pt x="115" y="135"/>
                    </a:cubicBezTo>
                    <a:lnTo>
                      <a:pt x="132" y="145"/>
                    </a:lnTo>
                    <a:lnTo>
                      <a:pt x="133" y="88"/>
                    </a:lnTo>
                    <a:lnTo>
                      <a:pt x="0" y="0"/>
                    </a:lnTo>
                    <a:close/>
                  </a:path>
                </a:pathLst>
              </a:custGeom>
              <a:solidFill>
                <a:schemeClr val="accent2"/>
              </a:solidFill>
              <a:ln w="12700">
                <a:noFill/>
                <a:round/>
                <a:headEnd/>
                <a:tailEnd/>
              </a:ln>
            </p:spPr>
            <p:txBody>
              <a:bodyPr lIns="45720" tIns="46800" rIns="45720" bIns="46800" anchor="ctr"/>
              <a:lstStyle/>
              <a:p>
                <a:endParaRPr lang="en-US"/>
              </a:p>
            </p:txBody>
          </p:sp>
          <p:sp>
            <p:nvSpPr>
              <p:cNvPr id="673033" name="Freeform 265"/>
              <p:cNvSpPr>
                <a:spLocks/>
              </p:cNvSpPr>
              <p:nvPr/>
            </p:nvSpPr>
            <p:spPr bwMode="gray">
              <a:xfrm>
                <a:off x="2854" y="2552"/>
                <a:ext cx="67" cy="54"/>
              </a:xfrm>
              <a:custGeom>
                <a:avLst/>
                <a:gdLst>
                  <a:gd name="T0" fmla="*/ 1 w 114"/>
                  <a:gd name="T1" fmla="*/ 5 h 58"/>
                  <a:gd name="T2" fmla="*/ 1 w 114"/>
                  <a:gd name="T3" fmla="*/ 44 h 58"/>
                  <a:gd name="T4" fmla="*/ 4 w 114"/>
                  <a:gd name="T5" fmla="*/ 45 h 58"/>
                  <a:gd name="T6" fmla="*/ 5 w 114"/>
                  <a:gd name="T7" fmla="*/ 7 h 58"/>
                  <a:gd name="T8" fmla="*/ 8 w 114"/>
                  <a:gd name="T9" fmla="*/ 7 h 58"/>
                  <a:gd name="T10" fmla="*/ 7 w 114"/>
                  <a:gd name="T11" fmla="*/ 44 h 58"/>
                  <a:gd name="T12" fmla="*/ 11 w 114"/>
                  <a:gd name="T13" fmla="*/ 44 h 58"/>
                  <a:gd name="T14" fmla="*/ 11 w 114"/>
                  <a:gd name="T15" fmla="*/ 7 h 58"/>
                  <a:gd name="T16" fmla="*/ 15 w 114"/>
                  <a:gd name="T17" fmla="*/ 7 h 58"/>
                  <a:gd name="T18" fmla="*/ 15 w 114"/>
                  <a:gd name="T19" fmla="*/ 41 h 58"/>
                  <a:gd name="T20" fmla="*/ 18 w 114"/>
                  <a:gd name="T21" fmla="*/ 44 h 58"/>
                  <a:gd name="T22" fmla="*/ 19 w 114"/>
                  <a:gd name="T23" fmla="*/ 7 h 58"/>
                  <a:gd name="T24" fmla="*/ 20 w 114"/>
                  <a:gd name="T25" fmla="*/ 5 h 58"/>
                  <a:gd name="T26" fmla="*/ 22 w 114"/>
                  <a:gd name="T27" fmla="*/ 7 h 58"/>
                  <a:gd name="T28" fmla="*/ 22 w 114"/>
                  <a:gd name="T29" fmla="*/ 44 h 58"/>
                  <a:gd name="T30" fmla="*/ 25 w 114"/>
                  <a:gd name="T31" fmla="*/ 44 h 58"/>
                  <a:gd name="T32" fmla="*/ 25 w 114"/>
                  <a:gd name="T33" fmla="*/ 7 h 58"/>
                  <a:gd name="T34" fmla="*/ 28 w 114"/>
                  <a:gd name="T35" fmla="*/ 6 h 58"/>
                  <a:gd name="T36" fmla="*/ 29 w 114"/>
                  <a:gd name="T37" fmla="*/ 44 h 58"/>
                  <a:gd name="T38" fmla="*/ 32 w 114"/>
                  <a:gd name="T39" fmla="*/ 44 h 58"/>
                  <a:gd name="T40" fmla="*/ 33 w 114"/>
                  <a:gd name="T41" fmla="*/ 4 h 58"/>
                  <a:gd name="T42" fmla="*/ 36 w 114"/>
                  <a:gd name="T43" fmla="*/ 4 h 58"/>
                  <a:gd name="T44" fmla="*/ 36 w 114"/>
                  <a:gd name="T45" fmla="*/ 45 h 58"/>
                  <a:gd name="T46" fmla="*/ 39 w 114"/>
                  <a:gd name="T47" fmla="*/ 43 h 58"/>
                  <a:gd name="T48" fmla="*/ 39 w 114"/>
                  <a:gd name="T49" fmla="*/ 0 h 58"/>
                  <a:gd name="T50" fmla="*/ 1 w 114"/>
                  <a:gd name="T51" fmla="*/ 4 h 58"/>
                  <a:gd name="T52" fmla="*/ 1 w 114"/>
                  <a:gd name="T53" fmla="*/ 5 h 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4"/>
                  <a:gd name="T82" fmla="*/ 0 h 58"/>
                  <a:gd name="T83" fmla="*/ 114 w 114"/>
                  <a:gd name="T84" fmla="*/ 58 h 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4" h="58">
                    <a:moveTo>
                      <a:pt x="4" y="5"/>
                    </a:moveTo>
                    <a:cubicBezTo>
                      <a:pt x="3" y="20"/>
                      <a:pt x="0" y="36"/>
                      <a:pt x="1" y="51"/>
                    </a:cubicBezTo>
                    <a:cubicBezTo>
                      <a:pt x="1" y="53"/>
                      <a:pt x="12" y="52"/>
                      <a:pt x="12" y="52"/>
                    </a:cubicBezTo>
                    <a:cubicBezTo>
                      <a:pt x="12" y="37"/>
                      <a:pt x="11" y="22"/>
                      <a:pt x="13" y="7"/>
                    </a:cubicBezTo>
                    <a:cubicBezTo>
                      <a:pt x="13" y="5"/>
                      <a:pt x="22" y="5"/>
                      <a:pt x="22" y="8"/>
                    </a:cubicBezTo>
                    <a:cubicBezTo>
                      <a:pt x="22" y="22"/>
                      <a:pt x="20" y="36"/>
                      <a:pt x="21" y="50"/>
                    </a:cubicBezTo>
                    <a:cubicBezTo>
                      <a:pt x="21" y="54"/>
                      <a:pt x="29" y="53"/>
                      <a:pt x="31" y="51"/>
                    </a:cubicBezTo>
                    <a:cubicBezTo>
                      <a:pt x="32" y="36"/>
                      <a:pt x="32" y="22"/>
                      <a:pt x="33" y="8"/>
                    </a:cubicBezTo>
                    <a:cubicBezTo>
                      <a:pt x="33" y="1"/>
                      <a:pt x="43" y="5"/>
                      <a:pt x="43" y="8"/>
                    </a:cubicBezTo>
                    <a:cubicBezTo>
                      <a:pt x="42" y="22"/>
                      <a:pt x="45" y="33"/>
                      <a:pt x="45" y="47"/>
                    </a:cubicBezTo>
                    <a:cubicBezTo>
                      <a:pt x="45" y="52"/>
                      <a:pt x="47" y="53"/>
                      <a:pt x="51" y="51"/>
                    </a:cubicBezTo>
                    <a:cubicBezTo>
                      <a:pt x="52" y="37"/>
                      <a:pt x="54" y="23"/>
                      <a:pt x="54" y="9"/>
                    </a:cubicBezTo>
                    <a:cubicBezTo>
                      <a:pt x="54" y="5"/>
                      <a:pt x="48" y="7"/>
                      <a:pt x="57" y="5"/>
                    </a:cubicBezTo>
                    <a:cubicBezTo>
                      <a:pt x="64" y="6"/>
                      <a:pt x="62" y="5"/>
                      <a:pt x="64" y="8"/>
                    </a:cubicBezTo>
                    <a:cubicBezTo>
                      <a:pt x="65" y="22"/>
                      <a:pt x="63" y="35"/>
                      <a:pt x="64" y="50"/>
                    </a:cubicBezTo>
                    <a:cubicBezTo>
                      <a:pt x="64" y="55"/>
                      <a:pt x="72" y="54"/>
                      <a:pt x="72" y="51"/>
                    </a:cubicBezTo>
                    <a:cubicBezTo>
                      <a:pt x="72" y="36"/>
                      <a:pt x="72" y="22"/>
                      <a:pt x="73" y="8"/>
                    </a:cubicBezTo>
                    <a:cubicBezTo>
                      <a:pt x="73" y="3"/>
                      <a:pt x="79" y="4"/>
                      <a:pt x="82" y="6"/>
                    </a:cubicBezTo>
                    <a:cubicBezTo>
                      <a:pt x="83" y="21"/>
                      <a:pt x="82" y="36"/>
                      <a:pt x="84" y="51"/>
                    </a:cubicBezTo>
                    <a:cubicBezTo>
                      <a:pt x="84" y="54"/>
                      <a:pt x="93" y="53"/>
                      <a:pt x="93" y="50"/>
                    </a:cubicBezTo>
                    <a:cubicBezTo>
                      <a:pt x="93" y="34"/>
                      <a:pt x="91" y="9"/>
                      <a:pt x="96" y="4"/>
                    </a:cubicBezTo>
                    <a:cubicBezTo>
                      <a:pt x="106" y="1"/>
                      <a:pt x="100" y="8"/>
                      <a:pt x="103" y="4"/>
                    </a:cubicBezTo>
                    <a:cubicBezTo>
                      <a:pt x="104" y="20"/>
                      <a:pt x="103" y="36"/>
                      <a:pt x="105" y="52"/>
                    </a:cubicBezTo>
                    <a:cubicBezTo>
                      <a:pt x="106" y="58"/>
                      <a:pt x="112" y="51"/>
                      <a:pt x="112" y="49"/>
                    </a:cubicBezTo>
                    <a:lnTo>
                      <a:pt x="114" y="0"/>
                    </a:lnTo>
                    <a:lnTo>
                      <a:pt x="4" y="4"/>
                    </a:lnTo>
                    <a:lnTo>
                      <a:pt x="4" y="5"/>
                    </a:lnTo>
                    <a:close/>
                  </a:path>
                </a:pathLst>
              </a:custGeom>
              <a:solidFill>
                <a:srgbClr val="808080"/>
              </a:solidFill>
              <a:ln w="12700">
                <a:noFill/>
                <a:round/>
                <a:headEnd/>
                <a:tailEnd/>
              </a:ln>
            </p:spPr>
            <p:txBody>
              <a:bodyPr lIns="45720" tIns="46800" rIns="45720" bIns="46800" anchor="ctr"/>
              <a:lstStyle/>
              <a:p>
                <a:endParaRPr lang="en-US"/>
              </a:p>
            </p:txBody>
          </p:sp>
          <p:sp>
            <p:nvSpPr>
              <p:cNvPr id="673034" name="Freeform 266"/>
              <p:cNvSpPr>
                <a:spLocks/>
              </p:cNvSpPr>
              <p:nvPr/>
            </p:nvSpPr>
            <p:spPr bwMode="gray">
              <a:xfrm>
                <a:off x="2894" y="2673"/>
                <a:ext cx="38" cy="39"/>
              </a:xfrm>
              <a:custGeom>
                <a:avLst/>
                <a:gdLst>
                  <a:gd name="T0" fmla="*/ 35 w 41"/>
                  <a:gd name="T1" fmla="*/ 0 h 42"/>
                  <a:gd name="T2" fmla="*/ 2 w 41"/>
                  <a:gd name="T3" fmla="*/ 2 h 42"/>
                  <a:gd name="T4" fmla="*/ 0 w 41"/>
                  <a:gd name="T5" fmla="*/ 36 h 42"/>
                  <a:gd name="T6" fmla="*/ 32 w 41"/>
                  <a:gd name="T7" fmla="*/ 35 h 42"/>
                  <a:gd name="T8" fmla="*/ 35 w 41"/>
                  <a:gd name="T9" fmla="*/ 0 h 42"/>
                  <a:gd name="T10" fmla="*/ 0 60000 65536"/>
                  <a:gd name="T11" fmla="*/ 0 60000 65536"/>
                  <a:gd name="T12" fmla="*/ 0 60000 65536"/>
                  <a:gd name="T13" fmla="*/ 0 60000 65536"/>
                  <a:gd name="T14" fmla="*/ 0 60000 65536"/>
                  <a:gd name="T15" fmla="*/ 0 w 41"/>
                  <a:gd name="T16" fmla="*/ 0 h 42"/>
                  <a:gd name="T17" fmla="*/ 41 w 41"/>
                  <a:gd name="T18" fmla="*/ 42 h 42"/>
                </a:gdLst>
                <a:ahLst/>
                <a:cxnLst>
                  <a:cxn ang="T10">
                    <a:pos x="T0" y="T1"/>
                  </a:cxn>
                  <a:cxn ang="T11">
                    <a:pos x="T2" y="T3"/>
                  </a:cxn>
                  <a:cxn ang="T12">
                    <a:pos x="T4" y="T5"/>
                  </a:cxn>
                  <a:cxn ang="T13">
                    <a:pos x="T6" y="T7"/>
                  </a:cxn>
                  <a:cxn ang="T14">
                    <a:pos x="T8" y="T9"/>
                  </a:cxn>
                </a:cxnLst>
                <a:rect l="T15" t="T16" r="T17" b="T18"/>
                <a:pathLst>
                  <a:path w="41" h="42">
                    <a:moveTo>
                      <a:pt x="41" y="0"/>
                    </a:moveTo>
                    <a:lnTo>
                      <a:pt x="2" y="2"/>
                    </a:lnTo>
                    <a:lnTo>
                      <a:pt x="0" y="42"/>
                    </a:lnTo>
                    <a:lnTo>
                      <a:pt x="38" y="41"/>
                    </a:lnTo>
                    <a:lnTo>
                      <a:pt x="41" y="0"/>
                    </a:lnTo>
                    <a:close/>
                  </a:path>
                </a:pathLst>
              </a:custGeom>
              <a:solidFill>
                <a:srgbClr val="5F5F5F"/>
              </a:solidFill>
              <a:ln w="12700">
                <a:noFill/>
                <a:round/>
                <a:headEnd/>
                <a:tailEnd/>
              </a:ln>
            </p:spPr>
            <p:txBody>
              <a:bodyPr lIns="45720" tIns="46800" rIns="45720" bIns="46800" anchor="ctr"/>
              <a:lstStyle/>
              <a:p>
                <a:endParaRPr lang="en-US"/>
              </a:p>
            </p:txBody>
          </p:sp>
          <p:sp>
            <p:nvSpPr>
              <p:cNvPr id="673035" name="Freeform 267"/>
              <p:cNvSpPr>
                <a:spLocks/>
              </p:cNvSpPr>
              <p:nvPr/>
            </p:nvSpPr>
            <p:spPr bwMode="gray">
              <a:xfrm>
                <a:off x="2731" y="2631"/>
                <a:ext cx="50" cy="93"/>
              </a:xfrm>
              <a:custGeom>
                <a:avLst/>
                <a:gdLst>
                  <a:gd name="T0" fmla="*/ 7 w 55"/>
                  <a:gd name="T1" fmla="*/ 6 h 101"/>
                  <a:gd name="T2" fmla="*/ 1 w 55"/>
                  <a:gd name="T3" fmla="*/ 76 h 101"/>
                  <a:gd name="T4" fmla="*/ 5 w 55"/>
                  <a:gd name="T5" fmla="*/ 78 h 101"/>
                  <a:gd name="T6" fmla="*/ 10 w 55"/>
                  <a:gd name="T7" fmla="*/ 8 h 101"/>
                  <a:gd name="T8" fmla="*/ 13 w 55"/>
                  <a:gd name="T9" fmla="*/ 10 h 101"/>
                  <a:gd name="T10" fmla="*/ 8 w 55"/>
                  <a:gd name="T11" fmla="*/ 75 h 101"/>
                  <a:gd name="T12" fmla="*/ 12 w 55"/>
                  <a:gd name="T13" fmla="*/ 77 h 101"/>
                  <a:gd name="T14" fmla="*/ 16 w 55"/>
                  <a:gd name="T15" fmla="*/ 11 h 101"/>
                  <a:gd name="T16" fmla="*/ 20 w 55"/>
                  <a:gd name="T17" fmla="*/ 11 h 101"/>
                  <a:gd name="T18" fmla="*/ 16 w 55"/>
                  <a:gd name="T19" fmla="*/ 71 h 101"/>
                  <a:gd name="T20" fmla="*/ 17 w 55"/>
                  <a:gd name="T21" fmla="*/ 77 h 101"/>
                  <a:gd name="T22" fmla="*/ 24 w 55"/>
                  <a:gd name="T23" fmla="*/ 13 h 101"/>
                  <a:gd name="T24" fmla="*/ 25 w 55"/>
                  <a:gd name="T25" fmla="*/ 6 h 101"/>
                  <a:gd name="T26" fmla="*/ 27 w 55"/>
                  <a:gd name="T27" fmla="*/ 12 h 101"/>
                  <a:gd name="T28" fmla="*/ 23 w 55"/>
                  <a:gd name="T29" fmla="*/ 76 h 101"/>
                  <a:gd name="T30" fmla="*/ 25 w 55"/>
                  <a:gd name="T31" fmla="*/ 78 h 101"/>
                  <a:gd name="T32" fmla="*/ 31 w 55"/>
                  <a:gd name="T33" fmla="*/ 12 h 101"/>
                  <a:gd name="T34" fmla="*/ 35 w 55"/>
                  <a:gd name="T35" fmla="*/ 8 h 101"/>
                  <a:gd name="T36" fmla="*/ 29 w 55"/>
                  <a:gd name="T37" fmla="*/ 78 h 101"/>
                  <a:gd name="T38" fmla="*/ 33 w 55"/>
                  <a:gd name="T39" fmla="*/ 77 h 101"/>
                  <a:gd name="T40" fmla="*/ 39 w 55"/>
                  <a:gd name="T41" fmla="*/ 6 h 101"/>
                  <a:gd name="T42" fmla="*/ 41 w 55"/>
                  <a:gd name="T43" fmla="*/ 6 h 101"/>
                  <a:gd name="T44" fmla="*/ 38 w 55"/>
                  <a:gd name="T45" fmla="*/ 76 h 101"/>
                  <a:gd name="T46" fmla="*/ 40 w 55"/>
                  <a:gd name="T47" fmla="*/ 76 h 101"/>
                  <a:gd name="T48" fmla="*/ 45 w 55"/>
                  <a:gd name="T49" fmla="*/ 0 h 101"/>
                  <a:gd name="T50" fmla="*/ 7 w 55"/>
                  <a:gd name="T51" fmla="*/ 4 h 101"/>
                  <a:gd name="T52" fmla="*/ 7 w 55"/>
                  <a:gd name="T53" fmla="*/ 6 h 1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
                  <a:gd name="T82" fmla="*/ 0 h 101"/>
                  <a:gd name="T83" fmla="*/ 55 w 55"/>
                  <a:gd name="T84" fmla="*/ 101 h 10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 h="101">
                    <a:moveTo>
                      <a:pt x="9" y="6"/>
                    </a:moveTo>
                    <a:cubicBezTo>
                      <a:pt x="6" y="34"/>
                      <a:pt x="3" y="63"/>
                      <a:pt x="1" y="90"/>
                    </a:cubicBezTo>
                    <a:cubicBezTo>
                      <a:pt x="0" y="94"/>
                      <a:pt x="5" y="92"/>
                      <a:pt x="5" y="92"/>
                    </a:cubicBezTo>
                    <a:cubicBezTo>
                      <a:pt x="7" y="65"/>
                      <a:pt x="10" y="37"/>
                      <a:pt x="12" y="10"/>
                    </a:cubicBezTo>
                    <a:cubicBezTo>
                      <a:pt x="12" y="6"/>
                      <a:pt x="16" y="6"/>
                      <a:pt x="15" y="12"/>
                    </a:cubicBezTo>
                    <a:cubicBezTo>
                      <a:pt x="14" y="37"/>
                      <a:pt x="11" y="63"/>
                      <a:pt x="10" y="88"/>
                    </a:cubicBezTo>
                    <a:cubicBezTo>
                      <a:pt x="9" y="96"/>
                      <a:pt x="12" y="94"/>
                      <a:pt x="14" y="91"/>
                    </a:cubicBezTo>
                    <a:cubicBezTo>
                      <a:pt x="16" y="64"/>
                      <a:pt x="18" y="38"/>
                      <a:pt x="20" y="13"/>
                    </a:cubicBezTo>
                    <a:cubicBezTo>
                      <a:pt x="21" y="0"/>
                      <a:pt x="25" y="7"/>
                      <a:pt x="24" y="13"/>
                    </a:cubicBezTo>
                    <a:cubicBezTo>
                      <a:pt x="22" y="38"/>
                      <a:pt x="22" y="58"/>
                      <a:pt x="20" y="84"/>
                    </a:cubicBezTo>
                    <a:cubicBezTo>
                      <a:pt x="19" y="93"/>
                      <a:pt x="20" y="95"/>
                      <a:pt x="21" y="91"/>
                    </a:cubicBezTo>
                    <a:cubicBezTo>
                      <a:pt x="24" y="66"/>
                      <a:pt x="27" y="40"/>
                      <a:pt x="29" y="15"/>
                    </a:cubicBezTo>
                    <a:cubicBezTo>
                      <a:pt x="30" y="8"/>
                      <a:pt x="27" y="11"/>
                      <a:pt x="31" y="8"/>
                    </a:cubicBezTo>
                    <a:cubicBezTo>
                      <a:pt x="34" y="10"/>
                      <a:pt x="33" y="8"/>
                      <a:pt x="33" y="14"/>
                    </a:cubicBezTo>
                    <a:cubicBezTo>
                      <a:pt x="31" y="39"/>
                      <a:pt x="30" y="63"/>
                      <a:pt x="28" y="90"/>
                    </a:cubicBezTo>
                    <a:cubicBezTo>
                      <a:pt x="27" y="100"/>
                      <a:pt x="30" y="98"/>
                      <a:pt x="30" y="92"/>
                    </a:cubicBezTo>
                    <a:cubicBezTo>
                      <a:pt x="33" y="65"/>
                      <a:pt x="34" y="39"/>
                      <a:pt x="37" y="14"/>
                    </a:cubicBezTo>
                    <a:cubicBezTo>
                      <a:pt x="38" y="4"/>
                      <a:pt x="40" y="6"/>
                      <a:pt x="42" y="10"/>
                    </a:cubicBezTo>
                    <a:cubicBezTo>
                      <a:pt x="40" y="37"/>
                      <a:pt x="37" y="65"/>
                      <a:pt x="35" y="92"/>
                    </a:cubicBezTo>
                    <a:cubicBezTo>
                      <a:pt x="35" y="98"/>
                      <a:pt x="39" y="97"/>
                      <a:pt x="40" y="91"/>
                    </a:cubicBezTo>
                    <a:cubicBezTo>
                      <a:pt x="42" y="62"/>
                      <a:pt x="44" y="16"/>
                      <a:pt x="47" y="7"/>
                    </a:cubicBezTo>
                    <a:cubicBezTo>
                      <a:pt x="52" y="2"/>
                      <a:pt x="48" y="15"/>
                      <a:pt x="50" y="7"/>
                    </a:cubicBezTo>
                    <a:cubicBezTo>
                      <a:pt x="49" y="37"/>
                      <a:pt x="47" y="61"/>
                      <a:pt x="46" y="90"/>
                    </a:cubicBezTo>
                    <a:cubicBezTo>
                      <a:pt x="46" y="101"/>
                      <a:pt x="47" y="93"/>
                      <a:pt x="48" y="90"/>
                    </a:cubicBezTo>
                    <a:lnTo>
                      <a:pt x="55" y="0"/>
                    </a:lnTo>
                    <a:lnTo>
                      <a:pt x="9" y="4"/>
                    </a:lnTo>
                    <a:lnTo>
                      <a:pt x="9" y="6"/>
                    </a:lnTo>
                    <a:close/>
                  </a:path>
                </a:pathLst>
              </a:custGeom>
              <a:solidFill>
                <a:srgbClr val="808080"/>
              </a:solidFill>
              <a:ln w="12700">
                <a:noFill/>
                <a:round/>
                <a:headEnd/>
                <a:tailEnd/>
              </a:ln>
            </p:spPr>
            <p:txBody>
              <a:bodyPr lIns="45720" tIns="46800" rIns="45720" bIns="46800" anchor="ctr"/>
              <a:lstStyle/>
              <a:p>
                <a:endParaRPr lang="en-US"/>
              </a:p>
            </p:txBody>
          </p:sp>
          <p:sp>
            <p:nvSpPr>
              <p:cNvPr id="673036" name="Freeform 268"/>
              <p:cNvSpPr>
                <a:spLocks/>
              </p:cNvSpPr>
              <p:nvPr/>
            </p:nvSpPr>
            <p:spPr bwMode="gray">
              <a:xfrm>
                <a:off x="2846" y="2676"/>
                <a:ext cx="37" cy="38"/>
              </a:xfrm>
              <a:custGeom>
                <a:avLst/>
                <a:gdLst>
                  <a:gd name="T0" fmla="*/ 33 w 41"/>
                  <a:gd name="T1" fmla="*/ 0 h 42"/>
                  <a:gd name="T2" fmla="*/ 2 w 41"/>
                  <a:gd name="T3" fmla="*/ 2 h 42"/>
                  <a:gd name="T4" fmla="*/ 0 w 41"/>
                  <a:gd name="T5" fmla="*/ 34 h 42"/>
                  <a:gd name="T6" fmla="*/ 31 w 41"/>
                  <a:gd name="T7" fmla="*/ 33 h 42"/>
                  <a:gd name="T8" fmla="*/ 33 w 41"/>
                  <a:gd name="T9" fmla="*/ 0 h 42"/>
                  <a:gd name="T10" fmla="*/ 0 60000 65536"/>
                  <a:gd name="T11" fmla="*/ 0 60000 65536"/>
                  <a:gd name="T12" fmla="*/ 0 60000 65536"/>
                  <a:gd name="T13" fmla="*/ 0 60000 65536"/>
                  <a:gd name="T14" fmla="*/ 0 60000 65536"/>
                  <a:gd name="T15" fmla="*/ 0 w 41"/>
                  <a:gd name="T16" fmla="*/ 0 h 42"/>
                  <a:gd name="T17" fmla="*/ 41 w 41"/>
                  <a:gd name="T18" fmla="*/ 42 h 42"/>
                </a:gdLst>
                <a:ahLst/>
                <a:cxnLst>
                  <a:cxn ang="T10">
                    <a:pos x="T0" y="T1"/>
                  </a:cxn>
                  <a:cxn ang="T11">
                    <a:pos x="T2" y="T3"/>
                  </a:cxn>
                  <a:cxn ang="T12">
                    <a:pos x="T4" y="T5"/>
                  </a:cxn>
                  <a:cxn ang="T13">
                    <a:pos x="T6" y="T7"/>
                  </a:cxn>
                  <a:cxn ang="T14">
                    <a:pos x="T8" y="T9"/>
                  </a:cxn>
                </a:cxnLst>
                <a:rect l="T15" t="T16" r="T17" b="T18"/>
                <a:pathLst>
                  <a:path w="41" h="42">
                    <a:moveTo>
                      <a:pt x="41" y="0"/>
                    </a:moveTo>
                    <a:lnTo>
                      <a:pt x="2" y="2"/>
                    </a:lnTo>
                    <a:lnTo>
                      <a:pt x="0" y="42"/>
                    </a:lnTo>
                    <a:lnTo>
                      <a:pt x="38" y="41"/>
                    </a:lnTo>
                    <a:lnTo>
                      <a:pt x="41" y="0"/>
                    </a:lnTo>
                    <a:close/>
                  </a:path>
                </a:pathLst>
              </a:custGeom>
              <a:solidFill>
                <a:srgbClr val="5F5F5F"/>
              </a:solidFill>
              <a:ln w="12700">
                <a:noFill/>
                <a:round/>
                <a:headEnd/>
                <a:tailEnd/>
              </a:ln>
            </p:spPr>
            <p:txBody>
              <a:bodyPr lIns="45720" tIns="46800" rIns="45720" bIns="46800" anchor="ctr"/>
              <a:lstStyle/>
              <a:p>
                <a:endParaRPr lang="en-US"/>
              </a:p>
            </p:txBody>
          </p:sp>
          <p:sp>
            <p:nvSpPr>
              <p:cNvPr id="673037" name="Freeform 269"/>
              <p:cNvSpPr>
                <a:spLocks/>
              </p:cNvSpPr>
              <p:nvPr/>
            </p:nvSpPr>
            <p:spPr bwMode="gray">
              <a:xfrm>
                <a:off x="2797" y="2679"/>
                <a:ext cx="38" cy="38"/>
              </a:xfrm>
              <a:custGeom>
                <a:avLst/>
                <a:gdLst>
                  <a:gd name="T0" fmla="*/ 35 w 41"/>
                  <a:gd name="T1" fmla="*/ 0 h 42"/>
                  <a:gd name="T2" fmla="*/ 2 w 41"/>
                  <a:gd name="T3" fmla="*/ 2 h 42"/>
                  <a:gd name="T4" fmla="*/ 0 w 41"/>
                  <a:gd name="T5" fmla="*/ 34 h 42"/>
                  <a:gd name="T6" fmla="*/ 32 w 41"/>
                  <a:gd name="T7" fmla="*/ 33 h 42"/>
                  <a:gd name="T8" fmla="*/ 35 w 41"/>
                  <a:gd name="T9" fmla="*/ 0 h 42"/>
                  <a:gd name="T10" fmla="*/ 0 60000 65536"/>
                  <a:gd name="T11" fmla="*/ 0 60000 65536"/>
                  <a:gd name="T12" fmla="*/ 0 60000 65536"/>
                  <a:gd name="T13" fmla="*/ 0 60000 65536"/>
                  <a:gd name="T14" fmla="*/ 0 60000 65536"/>
                  <a:gd name="T15" fmla="*/ 0 w 41"/>
                  <a:gd name="T16" fmla="*/ 0 h 42"/>
                  <a:gd name="T17" fmla="*/ 41 w 41"/>
                  <a:gd name="T18" fmla="*/ 42 h 42"/>
                </a:gdLst>
                <a:ahLst/>
                <a:cxnLst>
                  <a:cxn ang="T10">
                    <a:pos x="T0" y="T1"/>
                  </a:cxn>
                  <a:cxn ang="T11">
                    <a:pos x="T2" y="T3"/>
                  </a:cxn>
                  <a:cxn ang="T12">
                    <a:pos x="T4" y="T5"/>
                  </a:cxn>
                  <a:cxn ang="T13">
                    <a:pos x="T6" y="T7"/>
                  </a:cxn>
                  <a:cxn ang="T14">
                    <a:pos x="T8" y="T9"/>
                  </a:cxn>
                </a:cxnLst>
                <a:rect l="T15" t="T16" r="T17" b="T18"/>
                <a:pathLst>
                  <a:path w="41" h="42">
                    <a:moveTo>
                      <a:pt x="41" y="0"/>
                    </a:moveTo>
                    <a:lnTo>
                      <a:pt x="2" y="2"/>
                    </a:lnTo>
                    <a:lnTo>
                      <a:pt x="0" y="42"/>
                    </a:lnTo>
                    <a:lnTo>
                      <a:pt x="38" y="41"/>
                    </a:lnTo>
                    <a:lnTo>
                      <a:pt x="41" y="0"/>
                    </a:lnTo>
                    <a:close/>
                  </a:path>
                </a:pathLst>
              </a:custGeom>
              <a:solidFill>
                <a:srgbClr val="5F5F5F"/>
              </a:solidFill>
              <a:ln w="12700">
                <a:noFill/>
                <a:round/>
                <a:headEnd/>
                <a:tailEnd/>
              </a:ln>
            </p:spPr>
            <p:txBody>
              <a:bodyPr lIns="45720" tIns="46800" rIns="45720" bIns="46800" anchor="ctr"/>
              <a:lstStyle/>
              <a:p>
                <a:endParaRPr lang="en-US"/>
              </a:p>
            </p:txBody>
          </p:sp>
          <p:sp>
            <p:nvSpPr>
              <p:cNvPr id="673038" name="Freeform 270"/>
              <p:cNvSpPr>
                <a:spLocks/>
              </p:cNvSpPr>
              <p:nvPr/>
            </p:nvSpPr>
            <p:spPr bwMode="gray">
              <a:xfrm rot="-150228">
                <a:off x="3161" y="2612"/>
                <a:ext cx="43" cy="81"/>
              </a:xfrm>
              <a:custGeom>
                <a:avLst/>
                <a:gdLst>
                  <a:gd name="T0" fmla="*/ 5 w 55"/>
                  <a:gd name="T1" fmla="*/ 4 h 101"/>
                  <a:gd name="T2" fmla="*/ 1 w 55"/>
                  <a:gd name="T3" fmla="*/ 58 h 101"/>
                  <a:gd name="T4" fmla="*/ 3 w 55"/>
                  <a:gd name="T5" fmla="*/ 59 h 101"/>
                  <a:gd name="T6" fmla="*/ 7 w 55"/>
                  <a:gd name="T7" fmla="*/ 6 h 101"/>
                  <a:gd name="T8" fmla="*/ 9 w 55"/>
                  <a:gd name="T9" fmla="*/ 8 h 101"/>
                  <a:gd name="T10" fmla="*/ 6 w 55"/>
                  <a:gd name="T11" fmla="*/ 57 h 101"/>
                  <a:gd name="T12" fmla="*/ 9 w 55"/>
                  <a:gd name="T13" fmla="*/ 59 h 101"/>
                  <a:gd name="T14" fmla="*/ 13 w 55"/>
                  <a:gd name="T15" fmla="*/ 8 h 101"/>
                  <a:gd name="T16" fmla="*/ 15 w 55"/>
                  <a:gd name="T17" fmla="*/ 8 h 101"/>
                  <a:gd name="T18" fmla="*/ 13 w 55"/>
                  <a:gd name="T19" fmla="*/ 54 h 101"/>
                  <a:gd name="T20" fmla="*/ 13 w 55"/>
                  <a:gd name="T21" fmla="*/ 59 h 101"/>
                  <a:gd name="T22" fmla="*/ 18 w 55"/>
                  <a:gd name="T23" fmla="*/ 10 h 101"/>
                  <a:gd name="T24" fmla="*/ 19 w 55"/>
                  <a:gd name="T25" fmla="*/ 5 h 101"/>
                  <a:gd name="T26" fmla="*/ 20 w 55"/>
                  <a:gd name="T27" fmla="*/ 9 h 101"/>
                  <a:gd name="T28" fmla="*/ 17 w 55"/>
                  <a:gd name="T29" fmla="*/ 58 h 101"/>
                  <a:gd name="T30" fmla="*/ 18 w 55"/>
                  <a:gd name="T31" fmla="*/ 59 h 101"/>
                  <a:gd name="T32" fmla="*/ 23 w 55"/>
                  <a:gd name="T33" fmla="*/ 9 h 101"/>
                  <a:gd name="T34" fmla="*/ 26 w 55"/>
                  <a:gd name="T35" fmla="*/ 6 h 101"/>
                  <a:gd name="T36" fmla="*/ 21 w 55"/>
                  <a:gd name="T37" fmla="*/ 59 h 101"/>
                  <a:gd name="T38" fmla="*/ 24 w 55"/>
                  <a:gd name="T39" fmla="*/ 59 h 101"/>
                  <a:gd name="T40" fmla="*/ 29 w 55"/>
                  <a:gd name="T41" fmla="*/ 5 h 101"/>
                  <a:gd name="T42" fmla="*/ 30 w 55"/>
                  <a:gd name="T43" fmla="*/ 5 h 101"/>
                  <a:gd name="T44" fmla="*/ 28 w 55"/>
                  <a:gd name="T45" fmla="*/ 58 h 101"/>
                  <a:gd name="T46" fmla="*/ 30 w 55"/>
                  <a:gd name="T47" fmla="*/ 58 h 101"/>
                  <a:gd name="T48" fmla="*/ 34 w 55"/>
                  <a:gd name="T49" fmla="*/ 0 h 101"/>
                  <a:gd name="T50" fmla="*/ 5 w 55"/>
                  <a:gd name="T51" fmla="*/ 2 h 101"/>
                  <a:gd name="T52" fmla="*/ 5 w 55"/>
                  <a:gd name="T53" fmla="*/ 4 h 1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
                  <a:gd name="T82" fmla="*/ 0 h 101"/>
                  <a:gd name="T83" fmla="*/ 55 w 55"/>
                  <a:gd name="T84" fmla="*/ 101 h 10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 h="101">
                    <a:moveTo>
                      <a:pt x="9" y="6"/>
                    </a:moveTo>
                    <a:cubicBezTo>
                      <a:pt x="6" y="34"/>
                      <a:pt x="3" y="63"/>
                      <a:pt x="1" y="90"/>
                    </a:cubicBezTo>
                    <a:cubicBezTo>
                      <a:pt x="0" y="94"/>
                      <a:pt x="5" y="92"/>
                      <a:pt x="5" y="92"/>
                    </a:cubicBezTo>
                    <a:cubicBezTo>
                      <a:pt x="7" y="65"/>
                      <a:pt x="10" y="37"/>
                      <a:pt x="12" y="10"/>
                    </a:cubicBezTo>
                    <a:cubicBezTo>
                      <a:pt x="12" y="6"/>
                      <a:pt x="16" y="6"/>
                      <a:pt x="15" y="12"/>
                    </a:cubicBezTo>
                    <a:cubicBezTo>
                      <a:pt x="14" y="37"/>
                      <a:pt x="11" y="63"/>
                      <a:pt x="10" y="88"/>
                    </a:cubicBezTo>
                    <a:cubicBezTo>
                      <a:pt x="9" y="96"/>
                      <a:pt x="12" y="94"/>
                      <a:pt x="14" y="91"/>
                    </a:cubicBezTo>
                    <a:cubicBezTo>
                      <a:pt x="16" y="64"/>
                      <a:pt x="18" y="38"/>
                      <a:pt x="20" y="13"/>
                    </a:cubicBezTo>
                    <a:cubicBezTo>
                      <a:pt x="21" y="0"/>
                      <a:pt x="25" y="7"/>
                      <a:pt x="24" y="13"/>
                    </a:cubicBezTo>
                    <a:cubicBezTo>
                      <a:pt x="22" y="38"/>
                      <a:pt x="22" y="58"/>
                      <a:pt x="20" y="84"/>
                    </a:cubicBezTo>
                    <a:cubicBezTo>
                      <a:pt x="19" y="93"/>
                      <a:pt x="20" y="95"/>
                      <a:pt x="21" y="91"/>
                    </a:cubicBezTo>
                    <a:cubicBezTo>
                      <a:pt x="24" y="66"/>
                      <a:pt x="27" y="40"/>
                      <a:pt x="29" y="15"/>
                    </a:cubicBezTo>
                    <a:cubicBezTo>
                      <a:pt x="30" y="8"/>
                      <a:pt x="27" y="11"/>
                      <a:pt x="31" y="8"/>
                    </a:cubicBezTo>
                    <a:cubicBezTo>
                      <a:pt x="34" y="10"/>
                      <a:pt x="33" y="8"/>
                      <a:pt x="33" y="14"/>
                    </a:cubicBezTo>
                    <a:cubicBezTo>
                      <a:pt x="31" y="39"/>
                      <a:pt x="30" y="63"/>
                      <a:pt x="28" y="90"/>
                    </a:cubicBezTo>
                    <a:cubicBezTo>
                      <a:pt x="27" y="100"/>
                      <a:pt x="30" y="98"/>
                      <a:pt x="30" y="92"/>
                    </a:cubicBezTo>
                    <a:cubicBezTo>
                      <a:pt x="33" y="65"/>
                      <a:pt x="34" y="39"/>
                      <a:pt x="37" y="14"/>
                    </a:cubicBezTo>
                    <a:cubicBezTo>
                      <a:pt x="38" y="4"/>
                      <a:pt x="40" y="6"/>
                      <a:pt x="42" y="10"/>
                    </a:cubicBezTo>
                    <a:cubicBezTo>
                      <a:pt x="40" y="37"/>
                      <a:pt x="37" y="65"/>
                      <a:pt x="35" y="92"/>
                    </a:cubicBezTo>
                    <a:cubicBezTo>
                      <a:pt x="35" y="98"/>
                      <a:pt x="39" y="97"/>
                      <a:pt x="40" y="91"/>
                    </a:cubicBezTo>
                    <a:cubicBezTo>
                      <a:pt x="42" y="62"/>
                      <a:pt x="44" y="16"/>
                      <a:pt x="47" y="7"/>
                    </a:cubicBezTo>
                    <a:cubicBezTo>
                      <a:pt x="52" y="2"/>
                      <a:pt x="48" y="15"/>
                      <a:pt x="50" y="7"/>
                    </a:cubicBezTo>
                    <a:cubicBezTo>
                      <a:pt x="49" y="37"/>
                      <a:pt x="47" y="61"/>
                      <a:pt x="46" y="90"/>
                    </a:cubicBezTo>
                    <a:cubicBezTo>
                      <a:pt x="46" y="101"/>
                      <a:pt x="47" y="93"/>
                      <a:pt x="48" y="90"/>
                    </a:cubicBezTo>
                    <a:lnTo>
                      <a:pt x="55" y="0"/>
                    </a:lnTo>
                    <a:lnTo>
                      <a:pt x="9" y="4"/>
                    </a:lnTo>
                    <a:lnTo>
                      <a:pt x="9" y="6"/>
                    </a:lnTo>
                    <a:close/>
                  </a:path>
                </a:pathLst>
              </a:custGeom>
              <a:solidFill>
                <a:srgbClr val="808080"/>
              </a:solidFill>
              <a:ln w="12700">
                <a:noFill/>
                <a:round/>
                <a:headEnd/>
                <a:tailEnd/>
              </a:ln>
            </p:spPr>
            <p:txBody>
              <a:bodyPr lIns="45720" tIns="46800" rIns="45720" bIns="46800" anchor="ctr"/>
              <a:lstStyle/>
              <a:p>
                <a:endParaRPr lang="en-US"/>
              </a:p>
            </p:txBody>
          </p:sp>
          <p:sp>
            <p:nvSpPr>
              <p:cNvPr id="673039" name="Freeform 271"/>
              <p:cNvSpPr>
                <a:spLocks/>
              </p:cNvSpPr>
              <p:nvPr/>
            </p:nvSpPr>
            <p:spPr bwMode="gray">
              <a:xfrm>
                <a:off x="3097" y="2544"/>
                <a:ext cx="66" cy="53"/>
              </a:xfrm>
              <a:custGeom>
                <a:avLst/>
                <a:gdLst>
                  <a:gd name="T0" fmla="*/ 1 w 114"/>
                  <a:gd name="T1" fmla="*/ 5 h 58"/>
                  <a:gd name="T2" fmla="*/ 1 w 114"/>
                  <a:gd name="T3" fmla="*/ 43 h 58"/>
                  <a:gd name="T4" fmla="*/ 4 w 114"/>
                  <a:gd name="T5" fmla="*/ 44 h 58"/>
                  <a:gd name="T6" fmla="*/ 5 w 114"/>
                  <a:gd name="T7" fmla="*/ 5 h 58"/>
                  <a:gd name="T8" fmla="*/ 8 w 114"/>
                  <a:gd name="T9" fmla="*/ 6 h 58"/>
                  <a:gd name="T10" fmla="*/ 7 w 114"/>
                  <a:gd name="T11" fmla="*/ 42 h 58"/>
                  <a:gd name="T12" fmla="*/ 10 w 114"/>
                  <a:gd name="T13" fmla="*/ 43 h 58"/>
                  <a:gd name="T14" fmla="*/ 11 w 114"/>
                  <a:gd name="T15" fmla="*/ 6 h 58"/>
                  <a:gd name="T16" fmla="*/ 14 w 114"/>
                  <a:gd name="T17" fmla="*/ 6 h 58"/>
                  <a:gd name="T18" fmla="*/ 15 w 114"/>
                  <a:gd name="T19" fmla="*/ 39 h 58"/>
                  <a:gd name="T20" fmla="*/ 17 w 114"/>
                  <a:gd name="T21" fmla="*/ 43 h 58"/>
                  <a:gd name="T22" fmla="*/ 18 w 114"/>
                  <a:gd name="T23" fmla="*/ 7 h 58"/>
                  <a:gd name="T24" fmla="*/ 19 w 114"/>
                  <a:gd name="T25" fmla="*/ 5 h 58"/>
                  <a:gd name="T26" fmla="*/ 21 w 114"/>
                  <a:gd name="T27" fmla="*/ 6 h 58"/>
                  <a:gd name="T28" fmla="*/ 21 w 114"/>
                  <a:gd name="T29" fmla="*/ 42 h 58"/>
                  <a:gd name="T30" fmla="*/ 24 w 114"/>
                  <a:gd name="T31" fmla="*/ 43 h 58"/>
                  <a:gd name="T32" fmla="*/ 24 w 114"/>
                  <a:gd name="T33" fmla="*/ 6 h 58"/>
                  <a:gd name="T34" fmla="*/ 27 w 114"/>
                  <a:gd name="T35" fmla="*/ 5 h 58"/>
                  <a:gd name="T36" fmla="*/ 28 w 114"/>
                  <a:gd name="T37" fmla="*/ 43 h 58"/>
                  <a:gd name="T38" fmla="*/ 31 w 114"/>
                  <a:gd name="T39" fmla="*/ 42 h 58"/>
                  <a:gd name="T40" fmla="*/ 32 w 114"/>
                  <a:gd name="T41" fmla="*/ 4 h 58"/>
                  <a:gd name="T42" fmla="*/ 35 w 114"/>
                  <a:gd name="T43" fmla="*/ 4 h 58"/>
                  <a:gd name="T44" fmla="*/ 35 w 114"/>
                  <a:gd name="T45" fmla="*/ 44 h 58"/>
                  <a:gd name="T46" fmla="*/ 38 w 114"/>
                  <a:gd name="T47" fmla="*/ 41 h 58"/>
                  <a:gd name="T48" fmla="*/ 38 w 114"/>
                  <a:gd name="T49" fmla="*/ 0 h 58"/>
                  <a:gd name="T50" fmla="*/ 1 w 114"/>
                  <a:gd name="T51" fmla="*/ 4 h 58"/>
                  <a:gd name="T52" fmla="*/ 1 w 114"/>
                  <a:gd name="T53" fmla="*/ 5 h 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4"/>
                  <a:gd name="T82" fmla="*/ 0 h 58"/>
                  <a:gd name="T83" fmla="*/ 114 w 114"/>
                  <a:gd name="T84" fmla="*/ 58 h 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4" h="58">
                    <a:moveTo>
                      <a:pt x="4" y="5"/>
                    </a:moveTo>
                    <a:cubicBezTo>
                      <a:pt x="3" y="20"/>
                      <a:pt x="0" y="36"/>
                      <a:pt x="1" y="51"/>
                    </a:cubicBezTo>
                    <a:cubicBezTo>
                      <a:pt x="1" y="53"/>
                      <a:pt x="12" y="52"/>
                      <a:pt x="12" y="52"/>
                    </a:cubicBezTo>
                    <a:cubicBezTo>
                      <a:pt x="12" y="37"/>
                      <a:pt x="11" y="22"/>
                      <a:pt x="13" y="7"/>
                    </a:cubicBezTo>
                    <a:cubicBezTo>
                      <a:pt x="13" y="5"/>
                      <a:pt x="22" y="5"/>
                      <a:pt x="22" y="8"/>
                    </a:cubicBezTo>
                    <a:cubicBezTo>
                      <a:pt x="22" y="22"/>
                      <a:pt x="20" y="36"/>
                      <a:pt x="21" y="50"/>
                    </a:cubicBezTo>
                    <a:cubicBezTo>
                      <a:pt x="21" y="54"/>
                      <a:pt x="29" y="53"/>
                      <a:pt x="31" y="51"/>
                    </a:cubicBezTo>
                    <a:cubicBezTo>
                      <a:pt x="32" y="36"/>
                      <a:pt x="32" y="22"/>
                      <a:pt x="33" y="8"/>
                    </a:cubicBezTo>
                    <a:cubicBezTo>
                      <a:pt x="33" y="1"/>
                      <a:pt x="43" y="5"/>
                      <a:pt x="43" y="8"/>
                    </a:cubicBezTo>
                    <a:cubicBezTo>
                      <a:pt x="42" y="22"/>
                      <a:pt x="45" y="33"/>
                      <a:pt x="45" y="47"/>
                    </a:cubicBezTo>
                    <a:cubicBezTo>
                      <a:pt x="45" y="52"/>
                      <a:pt x="47" y="53"/>
                      <a:pt x="51" y="51"/>
                    </a:cubicBezTo>
                    <a:cubicBezTo>
                      <a:pt x="52" y="37"/>
                      <a:pt x="54" y="23"/>
                      <a:pt x="54" y="9"/>
                    </a:cubicBezTo>
                    <a:cubicBezTo>
                      <a:pt x="54" y="5"/>
                      <a:pt x="48" y="7"/>
                      <a:pt x="57" y="5"/>
                    </a:cubicBezTo>
                    <a:cubicBezTo>
                      <a:pt x="64" y="6"/>
                      <a:pt x="62" y="5"/>
                      <a:pt x="64" y="8"/>
                    </a:cubicBezTo>
                    <a:cubicBezTo>
                      <a:pt x="65" y="22"/>
                      <a:pt x="63" y="35"/>
                      <a:pt x="64" y="50"/>
                    </a:cubicBezTo>
                    <a:cubicBezTo>
                      <a:pt x="64" y="55"/>
                      <a:pt x="72" y="54"/>
                      <a:pt x="72" y="51"/>
                    </a:cubicBezTo>
                    <a:cubicBezTo>
                      <a:pt x="72" y="36"/>
                      <a:pt x="72" y="22"/>
                      <a:pt x="73" y="8"/>
                    </a:cubicBezTo>
                    <a:cubicBezTo>
                      <a:pt x="73" y="3"/>
                      <a:pt x="79" y="4"/>
                      <a:pt x="82" y="6"/>
                    </a:cubicBezTo>
                    <a:cubicBezTo>
                      <a:pt x="83" y="21"/>
                      <a:pt x="82" y="36"/>
                      <a:pt x="84" y="51"/>
                    </a:cubicBezTo>
                    <a:cubicBezTo>
                      <a:pt x="84" y="54"/>
                      <a:pt x="93" y="53"/>
                      <a:pt x="93" y="50"/>
                    </a:cubicBezTo>
                    <a:cubicBezTo>
                      <a:pt x="93" y="34"/>
                      <a:pt x="91" y="9"/>
                      <a:pt x="96" y="4"/>
                    </a:cubicBezTo>
                    <a:cubicBezTo>
                      <a:pt x="106" y="1"/>
                      <a:pt x="100" y="8"/>
                      <a:pt x="103" y="4"/>
                    </a:cubicBezTo>
                    <a:cubicBezTo>
                      <a:pt x="104" y="20"/>
                      <a:pt x="103" y="36"/>
                      <a:pt x="105" y="52"/>
                    </a:cubicBezTo>
                    <a:cubicBezTo>
                      <a:pt x="106" y="58"/>
                      <a:pt x="112" y="51"/>
                      <a:pt x="112" y="49"/>
                    </a:cubicBezTo>
                    <a:lnTo>
                      <a:pt x="114" y="0"/>
                    </a:lnTo>
                    <a:lnTo>
                      <a:pt x="4" y="4"/>
                    </a:lnTo>
                    <a:lnTo>
                      <a:pt x="4" y="5"/>
                    </a:lnTo>
                    <a:close/>
                  </a:path>
                </a:pathLst>
              </a:custGeom>
              <a:solidFill>
                <a:srgbClr val="808080"/>
              </a:solidFill>
              <a:ln w="12700">
                <a:noFill/>
                <a:round/>
                <a:headEnd/>
                <a:tailEnd/>
              </a:ln>
            </p:spPr>
            <p:txBody>
              <a:bodyPr lIns="45720" tIns="46800" rIns="45720" bIns="46800" anchor="ctr"/>
              <a:lstStyle/>
              <a:p>
                <a:endParaRPr lang="en-US"/>
              </a:p>
            </p:txBody>
          </p:sp>
          <p:sp>
            <p:nvSpPr>
              <p:cNvPr id="673040" name="Freeform 272"/>
              <p:cNvSpPr>
                <a:spLocks/>
              </p:cNvSpPr>
              <p:nvPr/>
            </p:nvSpPr>
            <p:spPr bwMode="gray">
              <a:xfrm>
                <a:off x="2682" y="2446"/>
                <a:ext cx="478" cy="97"/>
              </a:xfrm>
              <a:custGeom>
                <a:avLst/>
                <a:gdLst>
                  <a:gd name="T0" fmla="*/ 0 w 522"/>
                  <a:gd name="T1" fmla="*/ 5 h 106"/>
                  <a:gd name="T2" fmla="*/ 226 w 522"/>
                  <a:gd name="T3" fmla="*/ 1 h 106"/>
                  <a:gd name="T4" fmla="*/ 254 w 522"/>
                  <a:gd name="T5" fmla="*/ 1 h 106"/>
                  <a:gd name="T6" fmla="*/ 438 w 522"/>
                  <a:gd name="T7" fmla="*/ 84 h 106"/>
                  <a:gd name="T8" fmla="*/ 128 w 522"/>
                  <a:gd name="T9" fmla="*/ 89 h 106"/>
                  <a:gd name="T10" fmla="*/ 0 w 522"/>
                  <a:gd name="T11" fmla="*/ 5 h 106"/>
                  <a:gd name="T12" fmla="*/ 0 60000 65536"/>
                  <a:gd name="T13" fmla="*/ 0 60000 65536"/>
                  <a:gd name="T14" fmla="*/ 0 60000 65536"/>
                  <a:gd name="T15" fmla="*/ 0 60000 65536"/>
                  <a:gd name="T16" fmla="*/ 0 60000 65536"/>
                  <a:gd name="T17" fmla="*/ 0 60000 65536"/>
                  <a:gd name="T18" fmla="*/ 0 w 522"/>
                  <a:gd name="T19" fmla="*/ 0 h 106"/>
                  <a:gd name="T20" fmla="*/ 522 w 522"/>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522" h="106">
                    <a:moveTo>
                      <a:pt x="0" y="7"/>
                    </a:moveTo>
                    <a:cubicBezTo>
                      <a:pt x="48" y="6"/>
                      <a:pt x="217" y="0"/>
                      <a:pt x="270" y="1"/>
                    </a:cubicBezTo>
                    <a:lnTo>
                      <a:pt x="302" y="1"/>
                    </a:lnTo>
                    <a:lnTo>
                      <a:pt x="522" y="101"/>
                    </a:lnTo>
                    <a:lnTo>
                      <a:pt x="153" y="106"/>
                    </a:lnTo>
                    <a:lnTo>
                      <a:pt x="0" y="7"/>
                    </a:lnTo>
                    <a:close/>
                  </a:path>
                </a:pathLst>
              </a:custGeom>
              <a:gradFill rotWithShape="1">
                <a:gsLst>
                  <a:gs pos="0">
                    <a:srgbClr val="5F5F5F">
                      <a:alpha val="28998"/>
                    </a:srgbClr>
                  </a:gs>
                  <a:gs pos="100000">
                    <a:srgbClr val="2C2C2C">
                      <a:alpha val="35001"/>
                    </a:srgbClr>
                  </a:gs>
                </a:gsLst>
                <a:lin ang="5400000" scaled="1"/>
              </a:gradFill>
              <a:ln w="12700">
                <a:noFill/>
                <a:round/>
                <a:headEnd/>
                <a:tailEnd/>
              </a:ln>
            </p:spPr>
            <p:txBody>
              <a:bodyPr lIns="45720" tIns="46800" rIns="45720" bIns="46800" anchor="ctr"/>
              <a:lstStyle/>
              <a:p>
                <a:endParaRPr lang="en-US"/>
              </a:p>
            </p:txBody>
          </p:sp>
          <p:grpSp>
            <p:nvGrpSpPr>
              <p:cNvPr id="673195" name="Group 273"/>
              <p:cNvGrpSpPr>
                <a:grpSpLocks/>
              </p:cNvGrpSpPr>
              <p:nvPr/>
            </p:nvGrpSpPr>
            <p:grpSpPr bwMode="auto">
              <a:xfrm rot="273299">
                <a:off x="3053" y="2407"/>
                <a:ext cx="74" cy="321"/>
                <a:chOff x="672" y="474"/>
                <a:chExt cx="81" cy="351"/>
              </a:xfrm>
            </p:grpSpPr>
            <p:grpSp>
              <p:nvGrpSpPr>
                <p:cNvPr id="673197" name="Group 274"/>
                <p:cNvGrpSpPr>
                  <a:grpSpLocks/>
                </p:cNvGrpSpPr>
                <p:nvPr/>
              </p:nvGrpSpPr>
              <p:grpSpPr bwMode="auto">
                <a:xfrm>
                  <a:off x="672" y="602"/>
                  <a:ext cx="81" cy="223"/>
                  <a:chOff x="378" y="431"/>
                  <a:chExt cx="57" cy="157"/>
                </a:xfrm>
              </p:grpSpPr>
              <p:sp>
                <p:nvSpPr>
                  <p:cNvPr id="129299" name="Freeform 275"/>
                  <p:cNvSpPr>
                    <a:spLocks/>
                  </p:cNvSpPr>
                  <p:nvPr/>
                </p:nvSpPr>
                <p:spPr bwMode="gray">
                  <a:xfrm>
                    <a:off x="378" y="430"/>
                    <a:ext cx="57" cy="157"/>
                  </a:xfrm>
                  <a:custGeom>
                    <a:avLst/>
                    <a:gdLst/>
                    <a:ahLst/>
                    <a:cxnLst>
                      <a:cxn ang="0">
                        <a:pos x="57" y="13"/>
                      </a:cxn>
                      <a:cxn ang="0">
                        <a:pos x="0" y="16"/>
                      </a:cxn>
                      <a:cxn ang="0">
                        <a:pos x="3" y="139"/>
                      </a:cxn>
                      <a:cxn ang="0">
                        <a:pos x="53" y="139"/>
                      </a:cxn>
                      <a:cxn ang="0">
                        <a:pos x="57" y="13"/>
                      </a:cxn>
                    </a:cxnLst>
                    <a:rect l="0" t="0" r="r" b="b"/>
                    <a:pathLst>
                      <a:path w="57" h="157">
                        <a:moveTo>
                          <a:pt x="57" y="13"/>
                        </a:moveTo>
                        <a:cubicBezTo>
                          <a:pt x="57" y="1"/>
                          <a:pt x="0" y="0"/>
                          <a:pt x="0" y="16"/>
                        </a:cubicBezTo>
                        <a:cubicBezTo>
                          <a:pt x="0" y="60"/>
                          <a:pt x="3" y="103"/>
                          <a:pt x="3" y="139"/>
                        </a:cubicBezTo>
                        <a:cubicBezTo>
                          <a:pt x="4" y="157"/>
                          <a:pt x="50" y="157"/>
                          <a:pt x="53" y="139"/>
                        </a:cubicBezTo>
                        <a:cubicBezTo>
                          <a:pt x="53" y="119"/>
                          <a:pt x="57" y="35"/>
                          <a:pt x="57" y="13"/>
                        </a:cubicBezTo>
                        <a:close/>
                      </a:path>
                    </a:pathLst>
                  </a:custGeom>
                  <a:gradFill rotWithShape="1">
                    <a:gsLst>
                      <a:gs pos="0">
                        <a:srgbClr val="5F5F5F"/>
                      </a:gs>
                      <a:gs pos="50000">
                        <a:schemeClr val="bg2"/>
                      </a:gs>
                      <a:gs pos="100000">
                        <a:srgbClr val="5F5F5F"/>
                      </a:gs>
                    </a:gsLst>
                    <a:lin ang="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673044" name="Freeform 276"/>
                  <p:cNvSpPr>
                    <a:spLocks/>
                  </p:cNvSpPr>
                  <p:nvPr/>
                </p:nvSpPr>
                <p:spPr bwMode="gray">
                  <a:xfrm>
                    <a:off x="385" y="434"/>
                    <a:ext cx="43" cy="20"/>
                  </a:xfrm>
                  <a:custGeom>
                    <a:avLst/>
                    <a:gdLst>
                      <a:gd name="T0" fmla="*/ 41 w 43"/>
                      <a:gd name="T1" fmla="*/ 10 h 20"/>
                      <a:gd name="T2" fmla="*/ 0 w 43"/>
                      <a:gd name="T3" fmla="*/ 11 h 20"/>
                      <a:gd name="T4" fmla="*/ 41 w 43"/>
                      <a:gd name="T5" fmla="*/ 10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1" y="10"/>
                        </a:moveTo>
                        <a:cubicBezTo>
                          <a:pt x="43" y="0"/>
                          <a:pt x="1" y="0"/>
                          <a:pt x="0" y="11"/>
                        </a:cubicBezTo>
                        <a:cubicBezTo>
                          <a:pt x="1" y="18"/>
                          <a:pt x="41" y="20"/>
                          <a:pt x="41" y="10"/>
                        </a:cubicBezTo>
                        <a:close/>
                      </a:path>
                    </a:pathLst>
                  </a:custGeom>
                  <a:solidFill>
                    <a:schemeClr val="accent2"/>
                  </a:solidFill>
                  <a:ln w="12700">
                    <a:noFill/>
                    <a:round/>
                    <a:headEnd/>
                    <a:tailEnd/>
                  </a:ln>
                </p:spPr>
                <p:txBody>
                  <a:bodyPr lIns="45720" tIns="46800" rIns="45720" bIns="46800" anchor="ctr"/>
                  <a:lstStyle/>
                  <a:p>
                    <a:endParaRPr lang="en-US"/>
                  </a:p>
                </p:txBody>
              </p:sp>
            </p:grpSp>
            <p:grpSp>
              <p:nvGrpSpPr>
                <p:cNvPr id="673201" name="Group 277"/>
                <p:cNvGrpSpPr>
                  <a:grpSpLocks/>
                </p:cNvGrpSpPr>
                <p:nvPr/>
              </p:nvGrpSpPr>
              <p:grpSpPr bwMode="auto">
                <a:xfrm>
                  <a:off x="679" y="474"/>
                  <a:ext cx="68" cy="159"/>
                  <a:chOff x="378" y="431"/>
                  <a:chExt cx="57" cy="157"/>
                </a:xfrm>
              </p:grpSpPr>
              <p:sp>
                <p:nvSpPr>
                  <p:cNvPr id="129302" name="Freeform 278"/>
                  <p:cNvSpPr>
                    <a:spLocks/>
                  </p:cNvSpPr>
                  <p:nvPr/>
                </p:nvSpPr>
                <p:spPr bwMode="gray">
                  <a:xfrm>
                    <a:off x="375" y="429"/>
                    <a:ext cx="60" cy="157"/>
                  </a:xfrm>
                  <a:custGeom>
                    <a:avLst/>
                    <a:gdLst/>
                    <a:ahLst/>
                    <a:cxnLst>
                      <a:cxn ang="0">
                        <a:pos x="57" y="13"/>
                      </a:cxn>
                      <a:cxn ang="0">
                        <a:pos x="0" y="16"/>
                      </a:cxn>
                      <a:cxn ang="0">
                        <a:pos x="3" y="139"/>
                      </a:cxn>
                      <a:cxn ang="0">
                        <a:pos x="53" y="139"/>
                      </a:cxn>
                      <a:cxn ang="0">
                        <a:pos x="57" y="13"/>
                      </a:cxn>
                    </a:cxnLst>
                    <a:rect l="0" t="0" r="r" b="b"/>
                    <a:pathLst>
                      <a:path w="57" h="157">
                        <a:moveTo>
                          <a:pt x="57" y="13"/>
                        </a:moveTo>
                        <a:cubicBezTo>
                          <a:pt x="57" y="1"/>
                          <a:pt x="0" y="0"/>
                          <a:pt x="0" y="16"/>
                        </a:cubicBezTo>
                        <a:cubicBezTo>
                          <a:pt x="0" y="60"/>
                          <a:pt x="3" y="103"/>
                          <a:pt x="3" y="139"/>
                        </a:cubicBezTo>
                        <a:cubicBezTo>
                          <a:pt x="4" y="157"/>
                          <a:pt x="50" y="157"/>
                          <a:pt x="53" y="139"/>
                        </a:cubicBezTo>
                        <a:cubicBezTo>
                          <a:pt x="53" y="119"/>
                          <a:pt x="57" y="35"/>
                          <a:pt x="57" y="13"/>
                        </a:cubicBezTo>
                        <a:close/>
                      </a:path>
                    </a:pathLst>
                  </a:custGeom>
                  <a:gradFill rotWithShape="1">
                    <a:gsLst>
                      <a:gs pos="0">
                        <a:srgbClr val="5F5F5F"/>
                      </a:gs>
                      <a:gs pos="50000">
                        <a:schemeClr val="bg2"/>
                      </a:gs>
                      <a:gs pos="100000">
                        <a:srgbClr val="5F5F5F"/>
                      </a:gs>
                    </a:gsLst>
                    <a:lin ang="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673047" name="Freeform 279"/>
                  <p:cNvSpPr>
                    <a:spLocks/>
                  </p:cNvSpPr>
                  <p:nvPr/>
                </p:nvSpPr>
                <p:spPr bwMode="gray">
                  <a:xfrm>
                    <a:off x="385" y="434"/>
                    <a:ext cx="43" cy="20"/>
                  </a:xfrm>
                  <a:custGeom>
                    <a:avLst/>
                    <a:gdLst>
                      <a:gd name="T0" fmla="*/ 41 w 43"/>
                      <a:gd name="T1" fmla="*/ 10 h 20"/>
                      <a:gd name="T2" fmla="*/ 0 w 43"/>
                      <a:gd name="T3" fmla="*/ 11 h 20"/>
                      <a:gd name="T4" fmla="*/ 41 w 43"/>
                      <a:gd name="T5" fmla="*/ 10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1" y="10"/>
                        </a:moveTo>
                        <a:cubicBezTo>
                          <a:pt x="43" y="0"/>
                          <a:pt x="1" y="0"/>
                          <a:pt x="0" y="11"/>
                        </a:cubicBezTo>
                        <a:cubicBezTo>
                          <a:pt x="1" y="18"/>
                          <a:pt x="41" y="20"/>
                          <a:pt x="41" y="10"/>
                        </a:cubicBezTo>
                        <a:close/>
                      </a:path>
                    </a:pathLst>
                  </a:custGeom>
                  <a:solidFill>
                    <a:schemeClr val="accent2"/>
                  </a:solidFill>
                  <a:ln w="12700">
                    <a:noFill/>
                    <a:round/>
                    <a:headEnd/>
                    <a:tailEnd/>
                  </a:ln>
                </p:spPr>
                <p:txBody>
                  <a:bodyPr lIns="45720" tIns="46800" rIns="45720" bIns="46800" anchor="ctr"/>
                  <a:lstStyle/>
                  <a:p>
                    <a:endParaRPr lang="en-US"/>
                  </a:p>
                </p:txBody>
              </p:sp>
            </p:grpSp>
            <p:sp>
              <p:nvSpPr>
                <p:cNvPr id="673048" name="Freeform 280"/>
                <p:cNvSpPr>
                  <a:spLocks/>
                </p:cNvSpPr>
                <p:nvPr/>
              </p:nvSpPr>
              <p:spPr bwMode="gray">
                <a:xfrm>
                  <a:off x="683" y="517"/>
                  <a:ext cx="60" cy="11"/>
                </a:xfrm>
                <a:custGeom>
                  <a:avLst/>
                  <a:gdLst>
                    <a:gd name="T0" fmla="*/ 0 w 60"/>
                    <a:gd name="T1" fmla="*/ 0 h 11"/>
                    <a:gd name="T2" fmla="*/ 60 w 60"/>
                    <a:gd name="T3" fmla="*/ 2 h 11"/>
                    <a:gd name="T4" fmla="*/ 0 60000 65536"/>
                    <a:gd name="T5" fmla="*/ 0 60000 65536"/>
                    <a:gd name="T6" fmla="*/ 0 w 60"/>
                    <a:gd name="T7" fmla="*/ 0 h 11"/>
                    <a:gd name="T8" fmla="*/ 60 w 60"/>
                    <a:gd name="T9" fmla="*/ 11 h 11"/>
                  </a:gdLst>
                  <a:ahLst/>
                  <a:cxnLst>
                    <a:cxn ang="T4">
                      <a:pos x="T0" y="T1"/>
                    </a:cxn>
                    <a:cxn ang="T5">
                      <a:pos x="T2" y="T3"/>
                    </a:cxn>
                  </a:cxnLst>
                  <a:rect l="T6" t="T7" r="T8" b="T9"/>
                  <a:pathLst>
                    <a:path w="60" h="11">
                      <a:moveTo>
                        <a:pt x="0" y="0"/>
                      </a:moveTo>
                      <a:cubicBezTo>
                        <a:pt x="18" y="11"/>
                        <a:pt x="43" y="8"/>
                        <a:pt x="60" y="2"/>
                      </a:cubicBezTo>
                    </a:path>
                  </a:pathLst>
                </a:custGeom>
                <a:noFill/>
                <a:ln w="9525">
                  <a:solidFill>
                    <a:srgbClr val="5F5F5F"/>
                  </a:solidFill>
                  <a:round/>
                  <a:headEnd/>
                  <a:tailEnd/>
                </a:ln>
              </p:spPr>
              <p:txBody>
                <a:bodyPr lIns="45720" tIns="46800" rIns="45720" bIns="46800" anchor="ctr"/>
                <a:lstStyle/>
                <a:p>
                  <a:endParaRPr lang="en-US"/>
                </a:p>
              </p:txBody>
            </p:sp>
            <p:sp>
              <p:nvSpPr>
                <p:cNvPr id="673049" name="Freeform 281"/>
                <p:cNvSpPr>
                  <a:spLocks/>
                </p:cNvSpPr>
                <p:nvPr/>
              </p:nvSpPr>
              <p:spPr bwMode="gray">
                <a:xfrm>
                  <a:off x="679" y="632"/>
                  <a:ext cx="70" cy="13"/>
                </a:xfrm>
                <a:custGeom>
                  <a:avLst/>
                  <a:gdLst>
                    <a:gd name="T0" fmla="*/ 0 w 70"/>
                    <a:gd name="T1" fmla="*/ 1 h 13"/>
                    <a:gd name="T2" fmla="*/ 70 w 70"/>
                    <a:gd name="T3" fmla="*/ 0 h 13"/>
                    <a:gd name="T4" fmla="*/ 0 60000 65536"/>
                    <a:gd name="T5" fmla="*/ 0 60000 65536"/>
                    <a:gd name="T6" fmla="*/ 0 w 70"/>
                    <a:gd name="T7" fmla="*/ 0 h 13"/>
                    <a:gd name="T8" fmla="*/ 70 w 70"/>
                    <a:gd name="T9" fmla="*/ 13 h 13"/>
                  </a:gdLst>
                  <a:ahLst/>
                  <a:cxnLst>
                    <a:cxn ang="T4">
                      <a:pos x="T0" y="T1"/>
                    </a:cxn>
                    <a:cxn ang="T5">
                      <a:pos x="T2" y="T3"/>
                    </a:cxn>
                  </a:cxnLst>
                  <a:rect l="T6" t="T7" r="T8" b="T9"/>
                  <a:pathLst>
                    <a:path w="70" h="13">
                      <a:moveTo>
                        <a:pt x="0" y="1"/>
                      </a:moveTo>
                      <a:cubicBezTo>
                        <a:pt x="16" y="13"/>
                        <a:pt x="49" y="12"/>
                        <a:pt x="70" y="0"/>
                      </a:cubicBezTo>
                    </a:path>
                  </a:pathLst>
                </a:custGeom>
                <a:noFill/>
                <a:ln w="9525">
                  <a:solidFill>
                    <a:srgbClr val="5F5F5F"/>
                  </a:solidFill>
                  <a:round/>
                  <a:headEnd/>
                  <a:tailEnd/>
                </a:ln>
              </p:spPr>
              <p:txBody>
                <a:bodyPr lIns="45720" tIns="46800" rIns="45720" bIns="46800" anchor="ctr"/>
                <a:lstStyle/>
                <a:p>
                  <a:endParaRPr lang="en-US"/>
                </a:p>
              </p:txBody>
            </p:sp>
            <p:sp>
              <p:nvSpPr>
                <p:cNvPr id="673050" name="Freeform 282"/>
                <p:cNvSpPr>
                  <a:spLocks/>
                </p:cNvSpPr>
                <p:nvPr/>
              </p:nvSpPr>
              <p:spPr bwMode="gray">
                <a:xfrm>
                  <a:off x="677" y="707"/>
                  <a:ext cx="70" cy="13"/>
                </a:xfrm>
                <a:custGeom>
                  <a:avLst/>
                  <a:gdLst>
                    <a:gd name="T0" fmla="*/ 0 w 70"/>
                    <a:gd name="T1" fmla="*/ 1 h 13"/>
                    <a:gd name="T2" fmla="*/ 70 w 70"/>
                    <a:gd name="T3" fmla="*/ 0 h 13"/>
                    <a:gd name="T4" fmla="*/ 0 60000 65536"/>
                    <a:gd name="T5" fmla="*/ 0 60000 65536"/>
                    <a:gd name="T6" fmla="*/ 0 w 70"/>
                    <a:gd name="T7" fmla="*/ 0 h 13"/>
                    <a:gd name="T8" fmla="*/ 70 w 70"/>
                    <a:gd name="T9" fmla="*/ 13 h 13"/>
                  </a:gdLst>
                  <a:ahLst/>
                  <a:cxnLst>
                    <a:cxn ang="T4">
                      <a:pos x="T0" y="T1"/>
                    </a:cxn>
                    <a:cxn ang="T5">
                      <a:pos x="T2" y="T3"/>
                    </a:cxn>
                  </a:cxnLst>
                  <a:rect l="T6" t="T7" r="T8" b="T9"/>
                  <a:pathLst>
                    <a:path w="70" h="13">
                      <a:moveTo>
                        <a:pt x="0" y="1"/>
                      </a:moveTo>
                      <a:cubicBezTo>
                        <a:pt x="16" y="13"/>
                        <a:pt x="49" y="12"/>
                        <a:pt x="70" y="0"/>
                      </a:cubicBezTo>
                    </a:path>
                  </a:pathLst>
                </a:custGeom>
                <a:noFill/>
                <a:ln w="9525">
                  <a:solidFill>
                    <a:srgbClr val="5F5F5F"/>
                  </a:solidFill>
                  <a:round/>
                  <a:headEnd/>
                  <a:tailEnd/>
                </a:ln>
              </p:spPr>
              <p:txBody>
                <a:bodyPr lIns="45720" tIns="46800" rIns="45720" bIns="46800" anchor="ctr"/>
                <a:lstStyle/>
                <a:p>
                  <a:endParaRPr lang="en-US"/>
                </a:p>
              </p:txBody>
            </p:sp>
          </p:grpSp>
          <p:grpSp>
            <p:nvGrpSpPr>
              <p:cNvPr id="673220" name="Group 283"/>
              <p:cNvGrpSpPr>
                <a:grpSpLocks/>
              </p:cNvGrpSpPr>
              <p:nvPr/>
            </p:nvGrpSpPr>
            <p:grpSpPr bwMode="auto">
              <a:xfrm rot="195174">
                <a:off x="2963" y="2402"/>
                <a:ext cx="76" cy="331"/>
                <a:chOff x="577" y="472"/>
                <a:chExt cx="81" cy="351"/>
              </a:xfrm>
            </p:grpSpPr>
            <p:grpSp>
              <p:nvGrpSpPr>
                <p:cNvPr id="673221" name="Group 284"/>
                <p:cNvGrpSpPr>
                  <a:grpSpLocks/>
                </p:cNvGrpSpPr>
                <p:nvPr/>
              </p:nvGrpSpPr>
              <p:grpSpPr bwMode="auto">
                <a:xfrm>
                  <a:off x="577" y="600"/>
                  <a:ext cx="81" cy="223"/>
                  <a:chOff x="378" y="431"/>
                  <a:chExt cx="57" cy="157"/>
                </a:xfrm>
              </p:grpSpPr>
              <p:sp>
                <p:nvSpPr>
                  <p:cNvPr id="129309" name="Freeform 285"/>
                  <p:cNvSpPr>
                    <a:spLocks/>
                  </p:cNvSpPr>
                  <p:nvPr/>
                </p:nvSpPr>
                <p:spPr bwMode="gray">
                  <a:xfrm>
                    <a:off x="378" y="431"/>
                    <a:ext cx="57" cy="157"/>
                  </a:xfrm>
                  <a:custGeom>
                    <a:avLst/>
                    <a:gdLst/>
                    <a:ahLst/>
                    <a:cxnLst>
                      <a:cxn ang="0">
                        <a:pos x="57" y="13"/>
                      </a:cxn>
                      <a:cxn ang="0">
                        <a:pos x="0" y="16"/>
                      </a:cxn>
                      <a:cxn ang="0">
                        <a:pos x="3" y="139"/>
                      </a:cxn>
                      <a:cxn ang="0">
                        <a:pos x="53" y="139"/>
                      </a:cxn>
                      <a:cxn ang="0">
                        <a:pos x="57" y="13"/>
                      </a:cxn>
                    </a:cxnLst>
                    <a:rect l="0" t="0" r="r" b="b"/>
                    <a:pathLst>
                      <a:path w="57" h="157">
                        <a:moveTo>
                          <a:pt x="57" y="13"/>
                        </a:moveTo>
                        <a:cubicBezTo>
                          <a:pt x="57" y="1"/>
                          <a:pt x="0" y="0"/>
                          <a:pt x="0" y="16"/>
                        </a:cubicBezTo>
                        <a:cubicBezTo>
                          <a:pt x="0" y="60"/>
                          <a:pt x="3" y="103"/>
                          <a:pt x="3" y="139"/>
                        </a:cubicBezTo>
                        <a:cubicBezTo>
                          <a:pt x="4" y="157"/>
                          <a:pt x="50" y="157"/>
                          <a:pt x="53" y="139"/>
                        </a:cubicBezTo>
                        <a:cubicBezTo>
                          <a:pt x="53" y="119"/>
                          <a:pt x="57" y="35"/>
                          <a:pt x="57" y="13"/>
                        </a:cubicBezTo>
                        <a:close/>
                      </a:path>
                    </a:pathLst>
                  </a:custGeom>
                  <a:gradFill rotWithShape="1">
                    <a:gsLst>
                      <a:gs pos="0">
                        <a:srgbClr val="5F5F5F"/>
                      </a:gs>
                      <a:gs pos="50000">
                        <a:schemeClr val="bg2"/>
                      </a:gs>
                      <a:gs pos="100000">
                        <a:srgbClr val="5F5F5F"/>
                      </a:gs>
                    </a:gsLst>
                    <a:lin ang="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673054" name="Freeform 286"/>
                  <p:cNvSpPr>
                    <a:spLocks/>
                  </p:cNvSpPr>
                  <p:nvPr/>
                </p:nvSpPr>
                <p:spPr bwMode="gray">
                  <a:xfrm>
                    <a:off x="385" y="434"/>
                    <a:ext cx="43" cy="20"/>
                  </a:xfrm>
                  <a:custGeom>
                    <a:avLst/>
                    <a:gdLst>
                      <a:gd name="T0" fmla="*/ 41 w 43"/>
                      <a:gd name="T1" fmla="*/ 10 h 20"/>
                      <a:gd name="T2" fmla="*/ 0 w 43"/>
                      <a:gd name="T3" fmla="*/ 11 h 20"/>
                      <a:gd name="T4" fmla="*/ 41 w 43"/>
                      <a:gd name="T5" fmla="*/ 10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1" y="10"/>
                        </a:moveTo>
                        <a:cubicBezTo>
                          <a:pt x="43" y="0"/>
                          <a:pt x="1" y="0"/>
                          <a:pt x="0" y="11"/>
                        </a:cubicBezTo>
                        <a:cubicBezTo>
                          <a:pt x="1" y="18"/>
                          <a:pt x="41" y="20"/>
                          <a:pt x="41" y="10"/>
                        </a:cubicBezTo>
                        <a:close/>
                      </a:path>
                    </a:pathLst>
                  </a:custGeom>
                  <a:solidFill>
                    <a:schemeClr val="accent2"/>
                  </a:solidFill>
                  <a:ln w="12700">
                    <a:noFill/>
                    <a:round/>
                    <a:headEnd/>
                    <a:tailEnd/>
                  </a:ln>
                </p:spPr>
                <p:txBody>
                  <a:bodyPr lIns="45720" tIns="46800" rIns="45720" bIns="46800" anchor="ctr"/>
                  <a:lstStyle/>
                  <a:p>
                    <a:endParaRPr lang="en-US"/>
                  </a:p>
                </p:txBody>
              </p:sp>
            </p:grpSp>
            <p:grpSp>
              <p:nvGrpSpPr>
                <p:cNvPr id="673222" name="Group 287"/>
                <p:cNvGrpSpPr>
                  <a:grpSpLocks/>
                </p:cNvGrpSpPr>
                <p:nvPr/>
              </p:nvGrpSpPr>
              <p:grpSpPr bwMode="auto">
                <a:xfrm>
                  <a:off x="583" y="472"/>
                  <a:ext cx="68" cy="159"/>
                  <a:chOff x="378" y="431"/>
                  <a:chExt cx="57" cy="157"/>
                </a:xfrm>
              </p:grpSpPr>
              <p:sp>
                <p:nvSpPr>
                  <p:cNvPr id="129312" name="Freeform 288"/>
                  <p:cNvSpPr>
                    <a:spLocks/>
                  </p:cNvSpPr>
                  <p:nvPr/>
                </p:nvSpPr>
                <p:spPr bwMode="gray">
                  <a:xfrm>
                    <a:off x="378" y="429"/>
                    <a:ext cx="54" cy="157"/>
                  </a:xfrm>
                  <a:custGeom>
                    <a:avLst/>
                    <a:gdLst/>
                    <a:ahLst/>
                    <a:cxnLst>
                      <a:cxn ang="0">
                        <a:pos x="57" y="13"/>
                      </a:cxn>
                      <a:cxn ang="0">
                        <a:pos x="0" y="16"/>
                      </a:cxn>
                      <a:cxn ang="0">
                        <a:pos x="3" y="139"/>
                      </a:cxn>
                      <a:cxn ang="0">
                        <a:pos x="53" y="139"/>
                      </a:cxn>
                      <a:cxn ang="0">
                        <a:pos x="57" y="13"/>
                      </a:cxn>
                    </a:cxnLst>
                    <a:rect l="0" t="0" r="r" b="b"/>
                    <a:pathLst>
                      <a:path w="57" h="157">
                        <a:moveTo>
                          <a:pt x="57" y="13"/>
                        </a:moveTo>
                        <a:cubicBezTo>
                          <a:pt x="57" y="1"/>
                          <a:pt x="0" y="0"/>
                          <a:pt x="0" y="16"/>
                        </a:cubicBezTo>
                        <a:cubicBezTo>
                          <a:pt x="0" y="60"/>
                          <a:pt x="3" y="103"/>
                          <a:pt x="3" y="139"/>
                        </a:cubicBezTo>
                        <a:cubicBezTo>
                          <a:pt x="4" y="157"/>
                          <a:pt x="50" y="157"/>
                          <a:pt x="53" y="139"/>
                        </a:cubicBezTo>
                        <a:cubicBezTo>
                          <a:pt x="53" y="119"/>
                          <a:pt x="57" y="35"/>
                          <a:pt x="57" y="13"/>
                        </a:cubicBezTo>
                        <a:close/>
                      </a:path>
                    </a:pathLst>
                  </a:custGeom>
                  <a:gradFill rotWithShape="1">
                    <a:gsLst>
                      <a:gs pos="0">
                        <a:srgbClr val="5F5F5F"/>
                      </a:gs>
                      <a:gs pos="50000">
                        <a:schemeClr val="bg2"/>
                      </a:gs>
                      <a:gs pos="100000">
                        <a:srgbClr val="5F5F5F"/>
                      </a:gs>
                    </a:gsLst>
                    <a:lin ang="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673057" name="Freeform 289"/>
                  <p:cNvSpPr>
                    <a:spLocks/>
                  </p:cNvSpPr>
                  <p:nvPr/>
                </p:nvSpPr>
                <p:spPr bwMode="gray">
                  <a:xfrm>
                    <a:off x="385" y="434"/>
                    <a:ext cx="43" cy="20"/>
                  </a:xfrm>
                  <a:custGeom>
                    <a:avLst/>
                    <a:gdLst>
                      <a:gd name="T0" fmla="*/ 41 w 43"/>
                      <a:gd name="T1" fmla="*/ 10 h 20"/>
                      <a:gd name="T2" fmla="*/ 0 w 43"/>
                      <a:gd name="T3" fmla="*/ 11 h 20"/>
                      <a:gd name="T4" fmla="*/ 41 w 43"/>
                      <a:gd name="T5" fmla="*/ 10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1" y="10"/>
                        </a:moveTo>
                        <a:cubicBezTo>
                          <a:pt x="43" y="0"/>
                          <a:pt x="1" y="0"/>
                          <a:pt x="0" y="11"/>
                        </a:cubicBezTo>
                        <a:cubicBezTo>
                          <a:pt x="1" y="18"/>
                          <a:pt x="41" y="20"/>
                          <a:pt x="41" y="10"/>
                        </a:cubicBezTo>
                        <a:close/>
                      </a:path>
                    </a:pathLst>
                  </a:custGeom>
                  <a:solidFill>
                    <a:schemeClr val="accent2"/>
                  </a:solidFill>
                  <a:ln w="12700">
                    <a:noFill/>
                    <a:round/>
                    <a:headEnd/>
                    <a:tailEnd/>
                  </a:ln>
                </p:spPr>
                <p:txBody>
                  <a:bodyPr lIns="45720" tIns="46800" rIns="45720" bIns="46800" anchor="ctr"/>
                  <a:lstStyle/>
                  <a:p>
                    <a:endParaRPr lang="en-US"/>
                  </a:p>
                </p:txBody>
              </p:sp>
            </p:grpSp>
            <p:sp>
              <p:nvSpPr>
                <p:cNvPr id="673058" name="Freeform 290"/>
                <p:cNvSpPr>
                  <a:spLocks/>
                </p:cNvSpPr>
                <p:nvPr/>
              </p:nvSpPr>
              <p:spPr bwMode="gray">
                <a:xfrm>
                  <a:off x="587" y="517"/>
                  <a:ext cx="60" cy="11"/>
                </a:xfrm>
                <a:custGeom>
                  <a:avLst/>
                  <a:gdLst>
                    <a:gd name="T0" fmla="*/ 0 w 60"/>
                    <a:gd name="T1" fmla="*/ 0 h 11"/>
                    <a:gd name="T2" fmla="*/ 60 w 60"/>
                    <a:gd name="T3" fmla="*/ 2 h 11"/>
                    <a:gd name="T4" fmla="*/ 0 60000 65536"/>
                    <a:gd name="T5" fmla="*/ 0 60000 65536"/>
                    <a:gd name="T6" fmla="*/ 0 w 60"/>
                    <a:gd name="T7" fmla="*/ 0 h 11"/>
                    <a:gd name="T8" fmla="*/ 60 w 60"/>
                    <a:gd name="T9" fmla="*/ 11 h 11"/>
                  </a:gdLst>
                  <a:ahLst/>
                  <a:cxnLst>
                    <a:cxn ang="T4">
                      <a:pos x="T0" y="T1"/>
                    </a:cxn>
                    <a:cxn ang="T5">
                      <a:pos x="T2" y="T3"/>
                    </a:cxn>
                  </a:cxnLst>
                  <a:rect l="T6" t="T7" r="T8" b="T9"/>
                  <a:pathLst>
                    <a:path w="60" h="11">
                      <a:moveTo>
                        <a:pt x="0" y="0"/>
                      </a:moveTo>
                      <a:cubicBezTo>
                        <a:pt x="18" y="11"/>
                        <a:pt x="43" y="8"/>
                        <a:pt x="60" y="2"/>
                      </a:cubicBezTo>
                    </a:path>
                  </a:pathLst>
                </a:custGeom>
                <a:noFill/>
                <a:ln w="9525">
                  <a:solidFill>
                    <a:srgbClr val="5F5F5F"/>
                  </a:solidFill>
                  <a:round/>
                  <a:headEnd/>
                  <a:tailEnd/>
                </a:ln>
              </p:spPr>
              <p:txBody>
                <a:bodyPr lIns="45720" tIns="46800" rIns="45720" bIns="46800" anchor="ctr"/>
                <a:lstStyle/>
                <a:p>
                  <a:endParaRPr lang="en-US"/>
                </a:p>
              </p:txBody>
            </p:sp>
            <p:sp>
              <p:nvSpPr>
                <p:cNvPr id="673059" name="Freeform 291"/>
                <p:cNvSpPr>
                  <a:spLocks/>
                </p:cNvSpPr>
                <p:nvPr/>
              </p:nvSpPr>
              <p:spPr bwMode="gray">
                <a:xfrm>
                  <a:off x="583" y="631"/>
                  <a:ext cx="70" cy="13"/>
                </a:xfrm>
                <a:custGeom>
                  <a:avLst/>
                  <a:gdLst>
                    <a:gd name="T0" fmla="*/ 0 w 70"/>
                    <a:gd name="T1" fmla="*/ 1 h 13"/>
                    <a:gd name="T2" fmla="*/ 70 w 70"/>
                    <a:gd name="T3" fmla="*/ 0 h 13"/>
                    <a:gd name="T4" fmla="*/ 0 60000 65536"/>
                    <a:gd name="T5" fmla="*/ 0 60000 65536"/>
                    <a:gd name="T6" fmla="*/ 0 w 70"/>
                    <a:gd name="T7" fmla="*/ 0 h 13"/>
                    <a:gd name="T8" fmla="*/ 70 w 70"/>
                    <a:gd name="T9" fmla="*/ 13 h 13"/>
                  </a:gdLst>
                  <a:ahLst/>
                  <a:cxnLst>
                    <a:cxn ang="T4">
                      <a:pos x="T0" y="T1"/>
                    </a:cxn>
                    <a:cxn ang="T5">
                      <a:pos x="T2" y="T3"/>
                    </a:cxn>
                  </a:cxnLst>
                  <a:rect l="T6" t="T7" r="T8" b="T9"/>
                  <a:pathLst>
                    <a:path w="70" h="13">
                      <a:moveTo>
                        <a:pt x="0" y="1"/>
                      </a:moveTo>
                      <a:cubicBezTo>
                        <a:pt x="16" y="13"/>
                        <a:pt x="49" y="12"/>
                        <a:pt x="70" y="0"/>
                      </a:cubicBezTo>
                    </a:path>
                  </a:pathLst>
                </a:custGeom>
                <a:noFill/>
                <a:ln w="9525">
                  <a:solidFill>
                    <a:srgbClr val="5F5F5F"/>
                  </a:solidFill>
                  <a:round/>
                  <a:headEnd/>
                  <a:tailEnd/>
                </a:ln>
              </p:spPr>
              <p:txBody>
                <a:bodyPr lIns="45720" tIns="46800" rIns="45720" bIns="46800" anchor="ctr"/>
                <a:lstStyle/>
                <a:p>
                  <a:endParaRPr lang="en-US"/>
                </a:p>
              </p:txBody>
            </p:sp>
            <p:sp>
              <p:nvSpPr>
                <p:cNvPr id="673060" name="Freeform 292"/>
                <p:cNvSpPr>
                  <a:spLocks/>
                </p:cNvSpPr>
                <p:nvPr/>
              </p:nvSpPr>
              <p:spPr bwMode="gray">
                <a:xfrm>
                  <a:off x="582" y="708"/>
                  <a:ext cx="70" cy="13"/>
                </a:xfrm>
                <a:custGeom>
                  <a:avLst/>
                  <a:gdLst>
                    <a:gd name="T0" fmla="*/ 0 w 70"/>
                    <a:gd name="T1" fmla="*/ 1 h 13"/>
                    <a:gd name="T2" fmla="*/ 70 w 70"/>
                    <a:gd name="T3" fmla="*/ 0 h 13"/>
                    <a:gd name="T4" fmla="*/ 0 60000 65536"/>
                    <a:gd name="T5" fmla="*/ 0 60000 65536"/>
                    <a:gd name="T6" fmla="*/ 0 w 70"/>
                    <a:gd name="T7" fmla="*/ 0 h 13"/>
                    <a:gd name="T8" fmla="*/ 70 w 70"/>
                    <a:gd name="T9" fmla="*/ 13 h 13"/>
                  </a:gdLst>
                  <a:ahLst/>
                  <a:cxnLst>
                    <a:cxn ang="T4">
                      <a:pos x="T0" y="T1"/>
                    </a:cxn>
                    <a:cxn ang="T5">
                      <a:pos x="T2" y="T3"/>
                    </a:cxn>
                  </a:cxnLst>
                  <a:rect l="T6" t="T7" r="T8" b="T9"/>
                  <a:pathLst>
                    <a:path w="70" h="13">
                      <a:moveTo>
                        <a:pt x="0" y="1"/>
                      </a:moveTo>
                      <a:cubicBezTo>
                        <a:pt x="16" y="13"/>
                        <a:pt x="49" y="12"/>
                        <a:pt x="70" y="0"/>
                      </a:cubicBezTo>
                    </a:path>
                  </a:pathLst>
                </a:custGeom>
                <a:noFill/>
                <a:ln w="9525">
                  <a:solidFill>
                    <a:srgbClr val="5F5F5F"/>
                  </a:solidFill>
                  <a:round/>
                  <a:headEnd/>
                  <a:tailEnd/>
                </a:ln>
              </p:spPr>
              <p:txBody>
                <a:bodyPr lIns="45720" tIns="46800" rIns="45720" bIns="46800" anchor="ctr"/>
                <a:lstStyle/>
                <a:p>
                  <a:endParaRPr lang="en-US"/>
                </a:p>
              </p:txBody>
            </p:sp>
          </p:grpSp>
          <p:grpSp>
            <p:nvGrpSpPr>
              <p:cNvPr id="673223" name="Group 293"/>
              <p:cNvGrpSpPr>
                <a:grpSpLocks/>
              </p:cNvGrpSpPr>
              <p:nvPr/>
            </p:nvGrpSpPr>
            <p:grpSpPr bwMode="auto">
              <a:xfrm>
                <a:off x="2784" y="2368"/>
                <a:ext cx="52" cy="143"/>
                <a:chOff x="378" y="431"/>
                <a:chExt cx="57" cy="157"/>
              </a:xfrm>
            </p:grpSpPr>
            <p:sp>
              <p:nvSpPr>
                <p:cNvPr id="129318" name="Freeform 294"/>
                <p:cNvSpPr>
                  <a:spLocks/>
                </p:cNvSpPr>
                <p:nvPr/>
              </p:nvSpPr>
              <p:spPr bwMode="gray">
                <a:xfrm>
                  <a:off x="378" y="431"/>
                  <a:ext cx="57" cy="157"/>
                </a:xfrm>
                <a:custGeom>
                  <a:avLst/>
                  <a:gdLst/>
                  <a:ahLst/>
                  <a:cxnLst>
                    <a:cxn ang="0">
                      <a:pos x="57" y="13"/>
                    </a:cxn>
                    <a:cxn ang="0">
                      <a:pos x="0" y="16"/>
                    </a:cxn>
                    <a:cxn ang="0">
                      <a:pos x="3" y="139"/>
                    </a:cxn>
                    <a:cxn ang="0">
                      <a:pos x="53" y="139"/>
                    </a:cxn>
                    <a:cxn ang="0">
                      <a:pos x="57" y="13"/>
                    </a:cxn>
                  </a:cxnLst>
                  <a:rect l="0" t="0" r="r" b="b"/>
                  <a:pathLst>
                    <a:path w="57" h="157">
                      <a:moveTo>
                        <a:pt x="57" y="13"/>
                      </a:moveTo>
                      <a:cubicBezTo>
                        <a:pt x="57" y="1"/>
                        <a:pt x="0" y="0"/>
                        <a:pt x="0" y="16"/>
                      </a:cubicBezTo>
                      <a:cubicBezTo>
                        <a:pt x="0" y="60"/>
                        <a:pt x="3" y="103"/>
                        <a:pt x="3" y="139"/>
                      </a:cubicBezTo>
                      <a:cubicBezTo>
                        <a:pt x="4" y="157"/>
                        <a:pt x="50" y="157"/>
                        <a:pt x="53" y="139"/>
                      </a:cubicBezTo>
                      <a:cubicBezTo>
                        <a:pt x="53" y="119"/>
                        <a:pt x="57" y="35"/>
                        <a:pt x="57" y="13"/>
                      </a:cubicBezTo>
                      <a:close/>
                    </a:path>
                  </a:pathLst>
                </a:custGeom>
                <a:gradFill rotWithShape="1">
                  <a:gsLst>
                    <a:gs pos="0">
                      <a:srgbClr val="5F5F5F"/>
                    </a:gs>
                    <a:gs pos="50000">
                      <a:schemeClr val="bg2"/>
                    </a:gs>
                    <a:gs pos="100000">
                      <a:srgbClr val="5F5F5F"/>
                    </a:gs>
                  </a:gsLst>
                  <a:lin ang="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673063" name="Freeform 295"/>
                <p:cNvSpPr>
                  <a:spLocks/>
                </p:cNvSpPr>
                <p:nvPr/>
              </p:nvSpPr>
              <p:spPr bwMode="gray">
                <a:xfrm>
                  <a:off x="385" y="434"/>
                  <a:ext cx="43" cy="20"/>
                </a:xfrm>
                <a:custGeom>
                  <a:avLst/>
                  <a:gdLst>
                    <a:gd name="T0" fmla="*/ 41 w 43"/>
                    <a:gd name="T1" fmla="*/ 10 h 20"/>
                    <a:gd name="T2" fmla="*/ 0 w 43"/>
                    <a:gd name="T3" fmla="*/ 11 h 20"/>
                    <a:gd name="T4" fmla="*/ 41 w 43"/>
                    <a:gd name="T5" fmla="*/ 10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1" y="10"/>
                      </a:moveTo>
                      <a:cubicBezTo>
                        <a:pt x="43" y="0"/>
                        <a:pt x="1" y="0"/>
                        <a:pt x="0" y="11"/>
                      </a:cubicBezTo>
                      <a:cubicBezTo>
                        <a:pt x="1" y="18"/>
                        <a:pt x="41" y="20"/>
                        <a:pt x="41" y="10"/>
                      </a:cubicBezTo>
                      <a:close/>
                    </a:path>
                  </a:pathLst>
                </a:custGeom>
                <a:solidFill>
                  <a:schemeClr val="accent2"/>
                </a:solidFill>
                <a:ln w="12700">
                  <a:noFill/>
                  <a:round/>
                  <a:headEnd/>
                  <a:tailEnd/>
                </a:ln>
              </p:spPr>
              <p:txBody>
                <a:bodyPr lIns="45720" tIns="46800" rIns="45720" bIns="46800" anchor="ctr"/>
                <a:lstStyle/>
                <a:p>
                  <a:endParaRPr lang="en-US"/>
                </a:p>
              </p:txBody>
            </p:sp>
          </p:grpSp>
          <p:grpSp>
            <p:nvGrpSpPr>
              <p:cNvPr id="673224" name="Group 296"/>
              <p:cNvGrpSpPr>
                <a:grpSpLocks/>
              </p:cNvGrpSpPr>
              <p:nvPr/>
            </p:nvGrpSpPr>
            <p:grpSpPr bwMode="auto">
              <a:xfrm flipH="1">
                <a:off x="2811" y="2353"/>
                <a:ext cx="44" cy="176"/>
                <a:chOff x="378" y="431"/>
                <a:chExt cx="57" cy="157"/>
              </a:xfrm>
            </p:grpSpPr>
            <p:sp>
              <p:nvSpPr>
                <p:cNvPr id="129321" name="Freeform 297"/>
                <p:cNvSpPr>
                  <a:spLocks/>
                </p:cNvSpPr>
                <p:nvPr/>
              </p:nvSpPr>
              <p:spPr bwMode="gray">
                <a:xfrm>
                  <a:off x="378" y="431"/>
                  <a:ext cx="57" cy="157"/>
                </a:xfrm>
                <a:custGeom>
                  <a:avLst/>
                  <a:gdLst/>
                  <a:ahLst/>
                  <a:cxnLst>
                    <a:cxn ang="0">
                      <a:pos x="57" y="13"/>
                    </a:cxn>
                    <a:cxn ang="0">
                      <a:pos x="0" y="16"/>
                    </a:cxn>
                    <a:cxn ang="0">
                      <a:pos x="3" y="139"/>
                    </a:cxn>
                    <a:cxn ang="0">
                      <a:pos x="53" y="139"/>
                    </a:cxn>
                    <a:cxn ang="0">
                      <a:pos x="57" y="13"/>
                    </a:cxn>
                  </a:cxnLst>
                  <a:rect l="0" t="0" r="r" b="b"/>
                  <a:pathLst>
                    <a:path w="57" h="157">
                      <a:moveTo>
                        <a:pt x="57" y="13"/>
                      </a:moveTo>
                      <a:cubicBezTo>
                        <a:pt x="57" y="1"/>
                        <a:pt x="0" y="0"/>
                        <a:pt x="0" y="16"/>
                      </a:cubicBezTo>
                      <a:cubicBezTo>
                        <a:pt x="0" y="60"/>
                        <a:pt x="3" y="103"/>
                        <a:pt x="3" y="139"/>
                      </a:cubicBezTo>
                      <a:cubicBezTo>
                        <a:pt x="4" y="157"/>
                        <a:pt x="50" y="157"/>
                        <a:pt x="53" y="139"/>
                      </a:cubicBezTo>
                      <a:cubicBezTo>
                        <a:pt x="53" y="119"/>
                        <a:pt x="57" y="35"/>
                        <a:pt x="57" y="13"/>
                      </a:cubicBezTo>
                      <a:close/>
                    </a:path>
                  </a:pathLst>
                </a:custGeom>
                <a:gradFill rotWithShape="1">
                  <a:gsLst>
                    <a:gs pos="0">
                      <a:srgbClr val="5F5F5F"/>
                    </a:gs>
                    <a:gs pos="50000">
                      <a:schemeClr val="bg2"/>
                    </a:gs>
                    <a:gs pos="100000">
                      <a:srgbClr val="5F5F5F"/>
                    </a:gs>
                  </a:gsLst>
                  <a:lin ang="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673066" name="Freeform 298"/>
                <p:cNvSpPr>
                  <a:spLocks/>
                </p:cNvSpPr>
                <p:nvPr/>
              </p:nvSpPr>
              <p:spPr bwMode="gray">
                <a:xfrm>
                  <a:off x="385" y="434"/>
                  <a:ext cx="43" cy="20"/>
                </a:xfrm>
                <a:custGeom>
                  <a:avLst/>
                  <a:gdLst>
                    <a:gd name="T0" fmla="*/ 41 w 43"/>
                    <a:gd name="T1" fmla="*/ 10 h 20"/>
                    <a:gd name="T2" fmla="*/ 0 w 43"/>
                    <a:gd name="T3" fmla="*/ 11 h 20"/>
                    <a:gd name="T4" fmla="*/ 41 w 43"/>
                    <a:gd name="T5" fmla="*/ 10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1" y="10"/>
                      </a:moveTo>
                      <a:cubicBezTo>
                        <a:pt x="43" y="0"/>
                        <a:pt x="1" y="0"/>
                        <a:pt x="0" y="11"/>
                      </a:cubicBezTo>
                      <a:cubicBezTo>
                        <a:pt x="1" y="18"/>
                        <a:pt x="41" y="20"/>
                        <a:pt x="41" y="10"/>
                      </a:cubicBezTo>
                      <a:close/>
                    </a:path>
                  </a:pathLst>
                </a:custGeom>
                <a:solidFill>
                  <a:schemeClr val="accent2"/>
                </a:solidFill>
                <a:ln w="12700">
                  <a:noFill/>
                  <a:round/>
                  <a:headEnd/>
                  <a:tailEnd/>
                </a:ln>
              </p:spPr>
              <p:txBody>
                <a:bodyPr lIns="45720" tIns="46800" rIns="45720" bIns="46800" anchor="ctr"/>
                <a:lstStyle/>
                <a:p>
                  <a:endParaRPr lang="en-US"/>
                </a:p>
              </p:txBody>
            </p:sp>
          </p:grpSp>
          <p:grpSp>
            <p:nvGrpSpPr>
              <p:cNvPr id="673225" name="Group 299"/>
              <p:cNvGrpSpPr>
                <a:grpSpLocks/>
              </p:cNvGrpSpPr>
              <p:nvPr/>
            </p:nvGrpSpPr>
            <p:grpSpPr bwMode="auto">
              <a:xfrm>
                <a:off x="2833" y="2397"/>
                <a:ext cx="52" cy="144"/>
                <a:chOff x="378" y="431"/>
                <a:chExt cx="57" cy="157"/>
              </a:xfrm>
            </p:grpSpPr>
            <p:sp>
              <p:nvSpPr>
                <p:cNvPr id="129324" name="Freeform 300"/>
                <p:cNvSpPr>
                  <a:spLocks/>
                </p:cNvSpPr>
                <p:nvPr/>
              </p:nvSpPr>
              <p:spPr bwMode="gray">
                <a:xfrm>
                  <a:off x="378" y="431"/>
                  <a:ext cx="57" cy="157"/>
                </a:xfrm>
                <a:custGeom>
                  <a:avLst/>
                  <a:gdLst/>
                  <a:ahLst/>
                  <a:cxnLst>
                    <a:cxn ang="0">
                      <a:pos x="57" y="13"/>
                    </a:cxn>
                    <a:cxn ang="0">
                      <a:pos x="0" y="16"/>
                    </a:cxn>
                    <a:cxn ang="0">
                      <a:pos x="3" y="139"/>
                    </a:cxn>
                    <a:cxn ang="0">
                      <a:pos x="53" y="139"/>
                    </a:cxn>
                    <a:cxn ang="0">
                      <a:pos x="57" y="13"/>
                    </a:cxn>
                  </a:cxnLst>
                  <a:rect l="0" t="0" r="r" b="b"/>
                  <a:pathLst>
                    <a:path w="57" h="157">
                      <a:moveTo>
                        <a:pt x="57" y="13"/>
                      </a:moveTo>
                      <a:cubicBezTo>
                        <a:pt x="57" y="1"/>
                        <a:pt x="0" y="0"/>
                        <a:pt x="0" y="16"/>
                      </a:cubicBezTo>
                      <a:cubicBezTo>
                        <a:pt x="0" y="60"/>
                        <a:pt x="3" y="103"/>
                        <a:pt x="3" y="139"/>
                      </a:cubicBezTo>
                      <a:cubicBezTo>
                        <a:pt x="4" y="157"/>
                        <a:pt x="50" y="157"/>
                        <a:pt x="53" y="139"/>
                      </a:cubicBezTo>
                      <a:cubicBezTo>
                        <a:pt x="53" y="119"/>
                        <a:pt x="57" y="35"/>
                        <a:pt x="57" y="13"/>
                      </a:cubicBezTo>
                      <a:close/>
                    </a:path>
                  </a:pathLst>
                </a:custGeom>
                <a:gradFill rotWithShape="1">
                  <a:gsLst>
                    <a:gs pos="0">
                      <a:srgbClr val="5F5F5F"/>
                    </a:gs>
                    <a:gs pos="50000">
                      <a:schemeClr val="bg2"/>
                    </a:gs>
                    <a:gs pos="100000">
                      <a:srgbClr val="5F5F5F"/>
                    </a:gs>
                  </a:gsLst>
                  <a:lin ang="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673069" name="Freeform 301"/>
                <p:cNvSpPr>
                  <a:spLocks/>
                </p:cNvSpPr>
                <p:nvPr/>
              </p:nvSpPr>
              <p:spPr bwMode="gray">
                <a:xfrm>
                  <a:off x="385" y="434"/>
                  <a:ext cx="43" cy="20"/>
                </a:xfrm>
                <a:custGeom>
                  <a:avLst/>
                  <a:gdLst>
                    <a:gd name="T0" fmla="*/ 41 w 43"/>
                    <a:gd name="T1" fmla="*/ 10 h 20"/>
                    <a:gd name="T2" fmla="*/ 0 w 43"/>
                    <a:gd name="T3" fmla="*/ 11 h 20"/>
                    <a:gd name="T4" fmla="*/ 41 w 43"/>
                    <a:gd name="T5" fmla="*/ 10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1" y="10"/>
                      </a:moveTo>
                      <a:cubicBezTo>
                        <a:pt x="43" y="0"/>
                        <a:pt x="1" y="0"/>
                        <a:pt x="0" y="11"/>
                      </a:cubicBezTo>
                      <a:cubicBezTo>
                        <a:pt x="1" y="18"/>
                        <a:pt x="41" y="20"/>
                        <a:pt x="41" y="10"/>
                      </a:cubicBezTo>
                      <a:close/>
                    </a:path>
                  </a:pathLst>
                </a:custGeom>
                <a:solidFill>
                  <a:schemeClr val="accent2"/>
                </a:solidFill>
                <a:ln w="12700">
                  <a:noFill/>
                  <a:round/>
                  <a:headEnd/>
                  <a:tailEnd/>
                </a:ln>
              </p:spPr>
              <p:txBody>
                <a:bodyPr lIns="45720" tIns="46800" rIns="45720" bIns="46800" anchor="ctr"/>
                <a:lstStyle/>
                <a:p>
                  <a:endParaRPr lang="en-US"/>
                </a:p>
              </p:txBody>
            </p:sp>
          </p:grpSp>
          <p:sp>
            <p:nvSpPr>
              <p:cNvPr id="673070" name="Freeform 302"/>
              <p:cNvSpPr>
                <a:spLocks/>
              </p:cNvSpPr>
              <p:nvPr/>
            </p:nvSpPr>
            <p:spPr bwMode="gray">
              <a:xfrm>
                <a:off x="2718" y="2369"/>
                <a:ext cx="147" cy="168"/>
              </a:xfrm>
              <a:custGeom>
                <a:avLst/>
                <a:gdLst>
                  <a:gd name="T0" fmla="*/ 131 w 161"/>
                  <a:gd name="T1" fmla="*/ 152 h 184"/>
                  <a:gd name="T2" fmla="*/ 75 w 161"/>
                  <a:gd name="T3" fmla="*/ 152 h 184"/>
                  <a:gd name="T4" fmla="*/ 0 w 161"/>
                  <a:gd name="T5" fmla="*/ 104 h 184"/>
                  <a:gd name="T6" fmla="*/ 62 w 161"/>
                  <a:gd name="T7" fmla="*/ 107 h 184"/>
                  <a:gd name="T8" fmla="*/ 64 w 161"/>
                  <a:gd name="T9" fmla="*/ 15 h 184"/>
                  <a:gd name="T10" fmla="*/ 88 w 161"/>
                  <a:gd name="T11" fmla="*/ 5 h 184"/>
                  <a:gd name="T12" fmla="*/ 102 w 161"/>
                  <a:gd name="T13" fmla="*/ 9 h 184"/>
                  <a:gd name="T14" fmla="*/ 105 w 161"/>
                  <a:gd name="T15" fmla="*/ 37 h 184"/>
                  <a:gd name="T16" fmla="*/ 130 w 161"/>
                  <a:gd name="T17" fmla="*/ 44 h 184"/>
                  <a:gd name="T18" fmla="*/ 131 w 161"/>
                  <a:gd name="T19" fmla="*/ 152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84"/>
                  <a:gd name="T32" fmla="*/ 161 w 161"/>
                  <a:gd name="T33" fmla="*/ 184 h 1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84">
                    <a:moveTo>
                      <a:pt x="158" y="182"/>
                    </a:moveTo>
                    <a:cubicBezTo>
                      <a:pt x="148" y="184"/>
                      <a:pt x="106" y="183"/>
                      <a:pt x="90" y="183"/>
                    </a:cubicBezTo>
                    <a:cubicBezTo>
                      <a:pt x="66" y="171"/>
                      <a:pt x="12" y="136"/>
                      <a:pt x="0" y="125"/>
                    </a:cubicBezTo>
                    <a:cubicBezTo>
                      <a:pt x="28" y="126"/>
                      <a:pt x="47" y="125"/>
                      <a:pt x="75" y="128"/>
                    </a:cubicBezTo>
                    <a:cubicBezTo>
                      <a:pt x="72" y="30"/>
                      <a:pt x="67" y="16"/>
                      <a:pt x="77" y="18"/>
                    </a:cubicBezTo>
                    <a:cubicBezTo>
                      <a:pt x="84" y="24"/>
                      <a:pt x="97" y="0"/>
                      <a:pt x="105" y="5"/>
                    </a:cubicBezTo>
                    <a:cubicBezTo>
                      <a:pt x="110" y="9"/>
                      <a:pt x="117" y="8"/>
                      <a:pt x="123" y="11"/>
                    </a:cubicBezTo>
                    <a:cubicBezTo>
                      <a:pt x="128" y="14"/>
                      <a:pt x="121" y="38"/>
                      <a:pt x="126" y="45"/>
                    </a:cubicBezTo>
                    <a:cubicBezTo>
                      <a:pt x="131" y="52"/>
                      <a:pt x="151" y="30"/>
                      <a:pt x="156" y="53"/>
                    </a:cubicBezTo>
                    <a:cubicBezTo>
                      <a:pt x="161" y="76"/>
                      <a:pt x="156" y="156"/>
                      <a:pt x="158" y="182"/>
                    </a:cubicBezTo>
                    <a:close/>
                  </a:path>
                </a:pathLst>
              </a:custGeom>
              <a:gradFill rotWithShape="1">
                <a:gsLst>
                  <a:gs pos="0">
                    <a:srgbClr val="5F5F5F">
                      <a:alpha val="48000"/>
                    </a:srgbClr>
                  </a:gs>
                  <a:gs pos="100000">
                    <a:srgbClr val="484848">
                      <a:alpha val="25000"/>
                    </a:srgbClr>
                  </a:gs>
                </a:gsLst>
                <a:lin ang="0" scaled="1"/>
              </a:gradFill>
              <a:ln w="12700">
                <a:noFill/>
                <a:round/>
                <a:headEnd/>
                <a:tailEnd/>
              </a:ln>
            </p:spPr>
            <p:txBody>
              <a:bodyPr lIns="45720" tIns="46800" rIns="45720" bIns="46800" anchor="ctr"/>
              <a:lstStyle/>
              <a:p>
                <a:endParaRPr lang="en-US"/>
              </a:p>
            </p:txBody>
          </p:sp>
          <p:sp>
            <p:nvSpPr>
              <p:cNvPr id="673071" name="Freeform 303"/>
              <p:cNvSpPr>
                <a:spLocks/>
              </p:cNvSpPr>
              <p:nvPr/>
            </p:nvSpPr>
            <p:spPr bwMode="gray">
              <a:xfrm>
                <a:off x="2591" y="2522"/>
                <a:ext cx="134" cy="198"/>
              </a:xfrm>
              <a:custGeom>
                <a:avLst/>
                <a:gdLst>
                  <a:gd name="T0" fmla="*/ 122 w 147"/>
                  <a:gd name="T1" fmla="*/ 93 h 216"/>
                  <a:gd name="T2" fmla="*/ 0 w 147"/>
                  <a:gd name="T3" fmla="*/ 0 h 216"/>
                  <a:gd name="T4" fmla="*/ 14 w 147"/>
                  <a:gd name="T5" fmla="*/ 95 h 216"/>
                  <a:gd name="T6" fmla="*/ 119 w 147"/>
                  <a:gd name="T7" fmla="*/ 182 h 216"/>
                  <a:gd name="T8" fmla="*/ 122 w 147"/>
                  <a:gd name="T9" fmla="*/ 93 h 216"/>
                  <a:gd name="T10" fmla="*/ 0 60000 65536"/>
                  <a:gd name="T11" fmla="*/ 0 60000 65536"/>
                  <a:gd name="T12" fmla="*/ 0 60000 65536"/>
                  <a:gd name="T13" fmla="*/ 0 60000 65536"/>
                  <a:gd name="T14" fmla="*/ 0 60000 65536"/>
                  <a:gd name="T15" fmla="*/ 0 w 147"/>
                  <a:gd name="T16" fmla="*/ 0 h 216"/>
                  <a:gd name="T17" fmla="*/ 147 w 147"/>
                  <a:gd name="T18" fmla="*/ 216 h 216"/>
                </a:gdLst>
                <a:ahLst/>
                <a:cxnLst>
                  <a:cxn ang="T10">
                    <a:pos x="T0" y="T1"/>
                  </a:cxn>
                  <a:cxn ang="T11">
                    <a:pos x="T2" y="T3"/>
                  </a:cxn>
                  <a:cxn ang="T12">
                    <a:pos x="T4" y="T5"/>
                  </a:cxn>
                  <a:cxn ang="T13">
                    <a:pos x="T6" y="T7"/>
                  </a:cxn>
                  <a:cxn ang="T14">
                    <a:pos x="T8" y="T9"/>
                  </a:cxn>
                </a:cxnLst>
                <a:rect l="T15" t="T16" r="T17" b="T18"/>
                <a:pathLst>
                  <a:path w="147" h="216">
                    <a:moveTo>
                      <a:pt x="147" y="110"/>
                    </a:moveTo>
                    <a:lnTo>
                      <a:pt x="0" y="0"/>
                    </a:lnTo>
                    <a:lnTo>
                      <a:pt x="16" y="113"/>
                    </a:lnTo>
                    <a:lnTo>
                      <a:pt x="144" y="216"/>
                    </a:lnTo>
                    <a:lnTo>
                      <a:pt x="147" y="110"/>
                    </a:lnTo>
                    <a:close/>
                  </a:path>
                </a:pathLst>
              </a:custGeom>
              <a:solidFill>
                <a:schemeClr val="accent2"/>
              </a:solidFill>
              <a:ln w="12700">
                <a:noFill/>
                <a:round/>
                <a:headEnd/>
                <a:tailEnd/>
              </a:ln>
            </p:spPr>
            <p:txBody>
              <a:bodyPr lIns="45720" tIns="46800" rIns="45720" bIns="46800" anchor="ctr"/>
              <a:lstStyle/>
              <a:p>
                <a:endParaRPr lang="en-US"/>
              </a:p>
            </p:txBody>
          </p:sp>
          <p:grpSp>
            <p:nvGrpSpPr>
              <p:cNvPr id="673227" name="Group 304"/>
              <p:cNvGrpSpPr>
                <a:grpSpLocks/>
              </p:cNvGrpSpPr>
              <p:nvPr/>
            </p:nvGrpSpPr>
            <p:grpSpPr bwMode="auto">
              <a:xfrm>
                <a:off x="2531" y="2466"/>
                <a:ext cx="91" cy="179"/>
                <a:chOff x="102" y="539"/>
                <a:chExt cx="99" cy="195"/>
              </a:xfrm>
            </p:grpSpPr>
            <p:grpSp>
              <p:nvGrpSpPr>
                <p:cNvPr id="673228" name="Group 305"/>
                <p:cNvGrpSpPr>
                  <a:grpSpLocks/>
                </p:cNvGrpSpPr>
                <p:nvPr/>
              </p:nvGrpSpPr>
              <p:grpSpPr bwMode="auto">
                <a:xfrm rot="-133870">
                  <a:off x="102" y="539"/>
                  <a:ext cx="56" cy="154"/>
                  <a:chOff x="378" y="431"/>
                  <a:chExt cx="57" cy="157"/>
                </a:xfrm>
              </p:grpSpPr>
              <p:sp>
                <p:nvSpPr>
                  <p:cNvPr id="673074" name="Freeform 306"/>
                  <p:cNvSpPr>
                    <a:spLocks/>
                  </p:cNvSpPr>
                  <p:nvPr/>
                </p:nvSpPr>
                <p:spPr bwMode="gray">
                  <a:xfrm>
                    <a:off x="378" y="431"/>
                    <a:ext cx="57" cy="157"/>
                  </a:xfrm>
                  <a:custGeom>
                    <a:avLst/>
                    <a:gdLst>
                      <a:gd name="T0" fmla="*/ 57 w 57"/>
                      <a:gd name="T1" fmla="*/ 13 h 157"/>
                      <a:gd name="T2" fmla="*/ 0 w 57"/>
                      <a:gd name="T3" fmla="*/ 16 h 157"/>
                      <a:gd name="T4" fmla="*/ 3 w 57"/>
                      <a:gd name="T5" fmla="*/ 139 h 157"/>
                      <a:gd name="T6" fmla="*/ 53 w 57"/>
                      <a:gd name="T7" fmla="*/ 139 h 157"/>
                      <a:gd name="T8" fmla="*/ 57 w 57"/>
                      <a:gd name="T9" fmla="*/ 13 h 157"/>
                      <a:gd name="T10" fmla="*/ 0 60000 65536"/>
                      <a:gd name="T11" fmla="*/ 0 60000 65536"/>
                      <a:gd name="T12" fmla="*/ 0 60000 65536"/>
                      <a:gd name="T13" fmla="*/ 0 60000 65536"/>
                      <a:gd name="T14" fmla="*/ 0 60000 65536"/>
                      <a:gd name="T15" fmla="*/ 0 w 57"/>
                      <a:gd name="T16" fmla="*/ 0 h 157"/>
                      <a:gd name="T17" fmla="*/ 57 w 57"/>
                      <a:gd name="T18" fmla="*/ 157 h 157"/>
                    </a:gdLst>
                    <a:ahLst/>
                    <a:cxnLst>
                      <a:cxn ang="T10">
                        <a:pos x="T0" y="T1"/>
                      </a:cxn>
                      <a:cxn ang="T11">
                        <a:pos x="T2" y="T3"/>
                      </a:cxn>
                      <a:cxn ang="T12">
                        <a:pos x="T4" y="T5"/>
                      </a:cxn>
                      <a:cxn ang="T13">
                        <a:pos x="T6" y="T7"/>
                      </a:cxn>
                      <a:cxn ang="T14">
                        <a:pos x="T8" y="T9"/>
                      </a:cxn>
                    </a:cxnLst>
                    <a:rect l="T15" t="T16" r="T17" b="T18"/>
                    <a:pathLst>
                      <a:path w="57" h="157">
                        <a:moveTo>
                          <a:pt x="57" y="13"/>
                        </a:moveTo>
                        <a:cubicBezTo>
                          <a:pt x="57" y="1"/>
                          <a:pt x="0" y="0"/>
                          <a:pt x="0" y="16"/>
                        </a:cubicBezTo>
                        <a:cubicBezTo>
                          <a:pt x="0" y="60"/>
                          <a:pt x="3" y="103"/>
                          <a:pt x="3" y="139"/>
                        </a:cubicBezTo>
                        <a:cubicBezTo>
                          <a:pt x="4" y="157"/>
                          <a:pt x="50" y="157"/>
                          <a:pt x="53" y="139"/>
                        </a:cubicBezTo>
                        <a:cubicBezTo>
                          <a:pt x="53" y="119"/>
                          <a:pt x="57" y="35"/>
                          <a:pt x="57" y="13"/>
                        </a:cubicBezTo>
                        <a:close/>
                      </a:path>
                    </a:pathLst>
                  </a:custGeom>
                  <a:gradFill rotWithShape="1">
                    <a:gsLst>
                      <a:gs pos="0">
                        <a:srgbClr val="5F5F5F"/>
                      </a:gs>
                      <a:gs pos="50000">
                        <a:srgbClr val="808080"/>
                      </a:gs>
                      <a:gs pos="100000">
                        <a:srgbClr val="5F5F5F"/>
                      </a:gs>
                    </a:gsLst>
                    <a:lin ang="0" scaled="1"/>
                  </a:gradFill>
                  <a:ln w="12700">
                    <a:noFill/>
                    <a:round/>
                    <a:headEnd/>
                    <a:tailEnd/>
                  </a:ln>
                </p:spPr>
                <p:txBody>
                  <a:bodyPr lIns="45720" tIns="46800" rIns="45720" bIns="46800" anchor="ctr"/>
                  <a:lstStyle/>
                  <a:p>
                    <a:endParaRPr lang="en-US"/>
                  </a:p>
                </p:txBody>
              </p:sp>
              <p:sp>
                <p:nvSpPr>
                  <p:cNvPr id="673075" name="Freeform 307"/>
                  <p:cNvSpPr>
                    <a:spLocks/>
                  </p:cNvSpPr>
                  <p:nvPr/>
                </p:nvSpPr>
                <p:spPr bwMode="gray">
                  <a:xfrm>
                    <a:off x="385" y="434"/>
                    <a:ext cx="43" cy="20"/>
                  </a:xfrm>
                  <a:custGeom>
                    <a:avLst/>
                    <a:gdLst>
                      <a:gd name="T0" fmla="*/ 41 w 43"/>
                      <a:gd name="T1" fmla="*/ 10 h 20"/>
                      <a:gd name="T2" fmla="*/ 0 w 43"/>
                      <a:gd name="T3" fmla="*/ 11 h 20"/>
                      <a:gd name="T4" fmla="*/ 41 w 43"/>
                      <a:gd name="T5" fmla="*/ 10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1" y="10"/>
                        </a:moveTo>
                        <a:cubicBezTo>
                          <a:pt x="43" y="0"/>
                          <a:pt x="1" y="0"/>
                          <a:pt x="0" y="11"/>
                        </a:cubicBezTo>
                        <a:cubicBezTo>
                          <a:pt x="1" y="18"/>
                          <a:pt x="41" y="20"/>
                          <a:pt x="41" y="10"/>
                        </a:cubicBezTo>
                        <a:close/>
                      </a:path>
                    </a:pathLst>
                  </a:custGeom>
                  <a:solidFill>
                    <a:schemeClr val="accent2"/>
                  </a:solidFill>
                  <a:ln w="12700">
                    <a:noFill/>
                    <a:round/>
                    <a:headEnd/>
                    <a:tailEnd/>
                  </a:ln>
                </p:spPr>
                <p:txBody>
                  <a:bodyPr lIns="45720" tIns="46800" rIns="45720" bIns="46800" anchor="ctr"/>
                  <a:lstStyle/>
                  <a:p>
                    <a:endParaRPr lang="en-US"/>
                  </a:p>
                </p:txBody>
              </p:sp>
            </p:grpSp>
            <p:sp>
              <p:nvSpPr>
                <p:cNvPr id="673076" name="Freeform 308"/>
                <p:cNvSpPr>
                  <a:spLocks/>
                </p:cNvSpPr>
                <p:nvPr/>
              </p:nvSpPr>
              <p:spPr bwMode="gray">
                <a:xfrm>
                  <a:off x="104" y="595"/>
                  <a:ext cx="57" cy="11"/>
                </a:xfrm>
                <a:custGeom>
                  <a:avLst/>
                  <a:gdLst>
                    <a:gd name="T0" fmla="*/ 0 w 57"/>
                    <a:gd name="T1" fmla="*/ 0 h 11"/>
                    <a:gd name="T2" fmla="*/ 57 w 57"/>
                    <a:gd name="T3" fmla="*/ 0 h 11"/>
                    <a:gd name="T4" fmla="*/ 0 60000 65536"/>
                    <a:gd name="T5" fmla="*/ 0 60000 65536"/>
                    <a:gd name="T6" fmla="*/ 0 w 57"/>
                    <a:gd name="T7" fmla="*/ 0 h 11"/>
                    <a:gd name="T8" fmla="*/ 57 w 57"/>
                    <a:gd name="T9" fmla="*/ 11 h 11"/>
                  </a:gdLst>
                  <a:ahLst/>
                  <a:cxnLst>
                    <a:cxn ang="T4">
                      <a:pos x="T0" y="T1"/>
                    </a:cxn>
                    <a:cxn ang="T5">
                      <a:pos x="T2" y="T3"/>
                    </a:cxn>
                  </a:cxnLst>
                  <a:rect l="T6" t="T7" r="T8" b="T9"/>
                  <a:pathLst>
                    <a:path w="57" h="11">
                      <a:moveTo>
                        <a:pt x="0" y="0"/>
                      </a:moveTo>
                      <a:cubicBezTo>
                        <a:pt x="18" y="11"/>
                        <a:pt x="40" y="6"/>
                        <a:pt x="57" y="0"/>
                      </a:cubicBezTo>
                    </a:path>
                  </a:pathLst>
                </a:custGeom>
                <a:noFill/>
                <a:ln w="9525">
                  <a:solidFill>
                    <a:srgbClr val="5F5F5F"/>
                  </a:solidFill>
                  <a:round/>
                  <a:headEnd/>
                  <a:tailEnd/>
                </a:ln>
              </p:spPr>
              <p:txBody>
                <a:bodyPr lIns="45720" tIns="46800" rIns="45720" bIns="46800" anchor="ctr"/>
                <a:lstStyle/>
                <a:p>
                  <a:endParaRPr lang="en-US"/>
                </a:p>
              </p:txBody>
            </p:sp>
            <p:grpSp>
              <p:nvGrpSpPr>
                <p:cNvPr id="673229" name="Group 309"/>
                <p:cNvGrpSpPr>
                  <a:grpSpLocks/>
                </p:cNvGrpSpPr>
                <p:nvPr/>
              </p:nvGrpSpPr>
              <p:grpSpPr bwMode="auto">
                <a:xfrm>
                  <a:off x="140" y="566"/>
                  <a:ext cx="61" cy="168"/>
                  <a:chOff x="378" y="431"/>
                  <a:chExt cx="57" cy="157"/>
                </a:xfrm>
              </p:grpSpPr>
              <p:sp>
                <p:nvSpPr>
                  <p:cNvPr id="673078" name="Freeform 310"/>
                  <p:cNvSpPr>
                    <a:spLocks/>
                  </p:cNvSpPr>
                  <p:nvPr/>
                </p:nvSpPr>
                <p:spPr bwMode="gray">
                  <a:xfrm>
                    <a:off x="378" y="431"/>
                    <a:ext cx="57" cy="157"/>
                  </a:xfrm>
                  <a:custGeom>
                    <a:avLst/>
                    <a:gdLst>
                      <a:gd name="T0" fmla="*/ 57 w 57"/>
                      <a:gd name="T1" fmla="*/ 13 h 157"/>
                      <a:gd name="T2" fmla="*/ 0 w 57"/>
                      <a:gd name="T3" fmla="*/ 16 h 157"/>
                      <a:gd name="T4" fmla="*/ 3 w 57"/>
                      <a:gd name="T5" fmla="*/ 139 h 157"/>
                      <a:gd name="T6" fmla="*/ 53 w 57"/>
                      <a:gd name="T7" fmla="*/ 139 h 157"/>
                      <a:gd name="T8" fmla="*/ 57 w 57"/>
                      <a:gd name="T9" fmla="*/ 13 h 157"/>
                      <a:gd name="T10" fmla="*/ 0 60000 65536"/>
                      <a:gd name="T11" fmla="*/ 0 60000 65536"/>
                      <a:gd name="T12" fmla="*/ 0 60000 65536"/>
                      <a:gd name="T13" fmla="*/ 0 60000 65536"/>
                      <a:gd name="T14" fmla="*/ 0 60000 65536"/>
                      <a:gd name="T15" fmla="*/ 0 w 57"/>
                      <a:gd name="T16" fmla="*/ 0 h 157"/>
                      <a:gd name="T17" fmla="*/ 57 w 57"/>
                      <a:gd name="T18" fmla="*/ 157 h 157"/>
                    </a:gdLst>
                    <a:ahLst/>
                    <a:cxnLst>
                      <a:cxn ang="T10">
                        <a:pos x="T0" y="T1"/>
                      </a:cxn>
                      <a:cxn ang="T11">
                        <a:pos x="T2" y="T3"/>
                      </a:cxn>
                      <a:cxn ang="T12">
                        <a:pos x="T4" y="T5"/>
                      </a:cxn>
                      <a:cxn ang="T13">
                        <a:pos x="T6" y="T7"/>
                      </a:cxn>
                      <a:cxn ang="T14">
                        <a:pos x="T8" y="T9"/>
                      </a:cxn>
                    </a:cxnLst>
                    <a:rect l="T15" t="T16" r="T17" b="T18"/>
                    <a:pathLst>
                      <a:path w="57" h="157">
                        <a:moveTo>
                          <a:pt x="57" y="13"/>
                        </a:moveTo>
                        <a:cubicBezTo>
                          <a:pt x="57" y="1"/>
                          <a:pt x="0" y="0"/>
                          <a:pt x="0" y="16"/>
                        </a:cubicBezTo>
                        <a:cubicBezTo>
                          <a:pt x="0" y="60"/>
                          <a:pt x="3" y="103"/>
                          <a:pt x="3" y="139"/>
                        </a:cubicBezTo>
                        <a:cubicBezTo>
                          <a:pt x="4" y="157"/>
                          <a:pt x="50" y="157"/>
                          <a:pt x="53" y="139"/>
                        </a:cubicBezTo>
                        <a:cubicBezTo>
                          <a:pt x="53" y="119"/>
                          <a:pt x="57" y="35"/>
                          <a:pt x="57" y="13"/>
                        </a:cubicBezTo>
                        <a:close/>
                      </a:path>
                    </a:pathLst>
                  </a:custGeom>
                  <a:gradFill rotWithShape="1">
                    <a:gsLst>
                      <a:gs pos="0">
                        <a:srgbClr val="5F5F5F"/>
                      </a:gs>
                      <a:gs pos="50000">
                        <a:srgbClr val="808080"/>
                      </a:gs>
                      <a:gs pos="100000">
                        <a:srgbClr val="5F5F5F"/>
                      </a:gs>
                    </a:gsLst>
                    <a:lin ang="0" scaled="1"/>
                  </a:gradFill>
                  <a:ln w="12700">
                    <a:noFill/>
                    <a:round/>
                    <a:headEnd/>
                    <a:tailEnd/>
                  </a:ln>
                </p:spPr>
                <p:txBody>
                  <a:bodyPr lIns="45720" tIns="46800" rIns="45720" bIns="46800" anchor="ctr"/>
                  <a:lstStyle/>
                  <a:p>
                    <a:endParaRPr lang="en-US"/>
                  </a:p>
                </p:txBody>
              </p:sp>
              <p:sp>
                <p:nvSpPr>
                  <p:cNvPr id="673079" name="Freeform 311"/>
                  <p:cNvSpPr>
                    <a:spLocks/>
                  </p:cNvSpPr>
                  <p:nvPr/>
                </p:nvSpPr>
                <p:spPr bwMode="gray">
                  <a:xfrm>
                    <a:off x="385" y="434"/>
                    <a:ext cx="43" cy="20"/>
                  </a:xfrm>
                  <a:custGeom>
                    <a:avLst/>
                    <a:gdLst>
                      <a:gd name="T0" fmla="*/ 41 w 43"/>
                      <a:gd name="T1" fmla="*/ 10 h 20"/>
                      <a:gd name="T2" fmla="*/ 0 w 43"/>
                      <a:gd name="T3" fmla="*/ 11 h 20"/>
                      <a:gd name="T4" fmla="*/ 41 w 43"/>
                      <a:gd name="T5" fmla="*/ 10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1" y="10"/>
                        </a:moveTo>
                        <a:cubicBezTo>
                          <a:pt x="43" y="0"/>
                          <a:pt x="1" y="0"/>
                          <a:pt x="0" y="11"/>
                        </a:cubicBezTo>
                        <a:cubicBezTo>
                          <a:pt x="1" y="18"/>
                          <a:pt x="41" y="20"/>
                          <a:pt x="41" y="10"/>
                        </a:cubicBezTo>
                        <a:close/>
                      </a:path>
                    </a:pathLst>
                  </a:custGeom>
                  <a:solidFill>
                    <a:schemeClr val="accent2"/>
                  </a:solidFill>
                  <a:ln w="12700">
                    <a:noFill/>
                    <a:round/>
                    <a:headEnd/>
                    <a:tailEnd/>
                  </a:ln>
                </p:spPr>
                <p:txBody>
                  <a:bodyPr lIns="45720" tIns="46800" rIns="45720" bIns="46800" anchor="ctr"/>
                  <a:lstStyle/>
                  <a:p>
                    <a:endParaRPr lang="en-US"/>
                  </a:p>
                </p:txBody>
              </p:sp>
            </p:grpSp>
            <p:sp>
              <p:nvSpPr>
                <p:cNvPr id="673080" name="Freeform 312"/>
                <p:cNvSpPr>
                  <a:spLocks/>
                </p:cNvSpPr>
                <p:nvPr/>
              </p:nvSpPr>
              <p:spPr bwMode="gray">
                <a:xfrm>
                  <a:off x="143" y="626"/>
                  <a:ext cx="57" cy="11"/>
                </a:xfrm>
                <a:custGeom>
                  <a:avLst/>
                  <a:gdLst>
                    <a:gd name="T0" fmla="*/ 0 w 57"/>
                    <a:gd name="T1" fmla="*/ 0 h 11"/>
                    <a:gd name="T2" fmla="*/ 57 w 57"/>
                    <a:gd name="T3" fmla="*/ 0 h 11"/>
                    <a:gd name="T4" fmla="*/ 0 60000 65536"/>
                    <a:gd name="T5" fmla="*/ 0 60000 65536"/>
                    <a:gd name="T6" fmla="*/ 0 w 57"/>
                    <a:gd name="T7" fmla="*/ 0 h 11"/>
                    <a:gd name="T8" fmla="*/ 57 w 57"/>
                    <a:gd name="T9" fmla="*/ 11 h 11"/>
                  </a:gdLst>
                  <a:ahLst/>
                  <a:cxnLst>
                    <a:cxn ang="T4">
                      <a:pos x="T0" y="T1"/>
                    </a:cxn>
                    <a:cxn ang="T5">
                      <a:pos x="T2" y="T3"/>
                    </a:cxn>
                  </a:cxnLst>
                  <a:rect l="T6" t="T7" r="T8" b="T9"/>
                  <a:pathLst>
                    <a:path w="57" h="11">
                      <a:moveTo>
                        <a:pt x="0" y="0"/>
                      </a:moveTo>
                      <a:cubicBezTo>
                        <a:pt x="18" y="11"/>
                        <a:pt x="40" y="6"/>
                        <a:pt x="57" y="0"/>
                      </a:cubicBezTo>
                    </a:path>
                  </a:pathLst>
                </a:custGeom>
                <a:noFill/>
                <a:ln w="9525">
                  <a:solidFill>
                    <a:srgbClr val="5F5F5F"/>
                  </a:solidFill>
                  <a:round/>
                  <a:headEnd/>
                  <a:tailEnd/>
                </a:ln>
              </p:spPr>
              <p:txBody>
                <a:bodyPr lIns="45720" tIns="46800" rIns="45720" bIns="46800" anchor="ctr"/>
                <a:lstStyle/>
                <a:p>
                  <a:endParaRPr lang="en-US"/>
                </a:p>
              </p:txBody>
            </p:sp>
          </p:grpSp>
          <p:sp>
            <p:nvSpPr>
              <p:cNvPr id="673081" name="Freeform 313"/>
              <p:cNvSpPr>
                <a:spLocks/>
              </p:cNvSpPr>
              <p:nvPr/>
            </p:nvSpPr>
            <p:spPr bwMode="gray">
              <a:xfrm>
                <a:off x="2731" y="2406"/>
                <a:ext cx="278" cy="328"/>
              </a:xfrm>
              <a:custGeom>
                <a:avLst/>
                <a:gdLst>
                  <a:gd name="T0" fmla="*/ 254 w 304"/>
                  <a:gd name="T1" fmla="*/ 1 h 358"/>
                  <a:gd name="T2" fmla="*/ 253 w 304"/>
                  <a:gd name="T3" fmla="*/ 17 h 358"/>
                  <a:gd name="T4" fmla="*/ 244 w 304"/>
                  <a:gd name="T5" fmla="*/ 131 h 358"/>
                  <a:gd name="T6" fmla="*/ 236 w 304"/>
                  <a:gd name="T7" fmla="*/ 136 h 358"/>
                  <a:gd name="T8" fmla="*/ 231 w 304"/>
                  <a:gd name="T9" fmla="*/ 292 h 358"/>
                  <a:gd name="T10" fmla="*/ 4 w 304"/>
                  <a:gd name="T11" fmla="*/ 290 h 358"/>
                  <a:gd name="T12" fmla="*/ 10 w 304"/>
                  <a:gd name="T13" fmla="*/ 266 h 358"/>
                  <a:gd name="T14" fmla="*/ 148 w 304"/>
                  <a:gd name="T15" fmla="*/ 195 h 358"/>
                  <a:gd name="T16" fmla="*/ 118 w 304"/>
                  <a:gd name="T17" fmla="*/ 179 h 358"/>
                  <a:gd name="T18" fmla="*/ 189 w 304"/>
                  <a:gd name="T19" fmla="*/ 135 h 358"/>
                  <a:gd name="T20" fmla="*/ 220 w 304"/>
                  <a:gd name="T21" fmla="*/ 106 h 358"/>
                  <a:gd name="T22" fmla="*/ 227 w 304"/>
                  <a:gd name="T23" fmla="*/ 7 h 358"/>
                  <a:gd name="T24" fmla="*/ 241 w 304"/>
                  <a:gd name="T25" fmla="*/ 0 h 3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4"/>
                  <a:gd name="T40" fmla="*/ 0 h 358"/>
                  <a:gd name="T41" fmla="*/ 304 w 304"/>
                  <a:gd name="T42" fmla="*/ 358 h 3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4" h="358">
                    <a:moveTo>
                      <a:pt x="304" y="1"/>
                    </a:moveTo>
                    <a:cubicBezTo>
                      <a:pt x="303" y="20"/>
                      <a:pt x="303" y="13"/>
                      <a:pt x="303" y="21"/>
                    </a:cubicBezTo>
                    <a:cubicBezTo>
                      <a:pt x="299" y="66"/>
                      <a:pt x="299" y="111"/>
                      <a:pt x="292" y="156"/>
                    </a:cubicBezTo>
                    <a:cubicBezTo>
                      <a:pt x="291" y="160"/>
                      <a:pt x="282" y="162"/>
                      <a:pt x="282" y="162"/>
                    </a:cubicBezTo>
                    <a:lnTo>
                      <a:pt x="277" y="348"/>
                    </a:lnTo>
                    <a:cubicBezTo>
                      <a:pt x="186" y="351"/>
                      <a:pt x="24" y="358"/>
                      <a:pt x="4" y="346"/>
                    </a:cubicBezTo>
                    <a:cubicBezTo>
                      <a:pt x="9" y="337"/>
                      <a:pt x="0" y="324"/>
                      <a:pt x="12" y="316"/>
                    </a:cubicBezTo>
                    <a:lnTo>
                      <a:pt x="177" y="232"/>
                    </a:lnTo>
                    <a:lnTo>
                      <a:pt x="141" y="213"/>
                    </a:lnTo>
                    <a:cubicBezTo>
                      <a:pt x="154" y="199"/>
                      <a:pt x="206" y="171"/>
                      <a:pt x="226" y="160"/>
                    </a:cubicBezTo>
                    <a:cubicBezTo>
                      <a:pt x="246" y="146"/>
                      <a:pt x="257" y="152"/>
                      <a:pt x="264" y="127"/>
                    </a:cubicBezTo>
                    <a:lnTo>
                      <a:pt x="271" y="9"/>
                    </a:lnTo>
                    <a:lnTo>
                      <a:pt x="288" y="0"/>
                    </a:lnTo>
                  </a:path>
                </a:pathLst>
              </a:custGeom>
              <a:gradFill rotWithShape="1">
                <a:gsLst>
                  <a:gs pos="0">
                    <a:srgbClr val="808080">
                      <a:alpha val="28998"/>
                    </a:srgbClr>
                  </a:gs>
                  <a:gs pos="100000">
                    <a:srgbClr val="3B3B3B">
                      <a:alpha val="21999"/>
                    </a:srgbClr>
                  </a:gs>
                </a:gsLst>
                <a:lin ang="0" scaled="1"/>
              </a:gradFill>
              <a:ln w="12700">
                <a:noFill/>
                <a:round/>
                <a:headEnd/>
                <a:tailEnd/>
              </a:ln>
            </p:spPr>
            <p:txBody>
              <a:bodyPr lIns="45720" tIns="46800" rIns="45720" bIns="46800" anchor="ctr"/>
              <a:lstStyle/>
              <a:p>
                <a:endParaRPr lang="en-US"/>
              </a:p>
            </p:txBody>
          </p:sp>
          <p:grpSp>
            <p:nvGrpSpPr>
              <p:cNvPr id="673230" name="Group 314"/>
              <p:cNvGrpSpPr>
                <a:grpSpLocks/>
              </p:cNvGrpSpPr>
              <p:nvPr/>
            </p:nvGrpSpPr>
            <p:grpSpPr bwMode="auto">
              <a:xfrm>
                <a:off x="2650" y="2378"/>
                <a:ext cx="68" cy="187"/>
                <a:chOff x="232" y="442"/>
                <a:chExt cx="74" cy="205"/>
              </a:xfrm>
            </p:grpSpPr>
            <p:grpSp>
              <p:nvGrpSpPr>
                <p:cNvPr id="673231" name="Group 315"/>
                <p:cNvGrpSpPr>
                  <a:grpSpLocks/>
                </p:cNvGrpSpPr>
                <p:nvPr/>
              </p:nvGrpSpPr>
              <p:grpSpPr bwMode="auto">
                <a:xfrm>
                  <a:off x="232" y="442"/>
                  <a:ext cx="74" cy="205"/>
                  <a:chOff x="378" y="431"/>
                  <a:chExt cx="57" cy="157"/>
                </a:xfrm>
              </p:grpSpPr>
              <p:sp>
                <p:nvSpPr>
                  <p:cNvPr id="129340" name="Freeform 316"/>
                  <p:cNvSpPr>
                    <a:spLocks/>
                  </p:cNvSpPr>
                  <p:nvPr/>
                </p:nvSpPr>
                <p:spPr bwMode="gray">
                  <a:xfrm>
                    <a:off x="378" y="431"/>
                    <a:ext cx="57" cy="157"/>
                  </a:xfrm>
                  <a:custGeom>
                    <a:avLst/>
                    <a:gdLst/>
                    <a:ahLst/>
                    <a:cxnLst>
                      <a:cxn ang="0">
                        <a:pos x="57" y="13"/>
                      </a:cxn>
                      <a:cxn ang="0">
                        <a:pos x="0" y="16"/>
                      </a:cxn>
                      <a:cxn ang="0">
                        <a:pos x="3" y="139"/>
                      </a:cxn>
                      <a:cxn ang="0">
                        <a:pos x="53" y="139"/>
                      </a:cxn>
                      <a:cxn ang="0">
                        <a:pos x="57" y="13"/>
                      </a:cxn>
                    </a:cxnLst>
                    <a:rect l="0" t="0" r="r" b="b"/>
                    <a:pathLst>
                      <a:path w="57" h="157">
                        <a:moveTo>
                          <a:pt x="57" y="13"/>
                        </a:moveTo>
                        <a:cubicBezTo>
                          <a:pt x="57" y="1"/>
                          <a:pt x="0" y="0"/>
                          <a:pt x="0" y="16"/>
                        </a:cubicBezTo>
                        <a:cubicBezTo>
                          <a:pt x="0" y="60"/>
                          <a:pt x="3" y="103"/>
                          <a:pt x="3" y="139"/>
                        </a:cubicBezTo>
                        <a:cubicBezTo>
                          <a:pt x="4" y="157"/>
                          <a:pt x="50" y="157"/>
                          <a:pt x="53" y="139"/>
                        </a:cubicBezTo>
                        <a:cubicBezTo>
                          <a:pt x="53" y="119"/>
                          <a:pt x="57" y="35"/>
                          <a:pt x="57" y="13"/>
                        </a:cubicBezTo>
                        <a:close/>
                      </a:path>
                    </a:pathLst>
                  </a:custGeom>
                  <a:gradFill rotWithShape="1">
                    <a:gsLst>
                      <a:gs pos="0">
                        <a:schemeClr val="accent2"/>
                      </a:gs>
                      <a:gs pos="50000">
                        <a:srgbClr val="808080"/>
                      </a:gs>
                      <a:gs pos="100000">
                        <a:schemeClr val="accent2"/>
                      </a:gs>
                    </a:gsLst>
                    <a:lin ang="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673085" name="Freeform 317"/>
                  <p:cNvSpPr>
                    <a:spLocks/>
                  </p:cNvSpPr>
                  <p:nvPr/>
                </p:nvSpPr>
                <p:spPr bwMode="gray">
                  <a:xfrm>
                    <a:off x="385" y="434"/>
                    <a:ext cx="43" cy="20"/>
                  </a:xfrm>
                  <a:custGeom>
                    <a:avLst/>
                    <a:gdLst>
                      <a:gd name="T0" fmla="*/ 41 w 43"/>
                      <a:gd name="T1" fmla="*/ 10 h 20"/>
                      <a:gd name="T2" fmla="*/ 0 w 43"/>
                      <a:gd name="T3" fmla="*/ 11 h 20"/>
                      <a:gd name="T4" fmla="*/ 41 w 43"/>
                      <a:gd name="T5" fmla="*/ 10 h 20"/>
                      <a:gd name="T6" fmla="*/ 0 60000 65536"/>
                      <a:gd name="T7" fmla="*/ 0 60000 65536"/>
                      <a:gd name="T8" fmla="*/ 0 60000 65536"/>
                      <a:gd name="T9" fmla="*/ 0 w 43"/>
                      <a:gd name="T10" fmla="*/ 0 h 20"/>
                      <a:gd name="T11" fmla="*/ 43 w 43"/>
                      <a:gd name="T12" fmla="*/ 20 h 20"/>
                    </a:gdLst>
                    <a:ahLst/>
                    <a:cxnLst>
                      <a:cxn ang="T6">
                        <a:pos x="T0" y="T1"/>
                      </a:cxn>
                      <a:cxn ang="T7">
                        <a:pos x="T2" y="T3"/>
                      </a:cxn>
                      <a:cxn ang="T8">
                        <a:pos x="T4" y="T5"/>
                      </a:cxn>
                    </a:cxnLst>
                    <a:rect l="T9" t="T10" r="T11" b="T12"/>
                    <a:pathLst>
                      <a:path w="43" h="20">
                        <a:moveTo>
                          <a:pt x="41" y="10"/>
                        </a:moveTo>
                        <a:cubicBezTo>
                          <a:pt x="43" y="0"/>
                          <a:pt x="1" y="0"/>
                          <a:pt x="0" y="11"/>
                        </a:cubicBezTo>
                        <a:cubicBezTo>
                          <a:pt x="1" y="18"/>
                          <a:pt x="41" y="20"/>
                          <a:pt x="41" y="10"/>
                        </a:cubicBezTo>
                        <a:close/>
                      </a:path>
                    </a:pathLst>
                  </a:custGeom>
                  <a:solidFill>
                    <a:schemeClr val="accent2"/>
                  </a:solidFill>
                  <a:ln w="12700">
                    <a:noFill/>
                    <a:round/>
                    <a:headEnd/>
                    <a:tailEnd/>
                  </a:ln>
                </p:spPr>
                <p:txBody>
                  <a:bodyPr lIns="45720" tIns="46800" rIns="45720" bIns="46800" anchor="ctr"/>
                  <a:lstStyle/>
                  <a:p>
                    <a:endParaRPr lang="en-US"/>
                  </a:p>
                </p:txBody>
              </p:sp>
            </p:grpSp>
            <p:sp>
              <p:nvSpPr>
                <p:cNvPr id="673086" name="Freeform 318"/>
                <p:cNvSpPr>
                  <a:spLocks/>
                </p:cNvSpPr>
                <p:nvPr/>
              </p:nvSpPr>
              <p:spPr bwMode="gray">
                <a:xfrm>
                  <a:off x="237" y="489"/>
                  <a:ext cx="65" cy="14"/>
                </a:xfrm>
                <a:custGeom>
                  <a:avLst/>
                  <a:gdLst>
                    <a:gd name="T0" fmla="*/ 0 w 65"/>
                    <a:gd name="T1" fmla="*/ 2 h 14"/>
                    <a:gd name="T2" fmla="*/ 65 w 65"/>
                    <a:gd name="T3" fmla="*/ 0 h 14"/>
                    <a:gd name="T4" fmla="*/ 0 60000 65536"/>
                    <a:gd name="T5" fmla="*/ 0 60000 65536"/>
                    <a:gd name="T6" fmla="*/ 0 w 65"/>
                    <a:gd name="T7" fmla="*/ 0 h 14"/>
                    <a:gd name="T8" fmla="*/ 65 w 65"/>
                    <a:gd name="T9" fmla="*/ 14 h 14"/>
                  </a:gdLst>
                  <a:ahLst/>
                  <a:cxnLst>
                    <a:cxn ang="T4">
                      <a:pos x="T0" y="T1"/>
                    </a:cxn>
                    <a:cxn ang="T5">
                      <a:pos x="T2" y="T3"/>
                    </a:cxn>
                  </a:cxnLst>
                  <a:rect l="T6" t="T7" r="T8" b="T9"/>
                  <a:pathLst>
                    <a:path w="65" h="14">
                      <a:moveTo>
                        <a:pt x="0" y="2"/>
                      </a:moveTo>
                      <a:cubicBezTo>
                        <a:pt x="26" y="14"/>
                        <a:pt x="42" y="12"/>
                        <a:pt x="65" y="0"/>
                      </a:cubicBezTo>
                    </a:path>
                  </a:pathLst>
                </a:custGeom>
                <a:noFill/>
                <a:ln w="9525">
                  <a:solidFill>
                    <a:srgbClr val="5F5F5F"/>
                  </a:solidFill>
                  <a:round/>
                  <a:headEnd/>
                  <a:tailEnd/>
                </a:ln>
              </p:spPr>
              <p:txBody>
                <a:bodyPr lIns="45720" tIns="46800" rIns="45720" bIns="46800" anchor="ctr"/>
                <a:lstStyle/>
                <a:p>
                  <a:endParaRPr lang="en-US"/>
                </a:p>
              </p:txBody>
            </p:sp>
            <p:sp>
              <p:nvSpPr>
                <p:cNvPr id="673087" name="Freeform 319"/>
                <p:cNvSpPr>
                  <a:spLocks/>
                </p:cNvSpPr>
                <p:nvPr/>
              </p:nvSpPr>
              <p:spPr bwMode="gray">
                <a:xfrm>
                  <a:off x="240" y="575"/>
                  <a:ext cx="63" cy="14"/>
                </a:xfrm>
                <a:custGeom>
                  <a:avLst/>
                  <a:gdLst>
                    <a:gd name="T0" fmla="*/ 0 w 63"/>
                    <a:gd name="T1" fmla="*/ 2 h 14"/>
                    <a:gd name="T2" fmla="*/ 63 w 63"/>
                    <a:gd name="T3" fmla="*/ 0 h 14"/>
                    <a:gd name="T4" fmla="*/ 0 60000 65536"/>
                    <a:gd name="T5" fmla="*/ 0 60000 65536"/>
                    <a:gd name="T6" fmla="*/ 0 w 63"/>
                    <a:gd name="T7" fmla="*/ 0 h 14"/>
                    <a:gd name="T8" fmla="*/ 63 w 63"/>
                    <a:gd name="T9" fmla="*/ 14 h 14"/>
                  </a:gdLst>
                  <a:ahLst/>
                  <a:cxnLst>
                    <a:cxn ang="T4">
                      <a:pos x="T0" y="T1"/>
                    </a:cxn>
                    <a:cxn ang="T5">
                      <a:pos x="T2" y="T3"/>
                    </a:cxn>
                  </a:cxnLst>
                  <a:rect l="T6" t="T7" r="T8" b="T9"/>
                  <a:pathLst>
                    <a:path w="63" h="14">
                      <a:moveTo>
                        <a:pt x="0" y="2"/>
                      </a:moveTo>
                      <a:cubicBezTo>
                        <a:pt x="16" y="14"/>
                        <a:pt x="42" y="12"/>
                        <a:pt x="63" y="0"/>
                      </a:cubicBezTo>
                    </a:path>
                  </a:pathLst>
                </a:custGeom>
                <a:noFill/>
                <a:ln w="9525">
                  <a:solidFill>
                    <a:srgbClr val="5F5F5F"/>
                  </a:solidFill>
                  <a:round/>
                  <a:headEnd/>
                  <a:tailEnd/>
                </a:ln>
              </p:spPr>
              <p:txBody>
                <a:bodyPr lIns="45720" tIns="46800" rIns="45720" bIns="46800" anchor="ctr"/>
                <a:lstStyle/>
                <a:p>
                  <a:endParaRPr lang="en-US"/>
                </a:p>
              </p:txBody>
            </p:sp>
          </p:grpSp>
          <p:sp>
            <p:nvSpPr>
              <p:cNvPr id="673088" name="Freeform 320"/>
              <p:cNvSpPr>
                <a:spLocks/>
              </p:cNvSpPr>
              <p:nvPr/>
            </p:nvSpPr>
            <p:spPr bwMode="gray">
              <a:xfrm>
                <a:off x="3013" y="2411"/>
                <a:ext cx="91" cy="308"/>
              </a:xfrm>
              <a:custGeom>
                <a:avLst/>
                <a:gdLst>
                  <a:gd name="T0" fmla="*/ 84 w 99"/>
                  <a:gd name="T1" fmla="*/ 16 h 337"/>
                  <a:gd name="T2" fmla="*/ 74 w 99"/>
                  <a:gd name="T3" fmla="*/ 127 h 337"/>
                  <a:gd name="T4" fmla="*/ 66 w 99"/>
                  <a:gd name="T5" fmla="*/ 136 h 337"/>
                  <a:gd name="T6" fmla="*/ 54 w 99"/>
                  <a:gd name="T7" fmla="*/ 281 h 337"/>
                  <a:gd name="T8" fmla="*/ 0 w 99"/>
                  <a:gd name="T9" fmla="*/ 275 h 337"/>
                  <a:gd name="T10" fmla="*/ 14 w 99"/>
                  <a:gd name="T11" fmla="*/ 122 h 337"/>
                  <a:gd name="T12" fmla="*/ 47 w 99"/>
                  <a:gd name="T13" fmla="*/ 113 h 337"/>
                  <a:gd name="T14" fmla="*/ 61 w 99"/>
                  <a:gd name="T15" fmla="*/ 4 h 337"/>
                  <a:gd name="T16" fmla="*/ 81 w 99"/>
                  <a:gd name="T17" fmla="*/ 4 h 337"/>
                  <a:gd name="T18" fmla="*/ 84 w 99"/>
                  <a:gd name="T19" fmla="*/ 16 h 3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337"/>
                  <a:gd name="T32" fmla="*/ 99 w 99"/>
                  <a:gd name="T33" fmla="*/ 337 h 3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337">
                    <a:moveTo>
                      <a:pt x="99" y="20"/>
                    </a:moveTo>
                    <a:cubicBezTo>
                      <a:pt x="95" y="64"/>
                      <a:pt x="93" y="108"/>
                      <a:pt x="87" y="152"/>
                    </a:cubicBezTo>
                    <a:cubicBezTo>
                      <a:pt x="87" y="155"/>
                      <a:pt x="78" y="157"/>
                      <a:pt x="78" y="163"/>
                    </a:cubicBezTo>
                    <a:cubicBezTo>
                      <a:pt x="73" y="221"/>
                      <a:pt x="64" y="337"/>
                      <a:pt x="64" y="337"/>
                    </a:cubicBezTo>
                    <a:lnTo>
                      <a:pt x="0" y="329"/>
                    </a:lnTo>
                    <a:lnTo>
                      <a:pt x="16" y="145"/>
                    </a:lnTo>
                    <a:lnTo>
                      <a:pt x="55" y="136"/>
                    </a:lnTo>
                    <a:cubicBezTo>
                      <a:pt x="58" y="92"/>
                      <a:pt x="69" y="4"/>
                      <a:pt x="72" y="4"/>
                    </a:cubicBezTo>
                    <a:cubicBezTo>
                      <a:pt x="80" y="0"/>
                      <a:pt x="91" y="1"/>
                      <a:pt x="96" y="4"/>
                    </a:cubicBezTo>
                    <a:lnTo>
                      <a:pt x="99" y="20"/>
                    </a:lnTo>
                    <a:close/>
                  </a:path>
                </a:pathLst>
              </a:custGeom>
              <a:gradFill rotWithShape="1">
                <a:gsLst>
                  <a:gs pos="0">
                    <a:srgbClr val="808080">
                      <a:alpha val="25000"/>
                    </a:srgbClr>
                  </a:gs>
                  <a:gs pos="100000">
                    <a:srgbClr val="3B3B3B">
                      <a:alpha val="28998"/>
                    </a:srgbClr>
                  </a:gs>
                </a:gsLst>
                <a:lin ang="0" scaled="1"/>
              </a:gradFill>
              <a:ln w="12700">
                <a:noFill/>
                <a:round/>
                <a:headEnd/>
                <a:tailEnd/>
              </a:ln>
            </p:spPr>
            <p:txBody>
              <a:bodyPr lIns="45720" tIns="46800" rIns="45720" bIns="46800" anchor="ctr"/>
              <a:lstStyle/>
              <a:p>
                <a:endParaRPr lang="en-US"/>
              </a:p>
            </p:txBody>
          </p:sp>
        </p:grpSp>
      </p:grpSp>
      <p:sp>
        <p:nvSpPr>
          <p:cNvPr id="129345" name="Freeform 321"/>
          <p:cNvSpPr>
            <a:spLocks/>
          </p:cNvSpPr>
          <p:nvPr/>
        </p:nvSpPr>
        <p:spPr bwMode="gray">
          <a:xfrm>
            <a:off x="838200" y="2904406"/>
            <a:ext cx="1408113" cy="684213"/>
          </a:xfrm>
          <a:custGeom>
            <a:avLst/>
            <a:gdLst>
              <a:gd name="T0" fmla="*/ 495651941 w 743"/>
              <a:gd name="T1" fmla="*/ 445441584 h 361"/>
              <a:gd name="T2" fmla="*/ 560302050 w 743"/>
              <a:gd name="T3" fmla="*/ 380780634 h 361"/>
              <a:gd name="T4" fmla="*/ 689602031 w 743"/>
              <a:gd name="T5" fmla="*/ 294566035 h 361"/>
              <a:gd name="T6" fmla="*/ 926653892 w 743"/>
              <a:gd name="T7" fmla="*/ 143690427 h 361"/>
              <a:gd name="T8" fmla="*/ 1120604100 w 743"/>
              <a:gd name="T9" fmla="*/ 229905026 h 361"/>
              <a:gd name="T10" fmla="*/ 1443854053 w 743"/>
              <a:gd name="T11" fmla="*/ 122136747 h 361"/>
              <a:gd name="T12" fmla="*/ 1702455911 w 743"/>
              <a:gd name="T13" fmla="*/ 79029447 h 361"/>
              <a:gd name="T14" fmla="*/ 2047256334 w 743"/>
              <a:gd name="T15" fmla="*/ 251458735 h 361"/>
              <a:gd name="T16" fmla="*/ 1551604038 w 743"/>
              <a:gd name="T17" fmla="*/ 273012385 h 361"/>
              <a:gd name="T18" fmla="*/ 1357654066 w 743"/>
              <a:gd name="T19" fmla="*/ 380780634 h 361"/>
              <a:gd name="T20" fmla="*/ 969753886 w 743"/>
              <a:gd name="T21" fmla="*/ 359226985 h 361"/>
              <a:gd name="T22" fmla="*/ 646502038 w 743"/>
              <a:gd name="T23" fmla="*/ 510100757 h 361"/>
              <a:gd name="T24" fmla="*/ 581852047 w 743"/>
              <a:gd name="T25" fmla="*/ 574761706 h 361"/>
              <a:gd name="T26" fmla="*/ 517202057 w 743"/>
              <a:gd name="T27" fmla="*/ 596315356 h 361"/>
              <a:gd name="T28" fmla="*/ 409451954 w 743"/>
              <a:gd name="T29" fmla="*/ 682529956 h 361"/>
              <a:gd name="T30" fmla="*/ 258600081 w 743"/>
              <a:gd name="T31" fmla="*/ 919620104 h 361"/>
              <a:gd name="T32" fmla="*/ 344801963 w 743"/>
              <a:gd name="T33" fmla="*/ 1092047645 h 361"/>
              <a:gd name="T34" fmla="*/ 818902012 w 743"/>
              <a:gd name="T35" fmla="*/ 1048940345 h 361"/>
              <a:gd name="T36" fmla="*/ 1465404050 w 743"/>
              <a:gd name="T37" fmla="*/ 811851855 h 361"/>
              <a:gd name="T38" fmla="*/ 1917955879 w 743"/>
              <a:gd name="T39" fmla="*/ 876512805 h 361"/>
              <a:gd name="T40" fmla="*/ 2147483647 w 743"/>
              <a:gd name="T41" fmla="*/ 1113601295 h 361"/>
              <a:gd name="T42" fmla="*/ 2147483647 w 743"/>
              <a:gd name="T43" fmla="*/ 1092047645 h 361"/>
              <a:gd name="T44" fmla="*/ 2147483647 w 743"/>
              <a:gd name="T45" fmla="*/ 898066455 h 361"/>
              <a:gd name="T46" fmla="*/ 2147483647 w 743"/>
              <a:gd name="T47" fmla="*/ 682529956 h 361"/>
              <a:gd name="T48" fmla="*/ 2147483647 w 743"/>
              <a:gd name="T49" fmla="*/ 553208057 h 361"/>
              <a:gd name="T50" fmla="*/ 2147483647 w 743"/>
              <a:gd name="T51" fmla="*/ 466995234 h 361"/>
              <a:gd name="T52" fmla="*/ 2147483647 w 743"/>
              <a:gd name="T53" fmla="*/ 251458735 h 361"/>
              <a:gd name="T54" fmla="*/ 2147483647 w 743"/>
              <a:gd name="T55" fmla="*/ 337673335 h 361"/>
              <a:gd name="T56" fmla="*/ 2147483647 w 743"/>
              <a:gd name="T57" fmla="*/ 531654407 h 361"/>
              <a:gd name="T58" fmla="*/ 2147483647 w 743"/>
              <a:gd name="T59" fmla="*/ 768744555 h 361"/>
              <a:gd name="T60" fmla="*/ 2147483647 w 743"/>
              <a:gd name="T61" fmla="*/ 1156708595 h 361"/>
              <a:gd name="T62" fmla="*/ 2147483647 w 743"/>
              <a:gd name="T63" fmla="*/ 1264476844 h 361"/>
              <a:gd name="T64" fmla="*/ 2090356328 w 743"/>
              <a:gd name="T65" fmla="*/ 1221369544 h 361"/>
              <a:gd name="T66" fmla="*/ 1702455911 w 743"/>
              <a:gd name="T67" fmla="*/ 1005834941 h 361"/>
              <a:gd name="T68" fmla="*/ 1249904082 w 743"/>
              <a:gd name="T69" fmla="*/ 1048940345 h 361"/>
              <a:gd name="T70" fmla="*/ 797352016 w 743"/>
              <a:gd name="T71" fmla="*/ 1221369544 h 361"/>
              <a:gd name="T72" fmla="*/ 474101944 w 743"/>
              <a:gd name="T73" fmla="*/ 1242923194 h 361"/>
              <a:gd name="T74" fmla="*/ 0 w 743"/>
              <a:gd name="T75" fmla="*/ 1070493995 h 361"/>
              <a:gd name="T76" fmla="*/ 215500028 w 743"/>
              <a:gd name="T77" fmla="*/ 833405505 h 361"/>
              <a:gd name="T78" fmla="*/ 495651941 w 743"/>
              <a:gd name="T79" fmla="*/ 445441584 h 3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3"/>
              <a:gd name="T121" fmla="*/ 0 h 361"/>
              <a:gd name="T122" fmla="*/ 743 w 743"/>
              <a:gd name="T123" fmla="*/ 361 h 3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3" h="361">
                <a:moveTo>
                  <a:pt x="138" y="124"/>
                </a:moveTo>
                <a:cubicBezTo>
                  <a:pt x="144" y="118"/>
                  <a:pt x="149" y="111"/>
                  <a:pt x="156" y="106"/>
                </a:cubicBezTo>
                <a:cubicBezTo>
                  <a:pt x="167" y="97"/>
                  <a:pt x="192" y="82"/>
                  <a:pt x="192" y="82"/>
                </a:cubicBezTo>
                <a:cubicBezTo>
                  <a:pt x="209" y="57"/>
                  <a:pt x="234" y="56"/>
                  <a:pt x="258" y="40"/>
                </a:cubicBezTo>
                <a:cubicBezTo>
                  <a:pt x="301" y="54"/>
                  <a:pt x="283" y="45"/>
                  <a:pt x="312" y="64"/>
                </a:cubicBezTo>
                <a:cubicBezTo>
                  <a:pt x="342" y="54"/>
                  <a:pt x="372" y="44"/>
                  <a:pt x="402" y="34"/>
                </a:cubicBezTo>
                <a:cubicBezTo>
                  <a:pt x="425" y="26"/>
                  <a:pt x="474" y="22"/>
                  <a:pt x="474" y="22"/>
                </a:cubicBezTo>
                <a:cubicBezTo>
                  <a:pt x="590" y="28"/>
                  <a:pt x="593" y="0"/>
                  <a:pt x="570" y="70"/>
                </a:cubicBezTo>
                <a:cubicBezTo>
                  <a:pt x="526" y="64"/>
                  <a:pt x="473" y="53"/>
                  <a:pt x="432" y="76"/>
                </a:cubicBezTo>
                <a:cubicBezTo>
                  <a:pt x="370" y="110"/>
                  <a:pt x="419" y="92"/>
                  <a:pt x="378" y="106"/>
                </a:cubicBezTo>
                <a:cubicBezTo>
                  <a:pt x="335" y="92"/>
                  <a:pt x="322" y="95"/>
                  <a:pt x="270" y="100"/>
                </a:cubicBezTo>
                <a:cubicBezTo>
                  <a:pt x="237" y="111"/>
                  <a:pt x="212" y="131"/>
                  <a:pt x="180" y="142"/>
                </a:cubicBezTo>
                <a:cubicBezTo>
                  <a:pt x="174" y="148"/>
                  <a:pt x="169" y="155"/>
                  <a:pt x="162" y="160"/>
                </a:cubicBezTo>
                <a:cubicBezTo>
                  <a:pt x="157" y="164"/>
                  <a:pt x="149" y="162"/>
                  <a:pt x="144" y="166"/>
                </a:cubicBezTo>
                <a:cubicBezTo>
                  <a:pt x="105" y="197"/>
                  <a:pt x="159" y="175"/>
                  <a:pt x="114" y="190"/>
                </a:cubicBezTo>
                <a:cubicBezTo>
                  <a:pt x="106" y="252"/>
                  <a:pt x="112" y="230"/>
                  <a:pt x="72" y="256"/>
                </a:cubicBezTo>
                <a:cubicBezTo>
                  <a:pt x="43" y="300"/>
                  <a:pt x="51" y="293"/>
                  <a:pt x="96" y="304"/>
                </a:cubicBezTo>
                <a:cubicBezTo>
                  <a:pt x="136" y="302"/>
                  <a:pt x="186" y="303"/>
                  <a:pt x="228" y="292"/>
                </a:cubicBezTo>
                <a:cubicBezTo>
                  <a:pt x="292" y="275"/>
                  <a:pt x="342" y="237"/>
                  <a:pt x="408" y="226"/>
                </a:cubicBezTo>
                <a:cubicBezTo>
                  <a:pt x="460" y="230"/>
                  <a:pt x="490" y="229"/>
                  <a:pt x="534" y="244"/>
                </a:cubicBezTo>
                <a:cubicBezTo>
                  <a:pt x="561" y="271"/>
                  <a:pt x="597" y="283"/>
                  <a:pt x="624" y="310"/>
                </a:cubicBezTo>
                <a:cubicBezTo>
                  <a:pt x="636" y="308"/>
                  <a:pt x="649" y="310"/>
                  <a:pt x="660" y="304"/>
                </a:cubicBezTo>
                <a:cubicBezTo>
                  <a:pt x="676" y="295"/>
                  <a:pt x="654" y="250"/>
                  <a:pt x="654" y="250"/>
                </a:cubicBezTo>
                <a:cubicBezTo>
                  <a:pt x="663" y="207"/>
                  <a:pt x="669" y="222"/>
                  <a:pt x="690" y="190"/>
                </a:cubicBezTo>
                <a:cubicBezTo>
                  <a:pt x="679" y="174"/>
                  <a:pt x="676" y="166"/>
                  <a:pt x="660" y="154"/>
                </a:cubicBezTo>
                <a:cubicBezTo>
                  <a:pt x="649" y="145"/>
                  <a:pt x="624" y="130"/>
                  <a:pt x="624" y="130"/>
                </a:cubicBezTo>
                <a:cubicBezTo>
                  <a:pt x="574" y="180"/>
                  <a:pt x="603" y="90"/>
                  <a:pt x="606" y="70"/>
                </a:cubicBezTo>
                <a:cubicBezTo>
                  <a:pt x="650" y="100"/>
                  <a:pt x="668" y="45"/>
                  <a:pt x="684" y="94"/>
                </a:cubicBezTo>
                <a:cubicBezTo>
                  <a:pt x="657" y="134"/>
                  <a:pt x="686" y="129"/>
                  <a:pt x="714" y="148"/>
                </a:cubicBezTo>
                <a:cubicBezTo>
                  <a:pt x="735" y="179"/>
                  <a:pt x="743" y="191"/>
                  <a:pt x="708" y="214"/>
                </a:cubicBezTo>
                <a:cubicBezTo>
                  <a:pt x="707" y="225"/>
                  <a:pt x="710" y="293"/>
                  <a:pt x="696" y="322"/>
                </a:cubicBezTo>
                <a:cubicBezTo>
                  <a:pt x="688" y="339"/>
                  <a:pt x="648" y="352"/>
                  <a:pt x="648" y="352"/>
                </a:cubicBezTo>
                <a:cubicBezTo>
                  <a:pt x="631" y="350"/>
                  <a:pt x="600" y="349"/>
                  <a:pt x="582" y="340"/>
                </a:cubicBezTo>
                <a:cubicBezTo>
                  <a:pt x="545" y="322"/>
                  <a:pt x="513" y="293"/>
                  <a:pt x="474" y="280"/>
                </a:cubicBezTo>
                <a:cubicBezTo>
                  <a:pt x="446" y="282"/>
                  <a:pt x="384" y="283"/>
                  <a:pt x="348" y="292"/>
                </a:cubicBezTo>
                <a:cubicBezTo>
                  <a:pt x="307" y="302"/>
                  <a:pt x="263" y="337"/>
                  <a:pt x="222" y="340"/>
                </a:cubicBezTo>
                <a:cubicBezTo>
                  <a:pt x="192" y="342"/>
                  <a:pt x="162" y="344"/>
                  <a:pt x="132" y="346"/>
                </a:cubicBezTo>
                <a:cubicBezTo>
                  <a:pt x="65" y="342"/>
                  <a:pt x="21" y="361"/>
                  <a:pt x="0" y="298"/>
                </a:cubicBezTo>
                <a:cubicBezTo>
                  <a:pt x="8" y="250"/>
                  <a:pt x="18" y="246"/>
                  <a:pt x="60" y="232"/>
                </a:cubicBezTo>
                <a:cubicBezTo>
                  <a:pt x="96" y="179"/>
                  <a:pt x="74" y="156"/>
                  <a:pt x="138" y="124"/>
                </a:cubicBezTo>
                <a:close/>
              </a:path>
            </a:pathLst>
          </a:custGeom>
          <a:solidFill>
            <a:srgbClr val="FF6600">
              <a:alpha val="50195"/>
            </a:srgbClr>
          </a:solidFill>
          <a:ln w="12700">
            <a:solidFill>
              <a:srgbClr val="B04700"/>
            </a:solidFill>
            <a:prstDash val="dash"/>
            <a:round/>
            <a:headEnd/>
            <a:tailEnd/>
          </a:ln>
        </p:spPr>
        <p:txBody>
          <a:bodyPr lIns="45720" tIns="46800" rIns="45720" bIns="46800" anchor="ctr"/>
          <a:lstStyle/>
          <a:p>
            <a:endParaRPr lang="en-US"/>
          </a:p>
        </p:txBody>
      </p:sp>
      <p:sp>
        <p:nvSpPr>
          <p:cNvPr id="129346" name="Freeform 322"/>
          <p:cNvSpPr>
            <a:spLocks/>
          </p:cNvSpPr>
          <p:nvPr/>
        </p:nvSpPr>
        <p:spPr bwMode="gray">
          <a:xfrm>
            <a:off x="3505200" y="2904406"/>
            <a:ext cx="1295400" cy="800100"/>
          </a:xfrm>
          <a:custGeom>
            <a:avLst/>
            <a:gdLst>
              <a:gd name="T0" fmla="*/ 923953108 w 708"/>
              <a:gd name="T1" fmla="*/ 278229777 h 437"/>
              <a:gd name="T2" fmla="*/ 341460484 w 708"/>
              <a:gd name="T3" fmla="*/ 338568651 h 437"/>
              <a:gd name="T4" fmla="*/ 100430087 w 708"/>
              <a:gd name="T5" fmla="*/ 439134053 h 437"/>
              <a:gd name="T6" fmla="*/ 20086019 w 708"/>
              <a:gd name="T7" fmla="*/ 620150791 h 437"/>
              <a:gd name="T8" fmla="*/ 0 w 708"/>
              <a:gd name="T9" fmla="*/ 680489666 h 437"/>
              <a:gd name="T10" fmla="*/ 220946186 w 708"/>
              <a:gd name="T11" fmla="*/ 982186099 h 437"/>
              <a:gd name="T12" fmla="*/ 241032255 w 708"/>
              <a:gd name="T13" fmla="*/ 1263766294 h 437"/>
              <a:gd name="T14" fmla="*/ 361546496 w 708"/>
              <a:gd name="T15" fmla="*/ 1324106999 h 437"/>
              <a:gd name="T16" fmla="*/ 602578751 w 708"/>
              <a:gd name="T17" fmla="*/ 1364331695 h 437"/>
              <a:gd name="T18" fmla="*/ 883782915 w 708"/>
              <a:gd name="T19" fmla="*/ 1283880473 h 437"/>
              <a:gd name="T20" fmla="*/ 984211372 w 708"/>
              <a:gd name="T21" fmla="*/ 1163202723 h 437"/>
              <a:gd name="T22" fmla="*/ 1104727443 w 708"/>
              <a:gd name="T23" fmla="*/ 1122976196 h 437"/>
              <a:gd name="T24" fmla="*/ 1164985478 w 708"/>
              <a:gd name="T25" fmla="*/ 1102863849 h 437"/>
              <a:gd name="T26" fmla="*/ 1446189642 w 708"/>
              <a:gd name="T27" fmla="*/ 1163202723 h 437"/>
              <a:gd name="T28" fmla="*/ 1566703882 w 708"/>
              <a:gd name="T29" fmla="*/ 1203427419 h 437"/>
              <a:gd name="T30" fmla="*/ 1626961918 w 708"/>
              <a:gd name="T31" fmla="*/ 1223541598 h 437"/>
              <a:gd name="T32" fmla="*/ 1847908046 w 708"/>
              <a:gd name="T33" fmla="*/ 1464897097 h 437"/>
              <a:gd name="T34" fmla="*/ 2048768621 w 708"/>
              <a:gd name="T35" fmla="*/ 1444784749 h 437"/>
              <a:gd name="T36" fmla="*/ 2147483647 w 708"/>
              <a:gd name="T37" fmla="*/ 1263766294 h 437"/>
              <a:gd name="T38" fmla="*/ 2147483647 w 708"/>
              <a:gd name="T39" fmla="*/ 982186099 h 437"/>
              <a:gd name="T40" fmla="*/ 2147483647 w 708"/>
              <a:gd name="T41" fmla="*/ 861506290 h 437"/>
              <a:gd name="T42" fmla="*/ 2147483647 w 708"/>
              <a:gd name="T43" fmla="*/ 740828541 h 437"/>
              <a:gd name="T44" fmla="*/ 1827822035 w 708"/>
              <a:gd name="T45" fmla="*/ 16759992 h 437"/>
              <a:gd name="T46" fmla="*/ 1486359836 w 708"/>
              <a:gd name="T47" fmla="*/ 56986526 h 437"/>
              <a:gd name="T48" fmla="*/ 1365845595 w 708"/>
              <a:gd name="T49" fmla="*/ 137439622 h 437"/>
              <a:gd name="T50" fmla="*/ 1245329525 w 708"/>
              <a:gd name="T51" fmla="*/ 177664318 h 437"/>
              <a:gd name="T52" fmla="*/ 1365845595 w 708"/>
              <a:gd name="T53" fmla="*/ 318456304 h 437"/>
              <a:gd name="T54" fmla="*/ 1626961918 w 708"/>
              <a:gd name="T55" fmla="*/ 197778497 h 437"/>
              <a:gd name="T56" fmla="*/ 1867994058 w 708"/>
              <a:gd name="T57" fmla="*/ 217890845 h 437"/>
              <a:gd name="T58" fmla="*/ 1988510586 w 708"/>
              <a:gd name="T59" fmla="*/ 258117429 h 437"/>
              <a:gd name="T60" fmla="*/ 2147483647 w 708"/>
              <a:gd name="T61" fmla="*/ 479360580 h 437"/>
              <a:gd name="T62" fmla="*/ 2147483647 w 708"/>
              <a:gd name="T63" fmla="*/ 660377318 h 437"/>
              <a:gd name="T64" fmla="*/ 2088940644 w 708"/>
              <a:gd name="T65" fmla="*/ 881620469 h 437"/>
              <a:gd name="T66" fmla="*/ 2068854633 w 708"/>
              <a:gd name="T67" fmla="*/ 1062637322 h 437"/>
              <a:gd name="T68" fmla="*/ 1948338562 w 708"/>
              <a:gd name="T69" fmla="*/ 1324106999 h 437"/>
              <a:gd name="T70" fmla="*/ 1827822035 w 708"/>
              <a:gd name="T71" fmla="*/ 1283880473 h 437"/>
              <a:gd name="T72" fmla="*/ 1687219953 w 708"/>
              <a:gd name="T73" fmla="*/ 1122976196 h 437"/>
              <a:gd name="T74" fmla="*/ 1385931607 w 708"/>
              <a:gd name="T75" fmla="*/ 962071920 h 437"/>
              <a:gd name="T76" fmla="*/ 1024383396 w 708"/>
              <a:gd name="T77" fmla="*/ 982186099 h 437"/>
              <a:gd name="T78" fmla="*/ 843610891 w 708"/>
              <a:gd name="T79" fmla="*/ 1082749670 h 437"/>
              <a:gd name="T80" fmla="*/ 743180833 w 708"/>
              <a:gd name="T81" fmla="*/ 1183315071 h 437"/>
              <a:gd name="T82" fmla="*/ 622664762 w 708"/>
              <a:gd name="T83" fmla="*/ 1223541598 h 437"/>
              <a:gd name="T84" fmla="*/ 401718519 w 708"/>
              <a:gd name="T85" fmla="*/ 1102863849 h 437"/>
              <a:gd name="T86" fmla="*/ 341460484 w 708"/>
              <a:gd name="T87" fmla="*/ 881620469 h 437"/>
              <a:gd name="T88" fmla="*/ 220946186 w 708"/>
              <a:gd name="T89" fmla="*/ 841393942 h 437"/>
              <a:gd name="T90" fmla="*/ 662836786 w 708"/>
              <a:gd name="T91" fmla="*/ 419021705 h 437"/>
              <a:gd name="T92" fmla="*/ 843610891 w 708"/>
              <a:gd name="T93" fmla="*/ 439134053 h 437"/>
              <a:gd name="T94" fmla="*/ 883782915 w 708"/>
              <a:gd name="T95" fmla="*/ 559811917 h 437"/>
              <a:gd name="T96" fmla="*/ 1044469407 w 708"/>
              <a:gd name="T97" fmla="*/ 398907526 h 437"/>
              <a:gd name="T98" fmla="*/ 863696903 w 708"/>
              <a:gd name="T99" fmla="*/ 177664318 h 437"/>
              <a:gd name="T100" fmla="*/ 923953108 w 708"/>
              <a:gd name="T101" fmla="*/ 278229777 h 4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08"/>
              <a:gd name="T154" fmla="*/ 0 h 437"/>
              <a:gd name="T155" fmla="*/ 708 w 708"/>
              <a:gd name="T156" fmla="*/ 437 h 4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08" h="437">
                <a:moveTo>
                  <a:pt x="276" y="83"/>
                </a:moveTo>
                <a:cubicBezTo>
                  <a:pt x="219" y="89"/>
                  <a:pt x="158" y="86"/>
                  <a:pt x="102" y="101"/>
                </a:cubicBezTo>
                <a:cubicBezTo>
                  <a:pt x="74" y="109"/>
                  <a:pt x="57" y="122"/>
                  <a:pt x="30" y="131"/>
                </a:cubicBezTo>
                <a:cubicBezTo>
                  <a:pt x="11" y="160"/>
                  <a:pt x="20" y="142"/>
                  <a:pt x="6" y="185"/>
                </a:cubicBezTo>
                <a:cubicBezTo>
                  <a:pt x="4" y="191"/>
                  <a:pt x="0" y="203"/>
                  <a:pt x="0" y="203"/>
                </a:cubicBezTo>
                <a:cubicBezTo>
                  <a:pt x="11" y="269"/>
                  <a:pt x="16" y="260"/>
                  <a:pt x="66" y="293"/>
                </a:cubicBezTo>
                <a:cubicBezTo>
                  <a:pt x="68" y="321"/>
                  <a:pt x="65" y="350"/>
                  <a:pt x="72" y="377"/>
                </a:cubicBezTo>
                <a:cubicBezTo>
                  <a:pt x="74" y="384"/>
                  <a:pt x="102" y="394"/>
                  <a:pt x="108" y="395"/>
                </a:cubicBezTo>
                <a:cubicBezTo>
                  <a:pt x="132" y="400"/>
                  <a:pt x="180" y="407"/>
                  <a:pt x="180" y="407"/>
                </a:cubicBezTo>
                <a:cubicBezTo>
                  <a:pt x="219" y="402"/>
                  <a:pt x="234" y="403"/>
                  <a:pt x="264" y="383"/>
                </a:cubicBezTo>
                <a:cubicBezTo>
                  <a:pt x="271" y="372"/>
                  <a:pt x="282" y="354"/>
                  <a:pt x="294" y="347"/>
                </a:cubicBezTo>
                <a:cubicBezTo>
                  <a:pt x="305" y="341"/>
                  <a:pt x="318" y="339"/>
                  <a:pt x="330" y="335"/>
                </a:cubicBezTo>
                <a:cubicBezTo>
                  <a:pt x="336" y="333"/>
                  <a:pt x="348" y="329"/>
                  <a:pt x="348" y="329"/>
                </a:cubicBezTo>
                <a:cubicBezTo>
                  <a:pt x="409" y="337"/>
                  <a:pt x="381" y="330"/>
                  <a:pt x="432" y="347"/>
                </a:cubicBezTo>
                <a:cubicBezTo>
                  <a:pt x="444" y="351"/>
                  <a:pt x="456" y="355"/>
                  <a:pt x="468" y="359"/>
                </a:cubicBezTo>
                <a:cubicBezTo>
                  <a:pt x="474" y="361"/>
                  <a:pt x="486" y="365"/>
                  <a:pt x="486" y="365"/>
                </a:cubicBezTo>
                <a:cubicBezTo>
                  <a:pt x="523" y="402"/>
                  <a:pt x="498" y="419"/>
                  <a:pt x="552" y="437"/>
                </a:cubicBezTo>
                <a:cubicBezTo>
                  <a:pt x="572" y="435"/>
                  <a:pt x="593" y="437"/>
                  <a:pt x="612" y="431"/>
                </a:cubicBezTo>
                <a:cubicBezTo>
                  <a:pt x="634" y="424"/>
                  <a:pt x="654" y="377"/>
                  <a:pt x="654" y="377"/>
                </a:cubicBezTo>
                <a:cubicBezTo>
                  <a:pt x="649" y="340"/>
                  <a:pt x="639" y="315"/>
                  <a:pt x="672" y="293"/>
                </a:cubicBezTo>
                <a:cubicBezTo>
                  <a:pt x="680" y="281"/>
                  <a:pt x="691" y="271"/>
                  <a:pt x="696" y="257"/>
                </a:cubicBezTo>
                <a:cubicBezTo>
                  <a:pt x="700" y="245"/>
                  <a:pt x="708" y="221"/>
                  <a:pt x="708" y="221"/>
                </a:cubicBezTo>
                <a:cubicBezTo>
                  <a:pt x="697" y="120"/>
                  <a:pt x="648" y="39"/>
                  <a:pt x="546" y="5"/>
                </a:cubicBezTo>
                <a:cubicBezTo>
                  <a:pt x="512" y="7"/>
                  <a:pt x="474" y="0"/>
                  <a:pt x="444" y="17"/>
                </a:cubicBezTo>
                <a:cubicBezTo>
                  <a:pt x="431" y="24"/>
                  <a:pt x="422" y="36"/>
                  <a:pt x="408" y="41"/>
                </a:cubicBezTo>
                <a:cubicBezTo>
                  <a:pt x="396" y="45"/>
                  <a:pt x="372" y="53"/>
                  <a:pt x="372" y="53"/>
                </a:cubicBezTo>
                <a:cubicBezTo>
                  <a:pt x="386" y="74"/>
                  <a:pt x="383" y="87"/>
                  <a:pt x="408" y="95"/>
                </a:cubicBezTo>
                <a:cubicBezTo>
                  <a:pt x="427" y="67"/>
                  <a:pt x="455" y="65"/>
                  <a:pt x="486" y="59"/>
                </a:cubicBezTo>
                <a:cubicBezTo>
                  <a:pt x="510" y="61"/>
                  <a:pt x="534" y="61"/>
                  <a:pt x="558" y="65"/>
                </a:cubicBezTo>
                <a:cubicBezTo>
                  <a:pt x="570" y="67"/>
                  <a:pt x="594" y="77"/>
                  <a:pt x="594" y="77"/>
                </a:cubicBezTo>
                <a:cubicBezTo>
                  <a:pt x="609" y="99"/>
                  <a:pt x="620" y="129"/>
                  <a:pt x="642" y="143"/>
                </a:cubicBezTo>
                <a:cubicBezTo>
                  <a:pt x="653" y="159"/>
                  <a:pt x="666" y="197"/>
                  <a:pt x="666" y="197"/>
                </a:cubicBezTo>
                <a:cubicBezTo>
                  <a:pt x="657" y="223"/>
                  <a:pt x="646" y="248"/>
                  <a:pt x="624" y="263"/>
                </a:cubicBezTo>
                <a:cubicBezTo>
                  <a:pt x="610" y="305"/>
                  <a:pt x="608" y="287"/>
                  <a:pt x="618" y="317"/>
                </a:cubicBezTo>
                <a:cubicBezTo>
                  <a:pt x="613" y="358"/>
                  <a:pt x="621" y="382"/>
                  <a:pt x="582" y="395"/>
                </a:cubicBezTo>
                <a:cubicBezTo>
                  <a:pt x="570" y="391"/>
                  <a:pt x="553" y="394"/>
                  <a:pt x="546" y="383"/>
                </a:cubicBezTo>
                <a:cubicBezTo>
                  <a:pt x="518" y="341"/>
                  <a:pt x="534" y="355"/>
                  <a:pt x="504" y="335"/>
                </a:cubicBezTo>
                <a:cubicBezTo>
                  <a:pt x="482" y="302"/>
                  <a:pt x="450" y="296"/>
                  <a:pt x="414" y="287"/>
                </a:cubicBezTo>
                <a:cubicBezTo>
                  <a:pt x="378" y="289"/>
                  <a:pt x="342" y="290"/>
                  <a:pt x="306" y="293"/>
                </a:cubicBezTo>
                <a:cubicBezTo>
                  <a:pt x="286" y="295"/>
                  <a:pt x="252" y="323"/>
                  <a:pt x="252" y="323"/>
                </a:cubicBezTo>
                <a:cubicBezTo>
                  <a:pt x="241" y="339"/>
                  <a:pt x="241" y="345"/>
                  <a:pt x="222" y="353"/>
                </a:cubicBezTo>
                <a:cubicBezTo>
                  <a:pt x="210" y="358"/>
                  <a:pt x="186" y="365"/>
                  <a:pt x="186" y="365"/>
                </a:cubicBezTo>
                <a:cubicBezTo>
                  <a:pt x="150" y="360"/>
                  <a:pt x="132" y="364"/>
                  <a:pt x="120" y="329"/>
                </a:cubicBezTo>
                <a:cubicBezTo>
                  <a:pt x="119" y="318"/>
                  <a:pt x="120" y="275"/>
                  <a:pt x="102" y="263"/>
                </a:cubicBezTo>
                <a:cubicBezTo>
                  <a:pt x="91" y="256"/>
                  <a:pt x="66" y="251"/>
                  <a:pt x="66" y="251"/>
                </a:cubicBezTo>
                <a:cubicBezTo>
                  <a:pt x="17" y="177"/>
                  <a:pt x="147" y="138"/>
                  <a:pt x="198" y="125"/>
                </a:cubicBezTo>
                <a:cubicBezTo>
                  <a:pt x="216" y="127"/>
                  <a:pt x="237" y="121"/>
                  <a:pt x="252" y="131"/>
                </a:cubicBezTo>
                <a:cubicBezTo>
                  <a:pt x="263" y="138"/>
                  <a:pt x="264" y="167"/>
                  <a:pt x="264" y="167"/>
                </a:cubicBezTo>
                <a:cubicBezTo>
                  <a:pt x="281" y="150"/>
                  <a:pt x="292" y="133"/>
                  <a:pt x="312" y="119"/>
                </a:cubicBezTo>
                <a:cubicBezTo>
                  <a:pt x="305" y="97"/>
                  <a:pt x="276" y="71"/>
                  <a:pt x="258" y="53"/>
                </a:cubicBezTo>
                <a:cubicBezTo>
                  <a:pt x="239" y="82"/>
                  <a:pt x="237" y="93"/>
                  <a:pt x="276" y="83"/>
                </a:cubicBezTo>
                <a:close/>
              </a:path>
            </a:pathLst>
          </a:custGeom>
          <a:solidFill>
            <a:srgbClr val="FF6600">
              <a:alpha val="50195"/>
            </a:srgbClr>
          </a:solidFill>
          <a:ln w="12700">
            <a:solidFill>
              <a:srgbClr val="B04700"/>
            </a:solidFill>
            <a:prstDash val="dash"/>
            <a:round/>
            <a:headEnd/>
            <a:tailEnd/>
          </a:ln>
        </p:spPr>
        <p:txBody>
          <a:bodyPr lIns="45720" tIns="46800" rIns="45720" bIns="46800" anchor="ctr"/>
          <a:lstStyle/>
          <a:p>
            <a:endParaRPr lang="en-US"/>
          </a:p>
        </p:txBody>
      </p:sp>
      <p:sp>
        <p:nvSpPr>
          <p:cNvPr id="129347" name="Freeform 323"/>
          <p:cNvSpPr>
            <a:spLocks/>
          </p:cNvSpPr>
          <p:nvPr/>
        </p:nvSpPr>
        <p:spPr bwMode="gray">
          <a:xfrm>
            <a:off x="5634038" y="2342431"/>
            <a:ext cx="1452562" cy="622300"/>
          </a:xfrm>
          <a:custGeom>
            <a:avLst/>
            <a:gdLst>
              <a:gd name="T0" fmla="*/ 1700910438 w 807"/>
              <a:gd name="T1" fmla="*/ 51757011 h 346"/>
              <a:gd name="T2" fmla="*/ 1720349924 w 807"/>
              <a:gd name="T3" fmla="*/ 168209845 h 346"/>
              <a:gd name="T4" fmla="*/ 1506520983 w 807"/>
              <a:gd name="T5" fmla="*/ 226436241 h 346"/>
              <a:gd name="T6" fmla="*/ 845596248 w 807"/>
              <a:gd name="T7" fmla="*/ 304070893 h 346"/>
              <a:gd name="T8" fmla="*/ 612327821 w 807"/>
              <a:gd name="T9" fmla="*/ 342889090 h 346"/>
              <a:gd name="T10" fmla="*/ 476255022 w 807"/>
              <a:gd name="T11" fmla="*/ 362297289 h 346"/>
              <a:gd name="T12" fmla="*/ 184669769 w 807"/>
              <a:gd name="T13" fmla="*/ 498158393 h 346"/>
              <a:gd name="T14" fmla="*/ 554011164 w 807"/>
              <a:gd name="T15" fmla="*/ 769882175 h 346"/>
              <a:gd name="T16" fmla="*/ 748400620 w 807"/>
              <a:gd name="T17" fmla="*/ 963969788 h 346"/>
              <a:gd name="T18" fmla="*/ 845596248 w 807"/>
              <a:gd name="T19" fmla="*/ 886334968 h 346"/>
              <a:gd name="T20" fmla="*/ 1020546443 w 807"/>
              <a:gd name="T21" fmla="*/ 789290374 h 346"/>
              <a:gd name="T22" fmla="*/ 1312131527 w 807"/>
              <a:gd name="T23" fmla="*/ 847516771 h 346"/>
              <a:gd name="T24" fmla="*/ 1428764840 w 807"/>
              <a:gd name="T25" fmla="*/ 925153165 h 346"/>
              <a:gd name="T26" fmla="*/ 1545398154 w 807"/>
              <a:gd name="T27" fmla="*/ 963969788 h 346"/>
              <a:gd name="T28" fmla="*/ 1759228895 w 807"/>
              <a:gd name="T29" fmla="*/ 944561589 h 346"/>
              <a:gd name="T30" fmla="*/ 1836983238 w 807"/>
              <a:gd name="T31" fmla="*/ 847516771 h 346"/>
              <a:gd name="T32" fmla="*/ 1953618801 w 807"/>
              <a:gd name="T33" fmla="*/ 789290374 h 346"/>
              <a:gd name="T34" fmla="*/ 2147483647 w 807"/>
              <a:gd name="T35" fmla="*/ 808700372 h 346"/>
              <a:gd name="T36" fmla="*/ 2147483647 w 807"/>
              <a:gd name="T37" fmla="*/ 653429383 h 346"/>
              <a:gd name="T38" fmla="*/ 2147483647 w 807"/>
              <a:gd name="T39" fmla="*/ 595202987 h 346"/>
              <a:gd name="T40" fmla="*/ 2109129286 w 807"/>
              <a:gd name="T41" fmla="*/ 556384790 h 346"/>
              <a:gd name="T42" fmla="*/ 2128568771 w 807"/>
              <a:gd name="T43" fmla="*/ 498158393 h 346"/>
              <a:gd name="T44" fmla="*/ 2147483647 w 807"/>
              <a:gd name="T45" fmla="*/ 420523685 h 346"/>
              <a:gd name="T46" fmla="*/ 2109129286 w 807"/>
              <a:gd name="T47" fmla="*/ 226436241 h 346"/>
              <a:gd name="T48" fmla="*/ 2070252114 w 807"/>
              <a:gd name="T49" fmla="*/ 362297289 h 346"/>
              <a:gd name="T50" fmla="*/ 2050812629 w 807"/>
              <a:gd name="T51" fmla="*/ 304070893 h 346"/>
              <a:gd name="T52" fmla="*/ 1992495972 w 807"/>
              <a:gd name="T53" fmla="*/ 284662694 h 346"/>
              <a:gd name="T54" fmla="*/ 1895302144 w 807"/>
              <a:gd name="T55" fmla="*/ 109983421 h 346"/>
              <a:gd name="T56" fmla="*/ 2147483647 w 807"/>
              <a:gd name="T57" fmla="*/ 51757011 h 346"/>
              <a:gd name="T58" fmla="*/ 2147483647 w 807"/>
              <a:gd name="T59" fmla="*/ 226436241 h 346"/>
              <a:gd name="T60" fmla="*/ 2147483647 w 807"/>
              <a:gd name="T61" fmla="*/ 459341882 h 346"/>
              <a:gd name="T62" fmla="*/ 2147483647 w 807"/>
              <a:gd name="T63" fmla="*/ 575794787 h 346"/>
              <a:gd name="T64" fmla="*/ 2147483647 w 807"/>
              <a:gd name="T65" fmla="*/ 595202987 h 346"/>
              <a:gd name="T66" fmla="*/ 2147483647 w 807"/>
              <a:gd name="T67" fmla="*/ 634021184 h 346"/>
              <a:gd name="T68" fmla="*/ 2147483647 w 807"/>
              <a:gd name="T69" fmla="*/ 750473976 h 346"/>
              <a:gd name="T70" fmla="*/ 2147483647 w 807"/>
              <a:gd name="T71" fmla="*/ 808700372 h 346"/>
              <a:gd name="T72" fmla="*/ 2147483647 w 807"/>
              <a:gd name="T73" fmla="*/ 963969788 h 346"/>
              <a:gd name="T74" fmla="*/ 2147483647 w 807"/>
              <a:gd name="T75" fmla="*/ 1002787985 h 346"/>
              <a:gd name="T76" fmla="*/ 2147483647 w 807"/>
              <a:gd name="T77" fmla="*/ 905743167 h 346"/>
              <a:gd name="T78" fmla="*/ 1992495972 w 807"/>
              <a:gd name="T79" fmla="*/ 944561589 h 346"/>
              <a:gd name="T80" fmla="*/ 1914739830 w 807"/>
              <a:gd name="T81" fmla="*/ 1061014381 h 346"/>
              <a:gd name="T82" fmla="*/ 1798106066 w 807"/>
              <a:gd name="T83" fmla="*/ 1099832578 h 346"/>
              <a:gd name="T84" fmla="*/ 1739789410 w 807"/>
              <a:gd name="T85" fmla="*/ 1119240777 h 346"/>
              <a:gd name="T86" fmla="*/ 1409325355 w 807"/>
              <a:gd name="T87" fmla="*/ 1041606182 h 346"/>
              <a:gd name="T88" fmla="*/ 1292692041 w 807"/>
              <a:gd name="T89" fmla="*/ 963969788 h 346"/>
              <a:gd name="T90" fmla="*/ 1176058728 w 807"/>
              <a:gd name="T91" fmla="*/ 925153165 h 346"/>
              <a:gd name="T92" fmla="*/ 962229786 w 807"/>
              <a:gd name="T93" fmla="*/ 983379786 h 346"/>
              <a:gd name="T94" fmla="*/ 631767306 w 807"/>
              <a:gd name="T95" fmla="*/ 983379786 h 346"/>
              <a:gd name="T96" fmla="*/ 223548740 w 807"/>
              <a:gd name="T97" fmla="*/ 731063978 h 346"/>
              <a:gd name="T98" fmla="*/ 106913599 w 807"/>
              <a:gd name="T99" fmla="*/ 672837582 h 346"/>
              <a:gd name="T100" fmla="*/ 9719746 w 807"/>
              <a:gd name="T101" fmla="*/ 556384790 h 346"/>
              <a:gd name="T102" fmla="*/ 29159235 w 807"/>
              <a:gd name="T103" fmla="*/ 401115486 h 346"/>
              <a:gd name="T104" fmla="*/ 204109255 w 807"/>
              <a:gd name="T105" fmla="*/ 323479092 h 346"/>
              <a:gd name="T106" fmla="*/ 709523449 w 807"/>
              <a:gd name="T107" fmla="*/ 245844497 h 346"/>
              <a:gd name="T108" fmla="*/ 826156762 w 807"/>
              <a:gd name="T109" fmla="*/ 187618044 h 346"/>
              <a:gd name="T110" fmla="*/ 865035733 w 807"/>
              <a:gd name="T111" fmla="*/ 129391648 h 346"/>
              <a:gd name="T112" fmla="*/ 1156619242 w 807"/>
              <a:gd name="T113" fmla="*/ 71165224 h 346"/>
              <a:gd name="T114" fmla="*/ 1487081497 w 807"/>
              <a:gd name="T115" fmla="*/ 90575222 h 346"/>
              <a:gd name="T116" fmla="*/ 1603716611 w 807"/>
              <a:gd name="T117" fmla="*/ 71165224 h 346"/>
              <a:gd name="T118" fmla="*/ 1700910438 w 807"/>
              <a:gd name="T119" fmla="*/ 51757011 h 3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07"/>
              <a:gd name="T181" fmla="*/ 0 h 346"/>
              <a:gd name="T182" fmla="*/ 807 w 807"/>
              <a:gd name="T183" fmla="*/ 346 h 3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07" h="346">
                <a:moveTo>
                  <a:pt x="525" y="16"/>
                </a:moveTo>
                <a:cubicBezTo>
                  <a:pt x="533" y="28"/>
                  <a:pt x="546" y="37"/>
                  <a:pt x="531" y="52"/>
                </a:cubicBezTo>
                <a:cubicBezTo>
                  <a:pt x="515" y="68"/>
                  <a:pt x="465" y="70"/>
                  <a:pt x="465" y="70"/>
                </a:cubicBezTo>
                <a:cubicBezTo>
                  <a:pt x="398" y="62"/>
                  <a:pt x="319" y="55"/>
                  <a:pt x="261" y="94"/>
                </a:cubicBezTo>
                <a:cubicBezTo>
                  <a:pt x="236" y="131"/>
                  <a:pt x="261" y="106"/>
                  <a:pt x="189" y="106"/>
                </a:cubicBezTo>
                <a:cubicBezTo>
                  <a:pt x="175" y="106"/>
                  <a:pt x="161" y="110"/>
                  <a:pt x="147" y="112"/>
                </a:cubicBezTo>
                <a:cubicBezTo>
                  <a:pt x="115" y="123"/>
                  <a:pt x="85" y="135"/>
                  <a:pt x="57" y="154"/>
                </a:cubicBezTo>
                <a:cubicBezTo>
                  <a:pt x="38" y="210"/>
                  <a:pt x="135" y="214"/>
                  <a:pt x="171" y="238"/>
                </a:cubicBezTo>
                <a:cubicBezTo>
                  <a:pt x="186" y="260"/>
                  <a:pt x="209" y="283"/>
                  <a:pt x="231" y="298"/>
                </a:cubicBezTo>
                <a:cubicBezTo>
                  <a:pt x="272" y="284"/>
                  <a:pt x="228" y="303"/>
                  <a:pt x="261" y="274"/>
                </a:cubicBezTo>
                <a:cubicBezTo>
                  <a:pt x="286" y="252"/>
                  <a:pt x="290" y="252"/>
                  <a:pt x="315" y="244"/>
                </a:cubicBezTo>
                <a:cubicBezTo>
                  <a:pt x="336" y="246"/>
                  <a:pt x="384" y="248"/>
                  <a:pt x="405" y="262"/>
                </a:cubicBezTo>
                <a:cubicBezTo>
                  <a:pt x="417" y="270"/>
                  <a:pt x="427" y="281"/>
                  <a:pt x="441" y="286"/>
                </a:cubicBezTo>
                <a:cubicBezTo>
                  <a:pt x="453" y="290"/>
                  <a:pt x="477" y="298"/>
                  <a:pt x="477" y="298"/>
                </a:cubicBezTo>
                <a:cubicBezTo>
                  <a:pt x="499" y="296"/>
                  <a:pt x="521" y="297"/>
                  <a:pt x="543" y="292"/>
                </a:cubicBezTo>
                <a:cubicBezTo>
                  <a:pt x="577" y="285"/>
                  <a:pt x="549" y="280"/>
                  <a:pt x="567" y="262"/>
                </a:cubicBezTo>
                <a:cubicBezTo>
                  <a:pt x="576" y="253"/>
                  <a:pt x="592" y="251"/>
                  <a:pt x="603" y="244"/>
                </a:cubicBezTo>
                <a:cubicBezTo>
                  <a:pt x="661" y="249"/>
                  <a:pt x="691" y="256"/>
                  <a:pt x="747" y="250"/>
                </a:cubicBezTo>
                <a:cubicBezTo>
                  <a:pt x="756" y="236"/>
                  <a:pt x="772" y="221"/>
                  <a:pt x="753" y="202"/>
                </a:cubicBezTo>
                <a:cubicBezTo>
                  <a:pt x="744" y="193"/>
                  <a:pt x="700" y="188"/>
                  <a:pt x="687" y="184"/>
                </a:cubicBezTo>
                <a:cubicBezTo>
                  <a:pt x="675" y="181"/>
                  <a:pt x="651" y="172"/>
                  <a:pt x="651" y="172"/>
                </a:cubicBezTo>
                <a:cubicBezTo>
                  <a:pt x="653" y="166"/>
                  <a:pt x="653" y="158"/>
                  <a:pt x="657" y="154"/>
                </a:cubicBezTo>
                <a:cubicBezTo>
                  <a:pt x="667" y="144"/>
                  <a:pt x="693" y="130"/>
                  <a:pt x="693" y="130"/>
                </a:cubicBezTo>
                <a:cubicBezTo>
                  <a:pt x="687" y="86"/>
                  <a:pt x="689" y="83"/>
                  <a:pt x="651" y="70"/>
                </a:cubicBezTo>
                <a:cubicBezTo>
                  <a:pt x="646" y="84"/>
                  <a:pt x="652" y="105"/>
                  <a:pt x="639" y="112"/>
                </a:cubicBezTo>
                <a:cubicBezTo>
                  <a:pt x="633" y="115"/>
                  <a:pt x="637" y="98"/>
                  <a:pt x="633" y="94"/>
                </a:cubicBezTo>
                <a:cubicBezTo>
                  <a:pt x="629" y="90"/>
                  <a:pt x="621" y="90"/>
                  <a:pt x="615" y="88"/>
                </a:cubicBezTo>
                <a:cubicBezTo>
                  <a:pt x="608" y="68"/>
                  <a:pt x="585" y="34"/>
                  <a:pt x="585" y="34"/>
                </a:cubicBezTo>
                <a:cubicBezTo>
                  <a:pt x="623" y="30"/>
                  <a:pt x="657" y="25"/>
                  <a:pt x="693" y="16"/>
                </a:cubicBezTo>
                <a:cubicBezTo>
                  <a:pt x="666" y="56"/>
                  <a:pt x="695" y="51"/>
                  <a:pt x="723" y="70"/>
                </a:cubicBezTo>
                <a:cubicBezTo>
                  <a:pt x="743" y="101"/>
                  <a:pt x="781" y="107"/>
                  <a:pt x="729" y="142"/>
                </a:cubicBezTo>
                <a:cubicBezTo>
                  <a:pt x="719" y="157"/>
                  <a:pt x="707" y="163"/>
                  <a:pt x="729" y="178"/>
                </a:cubicBezTo>
                <a:cubicBezTo>
                  <a:pt x="736" y="183"/>
                  <a:pt x="745" y="182"/>
                  <a:pt x="753" y="184"/>
                </a:cubicBezTo>
                <a:cubicBezTo>
                  <a:pt x="765" y="188"/>
                  <a:pt x="789" y="196"/>
                  <a:pt x="789" y="196"/>
                </a:cubicBezTo>
                <a:cubicBezTo>
                  <a:pt x="793" y="208"/>
                  <a:pt x="797" y="220"/>
                  <a:pt x="801" y="232"/>
                </a:cubicBezTo>
                <a:cubicBezTo>
                  <a:pt x="803" y="238"/>
                  <a:pt x="807" y="250"/>
                  <a:pt x="807" y="250"/>
                </a:cubicBezTo>
                <a:cubicBezTo>
                  <a:pt x="805" y="262"/>
                  <a:pt x="803" y="289"/>
                  <a:pt x="789" y="298"/>
                </a:cubicBezTo>
                <a:cubicBezTo>
                  <a:pt x="778" y="305"/>
                  <a:pt x="753" y="310"/>
                  <a:pt x="753" y="310"/>
                </a:cubicBezTo>
                <a:cubicBezTo>
                  <a:pt x="724" y="303"/>
                  <a:pt x="703" y="289"/>
                  <a:pt x="675" y="280"/>
                </a:cubicBezTo>
                <a:cubicBezTo>
                  <a:pt x="655" y="284"/>
                  <a:pt x="626" y="275"/>
                  <a:pt x="615" y="292"/>
                </a:cubicBezTo>
                <a:cubicBezTo>
                  <a:pt x="607" y="304"/>
                  <a:pt x="605" y="323"/>
                  <a:pt x="591" y="328"/>
                </a:cubicBezTo>
                <a:cubicBezTo>
                  <a:pt x="579" y="332"/>
                  <a:pt x="567" y="336"/>
                  <a:pt x="555" y="340"/>
                </a:cubicBezTo>
                <a:cubicBezTo>
                  <a:pt x="549" y="342"/>
                  <a:pt x="537" y="346"/>
                  <a:pt x="537" y="346"/>
                </a:cubicBezTo>
                <a:cubicBezTo>
                  <a:pt x="507" y="342"/>
                  <a:pt x="462" y="340"/>
                  <a:pt x="435" y="322"/>
                </a:cubicBezTo>
                <a:cubicBezTo>
                  <a:pt x="423" y="314"/>
                  <a:pt x="413" y="303"/>
                  <a:pt x="399" y="298"/>
                </a:cubicBezTo>
                <a:cubicBezTo>
                  <a:pt x="387" y="294"/>
                  <a:pt x="363" y="286"/>
                  <a:pt x="363" y="286"/>
                </a:cubicBezTo>
                <a:cubicBezTo>
                  <a:pt x="341" y="293"/>
                  <a:pt x="297" y="304"/>
                  <a:pt x="297" y="304"/>
                </a:cubicBezTo>
                <a:cubicBezTo>
                  <a:pt x="252" y="334"/>
                  <a:pt x="243" y="336"/>
                  <a:pt x="195" y="304"/>
                </a:cubicBezTo>
                <a:cubicBezTo>
                  <a:pt x="176" y="248"/>
                  <a:pt x="120" y="243"/>
                  <a:pt x="69" y="226"/>
                </a:cubicBezTo>
                <a:cubicBezTo>
                  <a:pt x="56" y="222"/>
                  <a:pt x="46" y="212"/>
                  <a:pt x="33" y="208"/>
                </a:cubicBezTo>
                <a:cubicBezTo>
                  <a:pt x="24" y="195"/>
                  <a:pt x="6" y="187"/>
                  <a:pt x="3" y="172"/>
                </a:cubicBezTo>
                <a:cubicBezTo>
                  <a:pt x="0" y="156"/>
                  <a:pt x="3" y="139"/>
                  <a:pt x="9" y="124"/>
                </a:cubicBezTo>
                <a:cubicBezTo>
                  <a:pt x="13" y="113"/>
                  <a:pt x="62" y="100"/>
                  <a:pt x="63" y="100"/>
                </a:cubicBezTo>
                <a:cubicBezTo>
                  <a:pt x="115" y="83"/>
                  <a:pt x="163" y="80"/>
                  <a:pt x="219" y="76"/>
                </a:cubicBezTo>
                <a:cubicBezTo>
                  <a:pt x="234" y="71"/>
                  <a:pt x="243" y="70"/>
                  <a:pt x="255" y="58"/>
                </a:cubicBezTo>
                <a:cubicBezTo>
                  <a:pt x="260" y="53"/>
                  <a:pt x="261" y="44"/>
                  <a:pt x="267" y="40"/>
                </a:cubicBezTo>
                <a:cubicBezTo>
                  <a:pt x="290" y="26"/>
                  <a:pt x="334" y="25"/>
                  <a:pt x="357" y="22"/>
                </a:cubicBezTo>
                <a:cubicBezTo>
                  <a:pt x="393" y="28"/>
                  <a:pt x="424" y="19"/>
                  <a:pt x="459" y="28"/>
                </a:cubicBezTo>
                <a:cubicBezTo>
                  <a:pt x="471" y="26"/>
                  <a:pt x="483" y="25"/>
                  <a:pt x="495" y="22"/>
                </a:cubicBezTo>
                <a:cubicBezTo>
                  <a:pt x="529" y="13"/>
                  <a:pt x="541" y="0"/>
                  <a:pt x="525" y="16"/>
                </a:cubicBezTo>
                <a:close/>
              </a:path>
            </a:pathLst>
          </a:custGeom>
          <a:solidFill>
            <a:srgbClr val="FF6600">
              <a:alpha val="50195"/>
            </a:srgbClr>
          </a:solidFill>
          <a:ln w="12700">
            <a:solidFill>
              <a:srgbClr val="B04700"/>
            </a:solidFill>
            <a:prstDash val="dash"/>
            <a:round/>
            <a:headEnd/>
            <a:tailEnd/>
          </a:ln>
        </p:spPr>
        <p:txBody>
          <a:bodyPr lIns="45720" tIns="46800" rIns="45720" bIns="46800" anchor="ctr"/>
          <a:lstStyle/>
          <a:p>
            <a:endParaRPr lang="en-US"/>
          </a:p>
        </p:txBody>
      </p:sp>
      <p:sp>
        <p:nvSpPr>
          <p:cNvPr id="129348" name="Freeform 324"/>
          <p:cNvSpPr>
            <a:spLocks/>
          </p:cNvSpPr>
          <p:nvPr/>
        </p:nvSpPr>
        <p:spPr bwMode="gray">
          <a:xfrm rot="282123">
            <a:off x="4648200" y="2218606"/>
            <a:ext cx="1327150" cy="733425"/>
          </a:xfrm>
          <a:custGeom>
            <a:avLst/>
            <a:gdLst>
              <a:gd name="T0" fmla="*/ 2056447693 w 836"/>
              <a:gd name="T1" fmla="*/ 0 h 462"/>
              <a:gd name="T2" fmla="*/ 2106850803 w 836"/>
              <a:gd name="T3" fmla="*/ 201612496 h 462"/>
              <a:gd name="T4" fmla="*/ 1995963961 w 836"/>
              <a:gd name="T5" fmla="*/ 151209385 h 462"/>
              <a:gd name="T6" fmla="*/ 362902493 w 836"/>
              <a:gd name="T7" fmla="*/ 1083667298 h 462"/>
              <a:gd name="T8" fmla="*/ 544353789 w 836"/>
              <a:gd name="T9" fmla="*/ 1164312277 h 462"/>
              <a:gd name="T10" fmla="*/ 80645001 w 836"/>
              <a:gd name="T11" fmla="*/ 1154231654 h 462"/>
              <a:gd name="T12" fmla="*/ 0 w 836"/>
              <a:gd name="T13" fmla="*/ 902216096 h 462"/>
              <a:gd name="T14" fmla="*/ 161290003 w 836"/>
              <a:gd name="T15" fmla="*/ 982861075 h 462"/>
              <a:gd name="T16" fmla="*/ 1804432142 w 836"/>
              <a:gd name="T17" fmla="*/ 70564381 h 462"/>
              <a:gd name="T18" fmla="*/ 1633061170 w 836"/>
              <a:gd name="T19" fmla="*/ 10080625 h 462"/>
              <a:gd name="T20" fmla="*/ 2056447693 w 836"/>
              <a:gd name="T21" fmla="*/ 0 h 4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6"/>
              <a:gd name="T34" fmla="*/ 0 h 462"/>
              <a:gd name="T35" fmla="*/ 836 w 836"/>
              <a:gd name="T36" fmla="*/ 462 h 4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6" h="462">
                <a:moveTo>
                  <a:pt x="816" y="0"/>
                </a:moveTo>
                <a:lnTo>
                  <a:pt x="836" y="80"/>
                </a:lnTo>
                <a:lnTo>
                  <a:pt x="792" y="60"/>
                </a:lnTo>
                <a:lnTo>
                  <a:pt x="144" y="430"/>
                </a:lnTo>
                <a:lnTo>
                  <a:pt x="216" y="462"/>
                </a:lnTo>
                <a:lnTo>
                  <a:pt x="32" y="458"/>
                </a:lnTo>
                <a:lnTo>
                  <a:pt x="0" y="358"/>
                </a:lnTo>
                <a:lnTo>
                  <a:pt x="64" y="390"/>
                </a:lnTo>
                <a:lnTo>
                  <a:pt x="716" y="28"/>
                </a:lnTo>
                <a:lnTo>
                  <a:pt x="648" y="4"/>
                </a:lnTo>
                <a:lnTo>
                  <a:pt x="816" y="0"/>
                </a:lnTo>
                <a:close/>
              </a:path>
            </a:pathLst>
          </a:custGeom>
          <a:solidFill>
            <a:srgbClr val="338AFF">
              <a:alpha val="50195"/>
            </a:srgbClr>
          </a:solidFill>
          <a:ln w="12700">
            <a:solidFill>
              <a:srgbClr val="0056C8"/>
            </a:solidFill>
            <a:prstDash val="dash"/>
            <a:round/>
            <a:headEnd/>
            <a:tailEnd/>
          </a:ln>
        </p:spPr>
        <p:txBody>
          <a:bodyPr lIns="45720" tIns="46800" rIns="45720" bIns="46800" anchor="ctr"/>
          <a:lstStyle/>
          <a:p>
            <a:endParaRPr lang="en-US"/>
          </a:p>
        </p:txBody>
      </p:sp>
      <p:sp>
        <p:nvSpPr>
          <p:cNvPr id="673093" name="Text Box 325"/>
          <p:cNvSpPr txBox="1">
            <a:spLocks noChangeArrowheads="1"/>
          </p:cNvSpPr>
          <p:nvPr/>
        </p:nvSpPr>
        <p:spPr bwMode="gray">
          <a:xfrm>
            <a:off x="887413" y="3480669"/>
            <a:ext cx="1338262" cy="428625"/>
          </a:xfrm>
          <a:prstGeom prst="rect">
            <a:avLst/>
          </a:prstGeom>
          <a:noFill/>
          <a:ln w="12700" algn="ctr">
            <a:noFill/>
            <a:miter lim="800000"/>
            <a:headEnd/>
            <a:tailEnd/>
          </a:ln>
        </p:spPr>
        <p:txBody>
          <a:bodyPr wrap="none" lIns="45720" tIns="46800" rIns="45720" bIns="46800">
            <a:spAutoFit/>
          </a:bodyPr>
          <a:lstStyle/>
          <a:p>
            <a:pPr algn="ctr" eaLnBrk="1" hangingPunct="1">
              <a:lnSpc>
                <a:spcPct val="100000"/>
              </a:lnSpc>
            </a:pPr>
            <a:r>
              <a:rPr lang="en-US" sz="1100" b="1"/>
              <a:t>MANUFACTURING</a:t>
            </a:r>
          </a:p>
          <a:p>
            <a:pPr algn="ctr" eaLnBrk="1" hangingPunct="1">
              <a:lnSpc>
                <a:spcPct val="100000"/>
              </a:lnSpc>
            </a:pPr>
            <a:r>
              <a:rPr lang="en-US" sz="1100" b="1"/>
              <a:t>PLANT</a:t>
            </a:r>
          </a:p>
        </p:txBody>
      </p:sp>
      <p:sp>
        <p:nvSpPr>
          <p:cNvPr id="673094" name="Text Box 326"/>
          <p:cNvSpPr txBox="1">
            <a:spLocks noChangeArrowheads="1"/>
          </p:cNvSpPr>
          <p:nvPr/>
        </p:nvSpPr>
        <p:spPr bwMode="gray">
          <a:xfrm>
            <a:off x="3554413" y="3539406"/>
            <a:ext cx="1338262" cy="428625"/>
          </a:xfrm>
          <a:prstGeom prst="rect">
            <a:avLst/>
          </a:prstGeom>
          <a:noFill/>
          <a:ln w="12700" algn="ctr">
            <a:noFill/>
            <a:miter lim="800000"/>
            <a:headEnd/>
            <a:tailEnd/>
          </a:ln>
        </p:spPr>
        <p:txBody>
          <a:bodyPr wrap="none" lIns="45720" tIns="46800" rIns="45720" bIns="46800">
            <a:spAutoFit/>
          </a:bodyPr>
          <a:lstStyle/>
          <a:p>
            <a:pPr algn="ctr" eaLnBrk="1" hangingPunct="1">
              <a:lnSpc>
                <a:spcPct val="100000"/>
              </a:lnSpc>
            </a:pPr>
            <a:r>
              <a:rPr lang="en-US" sz="1100" b="1"/>
              <a:t>MANUFACTURING</a:t>
            </a:r>
          </a:p>
          <a:p>
            <a:pPr algn="ctr" eaLnBrk="1" hangingPunct="1">
              <a:lnSpc>
                <a:spcPct val="100000"/>
              </a:lnSpc>
            </a:pPr>
            <a:r>
              <a:rPr lang="en-US" sz="1100" b="1"/>
              <a:t>PLANT</a:t>
            </a:r>
          </a:p>
        </p:txBody>
      </p:sp>
      <p:grpSp>
        <p:nvGrpSpPr>
          <p:cNvPr id="673232" name="Group 327"/>
          <p:cNvGrpSpPr>
            <a:grpSpLocks/>
          </p:cNvGrpSpPr>
          <p:nvPr/>
        </p:nvGrpSpPr>
        <p:grpSpPr bwMode="auto">
          <a:xfrm>
            <a:off x="608013" y="1112119"/>
            <a:ext cx="4954587" cy="1979612"/>
            <a:chOff x="383" y="959"/>
            <a:chExt cx="3121" cy="1247"/>
          </a:xfrm>
        </p:grpSpPr>
        <p:sp>
          <p:nvSpPr>
            <p:cNvPr id="673096" name="Oval 328"/>
            <p:cNvSpPr>
              <a:spLocks noChangeArrowheads="1"/>
            </p:cNvSpPr>
            <p:nvPr/>
          </p:nvSpPr>
          <p:spPr bwMode="gray">
            <a:xfrm rot="182592">
              <a:off x="383" y="959"/>
              <a:ext cx="3121" cy="1247"/>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endParaRPr lang="en-US"/>
            </a:p>
          </p:txBody>
        </p:sp>
        <p:grpSp>
          <p:nvGrpSpPr>
            <p:cNvPr id="673233" name="Group 329"/>
            <p:cNvGrpSpPr>
              <a:grpSpLocks/>
            </p:cNvGrpSpPr>
            <p:nvPr/>
          </p:nvGrpSpPr>
          <p:grpSpPr bwMode="auto">
            <a:xfrm>
              <a:off x="714" y="990"/>
              <a:ext cx="2466" cy="936"/>
              <a:chOff x="714" y="990"/>
              <a:chExt cx="2466" cy="936"/>
            </a:xfrm>
          </p:grpSpPr>
          <p:sp>
            <p:nvSpPr>
              <p:cNvPr id="673098" name="Freeform 330"/>
              <p:cNvSpPr>
                <a:spLocks/>
              </p:cNvSpPr>
              <p:nvPr/>
            </p:nvSpPr>
            <p:spPr bwMode="gray">
              <a:xfrm>
                <a:off x="714" y="1038"/>
                <a:ext cx="2454" cy="888"/>
              </a:xfrm>
              <a:custGeom>
                <a:avLst/>
                <a:gdLst>
                  <a:gd name="T0" fmla="*/ 120 w 2454"/>
                  <a:gd name="T1" fmla="*/ 78 h 888"/>
                  <a:gd name="T2" fmla="*/ 42 w 2454"/>
                  <a:gd name="T3" fmla="*/ 204 h 888"/>
                  <a:gd name="T4" fmla="*/ 606 w 2454"/>
                  <a:gd name="T5" fmla="*/ 792 h 888"/>
                  <a:gd name="T6" fmla="*/ 846 w 2454"/>
                  <a:gd name="T7" fmla="*/ 870 h 888"/>
                  <a:gd name="T8" fmla="*/ 2358 w 2454"/>
                  <a:gd name="T9" fmla="*/ 618 h 888"/>
                  <a:gd name="T10" fmla="*/ 2352 w 2454"/>
                  <a:gd name="T11" fmla="*/ 450 h 888"/>
                  <a:gd name="T12" fmla="*/ 1518 w 2454"/>
                  <a:gd name="T13" fmla="*/ 66 h 888"/>
                  <a:gd name="T14" fmla="*/ 1206 w 2454"/>
                  <a:gd name="T15" fmla="*/ 6 h 888"/>
                  <a:gd name="T16" fmla="*/ 120 w 2454"/>
                  <a:gd name="T17" fmla="*/ 78 h 8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4"/>
                  <a:gd name="T28" fmla="*/ 0 h 888"/>
                  <a:gd name="T29" fmla="*/ 2454 w 2454"/>
                  <a:gd name="T30" fmla="*/ 888 h 8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4" h="888">
                    <a:moveTo>
                      <a:pt x="120" y="78"/>
                    </a:moveTo>
                    <a:cubicBezTo>
                      <a:pt x="24" y="84"/>
                      <a:pt x="0" y="162"/>
                      <a:pt x="42" y="204"/>
                    </a:cubicBezTo>
                    <a:cubicBezTo>
                      <a:pt x="222" y="396"/>
                      <a:pt x="348" y="546"/>
                      <a:pt x="606" y="792"/>
                    </a:cubicBezTo>
                    <a:cubicBezTo>
                      <a:pt x="678" y="858"/>
                      <a:pt x="726" y="888"/>
                      <a:pt x="846" y="870"/>
                    </a:cubicBezTo>
                    <a:cubicBezTo>
                      <a:pt x="1206" y="822"/>
                      <a:pt x="2064" y="672"/>
                      <a:pt x="2358" y="618"/>
                    </a:cubicBezTo>
                    <a:cubicBezTo>
                      <a:pt x="2454" y="600"/>
                      <a:pt x="2442" y="480"/>
                      <a:pt x="2352" y="450"/>
                    </a:cubicBezTo>
                    <a:cubicBezTo>
                      <a:pt x="1998" y="252"/>
                      <a:pt x="1776" y="192"/>
                      <a:pt x="1518" y="66"/>
                    </a:cubicBezTo>
                    <a:cubicBezTo>
                      <a:pt x="1434" y="24"/>
                      <a:pt x="1433" y="0"/>
                      <a:pt x="1206" y="6"/>
                    </a:cubicBezTo>
                    <a:lnTo>
                      <a:pt x="120" y="78"/>
                    </a:lnTo>
                    <a:close/>
                  </a:path>
                </a:pathLst>
              </a:custGeom>
              <a:gradFill rotWithShape="1">
                <a:gsLst>
                  <a:gs pos="0">
                    <a:srgbClr val="818181"/>
                  </a:gs>
                  <a:gs pos="50000">
                    <a:srgbClr val="B4B4B4"/>
                  </a:gs>
                  <a:gs pos="100000">
                    <a:srgbClr val="818181"/>
                  </a:gs>
                </a:gsLst>
                <a:lin ang="2700000" scaled="1"/>
              </a:gradFill>
              <a:ln w="12700">
                <a:noFill/>
                <a:round/>
                <a:headEnd/>
                <a:tailEnd/>
              </a:ln>
            </p:spPr>
            <p:txBody>
              <a:bodyPr lIns="45720" tIns="46800" rIns="45720" bIns="46800" anchor="ctr"/>
              <a:lstStyle/>
              <a:p>
                <a:endParaRPr lang="en-US"/>
              </a:p>
            </p:txBody>
          </p:sp>
          <p:sp>
            <p:nvSpPr>
              <p:cNvPr id="673099" name="Freeform 331"/>
              <p:cNvSpPr>
                <a:spLocks/>
              </p:cNvSpPr>
              <p:nvPr/>
            </p:nvSpPr>
            <p:spPr bwMode="gray">
              <a:xfrm>
                <a:off x="720" y="990"/>
                <a:ext cx="2460" cy="882"/>
              </a:xfrm>
              <a:custGeom>
                <a:avLst/>
                <a:gdLst>
                  <a:gd name="T0" fmla="*/ 156 w 2460"/>
                  <a:gd name="T1" fmla="*/ 102 h 882"/>
                  <a:gd name="T2" fmla="*/ 42 w 2460"/>
                  <a:gd name="T3" fmla="*/ 198 h 882"/>
                  <a:gd name="T4" fmla="*/ 600 w 2460"/>
                  <a:gd name="T5" fmla="*/ 774 h 882"/>
                  <a:gd name="T6" fmla="*/ 852 w 2460"/>
                  <a:gd name="T7" fmla="*/ 864 h 882"/>
                  <a:gd name="T8" fmla="*/ 2316 w 2460"/>
                  <a:gd name="T9" fmla="*/ 624 h 882"/>
                  <a:gd name="T10" fmla="*/ 2334 w 2460"/>
                  <a:gd name="T11" fmla="*/ 468 h 882"/>
                  <a:gd name="T12" fmla="*/ 1518 w 2460"/>
                  <a:gd name="T13" fmla="*/ 66 h 882"/>
                  <a:gd name="T14" fmla="*/ 1206 w 2460"/>
                  <a:gd name="T15" fmla="*/ 6 h 882"/>
                  <a:gd name="T16" fmla="*/ 156 w 2460"/>
                  <a:gd name="T17" fmla="*/ 102 h 8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60"/>
                  <a:gd name="T28" fmla="*/ 0 h 882"/>
                  <a:gd name="T29" fmla="*/ 2460 w 2460"/>
                  <a:gd name="T30" fmla="*/ 882 h 8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60" h="882">
                    <a:moveTo>
                      <a:pt x="156" y="102"/>
                    </a:moveTo>
                    <a:cubicBezTo>
                      <a:pt x="60" y="108"/>
                      <a:pt x="0" y="156"/>
                      <a:pt x="42" y="198"/>
                    </a:cubicBezTo>
                    <a:cubicBezTo>
                      <a:pt x="222" y="390"/>
                      <a:pt x="342" y="528"/>
                      <a:pt x="600" y="774"/>
                    </a:cubicBezTo>
                    <a:cubicBezTo>
                      <a:pt x="666" y="828"/>
                      <a:pt x="732" y="882"/>
                      <a:pt x="852" y="864"/>
                    </a:cubicBezTo>
                    <a:cubicBezTo>
                      <a:pt x="1212" y="816"/>
                      <a:pt x="2022" y="678"/>
                      <a:pt x="2316" y="624"/>
                    </a:cubicBezTo>
                    <a:cubicBezTo>
                      <a:pt x="2460" y="594"/>
                      <a:pt x="2442" y="522"/>
                      <a:pt x="2334" y="468"/>
                    </a:cubicBezTo>
                    <a:cubicBezTo>
                      <a:pt x="1980" y="270"/>
                      <a:pt x="1776" y="192"/>
                      <a:pt x="1518" y="66"/>
                    </a:cubicBezTo>
                    <a:cubicBezTo>
                      <a:pt x="1434" y="24"/>
                      <a:pt x="1433" y="0"/>
                      <a:pt x="1206" y="6"/>
                    </a:cubicBezTo>
                    <a:lnTo>
                      <a:pt x="156" y="102"/>
                    </a:lnTo>
                    <a:close/>
                  </a:path>
                </a:pathLst>
              </a:custGeom>
              <a:gradFill rotWithShape="1">
                <a:gsLst>
                  <a:gs pos="0">
                    <a:srgbClr val="C0C0C0"/>
                  </a:gs>
                  <a:gs pos="50000">
                    <a:srgbClr val="DCDCDC"/>
                  </a:gs>
                  <a:gs pos="100000">
                    <a:srgbClr val="C0C0C0"/>
                  </a:gs>
                </a:gsLst>
                <a:lin ang="2700000" scaled="1"/>
              </a:gradFill>
              <a:ln w="12700">
                <a:noFill/>
                <a:round/>
                <a:headEnd/>
                <a:tailEnd/>
              </a:ln>
            </p:spPr>
            <p:txBody>
              <a:bodyPr lIns="45720" tIns="46800" rIns="45720" bIns="46800" anchor="ctr"/>
              <a:lstStyle/>
              <a:p>
                <a:endParaRPr lang="en-US"/>
              </a:p>
            </p:txBody>
          </p:sp>
        </p:grpSp>
      </p:grpSp>
      <p:sp>
        <p:nvSpPr>
          <p:cNvPr id="673100" name="Text Box 332"/>
          <p:cNvSpPr txBox="1">
            <a:spLocks noChangeArrowheads="1"/>
          </p:cNvSpPr>
          <p:nvPr/>
        </p:nvSpPr>
        <p:spPr bwMode="gray">
          <a:xfrm>
            <a:off x="5697538" y="2828206"/>
            <a:ext cx="1338262" cy="428625"/>
          </a:xfrm>
          <a:prstGeom prst="rect">
            <a:avLst/>
          </a:prstGeom>
          <a:noFill/>
          <a:ln w="12700" algn="ctr">
            <a:noFill/>
            <a:miter lim="800000"/>
            <a:headEnd/>
            <a:tailEnd/>
          </a:ln>
        </p:spPr>
        <p:txBody>
          <a:bodyPr wrap="none" lIns="45720" tIns="46800" rIns="45720" bIns="46800">
            <a:spAutoFit/>
          </a:bodyPr>
          <a:lstStyle/>
          <a:p>
            <a:pPr algn="ctr" eaLnBrk="1" hangingPunct="1">
              <a:lnSpc>
                <a:spcPct val="100000"/>
              </a:lnSpc>
            </a:pPr>
            <a:r>
              <a:rPr lang="en-US" sz="1100" b="1"/>
              <a:t>MANUFACTURING</a:t>
            </a:r>
          </a:p>
          <a:p>
            <a:pPr algn="ctr" eaLnBrk="1" hangingPunct="1">
              <a:lnSpc>
                <a:spcPct val="100000"/>
              </a:lnSpc>
            </a:pPr>
            <a:r>
              <a:rPr lang="en-US" sz="1100" b="1"/>
              <a:t>PLANT</a:t>
            </a:r>
          </a:p>
        </p:txBody>
      </p:sp>
      <p:sp>
        <p:nvSpPr>
          <p:cNvPr id="673101" name="Rectangle 333"/>
          <p:cNvSpPr>
            <a:spLocks noChangeArrowheads="1"/>
          </p:cNvSpPr>
          <p:nvPr/>
        </p:nvSpPr>
        <p:spPr bwMode="gray">
          <a:xfrm>
            <a:off x="7500938" y="4741144"/>
            <a:ext cx="1081087" cy="144462"/>
          </a:xfrm>
          <a:prstGeom prst="rect">
            <a:avLst/>
          </a:prstGeom>
          <a:noFill/>
          <a:ln w="12700" algn="ctr">
            <a:noFill/>
            <a:miter lim="800000"/>
            <a:headEnd/>
            <a:tailEnd/>
          </a:ln>
        </p:spPr>
        <p:txBody>
          <a:bodyPr wrap="none" lIns="45720" tIns="0" rIns="45720" bIns="109728" anchor="ctr"/>
          <a:lstStyle/>
          <a:p>
            <a:pPr algn="ctr" eaLnBrk="1" hangingPunct="1">
              <a:lnSpc>
                <a:spcPct val="85000"/>
              </a:lnSpc>
            </a:pPr>
            <a:r>
              <a:rPr lang="en-US" sz="1600" b="1" baseline="-25000"/>
              <a:t>NEW CUSTOMER</a:t>
            </a:r>
          </a:p>
        </p:txBody>
      </p:sp>
      <p:sp>
        <p:nvSpPr>
          <p:cNvPr id="673102" name="Rectangle 334"/>
          <p:cNvSpPr>
            <a:spLocks noChangeArrowheads="1"/>
          </p:cNvSpPr>
          <p:nvPr/>
        </p:nvSpPr>
        <p:spPr bwMode="gray">
          <a:xfrm>
            <a:off x="0" y="4352206"/>
            <a:ext cx="1143000" cy="152400"/>
          </a:xfrm>
          <a:prstGeom prst="rect">
            <a:avLst/>
          </a:prstGeom>
          <a:noFill/>
          <a:ln w="12700" algn="ctr">
            <a:noFill/>
            <a:miter lim="800000"/>
            <a:headEnd/>
            <a:tailEnd/>
          </a:ln>
        </p:spPr>
        <p:txBody>
          <a:bodyPr wrap="none" lIns="45720" tIns="0" rIns="45720" bIns="109728" anchor="ctr"/>
          <a:lstStyle/>
          <a:p>
            <a:pPr algn="ctr" eaLnBrk="1" hangingPunct="1">
              <a:lnSpc>
                <a:spcPct val="85000"/>
              </a:lnSpc>
            </a:pPr>
            <a:r>
              <a:rPr lang="en-US" sz="1600" b="1" baseline="-25000"/>
              <a:t>CUSTOMER</a:t>
            </a:r>
          </a:p>
        </p:txBody>
      </p:sp>
      <p:sp>
        <p:nvSpPr>
          <p:cNvPr id="673103" name="Rectangle 335"/>
          <p:cNvSpPr>
            <a:spLocks noChangeArrowheads="1"/>
          </p:cNvSpPr>
          <p:nvPr/>
        </p:nvSpPr>
        <p:spPr bwMode="gray">
          <a:xfrm>
            <a:off x="4438650" y="5685706"/>
            <a:ext cx="1166813" cy="155575"/>
          </a:xfrm>
          <a:prstGeom prst="rect">
            <a:avLst/>
          </a:prstGeom>
          <a:noFill/>
          <a:ln w="12700" algn="ctr">
            <a:noFill/>
            <a:miter lim="800000"/>
            <a:headEnd/>
            <a:tailEnd/>
          </a:ln>
        </p:spPr>
        <p:txBody>
          <a:bodyPr wrap="none" lIns="45720" tIns="0" rIns="45720" bIns="109728" anchor="ctr"/>
          <a:lstStyle/>
          <a:p>
            <a:pPr algn="ctr" eaLnBrk="1" hangingPunct="1"/>
            <a:r>
              <a:rPr lang="en-US" sz="1600" b="1" baseline="-25000"/>
              <a:t>SPOT MARKET</a:t>
            </a:r>
          </a:p>
          <a:p>
            <a:pPr algn="ctr" eaLnBrk="1" hangingPunct="1"/>
            <a:r>
              <a:rPr lang="en-US" sz="1600" b="1" baseline="-25000"/>
              <a:t>CUSTOMER</a:t>
            </a:r>
          </a:p>
        </p:txBody>
      </p:sp>
      <p:grpSp>
        <p:nvGrpSpPr>
          <p:cNvPr id="673235" name="Group 336"/>
          <p:cNvGrpSpPr>
            <a:grpSpLocks/>
          </p:cNvGrpSpPr>
          <p:nvPr/>
        </p:nvGrpSpPr>
        <p:grpSpPr bwMode="auto">
          <a:xfrm>
            <a:off x="6553200" y="1558206"/>
            <a:ext cx="1295400" cy="831850"/>
            <a:chOff x="4128" y="1264"/>
            <a:chExt cx="816" cy="524"/>
          </a:xfrm>
        </p:grpSpPr>
        <p:sp>
          <p:nvSpPr>
            <p:cNvPr id="673105" name="Oval 337"/>
            <p:cNvSpPr>
              <a:spLocks noChangeArrowheads="1"/>
            </p:cNvSpPr>
            <p:nvPr/>
          </p:nvSpPr>
          <p:spPr bwMode="gray">
            <a:xfrm rot="400258">
              <a:off x="4128" y="1692"/>
              <a:ext cx="816" cy="96"/>
            </a:xfrm>
            <a:prstGeom prst="ellipse">
              <a:avLst/>
            </a:prstGeom>
            <a:gradFill rotWithShape="1">
              <a:gsLst>
                <a:gs pos="0">
                  <a:srgbClr val="4D4D4D">
                    <a:alpha val="60001"/>
                  </a:srgbClr>
                </a:gs>
                <a:gs pos="100000">
                  <a:srgbClr val="8F8F8F">
                    <a:alpha val="0"/>
                  </a:srgbClr>
                </a:gs>
              </a:gsLst>
              <a:path path="shape">
                <a:fillToRect l="50000" t="50000" r="50000" b="50000"/>
              </a:path>
            </a:gradFill>
            <a:ln w="9525">
              <a:noFill/>
              <a:round/>
              <a:headEnd/>
              <a:tailEnd/>
            </a:ln>
          </p:spPr>
          <p:txBody>
            <a:bodyPr wrap="none" anchor="ctr"/>
            <a:lstStyle/>
            <a:p>
              <a:endParaRPr lang="en-US"/>
            </a:p>
          </p:txBody>
        </p:sp>
        <p:sp>
          <p:nvSpPr>
            <p:cNvPr id="673106" name="Freeform 338"/>
            <p:cNvSpPr>
              <a:spLocks/>
            </p:cNvSpPr>
            <p:nvPr/>
          </p:nvSpPr>
          <p:spPr bwMode="gray">
            <a:xfrm>
              <a:off x="4246" y="1292"/>
              <a:ext cx="600" cy="484"/>
            </a:xfrm>
            <a:custGeom>
              <a:avLst/>
              <a:gdLst>
                <a:gd name="T0" fmla="*/ 4 w 600"/>
                <a:gd name="T1" fmla="*/ 16 h 484"/>
                <a:gd name="T2" fmla="*/ 0 w 600"/>
                <a:gd name="T3" fmla="*/ 396 h 484"/>
                <a:gd name="T4" fmla="*/ 12 w 600"/>
                <a:gd name="T5" fmla="*/ 412 h 484"/>
                <a:gd name="T6" fmla="*/ 568 w 600"/>
                <a:gd name="T7" fmla="*/ 484 h 484"/>
                <a:gd name="T8" fmla="*/ 584 w 600"/>
                <a:gd name="T9" fmla="*/ 468 h 484"/>
                <a:gd name="T10" fmla="*/ 600 w 600"/>
                <a:gd name="T11" fmla="*/ 56 h 484"/>
                <a:gd name="T12" fmla="*/ 584 w 600"/>
                <a:gd name="T13" fmla="*/ 40 h 484"/>
                <a:gd name="T14" fmla="*/ 16 w 600"/>
                <a:gd name="T15" fmla="*/ 0 h 484"/>
                <a:gd name="T16" fmla="*/ 4 w 600"/>
                <a:gd name="T17" fmla="*/ 16 h 4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0"/>
                <a:gd name="T28" fmla="*/ 0 h 484"/>
                <a:gd name="T29" fmla="*/ 600 w 600"/>
                <a:gd name="T30" fmla="*/ 484 h 4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0" h="484">
                  <a:moveTo>
                    <a:pt x="4" y="16"/>
                  </a:moveTo>
                  <a:lnTo>
                    <a:pt x="0" y="396"/>
                  </a:lnTo>
                  <a:lnTo>
                    <a:pt x="12" y="412"/>
                  </a:lnTo>
                  <a:lnTo>
                    <a:pt x="568" y="484"/>
                  </a:lnTo>
                  <a:lnTo>
                    <a:pt x="584" y="468"/>
                  </a:lnTo>
                  <a:lnTo>
                    <a:pt x="600" y="56"/>
                  </a:lnTo>
                  <a:lnTo>
                    <a:pt x="584" y="40"/>
                  </a:lnTo>
                  <a:lnTo>
                    <a:pt x="16" y="0"/>
                  </a:lnTo>
                  <a:lnTo>
                    <a:pt x="4" y="16"/>
                  </a:lnTo>
                  <a:close/>
                </a:path>
              </a:pathLst>
            </a:custGeom>
            <a:solidFill>
              <a:srgbClr val="F4F1E2"/>
            </a:solidFill>
            <a:ln w="12700">
              <a:solidFill>
                <a:schemeClr val="folHlink"/>
              </a:solidFill>
              <a:round/>
              <a:headEnd/>
              <a:tailEnd/>
            </a:ln>
          </p:spPr>
          <p:txBody>
            <a:bodyPr lIns="45720" tIns="46800" rIns="45720" bIns="46800" anchor="ctr"/>
            <a:lstStyle/>
            <a:p>
              <a:endParaRPr lang="en-US"/>
            </a:p>
          </p:txBody>
        </p:sp>
        <p:sp>
          <p:nvSpPr>
            <p:cNvPr id="673107" name="Freeform 339"/>
            <p:cNvSpPr>
              <a:spLocks/>
            </p:cNvSpPr>
            <p:nvPr/>
          </p:nvSpPr>
          <p:spPr bwMode="gray">
            <a:xfrm>
              <a:off x="4296" y="1398"/>
              <a:ext cx="504" cy="336"/>
            </a:xfrm>
            <a:custGeom>
              <a:avLst/>
              <a:gdLst>
                <a:gd name="T0" fmla="*/ 0 w 504"/>
                <a:gd name="T1" fmla="*/ 276 h 336"/>
                <a:gd name="T2" fmla="*/ 498 w 504"/>
                <a:gd name="T3" fmla="*/ 336 h 336"/>
                <a:gd name="T4" fmla="*/ 504 w 504"/>
                <a:gd name="T5" fmla="*/ 48 h 336"/>
                <a:gd name="T6" fmla="*/ 0 w 504"/>
                <a:gd name="T7" fmla="*/ 0 h 336"/>
                <a:gd name="T8" fmla="*/ 0 w 504"/>
                <a:gd name="T9" fmla="*/ 276 h 336"/>
                <a:gd name="T10" fmla="*/ 0 60000 65536"/>
                <a:gd name="T11" fmla="*/ 0 60000 65536"/>
                <a:gd name="T12" fmla="*/ 0 60000 65536"/>
                <a:gd name="T13" fmla="*/ 0 60000 65536"/>
                <a:gd name="T14" fmla="*/ 0 60000 65536"/>
                <a:gd name="T15" fmla="*/ 0 w 504"/>
                <a:gd name="T16" fmla="*/ 0 h 336"/>
                <a:gd name="T17" fmla="*/ 504 w 504"/>
                <a:gd name="T18" fmla="*/ 336 h 336"/>
              </a:gdLst>
              <a:ahLst/>
              <a:cxnLst>
                <a:cxn ang="T10">
                  <a:pos x="T0" y="T1"/>
                </a:cxn>
                <a:cxn ang="T11">
                  <a:pos x="T2" y="T3"/>
                </a:cxn>
                <a:cxn ang="T12">
                  <a:pos x="T4" y="T5"/>
                </a:cxn>
                <a:cxn ang="T13">
                  <a:pos x="T6" y="T7"/>
                </a:cxn>
                <a:cxn ang="T14">
                  <a:pos x="T8" y="T9"/>
                </a:cxn>
              </a:cxnLst>
              <a:rect l="T15" t="T16" r="T17" b="T18"/>
              <a:pathLst>
                <a:path w="504" h="336">
                  <a:moveTo>
                    <a:pt x="0" y="276"/>
                  </a:moveTo>
                  <a:lnTo>
                    <a:pt x="498" y="336"/>
                  </a:lnTo>
                  <a:lnTo>
                    <a:pt x="504" y="48"/>
                  </a:lnTo>
                  <a:lnTo>
                    <a:pt x="0" y="0"/>
                  </a:lnTo>
                  <a:lnTo>
                    <a:pt x="0" y="276"/>
                  </a:lnTo>
                  <a:close/>
                </a:path>
              </a:pathLst>
            </a:custGeom>
            <a:solidFill>
              <a:srgbClr val="F7F7F7"/>
            </a:solidFill>
            <a:ln w="12700">
              <a:noFill/>
              <a:round/>
              <a:headEnd/>
              <a:tailEnd/>
            </a:ln>
          </p:spPr>
          <p:txBody>
            <a:bodyPr lIns="45720" tIns="46800" rIns="45720" bIns="46800" anchor="ctr"/>
            <a:lstStyle/>
            <a:p>
              <a:endParaRPr lang="en-US"/>
            </a:p>
          </p:txBody>
        </p:sp>
        <p:sp>
          <p:nvSpPr>
            <p:cNvPr id="673108" name="Line 340"/>
            <p:cNvSpPr>
              <a:spLocks noChangeShapeType="1"/>
            </p:cNvSpPr>
            <p:nvPr/>
          </p:nvSpPr>
          <p:spPr bwMode="gray">
            <a:xfrm>
              <a:off x="4294" y="1405"/>
              <a:ext cx="510" cy="46"/>
            </a:xfrm>
            <a:prstGeom prst="line">
              <a:avLst/>
            </a:prstGeom>
            <a:noFill/>
            <a:ln w="6350">
              <a:solidFill>
                <a:schemeClr val="folHlink"/>
              </a:solidFill>
              <a:round/>
              <a:headEnd/>
              <a:tailEnd/>
            </a:ln>
          </p:spPr>
          <p:txBody>
            <a:bodyPr lIns="45720" tIns="46800" rIns="45720" bIns="46800" anchor="ctr"/>
            <a:lstStyle/>
            <a:p>
              <a:endParaRPr lang="en-US"/>
            </a:p>
          </p:txBody>
        </p:sp>
        <p:sp>
          <p:nvSpPr>
            <p:cNvPr id="673109" name="Line 341"/>
            <p:cNvSpPr>
              <a:spLocks noChangeShapeType="1"/>
            </p:cNvSpPr>
            <p:nvPr/>
          </p:nvSpPr>
          <p:spPr bwMode="gray">
            <a:xfrm>
              <a:off x="4290" y="1473"/>
              <a:ext cx="512" cy="48"/>
            </a:xfrm>
            <a:prstGeom prst="line">
              <a:avLst/>
            </a:prstGeom>
            <a:noFill/>
            <a:ln w="6350">
              <a:solidFill>
                <a:schemeClr val="folHlink"/>
              </a:solidFill>
              <a:round/>
              <a:headEnd/>
              <a:tailEnd/>
            </a:ln>
          </p:spPr>
          <p:txBody>
            <a:bodyPr lIns="45720" tIns="46800" rIns="45720" bIns="46800" anchor="ctr"/>
            <a:lstStyle/>
            <a:p>
              <a:endParaRPr lang="en-US"/>
            </a:p>
          </p:txBody>
        </p:sp>
        <p:sp>
          <p:nvSpPr>
            <p:cNvPr id="673110" name="Line 342"/>
            <p:cNvSpPr>
              <a:spLocks noChangeShapeType="1"/>
            </p:cNvSpPr>
            <p:nvPr/>
          </p:nvSpPr>
          <p:spPr bwMode="gray">
            <a:xfrm>
              <a:off x="4298" y="1673"/>
              <a:ext cx="482" cy="58"/>
            </a:xfrm>
            <a:prstGeom prst="line">
              <a:avLst/>
            </a:prstGeom>
            <a:noFill/>
            <a:ln w="6350">
              <a:solidFill>
                <a:schemeClr val="folHlink"/>
              </a:solidFill>
              <a:round/>
              <a:headEnd/>
              <a:tailEnd/>
            </a:ln>
          </p:spPr>
          <p:txBody>
            <a:bodyPr lIns="45720" tIns="46800" rIns="45720" bIns="46800" anchor="ctr"/>
            <a:lstStyle/>
            <a:p>
              <a:endParaRPr lang="en-US"/>
            </a:p>
          </p:txBody>
        </p:sp>
        <p:sp>
          <p:nvSpPr>
            <p:cNvPr id="673111" name="Line 343"/>
            <p:cNvSpPr>
              <a:spLocks noChangeShapeType="1"/>
            </p:cNvSpPr>
            <p:nvPr/>
          </p:nvSpPr>
          <p:spPr bwMode="gray">
            <a:xfrm>
              <a:off x="4289" y="1604"/>
              <a:ext cx="506" cy="56"/>
            </a:xfrm>
            <a:prstGeom prst="line">
              <a:avLst/>
            </a:prstGeom>
            <a:noFill/>
            <a:ln w="6350">
              <a:solidFill>
                <a:schemeClr val="folHlink"/>
              </a:solidFill>
              <a:round/>
              <a:headEnd/>
              <a:tailEnd/>
            </a:ln>
          </p:spPr>
          <p:txBody>
            <a:bodyPr lIns="45720" tIns="46800" rIns="45720" bIns="46800" anchor="ctr"/>
            <a:lstStyle/>
            <a:p>
              <a:endParaRPr lang="en-US"/>
            </a:p>
          </p:txBody>
        </p:sp>
        <p:sp>
          <p:nvSpPr>
            <p:cNvPr id="673112" name="Line 344"/>
            <p:cNvSpPr>
              <a:spLocks noChangeShapeType="1"/>
            </p:cNvSpPr>
            <p:nvPr/>
          </p:nvSpPr>
          <p:spPr bwMode="gray">
            <a:xfrm>
              <a:off x="4293" y="1536"/>
              <a:ext cx="502" cy="57"/>
            </a:xfrm>
            <a:prstGeom prst="line">
              <a:avLst/>
            </a:prstGeom>
            <a:noFill/>
            <a:ln w="6350">
              <a:solidFill>
                <a:schemeClr val="folHlink"/>
              </a:solidFill>
              <a:round/>
              <a:headEnd/>
              <a:tailEnd/>
            </a:ln>
          </p:spPr>
          <p:txBody>
            <a:bodyPr lIns="45720" tIns="46800" rIns="45720" bIns="46800" anchor="ctr"/>
            <a:lstStyle/>
            <a:p>
              <a:endParaRPr lang="en-US"/>
            </a:p>
          </p:txBody>
        </p:sp>
        <p:sp>
          <p:nvSpPr>
            <p:cNvPr id="673113" name="Line 345"/>
            <p:cNvSpPr>
              <a:spLocks noChangeShapeType="1"/>
            </p:cNvSpPr>
            <p:nvPr/>
          </p:nvSpPr>
          <p:spPr bwMode="gray">
            <a:xfrm flipH="1" flipV="1">
              <a:off x="4573" y="1430"/>
              <a:ext cx="2" cy="275"/>
            </a:xfrm>
            <a:prstGeom prst="line">
              <a:avLst/>
            </a:prstGeom>
            <a:noFill/>
            <a:ln w="6350">
              <a:solidFill>
                <a:schemeClr val="folHlink"/>
              </a:solidFill>
              <a:round/>
              <a:headEnd/>
              <a:tailEnd/>
            </a:ln>
          </p:spPr>
          <p:txBody>
            <a:bodyPr lIns="45720" tIns="46800" rIns="45720" bIns="46800" anchor="ctr"/>
            <a:lstStyle/>
            <a:p>
              <a:endParaRPr lang="en-US"/>
            </a:p>
          </p:txBody>
        </p:sp>
        <p:sp>
          <p:nvSpPr>
            <p:cNvPr id="673114" name="Line 346"/>
            <p:cNvSpPr>
              <a:spLocks noChangeShapeType="1"/>
            </p:cNvSpPr>
            <p:nvPr/>
          </p:nvSpPr>
          <p:spPr bwMode="gray">
            <a:xfrm flipV="1">
              <a:off x="4648" y="1433"/>
              <a:ext cx="1" cy="284"/>
            </a:xfrm>
            <a:prstGeom prst="line">
              <a:avLst/>
            </a:prstGeom>
            <a:noFill/>
            <a:ln w="6350">
              <a:solidFill>
                <a:schemeClr val="folHlink"/>
              </a:solidFill>
              <a:round/>
              <a:headEnd/>
              <a:tailEnd/>
            </a:ln>
          </p:spPr>
          <p:txBody>
            <a:bodyPr lIns="45720" tIns="46800" rIns="45720" bIns="46800" anchor="ctr"/>
            <a:lstStyle/>
            <a:p>
              <a:endParaRPr lang="en-US"/>
            </a:p>
          </p:txBody>
        </p:sp>
        <p:sp>
          <p:nvSpPr>
            <p:cNvPr id="673115" name="Line 347"/>
            <p:cNvSpPr>
              <a:spLocks noChangeShapeType="1"/>
            </p:cNvSpPr>
            <p:nvPr/>
          </p:nvSpPr>
          <p:spPr bwMode="gray">
            <a:xfrm flipH="1" flipV="1">
              <a:off x="4724" y="1443"/>
              <a:ext cx="0" cy="281"/>
            </a:xfrm>
            <a:prstGeom prst="line">
              <a:avLst/>
            </a:prstGeom>
            <a:noFill/>
            <a:ln w="6350">
              <a:solidFill>
                <a:schemeClr val="folHlink"/>
              </a:solidFill>
              <a:round/>
              <a:headEnd/>
              <a:tailEnd/>
            </a:ln>
          </p:spPr>
          <p:txBody>
            <a:bodyPr lIns="45720" tIns="46800" rIns="45720" bIns="46800" anchor="ctr"/>
            <a:lstStyle/>
            <a:p>
              <a:endParaRPr lang="en-US"/>
            </a:p>
          </p:txBody>
        </p:sp>
        <p:sp>
          <p:nvSpPr>
            <p:cNvPr id="673116" name="Line 348"/>
            <p:cNvSpPr>
              <a:spLocks noChangeShapeType="1"/>
            </p:cNvSpPr>
            <p:nvPr/>
          </p:nvSpPr>
          <p:spPr bwMode="gray">
            <a:xfrm flipV="1">
              <a:off x="4797" y="1452"/>
              <a:ext cx="5" cy="283"/>
            </a:xfrm>
            <a:prstGeom prst="line">
              <a:avLst/>
            </a:prstGeom>
            <a:noFill/>
            <a:ln w="6350">
              <a:solidFill>
                <a:schemeClr val="folHlink"/>
              </a:solidFill>
              <a:round/>
              <a:headEnd/>
              <a:tailEnd/>
            </a:ln>
          </p:spPr>
          <p:txBody>
            <a:bodyPr lIns="45720" tIns="46800" rIns="45720" bIns="46800" anchor="ctr"/>
            <a:lstStyle/>
            <a:p>
              <a:endParaRPr lang="en-US"/>
            </a:p>
          </p:txBody>
        </p:sp>
        <p:sp>
          <p:nvSpPr>
            <p:cNvPr id="673117" name="Line 349"/>
            <p:cNvSpPr>
              <a:spLocks noChangeShapeType="1"/>
            </p:cNvSpPr>
            <p:nvPr/>
          </p:nvSpPr>
          <p:spPr bwMode="gray">
            <a:xfrm flipH="1" flipV="1">
              <a:off x="4501" y="1423"/>
              <a:ext cx="2" cy="275"/>
            </a:xfrm>
            <a:prstGeom prst="line">
              <a:avLst/>
            </a:prstGeom>
            <a:noFill/>
            <a:ln w="6350">
              <a:solidFill>
                <a:schemeClr val="folHlink"/>
              </a:solidFill>
              <a:round/>
              <a:headEnd/>
              <a:tailEnd/>
            </a:ln>
          </p:spPr>
          <p:txBody>
            <a:bodyPr lIns="45720" tIns="46800" rIns="45720" bIns="46800" anchor="ctr"/>
            <a:lstStyle/>
            <a:p>
              <a:endParaRPr lang="en-US"/>
            </a:p>
          </p:txBody>
        </p:sp>
        <p:sp>
          <p:nvSpPr>
            <p:cNvPr id="673118" name="Line 350"/>
            <p:cNvSpPr>
              <a:spLocks noChangeShapeType="1"/>
            </p:cNvSpPr>
            <p:nvPr/>
          </p:nvSpPr>
          <p:spPr bwMode="gray">
            <a:xfrm flipV="1">
              <a:off x="4435" y="1414"/>
              <a:ext cx="3" cy="276"/>
            </a:xfrm>
            <a:prstGeom prst="line">
              <a:avLst/>
            </a:prstGeom>
            <a:noFill/>
            <a:ln w="6350">
              <a:solidFill>
                <a:schemeClr val="folHlink"/>
              </a:solidFill>
              <a:round/>
              <a:headEnd/>
              <a:tailEnd/>
            </a:ln>
          </p:spPr>
          <p:txBody>
            <a:bodyPr lIns="45720" tIns="46800" rIns="45720" bIns="46800" anchor="ctr"/>
            <a:lstStyle/>
            <a:p>
              <a:endParaRPr lang="en-US"/>
            </a:p>
          </p:txBody>
        </p:sp>
        <p:sp>
          <p:nvSpPr>
            <p:cNvPr id="673119" name="Line 351"/>
            <p:cNvSpPr>
              <a:spLocks noChangeShapeType="1"/>
            </p:cNvSpPr>
            <p:nvPr/>
          </p:nvSpPr>
          <p:spPr bwMode="gray">
            <a:xfrm flipH="1" flipV="1">
              <a:off x="4365" y="1403"/>
              <a:ext cx="2" cy="278"/>
            </a:xfrm>
            <a:prstGeom prst="line">
              <a:avLst/>
            </a:prstGeom>
            <a:noFill/>
            <a:ln w="6350">
              <a:solidFill>
                <a:schemeClr val="folHlink"/>
              </a:solidFill>
              <a:round/>
              <a:headEnd/>
              <a:tailEnd/>
            </a:ln>
          </p:spPr>
          <p:txBody>
            <a:bodyPr lIns="45720" tIns="46800" rIns="45720" bIns="46800" anchor="ctr"/>
            <a:lstStyle/>
            <a:p>
              <a:endParaRPr lang="en-US"/>
            </a:p>
          </p:txBody>
        </p:sp>
        <p:sp>
          <p:nvSpPr>
            <p:cNvPr id="673120" name="Line 352"/>
            <p:cNvSpPr>
              <a:spLocks noChangeShapeType="1"/>
            </p:cNvSpPr>
            <p:nvPr/>
          </p:nvSpPr>
          <p:spPr bwMode="gray">
            <a:xfrm flipH="1" flipV="1">
              <a:off x="4295" y="1398"/>
              <a:ext cx="2" cy="273"/>
            </a:xfrm>
            <a:prstGeom prst="line">
              <a:avLst/>
            </a:prstGeom>
            <a:noFill/>
            <a:ln w="6350">
              <a:solidFill>
                <a:schemeClr val="folHlink"/>
              </a:solidFill>
              <a:round/>
              <a:headEnd/>
              <a:tailEnd/>
            </a:ln>
          </p:spPr>
          <p:txBody>
            <a:bodyPr lIns="45720" tIns="46800" rIns="45720" bIns="46800" anchor="ctr"/>
            <a:lstStyle/>
            <a:p>
              <a:endParaRPr lang="en-US"/>
            </a:p>
          </p:txBody>
        </p:sp>
        <p:sp>
          <p:nvSpPr>
            <p:cNvPr id="673121" name="Text Box 353"/>
            <p:cNvSpPr txBox="1">
              <a:spLocks noChangeArrowheads="1"/>
            </p:cNvSpPr>
            <p:nvPr/>
          </p:nvSpPr>
          <p:spPr bwMode="gray">
            <a:xfrm rot="283640">
              <a:off x="4306" y="1264"/>
              <a:ext cx="544" cy="144"/>
            </a:xfrm>
            <a:prstGeom prst="rect">
              <a:avLst/>
            </a:prstGeom>
            <a:noFill/>
            <a:ln w="12700" algn="ctr">
              <a:noFill/>
              <a:miter lim="800000"/>
              <a:headEnd/>
              <a:tailEnd/>
            </a:ln>
          </p:spPr>
          <p:txBody>
            <a:bodyPr lIns="45720" tIns="46800" rIns="45720" bIns="46800">
              <a:spAutoFit/>
            </a:bodyPr>
            <a:lstStyle/>
            <a:p>
              <a:pPr eaLnBrk="1" hangingPunct="1">
                <a:lnSpc>
                  <a:spcPct val="100000"/>
                </a:lnSpc>
              </a:pPr>
              <a:r>
                <a:rPr lang="en-US" baseline="-25000"/>
                <a:t>VARIABILITY</a:t>
              </a:r>
            </a:p>
          </p:txBody>
        </p:sp>
      </p:grpSp>
      <p:sp>
        <p:nvSpPr>
          <p:cNvPr id="673122" name="Freeform 354"/>
          <p:cNvSpPr>
            <a:spLocks/>
          </p:cNvSpPr>
          <p:nvPr/>
        </p:nvSpPr>
        <p:spPr bwMode="gray">
          <a:xfrm>
            <a:off x="6810375" y="2047156"/>
            <a:ext cx="800100" cy="260350"/>
          </a:xfrm>
          <a:custGeom>
            <a:avLst/>
            <a:gdLst>
              <a:gd name="T0" fmla="*/ 0 w 504"/>
              <a:gd name="T1" fmla="*/ 234373749 h 164"/>
              <a:gd name="T2" fmla="*/ 645160042 w 504"/>
              <a:gd name="T3" fmla="*/ 37801548 h 164"/>
              <a:gd name="T4" fmla="*/ 1270158839 w 504"/>
              <a:gd name="T5" fmla="*/ 413305570 h 164"/>
              <a:gd name="T6" fmla="*/ 0 60000 65536"/>
              <a:gd name="T7" fmla="*/ 0 60000 65536"/>
              <a:gd name="T8" fmla="*/ 0 60000 65536"/>
              <a:gd name="T9" fmla="*/ 0 w 504"/>
              <a:gd name="T10" fmla="*/ 0 h 164"/>
              <a:gd name="T11" fmla="*/ 504 w 504"/>
              <a:gd name="T12" fmla="*/ 164 h 164"/>
            </a:gdLst>
            <a:ahLst/>
            <a:cxnLst>
              <a:cxn ang="T6">
                <a:pos x="T0" y="T1"/>
              </a:cxn>
              <a:cxn ang="T7">
                <a:pos x="T2" y="T3"/>
              </a:cxn>
              <a:cxn ang="T8">
                <a:pos x="T4" y="T5"/>
              </a:cxn>
            </a:cxnLst>
            <a:rect l="T9" t="T10" r="T11" b="T12"/>
            <a:pathLst>
              <a:path w="504" h="164">
                <a:moveTo>
                  <a:pt x="0" y="93"/>
                </a:moveTo>
                <a:cubicBezTo>
                  <a:pt x="65" y="120"/>
                  <a:pt x="144" y="0"/>
                  <a:pt x="256" y="15"/>
                </a:cubicBezTo>
                <a:cubicBezTo>
                  <a:pt x="380" y="29"/>
                  <a:pt x="403" y="140"/>
                  <a:pt x="504" y="164"/>
                </a:cubicBezTo>
              </a:path>
            </a:pathLst>
          </a:custGeom>
          <a:solidFill>
            <a:srgbClr val="F01700">
              <a:alpha val="30196"/>
            </a:srgbClr>
          </a:solidFill>
          <a:ln w="12700">
            <a:solidFill>
              <a:srgbClr val="F01700"/>
            </a:solidFill>
            <a:round/>
            <a:headEnd/>
            <a:tailEnd/>
          </a:ln>
        </p:spPr>
        <p:txBody>
          <a:bodyPr lIns="45720" tIns="46800" rIns="45720" bIns="46800" anchor="ctr"/>
          <a:lstStyle/>
          <a:p>
            <a:endParaRPr lang="en-US"/>
          </a:p>
        </p:txBody>
      </p:sp>
      <p:grpSp>
        <p:nvGrpSpPr>
          <p:cNvPr id="673236" name="Group 355"/>
          <p:cNvGrpSpPr>
            <a:grpSpLocks/>
          </p:cNvGrpSpPr>
          <p:nvPr/>
        </p:nvGrpSpPr>
        <p:grpSpPr bwMode="auto">
          <a:xfrm>
            <a:off x="3124200" y="4047406"/>
            <a:ext cx="1295400" cy="781050"/>
            <a:chOff x="2064" y="2820"/>
            <a:chExt cx="816" cy="492"/>
          </a:xfrm>
        </p:grpSpPr>
        <p:grpSp>
          <p:nvGrpSpPr>
            <p:cNvPr id="673255" name="Group 356"/>
            <p:cNvGrpSpPr>
              <a:grpSpLocks/>
            </p:cNvGrpSpPr>
            <p:nvPr/>
          </p:nvGrpSpPr>
          <p:grpSpPr bwMode="auto">
            <a:xfrm>
              <a:off x="2064" y="2943"/>
              <a:ext cx="816" cy="363"/>
              <a:chOff x="1502" y="1470"/>
              <a:chExt cx="816" cy="309"/>
            </a:xfrm>
          </p:grpSpPr>
          <p:sp>
            <p:nvSpPr>
              <p:cNvPr id="673125" name="Oval 357"/>
              <p:cNvSpPr>
                <a:spLocks noChangeArrowheads="1"/>
              </p:cNvSpPr>
              <p:nvPr/>
            </p:nvSpPr>
            <p:spPr bwMode="gray">
              <a:xfrm>
                <a:off x="1502" y="1479"/>
                <a:ext cx="816" cy="300"/>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endParaRPr lang="en-US"/>
              </a:p>
            </p:txBody>
          </p:sp>
          <p:sp>
            <p:nvSpPr>
              <p:cNvPr id="673126" name="Oval 358"/>
              <p:cNvSpPr>
                <a:spLocks noChangeArrowheads="1"/>
              </p:cNvSpPr>
              <p:nvPr/>
            </p:nvSpPr>
            <p:spPr bwMode="gray">
              <a:xfrm>
                <a:off x="1626" y="1482"/>
                <a:ext cx="545" cy="201"/>
              </a:xfrm>
              <a:prstGeom prst="ellipse">
                <a:avLst/>
              </a:prstGeom>
              <a:gradFill rotWithShape="1">
                <a:gsLst>
                  <a:gs pos="0">
                    <a:srgbClr val="939393"/>
                  </a:gs>
                  <a:gs pos="50000">
                    <a:srgbClr val="AFAFAF"/>
                  </a:gs>
                  <a:gs pos="100000">
                    <a:srgbClr val="939393"/>
                  </a:gs>
                </a:gsLst>
                <a:lin ang="0" scaled="1"/>
              </a:gradFill>
              <a:ln w="9525">
                <a:noFill/>
                <a:round/>
                <a:headEnd/>
                <a:tailEnd/>
              </a:ln>
            </p:spPr>
            <p:txBody>
              <a:bodyPr wrap="none" anchor="ctr"/>
              <a:lstStyle/>
              <a:p>
                <a:endParaRPr lang="en-US"/>
              </a:p>
            </p:txBody>
          </p:sp>
          <p:sp>
            <p:nvSpPr>
              <p:cNvPr id="673127" name="Oval 359"/>
              <p:cNvSpPr>
                <a:spLocks noChangeArrowheads="1"/>
              </p:cNvSpPr>
              <p:nvPr/>
            </p:nvSpPr>
            <p:spPr bwMode="gray">
              <a:xfrm>
                <a:off x="1626" y="1470"/>
                <a:ext cx="545" cy="200"/>
              </a:xfrm>
              <a:prstGeom prst="ellipse">
                <a:avLst/>
              </a:prstGeom>
              <a:gradFill rotWithShape="1">
                <a:gsLst>
                  <a:gs pos="0">
                    <a:srgbClr val="C0C0C0"/>
                  </a:gs>
                  <a:gs pos="50000">
                    <a:srgbClr val="D8D8D8"/>
                  </a:gs>
                  <a:gs pos="100000">
                    <a:srgbClr val="C0C0C0"/>
                  </a:gs>
                </a:gsLst>
                <a:lin ang="18900000" scaled="1"/>
              </a:gradFill>
              <a:ln w="9525">
                <a:noFill/>
                <a:round/>
                <a:headEnd/>
                <a:tailEnd/>
              </a:ln>
            </p:spPr>
            <p:txBody>
              <a:bodyPr wrap="none" anchor="ctr"/>
              <a:lstStyle/>
              <a:p>
                <a:endParaRPr lang="en-US"/>
              </a:p>
            </p:txBody>
          </p:sp>
        </p:grpSp>
        <p:sp>
          <p:nvSpPr>
            <p:cNvPr id="673128" name="Rectangle 360"/>
            <p:cNvSpPr>
              <a:spLocks noChangeArrowheads="1"/>
            </p:cNvSpPr>
            <p:nvPr/>
          </p:nvSpPr>
          <p:spPr bwMode="gray">
            <a:xfrm>
              <a:off x="2249" y="3222"/>
              <a:ext cx="408" cy="90"/>
            </a:xfrm>
            <a:prstGeom prst="rect">
              <a:avLst/>
            </a:prstGeom>
            <a:noFill/>
            <a:ln w="12700" algn="ctr">
              <a:noFill/>
              <a:miter lim="800000"/>
              <a:headEnd/>
              <a:tailEnd/>
            </a:ln>
          </p:spPr>
          <p:txBody>
            <a:bodyPr wrap="none" lIns="45720" tIns="0" rIns="45720" bIns="109728" anchor="ctr"/>
            <a:lstStyle/>
            <a:p>
              <a:pPr algn="ctr" eaLnBrk="1" hangingPunct="1">
                <a:lnSpc>
                  <a:spcPct val="100000"/>
                </a:lnSpc>
              </a:pPr>
              <a:r>
                <a:rPr lang="en-US" sz="1600" b="1" baseline="-25000"/>
                <a:t>Field Sales</a:t>
              </a:r>
            </a:p>
          </p:txBody>
        </p:sp>
        <p:grpSp>
          <p:nvGrpSpPr>
            <p:cNvPr id="673260" name="Group 361"/>
            <p:cNvGrpSpPr>
              <a:grpSpLocks/>
            </p:cNvGrpSpPr>
            <p:nvPr/>
          </p:nvGrpSpPr>
          <p:grpSpPr bwMode="auto">
            <a:xfrm>
              <a:off x="2255" y="2820"/>
              <a:ext cx="395" cy="322"/>
              <a:chOff x="2255" y="2792"/>
              <a:chExt cx="395" cy="322"/>
            </a:xfrm>
          </p:grpSpPr>
          <p:sp>
            <p:nvSpPr>
              <p:cNvPr id="673130" name="Freeform 362"/>
              <p:cNvSpPr>
                <a:spLocks/>
              </p:cNvSpPr>
              <p:nvPr/>
            </p:nvSpPr>
            <p:spPr bwMode="gray">
              <a:xfrm>
                <a:off x="2256" y="3063"/>
                <a:ext cx="122" cy="47"/>
              </a:xfrm>
              <a:custGeom>
                <a:avLst/>
                <a:gdLst>
                  <a:gd name="T0" fmla="*/ 39 w 285"/>
                  <a:gd name="T1" fmla="*/ 4 h 90"/>
                  <a:gd name="T2" fmla="*/ 15 w 285"/>
                  <a:gd name="T3" fmla="*/ 4 h 90"/>
                  <a:gd name="T4" fmla="*/ 6 w 285"/>
                  <a:gd name="T5" fmla="*/ 8 h 90"/>
                  <a:gd name="T6" fmla="*/ 2 w 285"/>
                  <a:gd name="T7" fmla="*/ 15 h 90"/>
                  <a:gd name="T8" fmla="*/ 14 w 285"/>
                  <a:gd name="T9" fmla="*/ 21 h 90"/>
                  <a:gd name="T10" fmla="*/ 44 w 285"/>
                  <a:gd name="T11" fmla="*/ 22 h 90"/>
                  <a:gd name="T12" fmla="*/ 52 w 285"/>
                  <a:gd name="T13" fmla="*/ 13 h 90"/>
                  <a:gd name="T14" fmla="*/ 39 w 285"/>
                  <a:gd name="T15" fmla="*/ 4 h 90"/>
                  <a:gd name="T16" fmla="*/ 0 60000 65536"/>
                  <a:gd name="T17" fmla="*/ 0 60000 65536"/>
                  <a:gd name="T18" fmla="*/ 0 60000 65536"/>
                  <a:gd name="T19" fmla="*/ 0 60000 65536"/>
                  <a:gd name="T20" fmla="*/ 0 60000 65536"/>
                  <a:gd name="T21" fmla="*/ 0 60000 65536"/>
                  <a:gd name="T22" fmla="*/ 0 60000 65536"/>
                  <a:gd name="T23" fmla="*/ 0 60000 65536"/>
                  <a:gd name="T24" fmla="*/ 0 w 285"/>
                  <a:gd name="T25" fmla="*/ 0 h 90"/>
                  <a:gd name="T26" fmla="*/ 285 w 285"/>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5" h="90">
                    <a:moveTo>
                      <a:pt x="211" y="16"/>
                    </a:moveTo>
                    <a:cubicBezTo>
                      <a:pt x="147" y="15"/>
                      <a:pt x="162" y="4"/>
                      <a:pt x="80" y="16"/>
                    </a:cubicBezTo>
                    <a:cubicBezTo>
                      <a:pt x="65" y="18"/>
                      <a:pt x="36" y="29"/>
                      <a:pt x="36" y="29"/>
                    </a:cubicBezTo>
                    <a:cubicBezTo>
                      <a:pt x="35" y="30"/>
                      <a:pt x="0" y="45"/>
                      <a:pt x="9" y="56"/>
                    </a:cubicBezTo>
                    <a:cubicBezTo>
                      <a:pt x="24" y="75"/>
                      <a:pt x="55" y="70"/>
                      <a:pt x="78" y="77"/>
                    </a:cubicBezTo>
                    <a:cubicBezTo>
                      <a:pt x="169" y="65"/>
                      <a:pt x="189" y="90"/>
                      <a:pt x="241" y="81"/>
                    </a:cubicBezTo>
                    <a:cubicBezTo>
                      <a:pt x="258" y="78"/>
                      <a:pt x="275" y="60"/>
                      <a:pt x="285" y="47"/>
                    </a:cubicBezTo>
                    <a:cubicBezTo>
                      <a:pt x="250" y="0"/>
                      <a:pt x="256" y="35"/>
                      <a:pt x="211" y="16"/>
                    </a:cubicBezTo>
                    <a:close/>
                  </a:path>
                </a:pathLst>
              </a:custGeom>
              <a:gradFill rotWithShape="1">
                <a:gsLst>
                  <a:gs pos="0">
                    <a:schemeClr val="folHlink">
                      <a:alpha val="20000"/>
                    </a:schemeClr>
                  </a:gs>
                  <a:gs pos="100000">
                    <a:schemeClr val="bg2">
                      <a:alpha val="29999"/>
                    </a:schemeClr>
                  </a:gs>
                </a:gsLst>
                <a:lin ang="5400000" scaled="1"/>
              </a:gradFill>
              <a:ln w="12700">
                <a:noFill/>
                <a:round/>
                <a:headEnd/>
                <a:tailEnd/>
              </a:ln>
            </p:spPr>
            <p:txBody>
              <a:bodyPr lIns="45720" tIns="46800" rIns="45720" bIns="46800" anchor="ctr"/>
              <a:lstStyle/>
              <a:p>
                <a:endParaRPr lang="en-US"/>
              </a:p>
            </p:txBody>
          </p:sp>
          <p:sp>
            <p:nvSpPr>
              <p:cNvPr id="673131" name="Freeform 363"/>
              <p:cNvSpPr>
                <a:spLocks/>
              </p:cNvSpPr>
              <p:nvPr/>
            </p:nvSpPr>
            <p:spPr bwMode="gray">
              <a:xfrm>
                <a:off x="2400" y="3065"/>
                <a:ext cx="122" cy="47"/>
              </a:xfrm>
              <a:custGeom>
                <a:avLst/>
                <a:gdLst>
                  <a:gd name="T0" fmla="*/ 39 w 285"/>
                  <a:gd name="T1" fmla="*/ 4 h 90"/>
                  <a:gd name="T2" fmla="*/ 15 w 285"/>
                  <a:gd name="T3" fmla="*/ 4 h 90"/>
                  <a:gd name="T4" fmla="*/ 6 w 285"/>
                  <a:gd name="T5" fmla="*/ 8 h 90"/>
                  <a:gd name="T6" fmla="*/ 2 w 285"/>
                  <a:gd name="T7" fmla="*/ 15 h 90"/>
                  <a:gd name="T8" fmla="*/ 14 w 285"/>
                  <a:gd name="T9" fmla="*/ 21 h 90"/>
                  <a:gd name="T10" fmla="*/ 44 w 285"/>
                  <a:gd name="T11" fmla="*/ 22 h 90"/>
                  <a:gd name="T12" fmla="*/ 52 w 285"/>
                  <a:gd name="T13" fmla="*/ 13 h 90"/>
                  <a:gd name="T14" fmla="*/ 39 w 285"/>
                  <a:gd name="T15" fmla="*/ 4 h 90"/>
                  <a:gd name="T16" fmla="*/ 0 60000 65536"/>
                  <a:gd name="T17" fmla="*/ 0 60000 65536"/>
                  <a:gd name="T18" fmla="*/ 0 60000 65536"/>
                  <a:gd name="T19" fmla="*/ 0 60000 65536"/>
                  <a:gd name="T20" fmla="*/ 0 60000 65536"/>
                  <a:gd name="T21" fmla="*/ 0 60000 65536"/>
                  <a:gd name="T22" fmla="*/ 0 60000 65536"/>
                  <a:gd name="T23" fmla="*/ 0 60000 65536"/>
                  <a:gd name="T24" fmla="*/ 0 w 285"/>
                  <a:gd name="T25" fmla="*/ 0 h 90"/>
                  <a:gd name="T26" fmla="*/ 285 w 285"/>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5" h="90">
                    <a:moveTo>
                      <a:pt x="211" y="16"/>
                    </a:moveTo>
                    <a:cubicBezTo>
                      <a:pt x="147" y="15"/>
                      <a:pt x="162" y="4"/>
                      <a:pt x="80" y="16"/>
                    </a:cubicBezTo>
                    <a:cubicBezTo>
                      <a:pt x="65" y="18"/>
                      <a:pt x="36" y="29"/>
                      <a:pt x="36" y="29"/>
                    </a:cubicBezTo>
                    <a:cubicBezTo>
                      <a:pt x="35" y="30"/>
                      <a:pt x="0" y="45"/>
                      <a:pt x="9" y="56"/>
                    </a:cubicBezTo>
                    <a:cubicBezTo>
                      <a:pt x="24" y="75"/>
                      <a:pt x="55" y="70"/>
                      <a:pt x="78" y="77"/>
                    </a:cubicBezTo>
                    <a:cubicBezTo>
                      <a:pt x="169" y="65"/>
                      <a:pt x="189" y="90"/>
                      <a:pt x="241" y="81"/>
                    </a:cubicBezTo>
                    <a:cubicBezTo>
                      <a:pt x="258" y="78"/>
                      <a:pt x="275" y="60"/>
                      <a:pt x="285" y="47"/>
                    </a:cubicBezTo>
                    <a:cubicBezTo>
                      <a:pt x="250" y="0"/>
                      <a:pt x="256" y="35"/>
                      <a:pt x="211" y="16"/>
                    </a:cubicBezTo>
                    <a:close/>
                  </a:path>
                </a:pathLst>
              </a:custGeom>
              <a:gradFill rotWithShape="1">
                <a:gsLst>
                  <a:gs pos="0">
                    <a:schemeClr val="folHlink">
                      <a:alpha val="20000"/>
                    </a:schemeClr>
                  </a:gs>
                  <a:gs pos="100000">
                    <a:schemeClr val="bg2">
                      <a:alpha val="29999"/>
                    </a:schemeClr>
                  </a:gs>
                </a:gsLst>
                <a:lin ang="5400000" scaled="1"/>
              </a:gradFill>
              <a:ln w="12700">
                <a:noFill/>
                <a:round/>
                <a:headEnd/>
                <a:tailEnd/>
              </a:ln>
            </p:spPr>
            <p:txBody>
              <a:bodyPr lIns="45720" tIns="46800" rIns="45720" bIns="46800" anchor="ctr"/>
              <a:lstStyle/>
              <a:p>
                <a:endParaRPr lang="en-US"/>
              </a:p>
            </p:txBody>
          </p:sp>
          <p:sp>
            <p:nvSpPr>
              <p:cNvPr id="673132" name="Freeform 364"/>
              <p:cNvSpPr>
                <a:spLocks/>
              </p:cNvSpPr>
              <p:nvPr/>
            </p:nvSpPr>
            <p:spPr bwMode="gray">
              <a:xfrm>
                <a:off x="2528" y="3067"/>
                <a:ext cx="122" cy="47"/>
              </a:xfrm>
              <a:custGeom>
                <a:avLst/>
                <a:gdLst>
                  <a:gd name="T0" fmla="*/ 39 w 285"/>
                  <a:gd name="T1" fmla="*/ 4 h 90"/>
                  <a:gd name="T2" fmla="*/ 15 w 285"/>
                  <a:gd name="T3" fmla="*/ 4 h 90"/>
                  <a:gd name="T4" fmla="*/ 6 w 285"/>
                  <a:gd name="T5" fmla="*/ 8 h 90"/>
                  <a:gd name="T6" fmla="*/ 2 w 285"/>
                  <a:gd name="T7" fmla="*/ 15 h 90"/>
                  <a:gd name="T8" fmla="*/ 14 w 285"/>
                  <a:gd name="T9" fmla="*/ 21 h 90"/>
                  <a:gd name="T10" fmla="*/ 44 w 285"/>
                  <a:gd name="T11" fmla="*/ 22 h 90"/>
                  <a:gd name="T12" fmla="*/ 52 w 285"/>
                  <a:gd name="T13" fmla="*/ 13 h 90"/>
                  <a:gd name="T14" fmla="*/ 39 w 285"/>
                  <a:gd name="T15" fmla="*/ 4 h 90"/>
                  <a:gd name="T16" fmla="*/ 0 60000 65536"/>
                  <a:gd name="T17" fmla="*/ 0 60000 65536"/>
                  <a:gd name="T18" fmla="*/ 0 60000 65536"/>
                  <a:gd name="T19" fmla="*/ 0 60000 65536"/>
                  <a:gd name="T20" fmla="*/ 0 60000 65536"/>
                  <a:gd name="T21" fmla="*/ 0 60000 65536"/>
                  <a:gd name="T22" fmla="*/ 0 60000 65536"/>
                  <a:gd name="T23" fmla="*/ 0 60000 65536"/>
                  <a:gd name="T24" fmla="*/ 0 w 285"/>
                  <a:gd name="T25" fmla="*/ 0 h 90"/>
                  <a:gd name="T26" fmla="*/ 285 w 285"/>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5" h="90">
                    <a:moveTo>
                      <a:pt x="211" y="16"/>
                    </a:moveTo>
                    <a:cubicBezTo>
                      <a:pt x="147" y="15"/>
                      <a:pt x="162" y="4"/>
                      <a:pt x="80" y="16"/>
                    </a:cubicBezTo>
                    <a:cubicBezTo>
                      <a:pt x="65" y="18"/>
                      <a:pt x="36" y="29"/>
                      <a:pt x="36" y="29"/>
                    </a:cubicBezTo>
                    <a:cubicBezTo>
                      <a:pt x="35" y="30"/>
                      <a:pt x="0" y="45"/>
                      <a:pt x="9" y="56"/>
                    </a:cubicBezTo>
                    <a:cubicBezTo>
                      <a:pt x="24" y="75"/>
                      <a:pt x="55" y="70"/>
                      <a:pt x="78" y="77"/>
                    </a:cubicBezTo>
                    <a:cubicBezTo>
                      <a:pt x="169" y="65"/>
                      <a:pt x="189" y="90"/>
                      <a:pt x="241" y="81"/>
                    </a:cubicBezTo>
                    <a:cubicBezTo>
                      <a:pt x="258" y="78"/>
                      <a:pt x="275" y="60"/>
                      <a:pt x="285" y="47"/>
                    </a:cubicBezTo>
                    <a:cubicBezTo>
                      <a:pt x="250" y="0"/>
                      <a:pt x="256" y="35"/>
                      <a:pt x="211" y="16"/>
                    </a:cubicBezTo>
                    <a:close/>
                  </a:path>
                </a:pathLst>
              </a:custGeom>
              <a:gradFill rotWithShape="1">
                <a:gsLst>
                  <a:gs pos="0">
                    <a:schemeClr val="folHlink">
                      <a:alpha val="20000"/>
                    </a:schemeClr>
                  </a:gs>
                  <a:gs pos="100000">
                    <a:schemeClr val="bg2">
                      <a:alpha val="29999"/>
                    </a:schemeClr>
                  </a:gs>
                </a:gsLst>
                <a:lin ang="5400000" scaled="1"/>
              </a:gradFill>
              <a:ln w="12700">
                <a:noFill/>
                <a:round/>
                <a:headEnd/>
                <a:tailEnd/>
              </a:ln>
            </p:spPr>
            <p:txBody>
              <a:bodyPr lIns="45720" tIns="46800" rIns="45720" bIns="46800" anchor="ctr"/>
              <a:lstStyle/>
              <a:p>
                <a:endParaRPr lang="en-US"/>
              </a:p>
            </p:txBody>
          </p:sp>
          <p:grpSp>
            <p:nvGrpSpPr>
              <p:cNvPr id="673265" name="Group 365"/>
              <p:cNvGrpSpPr>
                <a:grpSpLocks/>
              </p:cNvGrpSpPr>
              <p:nvPr/>
            </p:nvGrpSpPr>
            <p:grpSpPr bwMode="auto">
              <a:xfrm>
                <a:off x="2404" y="2792"/>
                <a:ext cx="98" cy="308"/>
                <a:chOff x="510" y="4128"/>
                <a:chExt cx="98" cy="308"/>
              </a:xfrm>
            </p:grpSpPr>
            <p:sp>
              <p:nvSpPr>
                <p:cNvPr id="673134" name="Freeform 366"/>
                <p:cNvSpPr>
                  <a:spLocks/>
                </p:cNvSpPr>
                <p:nvPr/>
              </p:nvSpPr>
              <p:spPr bwMode="gray">
                <a:xfrm>
                  <a:off x="525" y="4256"/>
                  <a:ext cx="70" cy="167"/>
                </a:xfrm>
                <a:custGeom>
                  <a:avLst/>
                  <a:gdLst>
                    <a:gd name="T0" fmla="*/ 15 w 70"/>
                    <a:gd name="T1" fmla="*/ 5 h 167"/>
                    <a:gd name="T2" fmla="*/ 11 w 70"/>
                    <a:gd name="T3" fmla="*/ 13 h 167"/>
                    <a:gd name="T4" fmla="*/ 9 w 70"/>
                    <a:gd name="T5" fmla="*/ 18 h 167"/>
                    <a:gd name="T6" fmla="*/ 3 w 70"/>
                    <a:gd name="T7" fmla="*/ 26 h 167"/>
                    <a:gd name="T8" fmla="*/ 4 w 70"/>
                    <a:gd name="T9" fmla="*/ 60 h 167"/>
                    <a:gd name="T10" fmla="*/ 5 w 70"/>
                    <a:gd name="T11" fmla="*/ 105 h 167"/>
                    <a:gd name="T12" fmla="*/ 3 w 70"/>
                    <a:gd name="T13" fmla="*/ 139 h 167"/>
                    <a:gd name="T14" fmla="*/ 4 w 70"/>
                    <a:gd name="T15" fmla="*/ 155 h 167"/>
                    <a:gd name="T16" fmla="*/ 4 w 70"/>
                    <a:gd name="T17" fmla="*/ 161 h 167"/>
                    <a:gd name="T18" fmla="*/ 8 w 70"/>
                    <a:gd name="T19" fmla="*/ 164 h 167"/>
                    <a:gd name="T20" fmla="*/ 14 w 70"/>
                    <a:gd name="T21" fmla="*/ 167 h 167"/>
                    <a:gd name="T22" fmla="*/ 23 w 70"/>
                    <a:gd name="T23" fmla="*/ 165 h 167"/>
                    <a:gd name="T24" fmla="*/ 28 w 70"/>
                    <a:gd name="T25" fmla="*/ 162 h 167"/>
                    <a:gd name="T26" fmla="*/ 27 w 70"/>
                    <a:gd name="T27" fmla="*/ 155 h 167"/>
                    <a:gd name="T28" fmla="*/ 30 w 70"/>
                    <a:gd name="T29" fmla="*/ 115 h 167"/>
                    <a:gd name="T30" fmla="*/ 33 w 70"/>
                    <a:gd name="T31" fmla="*/ 99 h 167"/>
                    <a:gd name="T32" fmla="*/ 35 w 70"/>
                    <a:gd name="T33" fmla="*/ 81 h 167"/>
                    <a:gd name="T34" fmla="*/ 38 w 70"/>
                    <a:gd name="T35" fmla="*/ 67 h 167"/>
                    <a:gd name="T36" fmla="*/ 39 w 70"/>
                    <a:gd name="T37" fmla="*/ 71 h 167"/>
                    <a:gd name="T38" fmla="*/ 40 w 70"/>
                    <a:gd name="T39" fmla="*/ 83 h 167"/>
                    <a:gd name="T40" fmla="*/ 42 w 70"/>
                    <a:gd name="T41" fmla="*/ 103 h 167"/>
                    <a:gd name="T42" fmla="*/ 43 w 70"/>
                    <a:gd name="T43" fmla="*/ 133 h 167"/>
                    <a:gd name="T44" fmla="*/ 55 w 70"/>
                    <a:gd name="T45" fmla="*/ 155 h 167"/>
                    <a:gd name="T46" fmla="*/ 66 w 70"/>
                    <a:gd name="T47" fmla="*/ 152 h 167"/>
                    <a:gd name="T48" fmla="*/ 69 w 70"/>
                    <a:gd name="T49" fmla="*/ 147 h 167"/>
                    <a:gd name="T50" fmla="*/ 70 w 70"/>
                    <a:gd name="T51" fmla="*/ 120 h 167"/>
                    <a:gd name="T52" fmla="*/ 69 w 70"/>
                    <a:gd name="T53" fmla="*/ 76 h 167"/>
                    <a:gd name="T54" fmla="*/ 68 w 70"/>
                    <a:gd name="T55" fmla="*/ 68 h 167"/>
                    <a:gd name="T56" fmla="*/ 69 w 70"/>
                    <a:gd name="T57" fmla="*/ 55 h 167"/>
                    <a:gd name="T58" fmla="*/ 68 w 70"/>
                    <a:gd name="T59" fmla="*/ 31 h 167"/>
                    <a:gd name="T60" fmla="*/ 62 w 70"/>
                    <a:gd name="T61" fmla="*/ 9 h 167"/>
                    <a:gd name="T62" fmla="*/ 34 w 70"/>
                    <a:gd name="T63" fmla="*/ 1 h 167"/>
                    <a:gd name="T64" fmla="*/ 19 w 70"/>
                    <a:gd name="T65" fmla="*/ 8 h 167"/>
                    <a:gd name="T66" fmla="*/ 15 w 70"/>
                    <a:gd name="T67" fmla="*/ 5 h 1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167"/>
                    <a:gd name="T104" fmla="*/ 70 w 70"/>
                    <a:gd name="T105" fmla="*/ 167 h 1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167">
                      <a:moveTo>
                        <a:pt x="15" y="5"/>
                      </a:moveTo>
                      <a:cubicBezTo>
                        <a:pt x="14" y="9"/>
                        <a:pt x="14" y="11"/>
                        <a:pt x="11" y="13"/>
                      </a:cubicBezTo>
                      <a:cubicBezTo>
                        <a:pt x="11" y="15"/>
                        <a:pt x="9" y="16"/>
                        <a:pt x="9" y="18"/>
                      </a:cubicBezTo>
                      <a:cubicBezTo>
                        <a:pt x="8" y="22"/>
                        <a:pt x="5" y="23"/>
                        <a:pt x="3" y="26"/>
                      </a:cubicBezTo>
                      <a:cubicBezTo>
                        <a:pt x="0" y="40"/>
                        <a:pt x="3" y="32"/>
                        <a:pt x="4" y="60"/>
                      </a:cubicBezTo>
                      <a:cubicBezTo>
                        <a:pt x="3" y="75"/>
                        <a:pt x="2" y="90"/>
                        <a:pt x="5" y="105"/>
                      </a:cubicBezTo>
                      <a:cubicBezTo>
                        <a:pt x="3" y="116"/>
                        <a:pt x="3" y="127"/>
                        <a:pt x="3" y="139"/>
                      </a:cubicBezTo>
                      <a:cubicBezTo>
                        <a:pt x="3" y="151"/>
                        <a:pt x="3" y="142"/>
                        <a:pt x="4" y="155"/>
                      </a:cubicBezTo>
                      <a:cubicBezTo>
                        <a:pt x="4" y="157"/>
                        <a:pt x="3" y="159"/>
                        <a:pt x="4" y="161"/>
                      </a:cubicBezTo>
                      <a:cubicBezTo>
                        <a:pt x="5" y="162"/>
                        <a:pt x="8" y="164"/>
                        <a:pt x="8" y="164"/>
                      </a:cubicBezTo>
                      <a:cubicBezTo>
                        <a:pt x="9" y="166"/>
                        <a:pt x="11" y="167"/>
                        <a:pt x="14" y="167"/>
                      </a:cubicBezTo>
                      <a:cubicBezTo>
                        <a:pt x="17" y="167"/>
                        <a:pt x="20" y="166"/>
                        <a:pt x="23" y="165"/>
                      </a:cubicBezTo>
                      <a:cubicBezTo>
                        <a:pt x="25" y="164"/>
                        <a:pt x="26" y="164"/>
                        <a:pt x="28" y="162"/>
                      </a:cubicBezTo>
                      <a:cubicBezTo>
                        <a:pt x="28" y="159"/>
                        <a:pt x="28" y="157"/>
                        <a:pt x="27" y="155"/>
                      </a:cubicBezTo>
                      <a:cubicBezTo>
                        <a:pt x="28" y="142"/>
                        <a:pt x="27" y="128"/>
                        <a:pt x="30" y="115"/>
                      </a:cubicBezTo>
                      <a:cubicBezTo>
                        <a:pt x="31" y="109"/>
                        <a:pt x="31" y="104"/>
                        <a:pt x="33" y="99"/>
                      </a:cubicBezTo>
                      <a:cubicBezTo>
                        <a:pt x="33" y="93"/>
                        <a:pt x="33" y="87"/>
                        <a:pt x="35" y="81"/>
                      </a:cubicBezTo>
                      <a:cubicBezTo>
                        <a:pt x="36" y="75"/>
                        <a:pt x="37" y="68"/>
                        <a:pt x="38" y="67"/>
                      </a:cubicBezTo>
                      <a:cubicBezTo>
                        <a:pt x="38" y="66"/>
                        <a:pt x="39" y="70"/>
                        <a:pt x="39" y="71"/>
                      </a:cubicBezTo>
                      <a:cubicBezTo>
                        <a:pt x="39" y="75"/>
                        <a:pt x="40" y="79"/>
                        <a:pt x="40" y="83"/>
                      </a:cubicBezTo>
                      <a:cubicBezTo>
                        <a:pt x="41" y="90"/>
                        <a:pt x="41" y="96"/>
                        <a:pt x="42" y="103"/>
                      </a:cubicBezTo>
                      <a:cubicBezTo>
                        <a:pt x="42" y="114"/>
                        <a:pt x="43" y="123"/>
                        <a:pt x="43" y="133"/>
                      </a:cubicBezTo>
                      <a:cubicBezTo>
                        <a:pt x="44" y="155"/>
                        <a:pt x="39" y="153"/>
                        <a:pt x="55" y="155"/>
                      </a:cubicBezTo>
                      <a:cubicBezTo>
                        <a:pt x="59" y="154"/>
                        <a:pt x="62" y="153"/>
                        <a:pt x="66" y="152"/>
                      </a:cubicBezTo>
                      <a:cubicBezTo>
                        <a:pt x="69" y="150"/>
                        <a:pt x="70" y="150"/>
                        <a:pt x="69" y="147"/>
                      </a:cubicBezTo>
                      <a:cubicBezTo>
                        <a:pt x="67" y="139"/>
                        <a:pt x="69" y="129"/>
                        <a:pt x="70" y="120"/>
                      </a:cubicBezTo>
                      <a:cubicBezTo>
                        <a:pt x="70" y="108"/>
                        <a:pt x="69" y="85"/>
                        <a:pt x="69" y="76"/>
                      </a:cubicBezTo>
                      <a:cubicBezTo>
                        <a:pt x="68" y="73"/>
                        <a:pt x="68" y="70"/>
                        <a:pt x="68" y="68"/>
                      </a:cubicBezTo>
                      <a:cubicBezTo>
                        <a:pt x="67" y="63"/>
                        <a:pt x="69" y="55"/>
                        <a:pt x="69" y="55"/>
                      </a:cubicBezTo>
                      <a:cubicBezTo>
                        <a:pt x="68" y="50"/>
                        <a:pt x="70" y="36"/>
                        <a:pt x="68" y="31"/>
                      </a:cubicBezTo>
                      <a:cubicBezTo>
                        <a:pt x="66" y="25"/>
                        <a:pt x="68" y="14"/>
                        <a:pt x="62" y="9"/>
                      </a:cubicBezTo>
                      <a:cubicBezTo>
                        <a:pt x="56" y="7"/>
                        <a:pt x="45" y="2"/>
                        <a:pt x="34" y="1"/>
                      </a:cubicBezTo>
                      <a:cubicBezTo>
                        <a:pt x="31" y="0"/>
                        <a:pt x="22" y="8"/>
                        <a:pt x="19" y="8"/>
                      </a:cubicBezTo>
                      <a:cubicBezTo>
                        <a:pt x="18" y="7"/>
                        <a:pt x="16" y="7"/>
                        <a:pt x="15" y="5"/>
                      </a:cubicBezTo>
                      <a:close/>
                    </a:path>
                  </a:pathLst>
                </a:custGeom>
                <a:solidFill>
                  <a:srgbClr val="633F1F"/>
                </a:solidFill>
                <a:ln w="12700">
                  <a:noFill/>
                  <a:round/>
                  <a:headEnd/>
                  <a:tailEnd/>
                </a:ln>
              </p:spPr>
              <p:txBody>
                <a:bodyPr lIns="45720" tIns="46800" rIns="45720" bIns="46800" anchor="ctr"/>
                <a:lstStyle/>
                <a:p>
                  <a:endParaRPr lang="en-US"/>
                </a:p>
              </p:txBody>
            </p:sp>
            <p:sp>
              <p:nvSpPr>
                <p:cNvPr id="673135" name="Freeform 367"/>
                <p:cNvSpPr>
                  <a:spLocks/>
                </p:cNvSpPr>
                <p:nvPr/>
              </p:nvSpPr>
              <p:spPr bwMode="gray">
                <a:xfrm>
                  <a:off x="510" y="4171"/>
                  <a:ext cx="93" cy="113"/>
                </a:xfrm>
                <a:custGeom>
                  <a:avLst/>
                  <a:gdLst>
                    <a:gd name="T0" fmla="*/ 23 w 242"/>
                    <a:gd name="T1" fmla="*/ 0 h 294"/>
                    <a:gd name="T2" fmla="*/ 17 w 242"/>
                    <a:gd name="T3" fmla="*/ 0 h 294"/>
                    <a:gd name="T4" fmla="*/ 14 w 242"/>
                    <a:gd name="T5" fmla="*/ 3 h 294"/>
                    <a:gd name="T6" fmla="*/ 12 w 242"/>
                    <a:gd name="T7" fmla="*/ 5 h 294"/>
                    <a:gd name="T8" fmla="*/ 8 w 242"/>
                    <a:gd name="T9" fmla="*/ 5 h 294"/>
                    <a:gd name="T10" fmla="*/ 6 w 242"/>
                    <a:gd name="T11" fmla="*/ 7 h 294"/>
                    <a:gd name="T12" fmla="*/ 4 w 242"/>
                    <a:gd name="T13" fmla="*/ 12 h 294"/>
                    <a:gd name="T14" fmla="*/ 3 w 242"/>
                    <a:gd name="T15" fmla="*/ 17 h 294"/>
                    <a:gd name="T16" fmla="*/ 1 w 242"/>
                    <a:gd name="T17" fmla="*/ 23 h 294"/>
                    <a:gd name="T18" fmla="*/ 2 w 242"/>
                    <a:gd name="T19" fmla="*/ 33 h 294"/>
                    <a:gd name="T20" fmla="*/ 3 w 242"/>
                    <a:gd name="T21" fmla="*/ 35 h 294"/>
                    <a:gd name="T22" fmla="*/ 4 w 242"/>
                    <a:gd name="T23" fmla="*/ 38 h 294"/>
                    <a:gd name="T24" fmla="*/ 7 w 242"/>
                    <a:gd name="T25" fmla="*/ 42 h 294"/>
                    <a:gd name="T26" fmla="*/ 10 w 242"/>
                    <a:gd name="T27" fmla="*/ 39 h 294"/>
                    <a:gd name="T28" fmla="*/ 14 w 242"/>
                    <a:gd name="T29" fmla="*/ 39 h 294"/>
                    <a:gd name="T30" fmla="*/ 18 w 242"/>
                    <a:gd name="T31" fmla="*/ 37 h 294"/>
                    <a:gd name="T32" fmla="*/ 19 w 242"/>
                    <a:gd name="T33" fmla="*/ 35 h 294"/>
                    <a:gd name="T34" fmla="*/ 20 w 242"/>
                    <a:gd name="T35" fmla="*/ 36 h 294"/>
                    <a:gd name="T36" fmla="*/ 25 w 242"/>
                    <a:gd name="T37" fmla="*/ 38 h 294"/>
                    <a:gd name="T38" fmla="*/ 29 w 242"/>
                    <a:gd name="T39" fmla="*/ 39 h 294"/>
                    <a:gd name="T40" fmla="*/ 30 w 242"/>
                    <a:gd name="T41" fmla="*/ 42 h 294"/>
                    <a:gd name="T42" fmla="*/ 34 w 242"/>
                    <a:gd name="T43" fmla="*/ 43 h 294"/>
                    <a:gd name="T44" fmla="*/ 36 w 242"/>
                    <a:gd name="T45" fmla="*/ 42 h 294"/>
                    <a:gd name="T46" fmla="*/ 35 w 242"/>
                    <a:gd name="T47" fmla="*/ 33 h 294"/>
                    <a:gd name="T48" fmla="*/ 34 w 242"/>
                    <a:gd name="T49" fmla="*/ 26 h 294"/>
                    <a:gd name="T50" fmla="*/ 35 w 242"/>
                    <a:gd name="T51" fmla="*/ 15 h 294"/>
                    <a:gd name="T52" fmla="*/ 35 w 242"/>
                    <a:gd name="T53" fmla="*/ 7 h 294"/>
                    <a:gd name="T54" fmla="*/ 31 w 242"/>
                    <a:gd name="T55" fmla="*/ 5 h 294"/>
                    <a:gd name="T56" fmla="*/ 28 w 242"/>
                    <a:gd name="T57" fmla="*/ 5 h 294"/>
                    <a:gd name="T58" fmla="*/ 26 w 242"/>
                    <a:gd name="T59" fmla="*/ 3 h 294"/>
                    <a:gd name="T60" fmla="*/ 25 w 242"/>
                    <a:gd name="T61" fmla="*/ 2 h 294"/>
                    <a:gd name="T62" fmla="*/ 23 w 242"/>
                    <a:gd name="T63" fmla="*/ 0 h 2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2"/>
                    <a:gd name="T97" fmla="*/ 0 h 294"/>
                    <a:gd name="T98" fmla="*/ 242 w 242"/>
                    <a:gd name="T99" fmla="*/ 294 h 2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2" h="294">
                      <a:moveTo>
                        <a:pt x="158" y="3"/>
                      </a:moveTo>
                      <a:cubicBezTo>
                        <a:pt x="148" y="7"/>
                        <a:pt x="123" y="0"/>
                        <a:pt x="113" y="1"/>
                      </a:cubicBezTo>
                      <a:cubicBezTo>
                        <a:pt x="106" y="2"/>
                        <a:pt x="102" y="14"/>
                        <a:pt x="97" y="19"/>
                      </a:cubicBezTo>
                      <a:cubicBezTo>
                        <a:pt x="90" y="26"/>
                        <a:pt x="86" y="29"/>
                        <a:pt x="77" y="31"/>
                      </a:cubicBezTo>
                      <a:cubicBezTo>
                        <a:pt x="72" y="35"/>
                        <a:pt x="62" y="36"/>
                        <a:pt x="56" y="37"/>
                      </a:cubicBezTo>
                      <a:cubicBezTo>
                        <a:pt x="51" y="41"/>
                        <a:pt x="44" y="42"/>
                        <a:pt x="38" y="43"/>
                      </a:cubicBezTo>
                      <a:cubicBezTo>
                        <a:pt x="33" y="52"/>
                        <a:pt x="32" y="74"/>
                        <a:pt x="26" y="82"/>
                      </a:cubicBezTo>
                      <a:cubicBezTo>
                        <a:pt x="24" y="91"/>
                        <a:pt x="21" y="102"/>
                        <a:pt x="17" y="111"/>
                      </a:cubicBezTo>
                      <a:cubicBezTo>
                        <a:pt x="15" y="126"/>
                        <a:pt x="12" y="142"/>
                        <a:pt x="8" y="157"/>
                      </a:cubicBezTo>
                      <a:cubicBezTo>
                        <a:pt x="6" y="177"/>
                        <a:pt x="0" y="203"/>
                        <a:pt x="13" y="220"/>
                      </a:cubicBezTo>
                      <a:cubicBezTo>
                        <a:pt x="14" y="226"/>
                        <a:pt x="16" y="232"/>
                        <a:pt x="19" y="238"/>
                      </a:cubicBezTo>
                      <a:cubicBezTo>
                        <a:pt x="20" y="244"/>
                        <a:pt x="24" y="251"/>
                        <a:pt x="28" y="256"/>
                      </a:cubicBezTo>
                      <a:cubicBezTo>
                        <a:pt x="30" y="267"/>
                        <a:pt x="38" y="273"/>
                        <a:pt x="47" y="280"/>
                      </a:cubicBezTo>
                      <a:cubicBezTo>
                        <a:pt x="59" y="278"/>
                        <a:pt x="58" y="267"/>
                        <a:pt x="68" y="262"/>
                      </a:cubicBezTo>
                      <a:cubicBezTo>
                        <a:pt x="78" y="268"/>
                        <a:pt x="83" y="266"/>
                        <a:pt x="94" y="264"/>
                      </a:cubicBezTo>
                      <a:cubicBezTo>
                        <a:pt x="104" y="259"/>
                        <a:pt x="112" y="252"/>
                        <a:pt x="121" y="247"/>
                      </a:cubicBezTo>
                      <a:cubicBezTo>
                        <a:pt x="124" y="243"/>
                        <a:pt x="125" y="238"/>
                        <a:pt x="128" y="234"/>
                      </a:cubicBezTo>
                      <a:cubicBezTo>
                        <a:pt x="137" y="236"/>
                        <a:pt x="131" y="239"/>
                        <a:pt x="137" y="244"/>
                      </a:cubicBezTo>
                      <a:cubicBezTo>
                        <a:pt x="144" y="251"/>
                        <a:pt x="156" y="257"/>
                        <a:pt x="166" y="259"/>
                      </a:cubicBezTo>
                      <a:cubicBezTo>
                        <a:pt x="175" y="264"/>
                        <a:pt x="183" y="264"/>
                        <a:pt x="194" y="265"/>
                      </a:cubicBezTo>
                      <a:cubicBezTo>
                        <a:pt x="200" y="275"/>
                        <a:pt x="200" y="275"/>
                        <a:pt x="203" y="286"/>
                      </a:cubicBezTo>
                      <a:cubicBezTo>
                        <a:pt x="215" y="294"/>
                        <a:pt x="220" y="293"/>
                        <a:pt x="230" y="291"/>
                      </a:cubicBezTo>
                      <a:cubicBezTo>
                        <a:pt x="237" y="288"/>
                        <a:pt x="240" y="291"/>
                        <a:pt x="242" y="283"/>
                      </a:cubicBezTo>
                      <a:cubicBezTo>
                        <a:pt x="240" y="264"/>
                        <a:pt x="236" y="245"/>
                        <a:pt x="233" y="226"/>
                      </a:cubicBezTo>
                      <a:cubicBezTo>
                        <a:pt x="232" y="212"/>
                        <a:pt x="232" y="188"/>
                        <a:pt x="229" y="174"/>
                      </a:cubicBezTo>
                      <a:cubicBezTo>
                        <a:pt x="234" y="137"/>
                        <a:pt x="235" y="130"/>
                        <a:pt x="236" y="99"/>
                      </a:cubicBezTo>
                      <a:cubicBezTo>
                        <a:pt x="233" y="91"/>
                        <a:pt x="241" y="49"/>
                        <a:pt x="233" y="46"/>
                      </a:cubicBezTo>
                      <a:cubicBezTo>
                        <a:pt x="229" y="41"/>
                        <a:pt x="218" y="37"/>
                        <a:pt x="212" y="36"/>
                      </a:cubicBezTo>
                      <a:cubicBezTo>
                        <a:pt x="204" y="30"/>
                        <a:pt x="201" y="31"/>
                        <a:pt x="191" y="30"/>
                      </a:cubicBezTo>
                      <a:cubicBezTo>
                        <a:pt x="186" y="27"/>
                        <a:pt x="183" y="24"/>
                        <a:pt x="178" y="21"/>
                      </a:cubicBezTo>
                      <a:cubicBezTo>
                        <a:pt x="177" y="14"/>
                        <a:pt x="173" y="13"/>
                        <a:pt x="167" y="10"/>
                      </a:cubicBezTo>
                      <a:cubicBezTo>
                        <a:pt x="163" y="5"/>
                        <a:pt x="144" y="3"/>
                        <a:pt x="158" y="3"/>
                      </a:cubicBezTo>
                      <a:close/>
                    </a:path>
                  </a:pathLst>
                </a:custGeom>
                <a:solidFill>
                  <a:srgbClr val="CFB37B"/>
                </a:solidFill>
                <a:ln w="12700">
                  <a:noFill/>
                  <a:round/>
                  <a:headEnd/>
                  <a:tailEnd/>
                </a:ln>
              </p:spPr>
              <p:txBody>
                <a:bodyPr lIns="45720" tIns="46800" rIns="45720" bIns="46800" anchor="ctr"/>
                <a:lstStyle/>
                <a:p>
                  <a:endParaRPr lang="en-US"/>
                </a:p>
              </p:txBody>
            </p:sp>
            <p:sp>
              <p:nvSpPr>
                <p:cNvPr id="673136" name="Freeform 368"/>
                <p:cNvSpPr>
                  <a:spLocks/>
                </p:cNvSpPr>
                <p:nvPr/>
              </p:nvSpPr>
              <p:spPr bwMode="gray">
                <a:xfrm>
                  <a:off x="553" y="4176"/>
                  <a:ext cx="19" cy="88"/>
                </a:xfrm>
                <a:custGeom>
                  <a:avLst/>
                  <a:gdLst>
                    <a:gd name="T0" fmla="*/ 7 w 50"/>
                    <a:gd name="T1" fmla="*/ 3 h 231"/>
                    <a:gd name="T2" fmla="*/ 5 w 50"/>
                    <a:gd name="T3" fmla="*/ 0 h 231"/>
                    <a:gd name="T4" fmla="*/ 1 w 50"/>
                    <a:gd name="T5" fmla="*/ 1 h 231"/>
                    <a:gd name="T6" fmla="*/ 0 w 50"/>
                    <a:gd name="T7" fmla="*/ 3 h 231"/>
                    <a:gd name="T8" fmla="*/ 1 w 50"/>
                    <a:gd name="T9" fmla="*/ 6 h 231"/>
                    <a:gd name="T10" fmla="*/ 2 w 50"/>
                    <a:gd name="T11" fmla="*/ 11 h 231"/>
                    <a:gd name="T12" fmla="*/ 3 w 50"/>
                    <a:gd name="T13" fmla="*/ 18 h 231"/>
                    <a:gd name="T14" fmla="*/ 3 w 50"/>
                    <a:gd name="T15" fmla="*/ 34 h 231"/>
                    <a:gd name="T16" fmla="*/ 6 w 50"/>
                    <a:gd name="T17" fmla="*/ 11 h 231"/>
                    <a:gd name="T18" fmla="*/ 6 w 50"/>
                    <a:gd name="T19" fmla="*/ 6 h 231"/>
                    <a:gd name="T20" fmla="*/ 7 w 50"/>
                    <a:gd name="T21" fmla="*/ 3 h 2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231"/>
                    <a:gd name="T35" fmla="*/ 50 w 50"/>
                    <a:gd name="T36" fmla="*/ 231 h 2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231">
                      <a:moveTo>
                        <a:pt x="48" y="24"/>
                      </a:moveTo>
                      <a:cubicBezTo>
                        <a:pt x="50" y="14"/>
                        <a:pt x="50" y="2"/>
                        <a:pt x="36" y="0"/>
                      </a:cubicBezTo>
                      <a:cubicBezTo>
                        <a:pt x="24" y="1"/>
                        <a:pt x="18" y="2"/>
                        <a:pt x="7" y="4"/>
                      </a:cubicBezTo>
                      <a:cubicBezTo>
                        <a:pt x="3" y="10"/>
                        <a:pt x="1" y="12"/>
                        <a:pt x="0" y="19"/>
                      </a:cubicBezTo>
                      <a:cubicBezTo>
                        <a:pt x="1" y="27"/>
                        <a:pt x="3" y="35"/>
                        <a:pt x="6" y="42"/>
                      </a:cubicBezTo>
                      <a:cubicBezTo>
                        <a:pt x="8" y="54"/>
                        <a:pt x="10" y="66"/>
                        <a:pt x="12" y="78"/>
                      </a:cubicBezTo>
                      <a:cubicBezTo>
                        <a:pt x="13" y="96"/>
                        <a:pt x="13" y="107"/>
                        <a:pt x="18" y="123"/>
                      </a:cubicBezTo>
                      <a:cubicBezTo>
                        <a:pt x="21" y="159"/>
                        <a:pt x="5" y="200"/>
                        <a:pt x="24" y="231"/>
                      </a:cubicBezTo>
                      <a:cubicBezTo>
                        <a:pt x="34" y="179"/>
                        <a:pt x="24" y="126"/>
                        <a:pt x="39" y="75"/>
                      </a:cubicBezTo>
                      <a:cubicBezTo>
                        <a:pt x="40" y="65"/>
                        <a:pt x="42" y="55"/>
                        <a:pt x="45" y="45"/>
                      </a:cubicBezTo>
                      <a:cubicBezTo>
                        <a:pt x="45" y="43"/>
                        <a:pt x="50" y="20"/>
                        <a:pt x="48" y="24"/>
                      </a:cubicBezTo>
                      <a:close/>
                    </a:path>
                  </a:pathLst>
                </a:custGeom>
                <a:solidFill>
                  <a:srgbClr val="F1E8DD"/>
                </a:solidFill>
                <a:ln w="12700">
                  <a:noFill/>
                  <a:round/>
                  <a:headEnd/>
                  <a:tailEnd/>
                </a:ln>
              </p:spPr>
              <p:txBody>
                <a:bodyPr lIns="45720" tIns="46800" rIns="45720" bIns="46800" anchor="ctr"/>
                <a:lstStyle/>
                <a:p>
                  <a:endParaRPr lang="en-US"/>
                </a:p>
              </p:txBody>
            </p:sp>
            <p:sp>
              <p:nvSpPr>
                <p:cNvPr id="673137" name="Freeform 369"/>
                <p:cNvSpPr>
                  <a:spLocks/>
                </p:cNvSpPr>
                <p:nvPr/>
              </p:nvSpPr>
              <p:spPr bwMode="gray">
                <a:xfrm>
                  <a:off x="530" y="4416"/>
                  <a:ext cx="24" cy="20"/>
                </a:xfrm>
                <a:custGeom>
                  <a:avLst/>
                  <a:gdLst>
                    <a:gd name="T0" fmla="*/ 3 w 62"/>
                    <a:gd name="T1" fmla="*/ 0 h 52"/>
                    <a:gd name="T2" fmla="*/ 1 w 62"/>
                    <a:gd name="T3" fmla="*/ 3 h 52"/>
                    <a:gd name="T4" fmla="*/ 3 w 62"/>
                    <a:gd name="T5" fmla="*/ 8 h 52"/>
                    <a:gd name="T6" fmla="*/ 9 w 62"/>
                    <a:gd name="T7" fmla="*/ 7 h 52"/>
                    <a:gd name="T8" fmla="*/ 8 w 62"/>
                    <a:gd name="T9" fmla="*/ 3 h 52"/>
                    <a:gd name="T10" fmla="*/ 7 w 62"/>
                    <a:gd name="T11" fmla="*/ 0 h 52"/>
                    <a:gd name="T12" fmla="*/ 3 w 62"/>
                    <a:gd name="T13" fmla="*/ 0 h 52"/>
                    <a:gd name="T14" fmla="*/ 0 60000 65536"/>
                    <a:gd name="T15" fmla="*/ 0 60000 65536"/>
                    <a:gd name="T16" fmla="*/ 0 60000 65536"/>
                    <a:gd name="T17" fmla="*/ 0 60000 65536"/>
                    <a:gd name="T18" fmla="*/ 0 60000 65536"/>
                    <a:gd name="T19" fmla="*/ 0 60000 65536"/>
                    <a:gd name="T20" fmla="*/ 0 60000 65536"/>
                    <a:gd name="T21" fmla="*/ 0 w 62"/>
                    <a:gd name="T22" fmla="*/ 0 h 52"/>
                    <a:gd name="T23" fmla="*/ 62 w 62"/>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52">
                      <a:moveTo>
                        <a:pt x="23" y="2"/>
                      </a:moveTo>
                      <a:cubicBezTo>
                        <a:pt x="2" y="12"/>
                        <a:pt x="10" y="6"/>
                        <a:pt x="4" y="19"/>
                      </a:cubicBezTo>
                      <a:cubicBezTo>
                        <a:pt x="0" y="38"/>
                        <a:pt x="3" y="49"/>
                        <a:pt x="24" y="52"/>
                      </a:cubicBezTo>
                      <a:cubicBezTo>
                        <a:pt x="38" y="51"/>
                        <a:pt x="45" y="47"/>
                        <a:pt x="57" y="45"/>
                      </a:cubicBezTo>
                      <a:cubicBezTo>
                        <a:pt x="59" y="35"/>
                        <a:pt x="62" y="27"/>
                        <a:pt x="55" y="18"/>
                      </a:cubicBezTo>
                      <a:cubicBezTo>
                        <a:pt x="54" y="7"/>
                        <a:pt x="52" y="5"/>
                        <a:pt x="43" y="0"/>
                      </a:cubicBezTo>
                      <a:cubicBezTo>
                        <a:pt x="39" y="0"/>
                        <a:pt x="24" y="3"/>
                        <a:pt x="23" y="2"/>
                      </a:cubicBezTo>
                      <a:close/>
                    </a:path>
                  </a:pathLst>
                </a:custGeom>
                <a:solidFill>
                  <a:srgbClr val="956D2B"/>
                </a:solidFill>
                <a:ln w="12700">
                  <a:noFill/>
                  <a:round/>
                  <a:headEnd/>
                  <a:tailEnd/>
                </a:ln>
              </p:spPr>
              <p:txBody>
                <a:bodyPr lIns="45720" tIns="46800" rIns="45720" bIns="46800" anchor="ctr"/>
                <a:lstStyle/>
                <a:p>
                  <a:endParaRPr lang="en-US"/>
                </a:p>
              </p:txBody>
            </p:sp>
            <p:sp>
              <p:nvSpPr>
                <p:cNvPr id="673138" name="Freeform 370"/>
                <p:cNvSpPr>
                  <a:spLocks/>
                </p:cNvSpPr>
                <p:nvPr/>
              </p:nvSpPr>
              <p:spPr bwMode="gray">
                <a:xfrm>
                  <a:off x="569" y="4406"/>
                  <a:ext cx="39" cy="21"/>
                </a:xfrm>
                <a:custGeom>
                  <a:avLst/>
                  <a:gdLst>
                    <a:gd name="T0" fmla="*/ 0 w 102"/>
                    <a:gd name="T1" fmla="*/ 1 h 54"/>
                    <a:gd name="T2" fmla="*/ 3 w 102"/>
                    <a:gd name="T3" fmla="*/ 6 h 54"/>
                    <a:gd name="T4" fmla="*/ 6 w 102"/>
                    <a:gd name="T5" fmla="*/ 6 h 54"/>
                    <a:gd name="T6" fmla="*/ 13 w 102"/>
                    <a:gd name="T7" fmla="*/ 7 h 54"/>
                    <a:gd name="T8" fmla="*/ 15 w 102"/>
                    <a:gd name="T9" fmla="*/ 6 h 54"/>
                    <a:gd name="T10" fmla="*/ 13 w 102"/>
                    <a:gd name="T11" fmla="*/ 3 h 54"/>
                    <a:gd name="T12" fmla="*/ 10 w 102"/>
                    <a:gd name="T13" fmla="*/ 2 h 54"/>
                    <a:gd name="T14" fmla="*/ 8 w 102"/>
                    <a:gd name="T15" fmla="*/ 0 h 54"/>
                    <a:gd name="T16" fmla="*/ 4 w 102"/>
                    <a:gd name="T17" fmla="*/ 2 h 54"/>
                    <a:gd name="T18" fmla="*/ 2 w 102"/>
                    <a:gd name="T19" fmla="*/ 2 h 54"/>
                    <a:gd name="T20" fmla="*/ 0 w 102"/>
                    <a:gd name="T21" fmla="*/ 1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
                    <a:gd name="T34" fmla="*/ 0 h 54"/>
                    <a:gd name="T35" fmla="*/ 102 w 102"/>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 h="54">
                      <a:moveTo>
                        <a:pt x="2" y="4"/>
                      </a:moveTo>
                      <a:cubicBezTo>
                        <a:pt x="8" y="18"/>
                        <a:pt x="0" y="37"/>
                        <a:pt x="22" y="40"/>
                      </a:cubicBezTo>
                      <a:cubicBezTo>
                        <a:pt x="29" y="39"/>
                        <a:pt x="32" y="36"/>
                        <a:pt x="38" y="40"/>
                      </a:cubicBezTo>
                      <a:cubicBezTo>
                        <a:pt x="58" y="52"/>
                        <a:pt x="68" y="54"/>
                        <a:pt x="88" y="48"/>
                      </a:cubicBezTo>
                      <a:cubicBezTo>
                        <a:pt x="94" y="45"/>
                        <a:pt x="96" y="46"/>
                        <a:pt x="100" y="40"/>
                      </a:cubicBezTo>
                      <a:cubicBezTo>
                        <a:pt x="102" y="29"/>
                        <a:pt x="97" y="23"/>
                        <a:pt x="86" y="21"/>
                      </a:cubicBezTo>
                      <a:cubicBezTo>
                        <a:pt x="81" y="17"/>
                        <a:pt x="77" y="16"/>
                        <a:pt x="71" y="15"/>
                      </a:cubicBezTo>
                      <a:cubicBezTo>
                        <a:pt x="64" y="12"/>
                        <a:pt x="63" y="5"/>
                        <a:pt x="56" y="1"/>
                      </a:cubicBezTo>
                      <a:cubicBezTo>
                        <a:pt x="48" y="5"/>
                        <a:pt x="37" y="11"/>
                        <a:pt x="29" y="13"/>
                      </a:cubicBezTo>
                      <a:cubicBezTo>
                        <a:pt x="24" y="12"/>
                        <a:pt x="19" y="10"/>
                        <a:pt x="14" y="9"/>
                      </a:cubicBezTo>
                      <a:cubicBezTo>
                        <a:pt x="8" y="0"/>
                        <a:pt x="8" y="10"/>
                        <a:pt x="2" y="4"/>
                      </a:cubicBezTo>
                      <a:close/>
                    </a:path>
                  </a:pathLst>
                </a:custGeom>
                <a:solidFill>
                  <a:srgbClr val="956D2B"/>
                </a:solidFill>
                <a:ln w="12700">
                  <a:noFill/>
                  <a:round/>
                  <a:headEnd/>
                  <a:tailEnd/>
                </a:ln>
              </p:spPr>
              <p:txBody>
                <a:bodyPr lIns="45720" tIns="46800" rIns="45720" bIns="46800" anchor="ctr"/>
                <a:lstStyle/>
                <a:p>
                  <a:endParaRPr lang="en-US"/>
                </a:p>
              </p:txBody>
            </p:sp>
            <p:sp>
              <p:nvSpPr>
                <p:cNvPr id="673139" name="Freeform 371"/>
                <p:cNvSpPr>
                  <a:spLocks/>
                </p:cNvSpPr>
                <p:nvPr/>
              </p:nvSpPr>
              <p:spPr bwMode="gray">
                <a:xfrm>
                  <a:off x="547" y="4128"/>
                  <a:ext cx="35" cy="28"/>
                </a:xfrm>
                <a:custGeom>
                  <a:avLst/>
                  <a:gdLst>
                    <a:gd name="T0" fmla="*/ 29 w 35"/>
                    <a:gd name="T1" fmla="*/ 2 h 28"/>
                    <a:gd name="T2" fmla="*/ 20 w 35"/>
                    <a:gd name="T3" fmla="*/ 1 h 28"/>
                    <a:gd name="T4" fmla="*/ 11 w 35"/>
                    <a:gd name="T5" fmla="*/ 2 h 28"/>
                    <a:gd name="T6" fmla="*/ 5 w 35"/>
                    <a:gd name="T7" fmla="*/ 8 h 28"/>
                    <a:gd name="T8" fmla="*/ 1 w 35"/>
                    <a:gd name="T9" fmla="*/ 14 h 28"/>
                    <a:gd name="T10" fmla="*/ 2 w 35"/>
                    <a:gd name="T11" fmla="*/ 24 h 28"/>
                    <a:gd name="T12" fmla="*/ 4 w 35"/>
                    <a:gd name="T13" fmla="*/ 18 h 28"/>
                    <a:gd name="T14" fmla="*/ 12 w 35"/>
                    <a:gd name="T15" fmla="*/ 21 h 28"/>
                    <a:gd name="T16" fmla="*/ 18 w 35"/>
                    <a:gd name="T17" fmla="*/ 20 h 28"/>
                    <a:gd name="T18" fmla="*/ 25 w 35"/>
                    <a:gd name="T19" fmla="*/ 17 h 28"/>
                    <a:gd name="T20" fmla="*/ 30 w 35"/>
                    <a:gd name="T21" fmla="*/ 23 h 28"/>
                    <a:gd name="T22" fmla="*/ 32 w 35"/>
                    <a:gd name="T23" fmla="*/ 25 h 28"/>
                    <a:gd name="T24" fmla="*/ 35 w 35"/>
                    <a:gd name="T25" fmla="*/ 20 h 28"/>
                    <a:gd name="T26" fmla="*/ 35 w 35"/>
                    <a:gd name="T27" fmla="*/ 11 h 28"/>
                    <a:gd name="T28" fmla="*/ 29 w 35"/>
                    <a:gd name="T29" fmla="*/ 2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8"/>
                    <a:gd name="T47" fmla="*/ 35 w 35"/>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8">
                      <a:moveTo>
                        <a:pt x="29" y="2"/>
                      </a:moveTo>
                      <a:cubicBezTo>
                        <a:pt x="23" y="1"/>
                        <a:pt x="30" y="0"/>
                        <a:pt x="20" y="1"/>
                      </a:cubicBezTo>
                      <a:cubicBezTo>
                        <a:pt x="15" y="0"/>
                        <a:pt x="15" y="1"/>
                        <a:pt x="11" y="2"/>
                      </a:cubicBezTo>
                      <a:cubicBezTo>
                        <a:pt x="7" y="3"/>
                        <a:pt x="6" y="5"/>
                        <a:pt x="5" y="8"/>
                      </a:cubicBezTo>
                      <a:cubicBezTo>
                        <a:pt x="6" y="11"/>
                        <a:pt x="2" y="12"/>
                        <a:pt x="1" y="14"/>
                      </a:cubicBezTo>
                      <a:cubicBezTo>
                        <a:pt x="0" y="19"/>
                        <a:pt x="0" y="20"/>
                        <a:pt x="2" y="24"/>
                      </a:cubicBezTo>
                      <a:cubicBezTo>
                        <a:pt x="3" y="22"/>
                        <a:pt x="4" y="21"/>
                        <a:pt x="4" y="18"/>
                      </a:cubicBezTo>
                      <a:cubicBezTo>
                        <a:pt x="7" y="19"/>
                        <a:pt x="9" y="21"/>
                        <a:pt x="12" y="21"/>
                      </a:cubicBezTo>
                      <a:cubicBezTo>
                        <a:pt x="14" y="21"/>
                        <a:pt x="16" y="20"/>
                        <a:pt x="18" y="20"/>
                      </a:cubicBezTo>
                      <a:cubicBezTo>
                        <a:pt x="20" y="18"/>
                        <a:pt x="22" y="18"/>
                        <a:pt x="25" y="17"/>
                      </a:cubicBezTo>
                      <a:cubicBezTo>
                        <a:pt x="29" y="19"/>
                        <a:pt x="29" y="20"/>
                        <a:pt x="30" y="23"/>
                      </a:cubicBezTo>
                      <a:cubicBezTo>
                        <a:pt x="30" y="25"/>
                        <a:pt x="30" y="28"/>
                        <a:pt x="32" y="25"/>
                      </a:cubicBezTo>
                      <a:cubicBezTo>
                        <a:pt x="33" y="23"/>
                        <a:pt x="33" y="22"/>
                        <a:pt x="35" y="20"/>
                      </a:cubicBezTo>
                      <a:cubicBezTo>
                        <a:pt x="34" y="16"/>
                        <a:pt x="35" y="14"/>
                        <a:pt x="35" y="11"/>
                      </a:cubicBezTo>
                      <a:cubicBezTo>
                        <a:pt x="35" y="8"/>
                        <a:pt x="29" y="5"/>
                        <a:pt x="29" y="2"/>
                      </a:cubicBezTo>
                      <a:close/>
                    </a:path>
                  </a:pathLst>
                </a:custGeom>
                <a:solidFill>
                  <a:srgbClr val="A77C25"/>
                </a:solidFill>
                <a:ln w="12700">
                  <a:noFill/>
                  <a:round/>
                  <a:headEnd/>
                  <a:tailEnd/>
                </a:ln>
              </p:spPr>
              <p:txBody>
                <a:bodyPr lIns="45720" tIns="46800" rIns="45720" bIns="46800" anchor="ctr"/>
                <a:lstStyle/>
                <a:p>
                  <a:endParaRPr lang="en-US"/>
                </a:p>
              </p:txBody>
            </p:sp>
            <p:sp>
              <p:nvSpPr>
                <p:cNvPr id="673140" name="Freeform 372"/>
                <p:cNvSpPr>
                  <a:spLocks/>
                </p:cNvSpPr>
                <p:nvPr/>
              </p:nvSpPr>
              <p:spPr bwMode="gray">
                <a:xfrm>
                  <a:off x="545" y="4138"/>
                  <a:ext cx="37" cy="47"/>
                </a:xfrm>
                <a:custGeom>
                  <a:avLst/>
                  <a:gdLst>
                    <a:gd name="T0" fmla="*/ 12 w 95"/>
                    <a:gd name="T1" fmla="*/ 1 h 122"/>
                    <a:gd name="T2" fmla="*/ 10 w 95"/>
                    <a:gd name="T3" fmla="*/ 0 h 122"/>
                    <a:gd name="T4" fmla="*/ 6 w 95"/>
                    <a:gd name="T5" fmla="*/ 2 h 122"/>
                    <a:gd name="T6" fmla="*/ 4 w 95"/>
                    <a:gd name="T7" fmla="*/ 1 h 122"/>
                    <a:gd name="T8" fmla="*/ 2 w 95"/>
                    <a:gd name="T9" fmla="*/ 3 h 122"/>
                    <a:gd name="T10" fmla="*/ 1 w 95"/>
                    <a:gd name="T11" fmla="*/ 5 h 122"/>
                    <a:gd name="T12" fmla="*/ 2 w 95"/>
                    <a:gd name="T13" fmla="*/ 8 h 122"/>
                    <a:gd name="T14" fmla="*/ 3 w 95"/>
                    <a:gd name="T15" fmla="*/ 12 h 122"/>
                    <a:gd name="T16" fmla="*/ 4 w 95"/>
                    <a:gd name="T17" fmla="*/ 16 h 122"/>
                    <a:gd name="T18" fmla="*/ 6 w 95"/>
                    <a:gd name="T19" fmla="*/ 18 h 122"/>
                    <a:gd name="T20" fmla="*/ 11 w 95"/>
                    <a:gd name="T21" fmla="*/ 17 h 122"/>
                    <a:gd name="T22" fmla="*/ 11 w 95"/>
                    <a:gd name="T23" fmla="*/ 15 h 122"/>
                    <a:gd name="T24" fmla="*/ 12 w 95"/>
                    <a:gd name="T25" fmla="*/ 12 h 122"/>
                    <a:gd name="T26" fmla="*/ 13 w 95"/>
                    <a:gd name="T27" fmla="*/ 9 h 122"/>
                    <a:gd name="T28" fmla="*/ 14 w 95"/>
                    <a:gd name="T29" fmla="*/ 7 h 122"/>
                    <a:gd name="T30" fmla="*/ 13 w 95"/>
                    <a:gd name="T31" fmla="*/ 7 h 122"/>
                    <a:gd name="T32" fmla="*/ 11 w 95"/>
                    <a:gd name="T33" fmla="*/ 1 h 122"/>
                    <a:gd name="T34" fmla="*/ 9 w 95"/>
                    <a:gd name="T35" fmla="*/ 1 h 122"/>
                    <a:gd name="T36" fmla="*/ 11 w 95"/>
                    <a:gd name="T37" fmla="*/ 0 h 1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
                    <a:gd name="T58" fmla="*/ 0 h 122"/>
                    <a:gd name="T59" fmla="*/ 95 w 95"/>
                    <a:gd name="T60" fmla="*/ 122 h 1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 h="122">
                      <a:moveTo>
                        <a:pt x="78" y="9"/>
                      </a:moveTo>
                      <a:cubicBezTo>
                        <a:pt x="76" y="1"/>
                        <a:pt x="73" y="1"/>
                        <a:pt x="66" y="3"/>
                      </a:cubicBezTo>
                      <a:cubicBezTo>
                        <a:pt x="59" y="8"/>
                        <a:pt x="50" y="12"/>
                        <a:pt x="42" y="13"/>
                      </a:cubicBezTo>
                      <a:cubicBezTo>
                        <a:pt x="36" y="16"/>
                        <a:pt x="23" y="6"/>
                        <a:pt x="23" y="6"/>
                      </a:cubicBezTo>
                      <a:cubicBezTo>
                        <a:pt x="16" y="10"/>
                        <a:pt x="18" y="13"/>
                        <a:pt x="15" y="19"/>
                      </a:cubicBezTo>
                      <a:cubicBezTo>
                        <a:pt x="13" y="27"/>
                        <a:pt x="13" y="33"/>
                        <a:pt x="5" y="34"/>
                      </a:cubicBezTo>
                      <a:cubicBezTo>
                        <a:pt x="0" y="45"/>
                        <a:pt x="7" y="52"/>
                        <a:pt x="15" y="58"/>
                      </a:cubicBezTo>
                      <a:cubicBezTo>
                        <a:pt x="18" y="76"/>
                        <a:pt x="15" y="70"/>
                        <a:pt x="20" y="79"/>
                      </a:cubicBezTo>
                      <a:cubicBezTo>
                        <a:pt x="23" y="93"/>
                        <a:pt x="24" y="84"/>
                        <a:pt x="23" y="106"/>
                      </a:cubicBezTo>
                      <a:cubicBezTo>
                        <a:pt x="25" y="117"/>
                        <a:pt x="31" y="119"/>
                        <a:pt x="41" y="121"/>
                      </a:cubicBezTo>
                      <a:cubicBezTo>
                        <a:pt x="60" y="120"/>
                        <a:pt x="59" y="122"/>
                        <a:pt x="71" y="115"/>
                      </a:cubicBezTo>
                      <a:cubicBezTo>
                        <a:pt x="72" y="109"/>
                        <a:pt x="72" y="105"/>
                        <a:pt x="69" y="99"/>
                      </a:cubicBezTo>
                      <a:cubicBezTo>
                        <a:pt x="72" y="92"/>
                        <a:pt x="76" y="87"/>
                        <a:pt x="80" y="81"/>
                      </a:cubicBezTo>
                      <a:cubicBezTo>
                        <a:pt x="81" y="75"/>
                        <a:pt x="83" y="69"/>
                        <a:pt x="86" y="63"/>
                      </a:cubicBezTo>
                      <a:cubicBezTo>
                        <a:pt x="87" y="56"/>
                        <a:pt x="91" y="51"/>
                        <a:pt x="95" y="45"/>
                      </a:cubicBezTo>
                      <a:cubicBezTo>
                        <a:pt x="93" y="35"/>
                        <a:pt x="91" y="35"/>
                        <a:pt x="87" y="43"/>
                      </a:cubicBezTo>
                      <a:cubicBezTo>
                        <a:pt x="77" y="29"/>
                        <a:pt x="91" y="14"/>
                        <a:pt x="74" y="7"/>
                      </a:cubicBezTo>
                      <a:cubicBezTo>
                        <a:pt x="70" y="8"/>
                        <a:pt x="62" y="9"/>
                        <a:pt x="62" y="9"/>
                      </a:cubicBezTo>
                      <a:lnTo>
                        <a:pt x="74" y="0"/>
                      </a:lnTo>
                    </a:path>
                  </a:pathLst>
                </a:custGeom>
                <a:solidFill>
                  <a:srgbClr val="CAA26C"/>
                </a:solidFill>
                <a:ln w="12700">
                  <a:noFill/>
                  <a:round/>
                  <a:headEnd/>
                  <a:tailEnd/>
                </a:ln>
              </p:spPr>
              <p:txBody>
                <a:bodyPr lIns="45720" tIns="46800" rIns="45720" bIns="46800" anchor="ctr"/>
                <a:lstStyle/>
                <a:p>
                  <a:endParaRPr lang="en-US"/>
                </a:p>
              </p:txBody>
            </p:sp>
            <p:sp>
              <p:nvSpPr>
                <p:cNvPr id="673141" name="Freeform 373"/>
                <p:cNvSpPr>
                  <a:spLocks/>
                </p:cNvSpPr>
                <p:nvPr/>
              </p:nvSpPr>
              <p:spPr bwMode="gray">
                <a:xfrm>
                  <a:off x="554" y="4170"/>
                  <a:ext cx="20" cy="13"/>
                </a:xfrm>
                <a:custGeom>
                  <a:avLst/>
                  <a:gdLst>
                    <a:gd name="T0" fmla="*/ 0 w 53"/>
                    <a:gd name="T1" fmla="*/ 0 h 32"/>
                    <a:gd name="T2" fmla="*/ 4 w 53"/>
                    <a:gd name="T3" fmla="*/ 2 h 32"/>
                    <a:gd name="T4" fmla="*/ 8 w 53"/>
                    <a:gd name="T5" fmla="*/ 0 h 32"/>
                    <a:gd name="T6" fmla="*/ 6 w 53"/>
                    <a:gd name="T7" fmla="*/ 4 h 32"/>
                    <a:gd name="T8" fmla="*/ 1 w 53"/>
                    <a:gd name="T9" fmla="*/ 4 h 32"/>
                    <a:gd name="T10" fmla="*/ 0 w 53"/>
                    <a:gd name="T11" fmla="*/ 1 h 32"/>
                    <a:gd name="T12" fmla="*/ 0 w 53"/>
                    <a:gd name="T13" fmla="*/ 0 h 32"/>
                    <a:gd name="T14" fmla="*/ 0 60000 65536"/>
                    <a:gd name="T15" fmla="*/ 0 60000 65536"/>
                    <a:gd name="T16" fmla="*/ 0 60000 65536"/>
                    <a:gd name="T17" fmla="*/ 0 60000 65536"/>
                    <a:gd name="T18" fmla="*/ 0 60000 65536"/>
                    <a:gd name="T19" fmla="*/ 0 60000 65536"/>
                    <a:gd name="T20" fmla="*/ 0 60000 65536"/>
                    <a:gd name="T21" fmla="*/ 0 w 53"/>
                    <a:gd name="T22" fmla="*/ 0 h 32"/>
                    <a:gd name="T23" fmla="*/ 53 w 53"/>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32">
                      <a:moveTo>
                        <a:pt x="2" y="2"/>
                      </a:moveTo>
                      <a:cubicBezTo>
                        <a:pt x="5" y="9"/>
                        <a:pt x="19" y="14"/>
                        <a:pt x="26" y="15"/>
                      </a:cubicBezTo>
                      <a:cubicBezTo>
                        <a:pt x="45" y="14"/>
                        <a:pt x="38" y="12"/>
                        <a:pt x="53" y="0"/>
                      </a:cubicBezTo>
                      <a:cubicBezTo>
                        <a:pt x="50" y="9"/>
                        <a:pt x="52" y="25"/>
                        <a:pt x="41" y="27"/>
                      </a:cubicBezTo>
                      <a:cubicBezTo>
                        <a:pt x="31" y="32"/>
                        <a:pt x="19" y="25"/>
                        <a:pt x="8" y="23"/>
                      </a:cubicBezTo>
                      <a:cubicBezTo>
                        <a:pt x="5" y="18"/>
                        <a:pt x="5" y="13"/>
                        <a:pt x="2" y="8"/>
                      </a:cubicBezTo>
                      <a:cubicBezTo>
                        <a:pt x="1" y="3"/>
                        <a:pt x="0" y="4"/>
                        <a:pt x="2" y="2"/>
                      </a:cubicBezTo>
                      <a:close/>
                    </a:path>
                  </a:pathLst>
                </a:custGeom>
                <a:solidFill>
                  <a:srgbClr val="C39557"/>
                </a:solidFill>
                <a:ln w="12700">
                  <a:noFill/>
                  <a:round/>
                  <a:headEnd/>
                  <a:tailEnd/>
                </a:ln>
              </p:spPr>
              <p:txBody>
                <a:bodyPr lIns="45720" tIns="46800" rIns="45720" bIns="46800" anchor="ctr"/>
                <a:lstStyle/>
                <a:p>
                  <a:endParaRPr lang="en-US"/>
                </a:p>
              </p:txBody>
            </p:sp>
            <p:sp>
              <p:nvSpPr>
                <p:cNvPr id="673142" name="Freeform 374"/>
                <p:cNvSpPr>
                  <a:spLocks/>
                </p:cNvSpPr>
                <p:nvPr/>
              </p:nvSpPr>
              <p:spPr bwMode="gray">
                <a:xfrm>
                  <a:off x="553" y="4150"/>
                  <a:ext cx="22" cy="14"/>
                </a:xfrm>
                <a:custGeom>
                  <a:avLst/>
                  <a:gdLst>
                    <a:gd name="T0" fmla="*/ 0 w 56"/>
                    <a:gd name="T1" fmla="*/ 1 h 37"/>
                    <a:gd name="T2" fmla="*/ 3 w 56"/>
                    <a:gd name="T3" fmla="*/ 1 h 37"/>
                    <a:gd name="T4" fmla="*/ 3 w 56"/>
                    <a:gd name="T5" fmla="*/ 5 h 37"/>
                    <a:gd name="T6" fmla="*/ 6 w 56"/>
                    <a:gd name="T7" fmla="*/ 4 h 37"/>
                    <a:gd name="T8" fmla="*/ 6 w 56"/>
                    <a:gd name="T9" fmla="*/ 1 h 37"/>
                    <a:gd name="T10" fmla="*/ 9 w 56"/>
                    <a:gd name="T11" fmla="*/ 2 h 37"/>
                    <a:gd name="T12" fmla="*/ 6 w 56"/>
                    <a:gd name="T13" fmla="*/ 2 h 37"/>
                    <a:gd name="T14" fmla="*/ 4 w 56"/>
                    <a:gd name="T15" fmla="*/ 5 h 37"/>
                    <a:gd name="T16" fmla="*/ 4 w 56"/>
                    <a:gd name="T17" fmla="*/ 3 h 37"/>
                    <a:gd name="T18" fmla="*/ 0 w 56"/>
                    <a:gd name="T19" fmla="*/ 2 h 37"/>
                    <a:gd name="T20" fmla="*/ 0 w 56"/>
                    <a:gd name="T21" fmla="*/ 1 h 37"/>
                    <a:gd name="T22" fmla="*/ 0 w 56"/>
                    <a:gd name="T23" fmla="*/ 2 h 37"/>
                    <a:gd name="T24" fmla="*/ 0 w 56"/>
                    <a:gd name="T25" fmla="*/ 1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37"/>
                    <a:gd name="T41" fmla="*/ 56 w 56"/>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37">
                      <a:moveTo>
                        <a:pt x="0" y="8"/>
                      </a:moveTo>
                      <a:cubicBezTo>
                        <a:pt x="6" y="0"/>
                        <a:pt x="11" y="3"/>
                        <a:pt x="20" y="5"/>
                      </a:cubicBezTo>
                      <a:cubicBezTo>
                        <a:pt x="28" y="9"/>
                        <a:pt x="22" y="23"/>
                        <a:pt x="20" y="31"/>
                      </a:cubicBezTo>
                      <a:cubicBezTo>
                        <a:pt x="26" y="32"/>
                        <a:pt x="30" y="32"/>
                        <a:pt x="36" y="29"/>
                      </a:cubicBezTo>
                      <a:cubicBezTo>
                        <a:pt x="30" y="21"/>
                        <a:pt x="29" y="6"/>
                        <a:pt x="41" y="4"/>
                      </a:cubicBezTo>
                      <a:cubicBezTo>
                        <a:pt x="49" y="0"/>
                        <a:pt x="52" y="7"/>
                        <a:pt x="56" y="13"/>
                      </a:cubicBezTo>
                      <a:cubicBezTo>
                        <a:pt x="50" y="17"/>
                        <a:pt x="46" y="17"/>
                        <a:pt x="39" y="16"/>
                      </a:cubicBezTo>
                      <a:cubicBezTo>
                        <a:pt x="26" y="18"/>
                        <a:pt x="43" y="32"/>
                        <a:pt x="26" y="37"/>
                      </a:cubicBezTo>
                      <a:cubicBezTo>
                        <a:pt x="17" y="34"/>
                        <a:pt x="23" y="28"/>
                        <a:pt x="24" y="20"/>
                      </a:cubicBezTo>
                      <a:cubicBezTo>
                        <a:pt x="18" y="12"/>
                        <a:pt x="12" y="15"/>
                        <a:pt x="3" y="17"/>
                      </a:cubicBezTo>
                      <a:cubicBezTo>
                        <a:pt x="0" y="1"/>
                        <a:pt x="3" y="21"/>
                        <a:pt x="3" y="5"/>
                      </a:cubicBezTo>
                      <a:cubicBezTo>
                        <a:pt x="3" y="3"/>
                        <a:pt x="3" y="9"/>
                        <a:pt x="2" y="10"/>
                      </a:cubicBezTo>
                      <a:cubicBezTo>
                        <a:pt x="1" y="11"/>
                        <a:pt x="1" y="9"/>
                        <a:pt x="0" y="8"/>
                      </a:cubicBezTo>
                      <a:close/>
                    </a:path>
                  </a:pathLst>
                </a:custGeom>
                <a:solidFill>
                  <a:srgbClr val="C39557"/>
                </a:solidFill>
                <a:ln w="12700">
                  <a:noFill/>
                  <a:round/>
                  <a:headEnd/>
                  <a:tailEnd/>
                </a:ln>
              </p:spPr>
              <p:txBody>
                <a:bodyPr lIns="45720" tIns="46800" rIns="45720" bIns="46800" anchor="ctr"/>
                <a:lstStyle/>
                <a:p>
                  <a:endParaRPr lang="en-US"/>
                </a:p>
              </p:txBody>
            </p:sp>
            <p:sp>
              <p:nvSpPr>
                <p:cNvPr id="673143" name="Freeform 375"/>
                <p:cNvSpPr>
                  <a:spLocks/>
                </p:cNvSpPr>
                <p:nvPr/>
              </p:nvSpPr>
              <p:spPr bwMode="gray">
                <a:xfrm>
                  <a:off x="522" y="4191"/>
                  <a:ext cx="16" cy="63"/>
                </a:xfrm>
                <a:custGeom>
                  <a:avLst/>
                  <a:gdLst>
                    <a:gd name="T0" fmla="*/ 3 w 41"/>
                    <a:gd name="T1" fmla="*/ 1 h 164"/>
                    <a:gd name="T2" fmla="*/ 4 w 41"/>
                    <a:gd name="T3" fmla="*/ 3 h 164"/>
                    <a:gd name="T4" fmla="*/ 5 w 41"/>
                    <a:gd name="T5" fmla="*/ 8 h 164"/>
                    <a:gd name="T6" fmla="*/ 6 w 41"/>
                    <a:gd name="T7" fmla="*/ 16 h 164"/>
                    <a:gd name="T8" fmla="*/ 5 w 41"/>
                    <a:gd name="T9" fmla="*/ 18 h 164"/>
                    <a:gd name="T10" fmla="*/ 4 w 41"/>
                    <a:gd name="T11" fmla="*/ 20 h 164"/>
                    <a:gd name="T12" fmla="*/ 3 w 41"/>
                    <a:gd name="T13" fmla="*/ 22 h 164"/>
                    <a:gd name="T14" fmla="*/ 3 w 41"/>
                    <a:gd name="T15" fmla="*/ 20 h 164"/>
                    <a:gd name="T16" fmla="*/ 1 w 41"/>
                    <a:gd name="T17" fmla="*/ 18 h 164"/>
                    <a:gd name="T18" fmla="*/ 2 w 41"/>
                    <a:gd name="T19" fmla="*/ 18 h 164"/>
                    <a:gd name="T20" fmla="*/ 2 w 41"/>
                    <a:gd name="T21" fmla="*/ 15 h 164"/>
                    <a:gd name="T22" fmla="*/ 3 w 41"/>
                    <a:gd name="T23" fmla="*/ 7 h 164"/>
                    <a:gd name="T24" fmla="*/ 2 w 41"/>
                    <a:gd name="T25" fmla="*/ 2 h 164"/>
                    <a:gd name="T26" fmla="*/ 3 w 41"/>
                    <a:gd name="T27" fmla="*/ 1 h 164"/>
                    <a:gd name="T28" fmla="*/ 3 w 41"/>
                    <a:gd name="T29" fmla="*/ 1 h 1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164"/>
                    <a:gd name="T47" fmla="*/ 41 w 41"/>
                    <a:gd name="T48" fmla="*/ 164 h 1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164">
                      <a:moveTo>
                        <a:pt x="18" y="9"/>
                      </a:moveTo>
                      <a:cubicBezTo>
                        <a:pt x="21" y="14"/>
                        <a:pt x="24" y="18"/>
                        <a:pt x="26" y="23"/>
                      </a:cubicBezTo>
                      <a:cubicBezTo>
                        <a:pt x="28" y="33"/>
                        <a:pt x="28" y="44"/>
                        <a:pt x="32" y="53"/>
                      </a:cubicBezTo>
                      <a:cubicBezTo>
                        <a:pt x="34" y="72"/>
                        <a:pt x="31" y="90"/>
                        <a:pt x="41" y="107"/>
                      </a:cubicBezTo>
                      <a:cubicBezTo>
                        <a:pt x="39" y="112"/>
                        <a:pt x="39" y="118"/>
                        <a:pt x="36" y="123"/>
                      </a:cubicBezTo>
                      <a:cubicBezTo>
                        <a:pt x="35" y="129"/>
                        <a:pt x="32" y="132"/>
                        <a:pt x="29" y="137"/>
                      </a:cubicBezTo>
                      <a:cubicBezTo>
                        <a:pt x="28" y="141"/>
                        <a:pt x="29" y="164"/>
                        <a:pt x="20" y="152"/>
                      </a:cubicBezTo>
                      <a:cubicBezTo>
                        <a:pt x="22" y="143"/>
                        <a:pt x="24" y="142"/>
                        <a:pt x="18" y="134"/>
                      </a:cubicBezTo>
                      <a:cubicBezTo>
                        <a:pt x="16" y="119"/>
                        <a:pt x="0" y="135"/>
                        <a:pt x="8" y="125"/>
                      </a:cubicBezTo>
                      <a:cubicBezTo>
                        <a:pt x="9" y="124"/>
                        <a:pt x="11" y="123"/>
                        <a:pt x="12" y="122"/>
                      </a:cubicBezTo>
                      <a:cubicBezTo>
                        <a:pt x="17" y="113"/>
                        <a:pt x="18" y="112"/>
                        <a:pt x="15" y="102"/>
                      </a:cubicBezTo>
                      <a:cubicBezTo>
                        <a:pt x="23" y="86"/>
                        <a:pt x="10" y="65"/>
                        <a:pt x="21" y="50"/>
                      </a:cubicBezTo>
                      <a:cubicBezTo>
                        <a:pt x="20" y="37"/>
                        <a:pt x="21" y="23"/>
                        <a:pt x="15" y="11"/>
                      </a:cubicBezTo>
                      <a:cubicBezTo>
                        <a:pt x="14" y="5"/>
                        <a:pt x="8" y="0"/>
                        <a:pt x="17" y="5"/>
                      </a:cubicBezTo>
                      <a:cubicBezTo>
                        <a:pt x="20" y="10"/>
                        <a:pt x="22" y="9"/>
                        <a:pt x="18" y="9"/>
                      </a:cubicBezTo>
                      <a:close/>
                    </a:path>
                  </a:pathLst>
                </a:custGeom>
                <a:solidFill>
                  <a:srgbClr val="C4A25E"/>
                </a:solidFill>
                <a:ln w="12700">
                  <a:noFill/>
                  <a:round/>
                  <a:headEnd/>
                  <a:tailEnd/>
                </a:ln>
              </p:spPr>
              <p:txBody>
                <a:bodyPr lIns="45720" tIns="46800" rIns="45720" bIns="46800" anchor="ctr"/>
                <a:lstStyle/>
                <a:p>
                  <a:endParaRPr lang="en-US"/>
                </a:p>
              </p:txBody>
            </p:sp>
            <p:sp>
              <p:nvSpPr>
                <p:cNvPr id="673144" name="Freeform 376"/>
                <p:cNvSpPr>
                  <a:spLocks/>
                </p:cNvSpPr>
                <p:nvPr/>
              </p:nvSpPr>
              <p:spPr bwMode="gray">
                <a:xfrm>
                  <a:off x="524" y="4254"/>
                  <a:ext cx="16" cy="27"/>
                </a:xfrm>
                <a:custGeom>
                  <a:avLst/>
                  <a:gdLst>
                    <a:gd name="T0" fmla="*/ 4 w 41"/>
                    <a:gd name="T1" fmla="*/ 0 h 69"/>
                    <a:gd name="T2" fmla="*/ 5 w 41"/>
                    <a:gd name="T3" fmla="*/ 3 h 69"/>
                    <a:gd name="T4" fmla="*/ 6 w 41"/>
                    <a:gd name="T5" fmla="*/ 5 h 69"/>
                    <a:gd name="T6" fmla="*/ 5 w 41"/>
                    <a:gd name="T7" fmla="*/ 8 h 69"/>
                    <a:gd name="T8" fmla="*/ 2 w 41"/>
                    <a:gd name="T9" fmla="*/ 11 h 69"/>
                    <a:gd name="T10" fmla="*/ 5 w 41"/>
                    <a:gd name="T11" fmla="*/ 5 h 69"/>
                    <a:gd name="T12" fmla="*/ 4 w 41"/>
                    <a:gd name="T13" fmla="*/ 3 h 69"/>
                    <a:gd name="T14" fmla="*/ 4 w 41"/>
                    <a:gd name="T15" fmla="*/ 1 h 69"/>
                    <a:gd name="T16" fmla="*/ 4 w 41"/>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69"/>
                    <a:gd name="T29" fmla="*/ 41 w 41"/>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69">
                      <a:moveTo>
                        <a:pt x="23" y="0"/>
                      </a:moveTo>
                      <a:cubicBezTo>
                        <a:pt x="27" y="7"/>
                        <a:pt x="28" y="13"/>
                        <a:pt x="34" y="18"/>
                      </a:cubicBezTo>
                      <a:cubicBezTo>
                        <a:pt x="35" y="24"/>
                        <a:pt x="38" y="27"/>
                        <a:pt x="40" y="32"/>
                      </a:cubicBezTo>
                      <a:cubicBezTo>
                        <a:pt x="41" y="40"/>
                        <a:pt x="37" y="45"/>
                        <a:pt x="32" y="51"/>
                      </a:cubicBezTo>
                      <a:cubicBezTo>
                        <a:pt x="30" y="62"/>
                        <a:pt x="25" y="67"/>
                        <a:pt x="14" y="69"/>
                      </a:cubicBezTo>
                      <a:cubicBezTo>
                        <a:pt x="0" y="59"/>
                        <a:pt x="22" y="38"/>
                        <a:pt x="32" y="33"/>
                      </a:cubicBezTo>
                      <a:cubicBezTo>
                        <a:pt x="37" y="27"/>
                        <a:pt x="33" y="25"/>
                        <a:pt x="28" y="21"/>
                      </a:cubicBezTo>
                      <a:cubicBezTo>
                        <a:pt x="26" y="17"/>
                        <a:pt x="25" y="12"/>
                        <a:pt x="23" y="8"/>
                      </a:cubicBezTo>
                      <a:cubicBezTo>
                        <a:pt x="22" y="2"/>
                        <a:pt x="21" y="5"/>
                        <a:pt x="23" y="0"/>
                      </a:cubicBezTo>
                      <a:close/>
                    </a:path>
                  </a:pathLst>
                </a:custGeom>
                <a:solidFill>
                  <a:srgbClr val="C4A25E"/>
                </a:solidFill>
                <a:ln w="12700">
                  <a:noFill/>
                  <a:round/>
                  <a:headEnd/>
                  <a:tailEnd/>
                </a:ln>
              </p:spPr>
              <p:txBody>
                <a:bodyPr lIns="45720" tIns="46800" rIns="45720" bIns="46800" anchor="ctr"/>
                <a:lstStyle/>
                <a:p>
                  <a:endParaRPr lang="en-US"/>
                </a:p>
              </p:txBody>
            </p:sp>
            <p:sp>
              <p:nvSpPr>
                <p:cNvPr id="673145" name="Freeform 377"/>
                <p:cNvSpPr>
                  <a:spLocks/>
                </p:cNvSpPr>
                <p:nvPr/>
              </p:nvSpPr>
              <p:spPr bwMode="gray">
                <a:xfrm>
                  <a:off x="538" y="4183"/>
                  <a:ext cx="19" cy="67"/>
                </a:xfrm>
                <a:custGeom>
                  <a:avLst/>
                  <a:gdLst>
                    <a:gd name="T0" fmla="*/ 3 w 49"/>
                    <a:gd name="T1" fmla="*/ 0 h 175"/>
                    <a:gd name="T2" fmla="*/ 2 w 49"/>
                    <a:gd name="T3" fmla="*/ 2 h 175"/>
                    <a:gd name="T4" fmla="*/ 1 w 49"/>
                    <a:gd name="T5" fmla="*/ 5 h 175"/>
                    <a:gd name="T6" fmla="*/ 3 w 49"/>
                    <a:gd name="T7" fmla="*/ 6 h 175"/>
                    <a:gd name="T8" fmla="*/ 1 w 49"/>
                    <a:gd name="T9" fmla="*/ 8 h 175"/>
                    <a:gd name="T10" fmla="*/ 3 w 49"/>
                    <a:gd name="T11" fmla="*/ 11 h 175"/>
                    <a:gd name="T12" fmla="*/ 7 w 49"/>
                    <a:gd name="T13" fmla="*/ 16 h 175"/>
                    <a:gd name="T14" fmla="*/ 7 w 49"/>
                    <a:gd name="T15" fmla="*/ 26 h 175"/>
                    <a:gd name="T16" fmla="*/ 5 w 49"/>
                    <a:gd name="T17" fmla="*/ 17 h 175"/>
                    <a:gd name="T18" fmla="*/ 1 w 49"/>
                    <a:gd name="T19" fmla="*/ 9 h 175"/>
                    <a:gd name="T20" fmla="*/ 2 w 49"/>
                    <a:gd name="T21" fmla="*/ 7 h 175"/>
                    <a:gd name="T22" fmla="*/ 0 w 49"/>
                    <a:gd name="T23" fmla="*/ 6 h 175"/>
                    <a:gd name="T24" fmla="*/ 1 w 49"/>
                    <a:gd name="T25" fmla="*/ 4 h 175"/>
                    <a:gd name="T26" fmla="*/ 3 w 49"/>
                    <a:gd name="T27" fmla="*/ 0 h 1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
                    <a:gd name="T43" fmla="*/ 0 h 175"/>
                    <a:gd name="T44" fmla="*/ 49 w 49"/>
                    <a:gd name="T45" fmla="*/ 175 h 1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 h="175">
                      <a:moveTo>
                        <a:pt x="18" y="0"/>
                      </a:moveTo>
                      <a:cubicBezTo>
                        <a:pt x="16" y="4"/>
                        <a:pt x="15" y="9"/>
                        <a:pt x="13" y="13"/>
                      </a:cubicBezTo>
                      <a:cubicBezTo>
                        <a:pt x="12" y="21"/>
                        <a:pt x="10" y="28"/>
                        <a:pt x="9" y="36"/>
                      </a:cubicBezTo>
                      <a:cubicBezTo>
                        <a:pt x="11" y="50"/>
                        <a:pt x="7" y="35"/>
                        <a:pt x="22" y="43"/>
                      </a:cubicBezTo>
                      <a:cubicBezTo>
                        <a:pt x="27" y="46"/>
                        <a:pt x="10" y="57"/>
                        <a:pt x="9" y="58"/>
                      </a:cubicBezTo>
                      <a:cubicBezTo>
                        <a:pt x="11" y="66"/>
                        <a:pt x="15" y="71"/>
                        <a:pt x="21" y="76"/>
                      </a:cubicBezTo>
                      <a:cubicBezTo>
                        <a:pt x="28" y="88"/>
                        <a:pt x="37" y="101"/>
                        <a:pt x="45" y="112"/>
                      </a:cubicBezTo>
                      <a:cubicBezTo>
                        <a:pt x="49" y="132"/>
                        <a:pt x="45" y="154"/>
                        <a:pt x="43" y="175"/>
                      </a:cubicBezTo>
                      <a:cubicBezTo>
                        <a:pt x="39" y="153"/>
                        <a:pt x="48" y="133"/>
                        <a:pt x="34" y="114"/>
                      </a:cubicBezTo>
                      <a:cubicBezTo>
                        <a:pt x="31" y="101"/>
                        <a:pt x="13" y="74"/>
                        <a:pt x="4" y="63"/>
                      </a:cubicBezTo>
                      <a:cubicBezTo>
                        <a:pt x="2" y="54"/>
                        <a:pt x="8" y="52"/>
                        <a:pt x="15" y="48"/>
                      </a:cubicBezTo>
                      <a:cubicBezTo>
                        <a:pt x="10" y="46"/>
                        <a:pt x="5" y="45"/>
                        <a:pt x="0" y="43"/>
                      </a:cubicBezTo>
                      <a:cubicBezTo>
                        <a:pt x="1" y="35"/>
                        <a:pt x="5" y="34"/>
                        <a:pt x="9" y="28"/>
                      </a:cubicBezTo>
                      <a:cubicBezTo>
                        <a:pt x="11" y="19"/>
                        <a:pt x="11" y="7"/>
                        <a:pt x="18" y="0"/>
                      </a:cubicBezTo>
                      <a:close/>
                    </a:path>
                  </a:pathLst>
                </a:custGeom>
                <a:solidFill>
                  <a:srgbClr val="C4A25E"/>
                </a:solidFill>
                <a:ln w="12700">
                  <a:noFill/>
                  <a:round/>
                  <a:headEnd/>
                  <a:tailEnd/>
                </a:ln>
              </p:spPr>
              <p:txBody>
                <a:bodyPr lIns="45720" tIns="46800" rIns="45720" bIns="46800" anchor="ctr"/>
                <a:lstStyle/>
                <a:p>
                  <a:endParaRPr lang="en-US"/>
                </a:p>
              </p:txBody>
            </p:sp>
            <p:sp>
              <p:nvSpPr>
                <p:cNvPr id="673146" name="Freeform 378"/>
                <p:cNvSpPr>
                  <a:spLocks/>
                </p:cNvSpPr>
                <p:nvPr/>
              </p:nvSpPr>
              <p:spPr bwMode="gray">
                <a:xfrm>
                  <a:off x="567" y="4177"/>
                  <a:ext cx="19" cy="66"/>
                </a:xfrm>
                <a:custGeom>
                  <a:avLst/>
                  <a:gdLst>
                    <a:gd name="T0" fmla="*/ 4 w 49"/>
                    <a:gd name="T1" fmla="*/ 0 h 172"/>
                    <a:gd name="T2" fmla="*/ 5 w 49"/>
                    <a:gd name="T3" fmla="*/ 3 h 172"/>
                    <a:gd name="T4" fmla="*/ 6 w 49"/>
                    <a:gd name="T5" fmla="*/ 5 h 172"/>
                    <a:gd name="T6" fmla="*/ 5 w 49"/>
                    <a:gd name="T7" fmla="*/ 8 h 172"/>
                    <a:gd name="T8" fmla="*/ 6 w 49"/>
                    <a:gd name="T9" fmla="*/ 10 h 172"/>
                    <a:gd name="T10" fmla="*/ 4 w 49"/>
                    <a:gd name="T11" fmla="*/ 13 h 172"/>
                    <a:gd name="T12" fmla="*/ 3 w 49"/>
                    <a:gd name="T13" fmla="*/ 15 h 172"/>
                    <a:gd name="T14" fmla="*/ 2 w 49"/>
                    <a:gd name="T15" fmla="*/ 17 h 172"/>
                    <a:gd name="T16" fmla="*/ 1 w 49"/>
                    <a:gd name="T17" fmla="*/ 23 h 172"/>
                    <a:gd name="T18" fmla="*/ 0 w 49"/>
                    <a:gd name="T19" fmla="*/ 25 h 172"/>
                    <a:gd name="T20" fmla="*/ 1 w 49"/>
                    <a:gd name="T21" fmla="*/ 23 h 172"/>
                    <a:gd name="T22" fmla="*/ 2 w 49"/>
                    <a:gd name="T23" fmla="*/ 19 h 172"/>
                    <a:gd name="T24" fmla="*/ 3 w 49"/>
                    <a:gd name="T25" fmla="*/ 16 h 172"/>
                    <a:gd name="T26" fmla="*/ 5 w 49"/>
                    <a:gd name="T27" fmla="*/ 13 h 172"/>
                    <a:gd name="T28" fmla="*/ 7 w 49"/>
                    <a:gd name="T29" fmla="*/ 10 h 172"/>
                    <a:gd name="T30" fmla="*/ 5 w 49"/>
                    <a:gd name="T31" fmla="*/ 9 h 172"/>
                    <a:gd name="T32" fmla="*/ 7 w 49"/>
                    <a:gd name="T33" fmla="*/ 7 h 172"/>
                    <a:gd name="T34" fmla="*/ 6 w 49"/>
                    <a:gd name="T35" fmla="*/ 5 h 172"/>
                    <a:gd name="T36" fmla="*/ 4 w 49"/>
                    <a:gd name="T37" fmla="*/ 2 h 172"/>
                    <a:gd name="T38" fmla="*/ 4 w 49"/>
                    <a:gd name="T39" fmla="*/ 0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172"/>
                    <a:gd name="T62" fmla="*/ 49 w 49"/>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172">
                      <a:moveTo>
                        <a:pt x="25" y="0"/>
                      </a:moveTo>
                      <a:cubicBezTo>
                        <a:pt x="28" y="6"/>
                        <a:pt x="32" y="12"/>
                        <a:pt x="36" y="18"/>
                      </a:cubicBezTo>
                      <a:cubicBezTo>
                        <a:pt x="37" y="24"/>
                        <a:pt x="39" y="31"/>
                        <a:pt x="42" y="37"/>
                      </a:cubicBezTo>
                      <a:cubicBezTo>
                        <a:pt x="43" y="44"/>
                        <a:pt x="46" y="50"/>
                        <a:pt x="37" y="52"/>
                      </a:cubicBezTo>
                      <a:cubicBezTo>
                        <a:pt x="25" y="58"/>
                        <a:pt x="26" y="58"/>
                        <a:pt x="39" y="66"/>
                      </a:cubicBezTo>
                      <a:cubicBezTo>
                        <a:pt x="35" y="73"/>
                        <a:pt x="30" y="81"/>
                        <a:pt x="25" y="88"/>
                      </a:cubicBezTo>
                      <a:cubicBezTo>
                        <a:pt x="24" y="94"/>
                        <a:pt x="21" y="97"/>
                        <a:pt x="19" y="102"/>
                      </a:cubicBezTo>
                      <a:cubicBezTo>
                        <a:pt x="18" y="108"/>
                        <a:pt x="15" y="111"/>
                        <a:pt x="13" y="117"/>
                      </a:cubicBezTo>
                      <a:cubicBezTo>
                        <a:pt x="11" y="130"/>
                        <a:pt x="7" y="143"/>
                        <a:pt x="4" y="156"/>
                      </a:cubicBezTo>
                      <a:cubicBezTo>
                        <a:pt x="3" y="160"/>
                        <a:pt x="0" y="165"/>
                        <a:pt x="1" y="169"/>
                      </a:cubicBezTo>
                      <a:cubicBezTo>
                        <a:pt x="2" y="172"/>
                        <a:pt x="5" y="163"/>
                        <a:pt x="6" y="160"/>
                      </a:cubicBezTo>
                      <a:cubicBezTo>
                        <a:pt x="8" y="150"/>
                        <a:pt x="11" y="138"/>
                        <a:pt x="15" y="129"/>
                      </a:cubicBezTo>
                      <a:cubicBezTo>
                        <a:pt x="17" y="121"/>
                        <a:pt x="20" y="113"/>
                        <a:pt x="24" y="106"/>
                      </a:cubicBezTo>
                      <a:cubicBezTo>
                        <a:pt x="25" y="98"/>
                        <a:pt x="28" y="93"/>
                        <a:pt x="33" y="87"/>
                      </a:cubicBezTo>
                      <a:cubicBezTo>
                        <a:pt x="34" y="80"/>
                        <a:pt x="41" y="76"/>
                        <a:pt x="45" y="70"/>
                      </a:cubicBezTo>
                      <a:cubicBezTo>
                        <a:pt x="42" y="64"/>
                        <a:pt x="41" y="61"/>
                        <a:pt x="34" y="60"/>
                      </a:cubicBezTo>
                      <a:cubicBezTo>
                        <a:pt x="39" y="52"/>
                        <a:pt x="43" y="57"/>
                        <a:pt x="48" y="49"/>
                      </a:cubicBezTo>
                      <a:cubicBezTo>
                        <a:pt x="45" y="32"/>
                        <a:pt x="49" y="37"/>
                        <a:pt x="40" y="30"/>
                      </a:cubicBezTo>
                      <a:cubicBezTo>
                        <a:pt x="39" y="23"/>
                        <a:pt x="32" y="19"/>
                        <a:pt x="28" y="13"/>
                      </a:cubicBezTo>
                      <a:cubicBezTo>
                        <a:pt x="27" y="5"/>
                        <a:pt x="28" y="9"/>
                        <a:pt x="25" y="0"/>
                      </a:cubicBezTo>
                      <a:close/>
                    </a:path>
                  </a:pathLst>
                </a:custGeom>
                <a:solidFill>
                  <a:srgbClr val="C4A25E"/>
                </a:solidFill>
                <a:ln w="12700">
                  <a:noFill/>
                  <a:round/>
                  <a:headEnd/>
                  <a:tailEnd/>
                </a:ln>
              </p:spPr>
              <p:txBody>
                <a:bodyPr lIns="45720" tIns="46800" rIns="45720" bIns="46800" anchor="ctr"/>
                <a:lstStyle/>
                <a:p>
                  <a:endParaRPr lang="en-US"/>
                </a:p>
              </p:txBody>
            </p:sp>
            <p:sp>
              <p:nvSpPr>
                <p:cNvPr id="673147" name="Freeform 379"/>
                <p:cNvSpPr>
                  <a:spLocks/>
                </p:cNvSpPr>
                <p:nvPr/>
              </p:nvSpPr>
              <p:spPr bwMode="gray">
                <a:xfrm>
                  <a:off x="585" y="4189"/>
                  <a:ext cx="14" cy="92"/>
                </a:xfrm>
                <a:custGeom>
                  <a:avLst/>
                  <a:gdLst>
                    <a:gd name="T0" fmla="*/ 4 w 38"/>
                    <a:gd name="T1" fmla="*/ 1 h 239"/>
                    <a:gd name="T2" fmla="*/ 2 w 38"/>
                    <a:gd name="T3" fmla="*/ 5 h 239"/>
                    <a:gd name="T4" fmla="*/ 2 w 38"/>
                    <a:gd name="T5" fmla="*/ 7 h 239"/>
                    <a:gd name="T6" fmla="*/ 1 w 38"/>
                    <a:gd name="T7" fmla="*/ 15 h 239"/>
                    <a:gd name="T8" fmla="*/ 1 w 38"/>
                    <a:gd name="T9" fmla="*/ 18 h 239"/>
                    <a:gd name="T10" fmla="*/ 1 w 38"/>
                    <a:gd name="T11" fmla="*/ 23 h 239"/>
                    <a:gd name="T12" fmla="*/ 0 w 38"/>
                    <a:gd name="T13" fmla="*/ 33 h 239"/>
                    <a:gd name="T14" fmla="*/ 1 w 38"/>
                    <a:gd name="T15" fmla="*/ 35 h 239"/>
                    <a:gd name="T16" fmla="*/ 1 w 38"/>
                    <a:gd name="T17" fmla="*/ 23 h 239"/>
                    <a:gd name="T18" fmla="*/ 3 w 38"/>
                    <a:gd name="T19" fmla="*/ 18 h 239"/>
                    <a:gd name="T20" fmla="*/ 3 w 38"/>
                    <a:gd name="T21" fmla="*/ 15 h 239"/>
                    <a:gd name="T22" fmla="*/ 3 w 38"/>
                    <a:gd name="T23" fmla="*/ 4 h 239"/>
                    <a:gd name="T24" fmla="*/ 5 w 38"/>
                    <a:gd name="T25" fmla="*/ 2 h 239"/>
                    <a:gd name="T26" fmla="*/ 4 w 38"/>
                    <a:gd name="T27" fmla="*/ 2 h 239"/>
                    <a:gd name="T28" fmla="*/ 4 w 38"/>
                    <a:gd name="T29" fmla="*/ 1 h 2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239"/>
                    <a:gd name="T47" fmla="*/ 38 w 38"/>
                    <a:gd name="T48" fmla="*/ 239 h 2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239">
                      <a:moveTo>
                        <a:pt x="30" y="8"/>
                      </a:moveTo>
                      <a:cubicBezTo>
                        <a:pt x="25" y="17"/>
                        <a:pt x="21" y="26"/>
                        <a:pt x="15" y="35"/>
                      </a:cubicBezTo>
                      <a:cubicBezTo>
                        <a:pt x="14" y="42"/>
                        <a:pt x="11" y="44"/>
                        <a:pt x="15" y="50"/>
                      </a:cubicBezTo>
                      <a:cubicBezTo>
                        <a:pt x="21" y="67"/>
                        <a:pt x="20" y="88"/>
                        <a:pt x="12" y="104"/>
                      </a:cubicBezTo>
                      <a:cubicBezTo>
                        <a:pt x="11" y="110"/>
                        <a:pt x="9" y="116"/>
                        <a:pt x="6" y="122"/>
                      </a:cubicBezTo>
                      <a:cubicBezTo>
                        <a:pt x="4" y="133"/>
                        <a:pt x="3" y="141"/>
                        <a:pt x="5" y="152"/>
                      </a:cubicBezTo>
                      <a:cubicBezTo>
                        <a:pt x="7" y="173"/>
                        <a:pt x="25" y="216"/>
                        <a:pt x="0" y="221"/>
                      </a:cubicBezTo>
                      <a:cubicBezTo>
                        <a:pt x="4" y="227"/>
                        <a:pt x="7" y="233"/>
                        <a:pt x="11" y="239"/>
                      </a:cubicBezTo>
                      <a:cubicBezTo>
                        <a:pt x="19" y="229"/>
                        <a:pt x="10" y="172"/>
                        <a:pt x="9" y="158"/>
                      </a:cubicBezTo>
                      <a:cubicBezTo>
                        <a:pt x="11" y="137"/>
                        <a:pt x="12" y="139"/>
                        <a:pt x="21" y="125"/>
                      </a:cubicBezTo>
                      <a:cubicBezTo>
                        <a:pt x="8" y="123"/>
                        <a:pt x="18" y="107"/>
                        <a:pt x="20" y="98"/>
                      </a:cubicBezTo>
                      <a:cubicBezTo>
                        <a:pt x="19" y="79"/>
                        <a:pt x="13" y="49"/>
                        <a:pt x="23" y="28"/>
                      </a:cubicBezTo>
                      <a:cubicBezTo>
                        <a:pt x="24" y="21"/>
                        <a:pt x="28" y="14"/>
                        <a:pt x="35" y="13"/>
                      </a:cubicBezTo>
                      <a:cubicBezTo>
                        <a:pt x="38" y="0"/>
                        <a:pt x="27" y="8"/>
                        <a:pt x="27" y="11"/>
                      </a:cubicBezTo>
                      <a:cubicBezTo>
                        <a:pt x="27" y="12"/>
                        <a:pt x="29" y="9"/>
                        <a:pt x="30" y="8"/>
                      </a:cubicBezTo>
                      <a:close/>
                    </a:path>
                  </a:pathLst>
                </a:custGeom>
                <a:solidFill>
                  <a:srgbClr val="C4A25E"/>
                </a:solidFill>
                <a:ln w="12700">
                  <a:noFill/>
                  <a:round/>
                  <a:headEnd/>
                  <a:tailEnd/>
                </a:ln>
              </p:spPr>
              <p:txBody>
                <a:bodyPr lIns="45720" tIns="46800" rIns="45720" bIns="46800" anchor="ctr"/>
                <a:lstStyle/>
                <a:p>
                  <a:endParaRPr lang="en-US"/>
                </a:p>
              </p:txBody>
            </p:sp>
            <p:sp>
              <p:nvSpPr>
                <p:cNvPr id="673148" name="Freeform 380"/>
                <p:cNvSpPr>
                  <a:spLocks/>
                </p:cNvSpPr>
                <p:nvPr/>
              </p:nvSpPr>
              <p:spPr bwMode="gray">
                <a:xfrm>
                  <a:off x="591" y="4282"/>
                  <a:ext cx="10" cy="26"/>
                </a:xfrm>
                <a:custGeom>
                  <a:avLst/>
                  <a:gdLst>
                    <a:gd name="T0" fmla="*/ 3 w 28"/>
                    <a:gd name="T1" fmla="*/ 0 h 69"/>
                    <a:gd name="T2" fmla="*/ 4 w 28"/>
                    <a:gd name="T3" fmla="*/ 3 h 69"/>
                    <a:gd name="T4" fmla="*/ 3 w 28"/>
                    <a:gd name="T5" fmla="*/ 8 h 69"/>
                    <a:gd name="T6" fmla="*/ 2 w 28"/>
                    <a:gd name="T7" fmla="*/ 10 h 69"/>
                    <a:gd name="T8" fmla="*/ 1 w 28"/>
                    <a:gd name="T9" fmla="*/ 5 h 69"/>
                    <a:gd name="T10" fmla="*/ 0 w 28"/>
                    <a:gd name="T11" fmla="*/ 6 h 69"/>
                    <a:gd name="T12" fmla="*/ 0 w 28"/>
                    <a:gd name="T13" fmla="*/ 1 h 69"/>
                    <a:gd name="T14" fmla="*/ 2 w 28"/>
                    <a:gd name="T15" fmla="*/ 0 h 69"/>
                    <a:gd name="T16" fmla="*/ 3 w 28"/>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69"/>
                    <a:gd name="T29" fmla="*/ 28 w 28"/>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69">
                      <a:moveTo>
                        <a:pt x="22" y="0"/>
                      </a:moveTo>
                      <a:cubicBezTo>
                        <a:pt x="23" y="6"/>
                        <a:pt x="25" y="13"/>
                        <a:pt x="28" y="19"/>
                      </a:cubicBezTo>
                      <a:cubicBezTo>
                        <a:pt x="27" y="29"/>
                        <a:pt x="28" y="42"/>
                        <a:pt x="23" y="52"/>
                      </a:cubicBezTo>
                      <a:cubicBezTo>
                        <a:pt x="22" y="58"/>
                        <a:pt x="18" y="65"/>
                        <a:pt x="13" y="69"/>
                      </a:cubicBezTo>
                      <a:cubicBezTo>
                        <a:pt x="1" y="64"/>
                        <a:pt x="11" y="49"/>
                        <a:pt x="8" y="37"/>
                      </a:cubicBezTo>
                      <a:cubicBezTo>
                        <a:pt x="8" y="39"/>
                        <a:pt x="2" y="42"/>
                        <a:pt x="2" y="40"/>
                      </a:cubicBezTo>
                      <a:cubicBezTo>
                        <a:pt x="0" y="29"/>
                        <a:pt x="1" y="18"/>
                        <a:pt x="1" y="7"/>
                      </a:cubicBezTo>
                      <a:lnTo>
                        <a:pt x="13" y="3"/>
                      </a:lnTo>
                      <a:cubicBezTo>
                        <a:pt x="13" y="3"/>
                        <a:pt x="22" y="0"/>
                        <a:pt x="22" y="0"/>
                      </a:cubicBezTo>
                      <a:close/>
                    </a:path>
                  </a:pathLst>
                </a:custGeom>
                <a:solidFill>
                  <a:srgbClr val="CAA26C"/>
                </a:solidFill>
                <a:ln w="12700">
                  <a:noFill/>
                  <a:round/>
                  <a:headEnd/>
                  <a:tailEnd/>
                </a:ln>
              </p:spPr>
              <p:txBody>
                <a:bodyPr lIns="45720" tIns="46800" rIns="45720" bIns="46800" anchor="ctr"/>
                <a:lstStyle/>
                <a:p>
                  <a:endParaRPr lang="en-US"/>
                </a:p>
              </p:txBody>
            </p:sp>
            <p:sp>
              <p:nvSpPr>
                <p:cNvPr id="673149" name="Freeform 381"/>
                <p:cNvSpPr>
                  <a:spLocks/>
                </p:cNvSpPr>
                <p:nvPr/>
              </p:nvSpPr>
              <p:spPr bwMode="gray">
                <a:xfrm>
                  <a:off x="543" y="4263"/>
                  <a:ext cx="49" cy="39"/>
                </a:xfrm>
                <a:custGeom>
                  <a:avLst/>
                  <a:gdLst>
                    <a:gd name="T0" fmla="*/ 6 w 129"/>
                    <a:gd name="T1" fmla="*/ 0 h 102"/>
                    <a:gd name="T2" fmla="*/ 10 w 129"/>
                    <a:gd name="T3" fmla="*/ 4 h 102"/>
                    <a:gd name="T4" fmla="*/ 12 w 129"/>
                    <a:gd name="T5" fmla="*/ 5 h 102"/>
                    <a:gd name="T6" fmla="*/ 13 w 129"/>
                    <a:gd name="T7" fmla="*/ 14 h 102"/>
                    <a:gd name="T8" fmla="*/ 14 w 129"/>
                    <a:gd name="T9" fmla="*/ 8 h 102"/>
                    <a:gd name="T10" fmla="*/ 15 w 129"/>
                    <a:gd name="T11" fmla="*/ 5 h 102"/>
                    <a:gd name="T12" fmla="*/ 16 w 129"/>
                    <a:gd name="T13" fmla="*/ 7 h 102"/>
                    <a:gd name="T14" fmla="*/ 18 w 129"/>
                    <a:gd name="T15" fmla="*/ 9 h 102"/>
                    <a:gd name="T16" fmla="*/ 17 w 129"/>
                    <a:gd name="T17" fmla="*/ 8 h 102"/>
                    <a:gd name="T18" fmla="*/ 16 w 129"/>
                    <a:gd name="T19" fmla="*/ 6 h 102"/>
                    <a:gd name="T20" fmla="*/ 11 w 129"/>
                    <a:gd name="T21" fmla="*/ 3 h 102"/>
                    <a:gd name="T22" fmla="*/ 8 w 129"/>
                    <a:gd name="T23" fmla="*/ 2 h 102"/>
                    <a:gd name="T24" fmla="*/ 6 w 129"/>
                    <a:gd name="T25" fmla="*/ 0 h 102"/>
                    <a:gd name="T26" fmla="*/ 2 w 129"/>
                    <a:gd name="T27" fmla="*/ 3 h 102"/>
                    <a:gd name="T28" fmla="*/ 0 w 129"/>
                    <a:gd name="T29" fmla="*/ 5 h 102"/>
                    <a:gd name="T30" fmla="*/ 1 w 129"/>
                    <a:gd name="T31" fmla="*/ 7 h 102"/>
                    <a:gd name="T32" fmla="*/ 1 w 129"/>
                    <a:gd name="T33" fmla="*/ 9 h 102"/>
                    <a:gd name="T34" fmla="*/ 5 w 129"/>
                    <a:gd name="T35" fmla="*/ 3 h 102"/>
                    <a:gd name="T36" fmla="*/ 6 w 129"/>
                    <a:gd name="T37" fmla="*/ 2 h 102"/>
                    <a:gd name="T38" fmla="*/ 8 w 129"/>
                    <a:gd name="T39" fmla="*/ 3 h 102"/>
                    <a:gd name="T40" fmla="*/ 8 w 129"/>
                    <a:gd name="T41" fmla="*/ 13 h 102"/>
                    <a:gd name="T42" fmla="*/ 9 w 129"/>
                    <a:gd name="T43" fmla="*/ 13 h 102"/>
                    <a:gd name="T44" fmla="*/ 8 w 129"/>
                    <a:gd name="T45" fmla="*/ 3 h 102"/>
                    <a:gd name="T46" fmla="*/ 6 w 129"/>
                    <a:gd name="T47" fmla="*/ 0 h 10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9"/>
                    <a:gd name="T73" fmla="*/ 0 h 102"/>
                    <a:gd name="T74" fmla="*/ 129 w 129"/>
                    <a:gd name="T75" fmla="*/ 102 h 10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9" h="102">
                      <a:moveTo>
                        <a:pt x="42" y="2"/>
                      </a:moveTo>
                      <a:cubicBezTo>
                        <a:pt x="44" y="14"/>
                        <a:pt x="57" y="25"/>
                        <a:pt x="69" y="27"/>
                      </a:cubicBezTo>
                      <a:cubicBezTo>
                        <a:pt x="74" y="29"/>
                        <a:pt x="78" y="30"/>
                        <a:pt x="82" y="33"/>
                      </a:cubicBezTo>
                      <a:cubicBezTo>
                        <a:pt x="91" y="48"/>
                        <a:pt x="89" y="75"/>
                        <a:pt x="93" y="93"/>
                      </a:cubicBezTo>
                      <a:cubicBezTo>
                        <a:pt x="93" y="79"/>
                        <a:pt x="93" y="65"/>
                        <a:pt x="94" y="51"/>
                      </a:cubicBezTo>
                      <a:cubicBezTo>
                        <a:pt x="95" y="33"/>
                        <a:pt x="91" y="34"/>
                        <a:pt x="102" y="36"/>
                      </a:cubicBezTo>
                      <a:cubicBezTo>
                        <a:pt x="107" y="40"/>
                        <a:pt x="109" y="44"/>
                        <a:pt x="114" y="47"/>
                      </a:cubicBezTo>
                      <a:cubicBezTo>
                        <a:pt x="117" y="53"/>
                        <a:pt x="119" y="56"/>
                        <a:pt x="124" y="60"/>
                      </a:cubicBezTo>
                      <a:cubicBezTo>
                        <a:pt x="129" y="53"/>
                        <a:pt x="124" y="54"/>
                        <a:pt x="118" y="53"/>
                      </a:cubicBezTo>
                      <a:cubicBezTo>
                        <a:pt x="115" y="48"/>
                        <a:pt x="115" y="43"/>
                        <a:pt x="112" y="38"/>
                      </a:cubicBezTo>
                      <a:cubicBezTo>
                        <a:pt x="109" y="21"/>
                        <a:pt x="90" y="22"/>
                        <a:pt x="76" y="20"/>
                      </a:cubicBezTo>
                      <a:cubicBezTo>
                        <a:pt x="70" y="17"/>
                        <a:pt x="62" y="15"/>
                        <a:pt x="55" y="14"/>
                      </a:cubicBezTo>
                      <a:cubicBezTo>
                        <a:pt x="50" y="10"/>
                        <a:pt x="48" y="6"/>
                        <a:pt x="43" y="3"/>
                      </a:cubicBezTo>
                      <a:cubicBezTo>
                        <a:pt x="37" y="13"/>
                        <a:pt x="25" y="22"/>
                        <a:pt x="13" y="24"/>
                      </a:cubicBezTo>
                      <a:cubicBezTo>
                        <a:pt x="9" y="27"/>
                        <a:pt x="4" y="29"/>
                        <a:pt x="0" y="32"/>
                      </a:cubicBezTo>
                      <a:cubicBezTo>
                        <a:pt x="3" y="36"/>
                        <a:pt x="4" y="40"/>
                        <a:pt x="6" y="45"/>
                      </a:cubicBezTo>
                      <a:cubicBezTo>
                        <a:pt x="8" y="54"/>
                        <a:pt x="1" y="83"/>
                        <a:pt x="9" y="63"/>
                      </a:cubicBezTo>
                      <a:cubicBezTo>
                        <a:pt x="12" y="46"/>
                        <a:pt x="12" y="23"/>
                        <a:pt x="33" y="20"/>
                      </a:cubicBezTo>
                      <a:cubicBezTo>
                        <a:pt x="39" y="17"/>
                        <a:pt x="41" y="18"/>
                        <a:pt x="45" y="12"/>
                      </a:cubicBezTo>
                      <a:cubicBezTo>
                        <a:pt x="50" y="15"/>
                        <a:pt x="54" y="16"/>
                        <a:pt x="57" y="21"/>
                      </a:cubicBezTo>
                      <a:cubicBezTo>
                        <a:pt x="61" y="42"/>
                        <a:pt x="57" y="68"/>
                        <a:pt x="55" y="90"/>
                      </a:cubicBezTo>
                      <a:cubicBezTo>
                        <a:pt x="59" y="102"/>
                        <a:pt x="57" y="91"/>
                        <a:pt x="60" y="86"/>
                      </a:cubicBezTo>
                      <a:cubicBezTo>
                        <a:pt x="61" y="72"/>
                        <a:pt x="69" y="17"/>
                        <a:pt x="57" y="17"/>
                      </a:cubicBezTo>
                      <a:lnTo>
                        <a:pt x="43" y="0"/>
                      </a:lnTo>
                    </a:path>
                  </a:pathLst>
                </a:custGeom>
                <a:solidFill>
                  <a:srgbClr val="4B3017"/>
                </a:solidFill>
                <a:ln w="12700">
                  <a:noFill/>
                  <a:round/>
                  <a:headEnd/>
                  <a:tailEnd/>
                </a:ln>
              </p:spPr>
              <p:txBody>
                <a:bodyPr lIns="45720" tIns="46800" rIns="45720" bIns="46800" anchor="ctr"/>
                <a:lstStyle/>
                <a:p>
                  <a:endParaRPr lang="en-US"/>
                </a:p>
              </p:txBody>
            </p:sp>
            <p:sp>
              <p:nvSpPr>
                <p:cNvPr id="673150" name="Freeform 382"/>
                <p:cNvSpPr>
                  <a:spLocks/>
                </p:cNvSpPr>
                <p:nvPr/>
              </p:nvSpPr>
              <p:spPr bwMode="gray">
                <a:xfrm>
                  <a:off x="551" y="4303"/>
                  <a:ext cx="19" cy="79"/>
                </a:xfrm>
                <a:custGeom>
                  <a:avLst/>
                  <a:gdLst>
                    <a:gd name="T0" fmla="*/ 2 w 49"/>
                    <a:gd name="T1" fmla="*/ 21 h 208"/>
                    <a:gd name="T2" fmla="*/ 2 w 49"/>
                    <a:gd name="T3" fmla="*/ 11 h 208"/>
                    <a:gd name="T4" fmla="*/ 6 w 49"/>
                    <a:gd name="T5" fmla="*/ 1 h 208"/>
                    <a:gd name="T6" fmla="*/ 7 w 49"/>
                    <a:gd name="T7" fmla="*/ 5 h 208"/>
                    <a:gd name="T8" fmla="*/ 7 w 49"/>
                    <a:gd name="T9" fmla="*/ 16 h 208"/>
                    <a:gd name="T10" fmla="*/ 7 w 49"/>
                    <a:gd name="T11" fmla="*/ 29 h 208"/>
                    <a:gd name="T12" fmla="*/ 6 w 49"/>
                    <a:gd name="T13" fmla="*/ 21 h 208"/>
                    <a:gd name="T14" fmla="*/ 5 w 49"/>
                    <a:gd name="T15" fmla="*/ 10 h 208"/>
                    <a:gd name="T16" fmla="*/ 5 w 49"/>
                    <a:gd name="T17" fmla="*/ 8 h 208"/>
                    <a:gd name="T18" fmla="*/ 4 w 49"/>
                    <a:gd name="T19" fmla="*/ 9 h 208"/>
                    <a:gd name="T20" fmla="*/ 4 w 49"/>
                    <a:gd name="T21" fmla="*/ 10 h 208"/>
                    <a:gd name="T22" fmla="*/ 3 w 49"/>
                    <a:gd name="T23" fmla="*/ 15 h 208"/>
                    <a:gd name="T24" fmla="*/ 2 w 49"/>
                    <a:gd name="T25" fmla="*/ 21 h 208"/>
                    <a:gd name="T26" fmla="*/ 1 w 49"/>
                    <a:gd name="T27" fmla="*/ 23 h 208"/>
                    <a:gd name="T28" fmla="*/ 0 w 49"/>
                    <a:gd name="T29" fmla="*/ 25 h 208"/>
                    <a:gd name="T30" fmla="*/ 1 w 49"/>
                    <a:gd name="T31" fmla="*/ 27 h 208"/>
                    <a:gd name="T32" fmla="*/ 1 w 49"/>
                    <a:gd name="T33" fmla="*/ 29 h 208"/>
                    <a:gd name="T34" fmla="*/ 2 w 49"/>
                    <a:gd name="T35" fmla="*/ 22 h 2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208"/>
                    <a:gd name="T56" fmla="*/ 49 w 49"/>
                    <a:gd name="T57" fmla="*/ 208 h 2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208">
                      <a:moveTo>
                        <a:pt x="11" y="144"/>
                      </a:moveTo>
                      <a:cubicBezTo>
                        <a:pt x="12" y="122"/>
                        <a:pt x="12" y="101"/>
                        <a:pt x="16" y="79"/>
                      </a:cubicBezTo>
                      <a:cubicBezTo>
                        <a:pt x="17" y="64"/>
                        <a:pt x="31" y="16"/>
                        <a:pt x="38" y="7"/>
                      </a:cubicBezTo>
                      <a:cubicBezTo>
                        <a:pt x="47" y="0"/>
                        <a:pt x="42" y="20"/>
                        <a:pt x="46" y="33"/>
                      </a:cubicBezTo>
                      <a:cubicBezTo>
                        <a:pt x="47" y="60"/>
                        <a:pt x="49" y="85"/>
                        <a:pt x="47" y="112"/>
                      </a:cubicBezTo>
                      <a:cubicBezTo>
                        <a:pt x="46" y="142"/>
                        <a:pt x="45" y="171"/>
                        <a:pt x="43" y="201"/>
                      </a:cubicBezTo>
                      <a:cubicBezTo>
                        <a:pt x="42" y="180"/>
                        <a:pt x="42" y="164"/>
                        <a:pt x="38" y="144"/>
                      </a:cubicBezTo>
                      <a:cubicBezTo>
                        <a:pt x="36" y="119"/>
                        <a:pt x="39" y="93"/>
                        <a:pt x="32" y="69"/>
                      </a:cubicBezTo>
                      <a:cubicBezTo>
                        <a:pt x="32" y="64"/>
                        <a:pt x="32" y="59"/>
                        <a:pt x="31" y="55"/>
                      </a:cubicBezTo>
                      <a:cubicBezTo>
                        <a:pt x="30" y="53"/>
                        <a:pt x="29" y="58"/>
                        <a:pt x="29" y="60"/>
                      </a:cubicBezTo>
                      <a:cubicBezTo>
                        <a:pt x="26" y="71"/>
                        <a:pt x="30" y="62"/>
                        <a:pt x="26" y="70"/>
                      </a:cubicBezTo>
                      <a:cubicBezTo>
                        <a:pt x="25" y="82"/>
                        <a:pt x="23" y="93"/>
                        <a:pt x="20" y="105"/>
                      </a:cubicBezTo>
                      <a:cubicBezTo>
                        <a:pt x="19" y="117"/>
                        <a:pt x="18" y="130"/>
                        <a:pt x="14" y="141"/>
                      </a:cubicBezTo>
                      <a:cubicBezTo>
                        <a:pt x="13" y="149"/>
                        <a:pt x="13" y="154"/>
                        <a:pt x="8" y="160"/>
                      </a:cubicBezTo>
                      <a:cubicBezTo>
                        <a:pt x="7" y="166"/>
                        <a:pt x="4" y="169"/>
                        <a:pt x="2" y="174"/>
                      </a:cubicBezTo>
                      <a:cubicBezTo>
                        <a:pt x="3" y="178"/>
                        <a:pt x="4" y="182"/>
                        <a:pt x="4" y="186"/>
                      </a:cubicBezTo>
                      <a:cubicBezTo>
                        <a:pt x="5" y="192"/>
                        <a:pt x="0" y="208"/>
                        <a:pt x="5" y="204"/>
                      </a:cubicBezTo>
                      <a:cubicBezTo>
                        <a:pt x="10" y="200"/>
                        <a:pt x="11" y="161"/>
                        <a:pt x="11" y="154"/>
                      </a:cubicBezTo>
                    </a:path>
                  </a:pathLst>
                </a:custGeom>
                <a:solidFill>
                  <a:srgbClr val="4B3017"/>
                </a:solidFill>
                <a:ln w="12700">
                  <a:noFill/>
                  <a:round/>
                  <a:headEnd/>
                  <a:tailEnd/>
                </a:ln>
              </p:spPr>
              <p:txBody>
                <a:bodyPr lIns="45720" tIns="46800" rIns="45720" bIns="46800" anchor="ctr"/>
                <a:lstStyle/>
                <a:p>
                  <a:endParaRPr lang="en-US"/>
                </a:p>
              </p:txBody>
            </p:sp>
          </p:grpSp>
          <p:grpSp>
            <p:nvGrpSpPr>
              <p:cNvPr id="673266" name="Group 383"/>
              <p:cNvGrpSpPr>
                <a:grpSpLocks/>
              </p:cNvGrpSpPr>
              <p:nvPr/>
            </p:nvGrpSpPr>
            <p:grpSpPr bwMode="auto">
              <a:xfrm>
                <a:off x="2495" y="2814"/>
                <a:ext cx="147" cy="285"/>
                <a:chOff x="601" y="4150"/>
                <a:chExt cx="147" cy="285"/>
              </a:xfrm>
            </p:grpSpPr>
            <p:sp>
              <p:nvSpPr>
                <p:cNvPr id="673152" name="Freeform 384"/>
                <p:cNvSpPr>
                  <a:spLocks/>
                </p:cNvSpPr>
                <p:nvPr/>
              </p:nvSpPr>
              <p:spPr bwMode="gray">
                <a:xfrm>
                  <a:off x="671" y="4270"/>
                  <a:ext cx="63" cy="149"/>
                </a:xfrm>
                <a:custGeom>
                  <a:avLst/>
                  <a:gdLst>
                    <a:gd name="T0" fmla="*/ 4 w 165"/>
                    <a:gd name="T1" fmla="*/ 0 h 388"/>
                    <a:gd name="T2" fmla="*/ 2 w 165"/>
                    <a:gd name="T3" fmla="*/ 12 h 388"/>
                    <a:gd name="T4" fmla="*/ 2 w 165"/>
                    <a:gd name="T5" fmla="*/ 17 h 388"/>
                    <a:gd name="T6" fmla="*/ 1 w 165"/>
                    <a:gd name="T7" fmla="*/ 29 h 388"/>
                    <a:gd name="T8" fmla="*/ 1 w 165"/>
                    <a:gd name="T9" fmla="*/ 55 h 388"/>
                    <a:gd name="T10" fmla="*/ 3 w 165"/>
                    <a:gd name="T11" fmla="*/ 55 h 388"/>
                    <a:gd name="T12" fmla="*/ 6 w 165"/>
                    <a:gd name="T13" fmla="*/ 55 h 388"/>
                    <a:gd name="T14" fmla="*/ 9 w 165"/>
                    <a:gd name="T15" fmla="*/ 56 h 388"/>
                    <a:gd name="T16" fmla="*/ 10 w 165"/>
                    <a:gd name="T17" fmla="*/ 52 h 388"/>
                    <a:gd name="T18" fmla="*/ 11 w 165"/>
                    <a:gd name="T19" fmla="*/ 40 h 388"/>
                    <a:gd name="T20" fmla="*/ 11 w 165"/>
                    <a:gd name="T21" fmla="*/ 30 h 388"/>
                    <a:gd name="T22" fmla="*/ 13 w 165"/>
                    <a:gd name="T23" fmla="*/ 36 h 388"/>
                    <a:gd name="T24" fmla="*/ 15 w 165"/>
                    <a:gd name="T25" fmla="*/ 57 h 388"/>
                    <a:gd name="T26" fmla="*/ 19 w 165"/>
                    <a:gd name="T27" fmla="*/ 56 h 388"/>
                    <a:gd name="T28" fmla="*/ 22 w 165"/>
                    <a:gd name="T29" fmla="*/ 57 h 388"/>
                    <a:gd name="T30" fmla="*/ 23 w 165"/>
                    <a:gd name="T31" fmla="*/ 54 h 388"/>
                    <a:gd name="T32" fmla="*/ 23 w 165"/>
                    <a:gd name="T33" fmla="*/ 45 h 388"/>
                    <a:gd name="T34" fmla="*/ 23 w 165"/>
                    <a:gd name="T35" fmla="*/ 32 h 388"/>
                    <a:gd name="T36" fmla="*/ 22 w 165"/>
                    <a:gd name="T37" fmla="*/ 18 h 388"/>
                    <a:gd name="T38" fmla="*/ 22 w 165"/>
                    <a:gd name="T39" fmla="*/ 7 h 388"/>
                    <a:gd name="T40" fmla="*/ 19 w 165"/>
                    <a:gd name="T41" fmla="*/ 2 h 388"/>
                    <a:gd name="T42" fmla="*/ 14 w 165"/>
                    <a:gd name="T43" fmla="*/ 2 h 388"/>
                    <a:gd name="T44" fmla="*/ 6 w 165"/>
                    <a:gd name="T45" fmla="*/ 1 h 388"/>
                    <a:gd name="T46" fmla="*/ 4 w 165"/>
                    <a:gd name="T47" fmla="*/ 0 h 3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5"/>
                    <a:gd name="T73" fmla="*/ 0 h 388"/>
                    <a:gd name="T74" fmla="*/ 165 w 165"/>
                    <a:gd name="T75" fmla="*/ 388 h 3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5" h="388">
                      <a:moveTo>
                        <a:pt x="25" y="0"/>
                      </a:moveTo>
                      <a:cubicBezTo>
                        <a:pt x="20" y="28"/>
                        <a:pt x="16" y="56"/>
                        <a:pt x="13" y="84"/>
                      </a:cubicBezTo>
                      <a:cubicBezTo>
                        <a:pt x="12" y="95"/>
                        <a:pt x="10" y="118"/>
                        <a:pt x="10" y="118"/>
                      </a:cubicBezTo>
                      <a:cubicBezTo>
                        <a:pt x="10" y="141"/>
                        <a:pt x="12" y="172"/>
                        <a:pt x="4" y="196"/>
                      </a:cubicBezTo>
                      <a:cubicBezTo>
                        <a:pt x="0" y="253"/>
                        <a:pt x="5" y="318"/>
                        <a:pt x="6" y="372"/>
                      </a:cubicBezTo>
                      <a:cubicBezTo>
                        <a:pt x="13" y="370"/>
                        <a:pt x="17" y="369"/>
                        <a:pt x="24" y="370"/>
                      </a:cubicBezTo>
                      <a:cubicBezTo>
                        <a:pt x="30" y="373"/>
                        <a:pt x="36" y="375"/>
                        <a:pt x="42" y="376"/>
                      </a:cubicBezTo>
                      <a:cubicBezTo>
                        <a:pt x="48" y="379"/>
                        <a:pt x="54" y="381"/>
                        <a:pt x="60" y="382"/>
                      </a:cubicBezTo>
                      <a:cubicBezTo>
                        <a:pt x="69" y="381"/>
                        <a:pt x="65" y="362"/>
                        <a:pt x="70" y="355"/>
                      </a:cubicBezTo>
                      <a:cubicBezTo>
                        <a:pt x="69" y="328"/>
                        <a:pt x="64" y="299"/>
                        <a:pt x="73" y="273"/>
                      </a:cubicBezTo>
                      <a:cubicBezTo>
                        <a:pt x="73" y="244"/>
                        <a:pt x="72" y="214"/>
                        <a:pt x="79" y="201"/>
                      </a:cubicBezTo>
                      <a:cubicBezTo>
                        <a:pt x="88" y="202"/>
                        <a:pt x="85" y="237"/>
                        <a:pt x="88" y="244"/>
                      </a:cubicBezTo>
                      <a:cubicBezTo>
                        <a:pt x="90" y="274"/>
                        <a:pt x="92" y="337"/>
                        <a:pt x="100" y="388"/>
                      </a:cubicBezTo>
                      <a:cubicBezTo>
                        <a:pt x="111" y="386"/>
                        <a:pt x="121" y="383"/>
                        <a:pt x="132" y="382"/>
                      </a:cubicBezTo>
                      <a:cubicBezTo>
                        <a:pt x="143" y="384"/>
                        <a:pt x="143" y="385"/>
                        <a:pt x="153" y="387"/>
                      </a:cubicBezTo>
                      <a:cubicBezTo>
                        <a:pt x="159" y="382"/>
                        <a:pt x="161" y="373"/>
                        <a:pt x="159" y="366"/>
                      </a:cubicBezTo>
                      <a:cubicBezTo>
                        <a:pt x="165" y="347"/>
                        <a:pt x="160" y="328"/>
                        <a:pt x="157" y="303"/>
                      </a:cubicBezTo>
                      <a:cubicBezTo>
                        <a:pt x="156" y="291"/>
                        <a:pt x="160" y="229"/>
                        <a:pt x="159" y="217"/>
                      </a:cubicBezTo>
                      <a:cubicBezTo>
                        <a:pt x="158" y="180"/>
                        <a:pt x="154" y="150"/>
                        <a:pt x="153" y="126"/>
                      </a:cubicBezTo>
                      <a:cubicBezTo>
                        <a:pt x="155" y="104"/>
                        <a:pt x="158" y="66"/>
                        <a:pt x="150" y="46"/>
                      </a:cubicBezTo>
                      <a:cubicBezTo>
                        <a:pt x="146" y="27"/>
                        <a:pt x="140" y="24"/>
                        <a:pt x="130" y="12"/>
                      </a:cubicBezTo>
                      <a:cubicBezTo>
                        <a:pt x="118" y="11"/>
                        <a:pt x="105" y="11"/>
                        <a:pt x="93" y="10"/>
                      </a:cubicBezTo>
                      <a:cubicBezTo>
                        <a:pt x="77" y="7"/>
                        <a:pt x="61" y="7"/>
                        <a:pt x="45" y="6"/>
                      </a:cubicBezTo>
                      <a:cubicBezTo>
                        <a:pt x="41" y="5"/>
                        <a:pt x="24" y="1"/>
                        <a:pt x="25" y="0"/>
                      </a:cubicBezTo>
                      <a:close/>
                    </a:path>
                  </a:pathLst>
                </a:custGeom>
                <a:solidFill>
                  <a:srgbClr val="B7AA73"/>
                </a:solidFill>
                <a:ln w="12700">
                  <a:noFill/>
                  <a:round/>
                  <a:headEnd/>
                  <a:tailEnd/>
                </a:ln>
              </p:spPr>
              <p:txBody>
                <a:bodyPr lIns="45720" tIns="46800" rIns="45720" bIns="46800" anchor="ctr"/>
                <a:lstStyle/>
                <a:p>
                  <a:endParaRPr lang="en-US"/>
                </a:p>
              </p:txBody>
            </p:sp>
            <p:sp>
              <p:nvSpPr>
                <p:cNvPr id="673153" name="Freeform 385"/>
                <p:cNvSpPr>
                  <a:spLocks/>
                </p:cNvSpPr>
                <p:nvPr/>
              </p:nvSpPr>
              <p:spPr bwMode="gray">
                <a:xfrm>
                  <a:off x="633" y="4190"/>
                  <a:ext cx="99" cy="116"/>
                </a:xfrm>
                <a:custGeom>
                  <a:avLst/>
                  <a:gdLst>
                    <a:gd name="T0" fmla="*/ 23 w 257"/>
                    <a:gd name="T1" fmla="*/ 3 h 303"/>
                    <a:gd name="T2" fmla="*/ 27 w 257"/>
                    <a:gd name="T3" fmla="*/ 2 h 303"/>
                    <a:gd name="T4" fmla="*/ 29 w 257"/>
                    <a:gd name="T5" fmla="*/ 0 h 303"/>
                    <a:gd name="T6" fmla="*/ 31 w 257"/>
                    <a:gd name="T7" fmla="*/ 3 h 303"/>
                    <a:gd name="T8" fmla="*/ 34 w 257"/>
                    <a:gd name="T9" fmla="*/ 5 h 303"/>
                    <a:gd name="T10" fmla="*/ 35 w 257"/>
                    <a:gd name="T11" fmla="*/ 7 h 303"/>
                    <a:gd name="T12" fmla="*/ 37 w 257"/>
                    <a:gd name="T13" fmla="*/ 10 h 303"/>
                    <a:gd name="T14" fmla="*/ 37 w 257"/>
                    <a:gd name="T15" fmla="*/ 21 h 303"/>
                    <a:gd name="T16" fmla="*/ 36 w 257"/>
                    <a:gd name="T17" fmla="*/ 27 h 303"/>
                    <a:gd name="T18" fmla="*/ 38 w 257"/>
                    <a:gd name="T19" fmla="*/ 41 h 303"/>
                    <a:gd name="T20" fmla="*/ 35 w 257"/>
                    <a:gd name="T21" fmla="*/ 43 h 303"/>
                    <a:gd name="T22" fmla="*/ 31 w 257"/>
                    <a:gd name="T23" fmla="*/ 44 h 303"/>
                    <a:gd name="T24" fmla="*/ 28 w 257"/>
                    <a:gd name="T25" fmla="*/ 43 h 303"/>
                    <a:gd name="T26" fmla="*/ 27 w 257"/>
                    <a:gd name="T27" fmla="*/ 41 h 303"/>
                    <a:gd name="T28" fmla="*/ 27 w 257"/>
                    <a:gd name="T29" fmla="*/ 41 h 303"/>
                    <a:gd name="T30" fmla="*/ 22 w 257"/>
                    <a:gd name="T31" fmla="*/ 36 h 303"/>
                    <a:gd name="T32" fmla="*/ 20 w 257"/>
                    <a:gd name="T33" fmla="*/ 33 h 303"/>
                    <a:gd name="T34" fmla="*/ 19 w 257"/>
                    <a:gd name="T35" fmla="*/ 29 h 303"/>
                    <a:gd name="T36" fmla="*/ 17 w 257"/>
                    <a:gd name="T37" fmla="*/ 42 h 303"/>
                    <a:gd name="T38" fmla="*/ 17 w 257"/>
                    <a:gd name="T39" fmla="*/ 44 h 303"/>
                    <a:gd name="T40" fmla="*/ 15 w 257"/>
                    <a:gd name="T41" fmla="*/ 30 h 303"/>
                    <a:gd name="T42" fmla="*/ 14 w 257"/>
                    <a:gd name="T43" fmla="*/ 25 h 303"/>
                    <a:gd name="T44" fmla="*/ 8 w 257"/>
                    <a:gd name="T45" fmla="*/ 27 h 303"/>
                    <a:gd name="T46" fmla="*/ 1 w 257"/>
                    <a:gd name="T47" fmla="*/ 27 h 303"/>
                    <a:gd name="T48" fmla="*/ 1 w 257"/>
                    <a:gd name="T49" fmla="*/ 25 h 303"/>
                    <a:gd name="T50" fmla="*/ 0 w 257"/>
                    <a:gd name="T51" fmla="*/ 21 h 303"/>
                    <a:gd name="T52" fmla="*/ 7 w 257"/>
                    <a:gd name="T53" fmla="*/ 18 h 303"/>
                    <a:gd name="T54" fmla="*/ 9 w 257"/>
                    <a:gd name="T55" fmla="*/ 18 h 303"/>
                    <a:gd name="T56" fmla="*/ 12 w 257"/>
                    <a:gd name="T57" fmla="*/ 16 h 303"/>
                    <a:gd name="T58" fmla="*/ 13 w 257"/>
                    <a:gd name="T59" fmla="*/ 14 h 303"/>
                    <a:gd name="T60" fmla="*/ 16 w 257"/>
                    <a:gd name="T61" fmla="*/ 10 h 303"/>
                    <a:gd name="T62" fmla="*/ 18 w 257"/>
                    <a:gd name="T63" fmla="*/ 6 h 303"/>
                    <a:gd name="T64" fmla="*/ 20 w 257"/>
                    <a:gd name="T65" fmla="*/ 4 h 303"/>
                    <a:gd name="T66" fmla="*/ 23 w 257"/>
                    <a:gd name="T67" fmla="*/ 3 h 3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03"/>
                    <a:gd name="T104" fmla="*/ 257 w 257"/>
                    <a:gd name="T105" fmla="*/ 303 h 3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03">
                      <a:moveTo>
                        <a:pt x="158" y="23"/>
                      </a:moveTo>
                      <a:cubicBezTo>
                        <a:pt x="166" y="19"/>
                        <a:pt x="170" y="13"/>
                        <a:pt x="179" y="11"/>
                      </a:cubicBezTo>
                      <a:cubicBezTo>
                        <a:pt x="184" y="7"/>
                        <a:pt x="188" y="6"/>
                        <a:pt x="191" y="0"/>
                      </a:cubicBezTo>
                      <a:cubicBezTo>
                        <a:pt x="202" y="4"/>
                        <a:pt x="200" y="12"/>
                        <a:pt x="209" y="18"/>
                      </a:cubicBezTo>
                      <a:cubicBezTo>
                        <a:pt x="213" y="25"/>
                        <a:pt x="219" y="27"/>
                        <a:pt x="225" y="32"/>
                      </a:cubicBezTo>
                      <a:cubicBezTo>
                        <a:pt x="227" y="37"/>
                        <a:pt x="231" y="40"/>
                        <a:pt x="233" y="45"/>
                      </a:cubicBezTo>
                      <a:cubicBezTo>
                        <a:pt x="235" y="54"/>
                        <a:pt x="245" y="50"/>
                        <a:pt x="252" y="71"/>
                      </a:cubicBezTo>
                      <a:cubicBezTo>
                        <a:pt x="257" y="84"/>
                        <a:pt x="249" y="119"/>
                        <a:pt x="246" y="140"/>
                      </a:cubicBezTo>
                      <a:cubicBezTo>
                        <a:pt x="249" y="155"/>
                        <a:pt x="246" y="166"/>
                        <a:pt x="245" y="182"/>
                      </a:cubicBezTo>
                      <a:cubicBezTo>
                        <a:pt x="246" y="207"/>
                        <a:pt x="256" y="257"/>
                        <a:pt x="254" y="282"/>
                      </a:cubicBezTo>
                      <a:cubicBezTo>
                        <a:pt x="223" y="262"/>
                        <a:pt x="250" y="290"/>
                        <a:pt x="234" y="293"/>
                      </a:cubicBezTo>
                      <a:cubicBezTo>
                        <a:pt x="229" y="289"/>
                        <a:pt x="230" y="296"/>
                        <a:pt x="210" y="299"/>
                      </a:cubicBezTo>
                      <a:cubicBezTo>
                        <a:pt x="201" y="298"/>
                        <a:pt x="196" y="297"/>
                        <a:pt x="188" y="293"/>
                      </a:cubicBezTo>
                      <a:cubicBezTo>
                        <a:pt x="187" y="290"/>
                        <a:pt x="185" y="278"/>
                        <a:pt x="183" y="276"/>
                      </a:cubicBezTo>
                      <a:cubicBezTo>
                        <a:pt x="182" y="275"/>
                        <a:pt x="180" y="278"/>
                        <a:pt x="179" y="278"/>
                      </a:cubicBezTo>
                      <a:cubicBezTo>
                        <a:pt x="173" y="273"/>
                        <a:pt x="165" y="263"/>
                        <a:pt x="147" y="243"/>
                      </a:cubicBezTo>
                      <a:cubicBezTo>
                        <a:pt x="146" y="236"/>
                        <a:pt x="142" y="230"/>
                        <a:pt x="138" y="224"/>
                      </a:cubicBezTo>
                      <a:cubicBezTo>
                        <a:pt x="136" y="216"/>
                        <a:pt x="133" y="208"/>
                        <a:pt x="129" y="201"/>
                      </a:cubicBezTo>
                      <a:cubicBezTo>
                        <a:pt x="132" y="233"/>
                        <a:pt x="131" y="260"/>
                        <a:pt x="117" y="288"/>
                      </a:cubicBezTo>
                      <a:cubicBezTo>
                        <a:pt x="116" y="293"/>
                        <a:pt x="114" y="298"/>
                        <a:pt x="113" y="303"/>
                      </a:cubicBezTo>
                      <a:cubicBezTo>
                        <a:pt x="110" y="291"/>
                        <a:pt x="99" y="256"/>
                        <a:pt x="98" y="204"/>
                      </a:cubicBezTo>
                      <a:cubicBezTo>
                        <a:pt x="98" y="196"/>
                        <a:pt x="96" y="182"/>
                        <a:pt x="95" y="167"/>
                      </a:cubicBezTo>
                      <a:cubicBezTo>
                        <a:pt x="81" y="186"/>
                        <a:pt x="80" y="178"/>
                        <a:pt x="53" y="182"/>
                      </a:cubicBezTo>
                      <a:cubicBezTo>
                        <a:pt x="26" y="181"/>
                        <a:pt x="24" y="184"/>
                        <a:pt x="5" y="182"/>
                      </a:cubicBezTo>
                      <a:cubicBezTo>
                        <a:pt x="2" y="176"/>
                        <a:pt x="5" y="175"/>
                        <a:pt x="6" y="168"/>
                      </a:cubicBezTo>
                      <a:cubicBezTo>
                        <a:pt x="5" y="161"/>
                        <a:pt x="3" y="153"/>
                        <a:pt x="0" y="146"/>
                      </a:cubicBezTo>
                      <a:cubicBezTo>
                        <a:pt x="7" y="118"/>
                        <a:pt x="18" y="129"/>
                        <a:pt x="48" y="125"/>
                      </a:cubicBezTo>
                      <a:cubicBezTo>
                        <a:pt x="53" y="123"/>
                        <a:pt x="56" y="120"/>
                        <a:pt x="62" y="119"/>
                      </a:cubicBezTo>
                      <a:cubicBezTo>
                        <a:pt x="67" y="115"/>
                        <a:pt x="73" y="115"/>
                        <a:pt x="80" y="111"/>
                      </a:cubicBezTo>
                      <a:cubicBezTo>
                        <a:pt x="84" y="106"/>
                        <a:pt x="83" y="101"/>
                        <a:pt x="86" y="96"/>
                      </a:cubicBezTo>
                      <a:cubicBezTo>
                        <a:pt x="93" y="86"/>
                        <a:pt x="102" y="78"/>
                        <a:pt x="107" y="66"/>
                      </a:cubicBezTo>
                      <a:cubicBezTo>
                        <a:pt x="109" y="57"/>
                        <a:pt x="116" y="51"/>
                        <a:pt x="119" y="42"/>
                      </a:cubicBezTo>
                      <a:cubicBezTo>
                        <a:pt x="120" y="34"/>
                        <a:pt x="126" y="31"/>
                        <a:pt x="134" y="29"/>
                      </a:cubicBezTo>
                      <a:cubicBezTo>
                        <a:pt x="142" y="23"/>
                        <a:pt x="148" y="18"/>
                        <a:pt x="158" y="23"/>
                      </a:cubicBezTo>
                      <a:close/>
                    </a:path>
                  </a:pathLst>
                </a:custGeom>
                <a:solidFill>
                  <a:srgbClr val="406084"/>
                </a:solidFill>
                <a:ln w="12700">
                  <a:noFill/>
                  <a:round/>
                  <a:headEnd/>
                  <a:tailEnd/>
                </a:ln>
              </p:spPr>
              <p:txBody>
                <a:bodyPr lIns="45720" tIns="46800" rIns="45720" bIns="46800" anchor="ctr"/>
                <a:lstStyle/>
                <a:p>
                  <a:endParaRPr lang="en-US"/>
                </a:p>
              </p:txBody>
            </p:sp>
            <p:sp>
              <p:nvSpPr>
                <p:cNvPr id="673154" name="Freeform 386"/>
                <p:cNvSpPr>
                  <a:spLocks/>
                </p:cNvSpPr>
                <p:nvPr/>
              </p:nvSpPr>
              <p:spPr bwMode="gray">
                <a:xfrm>
                  <a:off x="676" y="4154"/>
                  <a:ext cx="34" cy="47"/>
                </a:xfrm>
                <a:custGeom>
                  <a:avLst/>
                  <a:gdLst>
                    <a:gd name="T0" fmla="*/ 2 w 89"/>
                    <a:gd name="T1" fmla="*/ 1 h 124"/>
                    <a:gd name="T2" fmla="*/ 0 w 89"/>
                    <a:gd name="T3" fmla="*/ 4 h 124"/>
                    <a:gd name="T4" fmla="*/ 0 w 89"/>
                    <a:gd name="T5" fmla="*/ 6 h 124"/>
                    <a:gd name="T6" fmla="*/ 1 w 89"/>
                    <a:gd name="T7" fmla="*/ 8 h 124"/>
                    <a:gd name="T8" fmla="*/ 0 w 89"/>
                    <a:gd name="T9" fmla="*/ 11 h 124"/>
                    <a:gd name="T10" fmla="*/ 2 w 89"/>
                    <a:gd name="T11" fmla="*/ 12 h 124"/>
                    <a:gd name="T12" fmla="*/ 6 w 89"/>
                    <a:gd name="T13" fmla="*/ 16 h 124"/>
                    <a:gd name="T14" fmla="*/ 11 w 89"/>
                    <a:gd name="T15" fmla="*/ 14 h 124"/>
                    <a:gd name="T16" fmla="*/ 13 w 89"/>
                    <a:gd name="T17" fmla="*/ 10 h 124"/>
                    <a:gd name="T18" fmla="*/ 12 w 89"/>
                    <a:gd name="T19" fmla="*/ 6 h 124"/>
                    <a:gd name="T20" fmla="*/ 10 w 89"/>
                    <a:gd name="T21" fmla="*/ 2 h 124"/>
                    <a:gd name="T22" fmla="*/ 6 w 89"/>
                    <a:gd name="T23" fmla="*/ 0 h 124"/>
                    <a:gd name="T24" fmla="*/ 2 w 89"/>
                    <a:gd name="T25" fmla="*/ 1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4"/>
                    <a:gd name="T41" fmla="*/ 89 w 89"/>
                    <a:gd name="T42" fmla="*/ 124 h 1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4">
                      <a:moveTo>
                        <a:pt x="14" y="9"/>
                      </a:moveTo>
                      <a:cubicBezTo>
                        <a:pt x="10" y="15"/>
                        <a:pt x="6" y="20"/>
                        <a:pt x="3" y="27"/>
                      </a:cubicBezTo>
                      <a:cubicBezTo>
                        <a:pt x="2" y="32"/>
                        <a:pt x="3" y="35"/>
                        <a:pt x="2" y="40"/>
                      </a:cubicBezTo>
                      <a:cubicBezTo>
                        <a:pt x="4" y="49"/>
                        <a:pt x="3" y="46"/>
                        <a:pt x="8" y="54"/>
                      </a:cubicBezTo>
                      <a:cubicBezTo>
                        <a:pt x="4" y="59"/>
                        <a:pt x="1" y="69"/>
                        <a:pt x="0" y="75"/>
                      </a:cubicBezTo>
                      <a:cubicBezTo>
                        <a:pt x="2" y="84"/>
                        <a:pt x="6" y="79"/>
                        <a:pt x="11" y="81"/>
                      </a:cubicBezTo>
                      <a:cubicBezTo>
                        <a:pt x="14" y="101"/>
                        <a:pt x="24" y="111"/>
                        <a:pt x="44" y="112"/>
                      </a:cubicBezTo>
                      <a:cubicBezTo>
                        <a:pt x="51" y="124"/>
                        <a:pt x="67" y="105"/>
                        <a:pt x="75" y="99"/>
                      </a:cubicBezTo>
                      <a:cubicBezTo>
                        <a:pt x="81" y="90"/>
                        <a:pt x="84" y="80"/>
                        <a:pt x="89" y="70"/>
                      </a:cubicBezTo>
                      <a:cubicBezTo>
                        <a:pt x="88" y="62"/>
                        <a:pt x="88" y="53"/>
                        <a:pt x="84" y="45"/>
                      </a:cubicBezTo>
                      <a:cubicBezTo>
                        <a:pt x="81" y="29"/>
                        <a:pt x="84" y="16"/>
                        <a:pt x="66" y="12"/>
                      </a:cubicBezTo>
                      <a:cubicBezTo>
                        <a:pt x="58" y="8"/>
                        <a:pt x="47" y="4"/>
                        <a:pt x="39" y="3"/>
                      </a:cubicBezTo>
                      <a:cubicBezTo>
                        <a:pt x="34" y="0"/>
                        <a:pt x="17" y="4"/>
                        <a:pt x="14" y="9"/>
                      </a:cubicBezTo>
                      <a:close/>
                    </a:path>
                  </a:pathLst>
                </a:custGeom>
                <a:solidFill>
                  <a:srgbClr val="7E5C2E"/>
                </a:solidFill>
                <a:ln w="12700">
                  <a:noFill/>
                  <a:round/>
                  <a:headEnd/>
                  <a:tailEnd/>
                </a:ln>
              </p:spPr>
              <p:txBody>
                <a:bodyPr lIns="45720" tIns="46800" rIns="45720" bIns="46800" anchor="ctr"/>
                <a:lstStyle/>
                <a:p>
                  <a:endParaRPr lang="en-US"/>
                </a:p>
              </p:txBody>
            </p:sp>
            <p:sp>
              <p:nvSpPr>
                <p:cNvPr id="673155" name="Freeform 387"/>
                <p:cNvSpPr>
                  <a:spLocks/>
                </p:cNvSpPr>
                <p:nvPr/>
              </p:nvSpPr>
              <p:spPr bwMode="gray">
                <a:xfrm>
                  <a:off x="676" y="4150"/>
                  <a:ext cx="39" cy="38"/>
                </a:xfrm>
                <a:custGeom>
                  <a:avLst/>
                  <a:gdLst>
                    <a:gd name="T0" fmla="*/ 1 w 101"/>
                    <a:gd name="T1" fmla="*/ 2 h 99"/>
                    <a:gd name="T2" fmla="*/ 0 w 101"/>
                    <a:gd name="T3" fmla="*/ 4 h 99"/>
                    <a:gd name="T4" fmla="*/ 2 w 101"/>
                    <a:gd name="T5" fmla="*/ 5 h 99"/>
                    <a:gd name="T6" fmla="*/ 5 w 101"/>
                    <a:gd name="T7" fmla="*/ 3 h 99"/>
                    <a:gd name="T8" fmla="*/ 7 w 101"/>
                    <a:gd name="T9" fmla="*/ 3 h 99"/>
                    <a:gd name="T10" fmla="*/ 7 w 101"/>
                    <a:gd name="T11" fmla="*/ 6 h 99"/>
                    <a:gd name="T12" fmla="*/ 8 w 101"/>
                    <a:gd name="T13" fmla="*/ 8 h 99"/>
                    <a:gd name="T14" fmla="*/ 8 w 101"/>
                    <a:gd name="T15" fmla="*/ 11 h 99"/>
                    <a:gd name="T16" fmla="*/ 10 w 101"/>
                    <a:gd name="T17" fmla="*/ 10 h 99"/>
                    <a:gd name="T18" fmla="*/ 9 w 101"/>
                    <a:gd name="T19" fmla="*/ 13 h 99"/>
                    <a:gd name="T20" fmla="*/ 12 w 101"/>
                    <a:gd name="T21" fmla="*/ 14 h 99"/>
                    <a:gd name="T22" fmla="*/ 14 w 101"/>
                    <a:gd name="T23" fmla="*/ 14 h 99"/>
                    <a:gd name="T24" fmla="*/ 15 w 101"/>
                    <a:gd name="T25" fmla="*/ 12 h 99"/>
                    <a:gd name="T26" fmla="*/ 14 w 101"/>
                    <a:gd name="T27" fmla="*/ 4 h 99"/>
                    <a:gd name="T28" fmla="*/ 11 w 101"/>
                    <a:gd name="T29" fmla="*/ 1 h 99"/>
                    <a:gd name="T30" fmla="*/ 5 w 101"/>
                    <a:gd name="T31" fmla="*/ 1 h 99"/>
                    <a:gd name="T32" fmla="*/ 2 w 101"/>
                    <a:gd name="T33" fmla="*/ 2 h 99"/>
                    <a:gd name="T34" fmla="*/ 1 w 101"/>
                    <a:gd name="T35" fmla="*/ 3 h 99"/>
                    <a:gd name="T36" fmla="*/ 1 w 101"/>
                    <a:gd name="T37" fmla="*/ 2 h 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
                    <a:gd name="T58" fmla="*/ 0 h 99"/>
                    <a:gd name="T59" fmla="*/ 101 w 101"/>
                    <a:gd name="T60" fmla="*/ 99 h 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 h="99">
                      <a:moveTo>
                        <a:pt x="9" y="14"/>
                      </a:moveTo>
                      <a:cubicBezTo>
                        <a:pt x="5" y="19"/>
                        <a:pt x="2" y="20"/>
                        <a:pt x="0" y="26"/>
                      </a:cubicBezTo>
                      <a:cubicBezTo>
                        <a:pt x="3" y="35"/>
                        <a:pt x="4" y="34"/>
                        <a:pt x="12" y="30"/>
                      </a:cubicBezTo>
                      <a:cubicBezTo>
                        <a:pt x="16" y="24"/>
                        <a:pt x="23" y="21"/>
                        <a:pt x="30" y="20"/>
                      </a:cubicBezTo>
                      <a:cubicBezTo>
                        <a:pt x="36" y="21"/>
                        <a:pt x="42" y="23"/>
                        <a:pt x="48" y="24"/>
                      </a:cubicBezTo>
                      <a:cubicBezTo>
                        <a:pt x="52" y="31"/>
                        <a:pt x="50" y="33"/>
                        <a:pt x="45" y="39"/>
                      </a:cubicBezTo>
                      <a:cubicBezTo>
                        <a:pt x="44" y="46"/>
                        <a:pt x="50" y="49"/>
                        <a:pt x="53" y="56"/>
                      </a:cubicBezTo>
                      <a:cubicBezTo>
                        <a:pt x="50" y="63"/>
                        <a:pt x="47" y="70"/>
                        <a:pt x="56" y="72"/>
                      </a:cubicBezTo>
                      <a:cubicBezTo>
                        <a:pt x="60" y="67"/>
                        <a:pt x="61" y="65"/>
                        <a:pt x="68" y="66"/>
                      </a:cubicBezTo>
                      <a:cubicBezTo>
                        <a:pt x="74" y="76"/>
                        <a:pt x="71" y="82"/>
                        <a:pt x="62" y="89"/>
                      </a:cubicBezTo>
                      <a:cubicBezTo>
                        <a:pt x="67" y="90"/>
                        <a:pt x="72" y="92"/>
                        <a:pt x="77" y="93"/>
                      </a:cubicBezTo>
                      <a:cubicBezTo>
                        <a:pt x="82" y="97"/>
                        <a:pt x="84" y="99"/>
                        <a:pt x="90" y="96"/>
                      </a:cubicBezTo>
                      <a:cubicBezTo>
                        <a:pt x="92" y="91"/>
                        <a:pt x="95" y="87"/>
                        <a:pt x="98" y="83"/>
                      </a:cubicBezTo>
                      <a:cubicBezTo>
                        <a:pt x="101" y="67"/>
                        <a:pt x="100" y="44"/>
                        <a:pt x="93" y="29"/>
                      </a:cubicBezTo>
                      <a:cubicBezTo>
                        <a:pt x="91" y="18"/>
                        <a:pt x="83" y="10"/>
                        <a:pt x="72" y="8"/>
                      </a:cubicBezTo>
                      <a:cubicBezTo>
                        <a:pt x="61" y="0"/>
                        <a:pt x="48" y="4"/>
                        <a:pt x="35" y="6"/>
                      </a:cubicBezTo>
                      <a:cubicBezTo>
                        <a:pt x="28" y="9"/>
                        <a:pt x="22" y="10"/>
                        <a:pt x="15" y="14"/>
                      </a:cubicBezTo>
                      <a:cubicBezTo>
                        <a:pt x="15" y="14"/>
                        <a:pt x="6" y="21"/>
                        <a:pt x="6" y="20"/>
                      </a:cubicBezTo>
                      <a:cubicBezTo>
                        <a:pt x="5" y="18"/>
                        <a:pt x="8" y="16"/>
                        <a:pt x="9" y="14"/>
                      </a:cubicBezTo>
                      <a:close/>
                    </a:path>
                  </a:pathLst>
                </a:custGeom>
                <a:solidFill>
                  <a:schemeClr val="tx2"/>
                </a:solidFill>
                <a:ln w="12700">
                  <a:noFill/>
                  <a:round/>
                  <a:headEnd/>
                  <a:tailEnd/>
                </a:ln>
              </p:spPr>
              <p:txBody>
                <a:bodyPr lIns="45720" tIns="46800" rIns="45720" bIns="46800" anchor="ctr"/>
                <a:lstStyle/>
                <a:p>
                  <a:endParaRPr lang="en-US"/>
                </a:p>
              </p:txBody>
            </p:sp>
            <p:sp>
              <p:nvSpPr>
                <p:cNvPr id="673156" name="Freeform 388"/>
                <p:cNvSpPr>
                  <a:spLocks/>
                </p:cNvSpPr>
                <p:nvPr/>
              </p:nvSpPr>
              <p:spPr bwMode="gray">
                <a:xfrm>
                  <a:off x="688" y="4184"/>
                  <a:ext cx="20" cy="32"/>
                </a:xfrm>
                <a:custGeom>
                  <a:avLst/>
                  <a:gdLst>
                    <a:gd name="T0" fmla="*/ 8 w 53"/>
                    <a:gd name="T1" fmla="*/ 2 h 84"/>
                    <a:gd name="T2" fmla="*/ 3 w 53"/>
                    <a:gd name="T3" fmla="*/ 5 h 84"/>
                    <a:gd name="T4" fmla="*/ 1 w 53"/>
                    <a:gd name="T5" fmla="*/ 8 h 84"/>
                    <a:gd name="T6" fmla="*/ 0 w 53"/>
                    <a:gd name="T7" fmla="*/ 10 h 84"/>
                    <a:gd name="T8" fmla="*/ 1 w 53"/>
                    <a:gd name="T9" fmla="*/ 10 h 84"/>
                    <a:gd name="T10" fmla="*/ 2 w 53"/>
                    <a:gd name="T11" fmla="*/ 8 h 84"/>
                    <a:gd name="T12" fmla="*/ 3 w 53"/>
                    <a:gd name="T13" fmla="*/ 5 h 84"/>
                    <a:gd name="T14" fmla="*/ 7 w 53"/>
                    <a:gd name="T15" fmla="*/ 1 h 84"/>
                    <a:gd name="T16" fmla="*/ 8 w 53"/>
                    <a:gd name="T17" fmla="*/ 1 h 84"/>
                    <a:gd name="T18" fmla="*/ 8 w 53"/>
                    <a:gd name="T19" fmla="*/ 2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84"/>
                    <a:gd name="T32" fmla="*/ 53 w 53"/>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84">
                      <a:moveTo>
                        <a:pt x="53" y="12"/>
                      </a:moveTo>
                      <a:cubicBezTo>
                        <a:pt x="51" y="23"/>
                        <a:pt x="34" y="30"/>
                        <a:pt x="25" y="36"/>
                      </a:cubicBezTo>
                      <a:cubicBezTo>
                        <a:pt x="21" y="43"/>
                        <a:pt x="13" y="50"/>
                        <a:pt x="8" y="57"/>
                      </a:cubicBezTo>
                      <a:cubicBezTo>
                        <a:pt x="7" y="63"/>
                        <a:pt x="4" y="66"/>
                        <a:pt x="2" y="71"/>
                      </a:cubicBezTo>
                      <a:cubicBezTo>
                        <a:pt x="0" y="84"/>
                        <a:pt x="2" y="72"/>
                        <a:pt x="4" y="68"/>
                      </a:cubicBezTo>
                      <a:cubicBezTo>
                        <a:pt x="5" y="62"/>
                        <a:pt x="7" y="59"/>
                        <a:pt x="10" y="54"/>
                      </a:cubicBezTo>
                      <a:cubicBezTo>
                        <a:pt x="11" y="46"/>
                        <a:pt x="11" y="34"/>
                        <a:pt x="19" y="32"/>
                      </a:cubicBezTo>
                      <a:cubicBezTo>
                        <a:pt x="33" y="25"/>
                        <a:pt x="42" y="23"/>
                        <a:pt x="49" y="8"/>
                      </a:cubicBezTo>
                      <a:cubicBezTo>
                        <a:pt x="50" y="3"/>
                        <a:pt x="50" y="0"/>
                        <a:pt x="52" y="8"/>
                      </a:cubicBezTo>
                      <a:cubicBezTo>
                        <a:pt x="53" y="12"/>
                        <a:pt x="53" y="17"/>
                        <a:pt x="53" y="12"/>
                      </a:cubicBezTo>
                      <a:close/>
                    </a:path>
                  </a:pathLst>
                </a:custGeom>
                <a:solidFill>
                  <a:srgbClr val="DEE3E6"/>
                </a:solidFill>
                <a:ln w="12700">
                  <a:noFill/>
                  <a:round/>
                  <a:headEnd/>
                  <a:tailEnd/>
                </a:ln>
              </p:spPr>
              <p:txBody>
                <a:bodyPr lIns="45720" tIns="46800" rIns="45720" bIns="46800" anchor="ctr"/>
                <a:lstStyle/>
                <a:p>
                  <a:endParaRPr lang="en-US"/>
                </a:p>
              </p:txBody>
            </p:sp>
            <p:sp>
              <p:nvSpPr>
                <p:cNvPr id="673157" name="Freeform 389"/>
                <p:cNvSpPr>
                  <a:spLocks/>
                </p:cNvSpPr>
                <p:nvPr/>
              </p:nvSpPr>
              <p:spPr bwMode="gray">
                <a:xfrm>
                  <a:off x="626" y="4239"/>
                  <a:ext cx="12" cy="17"/>
                </a:xfrm>
                <a:custGeom>
                  <a:avLst/>
                  <a:gdLst>
                    <a:gd name="T0" fmla="*/ 5 w 29"/>
                    <a:gd name="T1" fmla="*/ 1 h 44"/>
                    <a:gd name="T2" fmla="*/ 1 w 29"/>
                    <a:gd name="T3" fmla="*/ 2 h 44"/>
                    <a:gd name="T4" fmla="*/ 4 w 29"/>
                    <a:gd name="T5" fmla="*/ 6 h 44"/>
                    <a:gd name="T6" fmla="*/ 5 w 29"/>
                    <a:gd name="T7" fmla="*/ 5 h 44"/>
                    <a:gd name="T8" fmla="*/ 5 w 29"/>
                    <a:gd name="T9" fmla="*/ 1 h 44"/>
                    <a:gd name="T10" fmla="*/ 0 60000 65536"/>
                    <a:gd name="T11" fmla="*/ 0 60000 65536"/>
                    <a:gd name="T12" fmla="*/ 0 60000 65536"/>
                    <a:gd name="T13" fmla="*/ 0 60000 65536"/>
                    <a:gd name="T14" fmla="*/ 0 60000 65536"/>
                    <a:gd name="T15" fmla="*/ 0 w 29"/>
                    <a:gd name="T16" fmla="*/ 0 h 44"/>
                    <a:gd name="T17" fmla="*/ 29 w 29"/>
                    <a:gd name="T18" fmla="*/ 44 h 44"/>
                  </a:gdLst>
                  <a:ahLst/>
                  <a:cxnLst>
                    <a:cxn ang="T10">
                      <a:pos x="T0" y="T1"/>
                    </a:cxn>
                    <a:cxn ang="T11">
                      <a:pos x="T2" y="T3"/>
                    </a:cxn>
                    <a:cxn ang="T12">
                      <a:pos x="T4" y="T5"/>
                    </a:cxn>
                    <a:cxn ang="T13">
                      <a:pos x="T6" y="T7"/>
                    </a:cxn>
                    <a:cxn ang="T14">
                      <a:pos x="T8" y="T9"/>
                    </a:cxn>
                  </a:cxnLst>
                  <a:rect l="T15" t="T16" r="T17" b="T18"/>
                  <a:pathLst>
                    <a:path w="29" h="44">
                      <a:moveTo>
                        <a:pt x="26" y="6"/>
                      </a:moveTo>
                      <a:cubicBezTo>
                        <a:pt x="13" y="0"/>
                        <a:pt x="12" y="7"/>
                        <a:pt x="8" y="16"/>
                      </a:cubicBezTo>
                      <a:cubicBezTo>
                        <a:pt x="7" y="39"/>
                        <a:pt x="0" y="44"/>
                        <a:pt x="22" y="42"/>
                      </a:cubicBezTo>
                      <a:cubicBezTo>
                        <a:pt x="28" y="39"/>
                        <a:pt x="28" y="37"/>
                        <a:pt x="29" y="31"/>
                      </a:cubicBezTo>
                      <a:cubicBezTo>
                        <a:pt x="27" y="17"/>
                        <a:pt x="28" y="25"/>
                        <a:pt x="26" y="6"/>
                      </a:cubicBezTo>
                      <a:close/>
                    </a:path>
                  </a:pathLst>
                </a:custGeom>
                <a:solidFill>
                  <a:srgbClr val="DEE3E6"/>
                </a:solidFill>
                <a:ln w="12700">
                  <a:noFill/>
                  <a:round/>
                  <a:headEnd/>
                  <a:tailEnd/>
                </a:ln>
              </p:spPr>
              <p:txBody>
                <a:bodyPr lIns="45720" tIns="46800" rIns="45720" bIns="46800" anchor="ctr"/>
                <a:lstStyle/>
                <a:p>
                  <a:endParaRPr lang="en-US"/>
                </a:p>
              </p:txBody>
            </p:sp>
            <p:sp>
              <p:nvSpPr>
                <p:cNvPr id="673158" name="Freeform 390"/>
                <p:cNvSpPr>
                  <a:spLocks/>
                </p:cNvSpPr>
                <p:nvPr/>
              </p:nvSpPr>
              <p:spPr bwMode="gray">
                <a:xfrm>
                  <a:off x="706" y="4299"/>
                  <a:ext cx="19" cy="7"/>
                </a:xfrm>
                <a:custGeom>
                  <a:avLst/>
                  <a:gdLst>
                    <a:gd name="T0" fmla="*/ 1 w 50"/>
                    <a:gd name="T1" fmla="*/ 2 h 17"/>
                    <a:gd name="T2" fmla="*/ 5 w 50"/>
                    <a:gd name="T3" fmla="*/ 1 h 17"/>
                    <a:gd name="T4" fmla="*/ 6 w 50"/>
                    <a:gd name="T5" fmla="*/ 2 h 17"/>
                    <a:gd name="T6" fmla="*/ 3 w 50"/>
                    <a:gd name="T7" fmla="*/ 3 h 17"/>
                    <a:gd name="T8" fmla="*/ 1 w 50"/>
                    <a:gd name="T9" fmla="*/ 2 h 17"/>
                    <a:gd name="T10" fmla="*/ 1 w 50"/>
                    <a:gd name="T11" fmla="*/ 2 h 17"/>
                    <a:gd name="T12" fmla="*/ 0 60000 65536"/>
                    <a:gd name="T13" fmla="*/ 0 60000 65536"/>
                    <a:gd name="T14" fmla="*/ 0 60000 65536"/>
                    <a:gd name="T15" fmla="*/ 0 60000 65536"/>
                    <a:gd name="T16" fmla="*/ 0 60000 65536"/>
                    <a:gd name="T17" fmla="*/ 0 60000 65536"/>
                    <a:gd name="T18" fmla="*/ 0 w 50"/>
                    <a:gd name="T19" fmla="*/ 0 h 17"/>
                    <a:gd name="T20" fmla="*/ 50 w 5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0" h="17">
                      <a:moveTo>
                        <a:pt x="6" y="9"/>
                      </a:moveTo>
                      <a:cubicBezTo>
                        <a:pt x="16" y="15"/>
                        <a:pt x="25" y="10"/>
                        <a:pt x="35" y="8"/>
                      </a:cubicBezTo>
                      <a:cubicBezTo>
                        <a:pt x="39" y="6"/>
                        <a:pt x="50" y="0"/>
                        <a:pt x="42" y="12"/>
                      </a:cubicBezTo>
                      <a:cubicBezTo>
                        <a:pt x="38" y="17"/>
                        <a:pt x="23" y="17"/>
                        <a:pt x="23" y="17"/>
                      </a:cubicBezTo>
                      <a:cubicBezTo>
                        <a:pt x="7" y="14"/>
                        <a:pt x="0" y="14"/>
                        <a:pt x="5" y="9"/>
                      </a:cubicBezTo>
                      <a:cubicBezTo>
                        <a:pt x="6" y="8"/>
                        <a:pt x="14" y="14"/>
                        <a:pt x="6" y="9"/>
                      </a:cubicBezTo>
                      <a:close/>
                    </a:path>
                  </a:pathLst>
                </a:custGeom>
                <a:solidFill>
                  <a:srgbClr val="DEE3E6"/>
                </a:solidFill>
                <a:ln w="12700">
                  <a:noFill/>
                  <a:round/>
                  <a:headEnd/>
                  <a:tailEnd/>
                </a:ln>
              </p:spPr>
              <p:txBody>
                <a:bodyPr lIns="45720" tIns="46800" rIns="45720" bIns="46800" anchor="ctr"/>
                <a:lstStyle/>
                <a:p>
                  <a:endParaRPr lang="en-US"/>
                </a:p>
              </p:txBody>
            </p:sp>
            <p:sp>
              <p:nvSpPr>
                <p:cNvPr id="673159" name="Freeform 391"/>
                <p:cNvSpPr>
                  <a:spLocks/>
                </p:cNvSpPr>
                <p:nvPr/>
              </p:nvSpPr>
              <p:spPr bwMode="gray">
                <a:xfrm>
                  <a:off x="678" y="4264"/>
                  <a:ext cx="14" cy="21"/>
                </a:xfrm>
                <a:custGeom>
                  <a:avLst/>
                  <a:gdLst>
                    <a:gd name="T0" fmla="*/ 2 w 36"/>
                    <a:gd name="T1" fmla="*/ 0 h 56"/>
                    <a:gd name="T2" fmla="*/ 4 w 36"/>
                    <a:gd name="T3" fmla="*/ 7 h 56"/>
                    <a:gd name="T4" fmla="*/ 4 w 36"/>
                    <a:gd name="T5" fmla="*/ 7 h 56"/>
                    <a:gd name="T6" fmla="*/ 2 w 36"/>
                    <a:gd name="T7" fmla="*/ 0 h 56"/>
                    <a:gd name="T8" fmla="*/ 0 60000 65536"/>
                    <a:gd name="T9" fmla="*/ 0 60000 65536"/>
                    <a:gd name="T10" fmla="*/ 0 60000 65536"/>
                    <a:gd name="T11" fmla="*/ 0 60000 65536"/>
                    <a:gd name="T12" fmla="*/ 0 w 36"/>
                    <a:gd name="T13" fmla="*/ 0 h 56"/>
                    <a:gd name="T14" fmla="*/ 36 w 36"/>
                    <a:gd name="T15" fmla="*/ 56 h 56"/>
                  </a:gdLst>
                  <a:ahLst/>
                  <a:cxnLst>
                    <a:cxn ang="T8">
                      <a:pos x="T0" y="T1"/>
                    </a:cxn>
                    <a:cxn ang="T9">
                      <a:pos x="T2" y="T3"/>
                    </a:cxn>
                    <a:cxn ang="T10">
                      <a:pos x="T4" y="T5"/>
                    </a:cxn>
                    <a:cxn ang="T11">
                      <a:pos x="T6" y="T7"/>
                    </a:cxn>
                  </a:cxnLst>
                  <a:rect l="T12" t="T13" r="T14" b="T15"/>
                  <a:pathLst>
                    <a:path w="36" h="56">
                      <a:moveTo>
                        <a:pt x="10" y="0"/>
                      </a:moveTo>
                      <a:cubicBezTo>
                        <a:pt x="11" y="21"/>
                        <a:pt x="0" y="44"/>
                        <a:pt x="22" y="48"/>
                      </a:cubicBezTo>
                      <a:cubicBezTo>
                        <a:pt x="26" y="50"/>
                        <a:pt x="36" y="56"/>
                        <a:pt x="29" y="47"/>
                      </a:cubicBezTo>
                      <a:cubicBezTo>
                        <a:pt x="19" y="29"/>
                        <a:pt x="11" y="0"/>
                        <a:pt x="10" y="0"/>
                      </a:cubicBezTo>
                      <a:close/>
                    </a:path>
                  </a:pathLst>
                </a:custGeom>
                <a:solidFill>
                  <a:srgbClr val="DEE3E6"/>
                </a:solidFill>
                <a:ln w="12700">
                  <a:noFill/>
                  <a:round/>
                  <a:headEnd/>
                  <a:tailEnd/>
                </a:ln>
              </p:spPr>
              <p:txBody>
                <a:bodyPr lIns="45720" tIns="46800" rIns="45720" bIns="46800" anchor="ctr"/>
                <a:lstStyle/>
                <a:p>
                  <a:endParaRPr lang="en-US"/>
                </a:p>
              </p:txBody>
            </p:sp>
            <p:sp>
              <p:nvSpPr>
                <p:cNvPr id="673160" name="Freeform 392"/>
                <p:cNvSpPr>
                  <a:spLocks/>
                </p:cNvSpPr>
                <p:nvPr/>
              </p:nvSpPr>
              <p:spPr bwMode="gray">
                <a:xfrm>
                  <a:off x="653" y="4411"/>
                  <a:ext cx="42" cy="18"/>
                </a:xfrm>
                <a:custGeom>
                  <a:avLst/>
                  <a:gdLst>
                    <a:gd name="T0" fmla="*/ 12 w 107"/>
                    <a:gd name="T1" fmla="*/ 1 h 48"/>
                    <a:gd name="T2" fmla="*/ 10 w 107"/>
                    <a:gd name="T3" fmla="*/ 0 h 48"/>
                    <a:gd name="T4" fmla="*/ 7 w 107"/>
                    <a:gd name="T5" fmla="*/ 1 h 48"/>
                    <a:gd name="T6" fmla="*/ 4 w 107"/>
                    <a:gd name="T7" fmla="*/ 2 h 48"/>
                    <a:gd name="T8" fmla="*/ 3 w 107"/>
                    <a:gd name="T9" fmla="*/ 6 h 48"/>
                    <a:gd name="T10" fmla="*/ 9 w 107"/>
                    <a:gd name="T11" fmla="*/ 6 h 48"/>
                    <a:gd name="T12" fmla="*/ 12 w 107"/>
                    <a:gd name="T13" fmla="*/ 5 h 48"/>
                    <a:gd name="T14" fmla="*/ 15 w 107"/>
                    <a:gd name="T15" fmla="*/ 4 h 48"/>
                    <a:gd name="T16" fmla="*/ 16 w 107"/>
                    <a:gd name="T17" fmla="*/ 2 h 48"/>
                    <a:gd name="T18" fmla="*/ 16 w 107"/>
                    <a:gd name="T19" fmla="*/ 1 h 48"/>
                    <a:gd name="T20" fmla="*/ 14 w 107"/>
                    <a:gd name="T21" fmla="*/ 1 h 48"/>
                    <a:gd name="T22" fmla="*/ 12 w 107"/>
                    <a:gd name="T23" fmla="*/ 1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7"/>
                    <a:gd name="T37" fmla="*/ 0 h 48"/>
                    <a:gd name="T38" fmla="*/ 107 w 107"/>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7" h="48">
                      <a:moveTo>
                        <a:pt x="79" y="7"/>
                      </a:moveTo>
                      <a:cubicBezTo>
                        <a:pt x="75" y="1"/>
                        <a:pt x="70" y="1"/>
                        <a:pt x="63" y="0"/>
                      </a:cubicBezTo>
                      <a:cubicBezTo>
                        <a:pt x="56" y="1"/>
                        <a:pt x="53" y="3"/>
                        <a:pt x="48" y="7"/>
                      </a:cubicBezTo>
                      <a:cubicBezTo>
                        <a:pt x="44" y="14"/>
                        <a:pt x="30" y="15"/>
                        <a:pt x="22" y="16"/>
                      </a:cubicBezTo>
                      <a:cubicBezTo>
                        <a:pt x="0" y="30"/>
                        <a:pt x="13" y="41"/>
                        <a:pt x="18" y="45"/>
                      </a:cubicBezTo>
                      <a:cubicBezTo>
                        <a:pt x="39" y="48"/>
                        <a:pt x="46" y="44"/>
                        <a:pt x="58" y="42"/>
                      </a:cubicBezTo>
                      <a:cubicBezTo>
                        <a:pt x="65" y="38"/>
                        <a:pt x="69" y="32"/>
                        <a:pt x="78" y="31"/>
                      </a:cubicBezTo>
                      <a:cubicBezTo>
                        <a:pt x="87" y="33"/>
                        <a:pt x="88" y="32"/>
                        <a:pt x="96" y="30"/>
                      </a:cubicBezTo>
                      <a:cubicBezTo>
                        <a:pt x="102" y="26"/>
                        <a:pt x="105" y="23"/>
                        <a:pt x="106" y="16"/>
                      </a:cubicBezTo>
                      <a:cubicBezTo>
                        <a:pt x="106" y="14"/>
                        <a:pt x="107" y="10"/>
                        <a:pt x="105" y="9"/>
                      </a:cubicBezTo>
                      <a:cubicBezTo>
                        <a:pt x="100" y="6"/>
                        <a:pt x="88" y="6"/>
                        <a:pt x="88" y="6"/>
                      </a:cubicBezTo>
                      <a:cubicBezTo>
                        <a:pt x="85" y="6"/>
                        <a:pt x="79" y="7"/>
                        <a:pt x="79" y="7"/>
                      </a:cubicBezTo>
                      <a:close/>
                    </a:path>
                  </a:pathLst>
                </a:custGeom>
                <a:solidFill>
                  <a:schemeClr val="tx2"/>
                </a:solidFill>
                <a:ln w="12700">
                  <a:noFill/>
                  <a:round/>
                  <a:headEnd/>
                  <a:tailEnd/>
                </a:ln>
              </p:spPr>
              <p:txBody>
                <a:bodyPr lIns="45720" tIns="46800" rIns="45720" bIns="46800" anchor="ctr"/>
                <a:lstStyle/>
                <a:p>
                  <a:endParaRPr lang="en-US"/>
                </a:p>
              </p:txBody>
            </p:sp>
            <p:sp>
              <p:nvSpPr>
                <p:cNvPr id="673161" name="Freeform 393"/>
                <p:cNvSpPr>
                  <a:spLocks/>
                </p:cNvSpPr>
                <p:nvPr/>
              </p:nvSpPr>
              <p:spPr bwMode="gray">
                <a:xfrm>
                  <a:off x="706" y="4416"/>
                  <a:ext cx="26" cy="19"/>
                </a:xfrm>
                <a:custGeom>
                  <a:avLst/>
                  <a:gdLst>
                    <a:gd name="T0" fmla="*/ 8 w 69"/>
                    <a:gd name="T1" fmla="*/ 1 h 50"/>
                    <a:gd name="T2" fmla="*/ 6 w 69"/>
                    <a:gd name="T3" fmla="*/ 0 h 50"/>
                    <a:gd name="T4" fmla="*/ 2 w 69"/>
                    <a:gd name="T5" fmla="*/ 2 h 50"/>
                    <a:gd name="T6" fmla="*/ 0 w 69"/>
                    <a:gd name="T7" fmla="*/ 4 h 50"/>
                    <a:gd name="T8" fmla="*/ 4 w 69"/>
                    <a:gd name="T9" fmla="*/ 7 h 50"/>
                    <a:gd name="T10" fmla="*/ 9 w 69"/>
                    <a:gd name="T11" fmla="*/ 6 h 50"/>
                    <a:gd name="T12" fmla="*/ 10 w 69"/>
                    <a:gd name="T13" fmla="*/ 2 h 50"/>
                    <a:gd name="T14" fmla="*/ 9 w 69"/>
                    <a:gd name="T15" fmla="*/ 0 h 50"/>
                    <a:gd name="T16" fmla="*/ 8 w 69"/>
                    <a:gd name="T17" fmla="*/ 1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50"/>
                    <a:gd name="T29" fmla="*/ 69 w 69"/>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50">
                      <a:moveTo>
                        <a:pt x="57" y="7"/>
                      </a:moveTo>
                      <a:cubicBezTo>
                        <a:pt x="53" y="4"/>
                        <a:pt x="49" y="3"/>
                        <a:pt x="44" y="1"/>
                      </a:cubicBezTo>
                      <a:cubicBezTo>
                        <a:pt x="30" y="3"/>
                        <a:pt x="26" y="3"/>
                        <a:pt x="15" y="10"/>
                      </a:cubicBezTo>
                      <a:cubicBezTo>
                        <a:pt x="14" y="17"/>
                        <a:pt x="7" y="21"/>
                        <a:pt x="3" y="27"/>
                      </a:cubicBezTo>
                      <a:cubicBezTo>
                        <a:pt x="0" y="45"/>
                        <a:pt x="17" y="47"/>
                        <a:pt x="27" y="49"/>
                      </a:cubicBezTo>
                      <a:cubicBezTo>
                        <a:pt x="48" y="48"/>
                        <a:pt x="47" y="50"/>
                        <a:pt x="60" y="42"/>
                      </a:cubicBezTo>
                      <a:cubicBezTo>
                        <a:pt x="64" y="29"/>
                        <a:pt x="67" y="24"/>
                        <a:pt x="69" y="13"/>
                      </a:cubicBezTo>
                      <a:cubicBezTo>
                        <a:pt x="68" y="5"/>
                        <a:pt x="69" y="0"/>
                        <a:pt x="60" y="3"/>
                      </a:cubicBezTo>
                      <a:cubicBezTo>
                        <a:pt x="59" y="4"/>
                        <a:pt x="57" y="7"/>
                        <a:pt x="57" y="7"/>
                      </a:cubicBezTo>
                      <a:close/>
                    </a:path>
                  </a:pathLst>
                </a:custGeom>
                <a:solidFill>
                  <a:schemeClr val="tx2"/>
                </a:solidFill>
                <a:ln w="12700">
                  <a:noFill/>
                  <a:round/>
                  <a:headEnd/>
                  <a:tailEnd/>
                </a:ln>
              </p:spPr>
              <p:txBody>
                <a:bodyPr lIns="45720" tIns="46800" rIns="45720" bIns="46800" anchor="ctr"/>
                <a:lstStyle/>
                <a:p>
                  <a:endParaRPr lang="en-US"/>
                </a:p>
              </p:txBody>
            </p:sp>
            <p:sp>
              <p:nvSpPr>
                <p:cNvPr id="673162" name="Freeform 394"/>
                <p:cNvSpPr>
                  <a:spLocks/>
                </p:cNvSpPr>
                <p:nvPr/>
              </p:nvSpPr>
              <p:spPr bwMode="gray">
                <a:xfrm>
                  <a:off x="686" y="4308"/>
                  <a:ext cx="62" cy="59"/>
                </a:xfrm>
                <a:custGeom>
                  <a:avLst/>
                  <a:gdLst>
                    <a:gd name="T0" fmla="*/ 14 w 162"/>
                    <a:gd name="T1" fmla="*/ 0 h 154"/>
                    <a:gd name="T2" fmla="*/ 9 w 162"/>
                    <a:gd name="T3" fmla="*/ 1 h 154"/>
                    <a:gd name="T4" fmla="*/ 7 w 162"/>
                    <a:gd name="T5" fmla="*/ 4 h 154"/>
                    <a:gd name="T6" fmla="*/ 2 w 162"/>
                    <a:gd name="T7" fmla="*/ 6 h 154"/>
                    <a:gd name="T8" fmla="*/ 0 w 162"/>
                    <a:gd name="T9" fmla="*/ 8 h 154"/>
                    <a:gd name="T10" fmla="*/ 1 w 162"/>
                    <a:gd name="T11" fmla="*/ 21 h 154"/>
                    <a:gd name="T12" fmla="*/ 6 w 162"/>
                    <a:gd name="T13" fmla="*/ 23 h 154"/>
                    <a:gd name="T14" fmla="*/ 20 w 162"/>
                    <a:gd name="T15" fmla="*/ 18 h 154"/>
                    <a:gd name="T16" fmla="*/ 23 w 162"/>
                    <a:gd name="T17" fmla="*/ 13 h 154"/>
                    <a:gd name="T18" fmla="*/ 23 w 162"/>
                    <a:gd name="T19" fmla="*/ 3 h 154"/>
                    <a:gd name="T20" fmla="*/ 17 w 162"/>
                    <a:gd name="T21" fmla="*/ 2 h 154"/>
                    <a:gd name="T22" fmla="*/ 14 w 162"/>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2"/>
                    <a:gd name="T37" fmla="*/ 0 h 154"/>
                    <a:gd name="T38" fmla="*/ 162 w 162"/>
                    <a:gd name="T39" fmla="*/ 154 h 1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2" h="154">
                      <a:moveTo>
                        <a:pt x="93" y="0"/>
                      </a:moveTo>
                      <a:cubicBezTo>
                        <a:pt x="74" y="2"/>
                        <a:pt x="79" y="5"/>
                        <a:pt x="60" y="6"/>
                      </a:cubicBezTo>
                      <a:cubicBezTo>
                        <a:pt x="48" y="10"/>
                        <a:pt x="52" y="22"/>
                        <a:pt x="45" y="28"/>
                      </a:cubicBezTo>
                      <a:cubicBezTo>
                        <a:pt x="38" y="32"/>
                        <a:pt x="26" y="36"/>
                        <a:pt x="13" y="39"/>
                      </a:cubicBezTo>
                      <a:cubicBezTo>
                        <a:pt x="6" y="43"/>
                        <a:pt x="4" y="40"/>
                        <a:pt x="3" y="57"/>
                      </a:cubicBezTo>
                      <a:cubicBezTo>
                        <a:pt x="2" y="74"/>
                        <a:pt x="0" y="125"/>
                        <a:pt x="7" y="141"/>
                      </a:cubicBezTo>
                      <a:cubicBezTo>
                        <a:pt x="7" y="148"/>
                        <a:pt x="25" y="151"/>
                        <a:pt x="43" y="154"/>
                      </a:cubicBezTo>
                      <a:cubicBezTo>
                        <a:pt x="63" y="150"/>
                        <a:pt x="119" y="127"/>
                        <a:pt x="138" y="120"/>
                      </a:cubicBezTo>
                      <a:cubicBezTo>
                        <a:pt x="157" y="110"/>
                        <a:pt x="155" y="108"/>
                        <a:pt x="159" y="91"/>
                      </a:cubicBezTo>
                      <a:cubicBezTo>
                        <a:pt x="162" y="63"/>
                        <a:pt x="160" y="57"/>
                        <a:pt x="160" y="18"/>
                      </a:cubicBezTo>
                      <a:cubicBezTo>
                        <a:pt x="159" y="8"/>
                        <a:pt x="126" y="8"/>
                        <a:pt x="114" y="10"/>
                      </a:cubicBezTo>
                      <a:cubicBezTo>
                        <a:pt x="108" y="5"/>
                        <a:pt x="105" y="0"/>
                        <a:pt x="93" y="0"/>
                      </a:cubicBezTo>
                      <a:close/>
                    </a:path>
                  </a:pathLst>
                </a:custGeom>
                <a:solidFill>
                  <a:schemeClr val="tx2"/>
                </a:solidFill>
                <a:ln w="12700">
                  <a:noFill/>
                  <a:round/>
                  <a:headEnd/>
                  <a:tailEnd/>
                </a:ln>
              </p:spPr>
              <p:txBody>
                <a:bodyPr lIns="45720" tIns="46800" rIns="45720" bIns="46800" anchor="ctr"/>
                <a:lstStyle/>
                <a:p>
                  <a:endParaRPr lang="en-US"/>
                </a:p>
              </p:txBody>
            </p:sp>
            <p:sp>
              <p:nvSpPr>
                <p:cNvPr id="673163" name="Freeform 395"/>
                <p:cNvSpPr>
                  <a:spLocks/>
                </p:cNvSpPr>
                <p:nvPr/>
              </p:nvSpPr>
              <p:spPr bwMode="gray">
                <a:xfrm>
                  <a:off x="705" y="4303"/>
                  <a:ext cx="21" cy="21"/>
                </a:xfrm>
                <a:custGeom>
                  <a:avLst/>
                  <a:gdLst>
                    <a:gd name="T0" fmla="*/ 1 w 55"/>
                    <a:gd name="T1" fmla="*/ 0 h 53"/>
                    <a:gd name="T2" fmla="*/ 5 w 55"/>
                    <a:gd name="T3" fmla="*/ 1 h 53"/>
                    <a:gd name="T4" fmla="*/ 8 w 55"/>
                    <a:gd name="T5" fmla="*/ 4 h 53"/>
                    <a:gd name="T6" fmla="*/ 2 w 55"/>
                    <a:gd name="T7" fmla="*/ 6 h 53"/>
                    <a:gd name="T8" fmla="*/ 1 w 55"/>
                    <a:gd name="T9" fmla="*/ 5 h 53"/>
                    <a:gd name="T10" fmla="*/ 0 w 55"/>
                    <a:gd name="T11" fmla="*/ 2 h 53"/>
                    <a:gd name="T12" fmla="*/ 1 w 55"/>
                    <a:gd name="T13" fmla="*/ 0 h 53"/>
                    <a:gd name="T14" fmla="*/ 0 60000 65536"/>
                    <a:gd name="T15" fmla="*/ 0 60000 65536"/>
                    <a:gd name="T16" fmla="*/ 0 60000 65536"/>
                    <a:gd name="T17" fmla="*/ 0 60000 65536"/>
                    <a:gd name="T18" fmla="*/ 0 60000 65536"/>
                    <a:gd name="T19" fmla="*/ 0 60000 65536"/>
                    <a:gd name="T20" fmla="*/ 0 60000 65536"/>
                    <a:gd name="T21" fmla="*/ 0 w 55"/>
                    <a:gd name="T22" fmla="*/ 0 h 53"/>
                    <a:gd name="T23" fmla="*/ 55 w 55"/>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53">
                      <a:moveTo>
                        <a:pt x="9" y="2"/>
                      </a:moveTo>
                      <a:cubicBezTo>
                        <a:pt x="19" y="7"/>
                        <a:pt x="24" y="5"/>
                        <a:pt x="36" y="4"/>
                      </a:cubicBezTo>
                      <a:cubicBezTo>
                        <a:pt x="44" y="0"/>
                        <a:pt x="49" y="8"/>
                        <a:pt x="55" y="26"/>
                      </a:cubicBezTo>
                      <a:cubicBezTo>
                        <a:pt x="25" y="53"/>
                        <a:pt x="30" y="39"/>
                        <a:pt x="15" y="41"/>
                      </a:cubicBezTo>
                      <a:cubicBezTo>
                        <a:pt x="8" y="40"/>
                        <a:pt x="6" y="37"/>
                        <a:pt x="9" y="31"/>
                      </a:cubicBezTo>
                      <a:cubicBezTo>
                        <a:pt x="6" y="20"/>
                        <a:pt x="6" y="24"/>
                        <a:pt x="0" y="16"/>
                      </a:cubicBezTo>
                      <a:cubicBezTo>
                        <a:pt x="3" y="11"/>
                        <a:pt x="9" y="2"/>
                        <a:pt x="9" y="2"/>
                      </a:cubicBezTo>
                      <a:close/>
                    </a:path>
                  </a:pathLst>
                </a:custGeom>
                <a:solidFill>
                  <a:srgbClr val="7E5C2E"/>
                </a:solidFill>
                <a:ln w="12700">
                  <a:noFill/>
                  <a:round/>
                  <a:headEnd/>
                  <a:tailEnd/>
                </a:ln>
              </p:spPr>
              <p:txBody>
                <a:bodyPr lIns="45720" tIns="46800" rIns="45720" bIns="46800" anchor="ctr"/>
                <a:lstStyle/>
                <a:p>
                  <a:endParaRPr lang="en-US"/>
                </a:p>
              </p:txBody>
            </p:sp>
            <p:sp>
              <p:nvSpPr>
                <p:cNvPr id="673164" name="Freeform 396"/>
                <p:cNvSpPr>
                  <a:spLocks/>
                </p:cNvSpPr>
                <p:nvPr/>
              </p:nvSpPr>
              <p:spPr bwMode="gray">
                <a:xfrm>
                  <a:off x="601" y="4238"/>
                  <a:ext cx="34" cy="18"/>
                </a:xfrm>
                <a:custGeom>
                  <a:avLst/>
                  <a:gdLst>
                    <a:gd name="T0" fmla="*/ 12 w 87"/>
                    <a:gd name="T1" fmla="*/ 1 h 47"/>
                    <a:gd name="T2" fmla="*/ 9 w 87"/>
                    <a:gd name="T3" fmla="*/ 0 h 47"/>
                    <a:gd name="T4" fmla="*/ 3 w 87"/>
                    <a:gd name="T5" fmla="*/ 1 h 47"/>
                    <a:gd name="T6" fmla="*/ 5 w 87"/>
                    <a:gd name="T7" fmla="*/ 2 h 47"/>
                    <a:gd name="T8" fmla="*/ 6 w 87"/>
                    <a:gd name="T9" fmla="*/ 2 h 47"/>
                    <a:gd name="T10" fmla="*/ 5 w 87"/>
                    <a:gd name="T11" fmla="*/ 3 h 47"/>
                    <a:gd name="T12" fmla="*/ 3 w 87"/>
                    <a:gd name="T13" fmla="*/ 4 h 47"/>
                    <a:gd name="T14" fmla="*/ 0 w 87"/>
                    <a:gd name="T15" fmla="*/ 4 h 47"/>
                    <a:gd name="T16" fmla="*/ 4 w 87"/>
                    <a:gd name="T17" fmla="*/ 7 h 47"/>
                    <a:gd name="T18" fmla="*/ 10 w 87"/>
                    <a:gd name="T19" fmla="*/ 6 h 47"/>
                    <a:gd name="T20" fmla="*/ 12 w 87"/>
                    <a:gd name="T21" fmla="*/ 5 h 47"/>
                    <a:gd name="T22" fmla="*/ 13 w 87"/>
                    <a:gd name="T23" fmla="*/ 3 h 47"/>
                    <a:gd name="T24" fmla="*/ 12 w 87"/>
                    <a:gd name="T25" fmla="*/ 1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
                    <a:gd name="T40" fmla="*/ 0 h 47"/>
                    <a:gd name="T41" fmla="*/ 87 w 87"/>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 h="47">
                      <a:moveTo>
                        <a:pt x="76" y="8"/>
                      </a:moveTo>
                      <a:cubicBezTo>
                        <a:pt x="70" y="3"/>
                        <a:pt x="66" y="2"/>
                        <a:pt x="58" y="0"/>
                      </a:cubicBezTo>
                      <a:cubicBezTo>
                        <a:pt x="44" y="2"/>
                        <a:pt x="32" y="5"/>
                        <a:pt x="19" y="8"/>
                      </a:cubicBezTo>
                      <a:cubicBezTo>
                        <a:pt x="22" y="17"/>
                        <a:pt x="25" y="15"/>
                        <a:pt x="33" y="14"/>
                      </a:cubicBezTo>
                      <a:cubicBezTo>
                        <a:pt x="36" y="14"/>
                        <a:pt x="40" y="13"/>
                        <a:pt x="42" y="15"/>
                      </a:cubicBezTo>
                      <a:cubicBezTo>
                        <a:pt x="43" y="16"/>
                        <a:pt x="38" y="16"/>
                        <a:pt x="37" y="17"/>
                      </a:cubicBezTo>
                      <a:cubicBezTo>
                        <a:pt x="30" y="22"/>
                        <a:pt x="28" y="28"/>
                        <a:pt x="18" y="29"/>
                      </a:cubicBezTo>
                      <a:cubicBezTo>
                        <a:pt x="12" y="30"/>
                        <a:pt x="6" y="30"/>
                        <a:pt x="0" y="30"/>
                      </a:cubicBezTo>
                      <a:cubicBezTo>
                        <a:pt x="2" y="46"/>
                        <a:pt x="14" y="44"/>
                        <a:pt x="27" y="47"/>
                      </a:cubicBezTo>
                      <a:cubicBezTo>
                        <a:pt x="40" y="46"/>
                        <a:pt x="51" y="43"/>
                        <a:pt x="63" y="41"/>
                      </a:cubicBezTo>
                      <a:cubicBezTo>
                        <a:pt x="68" y="37"/>
                        <a:pt x="72" y="36"/>
                        <a:pt x="78" y="35"/>
                      </a:cubicBezTo>
                      <a:cubicBezTo>
                        <a:pt x="85" y="31"/>
                        <a:pt x="85" y="28"/>
                        <a:pt x="87" y="20"/>
                      </a:cubicBezTo>
                      <a:cubicBezTo>
                        <a:pt x="84" y="13"/>
                        <a:pt x="82" y="11"/>
                        <a:pt x="76" y="8"/>
                      </a:cubicBezTo>
                      <a:close/>
                    </a:path>
                  </a:pathLst>
                </a:custGeom>
                <a:solidFill>
                  <a:srgbClr val="7E5C2E"/>
                </a:solidFill>
                <a:ln w="12700">
                  <a:noFill/>
                  <a:round/>
                  <a:headEnd/>
                  <a:tailEnd/>
                </a:ln>
              </p:spPr>
              <p:txBody>
                <a:bodyPr lIns="45720" tIns="46800" rIns="45720" bIns="46800" anchor="ctr"/>
                <a:lstStyle/>
                <a:p>
                  <a:endParaRPr lang="en-US"/>
                </a:p>
              </p:txBody>
            </p:sp>
            <p:sp>
              <p:nvSpPr>
                <p:cNvPr id="673165" name="Freeform 397"/>
                <p:cNvSpPr>
                  <a:spLocks/>
                </p:cNvSpPr>
                <p:nvPr/>
              </p:nvSpPr>
              <p:spPr bwMode="gray">
                <a:xfrm>
                  <a:off x="688" y="4313"/>
                  <a:ext cx="58" cy="55"/>
                </a:xfrm>
                <a:custGeom>
                  <a:avLst/>
                  <a:gdLst>
                    <a:gd name="T0" fmla="*/ 22 w 152"/>
                    <a:gd name="T1" fmla="*/ 1 h 143"/>
                    <a:gd name="T2" fmla="*/ 8 w 152"/>
                    <a:gd name="T3" fmla="*/ 6 h 143"/>
                    <a:gd name="T4" fmla="*/ 6 w 152"/>
                    <a:gd name="T5" fmla="*/ 17 h 143"/>
                    <a:gd name="T6" fmla="*/ 5 w 152"/>
                    <a:gd name="T7" fmla="*/ 18 h 143"/>
                    <a:gd name="T8" fmla="*/ 6 w 152"/>
                    <a:gd name="T9" fmla="*/ 7 h 143"/>
                    <a:gd name="T10" fmla="*/ 1 w 152"/>
                    <a:gd name="T11" fmla="*/ 5 h 143"/>
                    <a:gd name="T12" fmla="*/ 1 w 152"/>
                    <a:gd name="T13" fmla="*/ 4 h 143"/>
                    <a:gd name="T14" fmla="*/ 6 w 152"/>
                    <a:gd name="T15" fmla="*/ 5 h 143"/>
                    <a:gd name="T16" fmla="*/ 21 w 152"/>
                    <a:gd name="T17" fmla="*/ 0 h 143"/>
                    <a:gd name="T18" fmla="*/ 22 w 152"/>
                    <a:gd name="T19" fmla="*/ 1 h 1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2"/>
                    <a:gd name="T31" fmla="*/ 0 h 143"/>
                    <a:gd name="T32" fmla="*/ 152 w 152"/>
                    <a:gd name="T33" fmla="*/ 143 h 1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2" h="143">
                      <a:moveTo>
                        <a:pt x="151" y="8"/>
                      </a:moveTo>
                      <a:cubicBezTo>
                        <a:pt x="137" y="14"/>
                        <a:pt x="77" y="33"/>
                        <a:pt x="58" y="38"/>
                      </a:cubicBezTo>
                      <a:cubicBezTo>
                        <a:pt x="42" y="38"/>
                        <a:pt x="46" y="103"/>
                        <a:pt x="43" y="117"/>
                      </a:cubicBezTo>
                      <a:cubicBezTo>
                        <a:pt x="42" y="134"/>
                        <a:pt x="42" y="143"/>
                        <a:pt x="37" y="125"/>
                      </a:cubicBezTo>
                      <a:cubicBezTo>
                        <a:pt x="35" y="114"/>
                        <a:pt x="44" y="59"/>
                        <a:pt x="39" y="44"/>
                      </a:cubicBezTo>
                      <a:cubicBezTo>
                        <a:pt x="34" y="29"/>
                        <a:pt x="11" y="38"/>
                        <a:pt x="6" y="35"/>
                      </a:cubicBezTo>
                      <a:cubicBezTo>
                        <a:pt x="0" y="33"/>
                        <a:pt x="6" y="33"/>
                        <a:pt x="9" y="27"/>
                      </a:cubicBezTo>
                      <a:cubicBezTo>
                        <a:pt x="14" y="30"/>
                        <a:pt x="36" y="33"/>
                        <a:pt x="42" y="35"/>
                      </a:cubicBezTo>
                      <a:cubicBezTo>
                        <a:pt x="66" y="31"/>
                        <a:pt x="127" y="7"/>
                        <a:pt x="145" y="3"/>
                      </a:cubicBezTo>
                      <a:cubicBezTo>
                        <a:pt x="152" y="0"/>
                        <a:pt x="150" y="1"/>
                        <a:pt x="151" y="8"/>
                      </a:cubicBezTo>
                      <a:close/>
                    </a:path>
                  </a:pathLst>
                </a:custGeom>
                <a:solidFill>
                  <a:schemeClr val="accent2"/>
                </a:solidFill>
                <a:ln w="12700">
                  <a:noFill/>
                  <a:round/>
                  <a:headEnd/>
                  <a:tailEnd/>
                </a:ln>
              </p:spPr>
              <p:txBody>
                <a:bodyPr lIns="45720" tIns="46800" rIns="45720" bIns="46800" anchor="ctr"/>
                <a:lstStyle/>
                <a:p>
                  <a:endParaRPr lang="en-US"/>
                </a:p>
              </p:txBody>
            </p:sp>
            <p:sp>
              <p:nvSpPr>
                <p:cNvPr id="673166" name="Freeform 398"/>
                <p:cNvSpPr>
                  <a:spLocks/>
                </p:cNvSpPr>
                <p:nvPr/>
              </p:nvSpPr>
              <p:spPr bwMode="gray">
                <a:xfrm>
                  <a:off x="678" y="4169"/>
                  <a:ext cx="11" cy="9"/>
                </a:xfrm>
                <a:custGeom>
                  <a:avLst/>
                  <a:gdLst>
                    <a:gd name="T0" fmla="*/ 0 w 27"/>
                    <a:gd name="T1" fmla="*/ 1 h 24"/>
                    <a:gd name="T2" fmla="*/ 4 w 27"/>
                    <a:gd name="T3" fmla="*/ 2 h 24"/>
                    <a:gd name="T4" fmla="*/ 4 w 27"/>
                    <a:gd name="T5" fmla="*/ 3 h 24"/>
                    <a:gd name="T6" fmla="*/ 3 w 27"/>
                    <a:gd name="T7" fmla="*/ 3 h 24"/>
                    <a:gd name="T8" fmla="*/ 1 w 27"/>
                    <a:gd name="T9" fmla="*/ 2 h 24"/>
                    <a:gd name="T10" fmla="*/ 0 w 27"/>
                    <a:gd name="T11" fmla="*/ 1 h 24"/>
                    <a:gd name="T12" fmla="*/ 0 60000 65536"/>
                    <a:gd name="T13" fmla="*/ 0 60000 65536"/>
                    <a:gd name="T14" fmla="*/ 0 60000 65536"/>
                    <a:gd name="T15" fmla="*/ 0 60000 65536"/>
                    <a:gd name="T16" fmla="*/ 0 60000 65536"/>
                    <a:gd name="T17" fmla="*/ 0 60000 65536"/>
                    <a:gd name="T18" fmla="*/ 0 w 27"/>
                    <a:gd name="T19" fmla="*/ 0 h 24"/>
                    <a:gd name="T20" fmla="*/ 27 w 27"/>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7" h="24">
                      <a:moveTo>
                        <a:pt x="1" y="6"/>
                      </a:moveTo>
                      <a:cubicBezTo>
                        <a:pt x="9" y="12"/>
                        <a:pt x="20" y="0"/>
                        <a:pt x="26" y="15"/>
                      </a:cubicBezTo>
                      <a:cubicBezTo>
                        <a:pt x="26" y="18"/>
                        <a:pt x="27" y="21"/>
                        <a:pt x="25" y="23"/>
                      </a:cubicBezTo>
                      <a:cubicBezTo>
                        <a:pt x="24" y="24"/>
                        <a:pt x="17" y="18"/>
                        <a:pt x="16" y="18"/>
                      </a:cubicBezTo>
                      <a:cubicBezTo>
                        <a:pt x="12" y="16"/>
                        <a:pt x="8" y="16"/>
                        <a:pt x="4" y="15"/>
                      </a:cubicBezTo>
                      <a:cubicBezTo>
                        <a:pt x="0" y="10"/>
                        <a:pt x="1" y="13"/>
                        <a:pt x="1" y="6"/>
                      </a:cubicBezTo>
                      <a:close/>
                    </a:path>
                  </a:pathLst>
                </a:custGeom>
                <a:solidFill>
                  <a:srgbClr val="624724"/>
                </a:solidFill>
                <a:ln w="12700">
                  <a:noFill/>
                  <a:round/>
                  <a:headEnd/>
                  <a:tailEnd/>
                </a:ln>
              </p:spPr>
              <p:txBody>
                <a:bodyPr lIns="45720" tIns="46800" rIns="45720" bIns="46800" anchor="ctr"/>
                <a:lstStyle/>
                <a:p>
                  <a:endParaRPr lang="en-US"/>
                </a:p>
              </p:txBody>
            </p:sp>
            <p:sp>
              <p:nvSpPr>
                <p:cNvPr id="673167" name="Freeform 399"/>
                <p:cNvSpPr>
                  <a:spLocks/>
                </p:cNvSpPr>
                <p:nvPr/>
              </p:nvSpPr>
              <p:spPr bwMode="gray">
                <a:xfrm>
                  <a:off x="680" y="4279"/>
                  <a:ext cx="21" cy="46"/>
                </a:xfrm>
                <a:custGeom>
                  <a:avLst/>
                  <a:gdLst>
                    <a:gd name="T0" fmla="*/ 1 w 54"/>
                    <a:gd name="T1" fmla="*/ 0 h 118"/>
                    <a:gd name="T2" fmla="*/ 0 w 54"/>
                    <a:gd name="T3" fmla="*/ 6 h 118"/>
                    <a:gd name="T4" fmla="*/ 0 w 54"/>
                    <a:gd name="T5" fmla="*/ 5 h 118"/>
                    <a:gd name="T6" fmla="*/ 1 w 54"/>
                    <a:gd name="T7" fmla="*/ 4 h 118"/>
                    <a:gd name="T8" fmla="*/ 3 w 54"/>
                    <a:gd name="T9" fmla="*/ 5 h 118"/>
                    <a:gd name="T10" fmla="*/ 4 w 54"/>
                    <a:gd name="T11" fmla="*/ 16 h 118"/>
                    <a:gd name="T12" fmla="*/ 5 w 54"/>
                    <a:gd name="T13" fmla="*/ 11 h 118"/>
                    <a:gd name="T14" fmla="*/ 5 w 54"/>
                    <a:gd name="T15" fmla="*/ 16 h 118"/>
                    <a:gd name="T16" fmla="*/ 7 w 54"/>
                    <a:gd name="T17" fmla="*/ 16 h 118"/>
                    <a:gd name="T18" fmla="*/ 7 w 54"/>
                    <a:gd name="T19" fmla="*/ 12 h 118"/>
                    <a:gd name="T20" fmla="*/ 6 w 54"/>
                    <a:gd name="T21" fmla="*/ 8 h 118"/>
                    <a:gd name="T22" fmla="*/ 6 w 54"/>
                    <a:gd name="T23" fmla="*/ 7 h 118"/>
                    <a:gd name="T24" fmla="*/ 7 w 54"/>
                    <a:gd name="T25" fmla="*/ 8 h 118"/>
                    <a:gd name="T26" fmla="*/ 7 w 54"/>
                    <a:gd name="T27" fmla="*/ 7 h 118"/>
                    <a:gd name="T28" fmla="*/ 5 w 54"/>
                    <a:gd name="T29" fmla="*/ 4 h 118"/>
                    <a:gd name="T30" fmla="*/ 3 w 54"/>
                    <a:gd name="T31" fmla="*/ 2 h 118"/>
                    <a:gd name="T32" fmla="*/ 1 w 54"/>
                    <a:gd name="T33" fmla="*/ 0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118"/>
                    <a:gd name="T53" fmla="*/ 54 w 54"/>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118">
                      <a:moveTo>
                        <a:pt x="6" y="0"/>
                      </a:moveTo>
                      <a:cubicBezTo>
                        <a:pt x="4" y="12"/>
                        <a:pt x="0" y="28"/>
                        <a:pt x="0" y="40"/>
                      </a:cubicBezTo>
                      <a:cubicBezTo>
                        <a:pt x="0" y="41"/>
                        <a:pt x="1" y="37"/>
                        <a:pt x="2" y="36"/>
                      </a:cubicBezTo>
                      <a:cubicBezTo>
                        <a:pt x="5" y="31"/>
                        <a:pt x="5" y="31"/>
                        <a:pt x="8" y="27"/>
                      </a:cubicBezTo>
                      <a:cubicBezTo>
                        <a:pt x="16" y="37"/>
                        <a:pt x="11" y="35"/>
                        <a:pt x="20" y="37"/>
                      </a:cubicBezTo>
                      <a:cubicBezTo>
                        <a:pt x="21" y="43"/>
                        <a:pt x="20" y="97"/>
                        <a:pt x="23" y="103"/>
                      </a:cubicBezTo>
                      <a:cubicBezTo>
                        <a:pt x="24" y="109"/>
                        <a:pt x="29" y="67"/>
                        <a:pt x="32" y="73"/>
                      </a:cubicBezTo>
                      <a:cubicBezTo>
                        <a:pt x="33" y="84"/>
                        <a:pt x="35" y="94"/>
                        <a:pt x="36" y="105"/>
                      </a:cubicBezTo>
                      <a:cubicBezTo>
                        <a:pt x="34" y="118"/>
                        <a:pt x="42" y="110"/>
                        <a:pt x="50" y="108"/>
                      </a:cubicBezTo>
                      <a:cubicBezTo>
                        <a:pt x="54" y="101"/>
                        <a:pt x="48" y="89"/>
                        <a:pt x="45" y="81"/>
                      </a:cubicBezTo>
                      <a:cubicBezTo>
                        <a:pt x="44" y="71"/>
                        <a:pt x="42" y="62"/>
                        <a:pt x="41" y="52"/>
                      </a:cubicBezTo>
                      <a:cubicBezTo>
                        <a:pt x="41" y="50"/>
                        <a:pt x="40" y="47"/>
                        <a:pt x="42" y="46"/>
                      </a:cubicBezTo>
                      <a:cubicBezTo>
                        <a:pt x="44" y="45"/>
                        <a:pt x="42" y="51"/>
                        <a:pt x="44" y="51"/>
                      </a:cubicBezTo>
                      <a:cubicBezTo>
                        <a:pt x="46" y="51"/>
                        <a:pt x="45" y="48"/>
                        <a:pt x="45" y="46"/>
                      </a:cubicBezTo>
                      <a:cubicBezTo>
                        <a:pt x="44" y="39"/>
                        <a:pt x="40" y="33"/>
                        <a:pt x="36" y="27"/>
                      </a:cubicBezTo>
                      <a:cubicBezTo>
                        <a:pt x="34" y="18"/>
                        <a:pt x="31" y="11"/>
                        <a:pt x="21" y="9"/>
                      </a:cubicBezTo>
                      <a:cubicBezTo>
                        <a:pt x="15" y="6"/>
                        <a:pt x="10" y="6"/>
                        <a:pt x="6" y="0"/>
                      </a:cubicBezTo>
                      <a:close/>
                    </a:path>
                  </a:pathLst>
                </a:custGeom>
                <a:solidFill>
                  <a:srgbClr val="A89856"/>
                </a:solidFill>
                <a:ln w="12700">
                  <a:noFill/>
                  <a:round/>
                  <a:headEnd/>
                  <a:tailEnd/>
                </a:ln>
              </p:spPr>
              <p:txBody>
                <a:bodyPr lIns="45720" tIns="46800" rIns="45720" bIns="46800" anchor="ctr"/>
                <a:lstStyle/>
                <a:p>
                  <a:endParaRPr lang="en-US"/>
                </a:p>
              </p:txBody>
            </p:sp>
            <p:sp>
              <p:nvSpPr>
                <p:cNvPr id="673168" name="Freeform 400"/>
                <p:cNvSpPr>
                  <a:spLocks/>
                </p:cNvSpPr>
                <p:nvPr/>
              </p:nvSpPr>
              <p:spPr bwMode="gray">
                <a:xfrm>
                  <a:off x="675" y="4365"/>
                  <a:ext cx="25" cy="50"/>
                </a:xfrm>
                <a:custGeom>
                  <a:avLst/>
                  <a:gdLst>
                    <a:gd name="T0" fmla="*/ 10 w 65"/>
                    <a:gd name="T1" fmla="*/ 1 h 129"/>
                    <a:gd name="T2" fmla="*/ 9 w 65"/>
                    <a:gd name="T3" fmla="*/ 8 h 129"/>
                    <a:gd name="T4" fmla="*/ 8 w 65"/>
                    <a:gd name="T5" fmla="*/ 19 h 129"/>
                    <a:gd name="T6" fmla="*/ 3 w 65"/>
                    <a:gd name="T7" fmla="*/ 19 h 129"/>
                    <a:gd name="T8" fmla="*/ 3 w 65"/>
                    <a:gd name="T9" fmla="*/ 17 h 129"/>
                    <a:gd name="T10" fmla="*/ 2 w 65"/>
                    <a:gd name="T11" fmla="*/ 16 h 129"/>
                    <a:gd name="T12" fmla="*/ 5 w 65"/>
                    <a:gd name="T13" fmla="*/ 16 h 129"/>
                    <a:gd name="T14" fmla="*/ 7 w 65"/>
                    <a:gd name="T15" fmla="*/ 13 h 129"/>
                    <a:gd name="T16" fmla="*/ 7 w 65"/>
                    <a:gd name="T17" fmla="*/ 9 h 129"/>
                    <a:gd name="T18" fmla="*/ 7 w 65"/>
                    <a:gd name="T19" fmla="*/ 2 h 129"/>
                    <a:gd name="T20" fmla="*/ 7 w 65"/>
                    <a:gd name="T21" fmla="*/ 0 h 129"/>
                    <a:gd name="T22" fmla="*/ 10 w 65"/>
                    <a:gd name="T23" fmla="*/ 1 h 1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129"/>
                    <a:gd name="T38" fmla="*/ 65 w 65"/>
                    <a:gd name="T39" fmla="*/ 129 h 1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129">
                      <a:moveTo>
                        <a:pt x="64" y="6"/>
                      </a:moveTo>
                      <a:cubicBezTo>
                        <a:pt x="63" y="29"/>
                        <a:pt x="65" y="35"/>
                        <a:pt x="59" y="53"/>
                      </a:cubicBezTo>
                      <a:cubicBezTo>
                        <a:pt x="58" y="78"/>
                        <a:pt x="57" y="104"/>
                        <a:pt x="53" y="129"/>
                      </a:cubicBezTo>
                      <a:cubicBezTo>
                        <a:pt x="43" y="127"/>
                        <a:pt x="34" y="124"/>
                        <a:pt x="23" y="123"/>
                      </a:cubicBezTo>
                      <a:cubicBezTo>
                        <a:pt x="33" y="117"/>
                        <a:pt x="24" y="114"/>
                        <a:pt x="17" y="113"/>
                      </a:cubicBezTo>
                      <a:cubicBezTo>
                        <a:pt x="11" y="110"/>
                        <a:pt x="0" y="112"/>
                        <a:pt x="14" y="108"/>
                      </a:cubicBezTo>
                      <a:cubicBezTo>
                        <a:pt x="34" y="111"/>
                        <a:pt x="27" y="114"/>
                        <a:pt x="37" y="108"/>
                      </a:cubicBezTo>
                      <a:cubicBezTo>
                        <a:pt x="38" y="102"/>
                        <a:pt x="40" y="95"/>
                        <a:pt x="43" y="89"/>
                      </a:cubicBezTo>
                      <a:cubicBezTo>
                        <a:pt x="44" y="78"/>
                        <a:pt x="46" y="68"/>
                        <a:pt x="47" y="57"/>
                      </a:cubicBezTo>
                      <a:cubicBezTo>
                        <a:pt x="47" y="43"/>
                        <a:pt x="47" y="28"/>
                        <a:pt x="46" y="14"/>
                      </a:cubicBezTo>
                      <a:cubicBezTo>
                        <a:pt x="46" y="13"/>
                        <a:pt x="41" y="4"/>
                        <a:pt x="43" y="3"/>
                      </a:cubicBezTo>
                      <a:cubicBezTo>
                        <a:pt x="49" y="0"/>
                        <a:pt x="57" y="7"/>
                        <a:pt x="64" y="6"/>
                      </a:cubicBezTo>
                      <a:close/>
                    </a:path>
                  </a:pathLst>
                </a:custGeom>
                <a:solidFill>
                  <a:srgbClr val="A89856"/>
                </a:solidFill>
                <a:ln w="12700">
                  <a:noFill/>
                  <a:round/>
                  <a:headEnd/>
                  <a:tailEnd/>
                </a:ln>
              </p:spPr>
              <p:txBody>
                <a:bodyPr lIns="45720" tIns="46800" rIns="45720" bIns="46800" anchor="ctr"/>
                <a:lstStyle/>
                <a:p>
                  <a:endParaRPr lang="en-US"/>
                </a:p>
              </p:txBody>
            </p:sp>
            <p:sp>
              <p:nvSpPr>
                <p:cNvPr id="673169" name="Freeform 401"/>
                <p:cNvSpPr>
                  <a:spLocks/>
                </p:cNvSpPr>
                <p:nvPr/>
              </p:nvSpPr>
              <p:spPr bwMode="gray">
                <a:xfrm>
                  <a:off x="712" y="4359"/>
                  <a:ext cx="21" cy="57"/>
                </a:xfrm>
                <a:custGeom>
                  <a:avLst/>
                  <a:gdLst>
                    <a:gd name="T0" fmla="*/ 4 w 54"/>
                    <a:gd name="T1" fmla="*/ 0 h 147"/>
                    <a:gd name="T2" fmla="*/ 5 w 54"/>
                    <a:gd name="T3" fmla="*/ 3 h 147"/>
                    <a:gd name="T4" fmla="*/ 6 w 54"/>
                    <a:gd name="T5" fmla="*/ 12 h 147"/>
                    <a:gd name="T6" fmla="*/ 6 w 54"/>
                    <a:gd name="T7" fmla="*/ 21 h 147"/>
                    <a:gd name="T8" fmla="*/ 5 w 54"/>
                    <a:gd name="T9" fmla="*/ 20 h 147"/>
                    <a:gd name="T10" fmla="*/ 2 w 54"/>
                    <a:gd name="T11" fmla="*/ 19 h 147"/>
                    <a:gd name="T12" fmla="*/ 4 w 54"/>
                    <a:gd name="T13" fmla="*/ 20 h 147"/>
                    <a:gd name="T14" fmla="*/ 7 w 54"/>
                    <a:gd name="T15" fmla="*/ 22 h 147"/>
                    <a:gd name="T16" fmla="*/ 7 w 54"/>
                    <a:gd name="T17" fmla="*/ 16 h 147"/>
                    <a:gd name="T18" fmla="*/ 7 w 54"/>
                    <a:gd name="T19" fmla="*/ 13 h 147"/>
                    <a:gd name="T20" fmla="*/ 7 w 54"/>
                    <a:gd name="T21" fmla="*/ 0 h 147"/>
                    <a:gd name="T22" fmla="*/ 4 w 54"/>
                    <a:gd name="T23" fmla="*/ 0 h 1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47"/>
                    <a:gd name="T38" fmla="*/ 54 w 54"/>
                    <a:gd name="T39" fmla="*/ 147 h 1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47">
                      <a:moveTo>
                        <a:pt x="28" y="3"/>
                      </a:moveTo>
                      <a:cubicBezTo>
                        <a:pt x="30" y="9"/>
                        <a:pt x="31" y="14"/>
                        <a:pt x="33" y="20"/>
                      </a:cubicBezTo>
                      <a:cubicBezTo>
                        <a:pt x="36" y="39"/>
                        <a:pt x="35" y="58"/>
                        <a:pt x="39" y="77"/>
                      </a:cubicBezTo>
                      <a:cubicBezTo>
                        <a:pt x="40" y="95"/>
                        <a:pt x="41" y="123"/>
                        <a:pt x="39" y="140"/>
                      </a:cubicBezTo>
                      <a:cubicBezTo>
                        <a:pt x="39" y="144"/>
                        <a:pt x="34" y="134"/>
                        <a:pt x="31" y="132"/>
                      </a:cubicBezTo>
                      <a:cubicBezTo>
                        <a:pt x="25" y="128"/>
                        <a:pt x="23" y="126"/>
                        <a:pt x="16" y="125"/>
                      </a:cubicBezTo>
                      <a:cubicBezTo>
                        <a:pt x="0" y="127"/>
                        <a:pt x="19" y="131"/>
                        <a:pt x="24" y="132"/>
                      </a:cubicBezTo>
                      <a:cubicBezTo>
                        <a:pt x="31" y="137"/>
                        <a:pt x="38" y="143"/>
                        <a:pt x="45" y="147"/>
                      </a:cubicBezTo>
                      <a:cubicBezTo>
                        <a:pt x="54" y="134"/>
                        <a:pt x="48" y="116"/>
                        <a:pt x="46" y="102"/>
                      </a:cubicBezTo>
                      <a:cubicBezTo>
                        <a:pt x="45" y="96"/>
                        <a:pt x="43" y="84"/>
                        <a:pt x="43" y="84"/>
                      </a:cubicBezTo>
                      <a:cubicBezTo>
                        <a:pt x="41" y="56"/>
                        <a:pt x="40" y="30"/>
                        <a:pt x="43" y="2"/>
                      </a:cubicBezTo>
                      <a:cubicBezTo>
                        <a:pt x="39" y="0"/>
                        <a:pt x="28" y="3"/>
                        <a:pt x="28" y="3"/>
                      </a:cubicBezTo>
                      <a:close/>
                    </a:path>
                  </a:pathLst>
                </a:custGeom>
                <a:solidFill>
                  <a:srgbClr val="A89856"/>
                </a:solidFill>
                <a:ln w="12700">
                  <a:noFill/>
                  <a:round/>
                  <a:headEnd/>
                  <a:tailEnd/>
                </a:ln>
              </p:spPr>
              <p:txBody>
                <a:bodyPr lIns="45720" tIns="46800" rIns="45720" bIns="46800" anchor="ctr"/>
                <a:lstStyle/>
                <a:p>
                  <a:endParaRPr lang="en-US"/>
                </a:p>
              </p:txBody>
            </p:sp>
            <p:sp>
              <p:nvSpPr>
                <p:cNvPr id="673170" name="Freeform 402"/>
                <p:cNvSpPr>
                  <a:spLocks/>
                </p:cNvSpPr>
                <p:nvPr/>
              </p:nvSpPr>
              <p:spPr bwMode="gray">
                <a:xfrm>
                  <a:off x="678" y="4199"/>
                  <a:ext cx="14" cy="85"/>
                </a:xfrm>
                <a:custGeom>
                  <a:avLst/>
                  <a:gdLst>
                    <a:gd name="T0" fmla="*/ 5 w 37"/>
                    <a:gd name="T1" fmla="*/ 0 h 222"/>
                    <a:gd name="T2" fmla="*/ 3 w 37"/>
                    <a:gd name="T3" fmla="*/ 2 h 222"/>
                    <a:gd name="T4" fmla="*/ 3 w 37"/>
                    <a:gd name="T5" fmla="*/ 4 h 222"/>
                    <a:gd name="T6" fmla="*/ 2 w 37"/>
                    <a:gd name="T7" fmla="*/ 7 h 222"/>
                    <a:gd name="T8" fmla="*/ 1 w 37"/>
                    <a:gd name="T9" fmla="*/ 19 h 222"/>
                    <a:gd name="T10" fmla="*/ 1 w 37"/>
                    <a:gd name="T11" fmla="*/ 33 h 222"/>
                    <a:gd name="T12" fmla="*/ 3 w 37"/>
                    <a:gd name="T13" fmla="*/ 30 h 222"/>
                    <a:gd name="T14" fmla="*/ 3 w 37"/>
                    <a:gd name="T15" fmla="*/ 28 h 222"/>
                    <a:gd name="T16" fmla="*/ 2 w 37"/>
                    <a:gd name="T17" fmla="*/ 22 h 222"/>
                    <a:gd name="T18" fmla="*/ 3 w 37"/>
                    <a:gd name="T19" fmla="*/ 13 h 222"/>
                    <a:gd name="T20" fmla="*/ 4 w 37"/>
                    <a:gd name="T21" fmla="*/ 6 h 222"/>
                    <a:gd name="T22" fmla="*/ 5 w 37"/>
                    <a:gd name="T23" fmla="*/ 3 h 222"/>
                    <a:gd name="T24" fmla="*/ 5 w 37"/>
                    <a:gd name="T25" fmla="*/ 1 h 222"/>
                    <a:gd name="T26" fmla="*/ 5 w 37"/>
                    <a:gd name="T27" fmla="*/ 0 h 2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22"/>
                    <a:gd name="T44" fmla="*/ 37 w 37"/>
                    <a:gd name="T45" fmla="*/ 222 h 2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22">
                      <a:moveTo>
                        <a:pt x="36" y="0"/>
                      </a:moveTo>
                      <a:cubicBezTo>
                        <a:pt x="29" y="4"/>
                        <a:pt x="26" y="8"/>
                        <a:pt x="22" y="15"/>
                      </a:cubicBezTo>
                      <a:cubicBezTo>
                        <a:pt x="21" y="21"/>
                        <a:pt x="21" y="25"/>
                        <a:pt x="24" y="30"/>
                      </a:cubicBezTo>
                      <a:cubicBezTo>
                        <a:pt x="22" y="36"/>
                        <a:pt x="19" y="42"/>
                        <a:pt x="16" y="48"/>
                      </a:cubicBezTo>
                      <a:cubicBezTo>
                        <a:pt x="11" y="74"/>
                        <a:pt x="9" y="101"/>
                        <a:pt x="4" y="128"/>
                      </a:cubicBezTo>
                      <a:cubicBezTo>
                        <a:pt x="3" y="161"/>
                        <a:pt x="0" y="190"/>
                        <a:pt x="9" y="222"/>
                      </a:cubicBezTo>
                      <a:cubicBezTo>
                        <a:pt x="10" y="214"/>
                        <a:pt x="13" y="209"/>
                        <a:pt x="18" y="203"/>
                      </a:cubicBezTo>
                      <a:cubicBezTo>
                        <a:pt x="19" y="196"/>
                        <a:pt x="22" y="195"/>
                        <a:pt x="19" y="189"/>
                      </a:cubicBezTo>
                      <a:cubicBezTo>
                        <a:pt x="18" y="176"/>
                        <a:pt x="15" y="162"/>
                        <a:pt x="13" y="149"/>
                      </a:cubicBezTo>
                      <a:cubicBezTo>
                        <a:pt x="14" y="129"/>
                        <a:pt x="14" y="107"/>
                        <a:pt x="18" y="87"/>
                      </a:cubicBezTo>
                      <a:cubicBezTo>
                        <a:pt x="19" y="72"/>
                        <a:pt x="20" y="54"/>
                        <a:pt x="27" y="41"/>
                      </a:cubicBezTo>
                      <a:cubicBezTo>
                        <a:pt x="28" y="35"/>
                        <a:pt x="30" y="29"/>
                        <a:pt x="33" y="23"/>
                      </a:cubicBezTo>
                      <a:cubicBezTo>
                        <a:pt x="34" y="18"/>
                        <a:pt x="36" y="14"/>
                        <a:pt x="37" y="9"/>
                      </a:cubicBezTo>
                      <a:cubicBezTo>
                        <a:pt x="36" y="2"/>
                        <a:pt x="36" y="5"/>
                        <a:pt x="36" y="0"/>
                      </a:cubicBezTo>
                      <a:close/>
                    </a:path>
                  </a:pathLst>
                </a:custGeom>
                <a:solidFill>
                  <a:srgbClr val="CC4E2C"/>
                </a:solidFill>
                <a:ln w="12700">
                  <a:noFill/>
                  <a:round/>
                  <a:headEnd/>
                  <a:tailEnd/>
                </a:ln>
              </p:spPr>
              <p:txBody>
                <a:bodyPr lIns="45720" tIns="46800" rIns="45720" bIns="46800" anchor="ctr"/>
                <a:lstStyle/>
                <a:p>
                  <a:endParaRPr lang="en-US"/>
                </a:p>
              </p:txBody>
            </p:sp>
            <p:sp>
              <p:nvSpPr>
                <p:cNvPr id="673171" name="Freeform 403"/>
                <p:cNvSpPr>
                  <a:spLocks/>
                </p:cNvSpPr>
                <p:nvPr/>
              </p:nvSpPr>
              <p:spPr bwMode="gray">
                <a:xfrm>
                  <a:off x="698" y="4215"/>
                  <a:ext cx="25" cy="88"/>
                </a:xfrm>
                <a:custGeom>
                  <a:avLst/>
                  <a:gdLst>
                    <a:gd name="T0" fmla="*/ 10 w 63"/>
                    <a:gd name="T1" fmla="*/ 0 h 228"/>
                    <a:gd name="T2" fmla="*/ 8 w 63"/>
                    <a:gd name="T3" fmla="*/ 2 h 228"/>
                    <a:gd name="T4" fmla="*/ 6 w 63"/>
                    <a:gd name="T5" fmla="*/ 3 h 228"/>
                    <a:gd name="T6" fmla="*/ 4 w 63"/>
                    <a:gd name="T7" fmla="*/ 6 h 228"/>
                    <a:gd name="T8" fmla="*/ 4 w 63"/>
                    <a:gd name="T9" fmla="*/ 17 h 228"/>
                    <a:gd name="T10" fmla="*/ 4 w 63"/>
                    <a:gd name="T11" fmla="*/ 20 h 228"/>
                    <a:gd name="T12" fmla="*/ 2 w 63"/>
                    <a:gd name="T13" fmla="*/ 26 h 228"/>
                    <a:gd name="T14" fmla="*/ 2 w 63"/>
                    <a:gd name="T15" fmla="*/ 30 h 228"/>
                    <a:gd name="T16" fmla="*/ 3 w 63"/>
                    <a:gd name="T17" fmla="*/ 21 h 228"/>
                    <a:gd name="T18" fmla="*/ 10 w 63"/>
                    <a:gd name="T19" fmla="*/ 0 h 228"/>
                    <a:gd name="T20" fmla="*/ 10 w 63"/>
                    <a:gd name="T21" fmla="*/ 0 h 2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228"/>
                    <a:gd name="T35" fmla="*/ 63 w 63"/>
                    <a:gd name="T36" fmla="*/ 228 h 2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228">
                      <a:moveTo>
                        <a:pt x="63" y="3"/>
                      </a:moveTo>
                      <a:cubicBezTo>
                        <a:pt x="57" y="4"/>
                        <a:pt x="54" y="7"/>
                        <a:pt x="49" y="10"/>
                      </a:cubicBezTo>
                      <a:cubicBezTo>
                        <a:pt x="45" y="16"/>
                        <a:pt x="41" y="17"/>
                        <a:pt x="36" y="21"/>
                      </a:cubicBezTo>
                      <a:cubicBezTo>
                        <a:pt x="33" y="27"/>
                        <a:pt x="26" y="34"/>
                        <a:pt x="22" y="40"/>
                      </a:cubicBezTo>
                      <a:cubicBezTo>
                        <a:pt x="17" y="62"/>
                        <a:pt x="6" y="106"/>
                        <a:pt x="28" y="117"/>
                      </a:cubicBezTo>
                      <a:cubicBezTo>
                        <a:pt x="27" y="123"/>
                        <a:pt x="25" y="130"/>
                        <a:pt x="22" y="136"/>
                      </a:cubicBezTo>
                      <a:cubicBezTo>
                        <a:pt x="19" y="149"/>
                        <a:pt x="15" y="161"/>
                        <a:pt x="13" y="175"/>
                      </a:cubicBezTo>
                      <a:cubicBezTo>
                        <a:pt x="17" y="186"/>
                        <a:pt x="15" y="228"/>
                        <a:pt x="12" y="204"/>
                      </a:cubicBezTo>
                      <a:cubicBezTo>
                        <a:pt x="13" y="177"/>
                        <a:pt x="14" y="163"/>
                        <a:pt x="18" y="139"/>
                      </a:cubicBezTo>
                      <a:cubicBezTo>
                        <a:pt x="15" y="93"/>
                        <a:pt x="0" y="13"/>
                        <a:pt x="63" y="0"/>
                      </a:cubicBezTo>
                      <a:cubicBezTo>
                        <a:pt x="61" y="7"/>
                        <a:pt x="60" y="8"/>
                        <a:pt x="63" y="3"/>
                      </a:cubicBezTo>
                      <a:close/>
                    </a:path>
                  </a:pathLst>
                </a:custGeom>
                <a:solidFill>
                  <a:srgbClr val="375371"/>
                </a:solidFill>
                <a:ln w="12700">
                  <a:noFill/>
                  <a:round/>
                  <a:headEnd/>
                  <a:tailEnd/>
                </a:ln>
              </p:spPr>
              <p:txBody>
                <a:bodyPr lIns="45720" tIns="46800" rIns="45720" bIns="46800" anchor="ctr"/>
                <a:lstStyle/>
                <a:p>
                  <a:endParaRPr lang="en-US"/>
                </a:p>
              </p:txBody>
            </p:sp>
            <p:sp>
              <p:nvSpPr>
                <p:cNvPr id="673172" name="Freeform 404"/>
                <p:cNvSpPr>
                  <a:spLocks/>
                </p:cNvSpPr>
                <p:nvPr/>
              </p:nvSpPr>
              <p:spPr bwMode="gray">
                <a:xfrm>
                  <a:off x="660" y="4213"/>
                  <a:ext cx="18" cy="47"/>
                </a:xfrm>
                <a:custGeom>
                  <a:avLst/>
                  <a:gdLst>
                    <a:gd name="T0" fmla="*/ 7 w 48"/>
                    <a:gd name="T1" fmla="*/ 0 h 123"/>
                    <a:gd name="T2" fmla="*/ 6 w 48"/>
                    <a:gd name="T3" fmla="*/ 3 h 123"/>
                    <a:gd name="T4" fmla="*/ 7 w 48"/>
                    <a:gd name="T5" fmla="*/ 5 h 123"/>
                    <a:gd name="T6" fmla="*/ 5 w 48"/>
                    <a:gd name="T7" fmla="*/ 6 h 123"/>
                    <a:gd name="T8" fmla="*/ 6 w 48"/>
                    <a:gd name="T9" fmla="*/ 9 h 123"/>
                    <a:gd name="T10" fmla="*/ 6 w 48"/>
                    <a:gd name="T11" fmla="*/ 13 h 123"/>
                    <a:gd name="T12" fmla="*/ 6 w 48"/>
                    <a:gd name="T13" fmla="*/ 16 h 123"/>
                    <a:gd name="T14" fmla="*/ 6 w 48"/>
                    <a:gd name="T15" fmla="*/ 15 h 123"/>
                    <a:gd name="T16" fmla="*/ 6 w 48"/>
                    <a:gd name="T17" fmla="*/ 14 h 123"/>
                    <a:gd name="T18" fmla="*/ 5 w 48"/>
                    <a:gd name="T19" fmla="*/ 10 h 123"/>
                    <a:gd name="T20" fmla="*/ 5 w 48"/>
                    <a:gd name="T21" fmla="*/ 7 h 123"/>
                    <a:gd name="T22" fmla="*/ 5 w 48"/>
                    <a:gd name="T23" fmla="*/ 5 h 123"/>
                    <a:gd name="T24" fmla="*/ 3 w 48"/>
                    <a:gd name="T25" fmla="*/ 15 h 123"/>
                    <a:gd name="T26" fmla="*/ 0 w 48"/>
                    <a:gd name="T27" fmla="*/ 18 h 123"/>
                    <a:gd name="T28" fmla="*/ 3 w 48"/>
                    <a:gd name="T29" fmla="*/ 16 h 123"/>
                    <a:gd name="T30" fmla="*/ 3 w 48"/>
                    <a:gd name="T31" fmla="*/ 14 h 123"/>
                    <a:gd name="T32" fmla="*/ 2 w 48"/>
                    <a:gd name="T33" fmla="*/ 11 h 123"/>
                    <a:gd name="T34" fmla="*/ 4 w 48"/>
                    <a:gd name="T35" fmla="*/ 7 h 123"/>
                    <a:gd name="T36" fmla="*/ 5 w 48"/>
                    <a:gd name="T37" fmla="*/ 4 h 123"/>
                    <a:gd name="T38" fmla="*/ 7 w 48"/>
                    <a:gd name="T39" fmla="*/ 0 h 1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123"/>
                    <a:gd name="T62" fmla="*/ 48 w 48"/>
                    <a:gd name="T63" fmla="*/ 123 h 1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123">
                      <a:moveTo>
                        <a:pt x="48" y="0"/>
                      </a:moveTo>
                      <a:cubicBezTo>
                        <a:pt x="47" y="6"/>
                        <a:pt x="45" y="13"/>
                        <a:pt x="42" y="19"/>
                      </a:cubicBezTo>
                      <a:cubicBezTo>
                        <a:pt x="44" y="25"/>
                        <a:pt x="44" y="29"/>
                        <a:pt x="48" y="34"/>
                      </a:cubicBezTo>
                      <a:cubicBezTo>
                        <a:pt x="40" y="38"/>
                        <a:pt x="41" y="31"/>
                        <a:pt x="36" y="39"/>
                      </a:cubicBezTo>
                      <a:cubicBezTo>
                        <a:pt x="39" y="45"/>
                        <a:pt x="41" y="60"/>
                        <a:pt x="41" y="60"/>
                      </a:cubicBezTo>
                      <a:cubicBezTo>
                        <a:pt x="42" y="71"/>
                        <a:pt x="44" y="80"/>
                        <a:pt x="45" y="91"/>
                      </a:cubicBezTo>
                      <a:cubicBezTo>
                        <a:pt x="45" y="97"/>
                        <a:pt x="45" y="103"/>
                        <a:pt x="44" y="109"/>
                      </a:cubicBezTo>
                      <a:cubicBezTo>
                        <a:pt x="44" y="110"/>
                        <a:pt x="42" y="106"/>
                        <a:pt x="42" y="105"/>
                      </a:cubicBezTo>
                      <a:cubicBezTo>
                        <a:pt x="41" y="101"/>
                        <a:pt x="41" y="98"/>
                        <a:pt x="41" y="94"/>
                      </a:cubicBezTo>
                      <a:cubicBezTo>
                        <a:pt x="40" y="85"/>
                        <a:pt x="39" y="76"/>
                        <a:pt x="36" y="67"/>
                      </a:cubicBezTo>
                      <a:cubicBezTo>
                        <a:pt x="35" y="60"/>
                        <a:pt x="33" y="53"/>
                        <a:pt x="33" y="46"/>
                      </a:cubicBezTo>
                      <a:cubicBezTo>
                        <a:pt x="33" y="42"/>
                        <a:pt x="35" y="30"/>
                        <a:pt x="35" y="34"/>
                      </a:cubicBezTo>
                      <a:cubicBezTo>
                        <a:pt x="35" y="52"/>
                        <a:pt x="32" y="84"/>
                        <a:pt x="24" y="100"/>
                      </a:cubicBezTo>
                      <a:cubicBezTo>
                        <a:pt x="22" y="115"/>
                        <a:pt x="13" y="119"/>
                        <a:pt x="0" y="123"/>
                      </a:cubicBezTo>
                      <a:cubicBezTo>
                        <a:pt x="3" y="115"/>
                        <a:pt x="12" y="114"/>
                        <a:pt x="18" y="108"/>
                      </a:cubicBezTo>
                      <a:cubicBezTo>
                        <a:pt x="20" y="103"/>
                        <a:pt x="21" y="98"/>
                        <a:pt x="23" y="93"/>
                      </a:cubicBezTo>
                      <a:cubicBezTo>
                        <a:pt x="24" y="84"/>
                        <a:pt x="25" y="78"/>
                        <a:pt x="17" y="72"/>
                      </a:cubicBezTo>
                      <a:cubicBezTo>
                        <a:pt x="22" y="64"/>
                        <a:pt x="24" y="57"/>
                        <a:pt x="29" y="49"/>
                      </a:cubicBezTo>
                      <a:cubicBezTo>
                        <a:pt x="30" y="41"/>
                        <a:pt x="34" y="37"/>
                        <a:pt x="38" y="30"/>
                      </a:cubicBezTo>
                      <a:cubicBezTo>
                        <a:pt x="39" y="25"/>
                        <a:pt x="46" y="0"/>
                        <a:pt x="48" y="0"/>
                      </a:cubicBezTo>
                      <a:close/>
                    </a:path>
                  </a:pathLst>
                </a:custGeom>
                <a:solidFill>
                  <a:srgbClr val="375371"/>
                </a:solidFill>
                <a:ln w="12700">
                  <a:noFill/>
                  <a:round/>
                  <a:headEnd/>
                  <a:tailEnd/>
                </a:ln>
              </p:spPr>
              <p:txBody>
                <a:bodyPr lIns="45720" tIns="46800" rIns="45720" bIns="46800" anchor="ctr"/>
                <a:lstStyle/>
                <a:p>
                  <a:endParaRPr lang="en-US"/>
                </a:p>
              </p:txBody>
            </p:sp>
            <p:sp>
              <p:nvSpPr>
                <p:cNvPr id="673173" name="Freeform 405"/>
                <p:cNvSpPr>
                  <a:spLocks/>
                </p:cNvSpPr>
                <p:nvPr/>
              </p:nvSpPr>
              <p:spPr bwMode="gray">
                <a:xfrm>
                  <a:off x="685" y="4193"/>
                  <a:ext cx="26" cy="71"/>
                </a:xfrm>
                <a:custGeom>
                  <a:avLst/>
                  <a:gdLst>
                    <a:gd name="T0" fmla="*/ 9 w 69"/>
                    <a:gd name="T1" fmla="*/ 0 h 187"/>
                    <a:gd name="T2" fmla="*/ 6 w 69"/>
                    <a:gd name="T3" fmla="*/ 5 h 187"/>
                    <a:gd name="T4" fmla="*/ 5 w 69"/>
                    <a:gd name="T5" fmla="*/ 8 h 187"/>
                    <a:gd name="T6" fmla="*/ 5 w 69"/>
                    <a:gd name="T7" fmla="*/ 11 h 187"/>
                    <a:gd name="T8" fmla="*/ 2 w 69"/>
                    <a:gd name="T9" fmla="*/ 11 h 187"/>
                    <a:gd name="T10" fmla="*/ 4 w 69"/>
                    <a:gd name="T11" fmla="*/ 14 h 187"/>
                    <a:gd name="T12" fmla="*/ 3 w 69"/>
                    <a:gd name="T13" fmla="*/ 16 h 187"/>
                    <a:gd name="T14" fmla="*/ 1 w 69"/>
                    <a:gd name="T15" fmla="*/ 20 h 187"/>
                    <a:gd name="T16" fmla="*/ 0 w 69"/>
                    <a:gd name="T17" fmla="*/ 22 h 187"/>
                    <a:gd name="T18" fmla="*/ 0 w 69"/>
                    <a:gd name="T19" fmla="*/ 24 h 187"/>
                    <a:gd name="T20" fmla="*/ 0 w 69"/>
                    <a:gd name="T21" fmla="*/ 27 h 187"/>
                    <a:gd name="T22" fmla="*/ 0 w 69"/>
                    <a:gd name="T23" fmla="*/ 26 h 187"/>
                    <a:gd name="T24" fmla="*/ 1 w 69"/>
                    <a:gd name="T25" fmla="*/ 23 h 187"/>
                    <a:gd name="T26" fmla="*/ 1 w 69"/>
                    <a:gd name="T27" fmla="*/ 22 h 187"/>
                    <a:gd name="T28" fmla="*/ 2 w 69"/>
                    <a:gd name="T29" fmla="*/ 19 h 187"/>
                    <a:gd name="T30" fmla="*/ 3 w 69"/>
                    <a:gd name="T31" fmla="*/ 17 h 187"/>
                    <a:gd name="T32" fmla="*/ 5 w 69"/>
                    <a:gd name="T33" fmla="*/ 13 h 187"/>
                    <a:gd name="T34" fmla="*/ 4 w 69"/>
                    <a:gd name="T35" fmla="*/ 13 h 187"/>
                    <a:gd name="T36" fmla="*/ 5 w 69"/>
                    <a:gd name="T37" fmla="*/ 10 h 187"/>
                    <a:gd name="T38" fmla="*/ 6 w 69"/>
                    <a:gd name="T39" fmla="*/ 8 h 187"/>
                    <a:gd name="T40" fmla="*/ 7 w 69"/>
                    <a:gd name="T41" fmla="*/ 6 h 187"/>
                    <a:gd name="T42" fmla="*/ 9 w 69"/>
                    <a:gd name="T43" fmla="*/ 4 h 187"/>
                    <a:gd name="T44" fmla="*/ 9 w 69"/>
                    <a:gd name="T45" fmla="*/ 2 h 187"/>
                    <a:gd name="T46" fmla="*/ 9 w 69"/>
                    <a:gd name="T47" fmla="*/ 0 h 1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9"/>
                    <a:gd name="T73" fmla="*/ 0 h 187"/>
                    <a:gd name="T74" fmla="*/ 69 w 69"/>
                    <a:gd name="T75" fmla="*/ 187 h 18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9" h="187">
                      <a:moveTo>
                        <a:pt x="64" y="1"/>
                      </a:moveTo>
                      <a:cubicBezTo>
                        <a:pt x="63" y="16"/>
                        <a:pt x="60" y="29"/>
                        <a:pt x="46" y="37"/>
                      </a:cubicBezTo>
                      <a:cubicBezTo>
                        <a:pt x="41" y="44"/>
                        <a:pt x="36" y="52"/>
                        <a:pt x="31" y="59"/>
                      </a:cubicBezTo>
                      <a:cubicBezTo>
                        <a:pt x="33" y="67"/>
                        <a:pt x="36" y="73"/>
                        <a:pt x="31" y="80"/>
                      </a:cubicBezTo>
                      <a:cubicBezTo>
                        <a:pt x="22" y="79"/>
                        <a:pt x="22" y="77"/>
                        <a:pt x="13" y="79"/>
                      </a:cubicBezTo>
                      <a:cubicBezTo>
                        <a:pt x="19" y="84"/>
                        <a:pt x="23" y="90"/>
                        <a:pt x="27" y="97"/>
                      </a:cubicBezTo>
                      <a:cubicBezTo>
                        <a:pt x="24" y="102"/>
                        <a:pt x="22" y="106"/>
                        <a:pt x="18" y="110"/>
                      </a:cubicBezTo>
                      <a:cubicBezTo>
                        <a:pt x="14" y="119"/>
                        <a:pt x="12" y="128"/>
                        <a:pt x="7" y="136"/>
                      </a:cubicBezTo>
                      <a:cubicBezTo>
                        <a:pt x="6" y="142"/>
                        <a:pt x="4" y="149"/>
                        <a:pt x="1" y="155"/>
                      </a:cubicBezTo>
                      <a:cubicBezTo>
                        <a:pt x="1" y="158"/>
                        <a:pt x="0" y="161"/>
                        <a:pt x="0" y="164"/>
                      </a:cubicBezTo>
                      <a:cubicBezTo>
                        <a:pt x="0" y="171"/>
                        <a:pt x="0" y="178"/>
                        <a:pt x="1" y="185"/>
                      </a:cubicBezTo>
                      <a:cubicBezTo>
                        <a:pt x="2" y="187"/>
                        <a:pt x="2" y="180"/>
                        <a:pt x="3" y="178"/>
                      </a:cubicBezTo>
                      <a:cubicBezTo>
                        <a:pt x="5" y="171"/>
                        <a:pt x="5" y="164"/>
                        <a:pt x="7" y="157"/>
                      </a:cubicBezTo>
                      <a:cubicBezTo>
                        <a:pt x="7" y="155"/>
                        <a:pt x="8" y="154"/>
                        <a:pt x="9" y="152"/>
                      </a:cubicBezTo>
                      <a:cubicBezTo>
                        <a:pt x="10" y="146"/>
                        <a:pt x="12" y="139"/>
                        <a:pt x="15" y="133"/>
                      </a:cubicBezTo>
                      <a:cubicBezTo>
                        <a:pt x="16" y="127"/>
                        <a:pt x="20" y="120"/>
                        <a:pt x="24" y="115"/>
                      </a:cubicBezTo>
                      <a:cubicBezTo>
                        <a:pt x="26" y="106"/>
                        <a:pt x="30" y="100"/>
                        <a:pt x="33" y="92"/>
                      </a:cubicBezTo>
                      <a:cubicBezTo>
                        <a:pt x="30" y="88"/>
                        <a:pt x="19" y="84"/>
                        <a:pt x="30" y="86"/>
                      </a:cubicBezTo>
                      <a:cubicBezTo>
                        <a:pt x="42" y="85"/>
                        <a:pt x="42" y="80"/>
                        <a:pt x="37" y="70"/>
                      </a:cubicBezTo>
                      <a:cubicBezTo>
                        <a:pt x="39" y="65"/>
                        <a:pt x="40" y="60"/>
                        <a:pt x="42" y="55"/>
                      </a:cubicBezTo>
                      <a:cubicBezTo>
                        <a:pt x="43" y="48"/>
                        <a:pt x="45" y="47"/>
                        <a:pt x="51" y="43"/>
                      </a:cubicBezTo>
                      <a:cubicBezTo>
                        <a:pt x="59" y="32"/>
                        <a:pt x="55" y="37"/>
                        <a:pt x="63" y="29"/>
                      </a:cubicBezTo>
                      <a:cubicBezTo>
                        <a:pt x="64" y="22"/>
                        <a:pt x="66" y="17"/>
                        <a:pt x="67" y="10"/>
                      </a:cubicBezTo>
                      <a:cubicBezTo>
                        <a:pt x="66" y="0"/>
                        <a:pt x="69" y="1"/>
                        <a:pt x="64" y="1"/>
                      </a:cubicBezTo>
                      <a:close/>
                    </a:path>
                  </a:pathLst>
                </a:custGeom>
                <a:solidFill>
                  <a:srgbClr val="375371"/>
                </a:solidFill>
                <a:ln w="12700">
                  <a:noFill/>
                  <a:round/>
                  <a:headEnd/>
                  <a:tailEnd/>
                </a:ln>
              </p:spPr>
              <p:txBody>
                <a:bodyPr lIns="45720" tIns="46800" rIns="45720" bIns="46800" anchor="ctr"/>
                <a:lstStyle/>
                <a:p>
                  <a:endParaRPr lang="en-US"/>
                </a:p>
              </p:txBody>
            </p:sp>
          </p:grpSp>
          <p:grpSp>
            <p:nvGrpSpPr>
              <p:cNvPr id="673293" name="Group 406"/>
              <p:cNvGrpSpPr>
                <a:grpSpLocks/>
              </p:cNvGrpSpPr>
              <p:nvPr/>
            </p:nvGrpSpPr>
            <p:grpSpPr bwMode="auto">
              <a:xfrm>
                <a:off x="2255" y="2824"/>
                <a:ext cx="149" cy="274"/>
                <a:chOff x="348" y="4162"/>
                <a:chExt cx="149" cy="274"/>
              </a:xfrm>
            </p:grpSpPr>
            <p:sp>
              <p:nvSpPr>
                <p:cNvPr id="673175" name="Freeform 407"/>
                <p:cNvSpPr>
                  <a:spLocks/>
                </p:cNvSpPr>
                <p:nvPr/>
              </p:nvSpPr>
              <p:spPr bwMode="gray">
                <a:xfrm>
                  <a:off x="367" y="4272"/>
                  <a:ext cx="67" cy="151"/>
                </a:xfrm>
                <a:custGeom>
                  <a:avLst/>
                  <a:gdLst>
                    <a:gd name="T0" fmla="*/ 4 w 173"/>
                    <a:gd name="T1" fmla="*/ 1 h 393"/>
                    <a:gd name="T2" fmla="*/ 1 w 173"/>
                    <a:gd name="T3" fmla="*/ 8 h 393"/>
                    <a:gd name="T4" fmla="*/ 1 w 173"/>
                    <a:gd name="T5" fmla="*/ 20 h 393"/>
                    <a:gd name="T6" fmla="*/ 2 w 173"/>
                    <a:gd name="T7" fmla="*/ 27 h 393"/>
                    <a:gd name="T8" fmla="*/ 2 w 173"/>
                    <a:gd name="T9" fmla="*/ 37 h 393"/>
                    <a:gd name="T10" fmla="*/ 4 w 173"/>
                    <a:gd name="T11" fmla="*/ 50 h 393"/>
                    <a:gd name="T12" fmla="*/ 5 w 173"/>
                    <a:gd name="T13" fmla="*/ 55 h 393"/>
                    <a:gd name="T14" fmla="*/ 12 w 173"/>
                    <a:gd name="T15" fmla="*/ 54 h 393"/>
                    <a:gd name="T16" fmla="*/ 12 w 173"/>
                    <a:gd name="T17" fmla="*/ 50 h 393"/>
                    <a:gd name="T18" fmla="*/ 12 w 173"/>
                    <a:gd name="T19" fmla="*/ 43 h 393"/>
                    <a:gd name="T20" fmla="*/ 12 w 173"/>
                    <a:gd name="T21" fmla="*/ 18 h 393"/>
                    <a:gd name="T22" fmla="*/ 15 w 173"/>
                    <a:gd name="T23" fmla="*/ 30 h 393"/>
                    <a:gd name="T24" fmla="*/ 16 w 173"/>
                    <a:gd name="T25" fmla="*/ 32 h 393"/>
                    <a:gd name="T26" fmla="*/ 18 w 173"/>
                    <a:gd name="T27" fmla="*/ 43 h 393"/>
                    <a:gd name="T28" fmla="*/ 19 w 173"/>
                    <a:gd name="T29" fmla="*/ 53 h 393"/>
                    <a:gd name="T30" fmla="*/ 21 w 173"/>
                    <a:gd name="T31" fmla="*/ 54 h 393"/>
                    <a:gd name="T32" fmla="*/ 26 w 173"/>
                    <a:gd name="T33" fmla="*/ 53 h 393"/>
                    <a:gd name="T34" fmla="*/ 26 w 173"/>
                    <a:gd name="T35" fmla="*/ 45 h 393"/>
                    <a:gd name="T36" fmla="*/ 25 w 173"/>
                    <a:gd name="T37" fmla="*/ 29 h 393"/>
                    <a:gd name="T38" fmla="*/ 23 w 173"/>
                    <a:gd name="T39" fmla="*/ 16 h 393"/>
                    <a:gd name="T40" fmla="*/ 20 w 173"/>
                    <a:gd name="T41" fmla="*/ 6 h 393"/>
                    <a:gd name="T42" fmla="*/ 11 w 173"/>
                    <a:gd name="T43" fmla="*/ 2 h 393"/>
                    <a:gd name="T44" fmla="*/ 9 w 173"/>
                    <a:gd name="T45" fmla="*/ 2 h 393"/>
                    <a:gd name="T46" fmla="*/ 7 w 173"/>
                    <a:gd name="T47" fmla="*/ 0 h 393"/>
                    <a:gd name="T48" fmla="*/ 4 w 173"/>
                    <a:gd name="T49" fmla="*/ 1 h 3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3"/>
                    <a:gd name="T76" fmla="*/ 0 h 393"/>
                    <a:gd name="T77" fmla="*/ 173 w 173"/>
                    <a:gd name="T78" fmla="*/ 393 h 3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3" h="393">
                      <a:moveTo>
                        <a:pt x="26" y="9"/>
                      </a:moveTo>
                      <a:cubicBezTo>
                        <a:pt x="19" y="18"/>
                        <a:pt x="8" y="34"/>
                        <a:pt x="5" y="55"/>
                      </a:cubicBezTo>
                      <a:cubicBezTo>
                        <a:pt x="0" y="82"/>
                        <a:pt x="0" y="109"/>
                        <a:pt x="7" y="135"/>
                      </a:cubicBezTo>
                      <a:cubicBezTo>
                        <a:pt x="8" y="147"/>
                        <a:pt x="13" y="171"/>
                        <a:pt x="14" y="183"/>
                      </a:cubicBezTo>
                      <a:cubicBezTo>
                        <a:pt x="19" y="205"/>
                        <a:pt x="8" y="225"/>
                        <a:pt x="16" y="250"/>
                      </a:cubicBezTo>
                      <a:cubicBezTo>
                        <a:pt x="19" y="278"/>
                        <a:pt x="21" y="309"/>
                        <a:pt x="28" y="336"/>
                      </a:cubicBezTo>
                      <a:cubicBezTo>
                        <a:pt x="29" y="347"/>
                        <a:pt x="28" y="358"/>
                        <a:pt x="32" y="370"/>
                      </a:cubicBezTo>
                      <a:cubicBezTo>
                        <a:pt x="52" y="393"/>
                        <a:pt x="70" y="373"/>
                        <a:pt x="82" y="366"/>
                      </a:cubicBezTo>
                      <a:cubicBezTo>
                        <a:pt x="82" y="352"/>
                        <a:pt x="81" y="345"/>
                        <a:pt x="79" y="337"/>
                      </a:cubicBezTo>
                      <a:cubicBezTo>
                        <a:pt x="78" y="314"/>
                        <a:pt x="75" y="310"/>
                        <a:pt x="82" y="288"/>
                      </a:cubicBezTo>
                      <a:cubicBezTo>
                        <a:pt x="72" y="235"/>
                        <a:pt x="77" y="177"/>
                        <a:pt x="82" y="124"/>
                      </a:cubicBezTo>
                      <a:cubicBezTo>
                        <a:pt x="86" y="110"/>
                        <a:pt x="98" y="187"/>
                        <a:pt x="103" y="202"/>
                      </a:cubicBezTo>
                      <a:cubicBezTo>
                        <a:pt x="104" y="208"/>
                        <a:pt x="107" y="211"/>
                        <a:pt x="109" y="216"/>
                      </a:cubicBezTo>
                      <a:cubicBezTo>
                        <a:pt x="113" y="241"/>
                        <a:pt x="113" y="266"/>
                        <a:pt x="118" y="291"/>
                      </a:cubicBezTo>
                      <a:cubicBezTo>
                        <a:pt x="119" y="312"/>
                        <a:pt x="118" y="339"/>
                        <a:pt x="127" y="358"/>
                      </a:cubicBezTo>
                      <a:cubicBezTo>
                        <a:pt x="128" y="364"/>
                        <a:pt x="136" y="363"/>
                        <a:pt x="143" y="367"/>
                      </a:cubicBezTo>
                      <a:cubicBezTo>
                        <a:pt x="153" y="365"/>
                        <a:pt x="167" y="367"/>
                        <a:pt x="172" y="358"/>
                      </a:cubicBezTo>
                      <a:cubicBezTo>
                        <a:pt x="171" y="332"/>
                        <a:pt x="171" y="324"/>
                        <a:pt x="173" y="303"/>
                      </a:cubicBezTo>
                      <a:cubicBezTo>
                        <a:pt x="172" y="268"/>
                        <a:pt x="173" y="233"/>
                        <a:pt x="169" y="199"/>
                      </a:cubicBezTo>
                      <a:cubicBezTo>
                        <a:pt x="166" y="166"/>
                        <a:pt x="161" y="133"/>
                        <a:pt x="155" y="106"/>
                      </a:cubicBezTo>
                      <a:cubicBezTo>
                        <a:pt x="150" y="88"/>
                        <a:pt x="147" y="55"/>
                        <a:pt x="134" y="40"/>
                      </a:cubicBezTo>
                      <a:cubicBezTo>
                        <a:pt x="128" y="7"/>
                        <a:pt x="108" y="18"/>
                        <a:pt x="76" y="16"/>
                      </a:cubicBezTo>
                      <a:cubicBezTo>
                        <a:pt x="71" y="15"/>
                        <a:pt x="66" y="13"/>
                        <a:pt x="61" y="12"/>
                      </a:cubicBezTo>
                      <a:cubicBezTo>
                        <a:pt x="52" y="8"/>
                        <a:pt x="50" y="8"/>
                        <a:pt x="44" y="0"/>
                      </a:cubicBezTo>
                      <a:cubicBezTo>
                        <a:pt x="38" y="0"/>
                        <a:pt x="31" y="5"/>
                        <a:pt x="26" y="9"/>
                      </a:cubicBezTo>
                      <a:close/>
                    </a:path>
                  </a:pathLst>
                </a:custGeom>
                <a:solidFill>
                  <a:schemeClr val="accent2"/>
                </a:solidFill>
                <a:ln w="12700">
                  <a:noFill/>
                  <a:round/>
                  <a:headEnd/>
                  <a:tailEnd/>
                </a:ln>
              </p:spPr>
              <p:txBody>
                <a:bodyPr lIns="45720" tIns="46800" rIns="45720" bIns="46800" anchor="ctr"/>
                <a:lstStyle/>
                <a:p>
                  <a:endParaRPr lang="en-US"/>
                </a:p>
              </p:txBody>
            </p:sp>
            <p:sp>
              <p:nvSpPr>
                <p:cNvPr id="673176" name="Freeform 408"/>
                <p:cNvSpPr>
                  <a:spLocks/>
                </p:cNvSpPr>
                <p:nvPr/>
              </p:nvSpPr>
              <p:spPr bwMode="gray">
                <a:xfrm>
                  <a:off x="388" y="4231"/>
                  <a:ext cx="36" cy="50"/>
                </a:xfrm>
                <a:custGeom>
                  <a:avLst/>
                  <a:gdLst>
                    <a:gd name="T0" fmla="*/ 13 w 94"/>
                    <a:gd name="T1" fmla="*/ 1 h 128"/>
                    <a:gd name="T2" fmla="*/ 3 w 94"/>
                    <a:gd name="T3" fmla="*/ 2 h 128"/>
                    <a:gd name="T4" fmla="*/ 3 w 94"/>
                    <a:gd name="T5" fmla="*/ 5 h 128"/>
                    <a:gd name="T6" fmla="*/ 0 w 94"/>
                    <a:gd name="T7" fmla="*/ 16 h 128"/>
                    <a:gd name="T8" fmla="*/ 2 w 94"/>
                    <a:gd name="T9" fmla="*/ 18 h 128"/>
                    <a:gd name="T10" fmla="*/ 12 w 94"/>
                    <a:gd name="T11" fmla="*/ 19 h 128"/>
                    <a:gd name="T12" fmla="*/ 13 w 94"/>
                    <a:gd name="T13" fmla="*/ 5 h 128"/>
                    <a:gd name="T14" fmla="*/ 0 60000 65536"/>
                    <a:gd name="T15" fmla="*/ 0 60000 65536"/>
                    <a:gd name="T16" fmla="*/ 0 60000 65536"/>
                    <a:gd name="T17" fmla="*/ 0 60000 65536"/>
                    <a:gd name="T18" fmla="*/ 0 60000 65536"/>
                    <a:gd name="T19" fmla="*/ 0 60000 65536"/>
                    <a:gd name="T20" fmla="*/ 0 60000 65536"/>
                    <a:gd name="T21" fmla="*/ 0 w 94"/>
                    <a:gd name="T22" fmla="*/ 0 h 128"/>
                    <a:gd name="T23" fmla="*/ 94 w 94"/>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128">
                      <a:moveTo>
                        <a:pt x="86" y="7"/>
                      </a:moveTo>
                      <a:cubicBezTo>
                        <a:pt x="83" y="7"/>
                        <a:pt x="29" y="0"/>
                        <a:pt x="24" y="9"/>
                      </a:cubicBezTo>
                      <a:cubicBezTo>
                        <a:pt x="23" y="19"/>
                        <a:pt x="22" y="28"/>
                        <a:pt x="18" y="37"/>
                      </a:cubicBezTo>
                      <a:cubicBezTo>
                        <a:pt x="15" y="59"/>
                        <a:pt x="13" y="86"/>
                        <a:pt x="3" y="106"/>
                      </a:cubicBezTo>
                      <a:cubicBezTo>
                        <a:pt x="1" y="118"/>
                        <a:pt x="0" y="118"/>
                        <a:pt x="14" y="121"/>
                      </a:cubicBezTo>
                      <a:cubicBezTo>
                        <a:pt x="26" y="123"/>
                        <a:pt x="70" y="128"/>
                        <a:pt x="81" y="126"/>
                      </a:cubicBezTo>
                      <a:cubicBezTo>
                        <a:pt x="94" y="111"/>
                        <a:pt x="88" y="48"/>
                        <a:pt x="90" y="33"/>
                      </a:cubicBezTo>
                    </a:path>
                  </a:pathLst>
                </a:custGeom>
                <a:solidFill>
                  <a:srgbClr val="B4D082"/>
                </a:solidFill>
                <a:ln w="12700">
                  <a:noFill/>
                  <a:round/>
                  <a:headEnd/>
                  <a:tailEnd/>
                </a:ln>
              </p:spPr>
              <p:txBody>
                <a:bodyPr lIns="45720" tIns="46800" rIns="45720" bIns="46800" anchor="ctr"/>
                <a:lstStyle/>
                <a:p>
                  <a:endParaRPr lang="en-US"/>
                </a:p>
              </p:txBody>
            </p:sp>
            <p:sp>
              <p:nvSpPr>
                <p:cNvPr id="673177" name="Freeform 409"/>
                <p:cNvSpPr>
                  <a:spLocks/>
                </p:cNvSpPr>
                <p:nvPr/>
              </p:nvSpPr>
              <p:spPr bwMode="gray">
                <a:xfrm>
                  <a:off x="348" y="4209"/>
                  <a:ext cx="119" cy="92"/>
                </a:xfrm>
                <a:custGeom>
                  <a:avLst/>
                  <a:gdLst>
                    <a:gd name="T0" fmla="*/ 20 w 309"/>
                    <a:gd name="T1" fmla="*/ 0 h 240"/>
                    <a:gd name="T2" fmla="*/ 14 w 309"/>
                    <a:gd name="T3" fmla="*/ 2 h 240"/>
                    <a:gd name="T4" fmla="*/ 11 w 309"/>
                    <a:gd name="T5" fmla="*/ 5 h 240"/>
                    <a:gd name="T6" fmla="*/ 5 w 309"/>
                    <a:gd name="T7" fmla="*/ 9 h 240"/>
                    <a:gd name="T8" fmla="*/ 4 w 309"/>
                    <a:gd name="T9" fmla="*/ 10 h 240"/>
                    <a:gd name="T10" fmla="*/ 1 w 309"/>
                    <a:gd name="T11" fmla="*/ 14 h 240"/>
                    <a:gd name="T12" fmla="*/ 0 w 309"/>
                    <a:gd name="T13" fmla="*/ 16 h 240"/>
                    <a:gd name="T14" fmla="*/ 1 w 309"/>
                    <a:gd name="T15" fmla="*/ 19 h 240"/>
                    <a:gd name="T16" fmla="*/ 2 w 309"/>
                    <a:gd name="T17" fmla="*/ 21 h 240"/>
                    <a:gd name="T18" fmla="*/ 8 w 309"/>
                    <a:gd name="T19" fmla="*/ 27 h 240"/>
                    <a:gd name="T20" fmla="*/ 10 w 309"/>
                    <a:gd name="T21" fmla="*/ 23 h 240"/>
                    <a:gd name="T22" fmla="*/ 8 w 309"/>
                    <a:gd name="T23" fmla="*/ 19 h 240"/>
                    <a:gd name="T24" fmla="*/ 8 w 309"/>
                    <a:gd name="T25" fmla="*/ 17 h 240"/>
                    <a:gd name="T26" fmla="*/ 7 w 309"/>
                    <a:gd name="T27" fmla="*/ 16 h 240"/>
                    <a:gd name="T28" fmla="*/ 7 w 309"/>
                    <a:gd name="T29" fmla="*/ 16 h 240"/>
                    <a:gd name="T30" fmla="*/ 10 w 309"/>
                    <a:gd name="T31" fmla="*/ 15 h 240"/>
                    <a:gd name="T32" fmla="*/ 12 w 309"/>
                    <a:gd name="T33" fmla="*/ 14 h 240"/>
                    <a:gd name="T34" fmla="*/ 11 w 309"/>
                    <a:gd name="T35" fmla="*/ 18 h 240"/>
                    <a:gd name="T36" fmla="*/ 10 w 309"/>
                    <a:gd name="T37" fmla="*/ 21 h 240"/>
                    <a:gd name="T38" fmla="*/ 12 w 309"/>
                    <a:gd name="T39" fmla="*/ 24 h 240"/>
                    <a:gd name="T40" fmla="*/ 14 w 309"/>
                    <a:gd name="T41" fmla="*/ 26 h 240"/>
                    <a:gd name="T42" fmla="*/ 15 w 309"/>
                    <a:gd name="T43" fmla="*/ 27 h 240"/>
                    <a:gd name="T44" fmla="*/ 20 w 309"/>
                    <a:gd name="T45" fmla="*/ 22 h 240"/>
                    <a:gd name="T46" fmla="*/ 20 w 309"/>
                    <a:gd name="T47" fmla="*/ 19 h 240"/>
                    <a:gd name="T48" fmla="*/ 21 w 309"/>
                    <a:gd name="T49" fmla="*/ 8 h 240"/>
                    <a:gd name="T50" fmla="*/ 24 w 309"/>
                    <a:gd name="T51" fmla="*/ 3 h 240"/>
                    <a:gd name="T52" fmla="*/ 27 w 309"/>
                    <a:gd name="T53" fmla="*/ 6 h 240"/>
                    <a:gd name="T54" fmla="*/ 27 w 309"/>
                    <a:gd name="T55" fmla="*/ 15 h 240"/>
                    <a:gd name="T56" fmla="*/ 25 w 309"/>
                    <a:gd name="T57" fmla="*/ 25 h 240"/>
                    <a:gd name="T58" fmla="*/ 27 w 309"/>
                    <a:gd name="T59" fmla="*/ 29 h 240"/>
                    <a:gd name="T60" fmla="*/ 28 w 309"/>
                    <a:gd name="T61" fmla="*/ 32 h 240"/>
                    <a:gd name="T62" fmla="*/ 29 w 309"/>
                    <a:gd name="T63" fmla="*/ 35 h 240"/>
                    <a:gd name="T64" fmla="*/ 31 w 309"/>
                    <a:gd name="T65" fmla="*/ 33 h 240"/>
                    <a:gd name="T66" fmla="*/ 30 w 309"/>
                    <a:gd name="T67" fmla="*/ 30 h 240"/>
                    <a:gd name="T68" fmla="*/ 30 w 309"/>
                    <a:gd name="T69" fmla="*/ 25 h 240"/>
                    <a:gd name="T70" fmla="*/ 30 w 309"/>
                    <a:gd name="T71" fmla="*/ 21 h 240"/>
                    <a:gd name="T72" fmla="*/ 31 w 309"/>
                    <a:gd name="T73" fmla="*/ 18 h 240"/>
                    <a:gd name="T74" fmla="*/ 32 w 309"/>
                    <a:gd name="T75" fmla="*/ 18 h 240"/>
                    <a:gd name="T76" fmla="*/ 34 w 309"/>
                    <a:gd name="T77" fmla="*/ 20 h 240"/>
                    <a:gd name="T78" fmla="*/ 36 w 309"/>
                    <a:gd name="T79" fmla="*/ 23 h 240"/>
                    <a:gd name="T80" fmla="*/ 39 w 309"/>
                    <a:gd name="T81" fmla="*/ 22 h 240"/>
                    <a:gd name="T82" fmla="*/ 41 w 309"/>
                    <a:gd name="T83" fmla="*/ 21 h 240"/>
                    <a:gd name="T84" fmla="*/ 44 w 309"/>
                    <a:gd name="T85" fmla="*/ 21 h 240"/>
                    <a:gd name="T86" fmla="*/ 46 w 309"/>
                    <a:gd name="T87" fmla="*/ 18 h 240"/>
                    <a:gd name="T88" fmla="*/ 43 w 309"/>
                    <a:gd name="T89" fmla="*/ 14 h 240"/>
                    <a:gd name="T90" fmla="*/ 41 w 309"/>
                    <a:gd name="T91" fmla="*/ 15 h 240"/>
                    <a:gd name="T92" fmla="*/ 37 w 309"/>
                    <a:gd name="T93" fmla="*/ 16 h 240"/>
                    <a:gd name="T94" fmla="*/ 38 w 309"/>
                    <a:gd name="T95" fmla="*/ 15 h 240"/>
                    <a:gd name="T96" fmla="*/ 38 w 309"/>
                    <a:gd name="T97" fmla="*/ 15 h 240"/>
                    <a:gd name="T98" fmla="*/ 36 w 309"/>
                    <a:gd name="T99" fmla="*/ 12 h 240"/>
                    <a:gd name="T100" fmla="*/ 35 w 309"/>
                    <a:gd name="T101" fmla="*/ 10 h 240"/>
                    <a:gd name="T102" fmla="*/ 34 w 309"/>
                    <a:gd name="T103" fmla="*/ 7 h 240"/>
                    <a:gd name="T104" fmla="*/ 33 w 309"/>
                    <a:gd name="T105" fmla="*/ 5 h 240"/>
                    <a:gd name="T106" fmla="*/ 30 w 309"/>
                    <a:gd name="T107" fmla="*/ 3 h 240"/>
                    <a:gd name="T108" fmla="*/ 28 w 309"/>
                    <a:gd name="T109" fmla="*/ 2 h 240"/>
                    <a:gd name="T110" fmla="*/ 25 w 309"/>
                    <a:gd name="T111" fmla="*/ 0 h 240"/>
                    <a:gd name="T112" fmla="*/ 20 w 309"/>
                    <a:gd name="T113" fmla="*/ 0 h 2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9"/>
                    <a:gd name="T172" fmla="*/ 0 h 240"/>
                    <a:gd name="T173" fmla="*/ 309 w 309"/>
                    <a:gd name="T174" fmla="*/ 240 h 2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9" h="240">
                      <a:moveTo>
                        <a:pt x="135" y="2"/>
                      </a:moveTo>
                      <a:cubicBezTo>
                        <a:pt x="125" y="16"/>
                        <a:pt x="109" y="14"/>
                        <a:pt x="93" y="15"/>
                      </a:cubicBezTo>
                      <a:cubicBezTo>
                        <a:pt x="85" y="18"/>
                        <a:pt x="79" y="25"/>
                        <a:pt x="72" y="30"/>
                      </a:cubicBezTo>
                      <a:cubicBezTo>
                        <a:pt x="65" y="42"/>
                        <a:pt x="48" y="51"/>
                        <a:pt x="37" y="59"/>
                      </a:cubicBezTo>
                      <a:cubicBezTo>
                        <a:pt x="32" y="63"/>
                        <a:pt x="31" y="68"/>
                        <a:pt x="25" y="71"/>
                      </a:cubicBezTo>
                      <a:cubicBezTo>
                        <a:pt x="18" y="80"/>
                        <a:pt x="14" y="90"/>
                        <a:pt x="4" y="96"/>
                      </a:cubicBezTo>
                      <a:cubicBezTo>
                        <a:pt x="3" y="101"/>
                        <a:pt x="1" y="105"/>
                        <a:pt x="0" y="110"/>
                      </a:cubicBezTo>
                      <a:cubicBezTo>
                        <a:pt x="1" y="117"/>
                        <a:pt x="5" y="123"/>
                        <a:pt x="9" y="129"/>
                      </a:cubicBezTo>
                      <a:cubicBezTo>
                        <a:pt x="10" y="135"/>
                        <a:pt x="13" y="138"/>
                        <a:pt x="15" y="143"/>
                      </a:cubicBezTo>
                      <a:cubicBezTo>
                        <a:pt x="18" y="162"/>
                        <a:pt x="31" y="179"/>
                        <a:pt x="51" y="183"/>
                      </a:cubicBezTo>
                      <a:cubicBezTo>
                        <a:pt x="58" y="174"/>
                        <a:pt x="60" y="167"/>
                        <a:pt x="70" y="159"/>
                      </a:cubicBezTo>
                      <a:cubicBezTo>
                        <a:pt x="68" y="149"/>
                        <a:pt x="61" y="139"/>
                        <a:pt x="55" y="131"/>
                      </a:cubicBezTo>
                      <a:cubicBezTo>
                        <a:pt x="54" y="127"/>
                        <a:pt x="53" y="121"/>
                        <a:pt x="51" y="117"/>
                      </a:cubicBezTo>
                      <a:cubicBezTo>
                        <a:pt x="50" y="114"/>
                        <a:pt x="43" y="114"/>
                        <a:pt x="43" y="110"/>
                      </a:cubicBezTo>
                      <a:cubicBezTo>
                        <a:pt x="43" y="108"/>
                        <a:pt x="46" y="111"/>
                        <a:pt x="48" y="111"/>
                      </a:cubicBezTo>
                      <a:cubicBezTo>
                        <a:pt x="55" y="116"/>
                        <a:pt x="60" y="109"/>
                        <a:pt x="66" y="105"/>
                      </a:cubicBezTo>
                      <a:cubicBezTo>
                        <a:pt x="70" y="100"/>
                        <a:pt x="72" y="98"/>
                        <a:pt x="78" y="96"/>
                      </a:cubicBezTo>
                      <a:cubicBezTo>
                        <a:pt x="82" y="103"/>
                        <a:pt x="80" y="112"/>
                        <a:pt x="76" y="120"/>
                      </a:cubicBezTo>
                      <a:cubicBezTo>
                        <a:pt x="75" y="129"/>
                        <a:pt x="73" y="138"/>
                        <a:pt x="70" y="147"/>
                      </a:cubicBezTo>
                      <a:cubicBezTo>
                        <a:pt x="69" y="157"/>
                        <a:pt x="74" y="163"/>
                        <a:pt x="84" y="165"/>
                      </a:cubicBezTo>
                      <a:cubicBezTo>
                        <a:pt x="89" y="168"/>
                        <a:pt x="92" y="169"/>
                        <a:pt x="96" y="174"/>
                      </a:cubicBezTo>
                      <a:cubicBezTo>
                        <a:pt x="97" y="180"/>
                        <a:pt x="98" y="182"/>
                        <a:pt x="103" y="186"/>
                      </a:cubicBezTo>
                      <a:cubicBezTo>
                        <a:pt x="117" y="183"/>
                        <a:pt x="125" y="161"/>
                        <a:pt x="132" y="150"/>
                      </a:cubicBezTo>
                      <a:cubicBezTo>
                        <a:pt x="133" y="143"/>
                        <a:pt x="136" y="136"/>
                        <a:pt x="138" y="129"/>
                      </a:cubicBezTo>
                      <a:cubicBezTo>
                        <a:pt x="139" y="106"/>
                        <a:pt x="135" y="79"/>
                        <a:pt x="144" y="57"/>
                      </a:cubicBezTo>
                      <a:cubicBezTo>
                        <a:pt x="145" y="30"/>
                        <a:pt x="144" y="36"/>
                        <a:pt x="160" y="24"/>
                      </a:cubicBezTo>
                      <a:cubicBezTo>
                        <a:pt x="170" y="27"/>
                        <a:pt x="175" y="32"/>
                        <a:pt x="180" y="42"/>
                      </a:cubicBezTo>
                      <a:cubicBezTo>
                        <a:pt x="181" y="62"/>
                        <a:pt x="183" y="78"/>
                        <a:pt x="181" y="98"/>
                      </a:cubicBezTo>
                      <a:cubicBezTo>
                        <a:pt x="180" y="120"/>
                        <a:pt x="182" y="150"/>
                        <a:pt x="172" y="171"/>
                      </a:cubicBezTo>
                      <a:cubicBezTo>
                        <a:pt x="174" y="182"/>
                        <a:pt x="178" y="187"/>
                        <a:pt x="183" y="197"/>
                      </a:cubicBezTo>
                      <a:cubicBezTo>
                        <a:pt x="184" y="204"/>
                        <a:pt x="189" y="211"/>
                        <a:pt x="192" y="218"/>
                      </a:cubicBezTo>
                      <a:cubicBezTo>
                        <a:pt x="193" y="226"/>
                        <a:pt x="195" y="233"/>
                        <a:pt x="198" y="240"/>
                      </a:cubicBezTo>
                      <a:cubicBezTo>
                        <a:pt x="203" y="236"/>
                        <a:pt x="205" y="234"/>
                        <a:pt x="207" y="228"/>
                      </a:cubicBezTo>
                      <a:cubicBezTo>
                        <a:pt x="208" y="219"/>
                        <a:pt x="207" y="212"/>
                        <a:pt x="205" y="203"/>
                      </a:cubicBezTo>
                      <a:cubicBezTo>
                        <a:pt x="204" y="193"/>
                        <a:pt x="204" y="182"/>
                        <a:pt x="199" y="173"/>
                      </a:cubicBezTo>
                      <a:cubicBezTo>
                        <a:pt x="197" y="162"/>
                        <a:pt x="196" y="154"/>
                        <a:pt x="201" y="143"/>
                      </a:cubicBezTo>
                      <a:cubicBezTo>
                        <a:pt x="202" y="136"/>
                        <a:pt x="205" y="129"/>
                        <a:pt x="207" y="122"/>
                      </a:cubicBezTo>
                      <a:cubicBezTo>
                        <a:pt x="210" y="99"/>
                        <a:pt x="209" y="101"/>
                        <a:pt x="216" y="119"/>
                      </a:cubicBezTo>
                      <a:cubicBezTo>
                        <a:pt x="217" y="127"/>
                        <a:pt x="220" y="132"/>
                        <a:pt x="226" y="137"/>
                      </a:cubicBezTo>
                      <a:cubicBezTo>
                        <a:pt x="230" y="146"/>
                        <a:pt x="233" y="151"/>
                        <a:pt x="243" y="153"/>
                      </a:cubicBezTo>
                      <a:cubicBezTo>
                        <a:pt x="251" y="152"/>
                        <a:pt x="257" y="150"/>
                        <a:pt x="265" y="149"/>
                      </a:cubicBezTo>
                      <a:cubicBezTo>
                        <a:pt x="270" y="148"/>
                        <a:pt x="279" y="146"/>
                        <a:pt x="279" y="146"/>
                      </a:cubicBezTo>
                      <a:cubicBezTo>
                        <a:pt x="285" y="143"/>
                        <a:pt x="291" y="141"/>
                        <a:pt x="297" y="140"/>
                      </a:cubicBezTo>
                      <a:cubicBezTo>
                        <a:pt x="304" y="134"/>
                        <a:pt x="305" y="133"/>
                        <a:pt x="309" y="125"/>
                      </a:cubicBezTo>
                      <a:cubicBezTo>
                        <a:pt x="307" y="113"/>
                        <a:pt x="306" y="98"/>
                        <a:pt x="292" y="95"/>
                      </a:cubicBezTo>
                      <a:cubicBezTo>
                        <a:pt x="287" y="99"/>
                        <a:pt x="284" y="101"/>
                        <a:pt x="277" y="102"/>
                      </a:cubicBezTo>
                      <a:cubicBezTo>
                        <a:pt x="270" y="106"/>
                        <a:pt x="260" y="107"/>
                        <a:pt x="252" y="108"/>
                      </a:cubicBezTo>
                      <a:cubicBezTo>
                        <a:pt x="259" y="103"/>
                        <a:pt x="263" y="111"/>
                        <a:pt x="258" y="102"/>
                      </a:cubicBezTo>
                      <a:cubicBezTo>
                        <a:pt x="257" y="101"/>
                        <a:pt x="257" y="99"/>
                        <a:pt x="256" y="98"/>
                      </a:cubicBezTo>
                      <a:cubicBezTo>
                        <a:pt x="254" y="89"/>
                        <a:pt x="250" y="88"/>
                        <a:pt x="243" y="83"/>
                      </a:cubicBezTo>
                      <a:cubicBezTo>
                        <a:pt x="241" y="77"/>
                        <a:pt x="239" y="75"/>
                        <a:pt x="234" y="71"/>
                      </a:cubicBezTo>
                      <a:cubicBezTo>
                        <a:pt x="231" y="63"/>
                        <a:pt x="231" y="57"/>
                        <a:pt x="226" y="50"/>
                      </a:cubicBezTo>
                      <a:cubicBezTo>
                        <a:pt x="225" y="44"/>
                        <a:pt x="222" y="41"/>
                        <a:pt x="220" y="36"/>
                      </a:cubicBezTo>
                      <a:cubicBezTo>
                        <a:pt x="224" y="28"/>
                        <a:pt x="207" y="26"/>
                        <a:pt x="201" y="24"/>
                      </a:cubicBezTo>
                      <a:cubicBezTo>
                        <a:pt x="197" y="19"/>
                        <a:pt x="191" y="15"/>
                        <a:pt x="186" y="11"/>
                      </a:cubicBezTo>
                      <a:cubicBezTo>
                        <a:pt x="182" y="4"/>
                        <a:pt x="180" y="3"/>
                        <a:pt x="172" y="2"/>
                      </a:cubicBezTo>
                      <a:cubicBezTo>
                        <a:pt x="164" y="1"/>
                        <a:pt x="148" y="0"/>
                        <a:pt x="135" y="2"/>
                      </a:cubicBezTo>
                      <a:close/>
                    </a:path>
                  </a:pathLst>
                </a:custGeom>
                <a:solidFill>
                  <a:srgbClr val="6A9850"/>
                </a:solidFill>
                <a:ln w="12700">
                  <a:noFill/>
                  <a:round/>
                  <a:headEnd/>
                  <a:tailEnd/>
                </a:ln>
              </p:spPr>
              <p:txBody>
                <a:bodyPr lIns="45720" tIns="46800" rIns="45720" bIns="46800" anchor="ctr"/>
                <a:lstStyle/>
                <a:p>
                  <a:endParaRPr lang="en-US"/>
                </a:p>
              </p:txBody>
            </p:sp>
            <p:sp>
              <p:nvSpPr>
                <p:cNvPr id="673178" name="Freeform 410"/>
                <p:cNvSpPr>
                  <a:spLocks/>
                </p:cNvSpPr>
                <p:nvPr/>
              </p:nvSpPr>
              <p:spPr bwMode="gray">
                <a:xfrm>
                  <a:off x="381" y="4162"/>
                  <a:ext cx="56" cy="58"/>
                </a:xfrm>
                <a:custGeom>
                  <a:avLst/>
                  <a:gdLst>
                    <a:gd name="T0" fmla="*/ 16 w 146"/>
                    <a:gd name="T1" fmla="*/ 2 h 151"/>
                    <a:gd name="T2" fmla="*/ 14 w 146"/>
                    <a:gd name="T3" fmla="*/ 1 h 151"/>
                    <a:gd name="T4" fmla="*/ 11 w 146"/>
                    <a:gd name="T5" fmla="*/ 1 h 151"/>
                    <a:gd name="T6" fmla="*/ 5 w 146"/>
                    <a:gd name="T7" fmla="*/ 3 h 151"/>
                    <a:gd name="T8" fmla="*/ 2 w 146"/>
                    <a:gd name="T9" fmla="*/ 8 h 151"/>
                    <a:gd name="T10" fmla="*/ 3 w 146"/>
                    <a:gd name="T11" fmla="*/ 13 h 151"/>
                    <a:gd name="T12" fmla="*/ 1 w 146"/>
                    <a:gd name="T13" fmla="*/ 18 h 151"/>
                    <a:gd name="T14" fmla="*/ 2 w 146"/>
                    <a:gd name="T15" fmla="*/ 20 h 151"/>
                    <a:gd name="T16" fmla="*/ 4 w 146"/>
                    <a:gd name="T17" fmla="*/ 22 h 151"/>
                    <a:gd name="T18" fmla="*/ 6 w 146"/>
                    <a:gd name="T19" fmla="*/ 22 h 151"/>
                    <a:gd name="T20" fmla="*/ 8 w 146"/>
                    <a:gd name="T21" fmla="*/ 21 h 151"/>
                    <a:gd name="T22" fmla="*/ 16 w 146"/>
                    <a:gd name="T23" fmla="*/ 22 h 151"/>
                    <a:gd name="T24" fmla="*/ 21 w 146"/>
                    <a:gd name="T25" fmla="*/ 21 h 151"/>
                    <a:gd name="T26" fmla="*/ 20 w 146"/>
                    <a:gd name="T27" fmla="*/ 19 h 151"/>
                    <a:gd name="T28" fmla="*/ 19 w 146"/>
                    <a:gd name="T29" fmla="*/ 16 h 151"/>
                    <a:gd name="T30" fmla="*/ 20 w 146"/>
                    <a:gd name="T31" fmla="*/ 12 h 151"/>
                    <a:gd name="T32" fmla="*/ 17 w 146"/>
                    <a:gd name="T33" fmla="*/ 3 h 151"/>
                    <a:gd name="T34" fmla="*/ 16 w 146"/>
                    <a:gd name="T35" fmla="*/ 3 h 151"/>
                    <a:gd name="T36" fmla="*/ 16 w 146"/>
                    <a:gd name="T37" fmla="*/ 3 h 151"/>
                    <a:gd name="T38" fmla="*/ 16 w 146"/>
                    <a:gd name="T39" fmla="*/ 2 h 151"/>
                    <a:gd name="T40" fmla="*/ 16 w 146"/>
                    <a:gd name="T41" fmla="*/ 2 h 1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6"/>
                    <a:gd name="T64" fmla="*/ 0 h 151"/>
                    <a:gd name="T65" fmla="*/ 146 w 146"/>
                    <a:gd name="T66" fmla="*/ 151 h 1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6" h="151">
                      <a:moveTo>
                        <a:pt x="109" y="16"/>
                      </a:moveTo>
                      <a:cubicBezTo>
                        <a:pt x="106" y="5"/>
                        <a:pt x="106" y="9"/>
                        <a:pt x="97" y="5"/>
                      </a:cubicBezTo>
                      <a:cubicBezTo>
                        <a:pt x="94" y="0"/>
                        <a:pt x="79" y="7"/>
                        <a:pt x="74" y="4"/>
                      </a:cubicBezTo>
                      <a:cubicBezTo>
                        <a:pt x="63" y="5"/>
                        <a:pt x="46" y="12"/>
                        <a:pt x="34" y="20"/>
                      </a:cubicBezTo>
                      <a:cubicBezTo>
                        <a:pt x="29" y="30"/>
                        <a:pt x="19" y="37"/>
                        <a:pt x="14" y="56"/>
                      </a:cubicBezTo>
                      <a:cubicBezTo>
                        <a:pt x="14" y="68"/>
                        <a:pt x="25" y="79"/>
                        <a:pt x="20" y="92"/>
                      </a:cubicBezTo>
                      <a:cubicBezTo>
                        <a:pt x="18" y="108"/>
                        <a:pt x="19" y="116"/>
                        <a:pt x="5" y="124"/>
                      </a:cubicBezTo>
                      <a:cubicBezTo>
                        <a:pt x="3" y="135"/>
                        <a:pt x="0" y="136"/>
                        <a:pt x="11" y="137"/>
                      </a:cubicBezTo>
                      <a:cubicBezTo>
                        <a:pt x="15" y="144"/>
                        <a:pt x="17" y="145"/>
                        <a:pt x="25" y="146"/>
                      </a:cubicBezTo>
                      <a:cubicBezTo>
                        <a:pt x="31" y="149"/>
                        <a:pt x="34" y="149"/>
                        <a:pt x="40" y="148"/>
                      </a:cubicBezTo>
                      <a:cubicBezTo>
                        <a:pt x="45" y="144"/>
                        <a:pt x="49" y="143"/>
                        <a:pt x="56" y="142"/>
                      </a:cubicBezTo>
                      <a:cubicBezTo>
                        <a:pt x="73" y="143"/>
                        <a:pt x="90" y="146"/>
                        <a:pt x="107" y="151"/>
                      </a:cubicBezTo>
                      <a:cubicBezTo>
                        <a:pt x="133" y="149"/>
                        <a:pt x="128" y="151"/>
                        <a:pt x="143" y="140"/>
                      </a:cubicBezTo>
                      <a:cubicBezTo>
                        <a:pt x="146" y="133"/>
                        <a:pt x="141" y="135"/>
                        <a:pt x="136" y="131"/>
                      </a:cubicBezTo>
                      <a:cubicBezTo>
                        <a:pt x="141" y="124"/>
                        <a:pt x="132" y="116"/>
                        <a:pt x="128" y="109"/>
                      </a:cubicBezTo>
                      <a:cubicBezTo>
                        <a:pt x="131" y="100"/>
                        <a:pt x="132" y="91"/>
                        <a:pt x="134" y="82"/>
                      </a:cubicBezTo>
                      <a:cubicBezTo>
                        <a:pt x="133" y="49"/>
                        <a:pt x="140" y="36"/>
                        <a:pt x="118" y="20"/>
                      </a:cubicBezTo>
                      <a:cubicBezTo>
                        <a:pt x="116" y="21"/>
                        <a:pt x="115" y="23"/>
                        <a:pt x="113" y="22"/>
                      </a:cubicBezTo>
                      <a:cubicBezTo>
                        <a:pt x="111" y="21"/>
                        <a:pt x="113" y="18"/>
                        <a:pt x="112" y="17"/>
                      </a:cubicBezTo>
                      <a:cubicBezTo>
                        <a:pt x="111" y="15"/>
                        <a:pt x="109" y="15"/>
                        <a:pt x="107" y="14"/>
                      </a:cubicBezTo>
                      <a:cubicBezTo>
                        <a:pt x="106" y="14"/>
                        <a:pt x="108" y="15"/>
                        <a:pt x="109" y="16"/>
                      </a:cubicBezTo>
                      <a:close/>
                    </a:path>
                  </a:pathLst>
                </a:custGeom>
                <a:solidFill>
                  <a:srgbClr val="624724"/>
                </a:solidFill>
                <a:ln w="12700">
                  <a:noFill/>
                  <a:round/>
                  <a:headEnd/>
                  <a:tailEnd/>
                </a:ln>
              </p:spPr>
              <p:txBody>
                <a:bodyPr lIns="45720" tIns="46800" rIns="45720" bIns="46800" anchor="ctr"/>
                <a:lstStyle/>
                <a:p>
                  <a:endParaRPr lang="en-US"/>
                </a:p>
              </p:txBody>
            </p:sp>
            <p:sp>
              <p:nvSpPr>
                <p:cNvPr id="673179" name="Freeform 411"/>
                <p:cNvSpPr>
                  <a:spLocks/>
                </p:cNvSpPr>
                <p:nvPr/>
              </p:nvSpPr>
              <p:spPr bwMode="gray">
                <a:xfrm>
                  <a:off x="367" y="4414"/>
                  <a:ext cx="35" cy="22"/>
                </a:xfrm>
                <a:custGeom>
                  <a:avLst/>
                  <a:gdLst>
                    <a:gd name="T0" fmla="*/ 9 w 90"/>
                    <a:gd name="T1" fmla="*/ 1 h 57"/>
                    <a:gd name="T2" fmla="*/ 5 w 90"/>
                    <a:gd name="T3" fmla="*/ 2 h 57"/>
                    <a:gd name="T4" fmla="*/ 3 w 90"/>
                    <a:gd name="T5" fmla="*/ 5 h 57"/>
                    <a:gd name="T6" fmla="*/ 3 w 90"/>
                    <a:gd name="T7" fmla="*/ 8 h 57"/>
                    <a:gd name="T8" fmla="*/ 9 w 90"/>
                    <a:gd name="T9" fmla="*/ 7 h 57"/>
                    <a:gd name="T10" fmla="*/ 10 w 90"/>
                    <a:gd name="T11" fmla="*/ 5 h 57"/>
                    <a:gd name="T12" fmla="*/ 12 w 90"/>
                    <a:gd name="T13" fmla="*/ 5 h 57"/>
                    <a:gd name="T14" fmla="*/ 12 w 90"/>
                    <a:gd name="T15" fmla="*/ 0 h 57"/>
                    <a:gd name="T16" fmla="*/ 9 w 90"/>
                    <a:gd name="T17" fmla="*/ 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57"/>
                    <a:gd name="T29" fmla="*/ 90 w 90"/>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57">
                      <a:moveTo>
                        <a:pt x="63" y="7"/>
                      </a:moveTo>
                      <a:cubicBezTo>
                        <a:pt x="53" y="8"/>
                        <a:pt x="43" y="7"/>
                        <a:pt x="35" y="13"/>
                      </a:cubicBezTo>
                      <a:cubicBezTo>
                        <a:pt x="31" y="22"/>
                        <a:pt x="27" y="29"/>
                        <a:pt x="17" y="31"/>
                      </a:cubicBezTo>
                      <a:cubicBezTo>
                        <a:pt x="0" y="43"/>
                        <a:pt x="11" y="53"/>
                        <a:pt x="18" y="55"/>
                      </a:cubicBezTo>
                      <a:cubicBezTo>
                        <a:pt x="27" y="55"/>
                        <a:pt x="39" y="57"/>
                        <a:pt x="57" y="45"/>
                      </a:cubicBezTo>
                      <a:cubicBezTo>
                        <a:pt x="60" y="37"/>
                        <a:pt x="67" y="32"/>
                        <a:pt x="68" y="33"/>
                      </a:cubicBezTo>
                      <a:cubicBezTo>
                        <a:pt x="74" y="32"/>
                        <a:pt x="78" y="33"/>
                        <a:pt x="83" y="30"/>
                      </a:cubicBezTo>
                      <a:cubicBezTo>
                        <a:pt x="90" y="18"/>
                        <a:pt x="85" y="10"/>
                        <a:pt x="78" y="0"/>
                      </a:cubicBezTo>
                      <a:cubicBezTo>
                        <a:pt x="77" y="1"/>
                        <a:pt x="52" y="18"/>
                        <a:pt x="63" y="7"/>
                      </a:cubicBezTo>
                      <a:close/>
                    </a:path>
                  </a:pathLst>
                </a:custGeom>
                <a:solidFill>
                  <a:srgbClr val="7E5C2E"/>
                </a:solidFill>
                <a:ln w="12700">
                  <a:noFill/>
                  <a:round/>
                  <a:headEnd/>
                  <a:tailEnd/>
                </a:ln>
              </p:spPr>
              <p:txBody>
                <a:bodyPr lIns="45720" tIns="46800" rIns="45720" bIns="46800" anchor="ctr"/>
                <a:lstStyle/>
                <a:p>
                  <a:endParaRPr lang="en-US"/>
                </a:p>
              </p:txBody>
            </p:sp>
            <p:sp>
              <p:nvSpPr>
                <p:cNvPr id="673180" name="Freeform 412"/>
                <p:cNvSpPr>
                  <a:spLocks/>
                </p:cNvSpPr>
                <p:nvPr/>
              </p:nvSpPr>
              <p:spPr bwMode="gray">
                <a:xfrm>
                  <a:off x="416" y="4409"/>
                  <a:ext cx="30" cy="25"/>
                </a:xfrm>
                <a:custGeom>
                  <a:avLst/>
                  <a:gdLst>
                    <a:gd name="T0" fmla="*/ 0 w 79"/>
                    <a:gd name="T1" fmla="*/ 0 h 65"/>
                    <a:gd name="T2" fmla="*/ 1 w 79"/>
                    <a:gd name="T3" fmla="*/ 4 h 65"/>
                    <a:gd name="T4" fmla="*/ 2 w 79"/>
                    <a:gd name="T5" fmla="*/ 5 h 65"/>
                    <a:gd name="T6" fmla="*/ 4 w 79"/>
                    <a:gd name="T7" fmla="*/ 7 h 65"/>
                    <a:gd name="T8" fmla="*/ 11 w 79"/>
                    <a:gd name="T9" fmla="*/ 6 h 65"/>
                    <a:gd name="T10" fmla="*/ 8 w 79"/>
                    <a:gd name="T11" fmla="*/ 3 h 65"/>
                    <a:gd name="T12" fmla="*/ 6 w 79"/>
                    <a:gd name="T13" fmla="*/ 0 h 65"/>
                    <a:gd name="T14" fmla="*/ 3 w 79"/>
                    <a:gd name="T15" fmla="*/ 1 h 65"/>
                    <a:gd name="T16" fmla="*/ 2 w 79"/>
                    <a:gd name="T17" fmla="*/ 1 h 65"/>
                    <a:gd name="T18" fmla="*/ 1 w 79"/>
                    <a:gd name="T19" fmla="*/ 0 h 65"/>
                    <a:gd name="T20" fmla="*/ 0 w 79"/>
                    <a:gd name="T21" fmla="*/ 0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65"/>
                    <a:gd name="T35" fmla="*/ 79 w 79"/>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65">
                      <a:moveTo>
                        <a:pt x="2" y="1"/>
                      </a:moveTo>
                      <a:cubicBezTo>
                        <a:pt x="0" y="10"/>
                        <a:pt x="0" y="20"/>
                        <a:pt x="4" y="28"/>
                      </a:cubicBezTo>
                      <a:cubicBezTo>
                        <a:pt x="5" y="35"/>
                        <a:pt x="8" y="33"/>
                        <a:pt x="14" y="37"/>
                      </a:cubicBezTo>
                      <a:cubicBezTo>
                        <a:pt x="21" y="28"/>
                        <a:pt x="22" y="38"/>
                        <a:pt x="28" y="43"/>
                      </a:cubicBezTo>
                      <a:cubicBezTo>
                        <a:pt x="39" y="61"/>
                        <a:pt x="77" y="65"/>
                        <a:pt x="79" y="42"/>
                      </a:cubicBezTo>
                      <a:cubicBezTo>
                        <a:pt x="77" y="30"/>
                        <a:pt x="64" y="21"/>
                        <a:pt x="52" y="19"/>
                      </a:cubicBezTo>
                      <a:cubicBezTo>
                        <a:pt x="47" y="11"/>
                        <a:pt x="49" y="4"/>
                        <a:pt x="41" y="1"/>
                      </a:cubicBezTo>
                      <a:cubicBezTo>
                        <a:pt x="35" y="3"/>
                        <a:pt x="30" y="3"/>
                        <a:pt x="25" y="7"/>
                      </a:cubicBezTo>
                      <a:cubicBezTo>
                        <a:pt x="21" y="14"/>
                        <a:pt x="19" y="10"/>
                        <a:pt x="11" y="9"/>
                      </a:cubicBezTo>
                      <a:cubicBezTo>
                        <a:pt x="10" y="8"/>
                        <a:pt x="6" y="0"/>
                        <a:pt x="4" y="0"/>
                      </a:cubicBezTo>
                      <a:cubicBezTo>
                        <a:pt x="2" y="0"/>
                        <a:pt x="2" y="9"/>
                        <a:pt x="2" y="1"/>
                      </a:cubicBezTo>
                      <a:close/>
                    </a:path>
                  </a:pathLst>
                </a:custGeom>
                <a:solidFill>
                  <a:srgbClr val="7E5C2E"/>
                </a:solidFill>
                <a:ln w="12700">
                  <a:noFill/>
                  <a:round/>
                  <a:headEnd/>
                  <a:tailEnd/>
                </a:ln>
              </p:spPr>
              <p:txBody>
                <a:bodyPr lIns="45720" tIns="46800" rIns="45720" bIns="46800" anchor="ctr"/>
                <a:lstStyle/>
                <a:p>
                  <a:endParaRPr lang="en-US"/>
                </a:p>
              </p:txBody>
            </p:sp>
            <p:sp>
              <p:nvSpPr>
                <p:cNvPr id="673181" name="Freeform 413"/>
                <p:cNvSpPr>
                  <a:spLocks/>
                </p:cNvSpPr>
                <p:nvPr/>
              </p:nvSpPr>
              <p:spPr bwMode="gray">
                <a:xfrm>
                  <a:off x="398" y="4177"/>
                  <a:ext cx="28" cy="61"/>
                </a:xfrm>
                <a:custGeom>
                  <a:avLst/>
                  <a:gdLst>
                    <a:gd name="T0" fmla="*/ 8 w 73"/>
                    <a:gd name="T1" fmla="*/ 0 h 157"/>
                    <a:gd name="T2" fmla="*/ 1 w 73"/>
                    <a:gd name="T3" fmla="*/ 5 h 157"/>
                    <a:gd name="T4" fmla="*/ 1 w 73"/>
                    <a:gd name="T5" fmla="*/ 10 h 157"/>
                    <a:gd name="T6" fmla="*/ 2 w 73"/>
                    <a:gd name="T7" fmla="*/ 13 h 157"/>
                    <a:gd name="T8" fmla="*/ 1 w 73"/>
                    <a:gd name="T9" fmla="*/ 16 h 157"/>
                    <a:gd name="T10" fmla="*/ 1 w 73"/>
                    <a:gd name="T11" fmla="*/ 19 h 157"/>
                    <a:gd name="T12" fmla="*/ 2 w 73"/>
                    <a:gd name="T13" fmla="*/ 23 h 157"/>
                    <a:gd name="T14" fmla="*/ 8 w 73"/>
                    <a:gd name="T15" fmla="*/ 20 h 157"/>
                    <a:gd name="T16" fmla="*/ 7 w 73"/>
                    <a:gd name="T17" fmla="*/ 14 h 157"/>
                    <a:gd name="T18" fmla="*/ 10 w 73"/>
                    <a:gd name="T19" fmla="*/ 8 h 157"/>
                    <a:gd name="T20" fmla="*/ 9 w 73"/>
                    <a:gd name="T21" fmla="*/ 1 h 157"/>
                    <a:gd name="T22" fmla="*/ 8 w 73"/>
                    <a:gd name="T23" fmla="*/ 0 h 1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157"/>
                    <a:gd name="T38" fmla="*/ 73 w 73"/>
                    <a:gd name="T39" fmla="*/ 157 h 1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157">
                      <a:moveTo>
                        <a:pt x="52" y="0"/>
                      </a:moveTo>
                      <a:cubicBezTo>
                        <a:pt x="20" y="25"/>
                        <a:pt x="11" y="21"/>
                        <a:pt x="4" y="33"/>
                      </a:cubicBezTo>
                      <a:cubicBezTo>
                        <a:pt x="2" y="48"/>
                        <a:pt x="0" y="56"/>
                        <a:pt x="7" y="70"/>
                      </a:cubicBezTo>
                      <a:cubicBezTo>
                        <a:pt x="8" y="76"/>
                        <a:pt x="10" y="82"/>
                        <a:pt x="13" y="88"/>
                      </a:cubicBezTo>
                      <a:cubicBezTo>
                        <a:pt x="11" y="98"/>
                        <a:pt x="13" y="103"/>
                        <a:pt x="5" y="109"/>
                      </a:cubicBezTo>
                      <a:cubicBezTo>
                        <a:pt x="4" y="116"/>
                        <a:pt x="1" y="117"/>
                        <a:pt x="4" y="123"/>
                      </a:cubicBezTo>
                      <a:cubicBezTo>
                        <a:pt x="5" y="131"/>
                        <a:pt x="6" y="146"/>
                        <a:pt x="14" y="150"/>
                      </a:cubicBezTo>
                      <a:cubicBezTo>
                        <a:pt x="56" y="148"/>
                        <a:pt x="46" y="157"/>
                        <a:pt x="52" y="133"/>
                      </a:cubicBezTo>
                      <a:cubicBezTo>
                        <a:pt x="50" y="118"/>
                        <a:pt x="37" y="94"/>
                        <a:pt x="47" y="91"/>
                      </a:cubicBezTo>
                      <a:cubicBezTo>
                        <a:pt x="61" y="76"/>
                        <a:pt x="65" y="65"/>
                        <a:pt x="68" y="54"/>
                      </a:cubicBezTo>
                      <a:cubicBezTo>
                        <a:pt x="73" y="33"/>
                        <a:pt x="67" y="19"/>
                        <a:pt x="62" y="9"/>
                      </a:cubicBezTo>
                      <a:cubicBezTo>
                        <a:pt x="61" y="2"/>
                        <a:pt x="58" y="4"/>
                        <a:pt x="52" y="0"/>
                      </a:cubicBezTo>
                      <a:close/>
                    </a:path>
                  </a:pathLst>
                </a:custGeom>
                <a:solidFill>
                  <a:srgbClr val="D59D65"/>
                </a:solidFill>
                <a:ln w="12700">
                  <a:noFill/>
                  <a:round/>
                  <a:headEnd/>
                  <a:tailEnd/>
                </a:ln>
              </p:spPr>
              <p:txBody>
                <a:bodyPr lIns="45720" tIns="46800" rIns="45720" bIns="46800" anchor="ctr"/>
                <a:lstStyle/>
                <a:p>
                  <a:endParaRPr lang="en-US"/>
                </a:p>
              </p:txBody>
            </p:sp>
            <p:sp>
              <p:nvSpPr>
                <p:cNvPr id="673182" name="Freeform 414"/>
                <p:cNvSpPr>
                  <a:spLocks/>
                </p:cNvSpPr>
                <p:nvPr/>
              </p:nvSpPr>
              <p:spPr bwMode="gray">
                <a:xfrm>
                  <a:off x="462" y="4238"/>
                  <a:ext cx="35" cy="22"/>
                </a:xfrm>
                <a:custGeom>
                  <a:avLst/>
                  <a:gdLst>
                    <a:gd name="T0" fmla="*/ 7 w 91"/>
                    <a:gd name="T1" fmla="*/ 0 h 56"/>
                    <a:gd name="T2" fmla="*/ 7 w 91"/>
                    <a:gd name="T3" fmla="*/ 3 h 56"/>
                    <a:gd name="T4" fmla="*/ 11 w 91"/>
                    <a:gd name="T5" fmla="*/ 3 h 56"/>
                    <a:gd name="T6" fmla="*/ 13 w 91"/>
                    <a:gd name="T7" fmla="*/ 4 h 56"/>
                    <a:gd name="T8" fmla="*/ 10 w 91"/>
                    <a:gd name="T9" fmla="*/ 7 h 56"/>
                    <a:gd name="T10" fmla="*/ 8 w 91"/>
                    <a:gd name="T11" fmla="*/ 8 h 56"/>
                    <a:gd name="T12" fmla="*/ 3 w 91"/>
                    <a:gd name="T13" fmla="*/ 7 h 56"/>
                    <a:gd name="T14" fmla="*/ 1 w 91"/>
                    <a:gd name="T15" fmla="*/ 7 h 56"/>
                    <a:gd name="T16" fmla="*/ 0 w 91"/>
                    <a:gd name="T17" fmla="*/ 4 h 56"/>
                    <a:gd name="T18" fmla="*/ 3 w 91"/>
                    <a:gd name="T19" fmla="*/ 4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
                    <a:gd name="T31" fmla="*/ 0 h 56"/>
                    <a:gd name="T32" fmla="*/ 91 w 91"/>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 h="56">
                      <a:moveTo>
                        <a:pt x="49" y="0"/>
                      </a:moveTo>
                      <a:cubicBezTo>
                        <a:pt x="57" y="3"/>
                        <a:pt x="47" y="10"/>
                        <a:pt x="46" y="17"/>
                      </a:cubicBezTo>
                      <a:cubicBezTo>
                        <a:pt x="55" y="18"/>
                        <a:pt x="64" y="20"/>
                        <a:pt x="73" y="21"/>
                      </a:cubicBezTo>
                      <a:cubicBezTo>
                        <a:pt x="77" y="24"/>
                        <a:pt x="82" y="26"/>
                        <a:pt x="86" y="29"/>
                      </a:cubicBezTo>
                      <a:cubicBezTo>
                        <a:pt x="91" y="39"/>
                        <a:pt x="76" y="46"/>
                        <a:pt x="68" y="48"/>
                      </a:cubicBezTo>
                      <a:cubicBezTo>
                        <a:pt x="62" y="51"/>
                        <a:pt x="59" y="51"/>
                        <a:pt x="53" y="50"/>
                      </a:cubicBezTo>
                      <a:cubicBezTo>
                        <a:pt x="44" y="45"/>
                        <a:pt x="33" y="46"/>
                        <a:pt x="23" y="44"/>
                      </a:cubicBezTo>
                      <a:cubicBezTo>
                        <a:pt x="14" y="45"/>
                        <a:pt x="8" y="56"/>
                        <a:pt x="5" y="47"/>
                      </a:cubicBezTo>
                      <a:cubicBezTo>
                        <a:pt x="1" y="39"/>
                        <a:pt x="0" y="27"/>
                        <a:pt x="2" y="24"/>
                      </a:cubicBezTo>
                      <a:cubicBezTo>
                        <a:pt x="4" y="24"/>
                        <a:pt x="17" y="24"/>
                        <a:pt x="19" y="23"/>
                      </a:cubicBezTo>
                    </a:path>
                  </a:pathLst>
                </a:custGeom>
                <a:solidFill>
                  <a:srgbClr val="D59D65"/>
                </a:solidFill>
                <a:ln w="12700">
                  <a:noFill/>
                  <a:round/>
                  <a:headEnd/>
                  <a:tailEnd/>
                </a:ln>
              </p:spPr>
              <p:txBody>
                <a:bodyPr lIns="45720" tIns="46800" rIns="45720" bIns="46800" anchor="ctr"/>
                <a:lstStyle/>
                <a:p>
                  <a:endParaRPr lang="en-US"/>
                </a:p>
              </p:txBody>
            </p:sp>
            <p:sp>
              <p:nvSpPr>
                <p:cNvPr id="673183" name="Freeform 415"/>
                <p:cNvSpPr>
                  <a:spLocks/>
                </p:cNvSpPr>
                <p:nvPr/>
              </p:nvSpPr>
              <p:spPr bwMode="gray">
                <a:xfrm>
                  <a:off x="366" y="4269"/>
                  <a:ext cx="21" cy="21"/>
                </a:xfrm>
                <a:custGeom>
                  <a:avLst/>
                  <a:gdLst>
                    <a:gd name="T0" fmla="*/ 3 w 55"/>
                    <a:gd name="T1" fmla="*/ 1 h 53"/>
                    <a:gd name="T2" fmla="*/ 5 w 55"/>
                    <a:gd name="T3" fmla="*/ 0 h 53"/>
                    <a:gd name="T4" fmla="*/ 7 w 55"/>
                    <a:gd name="T5" fmla="*/ 3 h 53"/>
                    <a:gd name="T6" fmla="*/ 8 w 55"/>
                    <a:gd name="T7" fmla="*/ 6 h 53"/>
                    <a:gd name="T8" fmla="*/ 6 w 55"/>
                    <a:gd name="T9" fmla="*/ 8 h 53"/>
                    <a:gd name="T10" fmla="*/ 3 w 55"/>
                    <a:gd name="T11" fmla="*/ 7 h 53"/>
                    <a:gd name="T12" fmla="*/ 1 w 55"/>
                    <a:gd name="T13" fmla="*/ 5 h 53"/>
                    <a:gd name="T14" fmla="*/ 2 w 55"/>
                    <a:gd name="T15" fmla="*/ 2 h 53"/>
                    <a:gd name="T16" fmla="*/ 3 w 55"/>
                    <a:gd name="T17" fmla="*/ 1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53"/>
                    <a:gd name="T29" fmla="*/ 55 w 55"/>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53">
                      <a:moveTo>
                        <a:pt x="19" y="4"/>
                      </a:moveTo>
                      <a:cubicBezTo>
                        <a:pt x="25" y="5"/>
                        <a:pt x="29" y="5"/>
                        <a:pt x="35" y="2"/>
                      </a:cubicBezTo>
                      <a:cubicBezTo>
                        <a:pt x="43" y="7"/>
                        <a:pt x="44" y="10"/>
                        <a:pt x="49" y="17"/>
                      </a:cubicBezTo>
                      <a:cubicBezTo>
                        <a:pt x="50" y="25"/>
                        <a:pt x="53" y="33"/>
                        <a:pt x="55" y="40"/>
                      </a:cubicBezTo>
                      <a:cubicBezTo>
                        <a:pt x="53" y="52"/>
                        <a:pt x="52" y="51"/>
                        <a:pt x="41" y="53"/>
                      </a:cubicBezTo>
                      <a:cubicBezTo>
                        <a:pt x="32" y="52"/>
                        <a:pt x="28" y="47"/>
                        <a:pt x="20" y="44"/>
                      </a:cubicBezTo>
                      <a:cubicBezTo>
                        <a:pt x="18" y="35"/>
                        <a:pt x="17" y="33"/>
                        <a:pt x="8" y="31"/>
                      </a:cubicBezTo>
                      <a:cubicBezTo>
                        <a:pt x="0" y="25"/>
                        <a:pt x="4" y="15"/>
                        <a:pt x="13" y="13"/>
                      </a:cubicBezTo>
                      <a:cubicBezTo>
                        <a:pt x="15" y="9"/>
                        <a:pt x="15" y="0"/>
                        <a:pt x="19" y="4"/>
                      </a:cubicBezTo>
                      <a:close/>
                    </a:path>
                  </a:pathLst>
                </a:custGeom>
                <a:solidFill>
                  <a:srgbClr val="D59D65"/>
                </a:solidFill>
                <a:ln w="12700">
                  <a:noFill/>
                  <a:round/>
                  <a:headEnd/>
                  <a:tailEnd/>
                </a:ln>
              </p:spPr>
              <p:txBody>
                <a:bodyPr lIns="45720" tIns="46800" rIns="45720" bIns="46800" anchor="ctr"/>
                <a:lstStyle/>
                <a:p>
                  <a:endParaRPr lang="en-US"/>
                </a:p>
              </p:txBody>
            </p:sp>
            <p:sp>
              <p:nvSpPr>
                <p:cNvPr id="673184" name="Freeform 416"/>
                <p:cNvSpPr>
                  <a:spLocks/>
                </p:cNvSpPr>
                <p:nvPr/>
              </p:nvSpPr>
              <p:spPr bwMode="gray">
                <a:xfrm>
                  <a:off x="412" y="4188"/>
                  <a:ext cx="13" cy="15"/>
                </a:xfrm>
                <a:custGeom>
                  <a:avLst/>
                  <a:gdLst>
                    <a:gd name="T0" fmla="*/ 5 w 32"/>
                    <a:gd name="T1" fmla="*/ 0 h 40"/>
                    <a:gd name="T2" fmla="*/ 3 w 32"/>
                    <a:gd name="T3" fmla="*/ 1 h 40"/>
                    <a:gd name="T4" fmla="*/ 1 w 32"/>
                    <a:gd name="T5" fmla="*/ 4 h 40"/>
                    <a:gd name="T6" fmla="*/ 0 w 32"/>
                    <a:gd name="T7" fmla="*/ 4 h 40"/>
                    <a:gd name="T8" fmla="*/ 2 w 32"/>
                    <a:gd name="T9" fmla="*/ 6 h 40"/>
                    <a:gd name="T10" fmla="*/ 5 w 32"/>
                    <a:gd name="T11" fmla="*/ 2 h 40"/>
                    <a:gd name="T12" fmla="*/ 5 w 32"/>
                    <a:gd name="T13" fmla="*/ 0 h 40"/>
                    <a:gd name="T14" fmla="*/ 0 60000 65536"/>
                    <a:gd name="T15" fmla="*/ 0 60000 65536"/>
                    <a:gd name="T16" fmla="*/ 0 60000 65536"/>
                    <a:gd name="T17" fmla="*/ 0 60000 65536"/>
                    <a:gd name="T18" fmla="*/ 0 60000 65536"/>
                    <a:gd name="T19" fmla="*/ 0 60000 65536"/>
                    <a:gd name="T20" fmla="*/ 0 60000 65536"/>
                    <a:gd name="T21" fmla="*/ 0 w 32"/>
                    <a:gd name="T22" fmla="*/ 0 h 40"/>
                    <a:gd name="T23" fmla="*/ 32 w 32"/>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0">
                      <a:moveTo>
                        <a:pt x="32" y="0"/>
                      </a:moveTo>
                      <a:cubicBezTo>
                        <a:pt x="30" y="8"/>
                        <a:pt x="27" y="8"/>
                        <a:pt x="20" y="9"/>
                      </a:cubicBezTo>
                      <a:cubicBezTo>
                        <a:pt x="14" y="19"/>
                        <a:pt x="18" y="27"/>
                        <a:pt x="5" y="30"/>
                      </a:cubicBezTo>
                      <a:cubicBezTo>
                        <a:pt x="4" y="31"/>
                        <a:pt x="0" y="31"/>
                        <a:pt x="1" y="32"/>
                      </a:cubicBezTo>
                      <a:cubicBezTo>
                        <a:pt x="4" y="36"/>
                        <a:pt x="8" y="40"/>
                        <a:pt x="13" y="39"/>
                      </a:cubicBezTo>
                      <a:cubicBezTo>
                        <a:pt x="19" y="24"/>
                        <a:pt x="15" y="20"/>
                        <a:pt x="31" y="15"/>
                      </a:cubicBezTo>
                      <a:cubicBezTo>
                        <a:pt x="32" y="10"/>
                        <a:pt x="30" y="5"/>
                        <a:pt x="32" y="0"/>
                      </a:cubicBezTo>
                      <a:close/>
                    </a:path>
                  </a:pathLst>
                </a:custGeom>
                <a:solidFill>
                  <a:srgbClr val="C98D51"/>
                </a:solidFill>
                <a:ln w="12700">
                  <a:noFill/>
                  <a:round/>
                  <a:headEnd/>
                  <a:tailEnd/>
                </a:ln>
              </p:spPr>
              <p:txBody>
                <a:bodyPr lIns="45720" tIns="46800" rIns="45720" bIns="46800" anchor="ctr"/>
                <a:lstStyle/>
                <a:p>
                  <a:endParaRPr lang="en-US"/>
                </a:p>
              </p:txBody>
            </p:sp>
            <p:sp>
              <p:nvSpPr>
                <p:cNvPr id="673185" name="Freeform 417"/>
                <p:cNvSpPr>
                  <a:spLocks/>
                </p:cNvSpPr>
                <p:nvPr/>
              </p:nvSpPr>
              <p:spPr bwMode="gray">
                <a:xfrm>
                  <a:off x="404" y="4189"/>
                  <a:ext cx="10" cy="7"/>
                </a:xfrm>
                <a:custGeom>
                  <a:avLst/>
                  <a:gdLst>
                    <a:gd name="T0" fmla="*/ 0 w 26"/>
                    <a:gd name="T1" fmla="*/ 1 h 17"/>
                    <a:gd name="T2" fmla="*/ 2 w 26"/>
                    <a:gd name="T3" fmla="*/ 0 h 17"/>
                    <a:gd name="T4" fmla="*/ 4 w 26"/>
                    <a:gd name="T5" fmla="*/ 1 h 17"/>
                    <a:gd name="T6" fmla="*/ 2 w 26"/>
                    <a:gd name="T7" fmla="*/ 2 h 17"/>
                    <a:gd name="T8" fmla="*/ 0 w 26"/>
                    <a:gd name="T9" fmla="*/ 1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8"/>
                      </a:moveTo>
                      <a:cubicBezTo>
                        <a:pt x="4" y="2"/>
                        <a:pt x="6" y="3"/>
                        <a:pt x="12" y="0"/>
                      </a:cubicBezTo>
                      <a:cubicBezTo>
                        <a:pt x="19" y="3"/>
                        <a:pt x="22" y="1"/>
                        <a:pt x="26" y="8"/>
                      </a:cubicBezTo>
                      <a:cubicBezTo>
                        <a:pt x="23" y="17"/>
                        <a:pt x="23" y="13"/>
                        <a:pt x="15" y="11"/>
                      </a:cubicBezTo>
                      <a:cubicBezTo>
                        <a:pt x="6" y="12"/>
                        <a:pt x="9" y="8"/>
                        <a:pt x="0" y="8"/>
                      </a:cubicBezTo>
                      <a:close/>
                    </a:path>
                  </a:pathLst>
                </a:custGeom>
                <a:solidFill>
                  <a:srgbClr val="C98D51"/>
                </a:solidFill>
                <a:ln w="12700">
                  <a:noFill/>
                  <a:round/>
                  <a:headEnd/>
                  <a:tailEnd/>
                </a:ln>
              </p:spPr>
              <p:txBody>
                <a:bodyPr lIns="45720" tIns="46800" rIns="45720" bIns="46800" anchor="ctr"/>
                <a:lstStyle/>
                <a:p>
                  <a:endParaRPr lang="en-US"/>
                </a:p>
              </p:txBody>
            </p:sp>
            <p:sp>
              <p:nvSpPr>
                <p:cNvPr id="673186" name="Freeform 418"/>
                <p:cNvSpPr>
                  <a:spLocks/>
                </p:cNvSpPr>
                <p:nvPr/>
              </p:nvSpPr>
              <p:spPr bwMode="gray">
                <a:xfrm>
                  <a:off x="401" y="4206"/>
                  <a:ext cx="18" cy="12"/>
                </a:xfrm>
                <a:custGeom>
                  <a:avLst/>
                  <a:gdLst>
                    <a:gd name="T0" fmla="*/ 7 w 45"/>
                    <a:gd name="T1" fmla="*/ 1 h 31"/>
                    <a:gd name="T2" fmla="*/ 6 w 45"/>
                    <a:gd name="T3" fmla="*/ 5 h 31"/>
                    <a:gd name="T4" fmla="*/ 2 w 45"/>
                    <a:gd name="T5" fmla="*/ 4 h 31"/>
                    <a:gd name="T6" fmla="*/ 1 w 45"/>
                    <a:gd name="T7" fmla="*/ 2 h 31"/>
                    <a:gd name="T8" fmla="*/ 3 w 45"/>
                    <a:gd name="T9" fmla="*/ 3 h 31"/>
                    <a:gd name="T10" fmla="*/ 6 w 45"/>
                    <a:gd name="T11" fmla="*/ 2 h 31"/>
                    <a:gd name="T12" fmla="*/ 7 w 45"/>
                    <a:gd name="T13" fmla="*/ 1 h 31"/>
                    <a:gd name="T14" fmla="*/ 0 60000 65536"/>
                    <a:gd name="T15" fmla="*/ 0 60000 65536"/>
                    <a:gd name="T16" fmla="*/ 0 60000 65536"/>
                    <a:gd name="T17" fmla="*/ 0 60000 65536"/>
                    <a:gd name="T18" fmla="*/ 0 60000 65536"/>
                    <a:gd name="T19" fmla="*/ 0 60000 65536"/>
                    <a:gd name="T20" fmla="*/ 0 60000 65536"/>
                    <a:gd name="T21" fmla="*/ 0 w 45"/>
                    <a:gd name="T22" fmla="*/ 0 h 31"/>
                    <a:gd name="T23" fmla="*/ 45 w 4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1">
                      <a:moveTo>
                        <a:pt x="45" y="5"/>
                      </a:moveTo>
                      <a:cubicBezTo>
                        <a:pt x="44" y="12"/>
                        <a:pt x="39" y="24"/>
                        <a:pt x="36" y="31"/>
                      </a:cubicBezTo>
                      <a:cubicBezTo>
                        <a:pt x="30" y="28"/>
                        <a:pt x="21" y="26"/>
                        <a:pt x="15" y="25"/>
                      </a:cubicBezTo>
                      <a:cubicBezTo>
                        <a:pt x="10" y="23"/>
                        <a:pt x="9" y="16"/>
                        <a:pt x="5" y="13"/>
                      </a:cubicBezTo>
                      <a:cubicBezTo>
                        <a:pt x="0" y="0"/>
                        <a:pt x="11" y="16"/>
                        <a:pt x="17" y="17"/>
                      </a:cubicBezTo>
                      <a:cubicBezTo>
                        <a:pt x="23" y="22"/>
                        <a:pt x="34" y="17"/>
                        <a:pt x="41" y="14"/>
                      </a:cubicBezTo>
                      <a:cubicBezTo>
                        <a:pt x="45" y="9"/>
                        <a:pt x="44" y="12"/>
                        <a:pt x="45" y="5"/>
                      </a:cubicBezTo>
                      <a:close/>
                    </a:path>
                  </a:pathLst>
                </a:custGeom>
                <a:solidFill>
                  <a:srgbClr val="C98D51"/>
                </a:solidFill>
                <a:ln w="12700">
                  <a:noFill/>
                  <a:round/>
                  <a:headEnd/>
                  <a:tailEnd/>
                </a:ln>
              </p:spPr>
              <p:txBody>
                <a:bodyPr lIns="45720" tIns="46800" rIns="45720" bIns="46800" anchor="ctr"/>
                <a:lstStyle/>
                <a:p>
                  <a:endParaRPr lang="en-US"/>
                </a:p>
              </p:txBody>
            </p:sp>
            <p:sp>
              <p:nvSpPr>
                <p:cNvPr id="673187" name="Freeform 419"/>
                <p:cNvSpPr>
                  <a:spLocks/>
                </p:cNvSpPr>
                <p:nvPr/>
              </p:nvSpPr>
              <p:spPr bwMode="gray">
                <a:xfrm>
                  <a:off x="359" y="4221"/>
                  <a:ext cx="29" cy="44"/>
                </a:xfrm>
                <a:custGeom>
                  <a:avLst/>
                  <a:gdLst>
                    <a:gd name="T0" fmla="*/ 10 w 75"/>
                    <a:gd name="T1" fmla="*/ 0 h 112"/>
                    <a:gd name="T2" fmla="*/ 10 w 75"/>
                    <a:gd name="T3" fmla="*/ 4 h 112"/>
                    <a:gd name="T4" fmla="*/ 9 w 75"/>
                    <a:gd name="T5" fmla="*/ 7 h 112"/>
                    <a:gd name="T6" fmla="*/ 6 w 75"/>
                    <a:gd name="T7" fmla="*/ 8 h 112"/>
                    <a:gd name="T8" fmla="*/ 3 w 75"/>
                    <a:gd name="T9" fmla="*/ 10 h 112"/>
                    <a:gd name="T10" fmla="*/ 0 w 75"/>
                    <a:gd name="T11" fmla="*/ 11 h 112"/>
                    <a:gd name="T12" fmla="*/ 3 w 75"/>
                    <a:gd name="T13" fmla="*/ 13 h 112"/>
                    <a:gd name="T14" fmla="*/ 7 w 75"/>
                    <a:gd name="T15" fmla="*/ 11 h 112"/>
                    <a:gd name="T16" fmla="*/ 8 w 75"/>
                    <a:gd name="T17" fmla="*/ 10 h 112"/>
                    <a:gd name="T18" fmla="*/ 7 w 75"/>
                    <a:gd name="T19" fmla="*/ 17 h 112"/>
                    <a:gd name="T20" fmla="*/ 7 w 75"/>
                    <a:gd name="T21" fmla="*/ 17 h 112"/>
                    <a:gd name="T22" fmla="*/ 9 w 75"/>
                    <a:gd name="T23" fmla="*/ 14 h 112"/>
                    <a:gd name="T24" fmla="*/ 11 w 75"/>
                    <a:gd name="T25" fmla="*/ 13 h 112"/>
                    <a:gd name="T26" fmla="*/ 10 w 75"/>
                    <a:gd name="T27" fmla="*/ 11 h 112"/>
                    <a:gd name="T28" fmla="*/ 10 w 75"/>
                    <a:gd name="T29" fmla="*/ 0 h 1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12"/>
                    <a:gd name="T47" fmla="*/ 75 w 75"/>
                    <a:gd name="T48" fmla="*/ 112 h 1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12">
                      <a:moveTo>
                        <a:pt x="71" y="0"/>
                      </a:moveTo>
                      <a:cubicBezTo>
                        <a:pt x="68" y="9"/>
                        <a:pt x="69" y="17"/>
                        <a:pt x="66" y="26"/>
                      </a:cubicBezTo>
                      <a:cubicBezTo>
                        <a:pt x="65" y="34"/>
                        <a:pt x="62" y="39"/>
                        <a:pt x="56" y="44"/>
                      </a:cubicBezTo>
                      <a:cubicBezTo>
                        <a:pt x="47" y="40"/>
                        <a:pt x="46" y="49"/>
                        <a:pt x="39" y="53"/>
                      </a:cubicBezTo>
                      <a:cubicBezTo>
                        <a:pt x="34" y="60"/>
                        <a:pt x="29" y="62"/>
                        <a:pt x="21" y="63"/>
                      </a:cubicBezTo>
                      <a:cubicBezTo>
                        <a:pt x="26" y="76"/>
                        <a:pt x="8" y="70"/>
                        <a:pt x="0" y="68"/>
                      </a:cubicBezTo>
                      <a:cubicBezTo>
                        <a:pt x="4" y="76"/>
                        <a:pt x="12" y="79"/>
                        <a:pt x="20" y="81"/>
                      </a:cubicBezTo>
                      <a:cubicBezTo>
                        <a:pt x="28" y="77"/>
                        <a:pt x="35" y="70"/>
                        <a:pt x="44" y="68"/>
                      </a:cubicBezTo>
                      <a:cubicBezTo>
                        <a:pt x="46" y="65"/>
                        <a:pt x="56" y="56"/>
                        <a:pt x="51" y="66"/>
                      </a:cubicBezTo>
                      <a:cubicBezTo>
                        <a:pt x="50" y="80"/>
                        <a:pt x="48" y="93"/>
                        <a:pt x="45" y="107"/>
                      </a:cubicBezTo>
                      <a:cubicBezTo>
                        <a:pt x="46" y="108"/>
                        <a:pt x="46" y="112"/>
                        <a:pt x="47" y="111"/>
                      </a:cubicBezTo>
                      <a:cubicBezTo>
                        <a:pt x="51" y="108"/>
                        <a:pt x="46" y="95"/>
                        <a:pt x="62" y="92"/>
                      </a:cubicBezTo>
                      <a:cubicBezTo>
                        <a:pt x="66" y="89"/>
                        <a:pt x="71" y="87"/>
                        <a:pt x="75" y="84"/>
                      </a:cubicBezTo>
                      <a:cubicBezTo>
                        <a:pt x="72" y="79"/>
                        <a:pt x="68" y="77"/>
                        <a:pt x="65" y="72"/>
                      </a:cubicBezTo>
                      <a:cubicBezTo>
                        <a:pt x="66" y="48"/>
                        <a:pt x="68" y="24"/>
                        <a:pt x="71" y="0"/>
                      </a:cubicBezTo>
                      <a:close/>
                    </a:path>
                  </a:pathLst>
                </a:custGeom>
                <a:solidFill>
                  <a:srgbClr val="5D8646"/>
                </a:solidFill>
                <a:ln w="12700">
                  <a:noFill/>
                  <a:round/>
                  <a:headEnd/>
                  <a:tailEnd/>
                </a:ln>
              </p:spPr>
              <p:txBody>
                <a:bodyPr lIns="45720" tIns="46800" rIns="45720" bIns="46800" anchor="ctr"/>
                <a:lstStyle/>
                <a:p>
                  <a:endParaRPr lang="en-US"/>
                </a:p>
              </p:txBody>
            </p:sp>
            <p:sp>
              <p:nvSpPr>
                <p:cNvPr id="673188" name="Freeform 420"/>
                <p:cNvSpPr>
                  <a:spLocks/>
                </p:cNvSpPr>
                <p:nvPr/>
              </p:nvSpPr>
              <p:spPr bwMode="gray">
                <a:xfrm>
                  <a:off x="415" y="4223"/>
                  <a:ext cx="26" cy="59"/>
                </a:xfrm>
                <a:custGeom>
                  <a:avLst/>
                  <a:gdLst>
                    <a:gd name="T0" fmla="*/ 3 w 69"/>
                    <a:gd name="T1" fmla="*/ 0 h 155"/>
                    <a:gd name="T2" fmla="*/ 4 w 69"/>
                    <a:gd name="T3" fmla="*/ 2 h 155"/>
                    <a:gd name="T4" fmla="*/ 3 w 69"/>
                    <a:gd name="T5" fmla="*/ 6 h 155"/>
                    <a:gd name="T6" fmla="*/ 3 w 69"/>
                    <a:gd name="T7" fmla="*/ 10 h 155"/>
                    <a:gd name="T8" fmla="*/ 2 w 69"/>
                    <a:gd name="T9" fmla="*/ 13 h 155"/>
                    <a:gd name="T10" fmla="*/ 1 w 69"/>
                    <a:gd name="T11" fmla="*/ 16 h 155"/>
                    <a:gd name="T12" fmla="*/ 2 w 69"/>
                    <a:gd name="T13" fmla="*/ 19 h 155"/>
                    <a:gd name="T14" fmla="*/ 4 w 69"/>
                    <a:gd name="T15" fmla="*/ 21 h 155"/>
                    <a:gd name="T16" fmla="*/ 3 w 69"/>
                    <a:gd name="T17" fmla="*/ 19 h 155"/>
                    <a:gd name="T18" fmla="*/ 3 w 69"/>
                    <a:gd name="T19" fmla="*/ 16 h 155"/>
                    <a:gd name="T20" fmla="*/ 4 w 69"/>
                    <a:gd name="T21" fmla="*/ 10 h 155"/>
                    <a:gd name="T22" fmla="*/ 5 w 69"/>
                    <a:gd name="T23" fmla="*/ 6 h 155"/>
                    <a:gd name="T24" fmla="*/ 5 w 69"/>
                    <a:gd name="T25" fmla="*/ 4 h 155"/>
                    <a:gd name="T26" fmla="*/ 5 w 69"/>
                    <a:gd name="T27" fmla="*/ 3 h 155"/>
                    <a:gd name="T28" fmla="*/ 4 w 69"/>
                    <a:gd name="T29" fmla="*/ 2 h 155"/>
                    <a:gd name="T30" fmla="*/ 5 w 69"/>
                    <a:gd name="T31" fmla="*/ 3 h 155"/>
                    <a:gd name="T32" fmla="*/ 5 w 69"/>
                    <a:gd name="T33" fmla="*/ 4 h 155"/>
                    <a:gd name="T34" fmla="*/ 5 w 69"/>
                    <a:gd name="T35" fmla="*/ 5 h 155"/>
                    <a:gd name="T36" fmla="*/ 6 w 69"/>
                    <a:gd name="T37" fmla="*/ 9 h 155"/>
                    <a:gd name="T38" fmla="*/ 6 w 69"/>
                    <a:gd name="T39" fmla="*/ 11 h 155"/>
                    <a:gd name="T40" fmla="*/ 5 w 69"/>
                    <a:gd name="T41" fmla="*/ 10 h 155"/>
                    <a:gd name="T42" fmla="*/ 5 w 69"/>
                    <a:gd name="T43" fmla="*/ 11 h 155"/>
                    <a:gd name="T44" fmla="*/ 6 w 69"/>
                    <a:gd name="T45" fmla="*/ 13 h 155"/>
                    <a:gd name="T46" fmla="*/ 8 w 69"/>
                    <a:gd name="T47" fmla="*/ 15 h 155"/>
                    <a:gd name="T48" fmla="*/ 8 w 69"/>
                    <a:gd name="T49" fmla="*/ 13 h 155"/>
                    <a:gd name="T50" fmla="*/ 8 w 69"/>
                    <a:gd name="T51" fmla="*/ 13 h 155"/>
                    <a:gd name="T52" fmla="*/ 6 w 69"/>
                    <a:gd name="T53" fmla="*/ 8 h 155"/>
                    <a:gd name="T54" fmla="*/ 5 w 69"/>
                    <a:gd name="T55" fmla="*/ 6 h 155"/>
                    <a:gd name="T56" fmla="*/ 5 w 69"/>
                    <a:gd name="T57" fmla="*/ 4 h 155"/>
                    <a:gd name="T58" fmla="*/ 6 w 69"/>
                    <a:gd name="T59" fmla="*/ 6 h 1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
                    <a:gd name="T91" fmla="*/ 0 h 155"/>
                    <a:gd name="T92" fmla="*/ 69 w 69"/>
                    <a:gd name="T93" fmla="*/ 155 h 1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 h="155">
                      <a:moveTo>
                        <a:pt x="23" y="0"/>
                      </a:moveTo>
                      <a:cubicBezTo>
                        <a:pt x="25" y="5"/>
                        <a:pt x="26" y="10"/>
                        <a:pt x="28" y="15"/>
                      </a:cubicBezTo>
                      <a:cubicBezTo>
                        <a:pt x="30" y="25"/>
                        <a:pt x="37" y="40"/>
                        <a:pt x="23" y="42"/>
                      </a:cubicBezTo>
                      <a:cubicBezTo>
                        <a:pt x="29" y="52"/>
                        <a:pt x="28" y="61"/>
                        <a:pt x="23" y="72"/>
                      </a:cubicBezTo>
                      <a:cubicBezTo>
                        <a:pt x="22" y="78"/>
                        <a:pt x="20" y="84"/>
                        <a:pt x="17" y="90"/>
                      </a:cubicBezTo>
                      <a:cubicBezTo>
                        <a:pt x="15" y="99"/>
                        <a:pt x="11" y="105"/>
                        <a:pt x="8" y="113"/>
                      </a:cubicBezTo>
                      <a:cubicBezTo>
                        <a:pt x="6" y="125"/>
                        <a:pt x="0" y="133"/>
                        <a:pt x="16" y="135"/>
                      </a:cubicBezTo>
                      <a:cubicBezTo>
                        <a:pt x="20" y="137"/>
                        <a:pt x="31" y="155"/>
                        <a:pt x="26" y="146"/>
                      </a:cubicBezTo>
                      <a:cubicBezTo>
                        <a:pt x="25" y="140"/>
                        <a:pt x="23" y="134"/>
                        <a:pt x="20" y="128"/>
                      </a:cubicBezTo>
                      <a:cubicBezTo>
                        <a:pt x="18" y="119"/>
                        <a:pt x="17" y="120"/>
                        <a:pt x="19" y="110"/>
                      </a:cubicBezTo>
                      <a:cubicBezTo>
                        <a:pt x="20" y="96"/>
                        <a:pt x="23" y="80"/>
                        <a:pt x="28" y="66"/>
                      </a:cubicBezTo>
                      <a:cubicBezTo>
                        <a:pt x="29" y="58"/>
                        <a:pt x="32" y="48"/>
                        <a:pt x="37" y="41"/>
                      </a:cubicBezTo>
                      <a:cubicBezTo>
                        <a:pt x="35" y="36"/>
                        <a:pt x="34" y="31"/>
                        <a:pt x="32" y="26"/>
                      </a:cubicBezTo>
                      <a:cubicBezTo>
                        <a:pt x="32" y="24"/>
                        <a:pt x="32" y="23"/>
                        <a:pt x="31" y="21"/>
                      </a:cubicBezTo>
                      <a:cubicBezTo>
                        <a:pt x="31" y="20"/>
                        <a:pt x="29" y="16"/>
                        <a:pt x="29" y="17"/>
                      </a:cubicBezTo>
                      <a:cubicBezTo>
                        <a:pt x="30" y="19"/>
                        <a:pt x="30" y="21"/>
                        <a:pt x="31" y="23"/>
                      </a:cubicBezTo>
                      <a:cubicBezTo>
                        <a:pt x="31" y="25"/>
                        <a:pt x="31" y="27"/>
                        <a:pt x="32" y="29"/>
                      </a:cubicBezTo>
                      <a:cubicBezTo>
                        <a:pt x="32" y="30"/>
                        <a:pt x="33" y="32"/>
                        <a:pt x="34" y="33"/>
                      </a:cubicBezTo>
                      <a:cubicBezTo>
                        <a:pt x="35" y="43"/>
                        <a:pt x="35" y="54"/>
                        <a:pt x="40" y="63"/>
                      </a:cubicBezTo>
                      <a:cubicBezTo>
                        <a:pt x="40" y="67"/>
                        <a:pt x="42" y="71"/>
                        <a:pt x="41" y="74"/>
                      </a:cubicBezTo>
                      <a:cubicBezTo>
                        <a:pt x="40" y="76"/>
                        <a:pt x="39" y="71"/>
                        <a:pt x="37" y="71"/>
                      </a:cubicBezTo>
                      <a:cubicBezTo>
                        <a:pt x="36" y="71"/>
                        <a:pt x="36" y="74"/>
                        <a:pt x="35" y="75"/>
                      </a:cubicBezTo>
                      <a:cubicBezTo>
                        <a:pt x="39" y="81"/>
                        <a:pt x="40" y="87"/>
                        <a:pt x="43" y="93"/>
                      </a:cubicBezTo>
                      <a:cubicBezTo>
                        <a:pt x="44" y="96"/>
                        <a:pt x="58" y="117"/>
                        <a:pt x="53" y="105"/>
                      </a:cubicBezTo>
                      <a:cubicBezTo>
                        <a:pt x="54" y="101"/>
                        <a:pt x="54" y="96"/>
                        <a:pt x="55" y="92"/>
                      </a:cubicBezTo>
                      <a:cubicBezTo>
                        <a:pt x="57" y="86"/>
                        <a:pt x="69" y="82"/>
                        <a:pt x="55" y="86"/>
                      </a:cubicBezTo>
                      <a:cubicBezTo>
                        <a:pt x="44" y="93"/>
                        <a:pt x="48" y="68"/>
                        <a:pt x="44" y="59"/>
                      </a:cubicBezTo>
                      <a:cubicBezTo>
                        <a:pt x="43" y="53"/>
                        <a:pt x="41" y="50"/>
                        <a:pt x="38" y="45"/>
                      </a:cubicBezTo>
                      <a:cubicBezTo>
                        <a:pt x="38" y="41"/>
                        <a:pt x="36" y="21"/>
                        <a:pt x="32" y="27"/>
                      </a:cubicBezTo>
                      <a:lnTo>
                        <a:pt x="44" y="43"/>
                      </a:lnTo>
                    </a:path>
                  </a:pathLst>
                </a:custGeom>
                <a:solidFill>
                  <a:srgbClr val="5D8646"/>
                </a:solidFill>
                <a:ln w="12700">
                  <a:noFill/>
                  <a:round/>
                  <a:headEnd/>
                  <a:tailEnd/>
                </a:ln>
              </p:spPr>
              <p:txBody>
                <a:bodyPr lIns="45720" tIns="46800" rIns="45720" bIns="46800" anchor="ctr"/>
                <a:lstStyle/>
                <a:p>
                  <a:endParaRPr lang="en-US"/>
                </a:p>
              </p:txBody>
            </p:sp>
            <p:sp>
              <p:nvSpPr>
                <p:cNvPr id="673189" name="Freeform 421"/>
                <p:cNvSpPr>
                  <a:spLocks/>
                </p:cNvSpPr>
                <p:nvPr/>
              </p:nvSpPr>
              <p:spPr bwMode="gray">
                <a:xfrm>
                  <a:off x="388" y="4218"/>
                  <a:ext cx="10" cy="55"/>
                </a:xfrm>
                <a:custGeom>
                  <a:avLst/>
                  <a:gdLst>
                    <a:gd name="T0" fmla="*/ 3 w 26"/>
                    <a:gd name="T1" fmla="*/ 0 h 144"/>
                    <a:gd name="T2" fmla="*/ 2 w 26"/>
                    <a:gd name="T3" fmla="*/ 2 h 144"/>
                    <a:gd name="T4" fmla="*/ 2 w 26"/>
                    <a:gd name="T5" fmla="*/ 6 h 144"/>
                    <a:gd name="T6" fmla="*/ 3 w 26"/>
                    <a:gd name="T7" fmla="*/ 6 h 144"/>
                    <a:gd name="T8" fmla="*/ 2 w 26"/>
                    <a:gd name="T9" fmla="*/ 8 h 144"/>
                    <a:gd name="T10" fmla="*/ 2 w 26"/>
                    <a:gd name="T11" fmla="*/ 10 h 144"/>
                    <a:gd name="T12" fmla="*/ 4 w 26"/>
                    <a:gd name="T13" fmla="*/ 15 h 144"/>
                    <a:gd name="T14" fmla="*/ 3 w 26"/>
                    <a:gd name="T15" fmla="*/ 18 h 144"/>
                    <a:gd name="T16" fmla="*/ 2 w 26"/>
                    <a:gd name="T17" fmla="*/ 21 h 144"/>
                    <a:gd name="T18" fmla="*/ 2 w 26"/>
                    <a:gd name="T19" fmla="*/ 19 h 144"/>
                    <a:gd name="T20" fmla="*/ 3 w 26"/>
                    <a:gd name="T21" fmla="*/ 17 h 144"/>
                    <a:gd name="T22" fmla="*/ 2 w 26"/>
                    <a:gd name="T23" fmla="*/ 11 h 144"/>
                    <a:gd name="T24" fmla="*/ 1 w 26"/>
                    <a:gd name="T25" fmla="*/ 8 h 144"/>
                    <a:gd name="T26" fmla="*/ 1 w 26"/>
                    <a:gd name="T27" fmla="*/ 6 h 144"/>
                    <a:gd name="T28" fmla="*/ 3 w 26"/>
                    <a:gd name="T29" fmla="*/ 0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144"/>
                    <a:gd name="T47" fmla="*/ 26 w 26"/>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144">
                      <a:moveTo>
                        <a:pt x="19" y="0"/>
                      </a:moveTo>
                      <a:cubicBezTo>
                        <a:pt x="17" y="5"/>
                        <a:pt x="16" y="10"/>
                        <a:pt x="14" y="15"/>
                      </a:cubicBezTo>
                      <a:cubicBezTo>
                        <a:pt x="12" y="24"/>
                        <a:pt x="11" y="27"/>
                        <a:pt x="10" y="38"/>
                      </a:cubicBezTo>
                      <a:cubicBezTo>
                        <a:pt x="14" y="43"/>
                        <a:pt x="16" y="44"/>
                        <a:pt x="23" y="45"/>
                      </a:cubicBezTo>
                      <a:cubicBezTo>
                        <a:pt x="19" y="48"/>
                        <a:pt x="14" y="51"/>
                        <a:pt x="10" y="54"/>
                      </a:cubicBezTo>
                      <a:cubicBezTo>
                        <a:pt x="11" y="60"/>
                        <a:pt x="12" y="64"/>
                        <a:pt x="16" y="69"/>
                      </a:cubicBezTo>
                      <a:cubicBezTo>
                        <a:pt x="18" y="81"/>
                        <a:pt x="20" y="95"/>
                        <a:pt x="25" y="105"/>
                      </a:cubicBezTo>
                      <a:cubicBezTo>
                        <a:pt x="26" y="113"/>
                        <a:pt x="25" y="119"/>
                        <a:pt x="20" y="126"/>
                      </a:cubicBezTo>
                      <a:cubicBezTo>
                        <a:pt x="19" y="133"/>
                        <a:pt x="15" y="138"/>
                        <a:pt x="11" y="144"/>
                      </a:cubicBezTo>
                      <a:cubicBezTo>
                        <a:pt x="13" y="139"/>
                        <a:pt x="13" y="133"/>
                        <a:pt x="16" y="128"/>
                      </a:cubicBezTo>
                      <a:cubicBezTo>
                        <a:pt x="17" y="123"/>
                        <a:pt x="19" y="119"/>
                        <a:pt x="20" y="114"/>
                      </a:cubicBezTo>
                      <a:cubicBezTo>
                        <a:pt x="19" y="102"/>
                        <a:pt x="20" y="88"/>
                        <a:pt x="14" y="77"/>
                      </a:cubicBezTo>
                      <a:cubicBezTo>
                        <a:pt x="12" y="68"/>
                        <a:pt x="9" y="62"/>
                        <a:pt x="4" y="54"/>
                      </a:cubicBezTo>
                      <a:cubicBezTo>
                        <a:pt x="10" y="50"/>
                        <a:pt x="17" y="50"/>
                        <a:pt x="8" y="45"/>
                      </a:cubicBezTo>
                      <a:cubicBezTo>
                        <a:pt x="0" y="34"/>
                        <a:pt x="13" y="11"/>
                        <a:pt x="19" y="0"/>
                      </a:cubicBezTo>
                      <a:close/>
                    </a:path>
                  </a:pathLst>
                </a:custGeom>
                <a:solidFill>
                  <a:srgbClr val="5D8646"/>
                </a:solidFill>
                <a:ln w="12700">
                  <a:noFill/>
                  <a:round/>
                  <a:headEnd/>
                  <a:tailEnd/>
                </a:ln>
              </p:spPr>
              <p:txBody>
                <a:bodyPr lIns="45720" tIns="46800" rIns="45720" bIns="46800" anchor="ctr"/>
                <a:lstStyle/>
                <a:p>
                  <a:endParaRPr lang="en-US"/>
                </a:p>
              </p:txBody>
            </p:sp>
            <p:sp>
              <p:nvSpPr>
                <p:cNvPr id="673190" name="Freeform 422"/>
                <p:cNvSpPr>
                  <a:spLocks/>
                </p:cNvSpPr>
                <p:nvPr/>
              </p:nvSpPr>
              <p:spPr bwMode="gray">
                <a:xfrm>
                  <a:off x="361" y="4268"/>
                  <a:ext cx="14" cy="10"/>
                </a:xfrm>
                <a:custGeom>
                  <a:avLst/>
                  <a:gdLst>
                    <a:gd name="T0" fmla="*/ 5 w 36"/>
                    <a:gd name="T1" fmla="*/ 0 h 24"/>
                    <a:gd name="T2" fmla="*/ 4 w 36"/>
                    <a:gd name="T3" fmla="*/ 2 h 24"/>
                    <a:gd name="T4" fmla="*/ 3 w 36"/>
                    <a:gd name="T5" fmla="*/ 4 h 24"/>
                    <a:gd name="T6" fmla="*/ 5 w 36"/>
                    <a:gd name="T7" fmla="*/ 0 h 24"/>
                    <a:gd name="T8" fmla="*/ 5 w 36"/>
                    <a:gd name="T9" fmla="*/ 0 h 24"/>
                    <a:gd name="T10" fmla="*/ 0 60000 65536"/>
                    <a:gd name="T11" fmla="*/ 0 60000 65536"/>
                    <a:gd name="T12" fmla="*/ 0 60000 65536"/>
                    <a:gd name="T13" fmla="*/ 0 60000 65536"/>
                    <a:gd name="T14" fmla="*/ 0 60000 65536"/>
                    <a:gd name="T15" fmla="*/ 0 w 36"/>
                    <a:gd name="T16" fmla="*/ 0 h 24"/>
                    <a:gd name="T17" fmla="*/ 36 w 36"/>
                    <a:gd name="T18" fmla="*/ 24 h 24"/>
                  </a:gdLst>
                  <a:ahLst/>
                  <a:cxnLst>
                    <a:cxn ang="T10">
                      <a:pos x="T0" y="T1"/>
                    </a:cxn>
                    <a:cxn ang="T11">
                      <a:pos x="T2" y="T3"/>
                    </a:cxn>
                    <a:cxn ang="T12">
                      <a:pos x="T4" y="T5"/>
                    </a:cxn>
                    <a:cxn ang="T13">
                      <a:pos x="T6" y="T7"/>
                    </a:cxn>
                    <a:cxn ang="T14">
                      <a:pos x="T8" y="T9"/>
                    </a:cxn>
                  </a:cxnLst>
                  <a:rect l="T15" t="T16" r="T17" b="T18"/>
                  <a:pathLst>
                    <a:path w="36" h="24">
                      <a:moveTo>
                        <a:pt x="36" y="3"/>
                      </a:moveTo>
                      <a:cubicBezTo>
                        <a:pt x="28" y="0"/>
                        <a:pt x="29" y="5"/>
                        <a:pt x="24" y="10"/>
                      </a:cubicBezTo>
                      <a:cubicBezTo>
                        <a:pt x="22" y="15"/>
                        <a:pt x="19" y="18"/>
                        <a:pt x="18" y="24"/>
                      </a:cubicBezTo>
                      <a:cubicBezTo>
                        <a:pt x="0" y="17"/>
                        <a:pt x="19" y="2"/>
                        <a:pt x="30" y="0"/>
                      </a:cubicBezTo>
                      <a:cubicBezTo>
                        <a:pt x="35" y="3"/>
                        <a:pt x="32" y="3"/>
                        <a:pt x="36" y="3"/>
                      </a:cubicBezTo>
                      <a:close/>
                    </a:path>
                  </a:pathLst>
                </a:custGeom>
                <a:solidFill>
                  <a:srgbClr val="5D8646"/>
                </a:solidFill>
                <a:ln w="12700">
                  <a:noFill/>
                  <a:round/>
                  <a:headEnd/>
                  <a:tailEnd/>
                </a:ln>
              </p:spPr>
              <p:txBody>
                <a:bodyPr lIns="45720" tIns="46800" rIns="45720" bIns="46800" anchor="ctr"/>
                <a:lstStyle/>
                <a:p>
                  <a:endParaRPr lang="en-US"/>
                </a:p>
              </p:txBody>
            </p:sp>
            <p:sp>
              <p:nvSpPr>
                <p:cNvPr id="673191" name="Freeform 423"/>
                <p:cNvSpPr>
                  <a:spLocks/>
                </p:cNvSpPr>
                <p:nvPr/>
              </p:nvSpPr>
              <p:spPr bwMode="gray">
                <a:xfrm>
                  <a:off x="389" y="4278"/>
                  <a:ext cx="27" cy="26"/>
                </a:xfrm>
                <a:custGeom>
                  <a:avLst/>
                  <a:gdLst>
                    <a:gd name="T0" fmla="*/ 1 w 71"/>
                    <a:gd name="T1" fmla="*/ 0 h 69"/>
                    <a:gd name="T2" fmla="*/ 10 w 71"/>
                    <a:gd name="T3" fmla="*/ 1 h 69"/>
                    <a:gd name="T4" fmla="*/ 7 w 71"/>
                    <a:gd name="T5" fmla="*/ 3 h 69"/>
                    <a:gd name="T6" fmla="*/ 5 w 71"/>
                    <a:gd name="T7" fmla="*/ 3 h 69"/>
                    <a:gd name="T8" fmla="*/ 5 w 71"/>
                    <a:gd name="T9" fmla="*/ 8 h 69"/>
                    <a:gd name="T10" fmla="*/ 4 w 71"/>
                    <a:gd name="T11" fmla="*/ 10 h 69"/>
                    <a:gd name="T12" fmla="*/ 4 w 71"/>
                    <a:gd name="T13" fmla="*/ 2 h 69"/>
                    <a:gd name="T14" fmla="*/ 0 w 71"/>
                    <a:gd name="T15" fmla="*/ 1 h 69"/>
                    <a:gd name="T16" fmla="*/ 1 w 71"/>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69"/>
                    <a:gd name="T29" fmla="*/ 71 w 71"/>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69">
                      <a:moveTo>
                        <a:pt x="9" y="0"/>
                      </a:moveTo>
                      <a:cubicBezTo>
                        <a:pt x="29" y="4"/>
                        <a:pt x="50" y="7"/>
                        <a:pt x="71" y="9"/>
                      </a:cubicBezTo>
                      <a:cubicBezTo>
                        <a:pt x="68" y="18"/>
                        <a:pt x="60" y="18"/>
                        <a:pt x="51" y="19"/>
                      </a:cubicBezTo>
                      <a:cubicBezTo>
                        <a:pt x="43" y="21"/>
                        <a:pt x="40" y="16"/>
                        <a:pt x="38" y="24"/>
                      </a:cubicBezTo>
                      <a:cubicBezTo>
                        <a:pt x="40" y="33"/>
                        <a:pt x="40" y="43"/>
                        <a:pt x="36" y="52"/>
                      </a:cubicBezTo>
                      <a:cubicBezTo>
                        <a:pt x="35" y="59"/>
                        <a:pt x="33" y="63"/>
                        <a:pt x="30" y="69"/>
                      </a:cubicBezTo>
                      <a:cubicBezTo>
                        <a:pt x="30" y="51"/>
                        <a:pt x="31" y="33"/>
                        <a:pt x="29" y="15"/>
                      </a:cubicBezTo>
                      <a:cubicBezTo>
                        <a:pt x="28" y="5"/>
                        <a:pt x="0" y="6"/>
                        <a:pt x="0" y="6"/>
                      </a:cubicBezTo>
                      <a:cubicBezTo>
                        <a:pt x="3" y="1"/>
                        <a:pt x="3" y="0"/>
                        <a:pt x="9" y="0"/>
                      </a:cubicBezTo>
                      <a:close/>
                    </a:path>
                  </a:pathLst>
                </a:custGeom>
                <a:solidFill>
                  <a:srgbClr val="3D3D3D"/>
                </a:solidFill>
                <a:ln w="12700">
                  <a:noFill/>
                  <a:round/>
                  <a:headEnd/>
                  <a:tailEnd/>
                </a:ln>
              </p:spPr>
              <p:txBody>
                <a:bodyPr lIns="45720" tIns="46800" rIns="45720" bIns="46800" anchor="ctr"/>
                <a:lstStyle/>
                <a:p>
                  <a:endParaRPr lang="en-US"/>
                </a:p>
              </p:txBody>
            </p:sp>
            <p:sp>
              <p:nvSpPr>
                <p:cNvPr id="673192" name="Freeform 424"/>
                <p:cNvSpPr>
                  <a:spLocks/>
                </p:cNvSpPr>
                <p:nvPr/>
              </p:nvSpPr>
              <p:spPr bwMode="gray">
                <a:xfrm>
                  <a:off x="391" y="4308"/>
                  <a:ext cx="23" cy="61"/>
                </a:xfrm>
                <a:custGeom>
                  <a:avLst/>
                  <a:gdLst>
                    <a:gd name="T0" fmla="*/ 8 w 60"/>
                    <a:gd name="T1" fmla="*/ 0 h 160"/>
                    <a:gd name="T2" fmla="*/ 5 w 60"/>
                    <a:gd name="T3" fmla="*/ 4 h 160"/>
                    <a:gd name="T4" fmla="*/ 6 w 60"/>
                    <a:gd name="T5" fmla="*/ 6 h 160"/>
                    <a:gd name="T6" fmla="*/ 8 w 60"/>
                    <a:gd name="T7" fmla="*/ 13 h 160"/>
                    <a:gd name="T8" fmla="*/ 8 w 60"/>
                    <a:gd name="T9" fmla="*/ 16 h 160"/>
                    <a:gd name="T10" fmla="*/ 8 w 60"/>
                    <a:gd name="T11" fmla="*/ 23 h 160"/>
                    <a:gd name="T12" fmla="*/ 7 w 60"/>
                    <a:gd name="T13" fmla="*/ 15 h 160"/>
                    <a:gd name="T14" fmla="*/ 6 w 60"/>
                    <a:gd name="T15" fmla="*/ 12 h 160"/>
                    <a:gd name="T16" fmla="*/ 5 w 60"/>
                    <a:gd name="T17" fmla="*/ 7 h 160"/>
                    <a:gd name="T18" fmla="*/ 3 w 60"/>
                    <a:gd name="T19" fmla="*/ 5 h 160"/>
                    <a:gd name="T20" fmla="*/ 2 w 60"/>
                    <a:gd name="T21" fmla="*/ 16 h 160"/>
                    <a:gd name="T22" fmla="*/ 2 w 60"/>
                    <a:gd name="T23" fmla="*/ 21 h 160"/>
                    <a:gd name="T24" fmla="*/ 2 w 60"/>
                    <a:gd name="T25" fmla="*/ 19 h 160"/>
                    <a:gd name="T26" fmla="*/ 1 w 60"/>
                    <a:gd name="T27" fmla="*/ 19 h 160"/>
                    <a:gd name="T28" fmla="*/ 0 w 60"/>
                    <a:gd name="T29" fmla="*/ 21 h 160"/>
                    <a:gd name="T30" fmla="*/ 0 w 60"/>
                    <a:gd name="T31" fmla="*/ 20 h 160"/>
                    <a:gd name="T32" fmla="*/ 1 w 60"/>
                    <a:gd name="T33" fmla="*/ 16 h 160"/>
                    <a:gd name="T34" fmla="*/ 2 w 60"/>
                    <a:gd name="T35" fmla="*/ 13 h 160"/>
                    <a:gd name="T36" fmla="*/ 1 w 60"/>
                    <a:gd name="T37" fmla="*/ 2 h 160"/>
                    <a:gd name="T38" fmla="*/ 7 w 60"/>
                    <a:gd name="T39" fmla="*/ 2 h 160"/>
                    <a:gd name="T40" fmla="*/ 9 w 60"/>
                    <a:gd name="T41" fmla="*/ 0 h 160"/>
                    <a:gd name="T42" fmla="*/ 8 w 60"/>
                    <a:gd name="T43" fmla="*/ 0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
                    <a:gd name="T67" fmla="*/ 0 h 160"/>
                    <a:gd name="T68" fmla="*/ 60 w 60"/>
                    <a:gd name="T69" fmla="*/ 160 h 1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 h="160">
                      <a:moveTo>
                        <a:pt x="57" y="0"/>
                      </a:moveTo>
                      <a:cubicBezTo>
                        <a:pt x="53" y="4"/>
                        <a:pt x="40" y="21"/>
                        <a:pt x="37" y="28"/>
                      </a:cubicBezTo>
                      <a:cubicBezTo>
                        <a:pt x="36" y="34"/>
                        <a:pt x="36" y="38"/>
                        <a:pt x="39" y="43"/>
                      </a:cubicBezTo>
                      <a:cubicBezTo>
                        <a:pt x="42" y="59"/>
                        <a:pt x="48" y="74"/>
                        <a:pt x="51" y="90"/>
                      </a:cubicBezTo>
                      <a:cubicBezTo>
                        <a:pt x="55" y="111"/>
                        <a:pt x="50" y="103"/>
                        <a:pt x="57" y="112"/>
                      </a:cubicBezTo>
                      <a:cubicBezTo>
                        <a:pt x="54" y="128"/>
                        <a:pt x="57" y="144"/>
                        <a:pt x="55" y="160"/>
                      </a:cubicBezTo>
                      <a:cubicBezTo>
                        <a:pt x="53" y="142"/>
                        <a:pt x="52" y="123"/>
                        <a:pt x="46" y="105"/>
                      </a:cubicBezTo>
                      <a:cubicBezTo>
                        <a:pt x="45" y="97"/>
                        <a:pt x="44" y="88"/>
                        <a:pt x="40" y="81"/>
                      </a:cubicBezTo>
                      <a:cubicBezTo>
                        <a:pt x="39" y="71"/>
                        <a:pt x="37" y="61"/>
                        <a:pt x="34" y="51"/>
                      </a:cubicBezTo>
                      <a:cubicBezTo>
                        <a:pt x="31" y="43"/>
                        <a:pt x="25" y="21"/>
                        <a:pt x="22" y="31"/>
                      </a:cubicBezTo>
                      <a:cubicBezTo>
                        <a:pt x="17" y="57"/>
                        <a:pt x="21" y="85"/>
                        <a:pt x="13" y="109"/>
                      </a:cubicBezTo>
                      <a:cubicBezTo>
                        <a:pt x="12" y="115"/>
                        <a:pt x="18" y="151"/>
                        <a:pt x="13" y="141"/>
                      </a:cubicBezTo>
                      <a:cubicBezTo>
                        <a:pt x="13" y="137"/>
                        <a:pt x="13" y="134"/>
                        <a:pt x="12" y="130"/>
                      </a:cubicBezTo>
                      <a:cubicBezTo>
                        <a:pt x="10" y="115"/>
                        <a:pt x="10" y="126"/>
                        <a:pt x="9" y="129"/>
                      </a:cubicBezTo>
                      <a:cubicBezTo>
                        <a:pt x="8" y="130"/>
                        <a:pt x="2" y="142"/>
                        <a:pt x="1" y="142"/>
                      </a:cubicBezTo>
                      <a:cubicBezTo>
                        <a:pt x="0" y="142"/>
                        <a:pt x="2" y="139"/>
                        <a:pt x="3" y="138"/>
                      </a:cubicBezTo>
                      <a:cubicBezTo>
                        <a:pt x="5" y="130"/>
                        <a:pt x="6" y="120"/>
                        <a:pt x="9" y="112"/>
                      </a:cubicBezTo>
                      <a:cubicBezTo>
                        <a:pt x="10" y="105"/>
                        <a:pt x="13" y="98"/>
                        <a:pt x="15" y="91"/>
                      </a:cubicBezTo>
                      <a:cubicBezTo>
                        <a:pt x="17" y="66"/>
                        <a:pt x="23" y="36"/>
                        <a:pt x="7" y="15"/>
                      </a:cubicBezTo>
                      <a:cubicBezTo>
                        <a:pt x="22" y="13"/>
                        <a:pt x="37" y="12"/>
                        <a:pt x="46" y="10"/>
                      </a:cubicBezTo>
                      <a:cubicBezTo>
                        <a:pt x="49" y="7"/>
                        <a:pt x="58" y="4"/>
                        <a:pt x="60" y="1"/>
                      </a:cubicBezTo>
                      <a:cubicBezTo>
                        <a:pt x="60" y="0"/>
                        <a:pt x="58" y="0"/>
                        <a:pt x="57" y="0"/>
                      </a:cubicBezTo>
                      <a:close/>
                    </a:path>
                  </a:pathLst>
                </a:custGeom>
                <a:solidFill>
                  <a:srgbClr val="3D3D3D"/>
                </a:solidFill>
                <a:ln w="12700">
                  <a:noFill/>
                  <a:round/>
                  <a:headEnd/>
                  <a:tailEnd/>
                </a:ln>
              </p:spPr>
              <p:txBody>
                <a:bodyPr lIns="45720" tIns="46800" rIns="45720" bIns="46800" anchor="ctr"/>
                <a:lstStyle/>
                <a:p>
                  <a:endParaRPr lang="en-US"/>
                </a:p>
              </p:txBody>
            </p:sp>
            <p:sp>
              <p:nvSpPr>
                <p:cNvPr id="673193" name="Freeform 425"/>
                <p:cNvSpPr>
                  <a:spLocks/>
                </p:cNvSpPr>
                <p:nvPr/>
              </p:nvSpPr>
              <p:spPr bwMode="gray">
                <a:xfrm>
                  <a:off x="416" y="4409"/>
                  <a:ext cx="12" cy="5"/>
                </a:xfrm>
                <a:custGeom>
                  <a:avLst/>
                  <a:gdLst>
                    <a:gd name="T0" fmla="*/ 0 w 31"/>
                    <a:gd name="T1" fmla="*/ 0 h 13"/>
                    <a:gd name="T2" fmla="*/ 3 w 31"/>
                    <a:gd name="T3" fmla="*/ 2 h 13"/>
                    <a:gd name="T4" fmla="*/ 2 w 31"/>
                    <a:gd name="T5" fmla="*/ 1 h 13"/>
                    <a:gd name="T6" fmla="*/ 0 w 31"/>
                    <a:gd name="T7" fmla="*/ 0 h 13"/>
                    <a:gd name="T8" fmla="*/ 0 60000 65536"/>
                    <a:gd name="T9" fmla="*/ 0 60000 65536"/>
                    <a:gd name="T10" fmla="*/ 0 60000 65536"/>
                    <a:gd name="T11" fmla="*/ 0 60000 65536"/>
                    <a:gd name="T12" fmla="*/ 0 w 31"/>
                    <a:gd name="T13" fmla="*/ 0 h 13"/>
                    <a:gd name="T14" fmla="*/ 31 w 31"/>
                    <a:gd name="T15" fmla="*/ 13 h 13"/>
                  </a:gdLst>
                  <a:ahLst/>
                  <a:cxnLst>
                    <a:cxn ang="T8">
                      <a:pos x="T0" y="T1"/>
                    </a:cxn>
                    <a:cxn ang="T9">
                      <a:pos x="T2" y="T3"/>
                    </a:cxn>
                    <a:cxn ang="T10">
                      <a:pos x="T4" y="T5"/>
                    </a:cxn>
                    <a:cxn ang="T11">
                      <a:pos x="T6" y="T7"/>
                    </a:cxn>
                  </a:cxnLst>
                  <a:rect l="T12" t="T13" r="T14" b="T15"/>
                  <a:pathLst>
                    <a:path w="31" h="13">
                      <a:moveTo>
                        <a:pt x="0" y="3"/>
                      </a:moveTo>
                      <a:cubicBezTo>
                        <a:pt x="4" y="10"/>
                        <a:pt x="9" y="12"/>
                        <a:pt x="17" y="13"/>
                      </a:cubicBezTo>
                      <a:cubicBezTo>
                        <a:pt x="31" y="11"/>
                        <a:pt x="28" y="7"/>
                        <a:pt x="11" y="6"/>
                      </a:cubicBezTo>
                      <a:cubicBezTo>
                        <a:pt x="7" y="4"/>
                        <a:pt x="3" y="0"/>
                        <a:pt x="0" y="3"/>
                      </a:cubicBezTo>
                      <a:close/>
                    </a:path>
                  </a:pathLst>
                </a:custGeom>
                <a:solidFill>
                  <a:srgbClr val="CAA26C"/>
                </a:solidFill>
                <a:ln w="12700">
                  <a:noFill/>
                  <a:round/>
                  <a:headEnd/>
                  <a:tailEnd/>
                </a:ln>
              </p:spPr>
              <p:txBody>
                <a:bodyPr lIns="45720" tIns="46800" rIns="45720" bIns="46800" anchor="ctr"/>
                <a:lstStyle/>
                <a:p>
                  <a:endParaRPr lang="en-US"/>
                </a:p>
              </p:txBody>
            </p:sp>
            <p:sp>
              <p:nvSpPr>
                <p:cNvPr id="673194" name="Freeform 426"/>
                <p:cNvSpPr>
                  <a:spLocks/>
                </p:cNvSpPr>
                <p:nvPr/>
              </p:nvSpPr>
              <p:spPr bwMode="gray">
                <a:xfrm>
                  <a:off x="385" y="4413"/>
                  <a:ext cx="11" cy="7"/>
                </a:xfrm>
                <a:custGeom>
                  <a:avLst/>
                  <a:gdLst>
                    <a:gd name="T0" fmla="*/ 4 w 29"/>
                    <a:gd name="T1" fmla="*/ 0 h 18"/>
                    <a:gd name="T2" fmla="*/ 2 w 29"/>
                    <a:gd name="T3" fmla="*/ 2 h 18"/>
                    <a:gd name="T4" fmla="*/ 3 w 29"/>
                    <a:gd name="T5" fmla="*/ 2 h 18"/>
                    <a:gd name="T6" fmla="*/ 4 w 29"/>
                    <a:gd name="T7" fmla="*/ 0 h 18"/>
                    <a:gd name="T8" fmla="*/ 0 60000 65536"/>
                    <a:gd name="T9" fmla="*/ 0 60000 65536"/>
                    <a:gd name="T10" fmla="*/ 0 60000 65536"/>
                    <a:gd name="T11" fmla="*/ 0 60000 65536"/>
                    <a:gd name="T12" fmla="*/ 0 w 29"/>
                    <a:gd name="T13" fmla="*/ 0 h 18"/>
                    <a:gd name="T14" fmla="*/ 29 w 29"/>
                    <a:gd name="T15" fmla="*/ 18 h 18"/>
                  </a:gdLst>
                  <a:ahLst/>
                  <a:cxnLst>
                    <a:cxn ang="T8">
                      <a:pos x="T0" y="T1"/>
                    </a:cxn>
                    <a:cxn ang="T9">
                      <a:pos x="T2" y="T3"/>
                    </a:cxn>
                    <a:cxn ang="T10">
                      <a:pos x="T4" y="T5"/>
                    </a:cxn>
                    <a:cxn ang="T11">
                      <a:pos x="T6" y="T7"/>
                    </a:cxn>
                  </a:cxnLst>
                  <a:rect l="T12" t="T13" r="T14" b="T15"/>
                  <a:pathLst>
                    <a:path w="29" h="18">
                      <a:moveTo>
                        <a:pt x="29" y="0"/>
                      </a:moveTo>
                      <a:cubicBezTo>
                        <a:pt x="26" y="7"/>
                        <a:pt x="19" y="11"/>
                        <a:pt x="12" y="12"/>
                      </a:cubicBezTo>
                      <a:cubicBezTo>
                        <a:pt x="0" y="18"/>
                        <a:pt x="20" y="15"/>
                        <a:pt x="23" y="14"/>
                      </a:cubicBezTo>
                      <a:cubicBezTo>
                        <a:pt x="26" y="9"/>
                        <a:pt x="29" y="6"/>
                        <a:pt x="29" y="0"/>
                      </a:cubicBezTo>
                      <a:close/>
                    </a:path>
                  </a:pathLst>
                </a:custGeom>
                <a:solidFill>
                  <a:srgbClr val="CAA26C"/>
                </a:solidFill>
                <a:ln w="12700">
                  <a:noFill/>
                  <a:round/>
                  <a:headEnd/>
                  <a:tailEnd/>
                </a:ln>
              </p:spPr>
              <p:txBody>
                <a:bodyPr lIns="45720" tIns="46800" rIns="45720" bIns="46800" anchor="ctr"/>
                <a:lstStyle/>
                <a:p>
                  <a:endParaRPr lang="en-US"/>
                </a:p>
              </p:txBody>
            </p:sp>
          </p:grpSp>
        </p:grpSp>
      </p:grpSp>
      <p:grpSp>
        <p:nvGrpSpPr>
          <p:cNvPr id="673294" name="Group 427"/>
          <p:cNvGrpSpPr>
            <a:grpSpLocks/>
          </p:cNvGrpSpPr>
          <p:nvPr/>
        </p:nvGrpSpPr>
        <p:grpSpPr bwMode="auto">
          <a:xfrm>
            <a:off x="5553075" y="3742606"/>
            <a:ext cx="1143000" cy="825500"/>
            <a:chOff x="3648" y="2552"/>
            <a:chExt cx="720" cy="520"/>
          </a:xfrm>
        </p:grpSpPr>
        <p:sp>
          <p:nvSpPr>
            <p:cNvPr id="673196" name="Rectangle 428"/>
            <p:cNvSpPr>
              <a:spLocks noChangeArrowheads="1"/>
            </p:cNvSpPr>
            <p:nvPr/>
          </p:nvSpPr>
          <p:spPr bwMode="gray">
            <a:xfrm>
              <a:off x="3648" y="2981"/>
              <a:ext cx="681" cy="91"/>
            </a:xfrm>
            <a:prstGeom prst="rect">
              <a:avLst/>
            </a:prstGeom>
            <a:noFill/>
            <a:ln w="12700" algn="ctr">
              <a:noFill/>
              <a:miter lim="800000"/>
              <a:headEnd/>
              <a:tailEnd/>
            </a:ln>
          </p:spPr>
          <p:txBody>
            <a:bodyPr wrap="none" lIns="45720" tIns="0" rIns="45720" bIns="109728" anchor="ctr"/>
            <a:lstStyle/>
            <a:p>
              <a:pPr algn="ctr" eaLnBrk="1" hangingPunct="1">
                <a:lnSpc>
                  <a:spcPct val="85000"/>
                </a:lnSpc>
              </a:pPr>
              <a:r>
                <a:rPr lang="en-US" sz="1600" b="1" baseline="-25000"/>
                <a:t>Customer</a:t>
              </a:r>
            </a:p>
            <a:p>
              <a:pPr algn="ctr" eaLnBrk="1" hangingPunct="1">
                <a:lnSpc>
                  <a:spcPct val="85000"/>
                </a:lnSpc>
              </a:pPr>
              <a:r>
                <a:rPr lang="en-US" sz="1600" b="1" baseline="-25000"/>
                <a:t>Service</a:t>
              </a:r>
            </a:p>
          </p:txBody>
        </p:sp>
        <p:grpSp>
          <p:nvGrpSpPr>
            <p:cNvPr id="673295" name="Group 429"/>
            <p:cNvGrpSpPr>
              <a:grpSpLocks/>
            </p:cNvGrpSpPr>
            <p:nvPr/>
          </p:nvGrpSpPr>
          <p:grpSpPr bwMode="auto">
            <a:xfrm>
              <a:off x="3648" y="2688"/>
              <a:ext cx="720" cy="321"/>
              <a:chOff x="1502" y="1470"/>
              <a:chExt cx="816" cy="309"/>
            </a:xfrm>
          </p:grpSpPr>
          <p:sp>
            <p:nvSpPr>
              <p:cNvPr id="673198" name="Oval 430"/>
              <p:cNvSpPr>
                <a:spLocks noChangeArrowheads="1"/>
              </p:cNvSpPr>
              <p:nvPr/>
            </p:nvSpPr>
            <p:spPr bwMode="gray">
              <a:xfrm>
                <a:off x="1502" y="1479"/>
                <a:ext cx="816" cy="300"/>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endParaRPr lang="en-US"/>
              </a:p>
            </p:txBody>
          </p:sp>
          <p:sp>
            <p:nvSpPr>
              <p:cNvPr id="673199" name="Oval 431"/>
              <p:cNvSpPr>
                <a:spLocks noChangeArrowheads="1"/>
              </p:cNvSpPr>
              <p:nvPr/>
            </p:nvSpPr>
            <p:spPr bwMode="gray">
              <a:xfrm>
                <a:off x="1626" y="1482"/>
                <a:ext cx="545" cy="201"/>
              </a:xfrm>
              <a:prstGeom prst="ellipse">
                <a:avLst/>
              </a:prstGeom>
              <a:gradFill rotWithShape="1">
                <a:gsLst>
                  <a:gs pos="0">
                    <a:srgbClr val="939393"/>
                  </a:gs>
                  <a:gs pos="50000">
                    <a:srgbClr val="AFAFAF"/>
                  </a:gs>
                  <a:gs pos="100000">
                    <a:srgbClr val="939393"/>
                  </a:gs>
                </a:gsLst>
                <a:lin ang="0" scaled="1"/>
              </a:gradFill>
              <a:ln w="9525">
                <a:noFill/>
                <a:round/>
                <a:headEnd/>
                <a:tailEnd/>
              </a:ln>
            </p:spPr>
            <p:txBody>
              <a:bodyPr wrap="none" anchor="ctr"/>
              <a:lstStyle/>
              <a:p>
                <a:endParaRPr lang="en-US"/>
              </a:p>
            </p:txBody>
          </p:sp>
          <p:sp>
            <p:nvSpPr>
              <p:cNvPr id="673200" name="Oval 432"/>
              <p:cNvSpPr>
                <a:spLocks noChangeArrowheads="1"/>
              </p:cNvSpPr>
              <p:nvPr/>
            </p:nvSpPr>
            <p:spPr bwMode="gray">
              <a:xfrm>
                <a:off x="1626" y="1470"/>
                <a:ext cx="545" cy="200"/>
              </a:xfrm>
              <a:prstGeom prst="ellipse">
                <a:avLst/>
              </a:prstGeom>
              <a:gradFill rotWithShape="1">
                <a:gsLst>
                  <a:gs pos="0">
                    <a:srgbClr val="C0C0C0"/>
                  </a:gs>
                  <a:gs pos="50000">
                    <a:srgbClr val="D8D8D8"/>
                  </a:gs>
                  <a:gs pos="100000">
                    <a:srgbClr val="C0C0C0"/>
                  </a:gs>
                </a:gsLst>
                <a:lin ang="18900000" scaled="1"/>
              </a:gradFill>
              <a:ln w="9525">
                <a:noFill/>
                <a:round/>
                <a:headEnd/>
                <a:tailEnd/>
              </a:ln>
            </p:spPr>
            <p:txBody>
              <a:bodyPr wrap="none" anchor="ctr"/>
              <a:lstStyle/>
              <a:p>
                <a:endParaRPr lang="en-US"/>
              </a:p>
            </p:txBody>
          </p:sp>
        </p:grpSp>
        <p:grpSp>
          <p:nvGrpSpPr>
            <p:cNvPr id="673296" name="Group 433"/>
            <p:cNvGrpSpPr>
              <a:grpSpLocks/>
            </p:cNvGrpSpPr>
            <p:nvPr/>
          </p:nvGrpSpPr>
          <p:grpSpPr bwMode="auto">
            <a:xfrm>
              <a:off x="3816" y="2552"/>
              <a:ext cx="369" cy="330"/>
              <a:chOff x="3159" y="1422"/>
              <a:chExt cx="1002" cy="897"/>
            </a:xfrm>
          </p:grpSpPr>
          <p:sp>
            <p:nvSpPr>
              <p:cNvPr id="673202" name="Freeform 434"/>
              <p:cNvSpPr>
                <a:spLocks/>
              </p:cNvSpPr>
              <p:nvPr/>
            </p:nvSpPr>
            <p:spPr bwMode="gray">
              <a:xfrm>
                <a:off x="3662" y="1588"/>
                <a:ext cx="462" cy="233"/>
              </a:xfrm>
              <a:custGeom>
                <a:avLst/>
                <a:gdLst>
                  <a:gd name="T0" fmla="*/ 318 w 462"/>
                  <a:gd name="T1" fmla="*/ 0 h 233"/>
                  <a:gd name="T2" fmla="*/ 426 w 462"/>
                  <a:gd name="T3" fmla="*/ 26 h 233"/>
                  <a:gd name="T4" fmla="*/ 460 w 462"/>
                  <a:gd name="T5" fmla="*/ 78 h 233"/>
                  <a:gd name="T6" fmla="*/ 439 w 462"/>
                  <a:gd name="T7" fmla="*/ 170 h 233"/>
                  <a:gd name="T8" fmla="*/ 411 w 462"/>
                  <a:gd name="T9" fmla="*/ 185 h 233"/>
                  <a:gd name="T10" fmla="*/ 349 w 462"/>
                  <a:gd name="T11" fmla="*/ 233 h 233"/>
                  <a:gd name="T12" fmla="*/ 298 w 462"/>
                  <a:gd name="T13" fmla="*/ 206 h 233"/>
                  <a:gd name="T14" fmla="*/ 199 w 462"/>
                  <a:gd name="T15" fmla="*/ 166 h 233"/>
                  <a:gd name="T16" fmla="*/ 318 w 462"/>
                  <a:gd name="T17" fmla="*/ 0 h 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2"/>
                  <a:gd name="T28" fmla="*/ 0 h 233"/>
                  <a:gd name="T29" fmla="*/ 462 w 462"/>
                  <a:gd name="T30" fmla="*/ 233 h 2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2" h="233">
                    <a:moveTo>
                      <a:pt x="318" y="0"/>
                    </a:moveTo>
                    <a:cubicBezTo>
                      <a:pt x="350" y="3"/>
                      <a:pt x="399" y="3"/>
                      <a:pt x="426" y="26"/>
                    </a:cubicBezTo>
                    <a:cubicBezTo>
                      <a:pt x="450" y="39"/>
                      <a:pt x="462" y="52"/>
                      <a:pt x="460" y="78"/>
                    </a:cubicBezTo>
                    <a:cubicBezTo>
                      <a:pt x="457" y="118"/>
                      <a:pt x="456" y="131"/>
                      <a:pt x="439" y="170"/>
                    </a:cubicBezTo>
                    <a:cubicBezTo>
                      <a:pt x="421" y="195"/>
                      <a:pt x="408" y="191"/>
                      <a:pt x="411" y="185"/>
                    </a:cubicBezTo>
                    <a:cubicBezTo>
                      <a:pt x="409" y="212"/>
                      <a:pt x="391" y="218"/>
                      <a:pt x="349" y="233"/>
                    </a:cubicBezTo>
                    <a:cubicBezTo>
                      <a:pt x="332" y="230"/>
                      <a:pt x="315" y="208"/>
                      <a:pt x="298" y="206"/>
                    </a:cubicBezTo>
                    <a:cubicBezTo>
                      <a:pt x="304" y="190"/>
                      <a:pt x="187" y="230"/>
                      <a:pt x="199" y="166"/>
                    </a:cubicBezTo>
                    <a:cubicBezTo>
                      <a:pt x="0" y="184"/>
                      <a:pt x="282" y="98"/>
                      <a:pt x="318" y="0"/>
                    </a:cubicBezTo>
                    <a:close/>
                  </a:path>
                </a:pathLst>
              </a:custGeom>
              <a:solidFill>
                <a:srgbClr val="883838"/>
              </a:solidFill>
              <a:ln w="12700">
                <a:noFill/>
                <a:round/>
                <a:headEnd/>
                <a:tailEnd/>
              </a:ln>
            </p:spPr>
            <p:txBody>
              <a:bodyPr lIns="45720" tIns="46800" rIns="45720" bIns="46800" anchor="ctr"/>
              <a:lstStyle/>
              <a:p>
                <a:endParaRPr lang="en-US"/>
              </a:p>
            </p:txBody>
          </p:sp>
          <p:sp>
            <p:nvSpPr>
              <p:cNvPr id="673203" name="Freeform 435"/>
              <p:cNvSpPr>
                <a:spLocks/>
              </p:cNvSpPr>
              <p:nvPr/>
            </p:nvSpPr>
            <p:spPr bwMode="gray">
              <a:xfrm>
                <a:off x="3853" y="1568"/>
                <a:ext cx="212" cy="235"/>
              </a:xfrm>
              <a:custGeom>
                <a:avLst/>
                <a:gdLst>
                  <a:gd name="T0" fmla="*/ 159 w 212"/>
                  <a:gd name="T1" fmla="*/ 2 h 235"/>
                  <a:gd name="T2" fmla="*/ 75 w 212"/>
                  <a:gd name="T3" fmla="*/ 26 h 235"/>
                  <a:gd name="T4" fmla="*/ 25 w 212"/>
                  <a:gd name="T5" fmla="*/ 98 h 235"/>
                  <a:gd name="T6" fmla="*/ 5 w 212"/>
                  <a:gd name="T7" fmla="*/ 118 h 235"/>
                  <a:gd name="T8" fmla="*/ 43 w 212"/>
                  <a:gd name="T9" fmla="*/ 151 h 235"/>
                  <a:gd name="T10" fmla="*/ 53 w 212"/>
                  <a:gd name="T11" fmla="*/ 176 h 235"/>
                  <a:gd name="T12" fmla="*/ 64 w 212"/>
                  <a:gd name="T13" fmla="*/ 208 h 235"/>
                  <a:gd name="T14" fmla="*/ 93 w 212"/>
                  <a:gd name="T15" fmla="*/ 220 h 235"/>
                  <a:gd name="T16" fmla="*/ 111 w 212"/>
                  <a:gd name="T17" fmla="*/ 224 h 235"/>
                  <a:gd name="T18" fmla="*/ 129 w 212"/>
                  <a:gd name="T19" fmla="*/ 230 h 235"/>
                  <a:gd name="T20" fmla="*/ 151 w 212"/>
                  <a:gd name="T21" fmla="*/ 220 h 235"/>
                  <a:gd name="T22" fmla="*/ 163 w 212"/>
                  <a:gd name="T23" fmla="*/ 218 h 235"/>
                  <a:gd name="T24" fmla="*/ 175 w 212"/>
                  <a:gd name="T25" fmla="*/ 214 h 235"/>
                  <a:gd name="T26" fmla="*/ 187 w 212"/>
                  <a:gd name="T27" fmla="*/ 198 h 235"/>
                  <a:gd name="T28" fmla="*/ 209 w 212"/>
                  <a:gd name="T29" fmla="*/ 96 h 235"/>
                  <a:gd name="T30" fmla="*/ 212 w 212"/>
                  <a:gd name="T31" fmla="*/ 79 h 235"/>
                  <a:gd name="T32" fmla="*/ 169 w 212"/>
                  <a:gd name="T33" fmla="*/ 34 h 235"/>
                  <a:gd name="T34" fmla="*/ 171 w 212"/>
                  <a:gd name="T35" fmla="*/ 14 h 235"/>
                  <a:gd name="T36" fmla="*/ 159 w 212"/>
                  <a:gd name="T37" fmla="*/ 0 h 235"/>
                  <a:gd name="T38" fmla="*/ 159 w 212"/>
                  <a:gd name="T39" fmla="*/ 2 h 2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2"/>
                  <a:gd name="T61" fmla="*/ 0 h 235"/>
                  <a:gd name="T62" fmla="*/ 212 w 212"/>
                  <a:gd name="T63" fmla="*/ 235 h 2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2" h="235">
                    <a:moveTo>
                      <a:pt x="159" y="2"/>
                    </a:moveTo>
                    <a:cubicBezTo>
                      <a:pt x="124" y="8"/>
                      <a:pt x="109" y="23"/>
                      <a:pt x="75" y="26"/>
                    </a:cubicBezTo>
                    <a:cubicBezTo>
                      <a:pt x="52" y="34"/>
                      <a:pt x="46" y="84"/>
                      <a:pt x="25" y="98"/>
                    </a:cubicBezTo>
                    <a:cubicBezTo>
                      <a:pt x="17" y="109"/>
                      <a:pt x="18" y="115"/>
                      <a:pt x="5" y="118"/>
                    </a:cubicBezTo>
                    <a:cubicBezTo>
                      <a:pt x="0" y="132"/>
                      <a:pt x="32" y="147"/>
                      <a:pt x="43" y="151"/>
                    </a:cubicBezTo>
                    <a:cubicBezTo>
                      <a:pt x="51" y="161"/>
                      <a:pt x="50" y="166"/>
                      <a:pt x="53" y="176"/>
                    </a:cubicBezTo>
                    <a:cubicBezTo>
                      <a:pt x="54" y="185"/>
                      <a:pt x="62" y="200"/>
                      <a:pt x="64" y="208"/>
                    </a:cubicBezTo>
                    <a:cubicBezTo>
                      <a:pt x="65" y="212"/>
                      <a:pt x="88" y="218"/>
                      <a:pt x="93" y="220"/>
                    </a:cubicBezTo>
                    <a:cubicBezTo>
                      <a:pt x="110" y="226"/>
                      <a:pt x="83" y="217"/>
                      <a:pt x="111" y="224"/>
                    </a:cubicBezTo>
                    <a:cubicBezTo>
                      <a:pt x="117" y="226"/>
                      <a:pt x="129" y="230"/>
                      <a:pt x="129" y="230"/>
                    </a:cubicBezTo>
                    <a:cubicBezTo>
                      <a:pt x="140" y="226"/>
                      <a:pt x="161" y="235"/>
                      <a:pt x="151" y="220"/>
                    </a:cubicBezTo>
                    <a:cubicBezTo>
                      <a:pt x="166" y="210"/>
                      <a:pt x="148" y="220"/>
                      <a:pt x="163" y="218"/>
                    </a:cubicBezTo>
                    <a:cubicBezTo>
                      <a:pt x="167" y="218"/>
                      <a:pt x="175" y="214"/>
                      <a:pt x="175" y="214"/>
                    </a:cubicBezTo>
                    <a:cubicBezTo>
                      <a:pt x="178" y="206"/>
                      <a:pt x="180" y="203"/>
                      <a:pt x="187" y="198"/>
                    </a:cubicBezTo>
                    <a:cubicBezTo>
                      <a:pt x="190" y="178"/>
                      <a:pt x="206" y="159"/>
                      <a:pt x="209" y="96"/>
                    </a:cubicBezTo>
                    <a:cubicBezTo>
                      <a:pt x="206" y="88"/>
                      <a:pt x="209" y="87"/>
                      <a:pt x="212" y="79"/>
                    </a:cubicBezTo>
                    <a:cubicBezTo>
                      <a:pt x="203" y="46"/>
                      <a:pt x="202" y="37"/>
                      <a:pt x="169" y="34"/>
                    </a:cubicBezTo>
                    <a:cubicBezTo>
                      <a:pt x="158" y="30"/>
                      <a:pt x="168" y="23"/>
                      <a:pt x="171" y="14"/>
                    </a:cubicBezTo>
                    <a:cubicBezTo>
                      <a:pt x="168" y="6"/>
                      <a:pt x="167" y="3"/>
                      <a:pt x="159" y="0"/>
                    </a:cubicBezTo>
                    <a:cubicBezTo>
                      <a:pt x="151" y="5"/>
                      <a:pt x="151" y="5"/>
                      <a:pt x="159" y="2"/>
                    </a:cubicBezTo>
                    <a:close/>
                  </a:path>
                </a:pathLst>
              </a:custGeom>
              <a:solidFill>
                <a:srgbClr val="637FB7"/>
              </a:solidFill>
              <a:ln w="12700">
                <a:noFill/>
                <a:round/>
                <a:headEnd/>
                <a:tailEnd/>
              </a:ln>
            </p:spPr>
            <p:txBody>
              <a:bodyPr lIns="45720" tIns="46800" rIns="45720" bIns="46800" anchor="ctr"/>
              <a:lstStyle/>
              <a:p>
                <a:endParaRPr lang="en-US"/>
              </a:p>
            </p:txBody>
          </p:sp>
          <p:sp>
            <p:nvSpPr>
              <p:cNvPr id="673204" name="Freeform 436"/>
              <p:cNvSpPr>
                <a:spLocks/>
              </p:cNvSpPr>
              <p:nvPr/>
            </p:nvSpPr>
            <p:spPr bwMode="gray">
              <a:xfrm>
                <a:off x="3942" y="1463"/>
                <a:ext cx="111" cy="173"/>
              </a:xfrm>
              <a:custGeom>
                <a:avLst/>
                <a:gdLst>
                  <a:gd name="T0" fmla="*/ 38 w 111"/>
                  <a:gd name="T1" fmla="*/ 0 h 173"/>
                  <a:gd name="T2" fmla="*/ 6 w 111"/>
                  <a:gd name="T3" fmla="*/ 19 h 173"/>
                  <a:gd name="T4" fmla="*/ 3 w 111"/>
                  <a:gd name="T5" fmla="*/ 33 h 173"/>
                  <a:gd name="T6" fmla="*/ 0 w 111"/>
                  <a:gd name="T7" fmla="*/ 64 h 173"/>
                  <a:gd name="T8" fmla="*/ 10 w 111"/>
                  <a:gd name="T9" fmla="*/ 101 h 173"/>
                  <a:gd name="T10" fmla="*/ 23 w 111"/>
                  <a:gd name="T11" fmla="*/ 124 h 173"/>
                  <a:gd name="T12" fmla="*/ 14 w 111"/>
                  <a:gd name="T13" fmla="*/ 139 h 173"/>
                  <a:gd name="T14" fmla="*/ 6 w 111"/>
                  <a:gd name="T15" fmla="*/ 159 h 173"/>
                  <a:gd name="T16" fmla="*/ 14 w 111"/>
                  <a:gd name="T17" fmla="*/ 169 h 173"/>
                  <a:gd name="T18" fmla="*/ 26 w 111"/>
                  <a:gd name="T19" fmla="*/ 173 h 173"/>
                  <a:gd name="T20" fmla="*/ 54 w 111"/>
                  <a:gd name="T21" fmla="*/ 165 h 173"/>
                  <a:gd name="T22" fmla="*/ 72 w 111"/>
                  <a:gd name="T23" fmla="*/ 143 h 173"/>
                  <a:gd name="T24" fmla="*/ 76 w 111"/>
                  <a:gd name="T25" fmla="*/ 137 h 173"/>
                  <a:gd name="T26" fmla="*/ 71 w 111"/>
                  <a:gd name="T27" fmla="*/ 112 h 173"/>
                  <a:gd name="T28" fmla="*/ 105 w 111"/>
                  <a:gd name="T29" fmla="*/ 94 h 173"/>
                  <a:gd name="T30" fmla="*/ 102 w 111"/>
                  <a:gd name="T31" fmla="*/ 59 h 173"/>
                  <a:gd name="T32" fmla="*/ 76 w 111"/>
                  <a:gd name="T33" fmla="*/ 31 h 173"/>
                  <a:gd name="T34" fmla="*/ 60 w 111"/>
                  <a:gd name="T35" fmla="*/ 15 h 173"/>
                  <a:gd name="T36" fmla="*/ 38 w 111"/>
                  <a:gd name="T37" fmla="*/ 0 h 1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1"/>
                  <a:gd name="T58" fmla="*/ 0 h 173"/>
                  <a:gd name="T59" fmla="*/ 111 w 111"/>
                  <a:gd name="T60" fmla="*/ 173 h 1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1" h="173">
                    <a:moveTo>
                      <a:pt x="38" y="0"/>
                    </a:moveTo>
                    <a:cubicBezTo>
                      <a:pt x="29" y="3"/>
                      <a:pt x="21" y="7"/>
                      <a:pt x="6" y="19"/>
                    </a:cubicBezTo>
                    <a:cubicBezTo>
                      <a:pt x="5" y="22"/>
                      <a:pt x="3" y="30"/>
                      <a:pt x="3" y="33"/>
                    </a:cubicBezTo>
                    <a:cubicBezTo>
                      <a:pt x="2" y="41"/>
                      <a:pt x="0" y="51"/>
                      <a:pt x="0" y="64"/>
                    </a:cubicBezTo>
                    <a:cubicBezTo>
                      <a:pt x="1" y="77"/>
                      <a:pt x="8" y="88"/>
                      <a:pt x="10" y="101"/>
                    </a:cubicBezTo>
                    <a:cubicBezTo>
                      <a:pt x="11" y="107"/>
                      <a:pt x="12" y="115"/>
                      <a:pt x="23" y="124"/>
                    </a:cubicBezTo>
                    <a:cubicBezTo>
                      <a:pt x="44" y="126"/>
                      <a:pt x="26" y="131"/>
                      <a:pt x="14" y="139"/>
                    </a:cubicBezTo>
                    <a:cubicBezTo>
                      <a:pt x="12" y="146"/>
                      <a:pt x="8" y="151"/>
                      <a:pt x="6" y="159"/>
                    </a:cubicBezTo>
                    <a:cubicBezTo>
                      <a:pt x="8" y="166"/>
                      <a:pt x="7" y="166"/>
                      <a:pt x="14" y="169"/>
                    </a:cubicBezTo>
                    <a:cubicBezTo>
                      <a:pt x="18" y="171"/>
                      <a:pt x="26" y="173"/>
                      <a:pt x="26" y="173"/>
                    </a:cubicBezTo>
                    <a:cubicBezTo>
                      <a:pt x="39" y="171"/>
                      <a:pt x="44" y="172"/>
                      <a:pt x="54" y="165"/>
                    </a:cubicBezTo>
                    <a:cubicBezTo>
                      <a:pt x="60" y="156"/>
                      <a:pt x="66" y="152"/>
                      <a:pt x="72" y="143"/>
                    </a:cubicBezTo>
                    <a:cubicBezTo>
                      <a:pt x="73" y="141"/>
                      <a:pt x="76" y="137"/>
                      <a:pt x="76" y="137"/>
                    </a:cubicBezTo>
                    <a:cubicBezTo>
                      <a:pt x="74" y="130"/>
                      <a:pt x="73" y="119"/>
                      <a:pt x="71" y="112"/>
                    </a:cubicBezTo>
                    <a:cubicBezTo>
                      <a:pt x="78" y="106"/>
                      <a:pt x="94" y="101"/>
                      <a:pt x="105" y="94"/>
                    </a:cubicBezTo>
                    <a:cubicBezTo>
                      <a:pt x="111" y="84"/>
                      <a:pt x="98" y="70"/>
                      <a:pt x="102" y="59"/>
                    </a:cubicBezTo>
                    <a:cubicBezTo>
                      <a:pt x="99" y="38"/>
                      <a:pt x="96" y="35"/>
                      <a:pt x="76" y="31"/>
                    </a:cubicBezTo>
                    <a:cubicBezTo>
                      <a:pt x="70" y="27"/>
                      <a:pt x="65" y="18"/>
                      <a:pt x="60" y="15"/>
                    </a:cubicBezTo>
                    <a:cubicBezTo>
                      <a:pt x="57" y="13"/>
                      <a:pt x="33" y="5"/>
                      <a:pt x="38" y="0"/>
                    </a:cubicBezTo>
                    <a:close/>
                  </a:path>
                </a:pathLst>
              </a:custGeom>
              <a:solidFill>
                <a:srgbClr val="E0C19C"/>
              </a:solidFill>
              <a:ln w="12700">
                <a:noFill/>
                <a:round/>
                <a:headEnd/>
                <a:tailEnd/>
              </a:ln>
            </p:spPr>
            <p:txBody>
              <a:bodyPr lIns="45720" tIns="46800" rIns="45720" bIns="46800" anchor="ctr"/>
              <a:lstStyle/>
              <a:p>
                <a:endParaRPr lang="en-US"/>
              </a:p>
            </p:txBody>
          </p:sp>
          <p:sp>
            <p:nvSpPr>
              <p:cNvPr id="673205" name="Freeform 437"/>
              <p:cNvSpPr>
                <a:spLocks/>
              </p:cNvSpPr>
              <p:nvPr/>
            </p:nvSpPr>
            <p:spPr bwMode="gray">
              <a:xfrm>
                <a:off x="3159" y="1650"/>
                <a:ext cx="999" cy="308"/>
              </a:xfrm>
              <a:custGeom>
                <a:avLst/>
                <a:gdLst>
                  <a:gd name="T0" fmla="*/ 0 w 999"/>
                  <a:gd name="T1" fmla="*/ 99 h 308"/>
                  <a:gd name="T2" fmla="*/ 348 w 999"/>
                  <a:gd name="T3" fmla="*/ 0 h 308"/>
                  <a:gd name="T4" fmla="*/ 405 w 999"/>
                  <a:gd name="T5" fmla="*/ 18 h 308"/>
                  <a:gd name="T6" fmla="*/ 999 w 999"/>
                  <a:gd name="T7" fmla="*/ 183 h 308"/>
                  <a:gd name="T8" fmla="*/ 636 w 999"/>
                  <a:gd name="T9" fmla="*/ 308 h 308"/>
                  <a:gd name="T10" fmla="*/ 24 w 999"/>
                  <a:gd name="T11" fmla="*/ 105 h 308"/>
                  <a:gd name="T12" fmla="*/ 0 w 999"/>
                  <a:gd name="T13" fmla="*/ 99 h 308"/>
                  <a:gd name="T14" fmla="*/ 0 60000 65536"/>
                  <a:gd name="T15" fmla="*/ 0 60000 65536"/>
                  <a:gd name="T16" fmla="*/ 0 60000 65536"/>
                  <a:gd name="T17" fmla="*/ 0 60000 65536"/>
                  <a:gd name="T18" fmla="*/ 0 60000 65536"/>
                  <a:gd name="T19" fmla="*/ 0 60000 65536"/>
                  <a:gd name="T20" fmla="*/ 0 60000 65536"/>
                  <a:gd name="T21" fmla="*/ 0 w 999"/>
                  <a:gd name="T22" fmla="*/ 0 h 308"/>
                  <a:gd name="T23" fmla="*/ 999 w 999"/>
                  <a:gd name="T24" fmla="*/ 308 h 3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9" h="308">
                    <a:moveTo>
                      <a:pt x="0" y="99"/>
                    </a:moveTo>
                    <a:lnTo>
                      <a:pt x="348" y="0"/>
                    </a:lnTo>
                    <a:lnTo>
                      <a:pt x="405" y="18"/>
                    </a:lnTo>
                    <a:lnTo>
                      <a:pt x="999" y="183"/>
                    </a:lnTo>
                    <a:lnTo>
                      <a:pt x="636" y="308"/>
                    </a:lnTo>
                    <a:lnTo>
                      <a:pt x="24" y="105"/>
                    </a:lnTo>
                    <a:lnTo>
                      <a:pt x="0" y="99"/>
                    </a:lnTo>
                    <a:close/>
                  </a:path>
                </a:pathLst>
              </a:custGeom>
              <a:solidFill>
                <a:srgbClr val="E8E7E0"/>
              </a:solidFill>
              <a:ln w="12700">
                <a:noFill/>
                <a:round/>
                <a:headEnd/>
                <a:tailEnd/>
              </a:ln>
            </p:spPr>
            <p:txBody>
              <a:bodyPr lIns="45720" tIns="46800" rIns="45720" bIns="46800" anchor="ctr"/>
              <a:lstStyle/>
              <a:p>
                <a:endParaRPr lang="en-US"/>
              </a:p>
            </p:txBody>
          </p:sp>
          <p:sp>
            <p:nvSpPr>
              <p:cNvPr id="673206" name="Freeform 438"/>
              <p:cNvSpPr>
                <a:spLocks/>
              </p:cNvSpPr>
              <p:nvPr/>
            </p:nvSpPr>
            <p:spPr bwMode="gray">
              <a:xfrm>
                <a:off x="3657" y="1728"/>
                <a:ext cx="282" cy="87"/>
              </a:xfrm>
              <a:custGeom>
                <a:avLst/>
                <a:gdLst>
                  <a:gd name="T0" fmla="*/ 9 w 282"/>
                  <a:gd name="T1" fmla="*/ 27 h 87"/>
                  <a:gd name="T2" fmla="*/ 198 w 282"/>
                  <a:gd name="T3" fmla="*/ 87 h 87"/>
                  <a:gd name="T4" fmla="*/ 282 w 282"/>
                  <a:gd name="T5" fmla="*/ 66 h 87"/>
                  <a:gd name="T6" fmla="*/ 279 w 282"/>
                  <a:gd name="T7" fmla="*/ 48 h 87"/>
                  <a:gd name="T8" fmla="*/ 93 w 282"/>
                  <a:gd name="T9" fmla="*/ 0 h 87"/>
                  <a:gd name="T10" fmla="*/ 0 w 282"/>
                  <a:gd name="T11" fmla="*/ 12 h 87"/>
                  <a:gd name="T12" fmla="*/ 9 w 282"/>
                  <a:gd name="T13" fmla="*/ 27 h 87"/>
                  <a:gd name="T14" fmla="*/ 0 60000 65536"/>
                  <a:gd name="T15" fmla="*/ 0 60000 65536"/>
                  <a:gd name="T16" fmla="*/ 0 60000 65536"/>
                  <a:gd name="T17" fmla="*/ 0 60000 65536"/>
                  <a:gd name="T18" fmla="*/ 0 60000 65536"/>
                  <a:gd name="T19" fmla="*/ 0 60000 65536"/>
                  <a:gd name="T20" fmla="*/ 0 60000 65536"/>
                  <a:gd name="T21" fmla="*/ 0 w 282"/>
                  <a:gd name="T22" fmla="*/ 0 h 87"/>
                  <a:gd name="T23" fmla="*/ 282 w 282"/>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2" h="87">
                    <a:moveTo>
                      <a:pt x="9" y="27"/>
                    </a:moveTo>
                    <a:lnTo>
                      <a:pt x="198" y="87"/>
                    </a:lnTo>
                    <a:lnTo>
                      <a:pt x="282" y="66"/>
                    </a:lnTo>
                    <a:lnTo>
                      <a:pt x="279" y="48"/>
                    </a:lnTo>
                    <a:lnTo>
                      <a:pt x="93" y="0"/>
                    </a:lnTo>
                    <a:lnTo>
                      <a:pt x="0" y="12"/>
                    </a:lnTo>
                    <a:lnTo>
                      <a:pt x="9" y="27"/>
                    </a:lnTo>
                    <a:close/>
                  </a:path>
                </a:pathLst>
              </a:custGeom>
              <a:solidFill>
                <a:schemeClr val="accent2"/>
              </a:solidFill>
              <a:ln w="12700">
                <a:noFill/>
                <a:round/>
                <a:headEnd/>
                <a:tailEnd/>
              </a:ln>
            </p:spPr>
            <p:txBody>
              <a:bodyPr lIns="45720" tIns="46800" rIns="45720" bIns="46800" anchor="ctr"/>
              <a:lstStyle/>
              <a:p>
                <a:endParaRPr lang="en-US"/>
              </a:p>
            </p:txBody>
          </p:sp>
          <p:sp>
            <p:nvSpPr>
              <p:cNvPr id="673207" name="Freeform 439"/>
              <p:cNvSpPr>
                <a:spLocks/>
              </p:cNvSpPr>
              <p:nvPr/>
            </p:nvSpPr>
            <p:spPr bwMode="gray">
              <a:xfrm>
                <a:off x="3765" y="1686"/>
                <a:ext cx="153" cy="54"/>
              </a:xfrm>
              <a:custGeom>
                <a:avLst/>
                <a:gdLst>
                  <a:gd name="T0" fmla="*/ 105 w 153"/>
                  <a:gd name="T1" fmla="*/ 6 h 54"/>
                  <a:gd name="T2" fmla="*/ 36 w 153"/>
                  <a:gd name="T3" fmla="*/ 9 h 54"/>
                  <a:gd name="T4" fmla="*/ 18 w 153"/>
                  <a:gd name="T5" fmla="*/ 3 h 54"/>
                  <a:gd name="T6" fmla="*/ 9 w 153"/>
                  <a:gd name="T7" fmla="*/ 0 h 54"/>
                  <a:gd name="T8" fmla="*/ 9 w 153"/>
                  <a:gd name="T9" fmla="*/ 42 h 54"/>
                  <a:gd name="T10" fmla="*/ 56 w 153"/>
                  <a:gd name="T11" fmla="*/ 36 h 54"/>
                  <a:gd name="T12" fmla="*/ 119 w 153"/>
                  <a:gd name="T13" fmla="*/ 50 h 54"/>
                  <a:gd name="T14" fmla="*/ 105 w 153"/>
                  <a:gd name="T15" fmla="*/ 6 h 54"/>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54"/>
                  <a:gd name="T26" fmla="*/ 153 w 153"/>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54">
                    <a:moveTo>
                      <a:pt x="105" y="6"/>
                    </a:moveTo>
                    <a:cubicBezTo>
                      <a:pt x="69" y="15"/>
                      <a:pt x="60" y="9"/>
                      <a:pt x="36" y="9"/>
                    </a:cubicBezTo>
                    <a:cubicBezTo>
                      <a:pt x="30" y="7"/>
                      <a:pt x="24" y="5"/>
                      <a:pt x="18" y="3"/>
                    </a:cubicBezTo>
                    <a:cubicBezTo>
                      <a:pt x="15" y="2"/>
                      <a:pt x="9" y="0"/>
                      <a:pt x="9" y="0"/>
                    </a:cubicBezTo>
                    <a:cubicBezTo>
                      <a:pt x="0" y="14"/>
                      <a:pt x="6" y="26"/>
                      <a:pt x="9" y="42"/>
                    </a:cubicBezTo>
                    <a:cubicBezTo>
                      <a:pt x="22" y="22"/>
                      <a:pt x="39" y="32"/>
                      <a:pt x="56" y="36"/>
                    </a:cubicBezTo>
                    <a:cubicBezTo>
                      <a:pt x="62" y="40"/>
                      <a:pt x="119" y="50"/>
                      <a:pt x="119" y="50"/>
                    </a:cubicBezTo>
                    <a:cubicBezTo>
                      <a:pt x="130" y="51"/>
                      <a:pt x="153" y="54"/>
                      <a:pt x="105" y="6"/>
                    </a:cubicBezTo>
                    <a:close/>
                  </a:path>
                </a:pathLst>
              </a:custGeom>
              <a:solidFill>
                <a:srgbClr val="E0C19C"/>
              </a:solidFill>
              <a:ln w="12700">
                <a:noFill/>
                <a:round/>
                <a:headEnd/>
                <a:tailEnd/>
              </a:ln>
            </p:spPr>
            <p:txBody>
              <a:bodyPr lIns="45720" tIns="46800" rIns="45720" bIns="46800" anchor="ctr"/>
              <a:lstStyle/>
              <a:p>
                <a:endParaRPr lang="en-US"/>
              </a:p>
            </p:txBody>
          </p:sp>
          <p:sp>
            <p:nvSpPr>
              <p:cNvPr id="673208" name="Freeform 440"/>
              <p:cNvSpPr>
                <a:spLocks/>
              </p:cNvSpPr>
              <p:nvPr/>
            </p:nvSpPr>
            <p:spPr bwMode="gray">
              <a:xfrm>
                <a:off x="3771" y="1854"/>
                <a:ext cx="378" cy="465"/>
              </a:xfrm>
              <a:custGeom>
                <a:avLst/>
                <a:gdLst>
                  <a:gd name="T0" fmla="*/ 18 w 378"/>
                  <a:gd name="T1" fmla="*/ 120 h 465"/>
                  <a:gd name="T2" fmla="*/ 378 w 378"/>
                  <a:gd name="T3" fmla="*/ 0 h 465"/>
                  <a:gd name="T4" fmla="*/ 342 w 378"/>
                  <a:gd name="T5" fmla="*/ 309 h 465"/>
                  <a:gd name="T6" fmla="*/ 324 w 378"/>
                  <a:gd name="T7" fmla="*/ 321 h 465"/>
                  <a:gd name="T8" fmla="*/ 330 w 378"/>
                  <a:gd name="T9" fmla="*/ 225 h 465"/>
                  <a:gd name="T10" fmla="*/ 42 w 378"/>
                  <a:gd name="T11" fmla="*/ 354 h 465"/>
                  <a:gd name="T12" fmla="*/ 24 w 378"/>
                  <a:gd name="T13" fmla="*/ 456 h 465"/>
                  <a:gd name="T14" fmla="*/ 0 w 378"/>
                  <a:gd name="T15" fmla="*/ 465 h 465"/>
                  <a:gd name="T16" fmla="*/ 18 w 378"/>
                  <a:gd name="T17" fmla="*/ 126 h 465"/>
                  <a:gd name="T18" fmla="*/ 18 w 378"/>
                  <a:gd name="T19" fmla="*/ 120 h 4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8"/>
                  <a:gd name="T31" fmla="*/ 0 h 465"/>
                  <a:gd name="T32" fmla="*/ 378 w 378"/>
                  <a:gd name="T33" fmla="*/ 465 h 4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8" h="465">
                    <a:moveTo>
                      <a:pt x="18" y="120"/>
                    </a:moveTo>
                    <a:lnTo>
                      <a:pt x="378" y="0"/>
                    </a:lnTo>
                    <a:lnTo>
                      <a:pt x="342" y="309"/>
                    </a:lnTo>
                    <a:lnTo>
                      <a:pt x="324" y="321"/>
                    </a:lnTo>
                    <a:lnTo>
                      <a:pt x="330" y="225"/>
                    </a:lnTo>
                    <a:lnTo>
                      <a:pt x="42" y="354"/>
                    </a:lnTo>
                    <a:lnTo>
                      <a:pt x="24" y="456"/>
                    </a:lnTo>
                    <a:lnTo>
                      <a:pt x="0" y="465"/>
                    </a:lnTo>
                    <a:lnTo>
                      <a:pt x="18" y="126"/>
                    </a:lnTo>
                    <a:lnTo>
                      <a:pt x="18" y="120"/>
                    </a:lnTo>
                    <a:close/>
                  </a:path>
                </a:pathLst>
              </a:custGeom>
              <a:solidFill>
                <a:srgbClr val="979797"/>
              </a:solidFill>
              <a:ln w="12700">
                <a:noFill/>
                <a:round/>
                <a:headEnd/>
                <a:tailEnd/>
              </a:ln>
            </p:spPr>
            <p:txBody>
              <a:bodyPr lIns="45720" tIns="46800" rIns="45720" bIns="46800" anchor="ctr"/>
              <a:lstStyle/>
              <a:p>
                <a:endParaRPr lang="en-US"/>
              </a:p>
            </p:txBody>
          </p:sp>
          <p:sp>
            <p:nvSpPr>
              <p:cNvPr id="673209" name="Freeform 441"/>
              <p:cNvSpPr>
                <a:spLocks/>
              </p:cNvSpPr>
              <p:nvPr/>
            </p:nvSpPr>
            <p:spPr bwMode="gray">
              <a:xfrm>
                <a:off x="3937" y="1423"/>
                <a:ext cx="155" cy="175"/>
              </a:xfrm>
              <a:custGeom>
                <a:avLst/>
                <a:gdLst>
                  <a:gd name="T0" fmla="*/ 131 w 155"/>
                  <a:gd name="T1" fmla="*/ 173 h 175"/>
                  <a:gd name="T2" fmla="*/ 89 w 155"/>
                  <a:gd name="T3" fmla="*/ 173 h 175"/>
                  <a:gd name="T4" fmla="*/ 79 w 155"/>
                  <a:gd name="T5" fmla="*/ 169 h 175"/>
                  <a:gd name="T6" fmla="*/ 80 w 155"/>
                  <a:gd name="T7" fmla="*/ 143 h 175"/>
                  <a:gd name="T8" fmla="*/ 97 w 155"/>
                  <a:gd name="T9" fmla="*/ 136 h 175"/>
                  <a:gd name="T10" fmla="*/ 89 w 155"/>
                  <a:gd name="T11" fmla="*/ 109 h 175"/>
                  <a:gd name="T12" fmla="*/ 62 w 155"/>
                  <a:gd name="T13" fmla="*/ 62 h 175"/>
                  <a:gd name="T14" fmla="*/ 53 w 155"/>
                  <a:gd name="T15" fmla="*/ 59 h 175"/>
                  <a:gd name="T16" fmla="*/ 29 w 155"/>
                  <a:gd name="T17" fmla="*/ 47 h 175"/>
                  <a:gd name="T18" fmla="*/ 5 w 155"/>
                  <a:gd name="T19" fmla="*/ 80 h 175"/>
                  <a:gd name="T20" fmla="*/ 2 w 155"/>
                  <a:gd name="T21" fmla="*/ 56 h 175"/>
                  <a:gd name="T22" fmla="*/ 23 w 155"/>
                  <a:gd name="T23" fmla="*/ 17 h 175"/>
                  <a:gd name="T24" fmla="*/ 47 w 155"/>
                  <a:gd name="T25" fmla="*/ 8 h 175"/>
                  <a:gd name="T26" fmla="*/ 65 w 155"/>
                  <a:gd name="T27" fmla="*/ 2 h 175"/>
                  <a:gd name="T28" fmla="*/ 89 w 155"/>
                  <a:gd name="T29" fmla="*/ 5 h 175"/>
                  <a:gd name="T30" fmla="*/ 122 w 155"/>
                  <a:gd name="T31" fmla="*/ 14 h 175"/>
                  <a:gd name="T32" fmla="*/ 131 w 155"/>
                  <a:gd name="T33" fmla="*/ 20 h 175"/>
                  <a:gd name="T34" fmla="*/ 152 w 155"/>
                  <a:gd name="T35" fmla="*/ 56 h 175"/>
                  <a:gd name="T36" fmla="*/ 137 w 155"/>
                  <a:gd name="T37" fmla="*/ 134 h 175"/>
                  <a:gd name="T38" fmla="*/ 149 w 155"/>
                  <a:gd name="T39" fmla="*/ 164 h 175"/>
                  <a:gd name="T40" fmla="*/ 131 w 155"/>
                  <a:gd name="T41" fmla="*/ 173 h 1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5"/>
                  <a:gd name="T64" fmla="*/ 0 h 175"/>
                  <a:gd name="T65" fmla="*/ 155 w 155"/>
                  <a:gd name="T66" fmla="*/ 175 h 1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5" h="175">
                    <a:moveTo>
                      <a:pt x="131" y="173"/>
                    </a:moveTo>
                    <a:cubicBezTo>
                      <a:pt x="120" y="175"/>
                      <a:pt x="98" y="173"/>
                      <a:pt x="89" y="173"/>
                    </a:cubicBezTo>
                    <a:cubicBezTo>
                      <a:pt x="83" y="171"/>
                      <a:pt x="79" y="169"/>
                      <a:pt x="79" y="169"/>
                    </a:cubicBezTo>
                    <a:cubicBezTo>
                      <a:pt x="81" y="163"/>
                      <a:pt x="78" y="149"/>
                      <a:pt x="80" y="143"/>
                    </a:cubicBezTo>
                    <a:cubicBezTo>
                      <a:pt x="86" y="134"/>
                      <a:pt x="92" y="131"/>
                      <a:pt x="97" y="136"/>
                    </a:cubicBezTo>
                    <a:cubicBezTo>
                      <a:pt x="115" y="125"/>
                      <a:pt x="118" y="100"/>
                      <a:pt x="89" y="109"/>
                    </a:cubicBezTo>
                    <a:cubicBezTo>
                      <a:pt x="77" y="109"/>
                      <a:pt x="83" y="76"/>
                      <a:pt x="62" y="62"/>
                    </a:cubicBezTo>
                    <a:cubicBezTo>
                      <a:pt x="59" y="61"/>
                      <a:pt x="53" y="59"/>
                      <a:pt x="53" y="59"/>
                    </a:cubicBezTo>
                    <a:cubicBezTo>
                      <a:pt x="46" y="48"/>
                      <a:pt x="43" y="42"/>
                      <a:pt x="29" y="47"/>
                    </a:cubicBezTo>
                    <a:cubicBezTo>
                      <a:pt x="13" y="52"/>
                      <a:pt x="10" y="77"/>
                      <a:pt x="5" y="80"/>
                    </a:cubicBezTo>
                    <a:cubicBezTo>
                      <a:pt x="0" y="76"/>
                      <a:pt x="2" y="56"/>
                      <a:pt x="2" y="56"/>
                    </a:cubicBezTo>
                    <a:cubicBezTo>
                      <a:pt x="7" y="32"/>
                      <a:pt x="3" y="30"/>
                      <a:pt x="23" y="17"/>
                    </a:cubicBezTo>
                    <a:cubicBezTo>
                      <a:pt x="40" y="23"/>
                      <a:pt x="35" y="15"/>
                      <a:pt x="47" y="8"/>
                    </a:cubicBezTo>
                    <a:cubicBezTo>
                      <a:pt x="52" y="5"/>
                      <a:pt x="59" y="4"/>
                      <a:pt x="65" y="2"/>
                    </a:cubicBezTo>
                    <a:cubicBezTo>
                      <a:pt x="71" y="0"/>
                      <a:pt x="89" y="5"/>
                      <a:pt x="89" y="5"/>
                    </a:cubicBezTo>
                    <a:cubicBezTo>
                      <a:pt x="106" y="9"/>
                      <a:pt x="106" y="4"/>
                      <a:pt x="122" y="14"/>
                    </a:cubicBezTo>
                    <a:cubicBezTo>
                      <a:pt x="125" y="16"/>
                      <a:pt x="131" y="20"/>
                      <a:pt x="131" y="20"/>
                    </a:cubicBezTo>
                    <a:cubicBezTo>
                      <a:pt x="139" y="32"/>
                      <a:pt x="144" y="44"/>
                      <a:pt x="152" y="56"/>
                    </a:cubicBezTo>
                    <a:cubicBezTo>
                      <a:pt x="150" y="75"/>
                      <a:pt x="155" y="101"/>
                      <a:pt x="137" y="134"/>
                    </a:cubicBezTo>
                    <a:cubicBezTo>
                      <a:pt x="138" y="150"/>
                      <a:pt x="151" y="154"/>
                      <a:pt x="149" y="164"/>
                    </a:cubicBezTo>
                    <a:lnTo>
                      <a:pt x="131" y="173"/>
                    </a:lnTo>
                    <a:close/>
                  </a:path>
                </a:pathLst>
              </a:custGeom>
              <a:solidFill>
                <a:srgbClr val="6B5335"/>
              </a:solidFill>
              <a:ln w="12700">
                <a:noFill/>
                <a:round/>
                <a:headEnd/>
                <a:tailEnd/>
              </a:ln>
            </p:spPr>
            <p:txBody>
              <a:bodyPr lIns="45720" tIns="46800" rIns="45720" bIns="46800" anchor="ctr"/>
              <a:lstStyle/>
              <a:p>
                <a:endParaRPr lang="en-US"/>
              </a:p>
            </p:txBody>
          </p:sp>
          <p:sp>
            <p:nvSpPr>
              <p:cNvPr id="673210" name="Freeform 442"/>
              <p:cNvSpPr>
                <a:spLocks/>
              </p:cNvSpPr>
              <p:nvPr/>
            </p:nvSpPr>
            <p:spPr bwMode="gray">
              <a:xfrm>
                <a:off x="3177" y="1434"/>
                <a:ext cx="432" cy="318"/>
              </a:xfrm>
              <a:custGeom>
                <a:avLst/>
                <a:gdLst>
                  <a:gd name="T0" fmla="*/ 293 w 432"/>
                  <a:gd name="T1" fmla="*/ 0 h 318"/>
                  <a:gd name="T2" fmla="*/ 432 w 432"/>
                  <a:gd name="T3" fmla="*/ 18 h 318"/>
                  <a:gd name="T4" fmla="*/ 417 w 432"/>
                  <a:gd name="T5" fmla="*/ 264 h 318"/>
                  <a:gd name="T6" fmla="*/ 341 w 432"/>
                  <a:gd name="T7" fmla="*/ 240 h 318"/>
                  <a:gd name="T8" fmla="*/ 311 w 432"/>
                  <a:gd name="T9" fmla="*/ 242 h 318"/>
                  <a:gd name="T10" fmla="*/ 314 w 432"/>
                  <a:gd name="T11" fmla="*/ 287 h 318"/>
                  <a:gd name="T12" fmla="*/ 245 w 432"/>
                  <a:gd name="T13" fmla="*/ 264 h 318"/>
                  <a:gd name="T14" fmla="*/ 217 w 432"/>
                  <a:gd name="T15" fmla="*/ 268 h 318"/>
                  <a:gd name="T16" fmla="*/ 216 w 432"/>
                  <a:gd name="T17" fmla="*/ 314 h 318"/>
                  <a:gd name="T18" fmla="*/ 135 w 432"/>
                  <a:gd name="T19" fmla="*/ 288 h 318"/>
                  <a:gd name="T20" fmla="*/ 12 w 432"/>
                  <a:gd name="T21" fmla="*/ 318 h 318"/>
                  <a:gd name="T22" fmla="*/ 0 w 432"/>
                  <a:gd name="T23" fmla="*/ 51 h 318"/>
                  <a:gd name="T24" fmla="*/ 293 w 432"/>
                  <a:gd name="T25" fmla="*/ 0 h 3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2"/>
                  <a:gd name="T40" fmla="*/ 0 h 318"/>
                  <a:gd name="T41" fmla="*/ 432 w 432"/>
                  <a:gd name="T42" fmla="*/ 318 h 3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2" h="318">
                    <a:moveTo>
                      <a:pt x="293" y="0"/>
                    </a:moveTo>
                    <a:lnTo>
                      <a:pt x="432" y="18"/>
                    </a:lnTo>
                    <a:lnTo>
                      <a:pt x="417" y="264"/>
                    </a:lnTo>
                    <a:lnTo>
                      <a:pt x="341" y="240"/>
                    </a:lnTo>
                    <a:lnTo>
                      <a:pt x="311" y="242"/>
                    </a:lnTo>
                    <a:lnTo>
                      <a:pt x="314" y="287"/>
                    </a:lnTo>
                    <a:lnTo>
                      <a:pt x="245" y="264"/>
                    </a:lnTo>
                    <a:lnTo>
                      <a:pt x="217" y="268"/>
                    </a:lnTo>
                    <a:lnTo>
                      <a:pt x="216" y="314"/>
                    </a:lnTo>
                    <a:lnTo>
                      <a:pt x="135" y="288"/>
                    </a:lnTo>
                    <a:lnTo>
                      <a:pt x="12" y="318"/>
                    </a:lnTo>
                    <a:lnTo>
                      <a:pt x="0" y="51"/>
                    </a:lnTo>
                    <a:lnTo>
                      <a:pt x="293" y="0"/>
                    </a:lnTo>
                    <a:close/>
                  </a:path>
                </a:pathLst>
              </a:custGeom>
              <a:gradFill rotWithShape="1">
                <a:gsLst>
                  <a:gs pos="0">
                    <a:srgbClr val="AC7844"/>
                  </a:gs>
                  <a:gs pos="100000">
                    <a:srgbClr val="6B5335">
                      <a:alpha val="65999"/>
                    </a:srgbClr>
                  </a:gs>
                </a:gsLst>
                <a:lin ang="0" scaled="1"/>
              </a:gradFill>
              <a:ln w="12700">
                <a:noFill/>
                <a:round/>
                <a:headEnd/>
                <a:tailEnd/>
              </a:ln>
            </p:spPr>
            <p:txBody>
              <a:bodyPr lIns="45720" tIns="46800" rIns="45720" bIns="46800" anchor="ctr"/>
              <a:lstStyle/>
              <a:p>
                <a:endParaRPr lang="en-US"/>
              </a:p>
            </p:txBody>
          </p:sp>
          <p:sp>
            <p:nvSpPr>
              <p:cNvPr id="673211" name="Freeform 443"/>
              <p:cNvSpPr>
                <a:spLocks/>
              </p:cNvSpPr>
              <p:nvPr/>
            </p:nvSpPr>
            <p:spPr bwMode="gray">
              <a:xfrm>
                <a:off x="3174" y="1482"/>
                <a:ext cx="618" cy="837"/>
              </a:xfrm>
              <a:custGeom>
                <a:avLst/>
                <a:gdLst>
                  <a:gd name="T0" fmla="*/ 9 w 618"/>
                  <a:gd name="T1" fmla="*/ 618 h 837"/>
                  <a:gd name="T2" fmla="*/ 30 w 618"/>
                  <a:gd name="T3" fmla="*/ 630 h 837"/>
                  <a:gd name="T4" fmla="*/ 36 w 618"/>
                  <a:gd name="T5" fmla="*/ 513 h 837"/>
                  <a:gd name="T6" fmla="*/ 579 w 618"/>
                  <a:gd name="T7" fmla="*/ 732 h 837"/>
                  <a:gd name="T8" fmla="*/ 579 w 618"/>
                  <a:gd name="T9" fmla="*/ 828 h 837"/>
                  <a:gd name="T10" fmla="*/ 597 w 618"/>
                  <a:gd name="T11" fmla="*/ 837 h 837"/>
                  <a:gd name="T12" fmla="*/ 618 w 618"/>
                  <a:gd name="T13" fmla="*/ 491 h 837"/>
                  <a:gd name="T14" fmla="*/ 105 w 618"/>
                  <a:gd name="T15" fmla="*/ 318 h 837"/>
                  <a:gd name="T16" fmla="*/ 90 w 618"/>
                  <a:gd name="T17" fmla="*/ 27 h 837"/>
                  <a:gd name="T18" fmla="*/ 0 w 618"/>
                  <a:gd name="T19" fmla="*/ 0 h 837"/>
                  <a:gd name="T20" fmla="*/ 9 w 618"/>
                  <a:gd name="T21" fmla="*/ 618 h 8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8"/>
                  <a:gd name="T34" fmla="*/ 0 h 837"/>
                  <a:gd name="T35" fmla="*/ 618 w 618"/>
                  <a:gd name="T36" fmla="*/ 837 h 8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8" h="837">
                    <a:moveTo>
                      <a:pt x="9" y="618"/>
                    </a:moveTo>
                    <a:lnTo>
                      <a:pt x="30" y="630"/>
                    </a:lnTo>
                    <a:lnTo>
                      <a:pt x="36" y="513"/>
                    </a:lnTo>
                    <a:lnTo>
                      <a:pt x="579" y="732"/>
                    </a:lnTo>
                    <a:lnTo>
                      <a:pt x="579" y="828"/>
                    </a:lnTo>
                    <a:lnTo>
                      <a:pt x="597" y="837"/>
                    </a:lnTo>
                    <a:lnTo>
                      <a:pt x="618" y="491"/>
                    </a:lnTo>
                    <a:lnTo>
                      <a:pt x="105" y="318"/>
                    </a:lnTo>
                    <a:lnTo>
                      <a:pt x="90" y="27"/>
                    </a:lnTo>
                    <a:lnTo>
                      <a:pt x="0" y="0"/>
                    </a:lnTo>
                    <a:lnTo>
                      <a:pt x="9" y="618"/>
                    </a:lnTo>
                    <a:close/>
                  </a:path>
                </a:pathLst>
              </a:custGeom>
              <a:solidFill>
                <a:srgbClr val="787878"/>
              </a:solidFill>
              <a:ln w="12700">
                <a:noFill/>
                <a:round/>
                <a:headEnd/>
                <a:tailEnd/>
              </a:ln>
            </p:spPr>
            <p:txBody>
              <a:bodyPr lIns="45720" tIns="46800" rIns="45720" bIns="46800" anchor="ctr"/>
              <a:lstStyle/>
              <a:p>
                <a:endParaRPr lang="en-US"/>
              </a:p>
            </p:txBody>
          </p:sp>
          <p:sp>
            <p:nvSpPr>
              <p:cNvPr id="673212" name="Freeform 444"/>
              <p:cNvSpPr>
                <a:spLocks/>
              </p:cNvSpPr>
              <p:nvPr/>
            </p:nvSpPr>
            <p:spPr bwMode="gray">
              <a:xfrm>
                <a:off x="3162" y="1746"/>
                <a:ext cx="999" cy="248"/>
              </a:xfrm>
              <a:custGeom>
                <a:avLst/>
                <a:gdLst>
                  <a:gd name="T0" fmla="*/ 0 w 999"/>
                  <a:gd name="T1" fmla="*/ 18 h 248"/>
                  <a:gd name="T2" fmla="*/ 582 w 999"/>
                  <a:gd name="T3" fmla="*/ 213 h 248"/>
                  <a:gd name="T4" fmla="*/ 630 w 999"/>
                  <a:gd name="T5" fmla="*/ 231 h 248"/>
                  <a:gd name="T6" fmla="*/ 648 w 999"/>
                  <a:gd name="T7" fmla="*/ 225 h 248"/>
                  <a:gd name="T8" fmla="*/ 996 w 999"/>
                  <a:gd name="T9" fmla="*/ 108 h 248"/>
                  <a:gd name="T10" fmla="*/ 999 w 999"/>
                  <a:gd name="T11" fmla="*/ 84 h 248"/>
                  <a:gd name="T12" fmla="*/ 633 w 999"/>
                  <a:gd name="T13" fmla="*/ 210 h 248"/>
                  <a:gd name="T14" fmla="*/ 0 w 999"/>
                  <a:gd name="T15" fmla="*/ 0 h 248"/>
                  <a:gd name="T16" fmla="*/ 0 w 999"/>
                  <a:gd name="T17" fmla="*/ 18 h 2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9"/>
                  <a:gd name="T28" fmla="*/ 0 h 248"/>
                  <a:gd name="T29" fmla="*/ 999 w 999"/>
                  <a:gd name="T30" fmla="*/ 248 h 2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9" h="248">
                    <a:moveTo>
                      <a:pt x="0" y="18"/>
                    </a:moveTo>
                    <a:cubicBezTo>
                      <a:pt x="107" y="48"/>
                      <a:pt x="477" y="178"/>
                      <a:pt x="582" y="213"/>
                    </a:cubicBezTo>
                    <a:cubicBezTo>
                      <a:pt x="687" y="248"/>
                      <a:pt x="619" y="229"/>
                      <a:pt x="630" y="231"/>
                    </a:cubicBezTo>
                    <a:lnTo>
                      <a:pt x="648" y="225"/>
                    </a:lnTo>
                    <a:lnTo>
                      <a:pt x="996" y="108"/>
                    </a:lnTo>
                    <a:lnTo>
                      <a:pt x="999" y="84"/>
                    </a:lnTo>
                    <a:lnTo>
                      <a:pt x="633" y="210"/>
                    </a:lnTo>
                    <a:lnTo>
                      <a:pt x="0" y="0"/>
                    </a:lnTo>
                    <a:lnTo>
                      <a:pt x="0" y="18"/>
                    </a:lnTo>
                    <a:close/>
                  </a:path>
                </a:pathLst>
              </a:custGeom>
              <a:solidFill>
                <a:srgbClr val="C4C2B0"/>
              </a:solidFill>
              <a:ln w="12700">
                <a:noFill/>
                <a:round/>
                <a:headEnd/>
                <a:tailEnd/>
              </a:ln>
            </p:spPr>
            <p:txBody>
              <a:bodyPr lIns="45720" tIns="46800" rIns="45720" bIns="46800" anchor="ctr"/>
              <a:lstStyle/>
              <a:p>
                <a:endParaRPr lang="en-US"/>
              </a:p>
            </p:txBody>
          </p:sp>
          <p:sp>
            <p:nvSpPr>
              <p:cNvPr id="673213" name="Freeform 445"/>
              <p:cNvSpPr>
                <a:spLocks/>
              </p:cNvSpPr>
              <p:nvPr/>
            </p:nvSpPr>
            <p:spPr bwMode="gray">
              <a:xfrm>
                <a:off x="3174" y="1425"/>
                <a:ext cx="435" cy="87"/>
              </a:xfrm>
              <a:custGeom>
                <a:avLst/>
                <a:gdLst>
                  <a:gd name="T0" fmla="*/ 90 w 435"/>
                  <a:gd name="T1" fmla="*/ 87 h 87"/>
                  <a:gd name="T2" fmla="*/ 435 w 435"/>
                  <a:gd name="T3" fmla="*/ 15 h 87"/>
                  <a:gd name="T4" fmla="*/ 288 w 435"/>
                  <a:gd name="T5" fmla="*/ 0 h 87"/>
                  <a:gd name="T6" fmla="*/ 0 w 435"/>
                  <a:gd name="T7" fmla="*/ 57 h 87"/>
                  <a:gd name="T8" fmla="*/ 90 w 435"/>
                  <a:gd name="T9" fmla="*/ 87 h 87"/>
                  <a:gd name="T10" fmla="*/ 0 60000 65536"/>
                  <a:gd name="T11" fmla="*/ 0 60000 65536"/>
                  <a:gd name="T12" fmla="*/ 0 60000 65536"/>
                  <a:gd name="T13" fmla="*/ 0 60000 65536"/>
                  <a:gd name="T14" fmla="*/ 0 60000 65536"/>
                  <a:gd name="T15" fmla="*/ 0 w 435"/>
                  <a:gd name="T16" fmla="*/ 0 h 87"/>
                  <a:gd name="T17" fmla="*/ 435 w 435"/>
                  <a:gd name="T18" fmla="*/ 87 h 87"/>
                </a:gdLst>
                <a:ahLst/>
                <a:cxnLst>
                  <a:cxn ang="T10">
                    <a:pos x="T0" y="T1"/>
                  </a:cxn>
                  <a:cxn ang="T11">
                    <a:pos x="T2" y="T3"/>
                  </a:cxn>
                  <a:cxn ang="T12">
                    <a:pos x="T4" y="T5"/>
                  </a:cxn>
                  <a:cxn ang="T13">
                    <a:pos x="T6" y="T7"/>
                  </a:cxn>
                  <a:cxn ang="T14">
                    <a:pos x="T8" y="T9"/>
                  </a:cxn>
                </a:cxnLst>
                <a:rect l="T15" t="T16" r="T17" b="T18"/>
                <a:pathLst>
                  <a:path w="435" h="87">
                    <a:moveTo>
                      <a:pt x="90" y="87"/>
                    </a:moveTo>
                    <a:lnTo>
                      <a:pt x="435" y="15"/>
                    </a:lnTo>
                    <a:lnTo>
                      <a:pt x="288" y="0"/>
                    </a:lnTo>
                    <a:cubicBezTo>
                      <a:pt x="108" y="30"/>
                      <a:pt x="41" y="43"/>
                      <a:pt x="0" y="57"/>
                    </a:cubicBezTo>
                    <a:lnTo>
                      <a:pt x="90" y="87"/>
                    </a:lnTo>
                    <a:close/>
                  </a:path>
                </a:pathLst>
              </a:custGeom>
              <a:solidFill>
                <a:srgbClr val="878787"/>
              </a:solidFill>
              <a:ln w="12700">
                <a:noFill/>
                <a:round/>
                <a:headEnd/>
                <a:tailEnd/>
              </a:ln>
            </p:spPr>
            <p:txBody>
              <a:bodyPr lIns="45720" tIns="46800" rIns="45720" bIns="46800" anchor="ctr"/>
              <a:lstStyle/>
              <a:p>
                <a:endParaRPr lang="en-US"/>
              </a:p>
            </p:txBody>
          </p:sp>
          <p:sp>
            <p:nvSpPr>
              <p:cNvPr id="673214" name="Freeform 446"/>
              <p:cNvSpPr>
                <a:spLocks/>
              </p:cNvSpPr>
              <p:nvPr/>
            </p:nvSpPr>
            <p:spPr bwMode="gray">
              <a:xfrm>
                <a:off x="3267" y="1440"/>
                <a:ext cx="342" cy="342"/>
              </a:xfrm>
              <a:custGeom>
                <a:avLst/>
                <a:gdLst>
                  <a:gd name="T0" fmla="*/ 123 w 342"/>
                  <a:gd name="T1" fmla="*/ 308 h 342"/>
                  <a:gd name="T2" fmla="*/ 143 w 342"/>
                  <a:gd name="T3" fmla="*/ 305 h 342"/>
                  <a:gd name="T4" fmla="*/ 135 w 342"/>
                  <a:gd name="T5" fmla="*/ 57 h 342"/>
                  <a:gd name="T6" fmla="*/ 216 w 342"/>
                  <a:gd name="T7" fmla="*/ 42 h 342"/>
                  <a:gd name="T8" fmla="*/ 225 w 342"/>
                  <a:gd name="T9" fmla="*/ 281 h 342"/>
                  <a:gd name="T10" fmla="*/ 240 w 342"/>
                  <a:gd name="T11" fmla="*/ 276 h 342"/>
                  <a:gd name="T12" fmla="*/ 234 w 342"/>
                  <a:gd name="T13" fmla="*/ 39 h 342"/>
                  <a:gd name="T14" fmla="*/ 324 w 342"/>
                  <a:gd name="T15" fmla="*/ 21 h 342"/>
                  <a:gd name="T16" fmla="*/ 318 w 342"/>
                  <a:gd name="T17" fmla="*/ 261 h 342"/>
                  <a:gd name="T18" fmla="*/ 336 w 342"/>
                  <a:gd name="T19" fmla="*/ 258 h 342"/>
                  <a:gd name="T20" fmla="*/ 342 w 342"/>
                  <a:gd name="T21" fmla="*/ 0 h 342"/>
                  <a:gd name="T22" fmla="*/ 0 w 342"/>
                  <a:gd name="T23" fmla="*/ 72 h 342"/>
                  <a:gd name="T24" fmla="*/ 6 w 342"/>
                  <a:gd name="T25" fmla="*/ 342 h 342"/>
                  <a:gd name="T26" fmla="*/ 26 w 342"/>
                  <a:gd name="T27" fmla="*/ 336 h 342"/>
                  <a:gd name="T28" fmla="*/ 21 w 342"/>
                  <a:gd name="T29" fmla="*/ 84 h 342"/>
                  <a:gd name="T30" fmla="*/ 120 w 342"/>
                  <a:gd name="T31" fmla="*/ 60 h 342"/>
                  <a:gd name="T32" fmla="*/ 123 w 342"/>
                  <a:gd name="T33" fmla="*/ 308 h 3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2"/>
                  <a:gd name="T52" fmla="*/ 0 h 342"/>
                  <a:gd name="T53" fmla="*/ 342 w 342"/>
                  <a:gd name="T54" fmla="*/ 342 h 3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2" h="342">
                    <a:moveTo>
                      <a:pt x="123" y="308"/>
                    </a:moveTo>
                    <a:lnTo>
                      <a:pt x="143" y="305"/>
                    </a:lnTo>
                    <a:lnTo>
                      <a:pt x="135" y="57"/>
                    </a:lnTo>
                    <a:lnTo>
                      <a:pt x="216" y="42"/>
                    </a:lnTo>
                    <a:lnTo>
                      <a:pt x="225" y="281"/>
                    </a:lnTo>
                    <a:lnTo>
                      <a:pt x="240" y="276"/>
                    </a:lnTo>
                    <a:lnTo>
                      <a:pt x="234" y="39"/>
                    </a:lnTo>
                    <a:lnTo>
                      <a:pt x="324" y="21"/>
                    </a:lnTo>
                    <a:lnTo>
                      <a:pt x="318" y="261"/>
                    </a:lnTo>
                    <a:lnTo>
                      <a:pt x="336" y="258"/>
                    </a:lnTo>
                    <a:lnTo>
                      <a:pt x="342" y="0"/>
                    </a:lnTo>
                    <a:lnTo>
                      <a:pt x="0" y="72"/>
                    </a:lnTo>
                    <a:lnTo>
                      <a:pt x="6" y="342"/>
                    </a:lnTo>
                    <a:lnTo>
                      <a:pt x="26" y="336"/>
                    </a:lnTo>
                    <a:lnTo>
                      <a:pt x="21" y="84"/>
                    </a:lnTo>
                    <a:lnTo>
                      <a:pt x="120" y="60"/>
                    </a:lnTo>
                    <a:lnTo>
                      <a:pt x="123" y="308"/>
                    </a:lnTo>
                    <a:close/>
                  </a:path>
                </a:pathLst>
              </a:custGeom>
              <a:solidFill>
                <a:srgbClr val="CBA37B"/>
              </a:solidFill>
              <a:ln w="12700">
                <a:noFill/>
                <a:round/>
                <a:headEnd/>
                <a:tailEnd/>
              </a:ln>
            </p:spPr>
            <p:txBody>
              <a:bodyPr lIns="45720" tIns="46800" rIns="45720" bIns="46800" anchor="ctr"/>
              <a:lstStyle/>
              <a:p>
                <a:endParaRPr lang="en-US"/>
              </a:p>
            </p:txBody>
          </p:sp>
          <p:sp>
            <p:nvSpPr>
              <p:cNvPr id="673215" name="Freeform 447"/>
              <p:cNvSpPr>
                <a:spLocks/>
              </p:cNvSpPr>
              <p:nvPr/>
            </p:nvSpPr>
            <p:spPr bwMode="gray">
              <a:xfrm>
                <a:off x="3276" y="1512"/>
                <a:ext cx="330" cy="174"/>
              </a:xfrm>
              <a:custGeom>
                <a:avLst/>
                <a:gdLst>
                  <a:gd name="T0" fmla="*/ 9 w 330"/>
                  <a:gd name="T1" fmla="*/ 72 h 174"/>
                  <a:gd name="T2" fmla="*/ 3 w 330"/>
                  <a:gd name="T3" fmla="*/ 90 h 174"/>
                  <a:gd name="T4" fmla="*/ 324 w 330"/>
                  <a:gd name="T5" fmla="*/ 12 h 174"/>
                  <a:gd name="T6" fmla="*/ 330 w 330"/>
                  <a:gd name="T7" fmla="*/ 75 h 174"/>
                  <a:gd name="T8" fmla="*/ 6 w 330"/>
                  <a:gd name="T9" fmla="*/ 159 h 174"/>
                  <a:gd name="T10" fmla="*/ 0 w 330"/>
                  <a:gd name="T11" fmla="*/ 174 h 174"/>
                  <a:gd name="T12" fmla="*/ 330 w 330"/>
                  <a:gd name="T13" fmla="*/ 90 h 174"/>
                  <a:gd name="T14" fmla="*/ 321 w 330"/>
                  <a:gd name="T15" fmla="*/ 0 h 174"/>
                  <a:gd name="T16" fmla="*/ 9 w 330"/>
                  <a:gd name="T17" fmla="*/ 72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0"/>
                  <a:gd name="T28" fmla="*/ 0 h 174"/>
                  <a:gd name="T29" fmla="*/ 330 w 330"/>
                  <a:gd name="T30" fmla="*/ 174 h 1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0" h="174">
                    <a:moveTo>
                      <a:pt x="9" y="72"/>
                    </a:moveTo>
                    <a:lnTo>
                      <a:pt x="3" y="90"/>
                    </a:lnTo>
                    <a:lnTo>
                      <a:pt x="324" y="12"/>
                    </a:lnTo>
                    <a:lnTo>
                      <a:pt x="330" y="75"/>
                    </a:lnTo>
                    <a:lnTo>
                      <a:pt x="6" y="159"/>
                    </a:lnTo>
                    <a:lnTo>
                      <a:pt x="0" y="174"/>
                    </a:lnTo>
                    <a:lnTo>
                      <a:pt x="330" y="90"/>
                    </a:lnTo>
                    <a:lnTo>
                      <a:pt x="321" y="0"/>
                    </a:lnTo>
                    <a:lnTo>
                      <a:pt x="9" y="72"/>
                    </a:lnTo>
                    <a:close/>
                  </a:path>
                </a:pathLst>
              </a:custGeom>
              <a:solidFill>
                <a:srgbClr val="CBA37B"/>
              </a:solidFill>
              <a:ln w="12700">
                <a:noFill/>
                <a:round/>
                <a:headEnd/>
                <a:tailEnd/>
              </a:ln>
            </p:spPr>
            <p:txBody>
              <a:bodyPr lIns="45720" tIns="46800" rIns="45720" bIns="46800" anchor="ctr"/>
              <a:lstStyle/>
              <a:p>
                <a:endParaRPr lang="en-US"/>
              </a:p>
            </p:txBody>
          </p:sp>
          <p:sp>
            <p:nvSpPr>
              <p:cNvPr id="673216" name="Freeform 448"/>
              <p:cNvSpPr>
                <a:spLocks/>
              </p:cNvSpPr>
              <p:nvPr/>
            </p:nvSpPr>
            <p:spPr bwMode="gray">
              <a:xfrm>
                <a:off x="3916" y="1520"/>
                <a:ext cx="50" cy="57"/>
              </a:xfrm>
              <a:custGeom>
                <a:avLst/>
                <a:gdLst>
                  <a:gd name="T0" fmla="*/ 25 w 50"/>
                  <a:gd name="T1" fmla="*/ 13 h 57"/>
                  <a:gd name="T2" fmla="*/ 8 w 50"/>
                  <a:gd name="T3" fmla="*/ 42 h 57"/>
                  <a:gd name="T4" fmla="*/ 31 w 50"/>
                  <a:gd name="T5" fmla="*/ 36 h 57"/>
                  <a:gd name="T6" fmla="*/ 36 w 50"/>
                  <a:gd name="T7" fmla="*/ 57 h 57"/>
                  <a:gd name="T8" fmla="*/ 0 w 50"/>
                  <a:gd name="T9" fmla="*/ 35 h 57"/>
                  <a:gd name="T10" fmla="*/ 26 w 50"/>
                  <a:gd name="T11" fmla="*/ 4 h 57"/>
                  <a:gd name="T12" fmla="*/ 25 w 50"/>
                  <a:gd name="T13" fmla="*/ 13 h 57"/>
                  <a:gd name="T14" fmla="*/ 0 60000 65536"/>
                  <a:gd name="T15" fmla="*/ 0 60000 65536"/>
                  <a:gd name="T16" fmla="*/ 0 60000 65536"/>
                  <a:gd name="T17" fmla="*/ 0 60000 65536"/>
                  <a:gd name="T18" fmla="*/ 0 60000 65536"/>
                  <a:gd name="T19" fmla="*/ 0 60000 65536"/>
                  <a:gd name="T20" fmla="*/ 0 60000 65536"/>
                  <a:gd name="T21" fmla="*/ 0 w 50"/>
                  <a:gd name="T22" fmla="*/ 0 h 57"/>
                  <a:gd name="T23" fmla="*/ 50 w 50"/>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57">
                    <a:moveTo>
                      <a:pt x="25" y="13"/>
                    </a:moveTo>
                    <a:cubicBezTo>
                      <a:pt x="8" y="22"/>
                      <a:pt x="0" y="29"/>
                      <a:pt x="8" y="42"/>
                    </a:cubicBezTo>
                    <a:cubicBezTo>
                      <a:pt x="18" y="56"/>
                      <a:pt x="22" y="47"/>
                      <a:pt x="31" y="36"/>
                    </a:cubicBezTo>
                    <a:cubicBezTo>
                      <a:pt x="47" y="41"/>
                      <a:pt x="50" y="52"/>
                      <a:pt x="36" y="57"/>
                    </a:cubicBezTo>
                    <a:cubicBezTo>
                      <a:pt x="31" y="55"/>
                      <a:pt x="0" y="56"/>
                      <a:pt x="0" y="35"/>
                    </a:cubicBezTo>
                    <a:cubicBezTo>
                      <a:pt x="0" y="17"/>
                      <a:pt x="22" y="7"/>
                      <a:pt x="26" y="4"/>
                    </a:cubicBezTo>
                    <a:cubicBezTo>
                      <a:pt x="30" y="0"/>
                      <a:pt x="25" y="11"/>
                      <a:pt x="25" y="13"/>
                    </a:cubicBezTo>
                    <a:close/>
                  </a:path>
                </a:pathLst>
              </a:custGeom>
              <a:solidFill>
                <a:schemeClr val="tx2"/>
              </a:solidFill>
              <a:ln w="12700">
                <a:noFill/>
                <a:round/>
                <a:headEnd/>
                <a:tailEnd/>
              </a:ln>
            </p:spPr>
            <p:txBody>
              <a:bodyPr lIns="45720" tIns="46800" rIns="45720" bIns="46800" anchor="ctr"/>
              <a:lstStyle/>
              <a:p>
                <a:endParaRPr lang="en-US"/>
              </a:p>
            </p:txBody>
          </p:sp>
          <p:sp>
            <p:nvSpPr>
              <p:cNvPr id="673217" name="Freeform 449"/>
              <p:cNvSpPr>
                <a:spLocks/>
              </p:cNvSpPr>
              <p:nvPr/>
            </p:nvSpPr>
            <p:spPr bwMode="gray">
              <a:xfrm>
                <a:off x="3939" y="1506"/>
                <a:ext cx="67" cy="31"/>
              </a:xfrm>
              <a:custGeom>
                <a:avLst/>
                <a:gdLst>
                  <a:gd name="T0" fmla="*/ 28 w 67"/>
                  <a:gd name="T1" fmla="*/ 1 h 31"/>
                  <a:gd name="T2" fmla="*/ 57 w 67"/>
                  <a:gd name="T3" fmla="*/ 7 h 31"/>
                  <a:gd name="T4" fmla="*/ 44 w 67"/>
                  <a:gd name="T5" fmla="*/ 24 h 31"/>
                  <a:gd name="T6" fmla="*/ 22 w 67"/>
                  <a:gd name="T7" fmla="*/ 9 h 31"/>
                  <a:gd name="T8" fmla="*/ 13 w 67"/>
                  <a:gd name="T9" fmla="*/ 19 h 31"/>
                  <a:gd name="T10" fmla="*/ 4 w 67"/>
                  <a:gd name="T11" fmla="*/ 18 h 31"/>
                  <a:gd name="T12" fmla="*/ 28 w 67"/>
                  <a:gd name="T13" fmla="*/ 1 h 31"/>
                  <a:gd name="T14" fmla="*/ 0 60000 65536"/>
                  <a:gd name="T15" fmla="*/ 0 60000 65536"/>
                  <a:gd name="T16" fmla="*/ 0 60000 65536"/>
                  <a:gd name="T17" fmla="*/ 0 60000 65536"/>
                  <a:gd name="T18" fmla="*/ 0 60000 65536"/>
                  <a:gd name="T19" fmla="*/ 0 60000 65536"/>
                  <a:gd name="T20" fmla="*/ 0 60000 65536"/>
                  <a:gd name="T21" fmla="*/ 0 w 67"/>
                  <a:gd name="T22" fmla="*/ 0 h 31"/>
                  <a:gd name="T23" fmla="*/ 67 w 6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31">
                    <a:moveTo>
                      <a:pt x="28" y="1"/>
                    </a:moveTo>
                    <a:cubicBezTo>
                      <a:pt x="38" y="3"/>
                      <a:pt x="47" y="5"/>
                      <a:pt x="57" y="7"/>
                    </a:cubicBezTo>
                    <a:cubicBezTo>
                      <a:pt x="67" y="24"/>
                      <a:pt x="53" y="23"/>
                      <a:pt x="44" y="24"/>
                    </a:cubicBezTo>
                    <a:cubicBezTo>
                      <a:pt x="35" y="31"/>
                      <a:pt x="25" y="15"/>
                      <a:pt x="22" y="9"/>
                    </a:cubicBezTo>
                    <a:cubicBezTo>
                      <a:pt x="13" y="10"/>
                      <a:pt x="16" y="12"/>
                      <a:pt x="13" y="19"/>
                    </a:cubicBezTo>
                    <a:cubicBezTo>
                      <a:pt x="11" y="28"/>
                      <a:pt x="8" y="23"/>
                      <a:pt x="4" y="18"/>
                    </a:cubicBezTo>
                    <a:cubicBezTo>
                      <a:pt x="0" y="0"/>
                      <a:pt x="12" y="1"/>
                      <a:pt x="28" y="1"/>
                    </a:cubicBezTo>
                    <a:close/>
                  </a:path>
                </a:pathLst>
              </a:custGeom>
              <a:solidFill>
                <a:srgbClr val="CEA778"/>
              </a:solidFill>
              <a:ln w="12700">
                <a:noFill/>
                <a:round/>
                <a:headEnd/>
                <a:tailEnd/>
              </a:ln>
            </p:spPr>
            <p:txBody>
              <a:bodyPr lIns="45720" tIns="46800" rIns="45720" bIns="46800" anchor="ctr"/>
              <a:lstStyle/>
              <a:p>
                <a:endParaRPr lang="en-US"/>
              </a:p>
            </p:txBody>
          </p:sp>
          <p:sp>
            <p:nvSpPr>
              <p:cNvPr id="673218" name="Freeform 450"/>
              <p:cNvSpPr>
                <a:spLocks/>
              </p:cNvSpPr>
              <p:nvPr/>
            </p:nvSpPr>
            <p:spPr bwMode="gray">
              <a:xfrm>
                <a:off x="3951" y="1575"/>
                <a:ext cx="64" cy="49"/>
              </a:xfrm>
              <a:custGeom>
                <a:avLst/>
                <a:gdLst>
                  <a:gd name="T0" fmla="*/ 20 w 64"/>
                  <a:gd name="T1" fmla="*/ 12 h 49"/>
                  <a:gd name="T2" fmla="*/ 39 w 64"/>
                  <a:gd name="T3" fmla="*/ 11 h 49"/>
                  <a:gd name="T4" fmla="*/ 59 w 64"/>
                  <a:gd name="T5" fmla="*/ 5 h 49"/>
                  <a:gd name="T6" fmla="*/ 62 w 64"/>
                  <a:gd name="T7" fmla="*/ 0 h 49"/>
                  <a:gd name="T8" fmla="*/ 60 w 64"/>
                  <a:gd name="T9" fmla="*/ 5 h 49"/>
                  <a:gd name="T10" fmla="*/ 51 w 64"/>
                  <a:gd name="T11" fmla="*/ 12 h 49"/>
                  <a:gd name="T12" fmla="*/ 30 w 64"/>
                  <a:gd name="T13" fmla="*/ 20 h 49"/>
                  <a:gd name="T14" fmla="*/ 30 w 64"/>
                  <a:gd name="T15" fmla="*/ 23 h 49"/>
                  <a:gd name="T16" fmla="*/ 12 w 64"/>
                  <a:gd name="T17" fmla="*/ 27 h 49"/>
                  <a:gd name="T18" fmla="*/ 3 w 64"/>
                  <a:gd name="T19" fmla="*/ 39 h 49"/>
                  <a:gd name="T20" fmla="*/ 2 w 64"/>
                  <a:gd name="T21" fmla="*/ 44 h 49"/>
                  <a:gd name="T22" fmla="*/ 0 w 64"/>
                  <a:gd name="T23" fmla="*/ 48 h 49"/>
                  <a:gd name="T24" fmla="*/ 5 w 64"/>
                  <a:gd name="T25" fmla="*/ 29 h 49"/>
                  <a:gd name="T26" fmla="*/ 9 w 64"/>
                  <a:gd name="T27" fmla="*/ 26 h 49"/>
                  <a:gd name="T28" fmla="*/ 20 w 64"/>
                  <a:gd name="T29" fmla="*/ 12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49"/>
                  <a:gd name="T47" fmla="*/ 64 w 64"/>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49">
                    <a:moveTo>
                      <a:pt x="20" y="12"/>
                    </a:moveTo>
                    <a:cubicBezTo>
                      <a:pt x="26" y="15"/>
                      <a:pt x="32" y="12"/>
                      <a:pt x="39" y="11"/>
                    </a:cubicBezTo>
                    <a:cubicBezTo>
                      <a:pt x="45" y="8"/>
                      <a:pt x="52" y="6"/>
                      <a:pt x="59" y="5"/>
                    </a:cubicBezTo>
                    <a:cubicBezTo>
                      <a:pt x="60" y="3"/>
                      <a:pt x="60" y="0"/>
                      <a:pt x="62" y="0"/>
                    </a:cubicBezTo>
                    <a:cubicBezTo>
                      <a:pt x="64" y="0"/>
                      <a:pt x="61" y="4"/>
                      <a:pt x="60" y="5"/>
                    </a:cubicBezTo>
                    <a:cubicBezTo>
                      <a:pt x="57" y="8"/>
                      <a:pt x="54" y="10"/>
                      <a:pt x="51" y="12"/>
                    </a:cubicBezTo>
                    <a:cubicBezTo>
                      <a:pt x="45" y="17"/>
                      <a:pt x="38" y="17"/>
                      <a:pt x="30" y="20"/>
                    </a:cubicBezTo>
                    <a:cubicBezTo>
                      <a:pt x="40" y="22"/>
                      <a:pt x="46" y="26"/>
                      <a:pt x="30" y="23"/>
                    </a:cubicBezTo>
                    <a:cubicBezTo>
                      <a:pt x="23" y="19"/>
                      <a:pt x="19" y="26"/>
                      <a:pt x="12" y="27"/>
                    </a:cubicBezTo>
                    <a:cubicBezTo>
                      <a:pt x="11" y="34"/>
                      <a:pt x="7" y="34"/>
                      <a:pt x="3" y="39"/>
                    </a:cubicBezTo>
                    <a:cubicBezTo>
                      <a:pt x="3" y="41"/>
                      <a:pt x="3" y="42"/>
                      <a:pt x="2" y="44"/>
                    </a:cubicBezTo>
                    <a:cubicBezTo>
                      <a:pt x="2" y="45"/>
                      <a:pt x="0" y="49"/>
                      <a:pt x="0" y="48"/>
                    </a:cubicBezTo>
                    <a:cubicBezTo>
                      <a:pt x="0" y="48"/>
                      <a:pt x="2" y="33"/>
                      <a:pt x="5" y="29"/>
                    </a:cubicBezTo>
                    <a:cubicBezTo>
                      <a:pt x="6" y="28"/>
                      <a:pt x="8" y="27"/>
                      <a:pt x="9" y="26"/>
                    </a:cubicBezTo>
                    <a:cubicBezTo>
                      <a:pt x="12" y="21"/>
                      <a:pt x="29" y="10"/>
                      <a:pt x="20" y="12"/>
                    </a:cubicBezTo>
                    <a:close/>
                  </a:path>
                </a:pathLst>
              </a:custGeom>
              <a:solidFill>
                <a:srgbClr val="CEA778"/>
              </a:solidFill>
              <a:ln w="12700">
                <a:noFill/>
                <a:round/>
                <a:headEnd/>
                <a:tailEnd/>
              </a:ln>
            </p:spPr>
            <p:txBody>
              <a:bodyPr lIns="45720" tIns="46800" rIns="45720" bIns="46800" anchor="ctr"/>
              <a:lstStyle/>
              <a:p>
                <a:endParaRPr lang="en-US"/>
              </a:p>
            </p:txBody>
          </p:sp>
          <p:sp>
            <p:nvSpPr>
              <p:cNvPr id="673219" name="Freeform 451"/>
              <p:cNvSpPr>
                <a:spLocks/>
              </p:cNvSpPr>
              <p:nvPr/>
            </p:nvSpPr>
            <p:spPr bwMode="gray">
              <a:xfrm>
                <a:off x="3981" y="1538"/>
                <a:ext cx="61" cy="100"/>
              </a:xfrm>
              <a:custGeom>
                <a:avLst/>
                <a:gdLst>
                  <a:gd name="T0" fmla="*/ 45 w 61"/>
                  <a:gd name="T1" fmla="*/ 19 h 100"/>
                  <a:gd name="T2" fmla="*/ 39 w 61"/>
                  <a:gd name="T3" fmla="*/ 33 h 100"/>
                  <a:gd name="T4" fmla="*/ 12 w 61"/>
                  <a:gd name="T5" fmla="*/ 91 h 100"/>
                  <a:gd name="T6" fmla="*/ 11 w 61"/>
                  <a:gd name="T7" fmla="*/ 90 h 100"/>
                  <a:gd name="T8" fmla="*/ 26 w 61"/>
                  <a:gd name="T9" fmla="*/ 72 h 100"/>
                  <a:gd name="T10" fmla="*/ 32 w 61"/>
                  <a:gd name="T11" fmla="*/ 54 h 100"/>
                  <a:gd name="T12" fmla="*/ 27 w 61"/>
                  <a:gd name="T13" fmla="*/ 42 h 100"/>
                  <a:gd name="T14" fmla="*/ 44 w 61"/>
                  <a:gd name="T15" fmla="*/ 21 h 100"/>
                  <a:gd name="T16" fmla="*/ 56 w 61"/>
                  <a:gd name="T17" fmla="*/ 0 h 100"/>
                  <a:gd name="T18" fmla="*/ 45 w 61"/>
                  <a:gd name="T19" fmla="*/ 10 h 100"/>
                  <a:gd name="T20" fmla="*/ 45 w 61"/>
                  <a:gd name="T21" fmla="*/ 19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100"/>
                  <a:gd name="T35" fmla="*/ 61 w 61"/>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100">
                    <a:moveTo>
                      <a:pt x="45" y="19"/>
                    </a:moveTo>
                    <a:cubicBezTo>
                      <a:pt x="44" y="25"/>
                      <a:pt x="41" y="28"/>
                      <a:pt x="39" y="33"/>
                    </a:cubicBezTo>
                    <a:cubicBezTo>
                      <a:pt x="35" y="56"/>
                      <a:pt x="34" y="78"/>
                      <a:pt x="12" y="91"/>
                    </a:cubicBezTo>
                    <a:cubicBezTo>
                      <a:pt x="5" y="100"/>
                      <a:pt x="0" y="96"/>
                      <a:pt x="11" y="90"/>
                    </a:cubicBezTo>
                    <a:cubicBezTo>
                      <a:pt x="15" y="83"/>
                      <a:pt x="21" y="78"/>
                      <a:pt x="26" y="72"/>
                    </a:cubicBezTo>
                    <a:cubicBezTo>
                      <a:pt x="27" y="66"/>
                      <a:pt x="29" y="60"/>
                      <a:pt x="32" y="54"/>
                    </a:cubicBezTo>
                    <a:cubicBezTo>
                      <a:pt x="33" y="47"/>
                      <a:pt x="35" y="44"/>
                      <a:pt x="27" y="42"/>
                    </a:cubicBezTo>
                    <a:cubicBezTo>
                      <a:pt x="32" y="34"/>
                      <a:pt x="36" y="26"/>
                      <a:pt x="44" y="21"/>
                    </a:cubicBezTo>
                    <a:cubicBezTo>
                      <a:pt x="46" y="9"/>
                      <a:pt x="41" y="3"/>
                      <a:pt x="56" y="0"/>
                    </a:cubicBezTo>
                    <a:cubicBezTo>
                      <a:pt x="61" y="7"/>
                      <a:pt x="51" y="9"/>
                      <a:pt x="45" y="10"/>
                    </a:cubicBezTo>
                    <a:cubicBezTo>
                      <a:pt x="42" y="26"/>
                      <a:pt x="40" y="28"/>
                      <a:pt x="45" y="19"/>
                    </a:cubicBezTo>
                    <a:close/>
                  </a:path>
                </a:pathLst>
              </a:custGeom>
              <a:solidFill>
                <a:srgbClr val="CEA778"/>
              </a:solidFill>
              <a:ln w="12700">
                <a:noFill/>
                <a:round/>
                <a:headEnd/>
                <a:tailEnd/>
              </a:ln>
            </p:spPr>
            <p:txBody>
              <a:bodyPr lIns="45720" tIns="46800" rIns="45720" bIns="46800" anchor="ctr"/>
              <a:lstStyle/>
              <a:p>
                <a:endParaRPr lang="en-US"/>
              </a:p>
            </p:txBody>
          </p:sp>
          <p:sp>
            <p:nvSpPr>
              <p:cNvPr id="129476" name="Freeform 452"/>
              <p:cNvSpPr>
                <a:spLocks/>
              </p:cNvSpPr>
              <p:nvPr/>
            </p:nvSpPr>
            <p:spPr bwMode="gray">
              <a:xfrm>
                <a:off x="3289" y="1520"/>
                <a:ext cx="98" cy="60"/>
              </a:xfrm>
              <a:custGeom>
                <a:avLst/>
                <a:gdLst/>
                <a:ahLst/>
                <a:cxnLst>
                  <a:cxn ang="0">
                    <a:pos x="98" y="17"/>
                  </a:cxn>
                  <a:cxn ang="0">
                    <a:pos x="53" y="30"/>
                  </a:cxn>
                  <a:cxn ang="0">
                    <a:pos x="99" y="36"/>
                  </a:cxn>
                  <a:cxn ang="0">
                    <a:pos x="2" y="59"/>
                  </a:cxn>
                  <a:cxn ang="0">
                    <a:pos x="0" y="2"/>
                  </a:cxn>
                  <a:cxn ang="0">
                    <a:pos x="20" y="0"/>
                  </a:cxn>
                  <a:cxn ang="0">
                    <a:pos x="98" y="17"/>
                  </a:cxn>
                </a:cxnLst>
                <a:rect l="0" t="0" r="r" b="b"/>
                <a:pathLst>
                  <a:path w="99" h="59">
                    <a:moveTo>
                      <a:pt x="98" y="17"/>
                    </a:moveTo>
                    <a:cubicBezTo>
                      <a:pt x="88" y="27"/>
                      <a:pt x="53" y="27"/>
                      <a:pt x="53" y="30"/>
                    </a:cubicBezTo>
                    <a:lnTo>
                      <a:pt x="99" y="36"/>
                    </a:lnTo>
                    <a:lnTo>
                      <a:pt x="2" y="59"/>
                    </a:lnTo>
                    <a:lnTo>
                      <a:pt x="0" y="2"/>
                    </a:lnTo>
                    <a:lnTo>
                      <a:pt x="20" y="0"/>
                    </a:lnTo>
                    <a:lnTo>
                      <a:pt x="98" y="17"/>
                    </a:lnTo>
                    <a:close/>
                  </a:path>
                </a:pathLst>
              </a:custGeom>
              <a:gradFill rotWithShape="1">
                <a:gsLst>
                  <a:gs pos="0">
                    <a:schemeClr val="bg2"/>
                  </a:gs>
                  <a:gs pos="100000">
                    <a:schemeClr val="bg2">
                      <a:gamma/>
                      <a:tint val="28627"/>
                      <a:invGamma/>
                    </a:schemeClr>
                  </a:gs>
                </a:gsLst>
                <a:lin ang="270000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129477" name="Freeform 453"/>
              <p:cNvSpPr>
                <a:spLocks/>
              </p:cNvSpPr>
              <p:nvPr/>
            </p:nvSpPr>
            <p:spPr bwMode="gray">
              <a:xfrm>
                <a:off x="3401" y="1501"/>
                <a:ext cx="90" cy="46"/>
              </a:xfrm>
              <a:custGeom>
                <a:avLst/>
                <a:gdLst/>
                <a:ahLst/>
                <a:cxnLst>
                  <a:cxn ang="0">
                    <a:pos x="84" y="17"/>
                  </a:cxn>
                  <a:cxn ang="0">
                    <a:pos x="63" y="24"/>
                  </a:cxn>
                  <a:cxn ang="0">
                    <a:pos x="88" y="36"/>
                  </a:cxn>
                  <a:cxn ang="0">
                    <a:pos x="1" y="48"/>
                  </a:cxn>
                  <a:cxn ang="0">
                    <a:pos x="0" y="0"/>
                  </a:cxn>
                  <a:cxn ang="0">
                    <a:pos x="18" y="2"/>
                  </a:cxn>
                  <a:cxn ang="0">
                    <a:pos x="84" y="17"/>
                  </a:cxn>
                </a:cxnLst>
                <a:rect l="0" t="0" r="r" b="b"/>
                <a:pathLst>
                  <a:path w="88" h="48">
                    <a:moveTo>
                      <a:pt x="84" y="17"/>
                    </a:moveTo>
                    <a:cubicBezTo>
                      <a:pt x="74" y="27"/>
                      <a:pt x="63" y="21"/>
                      <a:pt x="63" y="24"/>
                    </a:cubicBezTo>
                    <a:lnTo>
                      <a:pt x="88" y="36"/>
                    </a:lnTo>
                    <a:lnTo>
                      <a:pt x="1" y="48"/>
                    </a:lnTo>
                    <a:lnTo>
                      <a:pt x="0" y="0"/>
                    </a:lnTo>
                    <a:lnTo>
                      <a:pt x="18" y="2"/>
                    </a:lnTo>
                    <a:lnTo>
                      <a:pt x="84" y="17"/>
                    </a:lnTo>
                    <a:close/>
                  </a:path>
                </a:pathLst>
              </a:custGeom>
              <a:gradFill rotWithShape="1">
                <a:gsLst>
                  <a:gs pos="0">
                    <a:schemeClr val="bg2"/>
                  </a:gs>
                  <a:gs pos="100000">
                    <a:schemeClr val="bg2">
                      <a:gamma/>
                      <a:tint val="28627"/>
                      <a:invGamma/>
                    </a:schemeClr>
                  </a:gs>
                </a:gsLst>
                <a:lin ang="270000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129478" name="Freeform 454"/>
              <p:cNvSpPr>
                <a:spLocks/>
              </p:cNvSpPr>
              <p:nvPr/>
            </p:nvSpPr>
            <p:spPr bwMode="gray">
              <a:xfrm>
                <a:off x="3504" y="1479"/>
                <a:ext cx="87" cy="49"/>
              </a:xfrm>
              <a:custGeom>
                <a:avLst/>
                <a:gdLst/>
                <a:ahLst/>
                <a:cxnLst>
                  <a:cxn ang="0">
                    <a:pos x="87" y="17"/>
                  </a:cxn>
                  <a:cxn ang="0">
                    <a:pos x="45" y="26"/>
                  </a:cxn>
                  <a:cxn ang="0">
                    <a:pos x="87" y="33"/>
                  </a:cxn>
                  <a:cxn ang="0">
                    <a:pos x="1" y="50"/>
                  </a:cxn>
                  <a:cxn ang="0">
                    <a:pos x="0" y="2"/>
                  </a:cxn>
                  <a:cxn ang="0">
                    <a:pos x="9" y="0"/>
                  </a:cxn>
                  <a:cxn ang="0">
                    <a:pos x="87" y="17"/>
                  </a:cxn>
                </a:cxnLst>
                <a:rect l="0" t="0" r="r" b="b"/>
                <a:pathLst>
                  <a:path w="87" h="50">
                    <a:moveTo>
                      <a:pt x="87" y="17"/>
                    </a:moveTo>
                    <a:cubicBezTo>
                      <a:pt x="77" y="27"/>
                      <a:pt x="45" y="29"/>
                      <a:pt x="45" y="26"/>
                    </a:cubicBezTo>
                    <a:lnTo>
                      <a:pt x="87" y="33"/>
                    </a:lnTo>
                    <a:lnTo>
                      <a:pt x="1" y="50"/>
                    </a:lnTo>
                    <a:lnTo>
                      <a:pt x="0" y="2"/>
                    </a:lnTo>
                    <a:lnTo>
                      <a:pt x="9" y="0"/>
                    </a:lnTo>
                    <a:lnTo>
                      <a:pt x="87" y="17"/>
                    </a:lnTo>
                    <a:close/>
                  </a:path>
                </a:pathLst>
              </a:custGeom>
              <a:gradFill rotWithShape="1">
                <a:gsLst>
                  <a:gs pos="0">
                    <a:schemeClr val="bg2"/>
                  </a:gs>
                  <a:gs pos="100000">
                    <a:schemeClr val="bg2">
                      <a:gamma/>
                      <a:tint val="28627"/>
                      <a:invGamma/>
                    </a:schemeClr>
                  </a:gs>
                </a:gsLst>
                <a:lin ang="270000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129479" name="Freeform 455"/>
              <p:cNvSpPr>
                <a:spLocks/>
              </p:cNvSpPr>
              <p:nvPr/>
            </p:nvSpPr>
            <p:spPr bwMode="gray">
              <a:xfrm>
                <a:off x="3289" y="1514"/>
                <a:ext cx="98" cy="54"/>
              </a:xfrm>
              <a:custGeom>
                <a:avLst/>
                <a:gdLst/>
                <a:ahLst/>
                <a:cxnLst>
                  <a:cxn ang="0">
                    <a:pos x="96" y="14"/>
                  </a:cxn>
                  <a:cxn ang="0">
                    <a:pos x="51" y="27"/>
                  </a:cxn>
                  <a:cxn ang="0">
                    <a:pos x="97" y="33"/>
                  </a:cxn>
                  <a:cxn ang="0">
                    <a:pos x="1" y="55"/>
                  </a:cxn>
                  <a:cxn ang="0">
                    <a:pos x="0" y="9"/>
                  </a:cxn>
                  <a:cxn ang="0">
                    <a:pos x="40" y="0"/>
                  </a:cxn>
                  <a:cxn ang="0">
                    <a:pos x="96" y="14"/>
                  </a:cxn>
                </a:cxnLst>
                <a:rect l="0" t="0" r="r" b="b"/>
                <a:pathLst>
                  <a:path w="97" h="55">
                    <a:moveTo>
                      <a:pt x="96" y="14"/>
                    </a:moveTo>
                    <a:cubicBezTo>
                      <a:pt x="86" y="24"/>
                      <a:pt x="51" y="24"/>
                      <a:pt x="51" y="27"/>
                    </a:cubicBezTo>
                    <a:lnTo>
                      <a:pt x="97" y="33"/>
                    </a:lnTo>
                    <a:lnTo>
                      <a:pt x="1" y="55"/>
                    </a:lnTo>
                    <a:lnTo>
                      <a:pt x="0" y="9"/>
                    </a:lnTo>
                    <a:lnTo>
                      <a:pt x="40" y="0"/>
                    </a:lnTo>
                    <a:lnTo>
                      <a:pt x="96" y="14"/>
                    </a:lnTo>
                    <a:close/>
                  </a:path>
                </a:pathLst>
              </a:custGeom>
              <a:gradFill rotWithShape="1">
                <a:gsLst>
                  <a:gs pos="0">
                    <a:schemeClr val="bg2"/>
                  </a:gs>
                  <a:gs pos="100000">
                    <a:schemeClr val="bg2">
                      <a:gamma/>
                      <a:tint val="28627"/>
                      <a:invGamma/>
                    </a:schemeClr>
                  </a:gs>
                </a:gsLst>
                <a:lin ang="270000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129480" name="Freeform 456"/>
              <p:cNvSpPr>
                <a:spLocks/>
              </p:cNvSpPr>
              <p:nvPr/>
            </p:nvSpPr>
            <p:spPr bwMode="gray">
              <a:xfrm>
                <a:off x="3507" y="1474"/>
                <a:ext cx="84" cy="49"/>
              </a:xfrm>
              <a:custGeom>
                <a:avLst/>
                <a:gdLst/>
                <a:ahLst/>
                <a:cxnLst>
                  <a:cxn ang="0">
                    <a:pos x="86" y="14"/>
                  </a:cxn>
                  <a:cxn ang="0">
                    <a:pos x="54" y="21"/>
                  </a:cxn>
                  <a:cxn ang="0">
                    <a:pos x="86" y="30"/>
                  </a:cxn>
                  <a:cxn ang="0">
                    <a:pos x="0" y="47"/>
                  </a:cxn>
                  <a:cxn ang="0">
                    <a:pos x="1" y="4"/>
                  </a:cxn>
                  <a:cxn ang="0">
                    <a:pos x="12" y="0"/>
                  </a:cxn>
                  <a:cxn ang="0">
                    <a:pos x="86" y="14"/>
                  </a:cxn>
                </a:cxnLst>
                <a:rect l="0" t="0" r="r" b="b"/>
                <a:pathLst>
                  <a:path w="86" h="47">
                    <a:moveTo>
                      <a:pt x="86" y="14"/>
                    </a:moveTo>
                    <a:cubicBezTo>
                      <a:pt x="76" y="24"/>
                      <a:pt x="54" y="18"/>
                      <a:pt x="54" y="21"/>
                    </a:cubicBezTo>
                    <a:lnTo>
                      <a:pt x="86" y="30"/>
                    </a:lnTo>
                    <a:lnTo>
                      <a:pt x="0" y="47"/>
                    </a:lnTo>
                    <a:lnTo>
                      <a:pt x="1" y="4"/>
                    </a:lnTo>
                    <a:lnTo>
                      <a:pt x="12" y="0"/>
                    </a:lnTo>
                    <a:lnTo>
                      <a:pt x="86" y="14"/>
                    </a:lnTo>
                    <a:close/>
                  </a:path>
                </a:pathLst>
              </a:custGeom>
              <a:gradFill rotWithShape="1">
                <a:gsLst>
                  <a:gs pos="0">
                    <a:schemeClr val="bg2"/>
                  </a:gs>
                  <a:gs pos="100000">
                    <a:schemeClr val="bg2">
                      <a:gamma/>
                      <a:tint val="28627"/>
                      <a:invGamma/>
                    </a:schemeClr>
                  </a:gs>
                </a:gsLst>
                <a:lin ang="270000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129481" name="Freeform 457"/>
              <p:cNvSpPr>
                <a:spLocks/>
              </p:cNvSpPr>
              <p:nvPr/>
            </p:nvSpPr>
            <p:spPr bwMode="gray">
              <a:xfrm>
                <a:off x="3289" y="1601"/>
                <a:ext cx="100" cy="65"/>
              </a:xfrm>
              <a:custGeom>
                <a:avLst/>
                <a:gdLst/>
                <a:ahLst/>
                <a:cxnLst>
                  <a:cxn ang="0">
                    <a:pos x="98" y="25"/>
                  </a:cxn>
                  <a:cxn ang="0">
                    <a:pos x="53" y="38"/>
                  </a:cxn>
                  <a:cxn ang="0">
                    <a:pos x="99" y="44"/>
                  </a:cxn>
                  <a:cxn ang="0">
                    <a:pos x="3" y="66"/>
                  </a:cxn>
                  <a:cxn ang="0">
                    <a:pos x="2" y="20"/>
                  </a:cxn>
                  <a:cxn ang="0">
                    <a:pos x="0" y="0"/>
                  </a:cxn>
                  <a:cxn ang="0">
                    <a:pos x="98" y="25"/>
                  </a:cxn>
                </a:cxnLst>
                <a:rect l="0" t="0" r="r" b="b"/>
                <a:pathLst>
                  <a:path w="99" h="66">
                    <a:moveTo>
                      <a:pt x="98" y="25"/>
                    </a:moveTo>
                    <a:cubicBezTo>
                      <a:pt x="88" y="35"/>
                      <a:pt x="53" y="35"/>
                      <a:pt x="53" y="38"/>
                    </a:cubicBezTo>
                    <a:lnTo>
                      <a:pt x="99" y="44"/>
                    </a:lnTo>
                    <a:lnTo>
                      <a:pt x="3" y="66"/>
                    </a:lnTo>
                    <a:lnTo>
                      <a:pt x="2" y="20"/>
                    </a:lnTo>
                    <a:lnTo>
                      <a:pt x="0" y="0"/>
                    </a:lnTo>
                    <a:lnTo>
                      <a:pt x="98" y="25"/>
                    </a:lnTo>
                    <a:close/>
                  </a:path>
                </a:pathLst>
              </a:custGeom>
              <a:gradFill rotWithShape="1">
                <a:gsLst>
                  <a:gs pos="0">
                    <a:schemeClr val="bg2"/>
                  </a:gs>
                  <a:gs pos="100000">
                    <a:schemeClr val="bg2">
                      <a:gamma/>
                      <a:tint val="28627"/>
                      <a:invGamma/>
                    </a:schemeClr>
                  </a:gs>
                </a:gsLst>
                <a:lin ang="270000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673226" name="Freeform 458"/>
              <p:cNvSpPr>
                <a:spLocks/>
              </p:cNvSpPr>
              <p:nvPr/>
            </p:nvSpPr>
            <p:spPr bwMode="gray">
              <a:xfrm>
                <a:off x="3291" y="1695"/>
                <a:ext cx="105" cy="75"/>
              </a:xfrm>
              <a:custGeom>
                <a:avLst/>
                <a:gdLst>
                  <a:gd name="T0" fmla="*/ 99 w 105"/>
                  <a:gd name="T1" fmla="*/ 29 h 75"/>
                  <a:gd name="T2" fmla="*/ 54 w 105"/>
                  <a:gd name="T3" fmla="*/ 42 h 75"/>
                  <a:gd name="T4" fmla="*/ 105 w 105"/>
                  <a:gd name="T5" fmla="*/ 53 h 75"/>
                  <a:gd name="T6" fmla="*/ 3 w 105"/>
                  <a:gd name="T7" fmla="*/ 75 h 75"/>
                  <a:gd name="T8" fmla="*/ 0 w 105"/>
                  <a:gd name="T9" fmla="*/ 0 h 75"/>
                  <a:gd name="T10" fmla="*/ 99 w 105"/>
                  <a:gd name="T11" fmla="*/ 29 h 75"/>
                  <a:gd name="T12" fmla="*/ 0 60000 65536"/>
                  <a:gd name="T13" fmla="*/ 0 60000 65536"/>
                  <a:gd name="T14" fmla="*/ 0 60000 65536"/>
                  <a:gd name="T15" fmla="*/ 0 60000 65536"/>
                  <a:gd name="T16" fmla="*/ 0 60000 65536"/>
                  <a:gd name="T17" fmla="*/ 0 60000 65536"/>
                  <a:gd name="T18" fmla="*/ 0 w 105"/>
                  <a:gd name="T19" fmla="*/ 0 h 75"/>
                  <a:gd name="T20" fmla="*/ 105 w 105"/>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05" h="75">
                    <a:moveTo>
                      <a:pt x="99" y="29"/>
                    </a:moveTo>
                    <a:cubicBezTo>
                      <a:pt x="89" y="39"/>
                      <a:pt x="54" y="39"/>
                      <a:pt x="54" y="42"/>
                    </a:cubicBezTo>
                    <a:lnTo>
                      <a:pt x="105" y="53"/>
                    </a:lnTo>
                    <a:lnTo>
                      <a:pt x="3" y="75"/>
                    </a:lnTo>
                    <a:lnTo>
                      <a:pt x="0" y="0"/>
                    </a:lnTo>
                    <a:lnTo>
                      <a:pt x="99" y="29"/>
                    </a:lnTo>
                    <a:close/>
                  </a:path>
                </a:pathLst>
              </a:custGeom>
              <a:gradFill rotWithShape="1">
                <a:gsLst>
                  <a:gs pos="0">
                    <a:srgbClr val="A8B5BC"/>
                  </a:gs>
                  <a:gs pos="100000">
                    <a:srgbClr val="E6EAEC"/>
                  </a:gs>
                </a:gsLst>
                <a:lin ang="2700000" scaled="1"/>
              </a:gradFill>
              <a:ln w="12700">
                <a:noFill/>
                <a:round/>
                <a:headEnd/>
                <a:tailEnd/>
              </a:ln>
            </p:spPr>
            <p:txBody>
              <a:bodyPr lIns="45720" tIns="46800" rIns="45720" bIns="46800" anchor="ctr"/>
              <a:lstStyle/>
              <a:p>
                <a:endParaRPr lang="en-US"/>
              </a:p>
            </p:txBody>
          </p:sp>
          <p:sp>
            <p:nvSpPr>
              <p:cNvPr id="129483" name="Freeform 459"/>
              <p:cNvSpPr>
                <a:spLocks/>
              </p:cNvSpPr>
              <p:nvPr/>
            </p:nvSpPr>
            <p:spPr bwMode="gray">
              <a:xfrm>
                <a:off x="3289" y="1596"/>
                <a:ext cx="98" cy="63"/>
              </a:xfrm>
              <a:custGeom>
                <a:avLst/>
                <a:gdLst/>
                <a:ahLst/>
                <a:cxnLst>
                  <a:cxn ang="0">
                    <a:pos x="97" y="21"/>
                  </a:cxn>
                  <a:cxn ang="0">
                    <a:pos x="52" y="34"/>
                  </a:cxn>
                  <a:cxn ang="0">
                    <a:pos x="98" y="40"/>
                  </a:cxn>
                  <a:cxn ang="0">
                    <a:pos x="2" y="62"/>
                  </a:cxn>
                  <a:cxn ang="0">
                    <a:pos x="0" y="5"/>
                  </a:cxn>
                  <a:cxn ang="0">
                    <a:pos x="18" y="0"/>
                  </a:cxn>
                  <a:cxn ang="0">
                    <a:pos x="97" y="21"/>
                  </a:cxn>
                </a:cxnLst>
                <a:rect l="0" t="0" r="r" b="b"/>
                <a:pathLst>
                  <a:path w="98" h="62">
                    <a:moveTo>
                      <a:pt x="97" y="21"/>
                    </a:moveTo>
                    <a:cubicBezTo>
                      <a:pt x="87" y="31"/>
                      <a:pt x="52" y="31"/>
                      <a:pt x="52" y="34"/>
                    </a:cubicBezTo>
                    <a:lnTo>
                      <a:pt x="98" y="40"/>
                    </a:lnTo>
                    <a:lnTo>
                      <a:pt x="2" y="62"/>
                    </a:lnTo>
                    <a:lnTo>
                      <a:pt x="0" y="5"/>
                    </a:lnTo>
                    <a:lnTo>
                      <a:pt x="18" y="0"/>
                    </a:lnTo>
                    <a:lnTo>
                      <a:pt x="97" y="21"/>
                    </a:lnTo>
                    <a:close/>
                  </a:path>
                </a:pathLst>
              </a:custGeom>
              <a:gradFill rotWithShape="1">
                <a:gsLst>
                  <a:gs pos="0">
                    <a:schemeClr val="bg2"/>
                  </a:gs>
                  <a:gs pos="100000">
                    <a:schemeClr val="bg2">
                      <a:gamma/>
                      <a:tint val="28627"/>
                      <a:invGamma/>
                    </a:schemeClr>
                  </a:gs>
                </a:gsLst>
                <a:lin ang="270000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129484" name="Freeform 460"/>
              <p:cNvSpPr>
                <a:spLocks/>
              </p:cNvSpPr>
              <p:nvPr/>
            </p:nvSpPr>
            <p:spPr bwMode="gray">
              <a:xfrm>
                <a:off x="3406" y="1569"/>
                <a:ext cx="87" cy="68"/>
              </a:xfrm>
              <a:custGeom>
                <a:avLst/>
                <a:gdLst/>
                <a:ahLst/>
                <a:cxnLst>
                  <a:cxn ang="0">
                    <a:pos x="83" y="18"/>
                  </a:cxn>
                  <a:cxn ang="0">
                    <a:pos x="34" y="31"/>
                  </a:cxn>
                  <a:cxn ang="0">
                    <a:pos x="88" y="46"/>
                  </a:cxn>
                  <a:cxn ang="0">
                    <a:pos x="1" y="70"/>
                  </a:cxn>
                  <a:cxn ang="0">
                    <a:pos x="0" y="5"/>
                  </a:cxn>
                  <a:cxn ang="0">
                    <a:pos x="18" y="0"/>
                  </a:cxn>
                  <a:cxn ang="0">
                    <a:pos x="83" y="18"/>
                  </a:cxn>
                </a:cxnLst>
                <a:rect l="0" t="0" r="r" b="b"/>
                <a:pathLst>
                  <a:path w="88" h="70">
                    <a:moveTo>
                      <a:pt x="83" y="18"/>
                    </a:moveTo>
                    <a:cubicBezTo>
                      <a:pt x="73" y="28"/>
                      <a:pt x="32" y="27"/>
                      <a:pt x="34" y="31"/>
                    </a:cubicBezTo>
                    <a:lnTo>
                      <a:pt x="88" y="46"/>
                    </a:lnTo>
                    <a:lnTo>
                      <a:pt x="1" y="70"/>
                    </a:lnTo>
                    <a:lnTo>
                      <a:pt x="0" y="5"/>
                    </a:lnTo>
                    <a:lnTo>
                      <a:pt x="18" y="0"/>
                    </a:lnTo>
                    <a:lnTo>
                      <a:pt x="83" y="18"/>
                    </a:lnTo>
                    <a:close/>
                  </a:path>
                </a:pathLst>
              </a:custGeom>
              <a:gradFill rotWithShape="1">
                <a:gsLst>
                  <a:gs pos="0">
                    <a:schemeClr val="bg2"/>
                  </a:gs>
                  <a:gs pos="100000">
                    <a:schemeClr val="bg2">
                      <a:gamma/>
                      <a:tint val="28627"/>
                      <a:invGamma/>
                    </a:schemeClr>
                  </a:gs>
                </a:gsLst>
                <a:lin ang="270000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129485" name="Freeform 461"/>
              <p:cNvSpPr>
                <a:spLocks/>
              </p:cNvSpPr>
              <p:nvPr/>
            </p:nvSpPr>
            <p:spPr bwMode="gray">
              <a:xfrm>
                <a:off x="3406" y="1566"/>
                <a:ext cx="90" cy="63"/>
              </a:xfrm>
              <a:custGeom>
                <a:avLst/>
                <a:gdLst/>
                <a:ahLst/>
                <a:cxnLst>
                  <a:cxn ang="0">
                    <a:pos x="86" y="11"/>
                  </a:cxn>
                  <a:cxn ang="0">
                    <a:pos x="37" y="24"/>
                  </a:cxn>
                  <a:cxn ang="0">
                    <a:pos x="91" y="39"/>
                  </a:cxn>
                  <a:cxn ang="0">
                    <a:pos x="4" y="63"/>
                  </a:cxn>
                  <a:cxn ang="0">
                    <a:pos x="0" y="6"/>
                  </a:cxn>
                  <a:cxn ang="0">
                    <a:pos x="29" y="0"/>
                  </a:cxn>
                  <a:cxn ang="0">
                    <a:pos x="86" y="11"/>
                  </a:cxn>
                </a:cxnLst>
                <a:rect l="0" t="0" r="r" b="b"/>
                <a:pathLst>
                  <a:path w="91" h="63">
                    <a:moveTo>
                      <a:pt x="86" y="11"/>
                    </a:moveTo>
                    <a:cubicBezTo>
                      <a:pt x="76" y="21"/>
                      <a:pt x="35" y="20"/>
                      <a:pt x="37" y="24"/>
                    </a:cubicBezTo>
                    <a:lnTo>
                      <a:pt x="91" y="39"/>
                    </a:lnTo>
                    <a:lnTo>
                      <a:pt x="4" y="63"/>
                    </a:lnTo>
                    <a:lnTo>
                      <a:pt x="0" y="6"/>
                    </a:lnTo>
                    <a:lnTo>
                      <a:pt x="29" y="0"/>
                    </a:lnTo>
                    <a:lnTo>
                      <a:pt x="86" y="11"/>
                    </a:lnTo>
                    <a:close/>
                  </a:path>
                </a:pathLst>
              </a:custGeom>
              <a:gradFill rotWithShape="1">
                <a:gsLst>
                  <a:gs pos="0">
                    <a:schemeClr val="bg2"/>
                  </a:gs>
                  <a:gs pos="100000">
                    <a:schemeClr val="bg2">
                      <a:gamma/>
                      <a:tint val="28627"/>
                      <a:invGamma/>
                    </a:schemeClr>
                  </a:gs>
                </a:gsLst>
                <a:lin ang="270000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129486" name="Freeform 462"/>
              <p:cNvSpPr>
                <a:spLocks/>
              </p:cNvSpPr>
              <p:nvPr/>
            </p:nvSpPr>
            <p:spPr bwMode="gray">
              <a:xfrm>
                <a:off x="3406" y="1669"/>
                <a:ext cx="106" cy="73"/>
              </a:xfrm>
              <a:custGeom>
                <a:avLst/>
                <a:gdLst/>
                <a:ahLst/>
                <a:cxnLst>
                  <a:cxn ang="0">
                    <a:pos x="99" y="29"/>
                  </a:cxn>
                  <a:cxn ang="0">
                    <a:pos x="54" y="42"/>
                  </a:cxn>
                  <a:cxn ang="0">
                    <a:pos x="105" y="53"/>
                  </a:cxn>
                  <a:cxn ang="0">
                    <a:pos x="5" y="75"/>
                  </a:cxn>
                  <a:cxn ang="0">
                    <a:pos x="3" y="24"/>
                  </a:cxn>
                  <a:cxn ang="0">
                    <a:pos x="0" y="0"/>
                  </a:cxn>
                  <a:cxn ang="0">
                    <a:pos x="99" y="29"/>
                  </a:cxn>
                </a:cxnLst>
                <a:rect l="0" t="0" r="r" b="b"/>
                <a:pathLst>
                  <a:path w="105" h="75">
                    <a:moveTo>
                      <a:pt x="99" y="29"/>
                    </a:moveTo>
                    <a:cubicBezTo>
                      <a:pt x="89" y="39"/>
                      <a:pt x="54" y="39"/>
                      <a:pt x="54" y="42"/>
                    </a:cubicBezTo>
                    <a:lnTo>
                      <a:pt x="105" y="53"/>
                    </a:lnTo>
                    <a:lnTo>
                      <a:pt x="5" y="75"/>
                    </a:lnTo>
                    <a:lnTo>
                      <a:pt x="3" y="24"/>
                    </a:lnTo>
                    <a:lnTo>
                      <a:pt x="0" y="0"/>
                    </a:lnTo>
                    <a:lnTo>
                      <a:pt x="99" y="29"/>
                    </a:lnTo>
                    <a:close/>
                  </a:path>
                </a:pathLst>
              </a:custGeom>
              <a:gradFill rotWithShape="1">
                <a:gsLst>
                  <a:gs pos="0">
                    <a:schemeClr val="bg2"/>
                  </a:gs>
                  <a:gs pos="100000">
                    <a:schemeClr val="bg2">
                      <a:gamma/>
                      <a:tint val="28627"/>
                      <a:invGamma/>
                    </a:schemeClr>
                  </a:gs>
                </a:gsLst>
                <a:lin ang="270000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129487" name="Freeform 463"/>
              <p:cNvSpPr>
                <a:spLocks/>
              </p:cNvSpPr>
              <p:nvPr/>
            </p:nvSpPr>
            <p:spPr bwMode="gray">
              <a:xfrm>
                <a:off x="3406" y="1658"/>
                <a:ext cx="106" cy="73"/>
              </a:xfrm>
              <a:custGeom>
                <a:avLst/>
                <a:gdLst/>
                <a:ahLst/>
                <a:cxnLst>
                  <a:cxn ang="0">
                    <a:pos x="99" y="29"/>
                  </a:cxn>
                  <a:cxn ang="0">
                    <a:pos x="54" y="42"/>
                  </a:cxn>
                  <a:cxn ang="0">
                    <a:pos x="105" y="53"/>
                  </a:cxn>
                  <a:cxn ang="0">
                    <a:pos x="5" y="75"/>
                  </a:cxn>
                  <a:cxn ang="0">
                    <a:pos x="3" y="24"/>
                  </a:cxn>
                  <a:cxn ang="0">
                    <a:pos x="0" y="0"/>
                  </a:cxn>
                  <a:cxn ang="0">
                    <a:pos x="99" y="29"/>
                  </a:cxn>
                </a:cxnLst>
                <a:rect l="0" t="0" r="r" b="b"/>
                <a:pathLst>
                  <a:path w="105" h="75">
                    <a:moveTo>
                      <a:pt x="99" y="29"/>
                    </a:moveTo>
                    <a:cubicBezTo>
                      <a:pt x="89" y="39"/>
                      <a:pt x="54" y="39"/>
                      <a:pt x="54" y="42"/>
                    </a:cubicBezTo>
                    <a:lnTo>
                      <a:pt x="105" y="53"/>
                    </a:lnTo>
                    <a:lnTo>
                      <a:pt x="5" y="75"/>
                    </a:lnTo>
                    <a:lnTo>
                      <a:pt x="3" y="24"/>
                    </a:lnTo>
                    <a:lnTo>
                      <a:pt x="0" y="0"/>
                    </a:lnTo>
                    <a:lnTo>
                      <a:pt x="99" y="29"/>
                    </a:lnTo>
                    <a:close/>
                  </a:path>
                </a:pathLst>
              </a:custGeom>
              <a:gradFill rotWithShape="1">
                <a:gsLst>
                  <a:gs pos="0">
                    <a:schemeClr val="bg2"/>
                  </a:gs>
                  <a:gs pos="100000">
                    <a:schemeClr val="bg2">
                      <a:gamma/>
                      <a:tint val="28627"/>
                      <a:invGamma/>
                    </a:schemeClr>
                  </a:gs>
                </a:gsLst>
                <a:lin ang="270000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129488" name="Freeform 464"/>
              <p:cNvSpPr>
                <a:spLocks/>
              </p:cNvSpPr>
              <p:nvPr/>
            </p:nvSpPr>
            <p:spPr bwMode="gray">
              <a:xfrm>
                <a:off x="3289" y="1686"/>
                <a:ext cx="106" cy="73"/>
              </a:xfrm>
              <a:custGeom>
                <a:avLst/>
                <a:gdLst/>
                <a:ahLst/>
                <a:cxnLst>
                  <a:cxn ang="0">
                    <a:pos x="99" y="29"/>
                  </a:cxn>
                  <a:cxn ang="0">
                    <a:pos x="54" y="42"/>
                  </a:cxn>
                  <a:cxn ang="0">
                    <a:pos x="105" y="53"/>
                  </a:cxn>
                  <a:cxn ang="0">
                    <a:pos x="5" y="75"/>
                  </a:cxn>
                  <a:cxn ang="0">
                    <a:pos x="3" y="24"/>
                  </a:cxn>
                  <a:cxn ang="0">
                    <a:pos x="0" y="0"/>
                  </a:cxn>
                  <a:cxn ang="0">
                    <a:pos x="99" y="29"/>
                  </a:cxn>
                </a:cxnLst>
                <a:rect l="0" t="0" r="r" b="b"/>
                <a:pathLst>
                  <a:path w="105" h="75">
                    <a:moveTo>
                      <a:pt x="99" y="29"/>
                    </a:moveTo>
                    <a:cubicBezTo>
                      <a:pt x="89" y="39"/>
                      <a:pt x="54" y="39"/>
                      <a:pt x="54" y="42"/>
                    </a:cubicBezTo>
                    <a:lnTo>
                      <a:pt x="105" y="53"/>
                    </a:lnTo>
                    <a:lnTo>
                      <a:pt x="5" y="75"/>
                    </a:lnTo>
                    <a:lnTo>
                      <a:pt x="3" y="24"/>
                    </a:lnTo>
                    <a:lnTo>
                      <a:pt x="0" y="0"/>
                    </a:lnTo>
                    <a:lnTo>
                      <a:pt x="99" y="29"/>
                    </a:lnTo>
                    <a:close/>
                  </a:path>
                </a:pathLst>
              </a:custGeom>
              <a:gradFill rotWithShape="1">
                <a:gsLst>
                  <a:gs pos="0">
                    <a:schemeClr val="bg2"/>
                  </a:gs>
                  <a:gs pos="100000">
                    <a:schemeClr val="bg2">
                      <a:gamma/>
                      <a:tint val="28627"/>
                      <a:invGamma/>
                    </a:schemeClr>
                  </a:gs>
                </a:gsLst>
                <a:lin ang="270000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129489" name="Freeform 465"/>
              <p:cNvSpPr>
                <a:spLocks/>
              </p:cNvSpPr>
              <p:nvPr/>
            </p:nvSpPr>
            <p:spPr bwMode="gray">
              <a:xfrm>
                <a:off x="3507" y="1637"/>
                <a:ext cx="103" cy="82"/>
              </a:xfrm>
              <a:custGeom>
                <a:avLst/>
                <a:gdLst/>
                <a:ahLst/>
                <a:cxnLst>
                  <a:cxn ang="0">
                    <a:pos x="96" y="34"/>
                  </a:cxn>
                  <a:cxn ang="0">
                    <a:pos x="51" y="47"/>
                  </a:cxn>
                  <a:cxn ang="0">
                    <a:pos x="102" y="58"/>
                  </a:cxn>
                  <a:cxn ang="0">
                    <a:pos x="2" y="80"/>
                  </a:cxn>
                  <a:cxn ang="0">
                    <a:pos x="0" y="0"/>
                  </a:cxn>
                  <a:cxn ang="0">
                    <a:pos x="96" y="34"/>
                  </a:cxn>
                </a:cxnLst>
                <a:rect l="0" t="0" r="r" b="b"/>
                <a:pathLst>
                  <a:path w="102" h="80">
                    <a:moveTo>
                      <a:pt x="96" y="34"/>
                    </a:moveTo>
                    <a:cubicBezTo>
                      <a:pt x="86" y="44"/>
                      <a:pt x="51" y="44"/>
                      <a:pt x="51" y="47"/>
                    </a:cubicBezTo>
                    <a:lnTo>
                      <a:pt x="102" y="58"/>
                    </a:lnTo>
                    <a:lnTo>
                      <a:pt x="2" y="80"/>
                    </a:lnTo>
                    <a:lnTo>
                      <a:pt x="0" y="0"/>
                    </a:lnTo>
                    <a:lnTo>
                      <a:pt x="96" y="34"/>
                    </a:lnTo>
                    <a:close/>
                  </a:path>
                </a:pathLst>
              </a:custGeom>
              <a:gradFill rotWithShape="1">
                <a:gsLst>
                  <a:gs pos="0">
                    <a:schemeClr val="bg2"/>
                  </a:gs>
                  <a:gs pos="100000">
                    <a:schemeClr val="bg2">
                      <a:gamma/>
                      <a:tint val="28627"/>
                      <a:invGamma/>
                    </a:schemeClr>
                  </a:gs>
                </a:gsLst>
                <a:lin ang="270000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673234" name="Freeform 466"/>
              <p:cNvSpPr>
                <a:spLocks/>
              </p:cNvSpPr>
              <p:nvPr/>
            </p:nvSpPr>
            <p:spPr bwMode="gray">
              <a:xfrm>
                <a:off x="3506" y="1631"/>
                <a:ext cx="102" cy="77"/>
              </a:xfrm>
              <a:custGeom>
                <a:avLst/>
                <a:gdLst>
                  <a:gd name="T0" fmla="*/ 96 w 102"/>
                  <a:gd name="T1" fmla="*/ 31 h 77"/>
                  <a:gd name="T2" fmla="*/ 51 w 102"/>
                  <a:gd name="T3" fmla="*/ 44 h 77"/>
                  <a:gd name="T4" fmla="*/ 102 w 102"/>
                  <a:gd name="T5" fmla="*/ 55 h 77"/>
                  <a:gd name="T6" fmla="*/ 2 w 102"/>
                  <a:gd name="T7" fmla="*/ 77 h 77"/>
                  <a:gd name="T8" fmla="*/ 0 w 102"/>
                  <a:gd name="T9" fmla="*/ 0 h 77"/>
                  <a:gd name="T10" fmla="*/ 96 w 102"/>
                  <a:gd name="T11" fmla="*/ 31 h 77"/>
                  <a:gd name="T12" fmla="*/ 0 60000 65536"/>
                  <a:gd name="T13" fmla="*/ 0 60000 65536"/>
                  <a:gd name="T14" fmla="*/ 0 60000 65536"/>
                  <a:gd name="T15" fmla="*/ 0 60000 65536"/>
                  <a:gd name="T16" fmla="*/ 0 60000 65536"/>
                  <a:gd name="T17" fmla="*/ 0 60000 65536"/>
                  <a:gd name="T18" fmla="*/ 0 w 102"/>
                  <a:gd name="T19" fmla="*/ 0 h 77"/>
                  <a:gd name="T20" fmla="*/ 102 w 102"/>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102" h="77">
                    <a:moveTo>
                      <a:pt x="96" y="31"/>
                    </a:moveTo>
                    <a:cubicBezTo>
                      <a:pt x="86" y="41"/>
                      <a:pt x="51" y="41"/>
                      <a:pt x="51" y="44"/>
                    </a:cubicBezTo>
                    <a:lnTo>
                      <a:pt x="102" y="55"/>
                    </a:lnTo>
                    <a:lnTo>
                      <a:pt x="2" y="77"/>
                    </a:lnTo>
                    <a:lnTo>
                      <a:pt x="0" y="0"/>
                    </a:lnTo>
                    <a:lnTo>
                      <a:pt x="96" y="31"/>
                    </a:lnTo>
                    <a:close/>
                  </a:path>
                </a:pathLst>
              </a:custGeom>
              <a:gradFill rotWithShape="1">
                <a:gsLst>
                  <a:gs pos="0">
                    <a:srgbClr val="A8B5BC"/>
                  </a:gs>
                  <a:gs pos="100000">
                    <a:srgbClr val="DDE2E5"/>
                  </a:gs>
                </a:gsLst>
                <a:lin ang="2700000" scaled="1"/>
              </a:gradFill>
              <a:ln w="12700">
                <a:noFill/>
                <a:round/>
                <a:headEnd/>
                <a:tailEnd/>
              </a:ln>
            </p:spPr>
            <p:txBody>
              <a:bodyPr lIns="45720" tIns="46800" rIns="45720" bIns="46800" anchor="ctr"/>
              <a:lstStyle/>
              <a:p>
                <a:endParaRPr lang="en-US"/>
              </a:p>
            </p:txBody>
          </p:sp>
          <p:sp>
            <p:nvSpPr>
              <p:cNvPr id="129491" name="Freeform 467"/>
              <p:cNvSpPr>
                <a:spLocks/>
              </p:cNvSpPr>
              <p:nvPr/>
            </p:nvSpPr>
            <p:spPr bwMode="gray">
              <a:xfrm>
                <a:off x="3504" y="1544"/>
                <a:ext cx="103" cy="68"/>
              </a:xfrm>
              <a:custGeom>
                <a:avLst/>
                <a:gdLst/>
                <a:ahLst/>
                <a:cxnLst>
                  <a:cxn ang="0">
                    <a:pos x="98" y="23"/>
                  </a:cxn>
                  <a:cxn ang="0">
                    <a:pos x="53" y="36"/>
                  </a:cxn>
                  <a:cxn ang="0">
                    <a:pos x="104" y="47"/>
                  </a:cxn>
                  <a:cxn ang="0">
                    <a:pos x="3" y="69"/>
                  </a:cxn>
                  <a:cxn ang="0">
                    <a:pos x="0" y="4"/>
                  </a:cxn>
                  <a:cxn ang="0">
                    <a:pos x="15" y="0"/>
                  </a:cxn>
                  <a:cxn ang="0">
                    <a:pos x="98" y="23"/>
                  </a:cxn>
                </a:cxnLst>
                <a:rect l="0" t="0" r="r" b="b"/>
                <a:pathLst>
                  <a:path w="104" h="69">
                    <a:moveTo>
                      <a:pt x="98" y="23"/>
                    </a:moveTo>
                    <a:cubicBezTo>
                      <a:pt x="88" y="33"/>
                      <a:pt x="53" y="33"/>
                      <a:pt x="53" y="36"/>
                    </a:cubicBezTo>
                    <a:lnTo>
                      <a:pt x="104" y="47"/>
                    </a:lnTo>
                    <a:lnTo>
                      <a:pt x="3" y="69"/>
                    </a:lnTo>
                    <a:lnTo>
                      <a:pt x="0" y="4"/>
                    </a:lnTo>
                    <a:lnTo>
                      <a:pt x="15" y="0"/>
                    </a:lnTo>
                    <a:lnTo>
                      <a:pt x="98" y="23"/>
                    </a:lnTo>
                    <a:close/>
                  </a:path>
                </a:pathLst>
              </a:custGeom>
              <a:gradFill rotWithShape="1">
                <a:gsLst>
                  <a:gs pos="0">
                    <a:schemeClr val="bg2"/>
                  </a:gs>
                  <a:gs pos="100000">
                    <a:schemeClr val="bg2">
                      <a:gamma/>
                      <a:tint val="28627"/>
                      <a:invGamma/>
                    </a:schemeClr>
                  </a:gs>
                </a:gsLst>
                <a:lin ang="270000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129492" name="Freeform 468"/>
              <p:cNvSpPr>
                <a:spLocks/>
              </p:cNvSpPr>
              <p:nvPr/>
            </p:nvSpPr>
            <p:spPr bwMode="gray">
              <a:xfrm>
                <a:off x="3507" y="1542"/>
                <a:ext cx="100" cy="63"/>
              </a:xfrm>
              <a:custGeom>
                <a:avLst/>
                <a:gdLst/>
                <a:ahLst/>
                <a:cxnLst>
                  <a:cxn ang="0">
                    <a:pos x="95" y="16"/>
                  </a:cxn>
                  <a:cxn ang="0">
                    <a:pos x="50" y="29"/>
                  </a:cxn>
                  <a:cxn ang="0">
                    <a:pos x="101" y="40"/>
                  </a:cxn>
                  <a:cxn ang="0">
                    <a:pos x="0" y="62"/>
                  </a:cxn>
                  <a:cxn ang="0">
                    <a:pos x="0" y="5"/>
                  </a:cxn>
                  <a:cxn ang="0">
                    <a:pos x="27" y="0"/>
                  </a:cxn>
                  <a:cxn ang="0">
                    <a:pos x="95" y="16"/>
                  </a:cxn>
                </a:cxnLst>
                <a:rect l="0" t="0" r="r" b="b"/>
                <a:pathLst>
                  <a:path w="101" h="62">
                    <a:moveTo>
                      <a:pt x="95" y="16"/>
                    </a:moveTo>
                    <a:cubicBezTo>
                      <a:pt x="85" y="26"/>
                      <a:pt x="50" y="26"/>
                      <a:pt x="50" y="29"/>
                    </a:cubicBezTo>
                    <a:lnTo>
                      <a:pt x="101" y="40"/>
                    </a:lnTo>
                    <a:lnTo>
                      <a:pt x="0" y="62"/>
                    </a:lnTo>
                    <a:lnTo>
                      <a:pt x="0" y="5"/>
                    </a:lnTo>
                    <a:lnTo>
                      <a:pt x="27" y="0"/>
                    </a:lnTo>
                    <a:lnTo>
                      <a:pt x="95" y="16"/>
                    </a:lnTo>
                    <a:close/>
                  </a:path>
                </a:pathLst>
              </a:custGeom>
              <a:gradFill rotWithShape="1">
                <a:gsLst>
                  <a:gs pos="0">
                    <a:schemeClr val="bg2"/>
                  </a:gs>
                  <a:gs pos="100000">
                    <a:schemeClr val="bg2">
                      <a:gamma/>
                      <a:tint val="28627"/>
                      <a:invGamma/>
                    </a:schemeClr>
                  </a:gs>
                </a:gsLst>
                <a:lin ang="2700000" scaled="1"/>
              </a:gradFill>
              <a:ln w="12700" cap="flat" cmpd="sng">
                <a:noFill/>
                <a:prstDash val="solid"/>
                <a:round/>
                <a:headEnd/>
                <a:tailEnd/>
              </a:ln>
              <a:effectLst/>
            </p:spPr>
            <p:txBody>
              <a:bodyPr lIns="45720" tIns="46800" rIns="45720" bIns="46800" anchor="ctr"/>
              <a:lstStyle/>
              <a:p>
                <a:pPr>
                  <a:defRPr/>
                </a:pPr>
                <a:endParaRPr lang="en-US">
                  <a:latin typeface="Arial" charset="0"/>
                </a:endParaRPr>
              </a:p>
            </p:txBody>
          </p:sp>
          <p:sp>
            <p:nvSpPr>
              <p:cNvPr id="673237" name="Freeform 469"/>
              <p:cNvSpPr>
                <a:spLocks/>
              </p:cNvSpPr>
              <p:nvPr/>
            </p:nvSpPr>
            <p:spPr bwMode="gray">
              <a:xfrm>
                <a:off x="3552" y="1545"/>
                <a:ext cx="228" cy="312"/>
              </a:xfrm>
              <a:custGeom>
                <a:avLst/>
                <a:gdLst>
                  <a:gd name="T0" fmla="*/ 27 w 228"/>
                  <a:gd name="T1" fmla="*/ 9 h 312"/>
                  <a:gd name="T2" fmla="*/ 51 w 228"/>
                  <a:gd name="T3" fmla="*/ 177 h 312"/>
                  <a:gd name="T4" fmla="*/ 93 w 228"/>
                  <a:gd name="T5" fmla="*/ 189 h 312"/>
                  <a:gd name="T6" fmla="*/ 60 w 228"/>
                  <a:gd name="T7" fmla="*/ 231 h 312"/>
                  <a:gd name="T8" fmla="*/ 18 w 228"/>
                  <a:gd name="T9" fmla="*/ 246 h 312"/>
                  <a:gd name="T10" fmla="*/ 57 w 228"/>
                  <a:gd name="T11" fmla="*/ 300 h 312"/>
                  <a:gd name="T12" fmla="*/ 186 w 228"/>
                  <a:gd name="T13" fmla="*/ 279 h 312"/>
                  <a:gd name="T14" fmla="*/ 123 w 228"/>
                  <a:gd name="T15" fmla="*/ 234 h 312"/>
                  <a:gd name="T16" fmla="*/ 144 w 228"/>
                  <a:gd name="T17" fmla="*/ 201 h 312"/>
                  <a:gd name="T18" fmla="*/ 201 w 228"/>
                  <a:gd name="T19" fmla="*/ 213 h 312"/>
                  <a:gd name="T20" fmla="*/ 228 w 228"/>
                  <a:gd name="T21" fmla="*/ 201 h 312"/>
                  <a:gd name="T22" fmla="*/ 216 w 228"/>
                  <a:gd name="T23" fmla="*/ 30 h 312"/>
                  <a:gd name="T24" fmla="*/ 45 w 228"/>
                  <a:gd name="T25" fmla="*/ 0 h 312"/>
                  <a:gd name="T26" fmla="*/ 27 w 228"/>
                  <a:gd name="T27" fmla="*/ 9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8"/>
                  <a:gd name="T43" fmla="*/ 0 h 312"/>
                  <a:gd name="T44" fmla="*/ 228 w 228"/>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8" h="312">
                    <a:moveTo>
                      <a:pt x="27" y="9"/>
                    </a:moveTo>
                    <a:lnTo>
                      <a:pt x="51" y="177"/>
                    </a:lnTo>
                    <a:lnTo>
                      <a:pt x="93" y="189"/>
                    </a:lnTo>
                    <a:cubicBezTo>
                      <a:pt x="94" y="196"/>
                      <a:pt x="72" y="222"/>
                      <a:pt x="60" y="231"/>
                    </a:cubicBezTo>
                    <a:cubicBezTo>
                      <a:pt x="47" y="231"/>
                      <a:pt x="24" y="234"/>
                      <a:pt x="18" y="246"/>
                    </a:cubicBezTo>
                    <a:cubicBezTo>
                      <a:pt x="6" y="267"/>
                      <a:pt x="0" y="282"/>
                      <a:pt x="57" y="300"/>
                    </a:cubicBezTo>
                    <a:cubicBezTo>
                      <a:pt x="111" y="312"/>
                      <a:pt x="168" y="309"/>
                      <a:pt x="186" y="279"/>
                    </a:cubicBezTo>
                    <a:cubicBezTo>
                      <a:pt x="194" y="254"/>
                      <a:pt x="143" y="241"/>
                      <a:pt x="123" y="234"/>
                    </a:cubicBezTo>
                    <a:cubicBezTo>
                      <a:pt x="129" y="222"/>
                      <a:pt x="133" y="205"/>
                      <a:pt x="144" y="201"/>
                    </a:cubicBezTo>
                    <a:lnTo>
                      <a:pt x="201" y="213"/>
                    </a:lnTo>
                    <a:lnTo>
                      <a:pt x="228" y="201"/>
                    </a:lnTo>
                    <a:lnTo>
                      <a:pt x="216" y="30"/>
                    </a:lnTo>
                    <a:lnTo>
                      <a:pt x="45" y="0"/>
                    </a:lnTo>
                    <a:lnTo>
                      <a:pt x="27" y="9"/>
                    </a:lnTo>
                    <a:close/>
                  </a:path>
                </a:pathLst>
              </a:custGeom>
              <a:solidFill>
                <a:schemeClr val="accent2"/>
              </a:solidFill>
              <a:ln w="12700">
                <a:noFill/>
                <a:round/>
                <a:headEnd/>
                <a:tailEnd/>
              </a:ln>
            </p:spPr>
            <p:txBody>
              <a:bodyPr lIns="45720" tIns="46800" rIns="45720" bIns="46800" anchor="ctr"/>
              <a:lstStyle/>
              <a:p>
                <a:endParaRPr lang="en-US"/>
              </a:p>
            </p:txBody>
          </p:sp>
          <p:sp>
            <p:nvSpPr>
              <p:cNvPr id="673238" name="Freeform 470"/>
              <p:cNvSpPr>
                <a:spLocks/>
              </p:cNvSpPr>
              <p:nvPr/>
            </p:nvSpPr>
            <p:spPr bwMode="gray">
              <a:xfrm>
                <a:off x="3573" y="1545"/>
                <a:ext cx="207" cy="213"/>
              </a:xfrm>
              <a:custGeom>
                <a:avLst/>
                <a:gdLst>
                  <a:gd name="T0" fmla="*/ 15 w 207"/>
                  <a:gd name="T1" fmla="*/ 0 h 213"/>
                  <a:gd name="T2" fmla="*/ 0 w 207"/>
                  <a:gd name="T3" fmla="*/ 6 h 213"/>
                  <a:gd name="T4" fmla="*/ 177 w 207"/>
                  <a:gd name="T5" fmla="*/ 42 h 213"/>
                  <a:gd name="T6" fmla="*/ 192 w 207"/>
                  <a:gd name="T7" fmla="*/ 213 h 213"/>
                  <a:gd name="T8" fmla="*/ 207 w 207"/>
                  <a:gd name="T9" fmla="*/ 204 h 213"/>
                  <a:gd name="T10" fmla="*/ 195 w 207"/>
                  <a:gd name="T11" fmla="*/ 81 h 213"/>
                  <a:gd name="T12" fmla="*/ 192 w 207"/>
                  <a:gd name="T13" fmla="*/ 33 h 213"/>
                  <a:gd name="T14" fmla="*/ 192 w 207"/>
                  <a:gd name="T15" fmla="*/ 30 h 213"/>
                  <a:gd name="T16" fmla="*/ 144 w 207"/>
                  <a:gd name="T17" fmla="*/ 24 h 213"/>
                  <a:gd name="T18" fmla="*/ 15 w 207"/>
                  <a:gd name="T19" fmla="*/ 0 h 2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7"/>
                  <a:gd name="T31" fmla="*/ 0 h 213"/>
                  <a:gd name="T32" fmla="*/ 207 w 207"/>
                  <a:gd name="T33" fmla="*/ 213 h 2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7" h="213">
                    <a:moveTo>
                      <a:pt x="15" y="0"/>
                    </a:moveTo>
                    <a:lnTo>
                      <a:pt x="0" y="6"/>
                    </a:lnTo>
                    <a:lnTo>
                      <a:pt x="177" y="42"/>
                    </a:lnTo>
                    <a:lnTo>
                      <a:pt x="192" y="213"/>
                    </a:lnTo>
                    <a:lnTo>
                      <a:pt x="207" y="204"/>
                    </a:lnTo>
                    <a:cubicBezTo>
                      <a:pt x="207" y="177"/>
                      <a:pt x="197" y="109"/>
                      <a:pt x="195" y="81"/>
                    </a:cubicBezTo>
                    <a:cubicBezTo>
                      <a:pt x="193" y="53"/>
                      <a:pt x="192" y="41"/>
                      <a:pt x="192" y="33"/>
                    </a:cubicBezTo>
                    <a:cubicBezTo>
                      <a:pt x="192" y="25"/>
                      <a:pt x="200" y="31"/>
                      <a:pt x="192" y="30"/>
                    </a:cubicBezTo>
                    <a:lnTo>
                      <a:pt x="144" y="24"/>
                    </a:lnTo>
                    <a:lnTo>
                      <a:pt x="15" y="0"/>
                    </a:lnTo>
                    <a:close/>
                  </a:path>
                </a:pathLst>
              </a:custGeom>
              <a:solidFill>
                <a:schemeClr val="folHlink"/>
              </a:solidFill>
              <a:ln w="12700">
                <a:noFill/>
                <a:round/>
                <a:headEnd/>
                <a:tailEnd/>
              </a:ln>
            </p:spPr>
            <p:txBody>
              <a:bodyPr lIns="45720" tIns="46800" rIns="45720" bIns="46800" anchor="ctr"/>
              <a:lstStyle/>
              <a:p>
                <a:endParaRPr lang="en-US"/>
              </a:p>
            </p:txBody>
          </p:sp>
          <p:sp>
            <p:nvSpPr>
              <p:cNvPr id="673239" name="Freeform 471"/>
              <p:cNvSpPr>
                <a:spLocks/>
              </p:cNvSpPr>
              <p:nvPr/>
            </p:nvSpPr>
            <p:spPr bwMode="gray">
              <a:xfrm>
                <a:off x="3602" y="1638"/>
                <a:ext cx="91" cy="192"/>
              </a:xfrm>
              <a:custGeom>
                <a:avLst/>
                <a:gdLst>
                  <a:gd name="T0" fmla="*/ 34 w 91"/>
                  <a:gd name="T1" fmla="*/ 0 h 192"/>
                  <a:gd name="T2" fmla="*/ 46 w 91"/>
                  <a:gd name="T3" fmla="*/ 72 h 192"/>
                  <a:gd name="T4" fmla="*/ 1 w 91"/>
                  <a:gd name="T5" fmla="*/ 165 h 192"/>
                  <a:gd name="T6" fmla="*/ 46 w 91"/>
                  <a:gd name="T7" fmla="*/ 171 h 192"/>
                  <a:gd name="T8" fmla="*/ 85 w 91"/>
                  <a:gd name="T9" fmla="*/ 72 h 192"/>
                  <a:gd name="T10" fmla="*/ 91 w 91"/>
                  <a:gd name="T11" fmla="*/ 12 h 192"/>
                  <a:gd name="T12" fmla="*/ 34 w 91"/>
                  <a:gd name="T13" fmla="*/ 0 h 192"/>
                  <a:gd name="T14" fmla="*/ 0 60000 65536"/>
                  <a:gd name="T15" fmla="*/ 0 60000 65536"/>
                  <a:gd name="T16" fmla="*/ 0 60000 65536"/>
                  <a:gd name="T17" fmla="*/ 0 60000 65536"/>
                  <a:gd name="T18" fmla="*/ 0 60000 65536"/>
                  <a:gd name="T19" fmla="*/ 0 60000 65536"/>
                  <a:gd name="T20" fmla="*/ 0 60000 65536"/>
                  <a:gd name="T21" fmla="*/ 0 w 91"/>
                  <a:gd name="T22" fmla="*/ 0 h 192"/>
                  <a:gd name="T23" fmla="*/ 91 w 91"/>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192">
                    <a:moveTo>
                      <a:pt x="34" y="0"/>
                    </a:moveTo>
                    <a:cubicBezTo>
                      <a:pt x="27" y="11"/>
                      <a:pt x="54" y="45"/>
                      <a:pt x="46" y="72"/>
                    </a:cubicBezTo>
                    <a:cubicBezTo>
                      <a:pt x="27" y="105"/>
                      <a:pt x="17" y="131"/>
                      <a:pt x="1" y="165"/>
                    </a:cubicBezTo>
                    <a:cubicBezTo>
                      <a:pt x="0" y="184"/>
                      <a:pt x="28" y="192"/>
                      <a:pt x="46" y="171"/>
                    </a:cubicBezTo>
                    <a:lnTo>
                      <a:pt x="85" y="72"/>
                    </a:lnTo>
                    <a:lnTo>
                      <a:pt x="91" y="12"/>
                    </a:lnTo>
                    <a:lnTo>
                      <a:pt x="34" y="0"/>
                    </a:lnTo>
                    <a:close/>
                  </a:path>
                </a:pathLst>
              </a:custGeom>
              <a:solidFill>
                <a:schemeClr val="folHlink"/>
              </a:solidFill>
              <a:ln w="12700">
                <a:noFill/>
                <a:round/>
                <a:headEnd/>
                <a:tailEnd/>
              </a:ln>
            </p:spPr>
            <p:txBody>
              <a:bodyPr lIns="45720" tIns="46800" rIns="45720" bIns="46800" anchor="ctr"/>
              <a:lstStyle/>
              <a:p>
                <a:endParaRPr lang="en-US"/>
              </a:p>
            </p:txBody>
          </p:sp>
          <p:sp>
            <p:nvSpPr>
              <p:cNvPr id="673240" name="Freeform 472"/>
              <p:cNvSpPr>
                <a:spLocks/>
              </p:cNvSpPr>
              <p:nvPr/>
            </p:nvSpPr>
            <p:spPr bwMode="gray">
              <a:xfrm>
                <a:off x="3573" y="1797"/>
                <a:ext cx="164" cy="53"/>
              </a:xfrm>
              <a:custGeom>
                <a:avLst/>
                <a:gdLst>
                  <a:gd name="T0" fmla="*/ 90 w 164"/>
                  <a:gd name="T1" fmla="*/ 42 h 53"/>
                  <a:gd name="T2" fmla="*/ 150 w 164"/>
                  <a:gd name="T3" fmla="*/ 21 h 53"/>
                  <a:gd name="T4" fmla="*/ 156 w 164"/>
                  <a:gd name="T5" fmla="*/ 33 h 53"/>
                  <a:gd name="T6" fmla="*/ 102 w 164"/>
                  <a:gd name="T7" fmla="*/ 50 h 53"/>
                  <a:gd name="T8" fmla="*/ 0 w 164"/>
                  <a:gd name="T9" fmla="*/ 30 h 53"/>
                  <a:gd name="T10" fmla="*/ 90 w 164"/>
                  <a:gd name="T11" fmla="*/ 42 h 53"/>
                  <a:gd name="T12" fmla="*/ 0 60000 65536"/>
                  <a:gd name="T13" fmla="*/ 0 60000 65536"/>
                  <a:gd name="T14" fmla="*/ 0 60000 65536"/>
                  <a:gd name="T15" fmla="*/ 0 60000 65536"/>
                  <a:gd name="T16" fmla="*/ 0 60000 65536"/>
                  <a:gd name="T17" fmla="*/ 0 60000 65536"/>
                  <a:gd name="T18" fmla="*/ 0 w 164"/>
                  <a:gd name="T19" fmla="*/ 0 h 53"/>
                  <a:gd name="T20" fmla="*/ 164 w 164"/>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164" h="53">
                    <a:moveTo>
                      <a:pt x="90" y="42"/>
                    </a:moveTo>
                    <a:cubicBezTo>
                      <a:pt x="126" y="40"/>
                      <a:pt x="138" y="32"/>
                      <a:pt x="150" y="21"/>
                    </a:cubicBezTo>
                    <a:cubicBezTo>
                      <a:pt x="164" y="0"/>
                      <a:pt x="160" y="28"/>
                      <a:pt x="156" y="33"/>
                    </a:cubicBezTo>
                    <a:cubicBezTo>
                      <a:pt x="151" y="37"/>
                      <a:pt x="138" y="44"/>
                      <a:pt x="102" y="50"/>
                    </a:cubicBezTo>
                    <a:cubicBezTo>
                      <a:pt x="44" y="53"/>
                      <a:pt x="2" y="31"/>
                      <a:pt x="0" y="30"/>
                    </a:cubicBezTo>
                    <a:cubicBezTo>
                      <a:pt x="2" y="30"/>
                      <a:pt x="65" y="44"/>
                      <a:pt x="90" y="42"/>
                    </a:cubicBezTo>
                    <a:close/>
                  </a:path>
                </a:pathLst>
              </a:custGeom>
              <a:solidFill>
                <a:srgbClr val="7F7F7F"/>
              </a:solidFill>
              <a:ln w="12700">
                <a:noFill/>
                <a:round/>
                <a:headEnd/>
                <a:tailEnd/>
              </a:ln>
            </p:spPr>
            <p:txBody>
              <a:bodyPr lIns="45720" tIns="46800" rIns="45720" bIns="46800" anchor="ctr"/>
              <a:lstStyle/>
              <a:p>
                <a:endParaRPr lang="en-US"/>
              </a:p>
            </p:txBody>
          </p:sp>
          <p:sp>
            <p:nvSpPr>
              <p:cNvPr id="673241" name="Freeform 473"/>
              <p:cNvSpPr>
                <a:spLocks/>
              </p:cNvSpPr>
              <p:nvPr/>
            </p:nvSpPr>
            <p:spPr bwMode="gray">
              <a:xfrm>
                <a:off x="3722" y="1835"/>
                <a:ext cx="205" cy="85"/>
              </a:xfrm>
              <a:custGeom>
                <a:avLst/>
                <a:gdLst>
                  <a:gd name="T0" fmla="*/ 0 w 205"/>
                  <a:gd name="T1" fmla="*/ 18 h 85"/>
                  <a:gd name="T2" fmla="*/ 3 w 205"/>
                  <a:gd name="T3" fmla="*/ 49 h 85"/>
                  <a:gd name="T4" fmla="*/ 99 w 205"/>
                  <a:gd name="T5" fmla="*/ 85 h 85"/>
                  <a:gd name="T6" fmla="*/ 205 w 205"/>
                  <a:gd name="T7" fmla="*/ 43 h 85"/>
                  <a:gd name="T8" fmla="*/ 204 w 205"/>
                  <a:gd name="T9" fmla="*/ 22 h 85"/>
                  <a:gd name="T10" fmla="*/ 103 w 205"/>
                  <a:gd name="T11" fmla="*/ 0 h 85"/>
                  <a:gd name="T12" fmla="*/ 0 w 205"/>
                  <a:gd name="T13" fmla="*/ 18 h 85"/>
                  <a:gd name="T14" fmla="*/ 0 60000 65536"/>
                  <a:gd name="T15" fmla="*/ 0 60000 65536"/>
                  <a:gd name="T16" fmla="*/ 0 60000 65536"/>
                  <a:gd name="T17" fmla="*/ 0 60000 65536"/>
                  <a:gd name="T18" fmla="*/ 0 60000 65536"/>
                  <a:gd name="T19" fmla="*/ 0 60000 65536"/>
                  <a:gd name="T20" fmla="*/ 0 60000 65536"/>
                  <a:gd name="T21" fmla="*/ 0 w 205"/>
                  <a:gd name="T22" fmla="*/ 0 h 85"/>
                  <a:gd name="T23" fmla="*/ 205 w 205"/>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 h="85">
                    <a:moveTo>
                      <a:pt x="0" y="18"/>
                    </a:moveTo>
                    <a:lnTo>
                      <a:pt x="3" y="49"/>
                    </a:lnTo>
                    <a:lnTo>
                      <a:pt x="99" y="85"/>
                    </a:lnTo>
                    <a:cubicBezTo>
                      <a:pt x="132" y="73"/>
                      <a:pt x="205" y="43"/>
                      <a:pt x="205" y="43"/>
                    </a:cubicBezTo>
                    <a:lnTo>
                      <a:pt x="204" y="22"/>
                    </a:lnTo>
                    <a:lnTo>
                      <a:pt x="103" y="0"/>
                    </a:lnTo>
                    <a:lnTo>
                      <a:pt x="0" y="18"/>
                    </a:lnTo>
                    <a:close/>
                  </a:path>
                </a:pathLst>
              </a:custGeom>
              <a:solidFill>
                <a:schemeClr val="accent2"/>
              </a:solidFill>
              <a:ln w="12700">
                <a:noFill/>
                <a:round/>
                <a:headEnd/>
                <a:tailEnd/>
              </a:ln>
            </p:spPr>
            <p:txBody>
              <a:bodyPr lIns="45720" tIns="46800" rIns="45720" bIns="46800" anchor="ctr"/>
              <a:lstStyle/>
              <a:p>
                <a:endParaRPr lang="en-US"/>
              </a:p>
            </p:txBody>
          </p:sp>
          <p:sp>
            <p:nvSpPr>
              <p:cNvPr id="673242" name="Freeform 474"/>
              <p:cNvSpPr>
                <a:spLocks/>
              </p:cNvSpPr>
              <p:nvPr/>
            </p:nvSpPr>
            <p:spPr bwMode="gray">
              <a:xfrm>
                <a:off x="3795" y="1838"/>
                <a:ext cx="128" cy="39"/>
              </a:xfrm>
              <a:custGeom>
                <a:avLst/>
                <a:gdLst>
                  <a:gd name="T0" fmla="*/ 128 w 128"/>
                  <a:gd name="T1" fmla="*/ 22 h 39"/>
                  <a:gd name="T2" fmla="*/ 68 w 128"/>
                  <a:gd name="T3" fmla="*/ 39 h 39"/>
                  <a:gd name="T4" fmla="*/ 29 w 128"/>
                  <a:gd name="T5" fmla="*/ 27 h 39"/>
                  <a:gd name="T6" fmla="*/ 63 w 128"/>
                  <a:gd name="T7" fmla="*/ 21 h 39"/>
                  <a:gd name="T8" fmla="*/ 0 w 128"/>
                  <a:gd name="T9" fmla="*/ 4 h 39"/>
                  <a:gd name="T10" fmla="*/ 29 w 128"/>
                  <a:gd name="T11" fmla="*/ 0 h 39"/>
                  <a:gd name="T12" fmla="*/ 128 w 128"/>
                  <a:gd name="T13" fmla="*/ 22 h 39"/>
                  <a:gd name="T14" fmla="*/ 0 60000 65536"/>
                  <a:gd name="T15" fmla="*/ 0 60000 65536"/>
                  <a:gd name="T16" fmla="*/ 0 60000 65536"/>
                  <a:gd name="T17" fmla="*/ 0 60000 65536"/>
                  <a:gd name="T18" fmla="*/ 0 60000 65536"/>
                  <a:gd name="T19" fmla="*/ 0 60000 65536"/>
                  <a:gd name="T20" fmla="*/ 0 60000 65536"/>
                  <a:gd name="T21" fmla="*/ 0 w 128"/>
                  <a:gd name="T22" fmla="*/ 0 h 39"/>
                  <a:gd name="T23" fmla="*/ 128 w 128"/>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 h="39">
                    <a:moveTo>
                      <a:pt x="128" y="22"/>
                    </a:moveTo>
                    <a:lnTo>
                      <a:pt x="68" y="39"/>
                    </a:lnTo>
                    <a:lnTo>
                      <a:pt x="29" y="27"/>
                    </a:lnTo>
                    <a:lnTo>
                      <a:pt x="63" y="21"/>
                    </a:lnTo>
                    <a:lnTo>
                      <a:pt x="0" y="4"/>
                    </a:lnTo>
                    <a:lnTo>
                      <a:pt x="29" y="0"/>
                    </a:lnTo>
                    <a:lnTo>
                      <a:pt x="128" y="22"/>
                    </a:lnTo>
                    <a:close/>
                  </a:path>
                </a:pathLst>
              </a:custGeom>
              <a:solidFill>
                <a:schemeClr val="folHlink"/>
              </a:solidFill>
              <a:ln w="12700">
                <a:noFill/>
                <a:round/>
                <a:headEnd/>
                <a:tailEnd/>
              </a:ln>
            </p:spPr>
            <p:txBody>
              <a:bodyPr lIns="45720" tIns="46800" rIns="45720" bIns="46800" anchor="ctr"/>
              <a:lstStyle/>
              <a:p>
                <a:endParaRPr lang="en-US"/>
              </a:p>
            </p:txBody>
          </p:sp>
          <p:sp>
            <p:nvSpPr>
              <p:cNvPr id="673243" name="Freeform 475"/>
              <p:cNvSpPr>
                <a:spLocks/>
              </p:cNvSpPr>
              <p:nvPr/>
            </p:nvSpPr>
            <p:spPr bwMode="gray">
              <a:xfrm>
                <a:off x="3729" y="1850"/>
                <a:ext cx="123" cy="36"/>
              </a:xfrm>
              <a:custGeom>
                <a:avLst/>
                <a:gdLst>
                  <a:gd name="T0" fmla="*/ 90 w 123"/>
                  <a:gd name="T1" fmla="*/ 36 h 36"/>
                  <a:gd name="T2" fmla="*/ 123 w 123"/>
                  <a:gd name="T3" fmla="*/ 27 h 36"/>
                  <a:gd name="T4" fmla="*/ 33 w 123"/>
                  <a:gd name="T5" fmla="*/ 0 h 36"/>
                  <a:gd name="T6" fmla="*/ 0 w 123"/>
                  <a:gd name="T7" fmla="*/ 6 h 36"/>
                  <a:gd name="T8" fmla="*/ 90 w 123"/>
                  <a:gd name="T9" fmla="*/ 36 h 36"/>
                  <a:gd name="T10" fmla="*/ 0 60000 65536"/>
                  <a:gd name="T11" fmla="*/ 0 60000 65536"/>
                  <a:gd name="T12" fmla="*/ 0 60000 65536"/>
                  <a:gd name="T13" fmla="*/ 0 60000 65536"/>
                  <a:gd name="T14" fmla="*/ 0 60000 65536"/>
                  <a:gd name="T15" fmla="*/ 0 w 123"/>
                  <a:gd name="T16" fmla="*/ 0 h 36"/>
                  <a:gd name="T17" fmla="*/ 123 w 123"/>
                  <a:gd name="T18" fmla="*/ 36 h 36"/>
                </a:gdLst>
                <a:ahLst/>
                <a:cxnLst>
                  <a:cxn ang="T10">
                    <a:pos x="T0" y="T1"/>
                  </a:cxn>
                  <a:cxn ang="T11">
                    <a:pos x="T2" y="T3"/>
                  </a:cxn>
                  <a:cxn ang="T12">
                    <a:pos x="T4" y="T5"/>
                  </a:cxn>
                  <a:cxn ang="T13">
                    <a:pos x="T6" y="T7"/>
                  </a:cxn>
                  <a:cxn ang="T14">
                    <a:pos x="T8" y="T9"/>
                  </a:cxn>
                </a:cxnLst>
                <a:rect l="T15" t="T16" r="T17" b="T18"/>
                <a:pathLst>
                  <a:path w="123" h="36">
                    <a:moveTo>
                      <a:pt x="90" y="36"/>
                    </a:moveTo>
                    <a:lnTo>
                      <a:pt x="123" y="27"/>
                    </a:lnTo>
                    <a:lnTo>
                      <a:pt x="33" y="0"/>
                    </a:lnTo>
                    <a:lnTo>
                      <a:pt x="0" y="6"/>
                    </a:lnTo>
                    <a:lnTo>
                      <a:pt x="90" y="36"/>
                    </a:lnTo>
                    <a:close/>
                  </a:path>
                </a:pathLst>
              </a:custGeom>
              <a:solidFill>
                <a:srgbClr val="5AA28C"/>
              </a:solidFill>
              <a:ln w="12700">
                <a:noFill/>
                <a:round/>
                <a:headEnd/>
                <a:tailEnd/>
              </a:ln>
            </p:spPr>
            <p:txBody>
              <a:bodyPr lIns="45720" tIns="46800" rIns="45720" bIns="46800" anchor="ctr"/>
              <a:lstStyle/>
              <a:p>
                <a:endParaRPr lang="en-US"/>
              </a:p>
            </p:txBody>
          </p:sp>
          <p:sp>
            <p:nvSpPr>
              <p:cNvPr id="673244" name="Freeform 476"/>
              <p:cNvSpPr>
                <a:spLocks/>
              </p:cNvSpPr>
              <p:nvPr/>
            </p:nvSpPr>
            <p:spPr bwMode="gray">
              <a:xfrm>
                <a:off x="3857" y="1786"/>
                <a:ext cx="181" cy="55"/>
              </a:xfrm>
              <a:custGeom>
                <a:avLst/>
                <a:gdLst>
                  <a:gd name="T0" fmla="*/ 0 w 181"/>
                  <a:gd name="T1" fmla="*/ 55 h 55"/>
                  <a:gd name="T2" fmla="*/ 18 w 181"/>
                  <a:gd name="T3" fmla="*/ 43 h 55"/>
                  <a:gd name="T4" fmla="*/ 33 w 181"/>
                  <a:gd name="T5" fmla="*/ 40 h 55"/>
                  <a:gd name="T6" fmla="*/ 126 w 181"/>
                  <a:gd name="T7" fmla="*/ 39 h 55"/>
                  <a:gd name="T8" fmla="*/ 149 w 181"/>
                  <a:gd name="T9" fmla="*/ 33 h 55"/>
                  <a:gd name="T10" fmla="*/ 167 w 181"/>
                  <a:gd name="T11" fmla="*/ 27 h 55"/>
                  <a:gd name="T12" fmla="*/ 179 w 181"/>
                  <a:gd name="T13" fmla="*/ 16 h 55"/>
                  <a:gd name="T14" fmla="*/ 168 w 181"/>
                  <a:gd name="T15" fmla="*/ 0 h 55"/>
                  <a:gd name="T16" fmla="*/ 154 w 181"/>
                  <a:gd name="T17" fmla="*/ 2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1"/>
                  <a:gd name="T28" fmla="*/ 0 h 55"/>
                  <a:gd name="T29" fmla="*/ 181 w 181"/>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1" h="55">
                    <a:moveTo>
                      <a:pt x="0" y="55"/>
                    </a:moveTo>
                    <a:cubicBezTo>
                      <a:pt x="5" y="51"/>
                      <a:pt x="12" y="45"/>
                      <a:pt x="18" y="43"/>
                    </a:cubicBezTo>
                    <a:cubicBezTo>
                      <a:pt x="23" y="42"/>
                      <a:pt x="33" y="40"/>
                      <a:pt x="33" y="40"/>
                    </a:cubicBezTo>
                    <a:cubicBezTo>
                      <a:pt x="66" y="41"/>
                      <a:pt x="94" y="44"/>
                      <a:pt x="126" y="39"/>
                    </a:cubicBezTo>
                    <a:cubicBezTo>
                      <a:pt x="133" y="37"/>
                      <a:pt x="141" y="34"/>
                      <a:pt x="149" y="33"/>
                    </a:cubicBezTo>
                    <a:cubicBezTo>
                      <a:pt x="155" y="30"/>
                      <a:pt x="161" y="28"/>
                      <a:pt x="167" y="27"/>
                    </a:cubicBezTo>
                    <a:cubicBezTo>
                      <a:pt x="172" y="23"/>
                      <a:pt x="174" y="19"/>
                      <a:pt x="179" y="16"/>
                    </a:cubicBezTo>
                    <a:cubicBezTo>
                      <a:pt x="181" y="5"/>
                      <a:pt x="179" y="2"/>
                      <a:pt x="168" y="0"/>
                    </a:cubicBezTo>
                    <a:cubicBezTo>
                      <a:pt x="163" y="1"/>
                      <a:pt x="156" y="1"/>
                      <a:pt x="154" y="2"/>
                    </a:cubicBezTo>
                  </a:path>
                </a:pathLst>
              </a:custGeom>
              <a:noFill/>
              <a:ln w="6350">
                <a:solidFill>
                  <a:schemeClr val="tx1"/>
                </a:solidFill>
                <a:round/>
                <a:headEnd/>
                <a:tailEnd/>
              </a:ln>
            </p:spPr>
            <p:txBody>
              <a:bodyPr lIns="45720" tIns="46800" rIns="45720" bIns="46800" anchor="ctr"/>
              <a:lstStyle/>
              <a:p>
                <a:endParaRPr lang="en-US"/>
              </a:p>
            </p:txBody>
          </p:sp>
          <p:sp>
            <p:nvSpPr>
              <p:cNvPr id="673245" name="Freeform 477"/>
              <p:cNvSpPr>
                <a:spLocks/>
              </p:cNvSpPr>
              <p:nvPr/>
            </p:nvSpPr>
            <p:spPr bwMode="gray">
              <a:xfrm>
                <a:off x="3203" y="1994"/>
                <a:ext cx="33" cy="120"/>
              </a:xfrm>
              <a:custGeom>
                <a:avLst/>
                <a:gdLst>
                  <a:gd name="T0" fmla="*/ 19 w 33"/>
                  <a:gd name="T1" fmla="*/ 114 h 120"/>
                  <a:gd name="T2" fmla="*/ 33 w 33"/>
                  <a:gd name="T3" fmla="*/ 12 h 120"/>
                  <a:gd name="T4" fmla="*/ 4 w 33"/>
                  <a:gd name="T5" fmla="*/ 0 h 120"/>
                  <a:gd name="T6" fmla="*/ 0 w 33"/>
                  <a:gd name="T7" fmla="*/ 120 h 120"/>
                  <a:gd name="T8" fmla="*/ 19 w 33"/>
                  <a:gd name="T9" fmla="*/ 114 h 120"/>
                  <a:gd name="T10" fmla="*/ 0 60000 65536"/>
                  <a:gd name="T11" fmla="*/ 0 60000 65536"/>
                  <a:gd name="T12" fmla="*/ 0 60000 65536"/>
                  <a:gd name="T13" fmla="*/ 0 60000 65536"/>
                  <a:gd name="T14" fmla="*/ 0 60000 65536"/>
                  <a:gd name="T15" fmla="*/ 0 w 33"/>
                  <a:gd name="T16" fmla="*/ 0 h 120"/>
                  <a:gd name="T17" fmla="*/ 33 w 33"/>
                  <a:gd name="T18" fmla="*/ 120 h 120"/>
                </a:gdLst>
                <a:ahLst/>
                <a:cxnLst>
                  <a:cxn ang="T10">
                    <a:pos x="T0" y="T1"/>
                  </a:cxn>
                  <a:cxn ang="T11">
                    <a:pos x="T2" y="T3"/>
                  </a:cxn>
                  <a:cxn ang="T12">
                    <a:pos x="T4" y="T5"/>
                  </a:cxn>
                  <a:cxn ang="T13">
                    <a:pos x="T6" y="T7"/>
                  </a:cxn>
                  <a:cxn ang="T14">
                    <a:pos x="T8" y="T9"/>
                  </a:cxn>
                </a:cxnLst>
                <a:rect l="T15" t="T16" r="T17" b="T18"/>
                <a:pathLst>
                  <a:path w="33" h="120">
                    <a:moveTo>
                      <a:pt x="19" y="114"/>
                    </a:moveTo>
                    <a:lnTo>
                      <a:pt x="33" y="12"/>
                    </a:lnTo>
                    <a:lnTo>
                      <a:pt x="4" y="0"/>
                    </a:lnTo>
                    <a:lnTo>
                      <a:pt x="0" y="120"/>
                    </a:lnTo>
                    <a:lnTo>
                      <a:pt x="19" y="114"/>
                    </a:lnTo>
                    <a:close/>
                  </a:path>
                </a:pathLst>
              </a:custGeom>
              <a:solidFill>
                <a:srgbClr val="92663A"/>
              </a:solidFill>
              <a:ln w="12700">
                <a:noFill/>
                <a:round/>
                <a:headEnd/>
                <a:tailEnd/>
              </a:ln>
            </p:spPr>
            <p:txBody>
              <a:bodyPr lIns="45720" tIns="46800" rIns="45720" bIns="46800" anchor="ctr"/>
              <a:lstStyle/>
              <a:p>
                <a:endParaRPr lang="en-US"/>
              </a:p>
            </p:txBody>
          </p:sp>
          <p:sp>
            <p:nvSpPr>
              <p:cNvPr id="673246" name="Freeform 478"/>
              <p:cNvSpPr>
                <a:spLocks/>
              </p:cNvSpPr>
              <p:nvPr/>
            </p:nvSpPr>
            <p:spPr bwMode="gray">
              <a:xfrm>
                <a:off x="4074" y="2080"/>
                <a:ext cx="26" cy="91"/>
              </a:xfrm>
              <a:custGeom>
                <a:avLst/>
                <a:gdLst>
                  <a:gd name="T0" fmla="*/ 21 w 26"/>
                  <a:gd name="T1" fmla="*/ 91 h 91"/>
                  <a:gd name="T2" fmla="*/ 26 w 26"/>
                  <a:gd name="T3" fmla="*/ 0 h 91"/>
                  <a:gd name="T4" fmla="*/ 0 w 26"/>
                  <a:gd name="T5" fmla="*/ 11 h 91"/>
                  <a:gd name="T6" fmla="*/ 2 w 26"/>
                  <a:gd name="T7" fmla="*/ 88 h 91"/>
                  <a:gd name="T8" fmla="*/ 21 w 26"/>
                  <a:gd name="T9" fmla="*/ 91 h 91"/>
                  <a:gd name="T10" fmla="*/ 0 60000 65536"/>
                  <a:gd name="T11" fmla="*/ 0 60000 65536"/>
                  <a:gd name="T12" fmla="*/ 0 60000 65536"/>
                  <a:gd name="T13" fmla="*/ 0 60000 65536"/>
                  <a:gd name="T14" fmla="*/ 0 60000 65536"/>
                  <a:gd name="T15" fmla="*/ 0 w 26"/>
                  <a:gd name="T16" fmla="*/ 0 h 91"/>
                  <a:gd name="T17" fmla="*/ 26 w 26"/>
                  <a:gd name="T18" fmla="*/ 91 h 91"/>
                </a:gdLst>
                <a:ahLst/>
                <a:cxnLst>
                  <a:cxn ang="T10">
                    <a:pos x="T0" y="T1"/>
                  </a:cxn>
                  <a:cxn ang="T11">
                    <a:pos x="T2" y="T3"/>
                  </a:cxn>
                  <a:cxn ang="T12">
                    <a:pos x="T4" y="T5"/>
                  </a:cxn>
                  <a:cxn ang="T13">
                    <a:pos x="T6" y="T7"/>
                  </a:cxn>
                  <a:cxn ang="T14">
                    <a:pos x="T8" y="T9"/>
                  </a:cxn>
                </a:cxnLst>
                <a:rect l="T15" t="T16" r="T17" b="T18"/>
                <a:pathLst>
                  <a:path w="26" h="91">
                    <a:moveTo>
                      <a:pt x="21" y="91"/>
                    </a:moveTo>
                    <a:lnTo>
                      <a:pt x="26" y="0"/>
                    </a:lnTo>
                    <a:lnTo>
                      <a:pt x="0" y="11"/>
                    </a:lnTo>
                    <a:lnTo>
                      <a:pt x="2" y="88"/>
                    </a:lnTo>
                    <a:lnTo>
                      <a:pt x="21" y="91"/>
                    </a:lnTo>
                    <a:close/>
                  </a:path>
                </a:pathLst>
              </a:custGeom>
              <a:solidFill>
                <a:srgbClr val="A67442"/>
              </a:solidFill>
              <a:ln w="12700">
                <a:noFill/>
                <a:round/>
                <a:headEnd/>
                <a:tailEnd/>
              </a:ln>
            </p:spPr>
            <p:txBody>
              <a:bodyPr lIns="45720" tIns="46800" rIns="45720" bIns="46800" anchor="ctr"/>
              <a:lstStyle/>
              <a:p>
                <a:endParaRPr lang="en-US"/>
              </a:p>
            </p:txBody>
          </p:sp>
          <p:sp>
            <p:nvSpPr>
              <p:cNvPr id="673247" name="Freeform 479"/>
              <p:cNvSpPr>
                <a:spLocks/>
              </p:cNvSpPr>
              <p:nvPr/>
            </p:nvSpPr>
            <p:spPr bwMode="gray">
              <a:xfrm>
                <a:off x="3933" y="1617"/>
                <a:ext cx="117" cy="129"/>
              </a:xfrm>
              <a:custGeom>
                <a:avLst/>
                <a:gdLst>
                  <a:gd name="T0" fmla="*/ 113 w 117"/>
                  <a:gd name="T1" fmla="*/ 2 h 129"/>
                  <a:gd name="T2" fmla="*/ 99 w 117"/>
                  <a:gd name="T3" fmla="*/ 8 h 129"/>
                  <a:gd name="T4" fmla="*/ 66 w 117"/>
                  <a:gd name="T5" fmla="*/ 84 h 129"/>
                  <a:gd name="T6" fmla="*/ 38 w 117"/>
                  <a:gd name="T7" fmla="*/ 101 h 129"/>
                  <a:gd name="T8" fmla="*/ 0 w 117"/>
                  <a:gd name="T9" fmla="*/ 98 h 129"/>
                  <a:gd name="T10" fmla="*/ 50 w 117"/>
                  <a:gd name="T11" fmla="*/ 114 h 129"/>
                  <a:gd name="T12" fmla="*/ 62 w 117"/>
                  <a:gd name="T13" fmla="*/ 111 h 129"/>
                  <a:gd name="T14" fmla="*/ 75 w 117"/>
                  <a:gd name="T15" fmla="*/ 111 h 129"/>
                  <a:gd name="T16" fmla="*/ 83 w 117"/>
                  <a:gd name="T17" fmla="*/ 129 h 129"/>
                  <a:gd name="T18" fmla="*/ 75 w 117"/>
                  <a:gd name="T19" fmla="*/ 101 h 129"/>
                  <a:gd name="T20" fmla="*/ 89 w 117"/>
                  <a:gd name="T21" fmla="*/ 104 h 129"/>
                  <a:gd name="T22" fmla="*/ 83 w 117"/>
                  <a:gd name="T23" fmla="*/ 93 h 129"/>
                  <a:gd name="T24" fmla="*/ 89 w 117"/>
                  <a:gd name="T25" fmla="*/ 62 h 129"/>
                  <a:gd name="T26" fmla="*/ 101 w 117"/>
                  <a:gd name="T27" fmla="*/ 45 h 129"/>
                  <a:gd name="T28" fmla="*/ 93 w 117"/>
                  <a:gd name="T29" fmla="*/ 44 h 129"/>
                  <a:gd name="T30" fmla="*/ 95 w 117"/>
                  <a:gd name="T31" fmla="*/ 26 h 129"/>
                  <a:gd name="T32" fmla="*/ 113 w 117"/>
                  <a:gd name="T33" fmla="*/ 2 h 129"/>
                  <a:gd name="T34" fmla="*/ 117 w 117"/>
                  <a:gd name="T35" fmla="*/ 0 h 129"/>
                  <a:gd name="T36" fmla="*/ 113 w 117"/>
                  <a:gd name="T37" fmla="*/ 2 h 1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7"/>
                  <a:gd name="T58" fmla="*/ 0 h 129"/>
                  <a:gd name="T59" fmla="*/ 117 w 117"/>
                  <a:gd name="T60" fmla="*/ 129 h 1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7" h="129">
                    <a:moveTo>
                      <a:pt x="113" y="2"/>
                    </a:moveTo>
                    <a:cubicBezTo>
                      <a:pt x="107" y="3"/>
                      <a:pt x="104" y="5"/>
                      <a:pt x="99" y="8"/>
                    </a:cubicBezTo>
                    <a:cubicBezTo>
                      <a:pt x="91" y="22"/>
                      <a:pt x="76" y="69"/>
                      <a:pt x="66" y="84"/>
                    </a:cubicBezTo>
                    <a:cubicBezTo>
                      <a:pt x="61" y="90"/>
                      <a:pt x="46" y="100"/>
                      <a:pt x="38" y="101"/>
                    </a:cubicBezTo>
                    <a:cubicBezTo>
                      <a:pt x="31" y="104"/>
                      <a:pt x="7" y="95"/>
                      <a:pt x="0" y="98"/>
                    </a:cubicBezTo>
                    <a:cubicBezTo>
                      <a:pt x="9" y="100"/>
                      <a:pt x="42" y="112"/>
                      <a:pt x="50" y="114"/>
                    </a:cubicBezTo>
                    <a:cubicBezTo>
                      <a:pt x="57" y="122"/>
                      <a:pt x="55" y="115"/>
                      <a:pt x="62" y="111"/>
                    </a:cubicBezTo>
                    <a:cubicBezTo>
                      <a:pt x="67" y="105"/>
                      <a:pt x="69" y="107"/>
                      <a:pt x="75" y="111"/>
                    </a:cubicBezTo>
                    <a:cubicBezTo>
                      <a:pt x="77" y="117"/>
                      <a:pt x="80" y="123"/>
                      <a:pt x="83" y="129"/>
                    </a:cubicBezTo>
                    <a:cubicBezTo>
                      <a:pt x="91" y="118"/>
                      <a:pt x="84" y="107"/>
                      <a:pt x="75" y="101"/>
                    </a:cubicBezTo>
                    <a:cubicBezTo>
                      <a:pt x="82" y="98"/>
                      <a:pt x="83" y="100"/>
                      <a:pt x="89" y="104"/>
                    </a:cubicBezTo>
                    <a:cubicBezTo>
                      <a:pt x="90" y="97"/>
                      <a:pt x="89" y="96"/>
                      <a:pt x="83" y="93"/>
                    </a:cubicBezTo>
                    <a:cubicBezTo>
                      <a:pt x="80" y="86"/>
                      <a:pt x="85" y="70"/>
                      <a:pt x="89" y="62"/>
                    </a:cubicBezTo>
                    <a:cubicBezTo>
                      <a:pt x="90" y="55"/>
                      <a:pt x="95" y="49"/>
                      <a:pt x="101" y="45"/>
                    </a:cubicBezTo>
                    <a:cubicBezTo>
                      <a:pt x="108" y="36"/>
                      <a:pt x="97" y="42"/>
                      <a:pt x="93" y="44"/>
                    </a:cubicBezTo>
                    <a:cubicBezTo>
                      <a:pt x="81" y="56"/>
                      <a:pt x="92" y="30"/>
                      <a:pt x="95" y="26"/>
                    </a:cubicBezTo>
                    <a:cubicBezTo>
                      <a:pt x="97" y="18"/>
                      <a:pt x="105" y="4"/>
                      <a:pt x="113" y="2"/>
                    </a:cubicBezTo>
                    <a:cubicBezTo>
                      <a:pt x="114" y="1"/>
                      <a:pt x="117" y="0"/>
                      <a:pt x="117" y="0"/>
                    </a:cubicBezTo>
                    <a:cubicBezTo>
                      <a:pt x="117" y="0"/>
                      <a:pt x="114" y="1"/>
                      <a:pt x="113" y="2"/>
                    </a:cubicBezTo>
                    <a:close/>
                  </a:path>
                </a:pathLst>
              </a:custGeom>
              <a:solidFill>
                <a:srgbClr val="4E6DAA"/>
              </a:solidFill>
              <a:ln w="12700">
                <a:noFill/>
                <a:round/>
                <a:headEnd/>
                <a:tailEnd/>
              </a:ln>
            </p:spPr>
            <p:txBody>
              <a:bodyPr lIns="45720" tIns="46800" rIns="45720" bIns="46800" anchor="ctr"/>
              <a:lstStyle/>
              <a:p>
                <a:endParaRPr lang="en-US"/>
              </a:p>
            </p:txBody>
          </p:sp>
          <p:sp>
            <p:nvSpPr>
              <p:cNvPr id="673248" name="Freeform 480"/>
              <p:cNvSpPr>
                <a:spLocks/>
              </p:cNvSpPr>
              <p:nvPr/>
            </p:nvSpPr>
            <p:spPr bwMode="gray">
              <a:xfrm>
                <a:off x="3880" y="1598"/>
                <a:ext cx="70" cy="123"/>
              </a:xfrm>
              <a:custGeom>
                <a:avLst/>
                <a:gdLst>
                  <a:gd name="T0" fmla="*/ 43 w 70"/>
                  <a:gd name="T1" fmla="*/ 0 h 123"/>
                  <a:gd name="T2" fmla="*/ 20 w 70"/>
                  <a:gd name="T3" fmla="*/ 55 h 123"/>
                  <a:gd name="T4" fmla="*/ 5 w 70"/>
                  <a:gd name="T5" fmla="*/ 73 h 123"/>
                  <a:gd name="T6" fmla="*/ 1 w 70"/>
                  <a:gd name="T7" fmla="*/ 90 h 123"/>
                  <a:gd name="T8" fmla="*/ 8 w 70"/>
                  <a:gd name="T9" fmla="*/ 115 h 123"/>
                  <a:gd name="T10" fmla="*/ 46 w 70"/>
                  <a:gd name="T11" fmla="*/ 115 h 123"/>
                  <a:gd name="T12" fmla="*/ 70 w 70"/>
                  <a:gd name="T13" fmla="*/ 123 h 123"/>
                  <a:gd name="T14" fmla="*/ 53 w 70"/>
                  <a:gd name="T15" fmla="*/ 111 h 123"/>
                  <a:gd name="T16" fmla="*/ 26 w 70"/>
                  <a:gd name="T17" fmla="*/ 108 h 123"/>
                  <a:gd name="T18" fmla="*/ 7 w 70"/>
                  <a:gd name="T19" fmla="*/ 82 h 123"/>
                  <a:gd name="T20" fmla="*/ 46 w 70"/>
                  <a:gd name="T21" fmla="*/ 27 h 123"/>
                  <a:gd name="T22" fmla="*/ 43 w 70"/>
                  <a:gd name="T23" fmla="*/ 0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
                  <a:gd name="T37" fmla="*/ 0 h 123"/>
                  <a:gd name="T38" fmla="*/ 70 w 70"/>
                  <a:gd name="T39" fmla="*/ 123 h 1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 h="123">
                    <a:moveTo>
                      <a:pt x="43" y="0"/>
                    </a:moveTo>
                    <a:cubicBezTo>
                      <a:pt x="40" y="18"/>
                      <a:pt x="42" y="51"/>
                      <a:pt x="20" y="55"/>
                    </a:cubicBezTo>
                    <a:cubicBezTo>
                      <a:pt x="15" y="63"/>
                      <a:pt x="9" y="65"/>
                      <a:pt x="5" y="73"/>
                    </a:cubicBezTo>
                    <a:cubicBezTo>
                      <a:pt x="4" y="78"/>
                      <a:pt x="2" y="85"/>
                      <a:pt x="1" y="90"/>
                    </a:cubicBezTo>
                    <a:cubicBezTo>
                      <a:pt x="2" y="103"/>
                      <a:pt x="0" y="107"/>
                      <a:pt x="8" y="115"/>
                    </a:cubicBezTo>
                    <a:cubicBezTo>
                      <a:pt x="21" y="112"/>
                      <a:pt x="32" y="113"/>
                      <a:pt x="46" y="115"/>
                    </a:cubicBezTo>
                    <a:cubicBezTo>
                      <a:pt x="54" y="119"/>
                      <a:pt x="62" y="120"/>
                      <a:pt x="70" y="123"/>
                    </a:cubicBezTo>
                    <a:cubicBezTo>
                      <a:pt x="66" y="117"/>
                      <a:pt x="60" y="112"/>
                      <a:pt x="53" y="111"/>
                    </a:cubicBezTo>
                    <a:cubicBezTo>
                      <a:pt x="43" y="106"/>
                      <a:pt x="46" y="97"/>
                      <a:pt x="26" y="108"/>
                    </a:cubicBezTo>
                    <a:cubicBezTo>
                      <a:pt x="11" y="106"/>
                      <a:pt x="5" y="91"/>
                      <a:pt x="7" y="82"/>
                    </a:cubicBezTo>
                    <a:cubicBezTo>
                      <a:pt x="10" y="69"/>
                      <a:pt x="40" y="41"/>
                      <a:pt x="46" y="27"/>
                    </a:cubicBezTo>
                    <a:cubicBezTo>
                      <a:pt x="45" y="18"/>
                      <a:pt x="43" y="9"/>
                      <a:pt x="43" y="0"/>
                    </a:cubicBezTo>
                    <a:close/>
                  </a:path>
                </a:pathLst>
              </a:custGeom>
              <a:solidFill>
                <a:srgbClr val="4E6DAA"/>
              </a:solidFill>
              <a:ln w="12700">
                <a:noFill/>
                <a:round/>
                <a:headEnd/>
                <a:tailEnd/>
              </a:ln>
            </p:spPr>
            <p:txBody>
              <a:bodyPr lIns="45720" tIns="46800" rIns="45720" bIns="46800" anchor="ctr"/>
              <a:lstStyle/>
              <a:p>
                <a:endParaRPr lang="en-US"/>
              </a:p>
            </p:txBody>
          </p:sp>
          <p:sp>
            <p:nvSpPr>
              <p:cNvPr id="673249" name="Freeform 481"/>
              <p:cNvSpPr>
                <a:spLocks/>
              </p:cNvSpPr>
              <p:nvPr/>
            </p:nvSpPr>
            <p:spPr bwMode="gray">
              <a:xfrm>
                <a:off x="3911" y="1737"/>
                <a:ext cx="72" cy="47"/>
              </a:xfrm>
              <a:custGeom>
                <a:avLst/>
                <a:gdLst>
                  <a:gd name="T0" fmla="*/ 18 w 72"/>
                  <a:gd name="T1" fmla="*/ 0 h 47"/>
                  <a:gd name="T2" fmla="*/ 4 w 72"/>
                  <a:gd name="T3" fmla="*/ 6 h 47"/>
                  <a:gd name="T4" fmla="*/ 7 w 72"/>
                  <a:gd name="T5" fmla="*/ 30 h 47"/>
                  <a:gd name="T6" fmla="*/ 72 w 72"/>
                  <a:gd name="T7" fmla="*/ 47 h 47"/>
                  <a:gd name="T8" fmla="*/ 55 w 72"/>
                  <a:gd name="T9" fmla="*/ 29 h 47"/>
                  <a:gd name="T10" fmla="*/ 37 w 72"/>
                  <a:gd name="T11" fmla="*/ 17 h 47"/>
                  <a:gd name="T12" fmla="*/ 27 w 72"/>
                  <a:gd name="T13" fmla="*/ 5 h 47"/>
                  <a:gd name="T14" fmla="*/ 18 w 72"/>
                  <a:gd name="T15" fmla="*/ 0 h 47"/>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47"/>
                  <a:gd name="T26" fmla="*/ 72 w 72"/>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47">
                    <a:moveTo>
                      <a:pt x="18" y="0"/>
                    </a:moveTo>
                    <a:cubicBezTo>
                      <a:pt x="13" y="2"/>
                      <a:pt x="10" y="5"/>
                      <a:pt x="4" y="6"/>
                    </a:cubicBezTo>
                    <a:cubicBezTo>
                      <a:pt x="0" y="12"/>
                      <a:pt x="11" y="24"/>
                      <a:pt x="7" y="30"/>
                    </a:cubicBezTo>
                    <a:cubicBezTo>
                      <a:pt x="18" y="37"/>
                      <a:pt x="62" y="46"/>
                      <a:pt x="72" y="47"/>
                    </a:cubicBezTo>
                    <a:cubicBezTo>
                      <a:pt x="61" y="43"/>
                      <a:pt x="63" y="35"/>
                      <a:pt x="55" y="29"/>
                    </a:cubicBezTo>
                    <a:cubicBezTo>
                      <a:pt x="50" y="25"/>
                      <a:pt x="43" y="20"/>
                      <a:pt x="37" y="17"/>
                    </a:cubicBezTo>
                    <a:cubicBezTo>
                      <a:pt x="35" y="13"/>
                      <a:pt x="31" y="8"/>
                      <a:pt x="27" y="5"/>
                    </a:cubicBezTo>
                    <a:cubicBezTo>
                      <a:pt x="24" y="3"/>
                      <a:pt x="18" y="0"/>
                      <a:pt x="18" y="0"/>
                    </a:cubicBezTo>
                    <a:close/>
                  </a:path>
                </a:pathLst>
              </a:custGeom>
              <a:solidFill>
                <a:srgbClr val="4E6DAA"/>
              </a:solidFill>
              <a:ln w="12700">
                <a:noFill/>
                <a:round/>
                <a:headEnd/>
                <a:tailEnd/>
              </a:ln>
            </p:spPr>
            <p:txBody>
              <a:bodyPr lIns="45720" tIns="46800" rIns="45720" bIns="46800" anchor="ctr"/>
              <a:lstStyle/>
              <a:p>
                <a:endParaRPr lang="en-US"/>
              </a:p>
            </p:txBody>
          </p:sp>
          <p:sp>
            <p:nvSpPr>
              <p:cNvPr id="673250" name="Freeform 482"/>
              <p:cNvSpPr>
                <a:spLocks/>
              </p:cNvSpPr>
              <p:nvPr/>
            </p:nvSpPr>
            <p:spPr bwMode="gray">
              <a:xfrm>
                <a:off x="3777" y="1702"/>
                <a:ext cx="114" cy="33"/>
              </a:xfrm>
              <a:custGeom>
                <a:avLst/>
                <a:gdLst>
                  <a:gd name="T0" fmla="*/ 114 w 114"/>
                  <a:gd name="T1" fmla="*/ 8 h 33"/>
                  <a:gd name="T2" fmla="*/ 90 w 114"/>
                  <a:gd name="T3" fmla="*/ 23 h 33"/>
                  <a:gd name="T4" fmla="*/ 66 w 114"/>
                  <a:gd name="T5" fmla="*/ 28 h 33"/>
                  <a:gd name="T6" fmla="*/ 42 w 114"/>
                  <a:gd name="T7" fmla="*/ 22 h 33"/>
                  <a:gd name="T8" fmla="*/ 15 w 114"/>
                  <a:gd name="T9" fmla="*/ 14 h 33"/>
                  <a:gd name="T10" fmla="*/ 23 w 114"/>
                  <a:gd name="T11" fmla="*/ 10 h 33"/>
                  <a:gd name="T12" fmla="*/ 62 w 114"/>
                  <a:gd name="T13" fmla="*/ 17 h 33"/>
                  <a:gd name="T14" fmla="*/ 93 w 114"/>
                  <a:gd name="T15" fmla="*/ 19 h 33"/>
                  <a:gd name="T16" fmla="*/ 105 w 114"/>
                  <a:gd name="T17" fmla="*/ 10 h 33"/>
                  <a:gd name="T18" fmla="*/ 107 w 114"/>
                  <a:gd name="T19" fmla="*/ 8 h 33"/>
                  <a:gd name="T20" fmla="*/ 111 w 114"/>
                  <a:gd name="T21" fmla="*/ 11 h 33"/>
                  <a:gd name="T22" fmla="*/ 114 w 114"/>
                  <a:gd name="T23" fmla="*/ 8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
                  <a:gd name="T37" fmla="*/ 0 h 33"/>
                  <a:gd name="T38" fmla="*/ 114 w 114"/>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 h="33">
                    <a:moveTo>
                      <a:pt x="114" y="8"/>
                    </a:moveTo>
                    <a:cubicBezTo>
                      <a:pt x="110" y="15"/>
                      <a:pt x="98" y="21"/>
                      <a:pt x="90" y="23"/>
                    </a:cubicBezTo>
                    <a:cubicBezTo>
                      <a:pt x="77" y="33"/>
                      <a:pt x="85" y="30"/>
                      <a:pt x="66" y="28"/>
                    </a:cubicBezTo>
                    <a:cubicBezTo>
                      <a:pt x="59" y="24"/>
                      <a:pt x="42" y="22"/>
                      <a:pt x="42" y="22"/>
                    </a:cubicBezTo>
                    <a:cubicBezTo>
                      <a:pt x="34" y="18"/>
                      <a:pt x="24" y="16"/>
                      <a:pt x="15" y="14"/>
                    </a:cubicBezTo>
                    <a:cubicBezTo>
                      <a:pt x="0" y="19"/>
                      <a:pt x="20" y="11"/>
                      <a:pt x="23" y="10"/>
                    </a:cubicBezTo>
                    <a:cubicBezTo>
                      <a:pt x="36" y="11"/>
                      <a:pt x="48" y="16"/>
                      <a:pt x="62" y="17"/>
                    </a:cubicBezTo>
                    <a:cubicBezTo>
                      <a:pt x="73" y="20"/>
                      <a:pt x="81" y="20"/>
                      <a:pt x="93" y="19"/>
                    </a:cubicBezTo>
                    <a:cubicBezTo>
                      <a:pt x="99" y="17"/>
                      <a:pt x="101" y="15"/>
                      <a:pt x="105" y="10"/>
                    </a:cubicBezTo>
                    <a:cubicBezTo>
                      <a:pt x="103" y="0"/>
                      <a:pt x="103" y="4"/>
                      <a:pt x="107" y="8"/>
                    </a:cubicBezTo>
                    <a:cubicBezTo>
                      <a:pt x="108" y="9"/>
                      <a:pt x="109" y="11"/>
                      <a:pt x="111" y="11"/>
                    </a:cubicBezTo>
                    <a:cubicBezTo>
                      <a:pt x="112" y="11"/>
                      <a:pt x="113" y="9"/>
                      <a:pt x="114" y="8"/>
                    </a:cubicBezTo>
                    <a:close/>
                  </a:path>
                </a:pathLst>
              </a:custGeom>
              <a:solidFill>
                <a:srgbClr val="CEA778"/>
              </a:solidFill>
              <a:ln w="12700">
                <a:noFill/>
                <a:round/>
                <a:headEnd/>
                <a:tailEnd/>
              </a:ln>
            </p:spPr>
            <p:txBody>
              <a:bodyPr lIns="45720" tIns="46800" rIns="45720" bIns="46800" anchor="ctr"/>
              <a:lstStyle/>
              <a:p>
                <a:endParaRPr lang="en-US"/>
              </a:p>
            </p:txBody>
          </p:sp>
          <p:sp>
            <p:nvSpPr>
              <p:cNvPr id="673251" name="Freeform 483"/>
              <p:cNvSpPr>
                <a:spLocks/>
              </p:cNvSpPr>
              <p:nvPr/>
            </p:nvSpPr>
            <p:spPr bwMode="gray">
              <a:xfrm>
                <a:off x="3911" y="1602"/>
                <a:ext cx="81" cy="174"/>
              </a:xfrm>
              <a:custGeom>
                <a:avLst/>
                <a:gdLst>
                  <a:gd name="T0" fmla="*/ 48 w 81"/>
                  <a:gd name="T1" fmla="*/ 62 h 174"/>
                  <a:gd name="T2" fmla="*/ 28 w 81"/>
                  <a:gd name="T3" fmla="*/ 113 h 174"/>
                  <a:gd name="T4" fmla="*/ 34 w 81"/>
                  <a:gd name="T5" fmla="*/ 174 h 174"/>
                  <a:gd name="T6" fmla="*/ 9 w 81"/>
                  <a:gd name="T7" fmla="*/ 165 h 174"/>
                  <a:gd name="T8" fmla="*/ 0 w 81"/>
                  <a:gd name="T9" fmla="*/ 110 h 174"/>
                  <a:gd name="T10" fmla="*/ 28 w 81"/>
                  <a:gd name="T11" fmla="*/ 30 h 174"/>
                  <a:gd name="T12" fmla="*/ 37 w 81"/>
                  <a:gd name="T13" fmla="*/ 14 h 174"/>
                  <a:gd name="T14" fmla="*/ 64 w 81"/>
                  <a:gd name="T15" fmla="*/ 32 h 174"/>
                  <a:gd name="T16" fmla="*/ 81 w 81"/>
                  <a:gd name="T17" fmla="*/ 29 h 174"/>
                  <a:gd name="T18" fmla="*/ 48 w 81"/>
                  <a:gd name="T19" fmla="*/ 62 h 1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174"/>
                  <a:gd name="T32" fmla="*/ 81 w 81"/>
                  <a:gd name="T33" fmla="*/ 174 h 1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174">
                    <a:moveTo>
                      <a:pt x="48" y="62"/>
                    </a:moveTo>
                    <a:cubicBezTo>
                      <a:pt x="38" y="76"/>
                      <a:pt x="31" y="97"/>
                      <a:pt x="28" y="113"/>
                    </a:cubicBezTo>
                    <a:cubicBezTo>
                      <a:pt x="30" y="168"/>
                      <a:pt x="31" y="165"/>
                      <a:pt x="34" y="174"/>
                    </a:cubicBezTo>
                    <a:cubicBezTo>
                      <a:pt x="31" y="172"/>
                      <a:pt x="11" y="168"/>
                      <a:pt x="9" y="165"/>
                    </a:cubicBezTo>
                    <a:cubicBezTo>
                      <a:pt x="5" y="136"/>
                      <a:pt x="3" y="130"/>
                      <a:pt x="0" y="110"/>
                    </a:cubicBezTo>
                    <a:cubicBezTo>
                      <a:pt x="3" y="88"/>
                      <a:pt x="3" y="71"/>
                      <a:pt x="28" y="30"/>
                    </a:cubicBezTo>
                    <a:cubicBezTo>
                      <a:pt x="30" y="26"/>
                      <a:pt x="45" y="0"/>
                      <a:pt x="37" y="14"/>
                    </a:cubicBezTo>
                    <a:cubicBezTo>
                      <a:pt x="40" y="29"/>
                      <a:pt x="50" y="29"/>
                      <a:pt x="64" y="32"/>
                    </a:cubicBezTo>
                    <a:cubicBezTo>
                      <a:pt x="70" y="31"/>
                      <a:pt x="76" y="32"/>
                      <a:pt x="81" y="29"/>
                    </a:cubicBezTo>
                    <a:cubicBezTo>
                      <a:pt x="78" y="34"/>
                      <a:pt x="57" y="48"/>
                      <a:pt x="48" y="62"/>
                    </a:cubicBezTo>
                    <a:close/>
                  </a:path>
                </a:pathLst>
              </a:custGeom>
              <a:solidFill>
                <a:srgbClr val="BCC8E0"/>
              </a:solidFill>
              <a:ln w="12700">
                <a:noFill/>
                <a:round/>
                <a:headEnd/>
                <a:tailEnd/>
              </a:ln>
            </p:spPr>
            <p:txBody>
              <a:bodyPr lIns="45720" tIns="46800" rIns="45720" bIns="46800" anchor="ctr"/>
              <a:lstStyle/>
              <a:p>
                <a:endParaRPr lang="en-US"/>
              </a:p>
            </p:txBody>
          </p:sp>
          <p:sp>
            <p:nvSpPr>
              <p:cNvPr id="673252" name="Freeform 484"/>
              <p:cNvSpPr>
                <a:spLocks/>
              </p:cNvSpPr>
              <p:nvPr/>
            </p:nvSpPr>
            <p:spPr bwMode="gray">
              <a:xfrm>
                <a:off x="3948" y="1422"/>
                <a:ext cx="141" cy="121"/>
              </a:xfrm>
              <a:custGeom>
                <a:avLst/>
                <a:gdLst>
                  <a:gd name="T0" fmla="*/ 65 w 141"/>
                  <a:gd name="T1" fmla="*/ 0 h 121"/>
                  <a:gd name="T2" fmla="*/ 45 w 141"/>
                  <a:gd name="T3" fmla="*/ 6 h 121"/>
                  <a:gd name="T4" fmla="*/ 24 w 141"/>
                  <a:gd name="T5" fmla="*/ 27 h 121"/>
                  <a:gd name="T6" fmla="*/ 5 w 141"/>
                  <a:gd name="T7" fmla="*/ 27 h 121"/>
                  <a:gd name="T8" fmla="*/ 0 w 141"/>
                  <a:gd name="T9" fmla="*/ 42 h 121"/>
                  <a:gd name="T10" fmla="*/ 14 w 141"/>
                  <a:gd name="T11" fmla="*/ 36 h 121"/>
                  <a:gd name="T12" fmla="*/ 24 w 141"/>
                  <a:gd name="T13" fmla="*/ 29 h 121"/>
                  <a:gd name="T14" fmla="*/ 35 w 141"/>
                  <a:gd name="T15" fmla="*/ 27 h 121"/>
                  <a:gd name="T16" fmla="*/ 41 w 141"/>
                  <a:gd name="T17" fmla="*/ 39 h 121"/>
                  <a:gd name="T18" fmla="*/ 59 w 141"/>
                  <a:gd name="T19" fmla="*/ 57 h 121"/>
                  <a:gd name="T20" fmla="*/ 51 w 141"/>
                  <a:gd name="T21" fmla="*/ 38 h 121"/>
                  <a:gd name="T22" fmla="*/ 86 w 141"/>
                  <a:gd name="T23" fmla="*/ 51 h 121"/>
                  <a:gd name="T24" fmla="*/ 95 w 141"/>
                  <a:gd name="T25" fmla="*/ 65 h 121"/>
                  <a:gd name="T26" fmla="*/ 102 w 141"/>
                  <a:gd name="T27" fmla="*/ 80 h 121"/>
                  <a:gd name="T28" fmla="*/ 104 w 141"/>
                  <a:gd name="T29" fmla="*/ 56 h 121"/>
                  <a:gd name="T30" fmla="*/ 116 w 141"/>
                  <a:gd name="T31" fmla="*/ 65 h 121"/>
                  <a:gd name="T32" fmla="*/ 125 w 141"/>
                  <a:gd name="T33" fmla="*/ 72 h 121"/>
                  <a:gd name="T34" fmla="*/ 129 w 141"/>
                  <a:gd name="T35" fmla="*/ 86 h 121"/>
                  <a:gd name="T36" fmla="*/ 131 w 141"/>
                  <a:gd name="T37" fmla="*/ 101 h 121"/>
                  <a:gd name="T38" fmla="*/ 137 w 141"/>
                  <a:gd name="T39" fmla="*/ 77 h 121"/>
                  <a:gd name="T40" fmla="*/ 135 w 141"/>
                  <a:gd name="T41" fmla="*/ 44 h 121"/>
                  <a:gd name="T42" fmla="*/ 105 w 141"/>
                  <a:gd name="T43" fmla="*/ 14 h 121"/>
                  <a:gd name="T44" fmla="*/ 65 w 141"/>
                  <a:gd name="T45" fmla="*/ 0 h 1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1"/>
                  <a:gd name="T70" fmla="*/ 0 h 121"/>
                  <a:gd name="T71" fmla="*/ 141 w 141"/>
                  <a:gd name="T72" fmla="*/ 121 h 1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1" h="121">
                    <a:moveTo>
                      <a:pt x="65" y="0"/>
                    </a:moveTo>
                    <a:cubicBezTo>
                      <a:pt x="59" y="3"/>
                      <a:pt x="52" y="5"/>
                      <a:pt x="45" y="6"/>
                    </a:cubicBezTo>
                    <a:cubicBezTo>
                      <a:pt x="35" y="11"/>
                      <a:pt x="35" y="25"/>
                      <a:pt x="24" y="27"/>
                    </a:cubicBezTo>
                    <a:cubicBezTo>
                      <a:pt x="15" y="15"/>
                      <a:pt x="17" y="18"/>
                      <a:pt x="5" y="27"/>
                    </a:cubicBezTo>
                    <a:cubicBezTo>
                      <a:pt x="3" y="32"/>
                      <a:pt x="2" y="37"/>
                      <a:pt x="0" y="42"/>
                    </a:cubicBezTo>
                    <a:cubicBezTo>
                      <a:pt x="3" y="50"/>
                      <a:pt x="6" y="41"/>
                      <a:pt x="14" y="36"/>
                    </a:cubicBezTo>
                    <a:cubicBezTo>
                      <a:pt x="23" y="40"/>
                      <a:pt x="17" y="32"/>
                      <a:pt x="24" y="29"/>
                    </a:cubicBezTo>
                    <a:cubicBezTo>
                      <a:pt x="27" y="28"/>
                      <a:pt x="31" y="28"/>
                      <a:pt x="35" y="27"/>
                    </a:cubicBezTo>
                    <a:cubicBezTo>
                      <a:pt x="42" y="30"/>
                      <a:pt x="37" y="33"/>
                      <a:pt x="41" y="39"/>
                    </a:cubicBezTo>
                    <a:cubicBezTo>
                      <a:pt x="43" y="51"/>
                      <a:pt x="47" y="55"/>
                      <a:pt x="59" y="57"/>
                    </a:cubicBezTo>
                    <a:cubicBezTo>
                      <a:pt x="61" y="47"/>
                      <a:pt x="59" y="43"/>
                      <a:pt x="51" y="38"/>
                    </a:cubicBezTo>
                    <a:cubicBezTo>
                      <a:pt x="62" y="33"/>
                      <a:pt x="74" y="49"/>
                      <a:pt x="86" y="51"/>
                    </a:cubicBezTo>
                    <a:cubicBezTo>
                      <a:pt x="91" y="55"/>
                      <a:pt x="92" y="59"/>
                      <a:pt x="95" y="65"/>
                    </a:cubicBezTo>
                    <a:cubicBezTo>
                      <a:pt x="96" y="72"/>
                      <a:pt x="99" y="74"/>
                      <a:pt x="102" y="80"/>
                    </a:cubicBezTo>
                    <a:cubicBezTo>
                      <a:pt x="104" y="71"/>
                      <a:pt x="101" y="65"/>
                      <a:pt x="104" y="56"/>
                    </a:cubicBezTo>
                    <a:cubicBezTo>
                      <a:pt x="109" y="60"/>
                      <a:pt x="111" y="60"/>
                      <a:pt x="116" y="65"/>
                    </a:cubicBezTo>
                    <a:cubicBezTo>
                      <a:pt x="119" y="68"/>
                      <a:pt x="125" y="72"/>
                      <a:pt x="125" y="72"/>
                    </a:cubicBezTo>
                    <a:cubicBezTo>
                      <a:pt x="126" y="77"/>
                      <a:pt x="128" y="81"/>
                      <a:pt x="129" y="86"/>
                    </a:cubicBezTo>
                    <a:cubicBezTo>
                      <a:pt x="127" y="96"/>
                      <a:pt x="116" y="121"/>
                      <a:pt x="131" y="101"/>
                    </a:cubicBezTo>
                    <a:cubicBezTo>
                      <a:pt x="132" y="93"/>
                      <a:pt x="134" y="84"/>
                      <a:pt x="137" y="77"/>
                    </a:cubicBezTo>
                    <a:cubicBezTo>
                      <a:pt x="139" y="65"/>
                      <a:pt x="141" y="56"/>
                      <a:pt x="135" y="44"/>
                    </a:cubicBezTo>
                    <a:cubicBezTo>
                      <a:pt x="133" y="33"/>
                      <a:pt x="116" y="16"/>
                      <a:pt x="105" y="14"/>
                    </a:cubicBezTo>
                    <a:cubicBezTo>
                      <a:pt x="98" y="10"/>
                      <a:pt x="65" y="4"/>
                      <a:pt x="65" y="0"/>
                    </a:cubicBezTo>
                    <a:close/>
                  </a:path>
                </a:pathLst>
              </a:custGeom>
              <a:solidFill>
                <a:srgbClr val="886944"/>
              </a:solidFill>
              <a:ln w="12700">
                <a:noFill/>
                <a:round/>
                <a:headEnd/>
                <a:tailEnd/>
              </a:ln>
            </p:spPr>
            <p:txBody>
              <a:bodyPr lIns="45720" tIns="46800" rIns="45720" bIns="46800" anchor="ctr"/>
              <a:lstStyle/>
              <a:p>
                <a:endParaRPr lang="en-US"/>
              </a:p>
            </p:txBody>
          </p:sp>
          <p:sp>
            <p:nvSpPr>
              <p:cNvPr id="673253" name="Freeform 485"/>
              <p:cNvSpPr>
                <a:spLocks/>
              </p:cNvSpPr>
              <p:nvPr/>
            </p:nvSpPr>
            <p:spPr bwMode="gray">
              <a:xfrm>
                <a:off x="4034" y="1559"/>
                <a:ext cx="54" cy="34"/>
              </a:xfrm>
              <a:custGeom>
                <a:avLst/>
                <a:gdLst>
                  <a:gd name="T0" fmla="*/ 36 w 54"/>
                  <a:gd name="T1" fmla="*/ 0 h 34"/>
                  <a:gd name="T2" fmla="*/ 54 w 54"/>
                  <a:gd name="T3" fmla="*/ 25 h 34"/>
                  <a:gd name="T4" fmla="*/ 33 w 54"/>
                  <a:gd name="T5" fmla="*/ 28 h 34"/>
                  <a:gd name="T6" fmla="*/ 31 w 54"/>
                  <a:gd name="T7" fmla="*/ 33 h 34"/>
                  <a:gd name="T8" fmla="*/ 13 w 54"/>
                  <a:gd name="T9" fmla="*/ 30 h 34"/>
                  <a:gd name="T10" fmla="*/ 39 w 54"/>
                  <a:gd name="T11" fmla="*/ 24 h 34"/>
                  <a:gd name="T12" fmla="*/ 36 w 54"/>
                  <a:gd name="T13" fmla="*/ 0 h 34"/>
                  <a:gd name="T14" fmla="*/ 0 60000 65536"/>
                  <a:gd name="T15" fmla="*/ 0 60000 65536"/>
                  <a:gd name="T16" fmla="*/ 0 60000 65536"/>
                  <a:gd name="T17" fmla="*/ 0 60000 65536"/>
                  <a:gd name="T18" fmla="*/ 0 60000 65536"/>
                  <a:gd name="T19" fmla="*/ 0 60000 65536"/>
                  <a:gd name="T20" fmla="*/ 0 60000 65536"/>
                  <a:gd name="T21" fmla="*/ 0 w 54"/>
                  <a:gd name="T22" fmla="*/ 0 h 34"/>
                  <a:gd name="T23" fmla="*/ 54 w 54"/>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34">
                    <a:moveTo>
                      <a:pt x="36" y="0"/>
                    </a:moveTo>
                    <a:cubicBezTo>
                      <a:pt x="38" y="10"/>
                      <a:pt x="43" y="23"/>
                      <a:pt x="54" y="25"/>
                    </a:cubicBezTo>
                    <a:cubicBezTo>
                      <a:pt x="45" y="31"/>
                      <a:pt x="46" y="30"/>
                      <a:pt x="33" y="28"/>
                    </a:cubicBezTo>
                    <a:cubicBezTo>
                      <a:pt x="32" y="30"/>
                      <a:pt x="33" y="33"/>
                      <a:pt x="31" y="33"/>
                    </a:cubicBezTo>
                    <a:cubicBezTo>
                      <a:pt x="25" y="34"/>
                      <a:pt x="13" y="30"/>
                      <a:pt x="13" y="30"/>
                    </a:cubicBezTo>
                    <a:cubicBezTo>
                      <a:pt x="0" y="24"/>
                      <a:pt x="32" y="25"/>
                      <a:pt x="39" y="24"/>
                    </a:cubicBezTo>
                    <a:cubicBezTo>
                      <a:pt x="35" y="17"/>
                      <a:pt x="36" y="8"/>
                      <a:pt x="36" y="0"/>
                    </a:cubicBezTo>
                    <a:close/>
                  </a:path>
                </a:pathLst>
              </a:custGeom>
              <a:solidFill>
                <a:srgbClr val="886944"/>
              </a:solidFill>
              <a:ln w="12700">
                <a:noFill/>
                <a:round/>
                <a:headEnd/>
                <a:tailEnd/>
              </a:ln>
            </p:spPr>
            <p:txBody>
              <a:bodyPr lIns="45720" tIns="46800" rIns="45720" bIns="46800" anchor="ctr"/>
              <a:lstStyle/>
              <a:p>
                <a:endParaRPr lang="en-US"/>
              </a:p>
            </p:txBody>
          </p:sp>
          <p:sp>
            <p:nvSpPr>
              <p:cNvPr id="673254" name="Freeform 486"/>
              <p:cNvSpPr>
                <a:spLocks/>
              </p:cNvSpPr>
              <p:nvPr/>
            </p:nvSpPr>
            <p:spPr bwMode="gray">
              <a:xfrm>
                <a:off x="3691" y="1739"/>
                <a:ext cx="247" cy="58"/>
              </a:xfrm>
              <a:custGeom>
                <a:avLst/>
                <a:gdLst>
                  <a:gd name="T0" fmla="*/ 92 w 247"/>
                  <a:gd name="T1" fmla="*/ 0 h 58"/>
                  <a:gd name="T2" fmla="*/ 97 w 247"/>
                  <a:gd name="T3" fmla="*/ 9 h 58"/>
                  <a:gd name="T4" fmla="*/ 77 w 247"/>
                  <a:gd name="T5" fmla="*/ 24 h 58"/>
                  <a:gd name="T6" fmla="*/ 14 w 247"/>
                  <a:gd name="T7" fmla="*/ 13 h 58"/>
                  <a:gd name="T8" fmla="*/ 164 w 247"/>
                  <a:gd name="T9" fmla="*/ 58 h 58"/>
                  <a:gd name="T10" fmla="*/ 247 w 247"/>
                  <a:gd name="T11" fmla="*/ 39 h 58"/>
                  <a:gd name="T12" fmla="*/ 0 60000 65536"/>
                  <a:gd name="T13" fmla="*/ 0 60000 65536"/>
                  <a:gd name="T14" fmla="*/ 0 60000 65536"/>
                  <a:gd name="T15" fmla="*/ 0 60000 65536"/>
                  <a:gd name="T16" fmla="*/ 0 60000 65536"/>
                  <a:gd name="T17" fmla="*/ 0 60000 65536"/>
                  <a:gd name="T18" fmla="*/ 0 w 247"/>
                  <a:gd name="T19" fmla="*/ 0 h 58"/>
                  <a:gd name="T20" fmla="*/ 247 w 247"/>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247" h="58">
                    <a:moveTo>
                      <a:pt x="92" y="0"/>
                    </a:moveTo>
                    <a:cubicBezTo>
                      <a:pt x="97" y="4"/>
                      <a:pt x="95" y="3"/>
                      <a:pt x="97" y="9"/>
                    </a:cubicBezTo>
                    <a:cubicBezTo>
                      <a:pt x="89" y="16"/>
                      <a:pt x="72" y="21"/>
                      <a:pt x="77" y="24"/>
                    </a:cubicBezTo>
                    <a:cubicBezTo>
                      <a:pt x="78" y="25"/>
                      <a:pt x="0" y="7"/>
                      <a:pt x="14" y="13"/>
                    </a:cubicBezTo>
                    <a:lnTo>
                      <a:pt x="164" y="58"/>
                    </a:lnTo>
                    <a:lnTo>
                      <a:pt x="247" y="39"/>
                    </a:lnTo>
                  </a:path>
                </a:pathLst>
              </a:custGeom>
              <a:solidFill>
                <a:schemeClr val="folHlink"/>
              </a:solidFill>
              <a:ln w="12700">
                <a:noFill/>
                <a:round/>
                <a:headEnd/>
                <a:tailEnd/>
              </a:ln>
            </p:spPr>
            <p:txBody>
              <a:bodyPr lIns="45720" tIns="46800" rIns="45720" bIns="46800" anchor="ctr"/>
              <a:lstStyle/>
              <a:p>
                <a:endParaRPr lang="en-US"/>
              </a:p>
            </p:txBody>
          </p:sp>
          <p:grpSp>
            <p:nvGrpSpPr>
              <p:cNvPr id="673297" name="Group 487"/>
              <p:cNvGrpSpPr>
                <a:grpSpLocks/>
              </p:cNvGrpSpPr>
              <p:nvPr/>
            </p:nvGrpSpPr>
            <p:grpSpPr bwMode="auto">
              <a:xfrm>
                <a:off x="3834" y="1710"/>
                <a:ext cx="180" cy="82"/>
                <a:chOff x="3834" y="1710"/>
                <a:chExt cx="180" cy="82"/>
              </a:xfrm>
            </p:grpSpPr>
            <p:sp>
              <p:nvSpPr>
                <p:cNvPr id="673256" name="Freeform 488"/>
                <p:cNvSpPr>
                  <a:spLocks/>
                </p:cNvSpPr>
                <p:nvPr/>
              </p:nvSpPr>
              <p:spPr bwMode="gray">
                <a:xfrm>
                  <a:off x="3840" y="1710"/>
                  <a:ext cx="174" cy="81"/>
                </a:xfrm>
                <a:custGeom>
                  <a:avLst/>
                  <a:gdLst>
                    <a:gd name="T0" fmla="*/ 156 w 174"/>
                    <a:gd name="T1" fmla="*/ 69 h 81"/>
                    <a:gd name="T2" fmla="*/ 159 w 174"/>
                    <a:gd name="T3" fmla="*/ 33 h 81"/>
                    <a:gd name="T4" fmla="*/ 75 w 174"/>
                    <a:gd name="T5" fmla="*/ 0 h 81"/>
                    <a:gd name="T6" fmla="*/ 33 w 174"/>
                    <a:gd name="T7" fmla="*/ 12 h 81"/>
                    <a:gd name="T8" fmla="*/ 27 w 174"/>
                    <a:gd name="T9" fmla="*/ 21 h 81"/>
                    <a:gd name="T10" fmla="*/ 18 w 174"/>
                    <a:gd name="T11" fmla="*/ 24 h 81"/>
                    <a:gd name="T12" fmla="*/ 6 w 174"/>
                    <a:gd name="T13" fmla="*/ 39 h 81"/>
                    <a:gd name="T14" fmla="*/ 3 w 174"/>
                    <a:gd name="T15" fmla="*/ 48 h 81"/>
                    <a:gd name="T16" fmla="*/ 21 w 174"/>
                    <a:gd name="T17" fmla="*/ 42 h 81"/>
                    <a:gd name="T18" fmla="*/ 39 w 174"/>
                    <a:gd name="T19" fmla="*/ 72 h 81"/>
                    <a:gd name="T20" fmla="*/ 51 w 174"/>
                    <a:gd name="T21" fmla="*/ 63 h 81"/>
                    <a:gd name="T22" fmla="*/ 87 w 174"/>
                    <a:gd name="T23" fmla="*/ 27 h 81"/>
                    <a:gd name="T24" fmla="*/ 156 w 174"/>
                    <a:gd name="T25" fmla="*/ 69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4"/>
                    <a:gd name="T40" fmla="*/ 0 h 81"/>
                    <a:gd name="T41" fmla="*/ 174 w 174"/>
                    <a:gd name="T42" fmla="*/ 81 h 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4" h="81">
                      <a:moveTo>
                        <a:pt x="156" y="69"/>
                      </a:moveTo>
                      <a:cubicBezTo>
                        <a:pt x="170" y="64"/>
                        <a:pt x="174" y="42"/>
                        <a:pt x="159" y="33"/>
                      </a:cubicBezTo>
                      <a:cubicBezTo>
                        <a:pt x="141" y="22"/>
                        <a:pt x="96" y="5"/>
                        <a:pt x="75" y="0"/>
                      </a:cubicBezTo>
                      <a:cubicBezTo>
                        <a:pt x="56" y="2"/>
                        <a:pt x="48" y="2"/>
                        <a:pt x="33" y="12"/>
                      </a:cubicBezTo>
                      <a:cubicBezTo>
                        <a:pt x="31" y="15"/>
                        <a:pt x="30" y="19"/>
                        <a:pt x="27" y="21"/>
                      </a:cubicBezTo>
                      <a:cubicBezTo>
                        <a:pt x="25" y="23"/>
                        <a:pt x="20" y="22"/>
                        <a:pt x="18" y="24"/>
                      </a:cubicBezTo>
                      <a:cubicBezTo>
                        <a:pt x="14" y="27"/>
                        <a:pt x="8" y="35"/>
                        <a:pt x="6" y="39"/>
                      </a:cubicBezTo>
                      <a:cubicBezTo>
                        <a:pt x="5" y="42"/>
                        <a:pt x="0" y="47"/>
                        <a:pt x="3" y="48"/>
                      </a:cubicBezTo>
                      <a:cubicBezTo>
                        <a:pt x="9" y="49"/>
                        <a:pt x="21" y="42"/>
                        <a:pt x="21" y="42"/>
                      </a:cubicBezTo>
                      <a:cubicBezTo>
                        <a:pt x="12" y="76"/>
                        <a:pt x="14" y="81"/>
                        <a:pt x="39" y="72"/>
                      </a:cubicBezTo>
                      <a:cubicBezTo>
                        <a:pt x="45" y="63"/>
                        <a:pt x="45" y="51"/>
                        <a:pt x="51" y="63"/>
                      </a:cubicBezTo>
                      <a:cubicBezTo>
                        <a:pt x="58" y="63"/>
                        <a:pt x="60" y="41"/>
                        <a:pt x="87" y="27"/>
                      </a:cubicBezTo>
                      <a:cubicBezTo>
                        <a:pt x="129" y="54"/>
                        <a:pt x="125" y="62"/>
                        <a:pt x="156" y="69"/>
                      </a:cubicBezTo>
                      <a:close/>
                    </a:path>
                  </a:pathLst>
                </a:custGeom>
                <a:solidFill>
                  <a:srgbClr val="E0C19C"/>
                </a:solidFill>
                <a:ln w="12700">
                  <a:noFill/>
                  <a:round/>
                  <a:headEnd/>
                  <a:tailEnd/>
                </a:ln>
              </p:spPr>
              <p:txBody>
                <a:bodyPr lIns="45720" tIns="46800" rIns="45720" bIns="46800" anchor="ctr"/>
                <a:lstStyle/>
                <a:p>
                  <a:endParaRPr lang="en-US"/>
                </a:p>
              </p:txBody>
            </p:sp>
            <p:sp>
              <p:nvSpPr>
                <p:cNvPr id="673257" name="Freeform 489"/>
                <p:cNvSpPr>
                  <a:spLocks/>
                </p:cNvSpPr>
                <p:nvPr/>
              </p:nvSpPr>
              <p:spPr bwMode="gray">
                <a:xfrm>
                  <a:off x="3926" y="1737"/>
                  <a:ext cx="86" cy="43"/>
                </a:xfrm>
                <a:custGeom>
                  <a:avLst/>
                  <a:gdLst>
                    <a:gd name="T0" fmla="*/ 79 w 86"/>
                    <a:gd name="T1" fmla="*/ 14 h 43"/>
                    <a:gd name="T2" fmla="*/ 70 w 86"/>
                    <a:gd name="T3" fmla="*/ 33 h 43"/>
                    <a:gd name="T4" fmla="*/ 46 w 86"/>
                    <a:gd name="T5" fmla="*/ 26 h 43"/>
                    <a:gd name="T6" fmla="*/ 10 w 86"/>
                    <a:gd name="T7" fmla="*/ 5 h 43"/>
                    <a:gd name="T8" fmla="*/ 24 w 86"/>
                    <a:gd name="T9" fmla="*/ 15 h 43"/>
                    <a:gd name="T10" fmla="*/ 63 w 86"/>
                    <a:gd name="T11" fmla="*/ 39 h 43"/>
                    <a:gd name="T12" fmla="*/ 81 w 86"/>
                    <a:gd name="T13" fmla="*/ 35 h 43"/>
                    <a:gd name="T14" fmla="*/ 79 w 86"/>
                    <a:gd name="T15" fmla="*/ 14 h 43"/>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43"/>
                    <a:gd name="T26" fmla="*/ 86 w 8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43">
                      <a:moveTo>
                        <a:pt x="79" y="14"/>
                      </a:moveTo>
                      <a:cubicBezTo>
                        <a:pt x="78" y="24"/>
                        <a:pt x="80" y="31"/>
                        <a:pt x="70" y="33"/>
                      </a:cubicBezTo>
                      <a:cubicBezTo>
                        <a:pt x="60" y="32"/>
                        <a:pt x="55" y="28"/>
                        <a:pt x="46" y="26"/>
                      </a:cubicBezTo>
                      <a:cubicBezTo>
                        <a:pt x="37" y="19"/>
                        <a:pt x="21" y="7"/>
                        <a:pt x="10" y="5"/>
                      </a:cubicBezTo>
                      <a:cubicBezTo>
                        <a:pt x="0" y="0"/>
                        <a:pt x="21" y="13"/>
                        <a:pt x="24" y="15"/>
                      </a:cubicBezTo>
                      <a:cubicBezTo>
                        <a:pt x="35" y="23"/>
                        <a:pt x="50" y="36"/>
                        <a:pt x="63" y="39"/>
                      </a:cubicBezTo>
                      <a:cubicBezTo>
                        <a:pt x="70" y="43"/>
                        <a:pt x="76" y="41"/>
                        <a:pt x="81" y="35"/>
                      </a:cubicBezTo>
                      <a:cubicBezTo>
                        <a:pt x="82" y="29"/>
                        <a:pt x="86" y="18"/>
                        <a:pt x="79" y="14"/>
                      </a:cubicBezTo>
                      <a:close/>
                    </a:path>
                  </a:pathLst>
                </a:custGeom>
                <a:solidFill>
                  <a:srgbClr val="CEA778"/>
                </a:solidFill>
                <a:ln w="12700">
                  <a:noFill/>
                  <a:round/>
                  <a:headEnd/>
                  <a:tailEnd/>
                </a:ln>
              </p:spPr>
              <p:txBody>
                <a:bodyPr lIns="45720" tIns="46800" rIns="45720" bIns="46800" anchor="ctr"/>
                <a:lstStyle/>
                <a:p>
                  <a:endParaRPr lang="en-US"/>
                </a:p>
              </p:txBody>
            </p:sp>
            <p:sp>
              <p:nvSpPr>
                <p:cNvPr id="673258" name="Freeform 490"/>
                <p:cNvSpPr>
                  <a:spLocks/>
                </p:cNvSpPr>
                <p:nvPr/>
              </p:nvSpPr>
              <p:spPr bwMode="gray">
                <a:xfrm>
                  <a:off x="3859" y="1733"/>
                  <a:ext cx="72" cy="59"/>
                </a:xfrm>
                <a:custGeom>
                  <a:avLst/>
                  <a:gdLst>
                    <a:gd name="T0" fmla="*/ 68 w 72"/>
                    <a:gd name="T1" fmla="*/ 3 h 59"/>
                    <a:gd name="T2" fmla="*/ 53 w 72"/>
                    <a:gd name="T3" fmla="*/ 6 h 59"/>
                    <a:gd name="T4" fmla="*/ 31 w 72"/>
                    <a:gd name="T5" fmla="*/ 39 h 59"/>
                    <a:gd name="T6" fmla="*/ 31 w 72"/>
                    <a:gd name="T7" fmla="*/ 21 h 59"/>
                    <a:gd name="T8" fmla="*/ 23 w 72"/>
                    <a:gd name="T9" fmla="*/ 34 h 59"/>
                    <a:gd name="T10" fmla="*/ 16 w 72"/>
                    <a:gd name="T11" fmla="*/ 52 h 59"/>
                    <a:gd name="T12" fmla="*/ 10 w 72"/>
                    <a:gd name="T13" fmla="*/ 51 h 59"/>
                    <a:gd name="T14" fmla="*/ 13 w 72"/>
                    <a:gd name="T15" fmla="*/ 30 h 59"/>
                    <a:gd name="T16" fmla="*/ 2 w 72"/>
                    <a:gd name="T17" fmla="*/ 49 h 59"/>
                    <a:gd name="T18" fmla="*/ 7 w 72"/>
                    <a:gd name="T19" fmla="*/ 52 h 59"/>
                    <a:gd name="T20" fmla="*/ 16 w 72"/>
                    <a:gd name="T21" fmla="*/ 57 h 59"/>
                    <a:gd name="T22" fmla="*/ 25 w 72"/>
                    <a:gd name="T23" fmla="*/ 43 h 59"/>
                    <a:gd name="T24" fmla="*/ 28 w 72"/>
                    <a:gd name="T25" fmla="*/ 39 h 59"/>
                    <a:gd name="T26" fmla="*/ 55 w 72"/>
                    <a:gd name="T27" fmla="*/ 12 h 59"/>
                    <a:gd name="T28" fmla="*/ 68 w 72"/>
                    <a:gd name="T29" fmla="*/ 3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59"/>
                    <a:gd name="T47" fmla="*/ 72 w 72"/>
                    <a:gd name="T48" fmla="*/ 59 h 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59">
                      <a:moveTo>
                        <a:pt x="68" y="3"/>
                      </a:moveTo>
                      <a:cubicBezTo>
                        <a:pt x="62" y="0"/>
                        <a:pt x="59" y="3"/>
                        <a:pt x="53" y="6"/>
                      </a:cubicBezTo>
                      <a:cubicBezTo>
                        <a:pt x="46" y="16"/>
                        <a:pt x="43" y="33"/>
                        <a:pt x="31" y="39"/>
                      </a:cubicBezTo>
                      <a:cubicBezTo>
                        <a:pt x="27" y="28"/>
                        <a:pt x="40" y="15"/>
                        <a:pt x="31" y="21"/>
                      </a:cubicBezTo>
                      <a:cubicBezTo>
                        <a:pt x="29" y="26"/>
                        <a:pt x="26" y="30"/>
                        <a:pt x="23" y="34"/>
                      </a:cubicBezTo>
                      <a:cubicBezTo>
                        <a:pt x="22" y="40"/>
                        <a:pt x="20" y="47"/>
                        <a:pt x="16" y="52"/>
                      </a:cubicBezTo>
                      <a:cubicBezTo>
                        <a:pt x="14" y="52"/>
                        <a:pt x="11" y="53"/>
                        <a:pt x="10" y="51"/>
                      </a:cubicBezTo>
                      <a:cubicBezTo>
                        <a:pt x="6" y="43"/>
                        <a:pt x="23" y="23"/>
                        <a:pt x="13" y="30"/>
                      </a:cubicBezTo>
                      <a:cubicBezTo>
                        <a:pt x="10" y="37"/>
                        <a:pt x="6" y="43"/>
                        <a:pt x="2" y="49"/>
                      </a:cubicBezTo>
                      <a:cubicBezTo>
                        <a:pt x="0" y="59"/>
                        <a:pt x="0" y="51"/>
                        <a:pt x="7" y="52"/>
                      </a:cubicBezTo>
                      <a:cubicBezTo>
                        <a:pt x="10" y="52"/>
                        <a:pt x="13" y="56"/>
                        <a:pt x="16" y="57"/>
                      </a:cubicBezTo>
                      <a:cubicBezTo>
                        <a:pt x="17" y="50"/>
                        <a:pt x="22" y="49"/>
                        <a:pt x="25" y="43"/>
                      </a:cubicBezTo>
                      <a:cubicBezTo>
                        <a:pt x="25" y="41"/>
                        <a:pt x="31" y="24"/>
                        <a:pt x="28" y="39"/>
                      </a:cubicBezTo>
                      <a:cubicBezTo>
                        <a:pt x="46" y="42"/>
                        <a:pt x="45" y="24"/>
                        <a:pt x="55" y="12"/>
                      </a:cubicBezTo>
                      <a:cubicBezTo>
                        <a:pt x="59" y="7"/>
                        <a:pt x="72" y="9"/>
                        <a:pt x="68" y="3"/>
                      </a:cubicBezTo>
                      <a:close/>
                    </a:path>
                  </a:pathLst>
                </a:custGeom>
                <a:solidFill>
                  <a:srgbClr val="CEA778"/>
                </a:solidFill>
                <a:ln w="12700">
                  <a:noFill/>
                  <a:round/>
                  <a:headEnd/>
                  <a:tailEnd/>
                </a:ln>
              </p:spPr>
              <p:txBody>
                <a:bodyPr lIns="45720" tIns="46800" rIns="45720" bIns="46800" anchor="ctr"/>
                <a:lstStyle/>
                <a:p>
                  <a:endParaRPr lang="en-US"/>
                </a:p>
              </p:txBody>
            </p:sp>
            <p:sp>
              <p:nvSpPr>
                <p:cNvPr id="673259" name="Freeform 491"/>
                <p:cNvSpPr>
                  <a:spLocks/>
                </p:cNvSpPr>
                <p:nvPr/>
              </p:nvSpPr>
              <p:spPr bwMode="gray">
                <a:xfrm>
                  <a:off x="3834" y="1728"/>
                  <a:ext cx="39" cy="32"/>
                </a:xfrm>
                <a:custGeom>
                  <a:avLst/>
                  <a:gdLst>
                    <a:gd name="T0" fmla="*/ 39 w 39"/>
                    <a:gd name="T1" fmla="*/ 0 h 32"/>
                    <a:gd name="T2" fmla="*/ 15 w 39"/>
                    <a:gd name="T3" fmla="*/ 30 h 32"/>
                    <a:gd name="T4" fmla="*/ 11 w 39"/>
                    <a:gd name="T5" fmla="*/ 29 h 32"/>
                    <a:gd name="T6" fmla="*/ 27 w 39"/>
                    <a:gd name="T7" fmla="*/ 17 h 32"/>
                    <a:gd name="T8" fmla="*/ 39 w 39"/>
                    <a:gd name="T9" fmla="*/ 0 h 32"/>
                    <a:gd name="T10" fmla="*/ 0 60000 65536"/>
                    <a:gd name="T11" fmla="*/ 0 60000 65536"/>
                    <a:gd name="T12" fmla="*/ 0 60000 65536"/>
                    <a:gd name="T13" fmla="*/ 0 60000 65536"/>
                    <a:gd name="T14" fmla="*/ 0 60000 65536"/>
                    <a:gd name="T15" fmla="*/ 0 w 39"/>
                    <a:gd name="T16" fmla="*/ 0 h 32"/>
                    <a:gd name="T17" fmla="*/ 39 w 39"/>
                    <a:gd name="T18" fmla="*/ 32 h 32"/>
                  </a:gdLst>
                  <a:ahLst/>
                  <a:cxnLst>
                    <a:cxn ang="T10">
                      <a:pos x="T0" y="T1"/>
                    </a:cxn>
                    <a:cxn ang="T11">
                      <a:pos x="T2" y="T3"/>
                    </a:cxn>
                    <a:cxn ang="T12">
                      <a:pos x="T4" y="T5"/>
                    </a:cxn>
                    <a:cxn ang="T13">
                      <a:pos x="T6" y="T7"/>
                    </a:cxn>
                    <a:cxn ang="T14">
                      <a:pos x="T8" y="T9"/>
                    </a:cxn>
                  </a:cxnLst>
                  <a:rect l="T15" t="T16" r="T17" b="T18"/>
                  <a:pathLst>
                    <a:path w="39" h="32">
                      <a:moveTo>
                        <a:pt x="39" y="0"/>
                      </a:moveTo>
                      <a:cubicBezTo>
                        <a:pt x="32" y="11"/>
                        <a:pt x="30" y="27"/>
                        <a:pt x="15" y="30"/>
                      </a:cubicBezTo>
                      <a:cubicBezTo>
                        <a:pt x="12" y="32"/>
                        <a:pt x="0" y="31"/>
                        <a:pt x="11" y="29"/>
                      </a:cubicBezTo>
                      <a:cubicBezTo>
                        <a:pt x="17" y="25"/>
                        <a:pt x="21" y="21"/>
                        <a:pt x="27" y="17"/>
                      </a:cubicBezTo>
                      <a:cubicBezTo>
                        <a:pt x="31" y="11"/>
                        <a:pt x="33" y="4"/>
                        <a:pt x="39" y="0"/>
                      </a:cubicBezTo>
                      <a:close/>
                    </a:path>
                  </a:pathLst>
                </a:custGeom>
                <a:solidFill>
                  <a:srgbClr val="CEA778"/>
                </a:solidFill>
                <a:ln w="12700">
                  <a:noFill/>
                  <a:round/>
                  <a:headEnd/>
                  <a:tailEnd/>
                </a:ln>
              </p:spPr>
              <p:txBody>
                <a:bodyPr lIns="45720" tIns="46800" rIns="45720" bIns="46800" anchor="ctr"/>
                <a:lstStyle/>
                <a:p>
                  <a:endParaRPr lang="en-US"/>
                </a:p>
              </p:txBody>
            </p:sp>
          </p:grpSp>
        </p:grpSp>
      </p:grpSp>
      <p:grpSp>
        <p:nvGrpSpPr>
          <p:cNvPr id="673298" name="Group 492"/>
          <p:cNvGrpSpPr>
            <a:grpSpLocks/>
          </p:cNvGrpSpPr>
          <p:nvPr/>
        </p:nvGrpSpPr>
        <p:grpSpPr bwMode="auto">
          <a:xfrm>
            <a:off x="973138" y="2572619"/>
            <a:ext cx="1098550" cy="415925"/>
            <a:chOff x="1502" y="1470"/>
            <a:chExt cx="816" cy="309"/>
          </a:xfrm>
        </p:grpSpPr>
        <p:sp>
          <p:nvSpPr>
            <p:cNvPr id="673261" name="Oval 493"/>
            <p:cNvSpPr>
              <a:spLocks noChangeArrowheads="1"/>
            </p:cNvSpPr>
            <p:nvPr/>
          </p:nvSpPr>
          <p:spPr bwMode="gray">
            <a:xfrm>
              <a:off x="1502" y="1479"/>
              <a:ext cx="816" cy="300"/>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endParaRPr lang="en-US"/>
            </a:p>
          </p:txBody>
        </p:sp>
        <p:sp>
          <p:nvSpPr>
            <p:cNvPr id="673262" name="Oval 494"/>
            <p:cNvSpPr>
              <a:spLocks noChangeArrowheads="1"/>
            </p:cNvSpPr>
            <p:nvPr/>
          </p:nvSpPr>
          <p:spPr bwMode="gray">
            <a:xfrm>
              <a:off x="1626" y="1482"/>
              <a:ext cx="545" cy="201"/>
            </a:xfrm>
            <a:prstGeom prst="ellipse">
              <a:avLst/>
            </a:prstGeom>
            <a:gradFill rotWithShape="1">
              <a:gsLst>
                <a:gs pos="0">
                  <a:srgbClr val="939393"/>
                </a:gs>
                <a:gs pos="50000">
                  <a:srgbClr val="AFAFAF"/>
                </a:gs>
                <a:gs pos="100000">
                  <a:srgbClr val="939393"/>
                </a:gs>
              </a:gsLst>
              <a:lin ang="0" scaled="1"/>
            </a:gradFill>
            <a:ln w="9525">
              <a:noFill/>
              <a:round/>
              <a:headEnd/>
              <a:tailEnd/>
            </a:ln>
          </p:spPr>
          <p:txBody>
            <a:bodyPr wrap="none" anchor="ctr"/>
            <a:lstStyle/>
            <a:p>
              <a:endParaRPr lang="en-US"/>
            </a:p>
          </p:txBody>
        </p:sp>
        <p:sp>
          <p:nvSpPr>
            <p:cNvPr id="673263" name="Oval 495"/>
            <p:cNvSpPr>
              <a:spLocks noChangeArrowheads="1"/>
            </p:cNvSpPr>
            <p:nvPr/>
          </p:nvSpPr>
          <p:spPr bwMode="gray">
            <a:xfrm>
              <a:off x="1626" y="1470"/>
              <a:ext cx="545" cy="200"/>
            </a:xfrm>
            <a:prstGeom prst="ellipse">
              <a:avLst/>
            </a:prstGeom>
            <a:gradFill rotWithShape="1">
              <a:gsLst>
                <a:gs pos="0">
                  <a:srgbClr val="C0C0C0"/>
                </a:gs>
                <a:gs pos="50000">
                  <a:srgbClr val="D8D8D8"/>
                </a:gs>
                <a:gs pos="100000">
                  <a:srgbClr val="C0C0C0"/>
                </a:gs>
              </a:gsLst>
              <a:lin ang="18900000" scaled="1"/>
            </a:gradFill>
            <a:ln w="9525">
              <a:noFill/>
              <a:round/>
              <a:headEnd/>
              <a:tailEnd/>
            </a:ln>
          </p:spPr>
          <p:txBody>
            <a:bodyPr wrap="none" anchor="ctr"/>
            <a:lstStyle/>
            <a:p>
              <a:endParaRPr lang="en-US"/>
            </a:p>
          </p:txBody>
        </p:sp>
      </p:grpSp>
      <p:sp>
        <p:nvSpPr>
          <p:cNvPr id="673264" name="Rectangle 496"/>
          <p:cNvSpPr>
            <a:spLocks noChangeArrowheads="1"/>
          </p:cNvSpPr>
          <p:nvPr/>
        </p:nvSpPr>
        <p:spPr bwMode="gray">
          <a:xfrm>
            <a:off x="976313" y="2709144"/>
            <a:ext cx="1081087" cy="144462"/>
          </a:xfrm>
          <a:prstGeom prst="rect">
            <a:avLst/>
          </a:prstGeom>
          <a:noFill/>
          <a:ln w="12700" algn="ctr">
            <a:noFill/>
            <a:miter lim="800000"/>
            <a:headEnd/>
            <a:tailEnd/>
          </a:ln>
        </p:spPr>
        <p:txBody>
          <a:bodyPr wrap="none" lIns="45720" tIns="0" rIns="45720" bIns="109728" anchor="ctr"/>
          <a:lstStyle/>
          <a:p>
            <a:pPr algn="ctr" eaLnBrk="1" hangingPunct="1">
              <a:lnSpc>
                <a:spcPct val="85000"/>
              </a:lnSpc>
            </a:pPr>
            <a:r>
              <a:rPr lang="en-US" sz="1200" b="1" baseline="-25000"/>
              <a:t>Plant Manager</a:t>
            </a:r>
          </a:p>
        </p:txBody>
      </p:sp>
      <p:sp>
        <p:nvSpPr>
          <p:cNvPr id="129521" name="Freeform 497"/>
          <p:cNvSpPr>
            <a:spLocks/>
          </p:cNvSpPr>
          <p:nvPr/>
        </p:nvSpPr>
        <p:spPr bwMode="gray">
          <a:xfrm>
            <a:off x="1676400" y="2256706"/>
            <a:ext cx="635000" cy="495300"/>
          </a:xfrm>
          <a:custGeom>
            <a:avLst/>
            <a:gdLst>
              <a:gd name="T0" fmla="*/ 0 w 400"/>
              <a:gd name="T1" fmla="*/ 493950630 h 312"/>
              <a:gd name="T2" fmla="*/ 50403122 w 400"/>
              <a:gd name="T3" fmla="*/ 786288641 h 312"/>
              <a:gd name="T4" fmla="*/ 342741245 w 400"/>
              <a:gd name="T5" fmla="*/ 776208020 h 312"/>
              <a:gd name="T6" fmla="*/ 241935025 w 400"/>
              <a:gd name="T7" fmla="*/ 695563051 h 312"/>
              <a:gd name="T8" fmla="*/ 473789429 w 400"/>
              <a:gd name="T9" fmla="*/ 433466904 h 312"/>
              <a:gd name="T10" fmla="*/ 887095126 w 400"/>
              <a:gd name="T11" fmla="*/ 191531850 h 312"/>
              <a:gd name="T12" fmla="*/ 997981967 w 400"/>
              <a:gd name="T13" fmla="*/ 252015626 h 312"/>
              <a:gd name="T14" fmla="*/ 1008062589 w 400"/>
              <a:gd name="T15" fmla="*/ 50403118 h 312"/>
              <a:gd name="T16" fmla="*/ 655240623 w 400"/>
              <a:gd name="T17" fmla="*/ 0 h 312"/>
              <a:gd name="T18" fmla="*/ 735885599 w 400"/>
              <a:gd name="T19" fmla="*/ 60483751 h 312"/>
              <a:gd name="T20" fmla="*/ 352821867 w 400"/>
              <a:gd name="T21" fmla="*/ 282257489 h 312"/>
              <a:gd name="T22" fmla="*/ 80645000 w 400"/>
              <a:gd name="T23" fmla="*/ 564514978 h 312"/>
              <a:gd name="T24" fmla="*/ 0 w 400"/>
              <a:gd name="T25" fmla="*/ 493950630 h 3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0"/>
              <a:gd name="T40" fmla="*/ 0 h 312"/>
              <a:gd name="T41" fmla="*/ 400 w 400"/>
              <a:gd name="T42" fmla="*/ 312 h 3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0" h="312">
                <a:moveTo>
                  <a:pt x="0" y="196"/>
                </a:moveTo>
                <a:lnTo>
                  <a:pt x="20" y="312"/>
                </a:lnTo>
                <a:lnTo>
                  <a:pt x="136" y="308"/>
                </a:lnTo>
                <a:cubicBezTo>
                  <a:pt x="119" y="300"/>
                  <a:pt x="108" y="280"/>
                  <a:pt x="96" y="276"/>
                </a:cubicBezTo>
                <a:cubicBezTo>
                  <a:pt x="100" y="257"/>
                  <a:pt x="154" y="199"/>
                  <a:pt x="188" y="172"/>
                </a:cubicBezTo>
                <a:cubicBezTo>
                  <a:pt x="223" y="137"/>
                  <a:pt x="317" y="85"/>
                  <a:pt x="352" y="76"/>
                </a:cubicBezTo>
                <a:lnTo>
                  <a:pt x="396" y="100"/>
                </a:lnTo>
                <a:lnTo>
                  <a:pt x="400" y="20"/>
                </a:lnTo>
                <a:lnTo>
                  <a:pt x="260" y="0"/>
                </a:lnTo>
                <a:cubicBezTo>
                  <a:pt x="272" y="7"/>
                  <a:pt x="272" y="4"/>
                  <a:pt x="292" y="24"/>
                </a:cubicBezTo>
                <a:cubicBezTo>
                  <a:pt x="278" y="37"/>
                  <a:pt x="208" y="56"/>
                  <a:pt x="140" y="112"/>
                </a:cubicBezTo>
                <a:cubicBezTo>
                  <a:pt x="84" y="156"/>
                  <a:pt x="55" y="208"/>
                  <a:pt x="32" y="224"/>
                </a:cubicBezTo>
                <a:lnTo>
                  <a:pt x="0" y="196"/>
                </a:lnTo>
                <a:close/>
              </a:path>
            </a:pathLst>
          </a:custGeom>
          <a:solidFill>
            <a:srgbClr val="338AFF">
              <a:alpha val="50195"/>
            </a:srgbClr>
          </a:solidFill>
          <a:ln w="12700">
            <a:solidFill>
              <a:srgbClr val="0056C8"/>
            </a:solidFill>
            <a:prstDash val="dash"/>
            <a:round/>
            <a:headEnd/>
            <a:tailEnd/>
          </a:ln>
        </p:spPr>
        <p:txBody>
          <a:bodyPr lIns="45720" tIns="46800" rIns="45720" bIns="46800" anchor="ctr"/>
          <a:lstStyle/>
          <a:p>
            <a:endParaRPr lang="en-US"/>
          </a:p>
        </p:txBody>
      </p:sp>
      <p:grpSp>
        <p:nvGrpSpPr>
          <p:cNvPr id="673299" name="Group 498"/>
          <p:cNvGrpSpPr>
            <a:grpSpLocks/>
          </p:cNvGrpSpPr>
          <p:nvPr/>
        </p:nvGrpSpPr>
        <p:grpSpPr bwMode="auto">
          <a:xfrm>
            <a:off x="1368425" y="2209081"/>
            <a:ext cx="284163" cy="527050"/>
            <a:chOff x="942" y="1779"/>
            <a:chExt cx="179" cy="332"/>
          </a:xfrm>
        </p:grpSpPr>
        <p:sp>
          <p:nvSpPr>
            <p:cNvPr id="673267" name="Freeform 499"/>
            <p:cNvSpPr>
              <a:spLocks/>
            </p:cNvSpPr>
            <p:nvPr/>
          </p:nvSpPr>
          <p:spPr bwMode="gray">
            <a:xfrm>
              <a:off x="943" y="2054"/>
              <a:ext cx="178" cy="57"/>
            </a:xfrm>
            <a:custGeom>
              <a:avLst/>
              <a:gdLst>
                <a:gd name="T0" fmla="*/ 82 w 285"/>
                <a:gd name="T1" fmla="*/ 6 h 90"/>
                <a:gd name="T2" fmla="*/ 31 w 285"/>
                <a:gd name="T3" fmla="*/ 6 h 90"/>
                <a:gd name="T4" fmla="*/ 14 w 285"/>
                <a:gd name="T5" fmla="*/ 11 h 90"/>
                <a:gd name="T6" fmla="*/ 4 w 285"/>
                <a:gd name="T7" fmla="*/ 22 h 90"/>
                <a:gd name="T8" fmla="*/ 31 w 285"/>
                <a:gd name="T9" fmla="*/ 31 h 90"/>
                <a:gd name="T10" fmla="*/ 94 w 285"/>
                <a:gd name="T11" fmla="*/ 32 h 90"/>
                <a:gd name="T12" fmla="*/ 111 w 285"/>
                <a:gd name="T13" fmla="*/ 19 h 90"/>
                <a:gd name="T14" fmla="*/ 82 w 285"/>
                <a:gd name="T15" fmla="*/ 6 h 90"/>
                <a:gd name="T16" fmla="*/ 0 60000 65536"/>
                <a:gd name="T17" fmla="*/ 0 60000 65536"/>
                <a:gd name="T18" fmla="*/ 0 60000 65536"/>
                <a:gd name="T19" fmla="*/ 0 60000 65536"/>
                <a:gd name="T20" fmla="*/ 0 60000 65536"/>
                <a:gd name="T21" fmla="*/ 0 60000 65536"/>
                <a:gd name="T22" fmla="*/ 0 60000 65536"/>
                <a:gd name="T23" fmla="*/ 0 60000 65536"/>
                <a:gd name="T24" fmla="*/ 0 w 285"/>
                <a:gd name="T25" fmla="*/ 0 h 90"/>
                <a:gd name="T26" fmla="*/ 285 w 285"/>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5" h="90">
                  <a:moveTo>
                    <a:pt x="211" y="16"/>
                  </a:moveTo>
                  <a:cubicBezTo>
                    <a:pt x="147" y="15"/>
                    <a:pt x="162" y="4"/>
                    <a:pt x="80" y="16"/>
                  </a:cubicBezTo>
                  <a:cubicBezTo>
                    <a:pt x="65" y="18"/>
                    <a:pt x="36" y="29"/>
                    <a:pt x="36" y="29"/>
                  </a:cubicBezTo>
                  <a:cubicBezTo>
                    <a:pt x="35" y="30"/>
                    <a:pt x="0" y="45"/>
                    <a:pt x="9" y="56"/>
                  </a:cubicBezTo>
                  <a:cubicBezTo>
                    <a:pt x="24" y="75"/>
                    <a:pt x="55" y="70"/>
                    <a:pt x="78" y="77"/>
                  </a:cubicBezTo>
                  <a:cubicBezTo>
                    <a:pt x="169" y="65"/>
                    <a:pt x="189" y="90"/>
                    <a:pt x="241" y="81"/>
                  </a:cubicBezTo>
                  <a:cubicBezTo>
                    <a:pt x="258" y="78"/>
                    <a:pt x="275" y="60"/>
                    <a:pt x="285" y="47"/>
                  </a:cubicBezTo>
                  <a:cubicBezTo>
                    <a:pt x="250" y="0"/>
                    <a:pt x="256" y="35"/>
                    <a:pt x="211" y="16"/>
                  </a:cubicBezTo>
                  <a:close/>
                </a:path>
              </a:pathLst>
            </a:custGeom>
            <a:gradFill rotWithShape="1">
              <a:gsLst>
                <a:gs pos="0">
                  <a:schemeClr val="folHlink">
                    <a:alpha val="20000"/>
                  </a:schemeClr>
                </a:gs>
                <a:gs pos="100000">
                  <a:schemeClr val="bg2">
                    <a:alpha val="29999"/>
                  </a:schemeClr>
                </a:gs>
              </a:gsLst>
              <a:lin ang="5400000" scaled="1"/>
            </a:gradFill>
            <a:ln w="12700">
              <a:noFill/>
              <a:round/>
              <a:headEnd/>
              <a:tailEnd/>
            </a:ln>
          </p:spPr>
          <p:txBody>
            <a:bodyPr lIns="45720" tIns="46800" rIns="45720" bIns="46800" anchor="ctr"/>
            <a:lstStyle/>
            <a:p>
              <a:endParaRPr lang="en-US"/>
            </a:p>
          </p:txBody>
        </p:sp>
        <p:sp>
          <p:nvSpPr>
            <p:cNvPr id="673268" name="Freeform 500"/>
            <p:cNvSpPr>
              <a:spLocks/>
            </p:cNvSpPr>
            <p:nvPr/>
          </p:nvSpPr>
          <p:spPr bwMode="gray">
            <a:xfrm>
              <a:off x="971" y="2064"/>
              <a:ext cx="37" cy="25"/>
            </a:xfrm>
            <a:custGeom>
              <a:avLst/>
              <a:gdLst>
                <a:gd name="T0" fmla="*/ 15 w 48"/>
                <a:gd name="T1" fmla="*/ 2 h 32"/>
                <a:gd name="T2" fmla="*/ 4 w 48"/>
                <a:gd name="T3" fmla="*/ 10 h 32"/>
                <a:gd name="T4" fmla="*/ 7 w 48"/>
                <a:gd name="T5" fmla="*/ 20 h 32"/>
                <a:gd name="T6" fmla="*/ 22 w 48"/>
                <a:gd name="T7" fmla="*/ 11 h 32"/>
                <a:gd name="T8" fmla="*/ 21 w 48"/>
                <a:gd name="T9" fmla="*/ 0 h 32"/>
                <a:gd name="T10" fmla="*/ 15 w 48"/>
                <a:gd name="T11" fmla="*/ 2 h 32"/>
                <a:gd name="T12" fmla="*/ 0 60000 65536"/>
                <a:gd name="T13" fmla="*/ 0 60000 65536"/>
                <a:gd name="T14" fmla="*/ 0 60000 65536"/>
                <a:gd name="T15" fmla="*/ 0 60000 65536"/>
                <a:gd name="T16" fmla="*/ 0 60000 65536"/>
                <a:gd name="T17" fmla="*/ 0 60000 65536"/>
                <a:gd name="T18" fmla="*/ 0 w 48"/>
                <a:gd name="T19" fmla="*/ 0 h 32"/>
                <a:gd name="T20" fmla="*/ 48 w 48"/>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8" h="32">
                  <a:moveTo>
                    <a:pt x="24" y="2"/>
                  </a:moveTo>
                  <a:cubicBezTo>
                    <a:pt x="20" y="9"/>
                    <a:pt x="13" y="13"/>
                    <a:pt x="6" y="17"/>
                  </a:cubicBezTo>
                  <a:cubicBezTo>
                    <a:pt x="0" y="26"/>
                    <a:pt x="1" y="30"/>
                    <a:pt x="12" y="32"/>
                  </a:cubicBezTo>
                  <a:cubicBezTo>
                    <a:pt x="26" y="30"/>
                    <a:pt x="29" y="21"/>
                    <a:pt x="38" y="18"/>
                  </a:cubicBezTo>
                  <a:cubicBezTo>
                    <a:pt x="45" y="9"/>
                    <a:pt x="48" y="6"/>
                    <a:pt x="35" y="0"/>
                  </a:cubicBezTo>
                  <a:cubicBezTo>
                    <a:pt x="17" y="3"/>
                    <a:pt x="19" y="10"/>
                    <a:pt x="24" y="2"/>
                  </a:cubicBezTo>
                  <a:close/>
                </a:path>
              </a:pathLst>
            </a:custGeom>
            <a:solidFill>
              <a:srgbClr val="000000"/>
            </a:solidFill>
            <a:ln w="12700">
              <a:solidFill>
                <a:schemeClr val="tx1"/>
              </a:solidFill>
              <a:round/>
              <a:headEnd/>
              <a:tailEnd/>
            </a:ln>
          </p:spPr>
          <p:txBody>
            <a:bodyPr lIns="45720" tIns="46800" rIns="45720" bIns="46800" anchor="ctr"/>
            <a:lstStyle/>
            <a:p>
              <a:endParaRPr lang="en-US"/>
            </a:p>
          </p:txBody>
        </p:sp>
        <p:sp>
          <p:nvSpPr>
            <p:cNvPr id="673269" name="Freeform 501"/>
            <p:cNvSpPr>
              <a:spLocks/>
            </p:cNvSpPr>
            <p:nvPr/>
          </p:nvSpPr>
          <p:spPr bwMode="gray">
            <a:xfrm>
              <a:off x="1050" y="2066"/>
              <a:ext cx="36" cy="32"/>
            </a:xfrm>
            <a:custGeom>
              <a:avLst/>
              <a:gdLst>
                <a:gd name="T0" fmla="*/ 5 w 47"/>
                <a:gd name="T1" fmla="*/ 3 h 42"/>
                <a:gd name="T2" fmla="*/ 18 w 47"/>
                <a:gd name="T3" fmla="*/ 2 h 42"/>
                <a:gd name="T4" fmla="*/ 26 w 47"/>
                <a:gd name="T5" fmla="*/ 11 h 42"/>
                <a:gd name="T6" fmla="*/ 5 w 47"/>
                <a:gd name="T7" fmla="*/ 11 h 42"/>
                <a:gd name="T8" fmla="*/ 0 w 47"/>
                <a:gd name="T9" fmla="*/ 5 h 42"/>
                <a:gd name="T10" fmla="*/ 5 w 47"/>
                <a:gd name="T11" fmla="*/ 3 h 42"/>
                <a:gd name="T12" fmla="*/ 0 60000 65536"/>
                <a:gd name="T13" fmla="*/ 0 60000 65536"/>
                <a:gd name="T14" fmla="*/ 0 60000 65536"/>
                <a:gd name="T15" fmla="*/ 0 60000 65536"/>
                <a:gd name="T16" fmla="*/ 0 60000 65536"/>
                <a:gd name="T17" fmla="*/ 0 60000 65536"/>
                <a:gd name="T18" fmla="*/ 0 w 47"/>
                <a:gd name="T19" fmla="*/ 0 h 42"/>
                <a:gd name="T20" fmla="*/ 47 w 47"/>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7" h="42">
                  <a:moveTo>
                    <a:pt x="9" y="5"/>
                  </a:moveTo>
                  <a:cubicBezTo>
                    <a:pt x="26" y="1"/>
                    <a:pt x="16" y="0"/>
                    <a:pt x="30" y="2"/>
                  </a:cubicBezTo>
                  <a:cubicBezTo>
                    <a:pt x="36" y="5"/>
                    <a:pt x="41" y="12"/>
                    <a:pt x="44" y="18"/>
                  </a:cubicBezTo>
                  <a:cubicBezTo>
                    <a:pt x="47" y="26"/>
                    <a:pt x="36" y="42"/>
                    <a:pt x="9" y="20"/>
                  </a:cubicBezTo>
                  <a:cubicBezTo>
                    <a:pt x="4" y="17"/>
                    <a:pt x="2" y="15"/>
                    <a:pt x="0" y="9"/>
                  </a:cubicBezTo>
                  <a:cubicBezTo>
                    <a:pt x="2" y="8"/>
                    <a:pt x="14" y="5"/>
                    <a:pt x="9" y="5"/>
                  </a:cubicBezTo>
                  <a:close/>
                </a:path>
              </a:pathLst>
            </a:custGeom>
            <a:solidFill>
              <a:srgbClr val="000000"/>
            </a:solidFill>
            <a:ln w="12700">
              <a:noFill/>
              <a:round/>
              <a:headEnd/>
              <a:tailEnd/>
            </a:ln>
          </p:spPr>
          <p:txBody>
            <a:bodyPr lIns="45720" tIns="46800" rIns="45720" bIns="46800" anchor="ctr"/>
            <a:lstStyle/>
            <a:p>
              <a:endParaRPr lang="en-US"/>
            </a:p>
          </p:txBody>
        </p:sp>
        <p:sp>
          <p:nvSpPr>
            <p:cNvPr id="673270" name="Freeform 502"/>
            <p:cNvSpPr>
              <a:spLocks/>
            </p:cNvSpPr>
            <p:nvPr/>
          </p:nvSpPr>
          <p:spPr bwMode="gray">
            <a:xfrm>
              <a:off x="980" y="1915"/>
              <a:ext cx="100" cy="163"/>
            </a:xfrm>
            <a:custGeom>
              <a:avLst/>
              <a:gdLst>
                <a:gd name="T0" fmla="*/ 50 w 131"/>
                <a:gd name="T1" fmla="*/ 3 h 212"/>
                <a:gd name="T2" fmla="*/ 31 w 131"/>
                <a:gd name="T3" fmla="*/ 6 h 212"/>
                <a:gd name="T4" fmla="*/ 16 w 131"/>
                <a:gd name="T5" fmla="*/ 8 h 212"/>
                <a:gd name="T6" fmla="*/ 12 w 131"/>
                <a:gd name="T7" fmla="*/ 21 h 212"/>
                <a:gd name="T8" fmla="*/ 5 w 131"/>
                <a:gd name="T9" fmla="*/ 70 h 212"/>
                <a:gd name="T10" fmla="*/ 0 w 131"/>
                <a:gd name="T11" fmla="*/ 116 h 212"/>
                <a:gd name="T12" fmla="*/ 11 w 131"/>
                <a:gd name="T13" fmla="*/ 121 h 212"/>
                <a:gd name="T14" fmla="*/ 19 w 131"/>
                <a:gd name="T15" fmla="*/ 124 h 212"/>
                <a:gd name="T16" fmla="*/ 24 w 131"/>
                <a:gd name="T17" fmla="*/ 116 h 212"/>
                <a:gd name="T18" fmla="*/ 38 w 131"/>
                <a:gd name="T19" fmla="*/ 50 h 212"/>
                <a:gd name="T20" fmla="*/ 47 w 131"/>
                <a:gd name="T21" fmla="*/ 111 h 212"/>
                <a:gd name="T22" fmla="*/ 52 w 131"/>
                <a:gd name="T23" fmla="*/ 125 h 212"/>
                <a:gd name="T24" fmla="*/ 61 w 131"/>
                <a:gd name="T25" fmla="*/ 121 h 212"/>
                <a:gd name="T26" fmla="*/ 73 w 131"/>
                <a:gd name="T27" fmla="*/ 120 h 212"/>
                <a:gd name="T28" fmla="*/ 70 w 131"/>
                <a:gd name="T29" fmla="*/ 111 h 212"/>
                <a:gd name="T30" fmla="*/ 68 w 131"/>
                <a:gd name="T31" fmla="*/ 72 h 212"/>
                <a:gd name="T32" fmla="*/ 61 w 131"/>
                <a:gd name="T33" fmla="*/ 25 h 212"/>
                <a:gd name="T34" fmla="*/ 57 w 131"/>
                <a:gd name="T35" fmla="*/ 6 h 212"/>
                <a:gd name="T36" fmla="*/ 50 w 131"/>
                <a:gd name="T37" fmla="*/ 3 h 2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1"/>
                <a:gd name="T58" fmla="*/ 0 h 212"/>
                <a:gd name="T59" fmla="*/ 131 w 131"/>
                <a:gd name="T60" fmla="*/ 212 h 2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1" h="212">
                  <a:moveTo>
                    <a:pt x="86" y="5"/>
                  </a:moveTo>
                  <a:cubicBezTo>
                    <a:pt x="67" y="7"/>
                    <a:pt x="73" y="13"/>
                    <a:pt x="54" y="10"/>
                  </a:cubicBezTo>
                  <a:cubicBezTo>
                    <a:pt x="48" y="6"/>
                    <a:pt x="32" y="4"/>
                    <a:pt x="27" y="13"/>
                  </a:cubicBezTo>
                  <a:cubicBezTo>
                    <a:pt x="26" y="20"/>
                    <a:pt x="24" y="28"/>
                    <a:pt x="21" y="35"/>
                  </a:cubicBezTo>
                  <a:cubicBezTo>
                    <a:pt x="18" y="54"/>
                    <a:pt x="12" y="92"/>
                    <a:pt x="9" y="119"/>
                  </a:cubicBezTo>
                  <a:cubicBezTo>
                    <a:pt x="7" y="142"/>
                    <a:pt x="2" y="174"/>
                    <a:pt x="0" y="197"/>
                  </a:cubicBezTo>
                  <a:cubicBezTo>
                    <a:pt x="3" y="205"/>
                    <a:pt x="12" y="204"/>
                    <a:pt x="20" y="206"/>
                  </a:cubicBezTo>
                  <a:cubicBezTo>
                    <a:pt x="25" y="210"/>
                    <a:pt x="27" y="212"/>
                    <a:pt x="33" y="209"/>
                  </a:cubicBezTo>
                  <a:cubicBezTo>
                    <a:pt x="36" y="205"/>
                    <a:pt x="39" y="200"/>
                    <a:pt x="42" y="196"/>
                  </a:cubicBezTo>
                  <a:cubicBezTo>
                    <a:pt x="47" y="175"/>
                    <a:pt x="59" y="86"/>
                    <a:pt x="65" y="85"/>
                  </a:cubicBezTo>
                  <a:cubicBezTo>
                    <a:pt x="69" y="94"/>
                    <a:pt x="76" y="166"/>
                    <a:pt x="80" y="187"/>
                  </a:cubicBezTo>
                  <a:cubicBezTo>
                    <a:pt x="81" y="195"/>
                    <a:pt x="80" y="210"/>
                    <a:pt x="89" y="212"/>
                  </a:cubicBezTo>
                  <a:cubicBezTo>
                    <a:pt x="94" y="211"/>
                    <a:pt x="100" y="207"/>
                    <a:pt x="105" y="206"/>
                  </a:cubicBezTo>
                  <a:cubicBezTo>
                    <a:pt x="111" y="202"/>
                    <a:pt x="118" y="202"/>
                    <a:pt x="125" y="203"/>
                  </a:cubicBezTo>
                  <a:cubicBezTo>
                    <a:pt x="131" y="199"/>
                    <a:pt x="123" y="193"/>
                    <a:pt x="120" y="187"/>
                  </a:cubicBezTo>
                  <a:cubicBezTo>
                    <a:pt x="117" y="171"/>
                    <a:pt x="121" y="138"/>
                    <a:pt x="116" y="122"/>
                  </a:cubicBezTo>
                  <a:cubicBezTo>
                    <a:pt x="113" y="99"/>
                    <a:pt x="114" y="78"/>
                    <a:pt x="105" y="43"/>
                  </a:cubicBezTo>
                  <a:cubicBezTo>
                    <a:pt x="103" y="31"/>
                    <a:pt x="100" y="23"/>
                    <a:pt x="98" y="11"/>
                  </a:cubicBezTo>
                  <a:cubicBezTo>
                    <a:pt x="92" y="15"/>
                    <a:pt x="88" y="0"/>
                    <a:pt x="86" y="5"/>
                  </a:cubicBezTo>
                  <a:close/>
                </a:path>
              </a:pathLst>
            </a:custGeom>
            <a:solidFill>
              <a:srgbClr val="B0A26E"/>
            </a:solidFill>
            <a:ln w="12700">
              <a:noFill/>
              <a:round/>
              <a:headEnd/>
              <a:tailEnd/>
            </a:ln>
          </p:spPr>
          <p:txBody>
            <a:bodyPr lIns="45720" tIns="46800" rIns="45720" bIns="46800" anchor="ctr"/>
            <a:lstStyle/>
            <a:p>
              <a:endParaRPr lang="en-US"/>
            </a:p>
          </p:txBody>
        </p:sp>
        <p:sp>
          <p:nvSpPr>
            <p:cNvPr id="673271" name="Freeform 503"/>
            <p:cNvSpPr>
              <a:spLocks/>
            </p:cNvSpPr>
            <p:nvPr/>
          </p:nvSpPr>
          <p:spPr bwMode="gray">
            <a:xfrm>
              <a:off x="942" y="1823"/>
              <a:ext cx="166" cy="106"/>
            </a:xfrm>
            <a:custGeom>
              <a:avLst/>
              <a:gdLst>
                <a:gd name="T0" fmla="*/ 74 w 218"/>
                <a:gd name="T1" fmla="*/ 7 h 140"/>
                <a:gd name="T2" fmla="*/ 62 w 218"/>
                <a:gd name="T3" fmla="*/ 2 h 140"/>
                <a:gd name="T4" fmla="*/ 46 w 218"/>
                <a:gd name="T5" fmla="*/ 8 h 140"/>
                <a:gd name="T6" fmla="*/ 33 w 218"/>
                <a:gd name="T7" fmla="*/ 6 h 140"/>
                <a:gd name="T8" fmla="*/ 17 w 218"/>
                <a:gd name="T9" fmla="*/ 16 h 140"/>
                <a:gd name="T10" fmla="*/ 13 w 218"/>
                <a:gd name="T11" fmla="*/ 21 h 140"/>
                <a:gd name="T12" fmla="*/ 2 w 218"/>
                <a:gd name="T13" fmla="*/ 30 h 140"/>
                <a:gd name="T14" fmla="*/ 9 w 218"/>
                <a:gd name="T15" fmla="*/ 44 h 140"/>
                <a:gd name="T16" fmla="*/ 21 w 218"/>
                <a:gd name="T17" fmla="*/ 42 h 140"/>
                <a:gd name="T18" fmla="*/ 35 w 218"/>
                <a:gd name="T19" fmla="*/ 34 h 140"/>
                <a:gd name="T20" fmla="*/ 44 w 218"/>
                <a:gd name="T21" fmla="*/ 34 h 140"/>
                <a:gd name="T22" fmla="*/ 43 w 218"/>
                <a:gd name="T23" fmla="*/ 67 h 140"/>
                <a:gd name="T24" fmla="*/ 48 w 218"/>
                <a:gd name="T25" fmla="*/ 74 h 140"/>
                <a:gd name="T26" fmla="*/ 63 w 218"/>
                <a:gd name="T27" fmla="*/ 79 h 140"/>
                <a:gd name="T28" fmla="*/ 83 w 218"/>
                <a:gd name="T29" fmla="*/ 78 h 140"/>
                <a:gd name="T30" fmla="*/ 86 w 218"/>
                <a:gd name="T31" fmla="*/ 76 h 140"/>
                <a:gd name="T32" fmla="*/ 91 w 218"/>
                <a:gd name="T33" fmla="*/ 73 h 140"/>
                <a:gd name="T34" fmla="*/ 93 w 218"/>
                <a:gd name="T35" fmla="*/ 51 h 140"/>
                <a:gd name="T36" fmla="*/ 98 w 218"/>
                <a:gd name="T37" fmla="*/ 48 h 140"/>
                <a:gd name="T38" fmla="*/ 101 w 218"/>
                <a:gd name="T39" fmla="*/ 58 h 140"/>
                <a:gd name="T40" fmla="*/ 104 w 218"/>
                <a:gd name="T41" fmla="*/ 67 h 140"/>
                <a:gd name="T42" fmla="*/ 106 w 218"/>
                <a:gd name="T43" fmla="*/ 70 h 140"/>
                <a:gd name="T44" fmla="*/ 116 w 218"/>
                <a:gd name="T45" fmla="*/ 67 h 140"/>
                <a:gd name="T46" fmla="*/ 123 w 218"/>
                <a:gd name="T47" fmla="*/ 64 h 140"/>
                <a:gd name="T48" fmla="*/ 126 w 218"/>
                <a:gd name="T49" fmla="*/ 53 h 140"/>
                <a:gd name="T50" fmla="*/ 121 w 218"/>
                <a:gd name="T51" fmla="*/ 40 h 140"/>
                <a:gd name="T52" fmla="*/ 107 w 218"/>
                <a:gd name="T53" fmla="*/ 28 h 140"/>
                <a:gd name="T54" fmla="*/ 91 w 218"/>
                <a:gd name="T55" fmla="*/ 15 h 140"/>
                <a:gd name="T56" fmla="*/ 74 w 218"/>
                <a:gd name="T57" fmla="*/ 7 h 1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8"/>
                <a:gd name="T88" fmla="*/ 0 h 140"/>
                <a:gd name="T89" fmla="*/ 218 w 218"/>
                <a:gd name="T90" fmla="*/ 140 h 1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8" h="140">
                  <a:moveTo>
                    <a:pt x="128" y="12"/>
                  </a:moveTo>
                  <a:cubicBezTo>
                    <a:pt x="121" y="0"/>
                    <a:pt x="120" y="2"/>
                    <a:pt x="107" y="4"/>
                  </a:cubicBezTo>
                  <a:cubicBezTo>
                    <a:pt x="101" y="8"/>
                    <a:pt x="98" y="18"/>
                    <a:pt x="80" y="13"/>
                  </a:cubicBezTo>
                  <a:cubicBezTo>
                    <a:pt x="70" y="18"/>
                    <a:pt x="67" y="8"/>
                    <a:pt x="56" y="10"/>
                  </a:cubicBezTo>
                  <a:cubicBezTo>
                    <a:pt x="51" y="16"/>
                    <a:pt x="36" y="27"/>
                    <a:pt x="29" y="28"/>
                  </a:cubicBezTo>
                  <a:cubicBezTo>
                    <a:pt x="28" y="34"/>
                    <a:pt x="29" y="41"/>
                    <a:pt x="22" y="37"/>
                  </a:cubicBezTo>
                  <a:cubicBezTo>
                    <a:pt x="14" y="40"/>
                    <a:pt x="10" y="47"/>
                    <a:pt x="2" y="51"/>
                  </a:cubicBezTo>
                  <a:cubicBezTo>
                    <a:pt x="7" y="65"/>
                    <a:pt x="0" y="73"/>
                    <a:pt x="16" y="76"/>
                  </a:cubicBezTo>
                  <a:cubicBezTo>
                    <a:pt x="23" y="75"/>
                    <a:pt x="30" y="73"/>
                    <a:pt x="37" y="72"/>
                  </a:cubicBezTo>
                  <a:cubicBezTo>
                    <a:pt x="45" y="68"/>
                    <a:pt x="52" y="62"/>
                    <a:pt x="61" y="60"/>
                  </a:cubicBezTo>
                  <a:cubicBezTo>
                    <a:pt x="67" y="56"/>
                    <a:pt x="69" y="58"/>
                    <a:pt x="76" y="60"/>
                  </a:cubicBezTo>
                  <a:cubicBezTo>
                    <a:pt x="79" y="77"/>
                    <a:pt x="82" y="102"/>
                    <a:pt x="74" y="118"/>
                  </a:cubicBezTo>
                  <a:cubicBezTo>
                    <a:pt x="72" y="127"/>
                    <a:pt x="75" y="127"/>
                    <a:pt x="83" y="130"/>
                  </a:cubicBezTo>
                  <a:cubicBezTo>
                    <a:pt x="91" y="140"/>
                    <a:pt x="97" y="137"/>
                    <a:pt x="109" y="138"/>
                  </a:cubicBezTo>
                  <a:cubicBezTo>
                    <a:pt x="115" y="138"/>
                    <a:pt x="137" y="137"/>
                    <a:pt x="143" y="136"/>
                  </a:cubicBezTo>
                  <a:cubicBezTo>
                    <a:pt x="148" y="135"/>
                    <a:pt x="149" y="132"/>
                    <a:pt x="149" y="132"/>
                  </a:cubicBezTo>
                  <a:cubicBezTo>
                    <a:pt x="153" y="128"/>
                    <a:pt x="155" y="135"/>
                    <a:pt x="157" y="127"/>
                  </a:cubicBezTo>
                  <a:cubicBezTo>
                    <a:pt x="152" y="117"/>
                    <a:pt x="154" y="99"/>
                    <a:pt x="160" y="90"/>
                  </a:cubicBezTo>
                  <a:cubicBezTo>
                    <a:pt x="163" y="66"/>
                    <a:pt x="161" y="77"/>
                    <a:pt x="170" y="84"/>
                  </a:cubicBezTo>
                  <a:cubicBezTo>
                    <a:pt x="173" y="89"/>
                    <a:pt x="173" y="94"/>
                    <a:pt x="175" y="100"/>
                  </a:cubicBezTo>
                  <a:cubicBezTo>
                    <a:pt x="172" y="108"/>
                    <a:pt x="174" y="110"/>
                    <a:pt x="178" y="117"/>
                  </a:cubicBezTo>
                  <a:cubicBezTo>
                    <a:pt x="179" y="125"/>
                    <a:pt x="178" y="117"/>
                    <a:pt x="182" y="123"/>
                  </a:cubicBezTo>
                  <a:cubicBezTo>
                    <a:pt x="189" y="122"/>
                    <a:pt x="196" y="124"/>
                    <a:pt x="200" y="118"/>
                  </a:cubicBezTo>
                  <a:cubicBezTo>
                    <a:pt x="208" y="115"/>
                    <a:pt x="206" y="117"/>
                    <a:pt x="212" y="112"/>
                  </a:cubicBezTo>
                  <a:cubicBezTo>
                    <a:pt x="215" y="106"/>
                    <a:pt x="215" y="99"/>
                    <a:pt x="217" y="93"/>
                  </a:cubicBezTo>
                  <a:cubicBezTo>
                    <a:pt x="216" y="82"/>
                    <a:pt x="218" y="75"/>
                    <a:pt x="209" y="70"/>
                  </a:cubicBezTo>
                  <a:cubicBezTo>
                    <a:pt x="203" y="62"/>
                    <a:pt x="192" y="55"/>
                    <a:pt x="184" y="49"/>
                  </a:cubicBezTo>
                  <a:cubicBezTo>
                    <a:pt x="179" y="39"/>
                    <a:pt x="170" y="29"/>
                    <a:pt x="158" y="27"/>
                  </a:cubicBezTo>
                  <a:cubicBezTo>
                    <a:pt x="149" y="23"/>
                    <a:pt x="139" y="8"/>
                    <a:pt x="128" y="12"/>
                  </a:cubicBezTo>
                  <a:close/>
                </a:path>
              </a:pathLst>
            </a:custGeom>
            <a:solidFill>
              <a:srgbClr val="C84234"/>
            </a:solidFill>
            <a:ln w="12700">
              <a:noFill/>
              <a:round/>
              <a:headEnd/>
              <a:tailEnd/>
            </a:ln>
          </p:spPr>
          <p:txBody>
            <a:bodyPr lIns="45720" tIns="46800" rIns="45720" bIns="46800" anchor="ctr"/>
            <a:lstStyle/>
            <a:p>
              <a:endParaRPr lang="en-US"/>
            </a:p>
          </p:txBody>
        </p:sp>
        <p:sp>
          <p:nvSpPr>
            <p:cNvPr id="673272" name="Freeform 504"/>
            <p:cNvSpPr>
              <a:spLocks/>
            </p:cNvSpPr>
            <p:nvPr/>
          </p:nvSpPr>
          <p:spPr bwMode="gray">
            <a:xfrm>
              <a:off x="1015" y="1780"/>
              <a:ext cx="36" cy="63"/>
            </a:xfrm>
            <a:custGeom>
              <a:avLst/>
              <a:gdLst>
                <a:gd name="T0" fmla="*/ 19 w 48"/>
                <a:gd name="T1" fmla="*/ 3 h 83"/>
                <a:gd name="T2" fmla="*/ 8 w 48"/>
                <a:gd name="T3" fmla="*/ 2 h 83"/>
                <a:gd name="T4" fmla="*/ 4 w 48"/>
                <a:gd name="T5" fmla="*/ 8 h 83"/>
                <a:gd name="T6" fmla="*/ 0 w 48"/>
                <a:gd name="T7" fmla="*/ 20 h 83"/>
                <a:gd name="T8" fmla="*/ 5 w 48"/>
                <a:gd name="T9" fmla="*/ 33 h 83"/>
                <a:gd name="T10" fmla="*/ 7 w 48"/>
                <a:gd name="T11" fmla="*/ 41 h 83"/>
                <a:gd name="T12" fmla="*/ 12 w 48"/>
                <a:gd name="T13" fmla="*/ 48 h 83"/>
                <a:gd name="T14" fmla="*/ 19 w 48"/>
                <a:gd name="T15" fmla="*/ 44 h 83"/>
                <a:gd name="T16" fmla="*/ 24 w 48"/>
                <a:gd name="T17" fmla="*/ 33 h 83"/>
                <a:gd name="T18" fmla="*/ 27 w 48"/>
                <a:gd name="T19" fmla="*/ 23 h 83"/>
                <a:gd name="T20" fmla="*/ 19 w 48"/>
                <a:gd name="T21" fmla="*/ 3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83"/>
                <a:gd name="T35" fmla="*/ 48 w 48"/>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83">
                  <a:moveTo>
                    <a:pt x="35" y="5"/>
                  </a:moveTo>
                  <a:cubicBezTo>
                    <a:pt x="26" y="0"/>
                    <a:pt x="27" y="0"/>
                    <a:pt x="15" y="2"/>
                  </a:cubicBezTo>
                  <a:cubicBezTo>
                    <a:pt x="11" y="6"/>
                    <a:pt x="9" y="10"/>
                    <a:pt x="6" y="15"/>
                  </a:cubicBezTo>
                  <a:cubicBezTo>
                    <a:pt x="5" y="22"/>
                    <a:pt x="3" y="30"/>
                    <a:pt x="0" y="36"/>
                  </a:cubicBezTo>
                  <a:cubicBezTo>
                    <a:pt x="2" y="43"/>
                    <a:pt x="5" y="50"/>
                    <a:pt x="8" y="57"/>
                  </a:cubicBezTo>
                  <a:cubicBezTo>
                    <a:pt x="9" y="64"/>
                    <a:pt x="16" y="65"/>
                    <a:pt x="12" y="71"/>
                  </a:cubicBezTo>
                  <a:cubicBezTo>
                    <a:pt x="17" y="80"/>
                    <a:pt x="13" y="78"/>
                    <a:pt x="21" y="83"/>
                  </a:cubicBezTo>
                  <a:cubicBezTo>
                    <a:pt x="27" y="80"/>
                    <a:pt x="29" y="78"/>
                    <a:pt x="33" y="77"/>
                  </a:cubicBezTo>
                  <a:cubicBezTo>
                    <a:pt x="36" y="68"/>
                    <a:pt x="33" y="63"/>
                    <a:pt x="42" y="56"/>
                  </a:cubicBezTo>
                  <a:cubicBezTo>
                    <a:pt x="44" y="50"/>
                    <a:pt x="47" y="45"/>
                    <a:pt x="48" y="39"/>
                  </a:cubicBezTo>
                  <a:cubicBezTo>
                    <a:pt x="47" y="28"/>
                    <a:pt x="47" y="9"/>
                    <a:pt x="35" y="5"/>
                  </a:cubicBezTo>
                  <a:close/>
                </a:path>
              </a:pathLst>
            </a:custGeom>
            <a:solidFill>
              <a:srgbClr val="E5B797"/>
            </a:solidFill>
            <a:ln w="12700">
              <a:noFill/>
              <a:round/>
              <a:headEnd/>
              <a:tailEnd/>
            </a:ln>
          </p:spPr>
          <p:txBody>
            <a:bodyPr lIns="45720" tIns="46800" rIns="45720" bIns="46800" anchor="ctr"/>
            <a:lstStyle/>
            <a:p>
              <a:endParaRPr lang="en-US"/>
            </a:p>
          </p:txBody>
        </p:sp>
        <p:sp>
          <p:nvSpPr>
            <p:cNvPr id="673273" name="Freeform 505"/>
            <p:cNvSpPr>
              <a:spLocks/>
            </p:cNvSpPr>
            <p:nvPr/>
          </p:nvSpPr>
          <p:spPr bwMode="gray">
            <a:xfrm>
              <a:off x="1015" y="1779"/>
              <a:ext cx="38" cy="30"/>
            </a:xfrm>
            <a:custGeom>
              <a:avLst/>
              <a:gdLst>
                <a:gd name="T0" fmla="*/ 21 w 50"/>
                <a:gd name="T1" fmla="*/ 4 h 39"/>
                <a:gd name="T2" fmla="*/ 14 w 50"/>
                <a:gd name="T3" fmla="*/ 9 h 39"/>
                <a:gd name="T4" fmla="*/ 7 w 50"/>
                <a:gd name="T5" fmla="*/ 12 h 39"/>
                <a:gd name="T6" fmla="*/ 2 w 50"/>
                <a:gd name="T7" fmla="*/ 22 h 39"/>
                <a:gd name="T8" fmla="*/ 0 w 50"/>
                <a:gd name="T9" fmla="*/ 12 h 39"/>
                <a:gd name="T10" fmla="*/ 8 w 50"/>
                <a:gd name="T11" fmla="*/ 2 h 39"/>
                <a:gd name="T12" fmla="*/ 17 w 50"/>
                <a:gd name="T13" fmla="*/ 1 h 39"/>
                <a:gd name="T14" fmla="*/ 29 w 50"/>
                <a:gd name="T15" fmla="*/ 13 h 39"/>
                <a:gd name="T16" fmla="*/ 24 w 50"/>
                <a:gd name="T17" fmla="*/ 23 h 39"/>
                <a:gd name="T18" fmla="*/ 21 w 50"/>
                <a:gd name="T19" fmla="*/ 9 h 39"/>
                <a:gd name="T20" fmla="*/ 21 w 50"/>
                <a:gd name="T21" fmla="*/ 4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39"/>
                <a:gd name="T35" fmla="*/ 50 w 50"/>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39">
                  <a:moveTo>
                    <a:pt x="36" y="6"/>
                  </a:moveTo>
                  <a:cubicBezTo>
                    <a:pt x="35" y="14"/>
                    <a:pt x="32" y="15"/>
                    <a:pt x="24" y="16"/>
                  </a:cubicBezTo>
                  <a:cubicBezTo>
                    <a:pt x="18" y="12"/>
                    <a:pt x="16" y="13"/>
                    <a:pt x="12" y="19"/>
                  </a:cubicBezTo>
                  <a:cubicBezTo>
                    <a:pt x="11" y="25"/>
                    <a:pt x="0" y="33"/>
                    <a:pt x="3" y="37"/>
                  </a:cubicBezTo>
                  <a:cubicBezTo>
                    <a:pt x="2" y="31"/>
                    <a:pt x="6" y="36"/>
                    <a:pt x="0" y="21"/>
                  </a:cubicBezTo>
                  <a:cubicBezTo>
                    <a:pt x="3" y="13"/>
                    <a:pt x="6" y="5"/>
                    <a:pt x="14" y="3"/>
                  </a:cubicBezTo>
                  <a:cubicBezTo>
                    <a:pt x="20" y="0"/>
                    <a:pt x="23" y="0"/>
                    <a:pt x="29" y="1"/>
                  </a:cubicBezTo>
                  <a:cubicBezTo>
                    <a:pt x="37" y="7"/>
                    <a:pt x="48" y="7"/>
                    <a:pt x="50" y="22"/>
                  </a:cubicBezTo>
                  <a:cubicBezTo>
                    <a:pt x="48" y="30"/>
                    <a:pt x="48" y="34"/>
                    <a:pt x="41" y="39"/>
                  </a:cubicBezTo>
                  <a:cubicBezTo>
                    <a:pt x="38" y="31"/>
                    <a:pt x="41" y="22"/>
                    <a:pt x="35" y="16"/>
                  </a:cubicBezTo>
                  <a:cubicBezTo>
                    <a:pt x="36" y="9"/>
                    <a:pt x="36" y="12"/>
                    <a:pt x="36" y="6"/>
                  </a:cubicBezTo>
                  <a:close/>
                </a:path>
              </a:pathLst>
            </a:custGeom>
            <a:solidFill>
              <a:srgbClr val="783C2C"/>
            </a:solidFill>
            <a:ln w="12700">
              <a:noFill/>
              <a:round/>
              <a:headEnd/>
              <a:tailEnd/>
            </a:ln>
          </p:spPr>
          <p:txBody>
            <a:bodyPr lIns="45720" tIns="46800" rIns="45720" bIns="46800" anchor="ctr"/>
            <a:lstStyle/>
            <a:p>
              <a:endParaRPr lang="en-US"/>
            </a:p>
          </p:txBody>
        </p:sp>
        <p:sp>
          <p:nvSpPr>
            <p:cNvPr id="673274" name="Freeform 506"/>
            <p:cNvSpPr>
              <a:spLocks/>
            </p:cNvSpPr>
            <p:nvPr/>
          </p:nvSpPr>
          <p:spPr bwMode="gray">
            <a:xfrm>
              <a:off x="1021" y="1800"/>
              <a:ext cx="24" cy="10"/>
            </a:xfrm>
            <a:custGeom>
              <a:avLst/>
              <a:gdLst>
                <a:gd name="T0" fmla="*/ 0 w 30"/>
                <a:gd name="T1" fmla="*/ 2 h 13"/>
                <a:gd name="T2" fmla="*/ 9 w 30"/>
                <a:gd name="T3" fmla="*/ 4 h 13"/>
                <a:gd name="T4" fmla="*/ 18 w 30"/>
                <a:gd name="T5" fmla="*/ 2 h 13"/>
                <a:gd name="T6" fmla="*/ 14 w 30"/>
                <a:gd name="T7" fmla="*/ 8 h 13"/>
                <a:gd name="T8" fmla="*/ 4 w 30"/>
                <a:gd name="T9" fmla="*/ 8 h 13"/>
                <a:gd name="T10" fmla="*/ 0 w 30"/>
                <a:gd name="T11" fmla="*/ 2 h 13"/>
                <a:gd name="T12" fmla="*/ 0 60000 65536"/>
                <a:gd name="T13" fmla="*/ 0 60000 65536"/>
                <a:gd name="T14" fmla="*/ 0 60000 65536"/>
                <a:gd name="T15" fmla="*/ 0 60000 65536"/>
                <a:gd name="T16" fmla="*/ 0 60000 65536"/>
                <a:gd name="T17" fmla="*/ 0 60000 65536"/>
                <a:gd name="T18" fmla="*/ 0 w 30"/>
                <a:gd name="T19" fmla="*/ 0 h 13"/>
                <a:gd name="T20" fmla="*/ 30 w 3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0" h="13">
                  <a:moveTo>
                    <a:pt x="0" y="4"/>
                  </a:moveTo>
                  <a:cubicBezTo>
                    <a:pt x="7" y="3"/>
                    <a:pt x="8" y="6"/>
                    <a:pt x="14" y="7"/>
                  </a:cubicBezTo>
                  <a:cubicBezTo>
                    <a:pt x="20" y="3"/>
                    <a:pt x="22" y="3"/>
                    <a:pt x="29" y="4"/>
                  </a:cubicBezTo>
                  <a:cubicBezTo>
                    <a:pt x="30" y="11"/>
                    <a:pt x="28" y="12"/>
                    <a:pt x="21" y="13"/>
                  </a:cubicBezTo>
                  <a:cubicBezTo>
                    <a:pt x="3" y="0"/>
                    <a:pt x="19" y="10"/>
                    <a:pt x="6" y="13"/>
                  </a:cubicBezTo>
                  <a:cubicBezTo>
                    <a:pt x="2" y="10"/>
                    <a:pt x="0" y="9"/>
                    <a:pt x="0" y="4"/>
                  </a:cubicBezTo>
                  <a:close/>
                </a:path>
              </a:pathLst>
            </a:custGeom>
            <a:solidFill>
              <a:srgbClr val="D79B73"/>
            </a:solidFill>
            <a:ln w="12700">
              <a:noFill/>
              <a:round/>
              <a:headEnd/>
              <a:tailEnd/>
            </a:ln>
          </p:spPr>
          <p:txBody>
            <a:bodyPr lIns="45720" tIns="46800" rIns="45720" bIns="46800" anchor="ctr"/>
            <a:lstStyle/>
            <a:p>
              <a:endParaRPr lang="en-US"/>
            </a:p>
          </p:txBody>
        </p:sp>
        <p:sp>
          <p:nvSpPr>
            <p:cNvPr id="673275" name="Freeform 507"/>
            <p:cNvSpPr>
              <a:spLocks/>
            </p:cNvSpPr>
            <p:nvPr/>
          </p:nvSpPr>
          <p:spPr bwMode="gray">
            <a:xfrm>
              <a:off x="1023" y="1825"/>
              <a:ext cx="20" cy="13"/>
            </a:xfrm>
            <a:custGeom>
              <a:avLst/>
              <a:gdLst>
                <a:gd name="T0" fmla="*/ 0 w 27"/>
                <a:gd name="T1" fmla="*/ 1 h 18"/>
                <a:gd name="T2" fmla="*/ 7 w 27"/>
                <a:gd name="T3" fmla="*/ 5 h 18"/>
                <a:gd name="T4" fmla="*/ 15 w 27"/>
                <a:gd name="T5" fmla="*/ 1 h 18"/>
                <a:gd name="T6" fmla="*/ 5 w 27"/>
                <a:gd name="T7" fmla="*/ 9 h 18"/>
                <a:gd name="T8" fmla="*/ 0 w 27"/>
                <a:gd name="T9" fmla="*/ 1 h 18"/>
                <a:gd name="T10" fmla="*/ 0 60000 65536"/>
                <a:gd name="T11" fmla="*/ 0 60000 65536"/>
                <a:gd name="T12" fmla="*/ 0 60000 65536"/>
                <a:gd name="T13" fmla="*/ 0 60000 65536"/>
                <a:gd name="T14" fmla="*/ 0 60000 65536"/>
                <a:gd name="T15" fmla="*/ 0 w 27"/>
                <a:gd name="T16" fmla="*/ 0 h 18"/>
                <a:gd name="T17" fmla="*/ 27 w 27"/>
                <a:gd name="T18" fmla="*/ 18 h 18"/>
              </a:gdLst>
              <a:ahLst/>
              <a:cxnLst>
                <a:cxn ang="T10">
                  <a:pos x="T0" y="T1"/>
                </a:cxn>
                <a:cxn ang="T11">
                  <a:pos x="T2" y="T3"/>
                </a:cxn>
                <a:cxn ang="T12">
                  <a:pos x="T4" y="T5"/>
                </a:cxn>
                <a:cxn ang="T13">
                  <a:pos x="T6" y="T7"/>
                </a:cxn>
                <a:cxn ang="T14">
                  <a:pos x="T8" y="T9"/>
                </a:cxn>
              </a:cxnLst>
              <a:rect l="T15" t="T16" r="T17" b="T18"/>
              <a:pathLst>
                <a:path w="27" h="18">
                  <a:moveTo>
                    <a:pt x="0" y="3"/>
                  </a:moveTo>
                  <a:cubicBezTo>
                    <a:pt x="4" y="8"/>
                    <a:pt x="6" y="9"/>
                    <a:pt x="12" y="10"/>
                  </a:cubicBezTo>
                  <a:cubicBezTo>
                    <a:pt x="16" y="9"/>
                    <a:pt x="24" y="0"/>
                    <a:pt x="27" y="3"/>
                  </a:cubicBezTo>
                  <a:cubicBezTo>
                    <a:pt x="19" y="12"/>
                    <a:pt x="12" y="18"/>
                    <a:pt x="10" y="16"/>
                  </a:cubicBezTo>
                  <a:cubicBezTo>
                    <a:pt x="3" y="11"/>
                    <a:pt x="0" y="13"/>
                    <a:pt x="0" y="3"/>
                  </a:cubicBezTo>
                  <a:close/>
                </a:path>
              </a:pathLst>
            </a:custGeom>
            <a:solidFill>
              <a:srgbClr val="D79B73"/>
            </a:solidFill>
            <a:ln w="12700">
              <a:noFill/>
              <a:round/>
              <a:headEnd/>
              <a:tailEnd/>
            </a:ln>
          </p:spPr>
          <p:txBody>
            <a:bodyPr lIns="45720" tIns="46800" rIns="45720" bIns="46800" anchor="ctr"/>
            <a:lstStyle/>
            <a:p>
              <a:endParaRPr lang="en-US"/>
            </a:p>
          </p:txBody>
        </p:sp>
        <p:sp>
          <p:nvSpPr>
            <p:cNvPr id="673276" name="Freeform 508"/>
            <p:cNvSpPr>
              <a:spLocks/>
            </p:cNvSpPr>
            <p:nvPr/>
          </p:nvSpPr>
          <p:spPr bwMode="gray">
            <a:xfrm>
              <a:off x="986" y="1809"/>
              <a:ext cx="28" cy="32"/>
            </a:xfrm>
            <a:custGeom>
              <a:avLst/>
              <a:gdLst>
                <a:gd name="T0" fmla="*/ 2 w 44"/>
                <a:gd name="T1" fmla="*/ 13 h 51"/>
                <a:gd name="T2" fmla="*/ 6 w 44"/>
                <a:gd name="T3" fmla="*/ 3 h 51"/>
                <a:gd name="T4" fmla="*/ 11 w 44"/>
                <a:gd name="T5" fmla="*/ 0 h 51"/>
                <a:gd name="T6" fmla="*/ 18 w 44"/>
                <a:gd name="T7" fmla="*/ 4 h 51"/>
                <a:gd name="T8" fmla="*/ 17 w 44"/>
                <a:gd name="T9" fmla="*/ 12 h 51"/>
                <a:gd name="T10" fmla="*/ 15 w 44"/>
                <a:gd name="T11" fmla="*/ 11 h 51"/>
                <a:gd name="T12" fmla="*/ 13 w 44"/>
                <a:gd name="T13" fmla="*/ 12 h 51"/>
                <a:gd name="T14" fmla="*/ 6 w 44"/>
                <a:gd name="T15" fmla="*/ 18 h 51"/>
                <a:gd name="T16" fmla="*/ 1 w 44"/>
                <a:gd name="T17" fmla="*/ 16 h 51"/>
                <a:gd name="T18" fmla="*/ 2 w 44"/>
                <a:gd name="T19" fmla="*/ 13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51"/>
                <a:gd name="T32" fmla="*/ 44 w 44"/>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51">
                  <a:moveTo>
                    <a:pt x="4" y="33"/>
                  </a:moveTo>
                  <a:cubicBezTo>
                    <a:pt x="10" y="23"/>
                    <a:pt x="12" y="18"/>
                    <a:pt x="15" y="7"/>
                  </a:cubicBezTo>
                  <a:cubicBezTo>
                    <a:pt x="19" y="7"/>
                    <a:pt x="21" y="9"/>
                    <a:pt x="26" y="0"/>
                  </a:cubicBezTo>
                  <a:cubicBezTo>
                    <a:pt x="37" y="1"/>
                    <a:pt x="40" y="1"/>
                    <a:pt x="44" y="11"/>
                  </a:cubicBezTo>
                  <a:cubicBezTo>
                    <a:pt x="43" y="17"/>
                    <a:pt x="44" y="24"/>
                    <a:pt x="42" y="30"/>
                  </a:cubicBezTo>
                  <a:cubicBezTo>
                    <a:pt x="40" y="33"/>
                    <a:pt x="39" y="27"/>
                    <a:pt x="37" y="27"/>
                  </a:cubicBezTo>
                  <a:cubicBezTo>
                    <a:pt x="34" y="27"/>
                    <a:pt x="33" y="29"/>
                    <a:pt x="31" y="30"/>
                  </a:cubicBezTo>
                  <a:cubicBezTo>
                    <a:pt x="28" y="41"/>
                    <a:pt x="26" y="41"/>
                    <a:pt x="15" y="44"/>
                  </a:cubicBezTo>
                  <a:cubicBezTo>
                    <a:pt x="4" y="51"/>
                    <a:pt x="12" y="43"/>
                    <a:pt x="1" y="40"/>
                  </a:cubicBezTo>
                  <a:cubicBezTo>
                    <a:pt x="0" y="32"/>
                    <a:pt x="6" y="27"/>
                    <a:pt x="4" y="33"/>
                  </a:cubicBezTo>
                  <a:close/>
                </a:path>
              </a:pathLst>
            </a:custGeom>
            <a:solidFill>
              <a:srgbClr val="E5B797"/>
            </a:solidFill>
            <a:ln w="12700">
              <a:noFill/>
              <a:round/>
              <a:headEnd/>
              <a:tailEnd/>
            </a:ln>
          </p:spPr>
          <p:txBody>
            <a:bodyPr lIns="45720" tIns="46800" rIns="45720" bIns="46800" anchor="ctr"/>
            <a:lstStyle/>
            <a:p>
              <a:endParaRPr lang="en-US"/>
            </a:p>
          </p:txBody>
        </p:sp>
        <p:sp>
          <p:nvSpPr>
            <p:cNvPr id="673277" name="Freeform 509"/>
            <p:cNvSpPr>
              <a:spLocks/>
            </p:cNvSpPr>
            <p:nvPr/>
          </p:nvSpPr>
          <p:spPr bwMode="gray">
            <a:xfrm>
              <a:off x="1026" y="1817"/>
              <a:ext cx="12" cy="3"/>
            </a:xfrm>
            <a:custGeom>
              <a:avLst/>
              <a:gdLst>
                <a:gd name="T0" fmla="*/ 1 w 15"/>
                <a:gd name="T1" fmla="*/ 0 h 5"/>
                <a:gd name="T2" fmla="*/ 9 w 15"/>
                <a:gd name="T3" fmla="*/ 1 h 5"/>
                <a:gd name="T4" fmla="*/ 6 w 15"/>
                <a:gd name="T5" fmla="*/ 2 h 5"/>
                <a:gd name="T6" fmla="*/ 1 w 15"/>
                <a:gd name="T7" fmla="*/ 1 h 5"/>
                <a:gd name="T8" fmla="*/ 1 w 15"/>
                <a:gd name="T9" fmla="*/ 0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1" y="0"/>
                  </a:moveTo>
                  <a:cubicBezTo>
                    <a:pt x="5" y="1"/>
                    <a:pt x="10" y="0"/>
                    <a:pt x="14" y="2"/>
                  </a:cubicBezTo>
                  <a:cubicBezTo>
                    <a:pt x="15" y="3"/>
                    <a:pt x="12" y="5"/>
                    <a:pt x="10" y="5"/>
                  </a:cubicBezTo>
                  <a:cubicBezTo>
                    <a:pt x="7" y="5"/>
                    <a:pt x="4" y="4"/>
                    <a:pt x="1" y="3"/>
                  </a:cubicBezTo>
                  <a:cubicBezTo>
                    <a:pt x="0" y="3"/>
                    <a:pt x="1" y="1"/>
                    <a:pt x="1" y="0"/>
                  </a:cubicBezTo>
                  <a:close/>
                </a:path>
              </a:pathLst>
            </a:custGeom>
            <a:solidFill>
              <a:srgbClr val="D79B73"/>
            </a:solidFill>
            <a:ln w="12700">
              <a:noFill/>
              <a:round/>
              <a:headEnd/>
              <a:tailEnd/>
            </a:ln>
          </p:spPr>
          <p:txBody>
            <a:bodyPr lIns="45720" tIns="46800" rIns="45720" bIns="46800" anchor="ctr"/>
            <a:lstStyle/>
            <a:p>
              <a:endParaRPr lang="en-US"/>
            </a:p>
          </p:txBody>
        </p:sp>
        <p:sp>
          <p:nvSpPr>
            <p:cNvPr id="673278" name="Freeform 510"/>
            <p:cNvSpPr>
              <a:spLocks/>
            </p:cNvSpPr>
            <p:nvPr/>
          </p:nvSpPr>
          <p:spPr bwMode="gray">
            <a:xfrm>
              <a:off x="975" y="1837"/>
              <a:ext cx="23" cy="28"/>
            </a:xfrm>
            <a:custGeom>
              <a:avLst/>
              <a:gdLst>
                <a:gd name="T0" fmla="*/ 14 w 30"/>
                <a:gd name="T1" fmla="*/ 3 h 37"/>
                <a:gd name="T2" fmla="*/ 8 w 30"/>
                <a:gd name="T3" fmla="*/ 10 h 37"/>
                <a:gd name="T4" fmla="*/ 7 w 30"/>
                <a:gd name="T5" fmla="*/ 11 h 37"/>
                <a:gd name="T6" fmla="*/ 2 w 30"/>
                <a:gd name="T7" fmla="*/ 17 h 37"/>
                <a:gd name="T8" fmla="*/ 2 w 30"/>
                <a:gd name="T9" fmla="*/ 20 h 37"/>
                <a:gd name="T10" fmla="*/ 5 w 30"/>
                <a:gd name="T11" fmla="*/ 19 h 37"/>
                <a:gd name="T12" fmla="*/ 11 w 30"/>
                <a:gd name="T13" fmla="*/ 17 h 37"/>
                <a:gd name="T14" fmla="*/ 18 w 30"/>
                <a:gd name="T15" fmla="*/ 2 h 37"/>
                <a:gd name="T16" fmla="*/ 14 w 30"/>
                <a:gd name="T17" fmla="*/ 3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7"/>
                <a:gd name="T29" fmla="*/ 30 w 30"/>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7">
                  <a:moveTo>
                    <a:pt x="24" y="5"/>
                  </a:moveTo>
                  <a:cubicBezTo>
                    <a:pt x="20" y="10"/>
                    <a:pt x="19" y="14"/>
                    <a:pt x="13" y="17"/>
                  </a:cubicBezTo>
                  <a:cubicBezTo>
                    <a:pt x="7" y="8"/>
                    <a:pt x="0" y="11"/>
                    <a:pt x="12" y="18"/>
                  </a:cubicBezTo>
                  <a:cubicBezTo>
                    <a:pt x="17" y="26"/>
                    <a:pt x="12" y="28"/>
                    <a:pt x="4" y="30"/>
                  </a:cubicBezTo>
                  <a:cubicBezTo>
                    <a:pt x="17" y="35"/>
                    <a:pt x="4" y="28"/>
                    <a:pt x="4" y="35"/>
                  </a:cubicBezTo>
                  <a:cubicBezTo>
                    <a:pt x="4" y="37"/>
                    <a:pt x="7" y="34"/>
                    <a:pt x="9" y="33"/>
                  </a:cubicBezTo>
                  <a:cubicBezTo>
                    <a:pt x="17" y="28"/>
                    <a:pt x="8" y="31"/>
                    <a:pt x="18" y="29"/>
                  </a:cubicBezTo>
                  <a:cubicBezTo>
                    <a:pt x="19" y="18"/>
                    <a:pt x="24" y="12"/>
                    <a:pt x="30" y="3"/>
                  </a:cubicBezTo>
                  <a:cubicBezTo>
                    <a:pt x="23" y="2"/>
                    <a:pt x="24" y="0"/>
                    <a:pt x="24" y="5"/>
                  </a:cubicBezTo>
                  <a:close/>
                </a:path>
              </a:pathLst>
            </a:custGeom>
            <a:solidFill>
              <a:srgbClr val="923026"/>
            </a:solidFill>
            <a:ln w="12700">
              <a:noFill/>
              <a:round/>
              <a:headEnd/>
              <a:tailEnd/>
            </a:ln>
          </p:spPr>
          <p:txBody>
            <a:bodyPr lIns="45720" tIns="46800" rIns="45720" bIns="46800" anchor="ctr"/>
            <a:lstStyle/>
            <a:p>
              <a:endParaRPr lang="en-US"/>
            </a:p>
          </p:txBody>
        </p:sp>
        <p:sp>
          <p:nvSpPr>
            <p:cNvPr id="673279" name="Freeform 511"/>
            <p:cNvSpPr>
              <a:spLocks/>
            </p:cNvSpPr>
            <p:nvPr/>
          </p:nvSpPr>
          <p:spPr bwMode="gray">
            <a:xfrm>
              <a:off x="1015" y="1828"/>
              <a:ext cx="18" cy="28"/>
            </a:xfrm>
            <a:custGeom>
              <a:avLst/>
              <a:gdLst>
                <a:gd name="T0" fmla="*/ 6 w 24"/>
                <a:gd name="T1" fmla="*/ 0 h 36"/>
                <a:gd name="T2" fmla="*/ 2 w 24"/>
                <a:gd name="T3" fmla="*/ 12 h 36"/>
                <a:gd name="T4" fmla="*/ 6 w 24"/>
                <a:gd name="T5" fmla="*/ 11 h 36"/>
                <a:gd name="T6" fmla="*/ 10 w 24"/>
                <a:gd name="T7" fmla="*/ 16 h 36"/>
                <a:gd name="T8" fmla="*/ 6 w 24"/>
                <a:gd name="T9" fmla="*/ 9 h 36"/>
                <a:gd name="T10" fmla="*/ 6 w 24"/>
                <a:gd name="T11" fmla="*/ 0 h 36"/>
                <a:gd name="T12" fmla="*/ 0 60000 65536"/>
                <a:gd name="T13" fmla="*/ 0 60000 65536"/>
                <a:gd name="T14" fmla="*/ 0 60000 65536"/>
                <a:gd name="T15" fmla="*/ 0 60000 65536"/>
                <a:gd name="T16" fmla="*/ 0 60000 65536"/>
                <a:gd name="T17" fmla="*/ 0 60000 65536"/>
                <a:gd name="T18" fmla="*/ 0 w 24"/>
                <a:gd name="T19" fmla="*/ 0 h 36"/>
                <a:gd name="T20" fmla="*/ 24 w 2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4" h="36">
                  <a:moveTo>
                    <a:pt x="11" y="0"/>
                  </a:moveTo>
                  <a:cubicBezTo>
                    <a:pt x="6" y="8"/>
                    <a:pt x="4" y="12"/>
                    <a:pt x="2" y="21"/>
                  </a:cubicBezTo>
                  <a:cubicBezTo>
                    <a:pt x="0" y="35"/>
                    <a:pt x="0" y="26"/>
                    <a:pt x="11" y="18"/>
                  </a:cubicBezTo>
                  <a:cubicBezTo>
                    <a:pt x="12" y="21"/>
                    <a:pt x="24" y="36"/>
                    <a:pt x="17" y="26"/>
                  </a:cubicBezTo>
                  <a:cubicBezTo>
                    <a:pt x="16" y="20"/>
                    <a:pt x="16" y="18"/>
                    <a:pt x="10" y="15"/>
                  </a:cubicBezTo>
                  <a:cubicBezTo>
                    <a:pt x="0" y="19"/>
                    <a:pt x="8" y="5"/>
                    <a:pt x="11" y="0"/>
                  </a:cubicBezTo>
                  <a:close/>
                </a:path>
              </a:pathLst>
            </a:custGeom>
            <a:solidFill>
              <a:srgbClr val="923026"/>
            </a:solidFill>
            <a:ln w="12700">
              <a:noFill/>
              <a:round/>
              <a:headEnd/>
              <a:tailEnd/>
            </a:ln>
          </p:spPr>
          <p:txBody>
            <a:bodyPr lIns="45720" tIns="46800" rIns="45720" bIns="46800" anchor="ctr"/>
            <a:lstStyle/>
            <a:p>
              <a:endParaRPr lang="en-US"/>
            </a:p>
          </p:txBody>
        </p:sp>
        <p:sp>
          <p:nvSpPr>
            <p:cNvPr id="673280" name="Freeform 512"/>
            <p:cNvSpPr>
              <a:spLocks/>
            </p:cNvSpPr>
            <p:nvPr/>
          </p:nvSpPr>
          <p:spPr bwMode="gray">
            <a:xfrm>
              <a:off x="1031" y="1832"/>
              <a:ext cx="22" cy="25"/>
            </a:xfrm>
            <a:custGeom>
              <a:avLst/>
              <a:gdLst>
                <a:gd name="T0" fmla="*/ 11 w 29"/>
                <a:gd name="T1" fmla="*/ 0 h 33"/>
                <a:gd name="T2" fmla="*/ 13 w 29"/>
                <a:gd name="T3" fmla="*/ 12 h 33"/>
                <a:gd name="T4" fmla="*/ 4 w 29"/>
                <a:gd name="T5" fmla="*/ 12 h 33"/>
                <a:gd name="T6" fmla="*/ 8 w 29"/>
                <a:gd name="T7" fmla="*/ 8 h 33"/>
                <a:gd name="T8" fmla="*/ 11 w 29"/>
                <a:gd name="T9" fmla="*/ 0 h 33"/>
                <a:gd name="T10" fmla="*/ 0 60000 65536"/>
                <a:gd name="T11" fmla="*/ 0 60000 65536"/>
                <a:gd name="T12" fmla="*/ 0 60000 65536"/>
                <a:gd name="T13" fmla="*/ 0 60000 65536"/>
                <a:gd name="T14" fmla="*/ 0 60000 65536"/>
                <a:gd name="T15" fmla="*/ 0 w 29"/>
                <a:gd name="T16" fmla="*/ 0 h 33"/>
                <a:gd name="T17" fmla="*/ 29 w 29"/>
                <a:gd name="T18" fmla="*/ 33 h 33"/>
              </a:gdLst>
              <a:ahLst/>
              <a:cxnLst>
                <a:cxn ang="T10">
                  <a:pos x="T0" y="T1"/>
                </a:cxn>
                <a:cxn ang="T11">
                  <a:pos x="T2" y="T3"/>
                </a:cxn>
                <a:cxn ang="T12">
                  <a:pos x="T4" y="T5"/>
                </a:cxn>
                <a:cxn ang="T13">
                  <a:pos x="T6" y="T7"/>
                </a:cxn>
                <a:cxn ang="T14">
                  <a:pos x="T8" y="T9"/>
                </a:cxn>
              </a:cxnLst>
              <a:rect l="T15" t="T16" r="T17" b="T18"/>
              <a:pathLst>
                <a:path w="29" h="33">
                  <a:moveTo>
                    <a:pt x="18" y="0"/>
                  </a:moveTo>
                  <a:cubicBezTo>
                    <a:pt x="24" y="10"/>
                    <a:pt x="24" y="7"/>
                    <a:pt x="22" y="21"/>
                  </a:cubicBezTo>
                  <a:cubicBezTo>
                    <a:pt x="16" y="17"/>
                    <a:pt x="14" y="20"/>
                    <a:pt x="7" y="21"/>
                  </a:cubicBezTo>
                  <a:cubicBezTo>
                    <a:pt x="0" y="33"/>
                    <a:pt x="9" y="17"/>
                    <a:pt x="13" y="14"/>
                  </a:cubicBezTo>
                  <a:cubicBezTo>
                    <a:pt x="29" y="17"/>
                    <a:pt x="22" y="13"/>
                    <a:pt x="18" y="0"/>
                  </a:cubicBezTo>
                  <a:close/>
                </a:path>
              </a:pathLst>
            </a:custGeom>
            <a:solidFill>
              <a:srgbClr val="923026"/>
            </a:solidFill>
            <a:ln w="12700">
              <a:noFill/>
              <a:round/>
              <a:headEnd/>
              <a:tailEnd/>
            </a:ln>
          </p:spPr>
          <p:txBody>
            <a:bodyPr lIns="45720" tIns="46800" rIns="45720" bIns="46800" anchor="ctr"/>
            <a:lstStyle/>
            <a:p>
              <a:endParaRPr lang="en-US"/>
            </a:p>
          </p:txBody>
        </p:sp>
        <p:sp>
          <p:nvSpPr>
            <p:cNvPr id="673281" name="Freeform 513"/>
            <p:cNvSpPr>
              <a:spLocks/>
            </p:cNvSpPr>
            <p:nvPr/>
          </p:nvSpPr>
          <p:spPr bwMode="gray">
            <a:xfrm>
              <a:off x="980" y="1845"/>
              <a:ext cx="29" cy="73"/>
            </a:xfrm>
            <a:custGeom>
              <a:avLst/>
              <a:gdLst>
                <a:gd name="T0" fmla="*/ 17 w 38"/>
                <a:gd name="T1" fmla="*/ 4 h 96"/>
                <a:gd name="T2" fmla="*/ 0 w 38"/>
                <a:gd name="T3" fmla="*/ 18 h 96"/>
                <a:gd name="T4" fmla="*/ 7 w 38"/>
                <a:gd name="T5" fmla="*/ 17 h 96"/>
                <a:gd name="T6" fmla="*/ 14 w 38"/>
                <a:gd name="T7" fmla="*/ 25 h 96"/>
                <a:gd name="T8" fmla="*/ 17 w 38"/>
                <a:gd name="T9" fmla="*/ 40 h 96"/>
                <a:gd name="T10" fmla="*/ 18 w 38"/>
                <a:gd name="T11" fmla="*/ 21 h 96"/>
                <a:gd name="T12" fmla="*/ 21 w 38"/>
                <a:gd name="T13" fmla="*/ 14 h 96"/>
                <a:gd name="T14" fmla="*/ 18 w 38"/>
                <a:gd name="T15" fmla="*/ 16 h 96"/>
                <a:gd name="T16" fmla="*/ 11 w 38"/>
                <a:gd name="T17" fmla="*/ 15 h 96"/>
                <a:gd name="T18" fmla="*/ 18 w 38"/>
                <a:gd name="T19" fmla="*/ 5 h 96"/>
                <a:gd name="T20" fmla="*/ 19 w 38"/>
                <a:gd name="T21" fmla="*/ 2 h 96"/>
                <a:gd name="T22" fmla="*/ 18 w 38"/>
                <a:gd name="T23" fmla="*/ 4 h 96"/>
                <a:gd name="T24" fmla="*/ 16 w 38"/>
                <a:gd name="T25" fmla="*/ 6 h 96"/>
                <a:gd name="T26" fmla="*/ 17 w 38"/>
                <a:gd name="T27" fmla="*/ 4 h 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96"/>
                <a:gd name="T44" fmla="*/ 38 w 38"/>
                <a:gd name="T45" fmla="*/ 96 h 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96">
                  <a:moveTo>
                    <a:pt x="29" y="7"/>
                  </a:moveTo>
                  <a:cubicBezTo>
                    <a:pt x="25" y="20"/>
                    <a:pt x="14" y="30"/>
                    <a:pt x="0" y="32"/>
                  </a:cubicBezTo>
                  <a:cubicBezTo>
                    <a:pt x="0" y="32"/>
                    <a:pt x="8" y="30"/>
                    <a:pt x="12" y="29"/>
                  </a:cubicBezTo>
                  <a:cubicBezTo>
                    <a:pt x="21" y="32"/>
                    <a:pt x="19" y="36"/>
                    <a:pt x="23" y="44"/>
                  </a:cubicBezTo>
                  <a:cubicBezTo>
                    <a:pt x="25" y="53"/>
                    <a:pt x="26" y="62"/>
                    <a:pt x="29" y="70"/>
                  </a:cubicBezTo>
                  <a:cubicBezTo>
                    <a:pt x="32" y="96"/>
                    <a:pt x="29" y="79"/>
                    <a:pt x="32" y="35"/>
                  </a:cubicBezTo>
                  <a:cubicBezTo>
                    <a:pt x="32" y="32"/>
                    <a:pt x="38" y="26"/>
                    <a:pt x="35" y="25"/>
                  </a:cubicBezTo>
                  <a:cubicBezTo>
                    <a:pt x="33" y="24"/>
                    <a:pt x="32" y="27"/>
                    <a:pt x="30" y="28"/>
                  </a:cubicBezTo>
                  <a:cubicBezTo>
                    <a:pt x="25" y="35"/>
                    <a:pt x="26" y="29"/>
                    <a:pt x="20" y="26"/>
                  </a:cubicBezTo>
                  <a:cubicBezTo>
                    <a:pt x="26" y="22"/>
                    <a:pt x="29" y="15"/>
                    <a:pt x="32" y="8"/>
                  </a:cubicBezTo>
                  <a:cubicBezTo>
                    <a:pt x="32" y="6"/>
                    <a:pt x="33" y="4"/>
                    <a:pt x="33" y="2"/>
                  </a:cubicBezTo>
                  <a:cubicBezTo>
                    <a:pt x="33" y="0"/>
                    <a:pt x="33" y="6"/>
                    <a:pt x="32" y="7"/>
                  </a:cubicBezTo>
                  <a:cubicBezTo>
                    <a:pt x="31" y="9"/>
                    <a:pt x="29" y="10"/>
                    <a:pt x="27" y="10"/>
                  </a:cubicBezTo>
                  <a:cubicBezTo>
                    <a:pt x="26" y="10"/>
                    <a:pt x="28" y="8"/>
                    <a:pt x="29" y="7"/>
                  </a:cubicBezTo>
                  <a:close/>
                </a:path>
              </a:pathLst>
            </a:custGeom>
            <a:solidFill>
              <a:srgbClr val="923026"/>
            </a:solidFill>
            <a:ln w="12700">
              <a:noFill/>
              <a:round/>
              <a:headEnd/>
              <a:tailEnd/>
            </a:ln>
          </p:spPr>
          <p:txBody>
            <a:bodyPr lIns="45720" tIns="46800" rIns="45720" bIns="46800" anchor="ctr"/>
            <a:lstStyle/>
            <a:p>
              <a:endParaRPr lang="en-US"/>
            </a:p>
          </p:txBody>
        </p:sp>
        <p:sp>
          <p:nvSpPr>
            <p:cNvPr id="673282" name="Freeform 514"/>
            <p:cNvSpPr>
              <a:spLocks/>
            </p:cNvSpPr>
            <p:nvPr/>
          </p:nvSpPr>
          <p:spPr bwMode="gray">
            <a:xfrm>
              <a:off x="1054" y="1853"/>
              <a:ext cx="23" cy="37"/>
            </a:xfrm>
            <a:custGeom>
              <a:avLst/>
              <a:gdLst>
                <a:gd name="T0" fmla="*/ 8 w 30"/>
                <a:gd name="T1" fmla="*/ 0 h 48"/>
                <a:gd name="T2" fmla="*/ 6 w 30"/>
                <a:gd name="T3" fmla="*/ 16 h 48"/>
                <a:gd name="T4" fmla="*/ 8 w 30"/>
                <a:gd name="T5" fmla="*/ 21 h 48"/>
                <a:gd name="T6" fmla="*/ 5 w 30"/>
                <a:gd name="T7" fmla="*/ 19 h 48"/>
                <a:gd name="T8" fmla="*/ 2 w 30"/>
                <a:gd name="T9" fmla="*/ 12 h 48"/>
                <a:gd name="T10" fmla="*/ 8 w 30"/>
                <a:gd name="T11" fmla="*/ 25 h 48"/>
                <a:gd name="T12" fmla="*/ 9 w 30"/>
                <a:gd name="T13" fmla="*/ 28 h 48"/>
                <a:gd name="T14" fmla="*/ 12 w 30"/>
                <a:gd name="T15" fmla="*/ 25 h 48"/>
                <a:gd name="T16" fmla="*/ 8 w 30"/>
                <a:gd name="T17" fmla="*/ 16 h 48"/>
                <a:gd name="T18" fmla="*/ 8 w 30"/>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48"/>
                <a:gd name="T32" fmla="*/ 30 w 3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48">
                  <a:moveTo>
                    <a:pt x="14" y="0"/>
                  </a:moveTo>
                  <a:cubicBezTo>
                    <a:pt x="11" y="14"/>
                    <a:pt x="8" y="5"/>
                    <a:pt x="11" y="27"/>
                  </a:cubicBezTo>
                  <a:cubicBezTo>
                    <a:pt x="11" y="30"/>
                    <a:pt x="14" y="33"/>
                    <a:pt x="13" y="35"/>
                  </a:cubicBezTo>
                  <a:cubicBezTo>
                    <a:pt x="12" y="37"/>
                    <a:pt x="10" y="34"/>
                    <a:pt x="8" y="33"/>
                  </a:cubicBezTo>
                  <a:cubicBezTo>
                    <a:pt x="5" y="29"/>
                    <a:pt x="4" y="25"/>
                    <a:pt x="2" y="20"/>
                  </a:cubicBezTo>
                  <a:cubicBezTo>
                    <a:pt x="0" y="30"/>
                    <a:pt x="2" y="40"/>
                    <a:pt x="13" y="42"/>
                  </a:cubicBezTo>
                  <a:cubicBezTo>
                    <a:pt x="14" y="44"/>
                    <a:pt x="15" y="48"/>
                    <a:pt x="16" y="47"/>
                  </a:cubicBezTo>
                  <a:cubicBezTo>
                    <a:pt x="20" y="43"/>
                    <a:pt x="14" y="32"/>
                    <a:pt x="19" y="42"/>
                  </a:cubicBezTo>
                  <a:cubicBezTo>
                    <a:pt x="30" y="40"/>
                    <a:pt x="18" y="34"/>
                    <a:pt x="14" y="27"/>
                  </a:cubicBezTo>
                  <a:cubicBezTo>
                    <a:pt x="13" y="20"/>
                    <a:pt x="18" y="4"/>
                    <a:pt x="14" y="0"/>
                  </a:cubicBezTo>
                  <a:close/>
                </a:path>
              </a:pathLst>
            </a:custGeom>
            <a:solidFill>
              <a:srgbClr val="923026"/>
            </a:solidFill>
            <a:ln w="12700">
              <a:noFill/>
              <a:round/>
              <a:headEnd/>
              <a:tailEnd/>
            </a:ln>
          </p:spPr>
          <p:txBody>
            <a:bodyPr lIns="45720" tIns="46800" rIns="45720" bIns="46800" anchor="ctr"/>
            <a:lstStyle/>
            <a:p>
              <a:endParaRPr lang="en-US"/>
            </a:p>
          </p:txBody>
        </p:sp>
        <p:sp>
          <p:nvSpPr>
            <p:cNvPr id="673283" name="Freeform 515"/>
            <p:cNvSpPr>
              <a:spLocks/>
            </p:cNvSpPr>
            <p:nvPr/>
          </p:nvSpPr>
          <p:spPr bwMode="gray">
            <a:xfrm>
              <a:off x="974" y="1926"/>
              <a:ext cx="102" cy="150"/>
            </a:xfrm>
            <a:custGeom>
              <a:avLst/>
              <a:gdLst>
                <a:gd name="T0" fmla="*/ 21 w 133"/>
                <a:gd name="T1" fmla="*/ 0 h 196"/>
                <a:gd name="T2" fmla="*/ 18 w 133"/>
                <a:gd name="T3" fmla="*/ 14 h 196"/>
                <a:gd name="T4" fmla="*/ 22 w 133"/>
                <a:gd name="T5" fmla="*/ 24 h 196"/>
                <a:gd name="T6" fmla="*/ 19 w 133"/>
                <a:gd name="T7" fmla="*/ 51 h 196"/>
                <a:gd name="T8" fmla="*/ 15 w 133"/>
                <a:gd name="T9" fmla="*/ 77 h 196"/>
                <a:gd name="T10" fmla="*/ 13 w 133"/>
                <a:gd name="T11" fmla="*/ 109 h 196"/>
                <a:gd name="T12" fmla="*/ 10 w 133"/>
                <a:gd name="T13" fmla="*/ 109 h 196"/>
                <a:gd name="T14" fmla="*/ 18 w 133"/>
                <a:gd name="T15" fmla="*/ 112 h 196"/>
                <a:gd name="T16" fmla="*/ 22 w 133"/>
                <a:gd name="T17" fmla="*/ 111 h 196"/>
                <a:gd name="T18" fmla="*/ 20 w 133"/>
                <a:gd name="T19" fmla="*/ 65 h 196"/>
                <a:gd name="T20" fmla="*/ 25 w 133"/>
                <a:gd name="T21" fmla="*/ 33 h 196"/>
                <a:gd name="T22" fmla="*/ 21 w 133"/>
                <a:gd name="T23" fmla="*/ 16 h 196"/>
                <a:gd name="T24" fmla="*/ 32 w 133"/>
                <a:gd name="T25" fmla="*/ 2 h 196"/>
                <a:gd name="T26" fmla="*/ 29 w 133"/>
                <a:gd name="T27" fmla="*/ 15 h 196"/>
                <a:gd name="T28" fmla="*/ 31 w 133"/>
                <a:gd name="T29" fmla="*/ 22 h 196"/>
                <a:gd name="T30" fmla="*/ 34 w 133"/>
                <a:gd name="T31" fmla="*/ 8 h 196"/>
                <a:gd name="T32" fmla="*/ 40 w 133"/>
                <a:gd name="T33" fmla="*/ 4 h 196"/>
                <a:gd name="T34" fmla="*/ 50 w 133"/>
                <a:gd name="T35" fmla="*/ 8 h 196"/>
                <a:gd name="T36" fmla="*/ 59 w 133"/>
                <a:gd name="T37" fmla="*/ 56 h 196"/>
                <a:gd name="T38" fmla="*/ 68 w 133"/>
                <a:gd name="T39" fmla="*/ 105 h 196"/>
                <a:gd name="T40" fmla="*/ 61 w 133"/>
                <a:gd name="T41" fmla="*/ 109 h 196"/>
                <a:gd name="T42" fmla="*/ 57 w 133"/>
                <a:gd name="T43" fmla="*/ 114 h 196"/>
                <a:gd name="T44" fmla="*/ 69 w 133"/>
                <a:gd name="T45" fmla="*/ 110 h 196"/>
                <a:gd name="T46" fmla="*/ 78 w 133"/>
                <a:gd name="T47" fmla="*/ 107 h 196"/>
                <a:gd name="T48" fmla="*/ 70 w 133"/>
                <a:gd name="T49" fmla="*/ 99 h 196"/>
                <a:gd name="T50" fmla="*/ 67 w 133"/>
                <a:gd name="T51" fmla="*/ 87 h 196"/>
                <a:gd name="T52" fmla="*/ 61 w 133"/>
                <a:gd name="T53" fmla="*/ 70 h 196"/>
                <a:gd name="T54" fmla="*/ 58 w 133"/>
                <a:gd name="T55" fmla="*/ 56 h 196"/>
                <a:gd name="T56" fmla="*/ 52 w 133"/>
                <a:gd name="T57" fmla="*/ 15 h 196"/>
                <a:gd name="T58" fmla="*/ 47 w 133"/>
                <a:gd name="T59" fmla="*/ 5 h 196"/>
                <a:gd name="T60" fmla="*/ 21 w 133"/>
                <a:gd name="T61" fmla="*/ 0 h 1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3"/>
                <a:gd name="T94" fmla="*/ 0 h 196"/>
                <a:gd name="T95" fmla="*/ 133 w 133"/>
                <a:gd name="T96" fmla="*/ 196 h 1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3" h="196">
                  <a:moveTo>
                    <a:pt x="37" y="0"/>
                  </a:moveTo>
                  <a:cubicBezTo>
                    <a:pt x="34" y="7"/>
                    <a:pt x="32" y="15"/>
                    <a:pt x="31" y="23"/>
                  </a:cubicBezTo>
                  <a:cubicBezTo>
                    <a:pt x="32" y="32"/>
                    <a:pt x="33" y="33"/>
                    <a:pt x="38" y="41"/>
                  </a:cubicBezTo>
                  <a:cubicBezTo>
                    <a:pt x="36" y="56"/>
                    <a:pt x="36" y="72"/>
                    <a:pt x="32" y="87"/>
                  </a:cubicBezTo>
                  <a:cubicBezTo>
                    <a:pt x="30" y="102"/>
                    <a:pt x="28" y="117"/>
                    <a:pt x="26" y="132"/>
                  </a:cubicBezTo>
                  <a:cubicBezTo>
                    <a:pt x="25" y="150"/>
                    <a:pt x="23" y="168"/>
                    <a:pt x="22" y="186"/>
                  </a:cubicBezTo>
                  <a:cubicBezTo>
                    <a:pt x="20" y="186"/>
                    <a:pt x="19" y="185"/>
                    <a:pt x="17" y="185"/>
                  </a:cubicBezTo>
                  <a:cubicBezTo>
                    <a:pt x="0" y="185"/>
                    <a:pt x="30" y="191"/>
                    <a:pt x="31" y="191"/>
                  </a:cubicBezTo>
                  <a:cubicBezTo>
                    <a:pt x="38" y="196"/>
                    <a:pt x="48" y="187"/>
                    <a:pt x="38" y="189"/>
                  </a:cubicBezTo>
                  <a:cubicBezTo>
                    <a:pt x="11" y="185"/>
                    <a:pt x="27" y="133"/>
                    <a:pt x="34" y="111"/>
                  </a:cubicBezTo>
                  <a:cubicBezTo>
                    <a:pt x="36" y="92"/>
                    <a:pt x="39" y="74"/>
                    <a:pt x="43" y="56"/>
                  </a:cubicBezTo>
                  <a:cubicBezTo>
                    <a:pt x="41" y="42"/>
                    <a:pt x="40" y="38"/>
                    <a:pt x="35" y="27"/>
                  </a:cubicBezTo>
                  <a:cubicBezTo>
                    <a:pt x="40" y="13"/>
                    <a:pt x="40" y="8"/>
                    <a:pt x="55" y="3"/>
                  </a:cubicBezTo>
                  <a:cubicBezTo>
                    <a:pt x="52" y="11"/>
                    <a:pt x="53" y="18"/>
                    <a:pt x="50" y="26"/>
                  </a:cubicBezTo>
                  <a:cubicBezTo>
                    <a:pt x="49" y="38"/>
                    <a:pt x="45" y="64"/>
                    <a:pt x="52" y="38"/>
                  </a:cubicBezTo>
                  <a:cubicBezTo>
                    <a:pt x="53" y="29"/>
                    <a:pt x="54" y="22"/>
                    <a:pt x="58" y="14"/>
                  </a:cubicBezTo>
                  <a:cubicBezTo>
                    <a:pt x="59" y="7"/>
                    <a:pt x="62" y="9"/>
                    <a:pt x="68" y="6"/>
                  </a:cubicBezTo>
                  <a:cubicBezTo>
                    <a:pt x="84" y="9"/>
                    <a:pt x="80" y="5"/>
                    <a:pt x="85" y="14"/>
                  </a:cubicBezTo>
                  <a:cubicBezTo>
                    <a:pt x="87" y="39"/>
                    <a:pt x="89" y="73"/>
                    <a:pt x="100" y="96"/>
                  </a:cubicBezTo>
                  <a:cubicBezTo>
                    <a:pt x="105" y="124"/>
                    <a:pt x="111" y="151"/>
                    <a:pt x="116" y="179"/>
                  </a:cubicBezTo>
                  <a:cubicBezTo>
                    <a:pt x="112" y="184"/>
                    <a:pt x="110" y="185"/>
                    <a:pt x="104" y="186"/>
                  </a:cubicBezTo>
                  <a:cubicBezTo>
                    <a:pt x="99" y="189"/>
                    <a:pt x="94" y="188"/>
                    <a:pt x="97" y="195"/>
                  </a:cubicBezTo>
                  <a:cubicBezTo>
                    <a:pt x="104" y="192"/>
                    <a:pt x="111" y="189"/>
                    <a:pt x="118" y="188"/>
                  </a:cubicBezTo>
                  <a:cubicBezTo>
                    <a:pt x="123" y="186"/>
                    <a:pt x="128" y="185"/>
                    <a:pt x="133" y="183"/>
                  </a:cubicBezTo>
                  <a:cubicBezTo>
                    <a:pt x="126" y="179"/>
                    <a:pt x="122" y="176"/>
                    <a:pt x="119" y="168"/>
                  </a:cubicBezTo>
                  <a:cubicBezTo>
                    <a:pt x="118" y="162"/>
                    <a:pt x="116" y="155"/>
                    <a:pt x="113" y="149"/>
                  </a:cubicBezTo>
                  <a:cubicBezTo>
                    <a:pt x="111" y="139"/>
                    <a:pt x="109" y="129"/>
                    <a:pt x="104" y="120"/>
                  </a:cubicBezTo>
                  <a:cubicBezTo>
                    <a:pt x="103" y="112"/>
                    <a:pt x="101" y="104"/>
                    <a:pt x="98" y="96"/>
                  </a:cubicBezTo>
                  <a:cubicBezTo>
                    <a:pt x="94" y="73"/>
                    <a:pt x="93" y="49"/>
                    <a:pt x="89" y="26"/>
                  </a:cubicBezTo>
                  <a:cubicBezTo>
                    <a:pt x="93" y="15"/>
                    <a:pt x="92" y="10"/>
                    <a:pt x="80" y="8"/>
                  </a:cubicBezTo>
                  <a:cubicBezTo>
                    <a:pt x="72" y="4"/>
                    <a:pt x="40" y="10"/>
                    <a:pt x="37" y="0"/>
                  </a:cubicBezTo>
                  <a:close/>
                </a:path>
              </a:pathLst>
            </a:custGeom>
            <a:solidFill>
              <a:srgbClr val="9B8C55"/>
            </a:solidFill>
            <a:ln w="12700">
              <a:noFill/>
              <a:round/>
              <a:headEnd/>
              <a:tailEnd/>
            </a:ln>
          </p:spPr>
          <p:txBody>
            <a:bodyPr lIns="45720" tIns="46800" rIns="45720" bIns="46800" anchor="ctr"/>
            <a:lstStyle/>
            <a:p>
              <a:endParaRPr lang="en-US"/>
            </a:p>
          </p:txBody>
        </p:sp>
        <p:sp>
          <p:nvSpPr>
            <p:cNvPr id="673284" name="Freeform 516"/>
            <p:cNvSpPr>
              <a:spLocks/>
            </p:cNvSpPr>
            <p:nvPr/>
          </p:nvSpPr>
          <p:spPr bwMode="gray">
            <a:xfrm>
              <a:off x="1016" y="1937"/>
              <a:ext cx="25" cy="97"/>
            </a:xfrm>
            <a:custGeom>
              <a:avLst/>
              <a:gdLst>
                <a:gd name="T0" fmla="*/ 12 w 33"/>
                <a:gd name="T1" fmla="*/ 0 h 127"/>
                <a:gd name="T2" fmla="*/ 9 w 33"/>
                <a:gd name="T3" fmla="*/ 25 h 127"/>
                <a:gd name="T4" fmla="*/ 14 w 33"/>
                <a:gd name="T5" fmla="*/ 32 h 127"/>
                <a:gd name="T6" fmla="*/ 15 w 33"/>
                <a:gd name="T7" fmla="*/ 42 h 127"/>
                <a:gd name="T8" fmla="*/ 16 w 33"/>
                <a:gd name="T9" fmla="*/ 58 h 127"/>
                <a:gd name="T10" fmla="*/ 19 w 33"/>
                <a:gd name="T11" fmla="*/ 74 h 127"/>
                <a:gd name="T12" fmla="*/ 14 w 33"/>
                <a:gd name="T13" fmla="*/ 60 h 127"/>
                <a:gd name="T14" fmla="*/ 11 w 33"/>
                <a:gd name="T15" fmla="*/ 35 h 127"/>
                <a:gd name="T16" fmla="*/ 4 w 33"/>
                <a:gd name="T17" fmla="*/ 51 h 127"/>
                <a:gd name="T18" fmla="*/ 1 w 33"/>
                <a:gd name="T19" fmla="*/ 63 h 127"/>
                <a:gd name="T20" fmla="*/ 0 w 33"/>
                <a:gd name="T21" fmla="*/ 66 h 127"/>
                <a:gd name="T22" fmla="*/ 2 w 33"/>
                <a:gd name="T23" fmla="*/ 63 h 127"/>
                <a:gd name="T24" fmla="*/ 5 w 33"/>
                <a:gd name="T25" fmla="*/ 44 h 127"/>
                <a:gd name="T26" fmla="*/ 8 w 33"/>
                <a:gd name="T27" fmla="*/ 30 h 127"/>
                <a:gd name="T28" fmla="*/ 0 w 33"/>
                <a:gd name="T29" fmla="*/ 25 h 127"/>
                <a:gd name="T30" fmla="*/ 8 w 33"/>
                <a:gd name="T31" fmla="*/ 24 h 127"/>
                <a:gd name="T32" fmla="*/ 12 w 33"/>
                <a:gd name="T33" fmla="*/ 0 h 1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127"/>
                <a:gd name="T53" fmla="*/ 33 w 33"/>
                <a:gd name="T54" fmla="*/ 127 h 1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127">
                  <a:moveTo>
                    <a:pt x="21" y="0"/>
                  </a:moveTo>
                  <a:cubicBezTo>
                    <a:pt x="16" y="11"/>
                    <a:pt x="17" y="31"/>
                    <a:pt x="16" y="43"/>
                  </a:cubicBezTo>
                  <a:cubicBezTo>
                    <a:pt x="23" y="46"/>
                    <a:pt x="21" y="49"/>
                    <a:pt x="24" y="55"/>
                  </a:cubicBezTo>
                  <a:cubicBezTo>
                    <a:pt x="25" y="63"/>
                    <a:pt x="23" y="65"/>
                    <a:pt x="27" y="72"/>
                  </a:cubicBezTo>
                  <a:cubicBezTo>
                    <a:pt x="28" y="80"/>
                    <a:pt x="30" y="93"/>
                    <a:pt x="28" y="100"/>
                  </a:cubicBezTo>
                  <a:cubicBezTo>
                    <a:pt x="28" y="106"/>
                    <a:pt x="30" y="114"/>
                    <a:pt x="33" y="127"/>
                  </a:cubicBezTo>
                  <a:cubicBezTo>
                    <a:pt x="28" y="117"/>
                    <a:pt x="25" y="107"/>
                    <a:pt x="25" y="102"/>
                  </a:cubicBezTo>
                  <a:cubicBezTo>
                    <a:pt x="24" y="89"/>
                    <a:pt x="25" y="72"/>
                    <a:pt x="19" y="60"/>
                  </a:cubicBezTo>
                  <a:cubicBezTo>
                    <a:pt x="10" y="67"/>
                    <a:pt x="12" y="79"/>
                    <a:pt x="7" y="88"/>
                  </a:cubicBezTo>
                  <a:cubicBezTo>
                    <a:pt x="6" y="95"/>
                    <a:pt x="4" y="103"/>
                    <a:pt x="1" y="109"/>
                  </a:cubicBezTo>
                  <a:cubicBezTo>
                    <a:pt x="1" y="111"/>
                    <a:pt x="0" y="112"/>
                    <a:pt x="0" y="114"/>
                  </a:cubicBezTo>
                  <a:cubicBezTo>
                    <a:pt x="0" y="116"/>
                    <a:pt x="3" y="108"/>
                    <a:pt x="3" y="108"/>
                  </a:cubicBezTo>
                  <a:cubicBezTo>
                    <a:pt x="4" y="97"/>
                    <a:pt x="6" y="86"/>
                    <a:pt x="9" y="76"/>
                  </a:cubicBezTo>
                  <a:cubicBezTo>
                    <a:pt x="10" y="67"/>
                    <a:pt x="13" y="59"/>
                    <a:pt x="15" y="51"/>
                  </a:cubicBezTo>
                  <a:cubicBezTo>
                    <a:pt x="12" y="39"/>
                    <a:pt x="12" y="46"/>
                    <a:pt x="0" y="43"/>
                  </a:cubicBezTo>
                  <a:cubicBezTo>
                    <a:pt x="4" y="43"/>
                    <a:pt x="9" y="44"/>
                    <a:pt x="13" y="42"/>
                  </a:cubicBezTo>
                  <a:cubicBezTo>
                    <a:pt x="14" y="42"/>
                    <a:pt x="21" y="11"/>
                    <a:pt x="21" y="0"/>
                  </a:cubicBezTo>
                  <a:close/>
                </a:path>
              </a:pathLst>
            </a:custGeom>
            <a:solidFill>
              <a:srgbClr val="86794A"/>
            </a:solidFill>
            <a:ln w="12700">
              <a:noFill/>
              <a:round/>
              <a:headEnd/>
              <a:tailEnd/>
            </a:ln>
          </p:spPr>
          <p:txBody>
            <a:bodyPr lIns="45720" tIns="46800" rIns="45720" bIns="46800" anchor="ctr"/>
            <a:lstStyle/>
            <a:p>
              <a:endParaRPr lang="en-US"/>
            </a:p>
          </p:txBody>
        </p:sp>
        <p:sp>
          <p:nvSpPr>
            <p:cNvPr id="673285" name="Freeform 517"/>
            <p:cNvSpPr>
              <a:spLocks/>
            </p:cNvSpPr>
            <p:nvPr/>
          </p:nvSpPr>
          <p:spPr bwMode="gray">
            <a:xfrm>
              <a:off x="1040" y="1873"/>
              <a:ext cx="59" cy="66"/>
            </a:xfrm>
            <a:custGeom>
              <a:avLst/>
              <a:gdLst>
                <a:gd name="T0" fmla="*/ 38 w 77"/>
                <a:gd name="T1" fmla="*/ 0 h 86"/>
                <a:gd name="T2" fmla="*/ 45 w 77"/>
                <a:gd name="T3" fmla="*/ 9 h 86"/>
                <a:gd name="T4" fmla="*/ 28 w 77"/>
                <a:gd name="T5" fmla="*/ 41 h 86"/>
                <a:gd name="T6" fmla="*/ 6 w 77"/>
                <a:gd name="T7" fmla="*/ 48 h 86"/>
                <a:gd name="T8" fmla="*/ 2 w 77"/>
                <a:gd name="T9" fmla="*/ 48 h 86"/>
                <a:gd name="T10" fmla="*/ 16 w 77"/>
                <a:gd name="T11" fmla="*/ 11 h 86"/>
                <a:gd name="T12" fmla="*/ 38 w 77"/>
                <a:gd name="T13" fmla="*/ 0 h 86"/>
                <a:gd name="T14" fmla="*/ 0 60000 65536"/>
                <a:gd name="T15" fmla="*/ 0 60000 65536"/>
                <a:gd name="T16" fmla="*/ 0 60000 65536"/>
                <a:gd name="T17" fmla="*/ 0 60000 65536"/>
                <a:gd name="T18" fmla="*/ 0 60000 65536"/>
                <a:gd name="T19" fmla="*/ 0 60000 65536"/>
                <a:gd name="T20" fmla="*/ 0 60000 65536"/>
                <a:gd name="T21" fmla="*/ 0 w 77"/>
                <a:gd name="T22" fmla="*/ 0 h 86"/>
                <a:gd name="T23" fmla="*/ 77 w 77"/>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86">
                  <a:moveTo>
                    <a:pt x="65" y="0"/>
                  </a:moveTo>
                  <a:cubicBezTo>
                    <a:pt x="71" y="5"/>
                    <a:pt x="70" y="11"/>
                    <a:pt x="77" y="16"/>
                  </a:cubicBezTo>
                  <a:cubicBezTo>
                    <a:pt x="74" y="27"/>
                    <a:pt x="59" y="59"/>
                    <a:pt x="47" y="70"/>
                  </a:cubicBezTo>
                  <a:cubicBezTo>
                    <a:pt x="38" y="75"/>
                    <a:pt x="16" y="80"/>
                    <a:pt x="10" y="82"/>
                  </a:cubicBezTo>
                  <a:cubicBezTo>
                    <a:pt x="1" y="86"/>
                    <a:pt x="0" y="83"/>
                    <a:pt x="2" y="81"/>
                  </a:cubicBezTo>
                  <a:cubicBezTo>
                    <a:pt x="7" y="71"/>
                    <a:pt x="21" y="29"/>
                    <a:pt x="28" y="18"/>
                  </a:cubicBezTo>
                  <a:cubicBezTo>
                    <a:pt x="44" y="7"/>
                    <a:pt x="49" y="10"/>
                    <a:pt x="65" y="0"/>
                  </a:cubicBezTo>
                  <a:close/>
                </a:path>
              </a:pathLst>
            </a:custGeom>
            <a:solidFill>
              <a:srgbClr val="1A365C"/>
            </a:solidFill>
            <a:ln w="12700">
              <a:noFill/>
              <a:round/>
              <a:headEnd/>
              <a:tailEnd/>
            </a:ln>
          </p:spPr>
          <p:txBody>
            <a:bodyPr lIns="45720" tIns="46800" rIns="45720" bIns="46800" anchor="ctr"/>
            <a:lstStyle/>
            <a:p>
              <a:endParaRPr lang="en-US"/>
            </a:p>
          </p:txBody>
        </p:sp>
        <p:sp>
          <p:nvSpPr>
            <p:cNvPr id="673286" name="Freeform 518"/>
            <p:cNvSpPr>
              <a:spLocks/>
            </p:cNvSpPr>
            <p:nvPr/>
          </p:nvSpPr>
          <p:spPr bwMode="gray">
            <a:xfrm>
              <a:off x="1071" y="1890"/>
              <a:ext cx="30" cy="34"/>
            </a:xfrm>
            <a:custGeom>
              <a:avLst/>
              <a:gdLst>
                <a:gd name="T0" fmla="*/ 19 w 39"/>
                <a:gd name="T1" fmla="*/ 11 h 44"/>
                <a:gd name="T2" fmla="*/ 13 w 39"/>
                <a:gd name="T3" fmla="*/ 23 h 44"/>
                <a:gd name="T4" fmla="*/ 6 w 39"/>
                <a:gd name="T5" fmla="*/ 26 h 44"/>
                <a:gd name="T6" fmla="*/ 8 w 39"/>
                <a:gd name="T7" fmla="*/ 22 h 44"/>
                <a:gd name="T8" fmla="*/ 2 w 39"/>
                <a:gd name="T9" fmla="*/ 20 h 44"/>
                <a:gd name="T10" fmla="*/ 12 w 39"/>
                <a:gd name="T11" fmla="*/ 12 h 44"/>
                <a:gd name="T12" fmla="*/ 18 w 39"/>
                <a:gd name="T13" fmla="*/ 12 h 44"/>
                <a:gd name="T14" fmla="*/ 19 w 39"/>
                <a:gd name="T15" fmla="*/ 11 h 44"/>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44"/>
                <a:gd name="T26" fmla="*/ 39 w 39"/>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44">
                  <a:moveTo>
                    <a:pt x="33" y="18"/>
                  </a:moveTo>
                  <a:cubicBezTo>
                    <a:pt x="39" y="29"/>
                    <a:pt x="33" y="37"/>
                    <a:pt x="22" y="39"/>
                  </a:cubicBezTo>
                  <a:cubicBezTo>
                    <a:pt x="14" y="43"/>
                    <a:pt x="18" y="43"/>
                    <a:pt x="10" y="44"/>
                  </a:cubicBezTo>
                  <a:cubicBezTo>
                    <a:pt x="12" y="41"/>
                    <a:pt x="6" y="42"/>
                    <a:pt x="13" y="38"/>
                  </a:cubicBezTo>
                  <a:cubicBezTo>
                    <a:pt x="13" y="35"/>
                    <a:pt x="6" y="34"/>
                    <a:pt x="4" y="33"/>
                  </a:cubicBezTo>
                  <a:cubicBezTo>
                    <a:pt x="0" y="18"/>
                    <a:pt x="17" y="23"/>
                    <a:pt x="21" y="21"/>
                  </a:cubicBezTo>
                  <a:cubicBezTo>
                    <a:pt x="22" y="0"/>
                    <a:pt x="29" y="18"/>
                    <a:pt x="31" y="20"/>
                  </a:cubicBezTo>
                  <a:cubicBezTo>
                    <a:pt x="32" y="21"/>
                    <a:pt x="32" y="19"/>
                    <a:pt x="33" y="18"/>
                  </a:cubicBezTo>
                  <a:close/>
                </a:path>
              </a:pathLst>
            </a:custGeom>
            <a:solidFill>
              <a:srgbClr val="E5B797"/>
            </a:solidFill>
            <a:ln w="12700">
              <a:noFill/>
              <a:round/>
              <a:headEnd/>
              <a:tailEnd/>
            </a:ln>
          </p:spPr>
          <p:txBody>
            <a:bodyPr lIns="45720" tIns="46800" rIns="45720" bIns="46800" anchor="ctr"/>
            <a:lstStyle/>
            <a:p>
              <a:endParaRPr lang="en-US"/>
            </a:p>
          </p:txBody>
        </p:sp>
        <p:sp>
          <p:nvSpPr>
            <p:cNvPr id="673287" name="Freeform 519"/>
            <p:cNvSpPr>
              <a:spLocks/>
            </p:cNvSpPr>
            <p:nvPr/>
          </p:nvSpPr>
          <p:spPr bwMode="gray">
            <a:xfrm>
              <a:off x="1048" y="1877"/>
              <a:ext cx="47" cy="54"/>
            </a:xfrm>
            <a:custGeom>
              <a:avLst/>
              <a:gdLst>
                <a:gd name="T0" fmla="*/ 14 w 61"/>
                <a:gd name="T1" fmla="*/ 9 h 70"/>
                <a:gd name="T2" fmla="*/ 31 w 61"/>
                <a:gd name="T3" fmla="*/ 0 h 70"/>
                <a:gd name="T4" fmla="*/ 36 w 61"/>
                <a:gd name="T5" fmla="*/ 7 h 70"/>
                <a:gd name="T6" fmla="*/ 15 w 61"/>
                <a:gd name="T7" fmla="*/ 9 h 70"/>
                <a:gd name="T8" fmla="*/ 0 w 61"/>
                <a:gd name="T9" fmla="*/ 42 h 70"/>
                <a:gd name="T10" fmla="*/ 2 w 61"/>
                <a:gd name="T11" fmla="*/ 32 h 70"/>
                <a:gd name="T12" fmla="*/ 14 w 61"/>
                <a:gd name="T13" fmla="*/ 9 h 70"/>
                <a:gd name="T14" fmla="*/ 14 w 61"/>
                <a:gd name="T15" fmla="*/ 9 h 70"/>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70"/>
                <a:gd name="T26" fmla="*/ 61 w 61"/>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70">
                  <a:moveTo>
                    <a:pt x="24" y="15"/>
                  </a:moveTo>
                  <a:lnTo>
                    <a:pt x="52" y="0"/>
                  </a:lnTo>
                  <a:cubicBezTo>
                    <a:pt x="55" y="8"/>
                    <a:pt x="52" y="12"/>
                    <a:pt x="61" y="12"/>
                  </a:cubicBezTo>
                  <a:lnTo>
                    <a:pt x="25" y="15"/>
                  </a:lnTo>
                  <a:lnTo>
                    <a:pt x="0" y="70"/>
                  </a:lnTo>
                  <a:lnTo>
                    <a:pt x="3" y="55"/>
                  </a:lnTo>
                  <a:lnTo>
                    <a:pt x="24" y="16"/>
                  </a:lnTo>
                  <a:lnTo>
                    <a:pt x="24" y="15"/>
                  </a:lnTo>
                  <a:close/>
                </a:path>
              </a:pathLst>
            </a:custGeom>
            <a:solidFill>
              <a:srgbClr val="DDDDDD"/>
            </a:solidFill>
            <a:ln w="12700">
              <a:noFill/>
              <a:round/>
              <a:headEnd/>
              <a:tailEnd/>
            </a:ln>
          </p:spPr>
          <p:txBody>
            <a:bodyPr lIns="45720" tIns="46800" rIns="45720" bIns="46800" anchor="ctr"/>
            <a:lstStyle/>
            <a:p>
              <a:endParaRPr lang="en-US"/>
            </a:p>
          </p:txBody>
        </p:sp>
        <p:sp>
          <p:nvSpPr>
            <p:cNvPr id="673288" name="Freeform 520"/>
            <p:cNvSpPr>
              <a:spLocks/>
            </p:cNvSpPr>
            <p:nvPr/>
          </p:nvSpPr>
          <p:spPr bwMode="gray">
            <a:xfrm>
              <a:off x="1003" y="1824"/>
              <a:ext cx="11" cy="10"/>
            </a:xfrm>
            <a:custGeom>
              <a:avLst/>
              <a:gdLst>
                <a:gd name="T0" fmla="*/ 4 w 17"/>
                <a:gd name="T1" fmla="*/ 2 h 16"/>
                <a:gd name="T2" fmla="*/ 0 w 17"/>
                <a:gd name="T3" fmla="*/ 4 h 16"/>
                <a:gd name="T4" fmla="*/ 4 w 17"/>
                <a:gd name="T5" fmla="*/ 4 h 16"/>
                <a:gd name="T6" fmla="*/ 4 w 17"/>
                <a:gd name="T7" fmla="*/ 2 h 16"/>
                <a:gd name="T8" fmla="*/ 0 60000 65536"/>
                <a:gd name="T9" fmla="*/ 0 60000 65536"/>
                <a:gd name="T10" fmla="*/ 0 60000 65536"/>
                <a:gd name="T11" fmla="*/ 0 60000 65536"/>
                <a:gd name="T12" fmla="*/ 0 w 17"/>
                <a:gd name="T13" fmla="*/ 0 h 16"/>
                <a:gd name="T14" fmla="*/ 17 w 17"/>
                <a:gd name="T15" fmla="*/ 16 h 16"/>
              </a:gdLst>
              <a:ahLst/>
              <a:cxnLst>
                <a:cxn ang="T8">
                  <a:pos x="T0" y="T1"/>
                </a:cxn>
                <a:cxn ang="T9">
                  <a:pos x="T2" y="T3"/>
                </a:cxn>
                <a:cxn ang="T10">
                  <a:pos x="T4" y="T5"/>
                </a:cxn>
                <a:cxn ang="T11">
                  <a:pos x="T6" y="T7"/>
                </a:cxn>
              </a:cxnLst>
              <a:rect l="T12" t="T13" r="T14" b="T15"/>
              <a:pathLst>
                <a:path w="17" h="16">
                  <a:moveTo>
                    <a:pt x="9" y="4"/>
                  </a:moveTo>
                  <a:cubicBezTo>
                    <a:pt x="2" y="0"/>
                    <a:pt x="1" y="3"/>
                    <a:pt x="0" y="10"/>
                  </a:cubicBezTo>
                  <a:cubicBezTo>
                    <a:pt x="7" y="16"/>
                    <a:pt x="6" y="13"/>
                    <a:pt x="10" y="11"/>
                  </a:cubicBezTo>
                  <a:cubicBezTo>
                    <a:pt x="12" y="7"/>
                    <a:pt x="17" y="0"/>
                    <a:pt x="9" y="4"/>
                  </a:cubicBezTo>
                  <a:close/>
                </a:path>
              </a:pathLst>
            </a:custGeom>
            <a:solidFill>
              <a:schemeClr val="accent2"/>
            </a:solidFill>
            <a:ln w="12700">
              <a:noFill/>
              <a:round/>
              <a:headEnd/>
              <a:tailEnd/>
            </a:ln>
          </p:spPr>
          <p:txBody>
            <a:bodyPr lIns="45720" tIns="46800" rIns="45720" bIns="46800" anchor="ctr"/>
            <a:lstStyle/>
            <a:p>
              <a:endParaRPr lang="en-US"/>
            </a:p>
          </p:txBody>
        </p:sp>
        <p:sp>
          <p:nvSpPr>
            <p:cNvPr id="673289" name="Freeform 521"/>
            <p:cNvSpPr>
              <a:spLocks/>
            </p:cNvSpPr>
            <p:nvPr/>
          </p:nvSpPr>
          <p:spPr bwMode="gray">
            <a:xfrm>
              <a:off x="991" y="1798"/>
              <a:ext cx="18" cy="15"/>
            </a:xfrm>
            <a:custGeom>
              <a:avLst/>
              <a:gdLst>
                <a:gd name="T0" fmla="*/ 11 w 29"/>
                <a:gd name="T1" fmla="*/ 7 h 24"/>
                <a:gd name="T2" fmla="*/ 4 w 29"/>
                <a:gd name="T3" fmla="*/ 5 h 24"/>
                <a:gd name="T4" fmla="*/ 2 w 29"/>
                <a:gd name="T5" fmla="*/ 0 h 24"/>
                <a:gd name="T6" fmla="*/ 4 w 29"/>
                <a:gd name="T7" fmla="*/ 9 h 24"/>
                <a:gd name="T8" fmla="*/ 7 w 29"/>
                <a:gd name="T9" fmla="*/ 7 h 24"/>
                <a:gd name="T10" fmla="*/ 11 w 29"/>
                <a:gd name="T11" fmla="*/ 7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27" y="18"/>
                  </a:moveTo>
                  <a:cubicBezTo>
                    <a:pt x="25" y="7"/>
                    <a:pt x="20" y="11"/>
                    <a:pt x="12" y="13"/>
                  </a:cubicBezTo>
                  <a:cubicBezTo>
                    <a:pt x="9" y="9"/>
                    <a:pt x="8" y="5"/>
                    <a:pt x="6" y="0"/>
                  </a:cubicBezTo>
                  <a:cubicBezTo>
                    <a:pt x="0" y="8"/>
                    <a:pt x="8" y="16"/>
                    <a:pt x="11" y="24"/>
                  </a:cubicBezTo>
                  <a:cubicBezTo>
                    <a:pt x="12" y="23"/>
                    <a:pt x="18" y="18"/>
                    <a:pt x="20" y="18"/>
                  </a:cubicBezTo>
                  <a:cubicBezTo>
                    <a:pt x="29" y="16"/>
                    <a:pt x="24" y="21"/>
                    <a:pt x="27" y="18"/>
                  </a:cubicBezTo>
                  <a:close/>
                </a:path>
              </a:pathLst>
            </a:custGeom>
            <a:solidFill>
              <a:schemeClr val="accent2"/>
            </a:solidFill>
            <a:ln w="12700">
              <a:noFill/>
              <a:round/>
              <a:headEnd/>
              <a:tailEnd/>
            </a:ln>
          </p:spPr>
          <p:txBody>
            <a:bodyPr lIns="45720" tIns="46800" rIns="45720" bIns="46800" anchor="ctr"/>
            <a:lstStyle/>
            <a:p>
              <a:endParaRPr lang="en-US"/>
            </a:p>
          </p:txBody>
        </p:sp>
        <p:sp>
          <p:nvSpPr>
            <p:cNvPr id="673290" name="Freeform 522"/>
            <p:cNvSpPr>
              <a:spLocks/>
            </p:cNvSpPr>
            <p:nvPr/>
          </p:nvSpPr>
          <p:spPr bwMode="gray">
            <a:xfrm>
              <a:off x="1026" y="1839"/>
              <a:ext cx="14" cy="14"/>
            </a:xfrm>
            <a:custGeom>
              <a:avLst/>
              <a:gdLst>
                <a:gd name="T0" fmla="*/ 3 w 14"/>
                <a:gd name="T1" fmla="*/ 14 h 14"/>
                <a:gd name="T2" fmla="*/ 0 w 14"/>
                <a:gd name="T3" fmla="*/ 0 h 14"/>
                <a:gd name="T4" fmla="*/ 14 w 14"/>
                <a:gd name="T5" fmla="*/ 0 h 14"/>
                <a:gd name="T6" fmla="*/ 3 w 14"/>
                <a:gd name="T7" fmla="*/ 14 h 14"/>
                <a:gd name="T8" fmla="*/ 0 60000 65536"/>
                <a:gd name="T9" fmla="*/ 0 60000 65536"/>
                <a:gd name="T10" fmla="*/ 0 60000 65536"/>
                <a:gd name="T11" fmla="*/ 0 60000 65536"/>
                <a:gd name="T12" fmla="*/ 0 w 14"/>
                <a:gd name="T13" fmla="*/ 0 h 14"/>
                <a:gd name="T14" fmla="*/ 14 w 14"/>
                <a:gd name="T15" fmla="*/ 14 h 14"/>
              </a:gdLst>
              <a:ahLst/>
              <a:cxnLst>
                <a:cxn ang="T8">
                  <a:pos x="T0" y="T1"/>
                </a:cxn>
                <a:cxn ang="T9">
                  <a:pos x="T2" y="T3"/>
                </a:cxn>
                <a:cxn ang="T10">
                  <a:pos x="T4" y="T5"/>
                </a:cxn>
                <a:cxn ang="T11">
                  <a:pos x="T6" y="T7"/>
                </a:cxn>
              </a:cxnLst>
              <a:rect l="T12" t="T13" r="T14" b="T15"/>
              <a:pathLst>
                <a:path w="14" h="14">
                  <a:moveTo>
                    <a:pt x="3" y="14"/>
                  </a:moveTo>
                  <a:lnTo>
                    <a:pt x="0" y="0"/>
                  </a:lnTo>
                  <a:lnTo>
                    <a:pt x="14" y="0"/>
                  </a:lnTo>
                  <a:lnTo>
                    <a:pt x="3" y="14"/>
                  </a:lnTo>
                  <a:close/>
                </a:path>
              </a:pathLst>
            </a:custGeom>
            <a:solidFill>
              <a:srgbClr val="F1F0ED"/>
            </a:solidFill>
            <a:ln w="12700">
              <a:noFill/>
              <a:round/>
              <a:headEnd/>
              <a:tailEnd/>
            </a:ln>
          </p:spPr>
          <p:txBody>
            <a:bodyPr lIns="45720" tIns="46800" rIns="45720" bIns="46800" anchor="ctr"/>
            <a:lstStyle/>
            <a:p>
              <a:endParaRPr lang="en-US"/>
            </a:p>
          </p:txBody>
        </p:sp>
        <p:sp>
          <p:nvSpPr>
            <p:cNvPr id="673291" name="Freeform 523"/>
            <p:cNvSpPr>
              <a:spLocks/>
            </p:cNvSpPr>
            <p:nvPr/>
          </p:nvSpPr>
          <p:spPr bwMode="gray">
            <a:xfrm>
              <a:off x="1037" y="1860"/>
              <a:ext cx="22" cy="13"/>
            </a:xfrm>
            <a:custGeom>
              <a:avLst/>
              <a:gdLst>
                <a:gd name="T0" fmla="*/ 0 w 22"/>
                <a:gd name="T1" fmla="*/ 8 h 13"/>
                <a:gd name="T2" fmla="*/ 20 w 22"/>
                <a:gd name="T3" fmla="*/ 7 h 13"/>
                <a:gd name="T4" fmla="*/ 9 w 22"/>
                <a:gd name="T5" fmla="*/ 8 h 13"/>
                <a:gd name="T6" fmla="*/ 0 w 22"/>
                <a:gd name="T7" fmla="*/ 8 h 13"/>
                <a:gd name="T8" fmla="*/ 0 60000 65536"/>
                <a:gd name="T9" fmla="*/ 0 60000 65536"/>
                <a:gd name="T10" fmla="*/ 0 60000 65536"/>
                <a:gd name="T11" fmla="*/ 0 60000 65536"/>
                <a:gd name="T12" fmla="*/ 0 w 22"/>
                <a:gd name="T13" fmla="*/ 0 h 13"/>
                <a:gd name="T14" fmla="*/ 22 w 22"/>
                <a:gd name="T15" fmla="*/ 13 h 13"/>
              </a:gdLst>
              <a:ahLst/>
              <a:cxnLst>
                <a:cxn ang="T8">
                  <a:pos x="T0" y="T1"/>
                </a:cxn>
                <a:cxn ang="T9">
                  <a:pos x="T2" y="T3"/>
                </a:cxn>
                <a:cxn ang="T10">
                  <a:pos x="T4" y="T5"/>
                </a:cxn>
                <a:cxn ang="T11">
                  <a:pos x="T6" y="T7"/>
                </a:cxn>
              </a:cxnLst>
              <a:rect l="T12" t="T13" r="T14" b="T15"/>
              <a:pathLst>
                <a:path w="22" h="13">
                  <a:moveTo>
                    <a:pt x="0" y="8"/>
                  </a:moveTo>
                  <a:cubicBezTo>
                    <a:pt x="7" y="11"/>
                    <a:pt x="12" y="8"/>
                    <a:pt x="20" y="7"/>
                  </a:cubicBezTo>
                  <a:cubicBezTo>
                    <a:pt x="8" y="0"/>
                    <a:pt x="22" y="13"/>
                    <a:pt x="9" y="8"/>
                  </a:cubicBezTo>
                  <a:cubicBezTo>
                    <a:pt x="3" y="0"/>
                    <a:pt x="7" y="8"/>
                    <a:pt x="0" y="8"/>
                  </a:cubicBezTo>
                  <a:close/>
                </a:path>
              </a:pathLst>
            </a:custGeom>
            <a:solidFill>
              <a:schemeClr val="tx2"/>
            </a:solidFill>
            <a:ln w="12700">
              <a:noFill/>
              <a:round/>
              <a:headEnd/>
              <a:tailEnd/>
            </a:ln>
          </p:spPr>
          <p:txBody>
            <a:bodyPr lIns="45720" tIns="46800" rIns="45720" bIns="46800" anchor="ctr"/>
            <a:lstStyle/>
            <a:p>
              <a:endParaRPr lang="en-US"/>
            </a:p>
          </p:txBody>
        </p:sp>
        <p:sp>
          <p:nvSpPr>
            <p:cNvPr id="673292" name="Freeform 524"/>
            <p:cNvSpPr>
              <a:spLocks/>
            </p:cNvSpPr>
            <p:nvPr/>
          </p:nvSpPr>
          <p:spPr bwMode="gray">
            <a:xfrm>
              <a:off x="1021" y="1851"/>
              <a:ext cx="10" cy="77"/>
            </a:xfrm>
            <a:custGeom>
              <a:avLst/>
              <a:gdLst>
                <a:gd name="T0" fmla="*/ 10 w 10"/>
                <a:gd name="T1" fmla="*/ 0 h 77"/>
                <a:gd name="T2" fmla="*/ 4 w 10"/>
                <a:gd name="T3" fmla="*/ 41 h 77"/>
                <a:gd name="T4" fmla="*/ 4 w 10"/>
                <a:gd name="T5" fmla="*/ 74 h 77"/>
                <a:gd name="T6" fmla="*/ 2 w 10"/>
                <a:gd name="T7" fmla="*/ 62 h 77"/>
                <a:gd name="T8" fmla="*/ 2 w 10"/>
                <a:gd name="T9" fmla="*/ 54 h 77"/>
                <a:gd name="T10" fmla="*/ 4 w 10"/>
                <a:gd name="T11" fmla="*/ 26 h 77"/>
                <a:gd name="T12" fmla="*/ 10 w 10"/>
                <a:gd name="T13" fmla="*/ 0 h 77"/>
                <a:gd name="T14" fmla="*/ 0 60000 65536"/>
                <a:gd name="T15" fmla="*/ 0 60000 65536"/>
                <a:gd name="T16" fmla="*/ 0 60000 65536"/>
                <a:gd name="T17" fmla="*/ 0 60000 65536"/>
                <a:gd name="T18" fmla="*/ 0 60000 65536"/>
                <a:gd name="T19" fmla="*/ 0 60000 65536"/>
                <a:gd name="T20" fmla="*/ 0 60000 65536"/>
                <a:gd name="T21" fmla="*/ 0 w 10"/>
                <a:gd name="T22" fmla="*/ 0 h 77"/>
                <a:gd name="T23" fmla="*/ 10 w 10"/>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77">
                  <a:moveTo>
                    <a:pt x="10" y="0"/>
                  </a:moveTo>
                  <a:cubicBezTo>
                    <a:pt x="8" y="14"/>
                    <a:pt x="6" y="27"/>
                    <a:pt x="4" y="41"/>
                  </a:cubicBezTo>
                  <a:cubicBezTo>
                    <a:pt x="4" y="42"/>
                    <a:pt x="6" y="72"/>
                    <a:pt x="4" y="74"/>
                  </a:cubicBezTo>
                  <a:cubicBezTo>
                    <a:pt x="1" y="77"/>
                    <a:pt x="3" y="66"/>
                    <a:pt x="2" y="62"/>
                  </a:cubicBezTo>
                  <a:cubicBezTo>
                    <a:pt x="1" y="56"/>
                    <a:pt x="4" y="60"/>
                    <a:pt x="2" y="54"/>
                  </a:cubicBezTo>
                  <a:cubicBezTo>
                    <a:pt x="3" y="46"/>
                    <a:pt x="0" y="34"/>
                    <a:pt x="4" y="26"/>
                  </a:cubicBezTo>
                  <a:cubicBezTo>
                    <a:pt x="6" y="17"/>
                    <a:pt x="3" y="7"/>
                    <a:pt x="10" y="0"/>
                  </a:cubicBezTo>
                  <a:close/>
                </a:path>
              </a:pathLst>
            </a:custGeom>
            <a:solidFill>
              <a:srgbClr val="923026"/>
            </a:solidFill>
            <a:ln w="12700">
              <a:noFill/>
              <a:round/>
              <a:headEnd/>
              <a:tailEnd/>
            </a:ln>
          </p:spPr>
          <p:txBody>
            <a:bodyPr lIns="45720" tIns="46800" rIns="45720" bIns="46800" anchor="ctr"/>
            <a:lstStyle/>
            <a:p>
              <a:endParaRPr lang="en-US"/>
            </a:p>
          </p:txBody>
        </p:sp>
      </p:grpSp>
      <p:sp>
        <p:nvSpPr>
          <p:cNvPr id="129549" name="AutoShape 525"/>
          <p:cNvSpPr>
            <a:spLocks/>
          </p:cNvSpPr>
          <p:nvPr/>
        </p:nvSpPr>
        <p:spPr bwMode="gray">
          <a:xfrm>
            <a:off x="7532688" y="2674219"/>
            <a:ext cx="1535112" cy="570477"/>
          </a:xfrm>
          <a:prstGeom prst="accentCallout1">
            <a:avLst>
              <a:gd name="adj1" fmla="val 18319"/>
              <a:gd name="adj2" fmla="val -4963"/>
              <a:gd name="adj3" fmla="val 13231"/>
              <a:gd name="adj4" fmla="val -35056"/>
            </a:avLst>
          </a:prstGeom>
          <a:solidFill>
            <a:srgbClr val="5781AE"/>
          </a:solidFill>
          <a:ln w="12700">
            <a:solidFill>
              <a:srgbClr val="CC3300"/>
            </a:solidFill>
            <a:miter lim="800000"/>
            <a:headEnd/>
            <a:tailEnd/>
          </a:ln>
        </p:spPr>
        <p:txBody>
          <a:bodyPr lIns="45720" tIns="46800" rIns="45720" bIns="91440" anchor="ctr">
            <a:spAutoFit/>
          </a:bodyPr>
          <a:lstStyle/>
          <a:p>
            <a:pPr eaLnBrk="1" hangingPunct="1">
              <a:lnSpc>
                <a:spcPct val="100000"/>
              </a:lnSpc>
            </a:pPr>
            <a:r>
              <a:rPr lang="en-US" sz="1400" baseline="-25000" dirty="0">
                <a:solidFill>
                  <a:schemeClr val="bg1"/>
                </a:solidFill>
                <a:latin typeface="Arial Black" pitchFamily="34" charset="0"/>
              </a:rPr>
              <a:t>Product Variability</a:t>
            </a:r>
            <a:r>
              <a:rPr lang="en-US" sz="1400" baseline="-25000" dirty="0">
                <a:solidFill>
                  <a:schemeClr val="bg1"/>
                </a:solidFill>
              </a:rPr>
              <a:t>  - Inconsistent quality:  by plant, by product, by shift </a:t>
            </a:r>
          </a:p>
        </p:txBody>
      </p:sp>
      <p:sp>
        <p:nvSpPr>
          <p:cNvPr id="129550" name="AutoShape 526"/>
          <p:cNvSpPr>
            <a:spLocks/>
          </p:cNvSpPr>
          <p:nvPr/>
        </p:nvSpPr>
        <p:spPr bwMode="gray">
          <a:xfrm>
            <a:off x="5734050" y="5284069"/>
            <a:ext cx="1600200" cy="714106"/>
          </a:xfrm>
          <a:prstGeom prst="accentCallout1">
            <a:avLst>
              <a:gd name="adj1" fmla="val 14431"/>
              <a:gd name="adj2" fmla="val -4764"/>
              <a:gd name="adj3" fmla="val -186574"/>
              <a:gd name="adj4" fmla="val -50398"/>
            </a:avLst>
          </a:prstGeom>
          <a:solidFill>
            <a:srgbClr val="5781AE"/>
          </a:solidFill>
          <a:ln w="12700">
            <a:solidFill>
              <a:srgbClr val="CC3300"/>
            </a:solidFill>
            <a:miter lim="800000"/>
            <a:headEnd/>
            <a:tailEnd/>
          </a:ln>
        </p:spPr>
        <p:txBody>
          <a:bodyPr lIns="45720" tIns="46800" rIns="45720" bIns="91440" anchor="ctr">
            <a:spAutoFit/>
          </a:bodyPr>
          <a:lstStyle/>
          <a:p>
            <a:pPr eaLnBrk="1" hangingPunct="1">
              <a:lnSpc>
                <a:spcPct val="100000"/>
              </a:lnSpc>
            </a:pPr>
            <a:r>
              <a:rPr lang="en-US" sz="1400" baseline="-25000" dirty="0">
                <a:solidFill>
                  <a:schemeClr val="bg1"/>
                </a:solidFill>
              </a:rPr>
              <a:t>Difficulty meeting tighter customer specifications – </a:t>
            </a:r>
            <a:r>
              <a:rPr lang="en-US" sz="1400" baseline="-25000" dirty="0">
                <a:solidFill>
                  <a:schemeClr val="bg1"/>
                </a:solidFill>
                <a:latin typeface="Arial Black" pitchFamily="34" charset="0"/>
              </a:rPr>
              <a:t>Can’t match quality to orders</a:t>
            </a:r>
          </a:p>
        </p:txBody>
      </p:sp>
      <p:sp>
        <p:nvSpPr>
          <p:cNvPr id="129551" name="AutoShape 527"/>
          <p:cNvSpPr>
            <a:spLocks/>
          </p:cNvSpPr>
          <p:nvPr/>
        </p:nvSpPr>
        <p:spPr bwMode="gray">
          <a:xfrm>
            <a:off x="1952625" y="5347569"/>
            <a:ext cx="1704975" cy="728662"/>
          </a:xfrm>
          <a:prstGeom prst="accentCallout1">
            <a:avLst>
              <a:gd name="adj1" fmla="val 15685"/>
              <a:gd name="adj2" fmla="val 104468"/>
              <a:gd name="adj3" fmla="val -334639"/>
              <a:gd name="adj4" fmla="val 125324"/>
            </a:avLst>
          </a:prstGeom>
          <a:solidFill>
            <a:srgbClr val="5781AE"/>
          </a:solidFill>
          <a:ln w="12700">
            <a:solidFill>
              <a:srgbClr val="CC3300"/>
            </a:solidFill>
            <a:miter lim="800000"/>
            <a:headEnd/>
            <a:tailEnd/>
          </a:ln>
        </p:spPr>
        <p:txBody>
          <a:bodyPr lIns="45720" tIns="46800" rIns="45720" bIns="91440" anchor="ctr">
            <a:spAutoFit/>
          </a:bodyPr>
          <a:lstStyle/>
          <a:p>
            <a:pPr eaLnBrk="1" hangingPunct="1">
              <a:lnSpc>
                <a:spcPct val="100000"/>
              </a:lnSpc>
            </a:pPr>
            <a:r>
              <a:rPr lang="en-US" sz="1400" baseline="-25000" dirty="0">
                <a:solidFill>
                  <a:schemeClr val="bg1"/>
                </a:solidFill>
                <a:latin typeface="Arial Black" pitchFamily="34" charset="0"/>
              </a:rPr>
              <a:t>No visibility</a:t>
            </a:r>
            <a:r>
              <a:rPr lang="en-US" sz="1400" b="1" baseline="-25000" dirty="0">
                <a:solidFill>
                  <a:schemeClr val="bg1"/>
                </a:solidFill>
              </a:rPr>
              <a:t> – </a:t>
            </a:r>
            <a:r>
              <a:rPr lang="en-US" sz="1400" baseline="-25000" dirty="0">
                <a:solidFill>
                  <a:schemeClr val="bg1"/>
                </a:solidFill>
              </a:rPr>
              <a:t>Can’t see plant wide production status due to 10 - 200 disparate shop floor info systems</a:t>
            </a:r>
          </a:p>
        </p:txBody>
      </p:sp>
      <p:sp>
        <p:nvSpPr>
          <p:cNvPr id="129552" name="AutoShape 528"/>
          <p:cNvSpPr>
            <a:spLocks/>
          </p:cNvSpPr>
          <p:nvPr/>
        </p:nvSpPr>
        <p:spPr bwMode="gray">
          <a:xfrm>
            <a:off x="114300" y="940669"/>
            <a:ext cx="1066800" cy="760412"/>
          </a:xfrm>
          <a:prstGeom prst="accentCallout1">
            <a:avLst>
              <a:gd name="adj1" fmla="val 15032"/>
              <a:gd name="adj2" fmla="val 107144"/>
              <a:gd name="adj3" fmla="val 155741"/>
              <a:gd name="adj4" fmla="val 127977"/>
            </a:avLst>
          </a:prstGeom>
          <a:solidFill>
            <a:srgbClr val="5781AE"/>
          </a:solidFill>
          <a:ln w="12700">
            <a:solidFill>
              <a:srgbClr val="CC3300"/>
            </a:solidFill>
            <a:miter lim="800000"/>
            <a:headEnd/>
            <a:tailEnd/>
          </a:ln>
        </p:spPr>
        <p:txBody>
          <a:bodyPr lIns="45720" tIns="46800" rIns="45720" bIns="91440" anchor="ctr">
            <a:spAutoFit/>
          </a:bodyPr>
          <a:lstStyle/>
          <a:p>
            <a:pPr eaLnBrk="1" hangingPunct="1">
              <a:lnSpc>
                <a:spcPct val="100000"/>
              </a:lnSpc>
            </a:pPr>
            <a:r>
              <a:rPr lang="en-US" sz="1400" baseline="-25000" dirty="0">
                <a:solidFill>
                  <a:schemeClr val="bg1"/>
                </a:solidFill>
              </a:rPr>
              <a:t>Varying process conditions lead to </a:t>
            </a:r>
            <a:r>
              <a:rPr lang="en-US" sz="1400" baseline="-25000" dirty="0">
                <a:solidFill>
                  <a:schemeClr val="bg1"/>
                </a:solidFill>
                <a:latin typeface="Arial Black" pitchFamily="34" charset="0"/>
              </a:rPr>
              <a:t>Higher </a:t>
            </a:r>
            <a:r>
              <a:rPr lang="en-US" sz="1600" baseline="-25000" dirty="0">
                <a:solidFill>
                  <a:schemeClr val="bg1"/>
                </a:solidFill>
                <a:latin typeface="Arial Black" pitchFamily="34" charset="0"/>
              </a:rPr>
              <a:t>energy use</a:t>
            </a:r>
            <a:r>
              <a:rPr lang="en-US" baseline="-25000" dirty="0">
                <a:solidFill>
                  <a:schemeClr val="bg1"/>
                </a:solidFill>
                <a:latin typeface="Arial Black" pitchFamily="34" charset="0"/>
              </a:rPr>
              <a:t> </a:t>
            </a:r>
          </a:p>
        </p:txBody>
      </p:sp>
      <p:sp>
        <p:nvSpPr>
          <p:cNvPr id="129553" name="AutoShape 529"/>
          <p:cNvSpPr>
            <a:spLocks/>
          </p:cNvSpPr>
          <p:nvPr/>
        </p:nvSpPr>
        <p:spPr bwMode="gray">
          <a:xfrm>
            <a:off x="4495800" y="477119"/>
            <a:ext cx="1809750" cy="728662"/>
          </a:xfrm>
          <a:prstGeom prst="accentCallout1">
            <a:avLst>
              <a:gd name="adj1" fmla="val 11060"/>
              <a:gd name="adj2" fmla="val -4208"/>
              <a:gd name="adj3" fmla="val 146852"/>
              <a:gd name="adj4" fmla="val -11931"/>
            </a:avLst>
          </a:prstGeom>
          <a:solidFill>
            <a:srgbClr val="5781AE"/>
          </a:solidFill>
          <a:ln w="12700">
            <a:solidFill>
              <a:srgbClr val="CC3300"/>
            </a:solidFill>
            <a:miter lim="800000"/>
            <a:headEnd/>
            <a:tailEnd/>
          </a:ln>
        </p:spPr>
        <p:txBody>
          <a:bodyPr lIns="45720" tIns="46800" rIns="45720" bIns="91440" anchor="ctr">
            <a:spAutoFit/>
          </a:bodyPr>
          <a:lstStyle/>
          <a:p>
            <a:pPr eaLnBrk="1" hangingPunct="1">
              <a:lnSpc>
                <a:spcPct val="100000"/>
              </a:lnSpc>
            </a:pPr>
            <a:r>
              <a:rPr lang="en-US" sz="1400" baseline="-25000" dirty="0">
                <a:solidFill>
                  <a:schemeClr val="bg1"/>
                </a:solidFill>
                <a:latin typeface="Arial Black" pitchFamily="34" charset="0"/>
              </a:rPr>
              <a:t>Lack of predictability </a:t>
            </a:r>
            <a:br>
              <a:rPr lang="en-US" sz="1400" baseline="-25000" dirty="0">
                <a:solidFill>
                  <a:schemeClr val="bg1"/>
                </a:solidFill>
                <a:latin typeface="Arial Black" pitchFamily="34" charset="0"/>
              </a:rPr>
            </a:br>
            <a:r>
              <a:rPr lang="en-US" sz="1400" baseline="-25000" dirty="0">
                <a:solidFill>
                  <a:schemeClr val="bg1"/>
                </a:solidFill>
              </a:rPr>
              <a:t>Can’t see business performance to plan, and recommend new plans to affect results</a:t>
            </a:r>
          </a:p>
        </p:txBody>
      </p:sp>
      <p:sp>
        <p:nvSpPr>
          <p:cNvPr id="129554" name="AutoShape 530"/>
          <p:cNvSpPr>
            <a:spLocks/>
          </p:cNvSpPr>
          <p:nvPr/>
        </p:nvSpPr>
        <p:spPr bwMode="gray">
          <a:xfrm>
            <a:off x="7672388" y="1478831"/>
            <a:ext cx="1395412" cy="592138"/>
          </a:xfrm>
          <a:prstGeom prst="accentCallout1">
            <a:avLst>
              <a:gd name="adj1" fmla="val 15032"/>
              <a:gd name="adj2" fmla="val -5463"/>
              <a:gd name="adj3" fmla="val 37162"/>
              <a:gd name="adj4" fmla="val -90898"/>
            </a:avLst>
          </a:prstGeom>
          <a:solidFill>
            <a:srgbClr val="5781AE"/>
          </a:solidFill>
          <a:ln w="12700">
            <a:solidFill>
              <a:srgbClr val="CC3300"/>
            </a:solidFill>
            <a:miter lim="800000"/>
            <a:headEnd/>
            <a:tailEnd/>
          </a:ln>
        </p:spPr>
        <p:txBody>
          <a:bodyPr lIns="45720" tIns="46800" rIns="45720" bIns="91440" anchor="ctr">
            <a:spAutoFit/>
          </a:bodyPr>
          <a:lstStyle/>
          <a:p>
            <a:pPr eaLnBrk="1" hangingPunct="1">
              <a:lnSpc>
                <a:spcPct val="100000"/>
              </a:lnSpc>
            </a:pPr>
            <a:r>
              <a:rPr lang="en-US" sz="1400" baseline="-25000" dirty="0">
                <a:solidFill>
                  <a:schemeClr val="bg1"/>
                </a:solidFill>
                <a:latin typeface="Arial Black" pitchFamily="34" charset="0"/>
              </a:rPr>
              <a:t>Capacity erosion</a:t>
            </a:r>
            <a:r>
              <a:rPr lang="en-US" sz="1400" baseline="-25000" dirty="0">
                <a:solidFill>
                  <a:schemeClr val="bg1"/>
                </a:solidFill>
              </a:rPr>
              <a:t> – high off-grade produced and wide quality swings</a:t>
            </a:r>
          </a:p>
        </p:txBody>
      </p:sp>
      <p:grpSp>
        <p:nvGrpSpPr>
          <p:cNvPr id="673301" name="Group 531"/>
          <p:cNvGrpSpPr>
            <a:grpSpLocks/>
          </p:cNvGrpSpPr>
          <p:nvPr/>
        </p:nvGrpSpPr>
        <p:grpSpPr bwMode="auto">
          <a:xfrm>
            <a:off x="1143000" y="696194"/>
            <a:ext cx="1295400" cy="760413"/>
            <a:chOff x="720" y="721"/>
            <a:chExt cx="816" cy="479"/>
          </a:xfrm>
        </p:grpSpPr>
        <p:sp>
          <p:nvSpPr>
            <p:cNvPr id="673300" name="Oval 532"/>
            <p:cNvSpPr>
              <a:spLocks noChangeArrowheads="1"/>
            </p:cNvSpPr>
            <p:nvPr/>
          </p:nvSpPr>
          <p:spPr bwMode="gray">
            <a:xfrm rot="-236922">
              <a:off x="720" y="1104"/>
              <a:ext cx="816" cy="96"/>
            </a:xfrm>
            <a:prstGeom prst="ellipse">
              <a:avLst/>
            </a:prstGeom>
            <a:gradFill rotWithShape="1">
              <a:gsLst>
                <a:gs pos="0">
                  <a:srgbClr val="4D4D4D">
                    <a:alpha val="60001"/>
                  </a:srgbClr>
                </a:gs>
                <a:gs pos="100000">
                  <a:srgbClr val="8F8F8F">
                    <a:alpha val="0"/>
                  </a:srgbClr>
                </a:gs>
              </a:gsLst>
              <a:path path="shape">
                <a:fillToRect l="50000" t="50000" r="50000" b="50000"/>
              </a:path>
            </a:gradFill>
            <a:ln w="9525">
              <a:noFill/>
              <a:round/>
              <a:headEnd/>
              <a:tailEnd/>
            </a:ln>
          </p:spPr>
          <p:txBody>
            <a:bodyPr wrap="none" anchor="ctr"/>
            <a:lstStyle/>
            <a:p>
              <a:endParaRPr lang="en-US"/>
            </a:p>
          </p:txBody>
        </p:sp>
        <p:grpSp>
          <p:nvGrpSpPr>
            <p:cNvPr id="673319" name="Group 533"/>
            <p:cNvGrpSpPr>
              <a:grpSpLocks/>
            </p:cNvGrpSpPr>
            <p:nvPr/>
          </p:nvGrpSpPr>
          <p:grpSpPr bwMode="auto">
            <a:xfrm>
              <a:off x="816" y="721"/>
              <a:ext cx="699" cy="455"/>
              <a:chOff x="816" y="721"/>
              <a:chExt cx="699" cy="455"/>
            </a:xfrm>
          </p:grpSpPr>
          <p:sp>
            <p:nvSpPr>
              <p:cNvPr id="673302" name="Freeform 534"/>
              <p:cNvSpPr>
                <a:spLocks/>
              </p:cNvSpPr>
              <p:nvPr/>
            </p:nvSpPr>
            <p:spPr bwMode="gray">
              <a:xfrm>
                <a:off x="816" y="777"/>
                <a:ext cx="636" cy="399"/>
              </a:xfrm>
              <a:custGeom>
                <a:avLst/>
                <a:gdLst>
                  <a:gd name="T0" fmla="*/ 0 w 636"/>
                  <a:gd name="T1" fmla="*/ 24 h 399"/>
                  <a:gd name="T2" fmla="*/ 33 w 636"/>
                  <a:gd name="T3" fmla="*/ 387 h 399"/>
                  <a:gd name="T4" fmla="*/ 42 w 636"/>
                  <a:gd name="T5" fmla="*/ 399 h 399"/>
                  <a:gd name="T6" fmla="*/ 621 w 636"/>
                  <a:gd name="T7" fmla="*/ 348 h 399"/>
                  <a:gd name="T8" fmla="*/ 630 w 636"/>
                  <a:gd name="T9" fmla="*/ 333 h 399"/>
                  <a:gd name="T10" fmla="*/ 636 w 636"/>
                  <a:gd name="T11" fmla="*/ 12 h 399"/>
                  <a:gd name="T12" fmla="*/ 627 w 636"/>
                  <a:gd name="T13" fmla="*/ 0 h 399"/>
                  <a:gd name="T14" fmla="*/ 12 w 636"/>
                  <a:gd name="T15" fmla="*/ 12 h 399"/>
                  <a:gd name="T16" fmla="*/ 0 w 636"/>
                  <a:gd name="T17" fmla="*/ 24 h 3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6"/>
                  <a:gd name="T28" fmla="*/ 0 h 399"/>
                  <a:gd name="T29" fmla="*/ 636 w 636"/>
                  <a:gd name="T30" fmla="*/ 399 h 3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6" h="399">
                    <a:moveTo>
                      <a:pt x="0" y="24"/>
                    </a:moveTo>
                    <a:lnTo>
                      <a:pt x="33" y="387"/>
                    </a:lnTo>
                    <a:lnTo>
                      <a:pt x="42" y="399"/>
                    </a:lnTo>
                    <a:lnTo>
                      <a:pt x="621" y="348"/>
                    </a:lnTo>
                    <a:lnTo>
                      <a:pt x="630" y="333"/>
                    </a:lnTo>
                    <a:lnTo>
                      <a:pt x="636" y="12"/>
                    </a:lnTo>
                    <a:lnTo>
                      <a:pt x="627" y="0"/>
                    </a:lnTo>
                    <a:lnTo>
                      <a:pt x="12" y="12"/>
                    </a:lnTo>
                    <a:lnTo>
                      <a:pt x="0" y="24"/>
                    </a:lnTo>
                    <a:close/>
                  </a:path>
                </a:pathLst>
              </a:custGeom>
              <a:solidFill>
                <a:srgbClr val="F4F1E2"/>
              </a:solidFill>
              <a:ln w="12700">
                <a:solidFill>
                  <a:schemeClr val="folHlink"/>
                </a:solidFill>
                <a:round/>
                <a:headEnd/>
                <a:tailEnd/>
              </a:ln>
            </p:spPr>
            <p:txBody>
              <a:bodyPr lIns="45720" tIns="46800" rIns="45720" bIns="46800" anchor="ctr"/>
              <a:lstStyle/>
              <a:p>
                <a:endParaRPr lang="en-US"/>
              </a:p>
            </p:txBody>
          </p:sp>
          <p:sp>
            <p:nvSpPr>
              <p:cNvPr id="673303" name="Freeform 535"/>
              <p:cNvSpPr>
                <a:spLocks/>
              </p:cNvSpPr>
              <p:nvPr/>
            </p:nvSpPr>
            <p:spPr bwMode="gray">
              <a:xfrm>
                <a:off x="864" y="858"/>
                <a:ext cx="546" cy="270"/>
              </a:xfrm>
              <a:custGeom>
                <a:avLst/>
                <a:gdLst>
                  <a:gd name="T0" fmla="*/ 6 w 546"/>
                  <a:gd name="T1" fmla="*/ 24 h 270"/>
                  <a:gd name="T2" fmla="*/ 24 w 546"/>
                  <a:gd name="T3" fmla="*/ 270 h 270"/>
                  <a:gd name="T4" fmla="*/ 546 w 546"/>
                  <a:gd name="T5" fmla="*/ 216 h 270"/>
                  <a:gd name="T6" fmla="*/ 534 w 546"/>
                  <a:gd name="T7" fmla="*/ 0 h 270"/>
                  <a:gd name="T8" fmla="*/ 0 w 546"/>
                  <a:gd name="T9" fmla="*/ 24 h 270"/>
                  <a:gd name="T10" fmla="*/ 6 w 546"/>
                  <a:gd name="T11" fmla="*/ 24 h 270"/>
                  <a:gd name="T12" fmla="*/ 0 60000 65536"/>
                  <a:gd name="T13" fmla="*/ 0 60000 65536"/>
                  <a:gd name="T14" fmla="*/ 0 60000 65536"/>
                  <a:gd name="T15" fmla="*/ 0 60000 65536"/>
                  <a:gd name="T16" fmla="*/ 0 60000 65536"/>
                  <a:gd name="T17" fmla="*/ 0 60000 65536"/>
                  <a:gd name="T18" fmla="*/ 0 w 546"/>
                  <a:gd name="T19" fmla="*/ 0 h 270"/>
                  <a:gd name="T20" fmla="*/ 546 w 546"/>
                  <a:gd name="T21" fmla="*/ 270 h 270"/>
                </a:gdLst>
                <a:ahLst/>
                <a:cxnLst>
                  <a:cxn ang="T12">
                    <a:pos x="T0" y="T1"/>
                  </a:cxn>
                  <a:cxn ang="T13">
                    <a:pos x="T2" y="T3"/>
                  </a:cxn>
                  <a:cxn ang="T14">
                    <a:pos x="T4" y="T5"/>
                  </a:cxn>
                  <a:cxn ang="T15">
                    <a:pos x="T6" y="T7"/>
                  </a:cxn>
                  <a:cxn ang="T16">
                    <a:pos x="T8" y="T9"/>
                  </a:cxn>
                  <a:cxn ang="T17">
                    <a:pos x="T10" y="T11"/>
                  </a:cxn>
                </a:cxnLst>
                <a:rect l="T18" t="T19" r="T20" b="T21"/>
                <a:pathLst>
                  <a:path w="546" h="270">
                    <a:moveTo>
                      <a:pt x="6" y="24"/>
                    </a:moveTo>
                    <a:lnTo>
                      <a:pt x="24" y="270"/>
                    </a:lnTo>
                    <a:lnTo>
                      <a:pt x="546" y="216"/>
                    </a:lnTo>
                    <a:lnTo>
                      <a:pt x="534" y="0"/>
                    </a:lnTo>
                    <a:lnTo>
                      <a:pt x="0" y="24"/>
                    </a:lnTo>
                    <a:lnTo>
                      <a:pt x="6" y="24"/>
                    </a:lnTo>
                    <a:close/>
                  </a:path>
                </a:pathLst>
              </a:custGeom>
              <a:solidFill>
                <a:srgbClr val="F7F7F7"/>
              </a:solidFill>
              <a:ln w="12700">
                <a:solidFill>
                  <a:schemeClr val="folHlink"/>
                </a:solidFill>
                <a:round/>
                <a:headEnd/>
                <a:tailEnd/>
              </a:ln>
            </p:spPr>
            <p:txBody>
              <a:bodyPr lIns="45720" tIns="46800" rIns="45720" bIns="46800" anchor="ctr"/>
              <a:lstStyle/>
              <a:p>
                <a:endParaRPr lang="en-US"/>
              </a:p>
            </p:txBody>
          </p:sp>
          <p:sp>
            <p:nvSpPr>
              <p:cNvPr id="673304" name="Line 536"/>
              <p:cNvSpPr>
                <a:spLocks noChangeShapeType="1"/>
              </p:cNvSpPr>
              <p:nvPr/>
            </p:nvSpPr>
            <p:spPr bwMode="gray">
              <a:xfrm flipV="1">
                <a:off x="864" y="864"/>
                <a:ext cx="546" cy="18"/>
              </a:xfrm>
              <a:prstGeom prst="line">
                <a:avLst/>
              </a:prstGeom>
              <a:noFill/>
              <a:ln w="6350">
                <a:solidFill>
                  <a:schemeClr val="folHlink"/>
                </a:solidFill>
                <a:round/>
                <a:headEnd/>
                <a:tailEnd/>
              </a:ln>
            </p:spPr>
            <p:txBody>
              <a:bodyPr lIns="45720" tIns="46800" rIns="45720" bIns="46800" anchor="ctr"/>
              <a:lstStyle/>
              <a:p>
                <a:endParaRPr lang="en-US"/>
              </a:p>
            </p:txBody>
          </p:sp>
          <p:sp>
            <p:nvSpPr>
              <p:cNvPr id="673305" name="Line 537"/>
              <p:cNvSpPr>
                <a:spLocks noChangeShapeType="1"/>
              </p:cNvSpPr>
              <p:nvPr/>
            </p:nvSpPr>
            <p:spPr bwMode="gray">
              <a:xfrm flipV="1">
                <a:off x="876" y="918"/>
                <a:ext cx="528" cy="24"/>
              </a:xfrm>
              <a:prstGeom prst="line">
                <a:avLst/>
              </a:prstGeom>
              <a:noFill/>
              <a:ln w="6350">
                <a:solidFill>
                  <a:schemeClr val="folHlink"/>
                </a:solidFill>
                <a:round/>
                <a:headEnd/>
                <a:tailEnd/>
              </a:ln>
            </p:spPr>
            <p:txBody>
              <a:bodyPr lIns="45720" tIns="46800" rIns="45720" bIns="46800" anchor="ctr"/>
              <a:lstStyle/>
              <a:p>
                <a:endParaRPr lang="en-US"/>
              </a:p>
            </p:txBody>
          </p:sp>
          <p:sp>
            <p:nvSpPr>
              <p:cNvPr id="673306" name="Line 538"/>
              <p:cNvSpPr>
                <a:spLocks noChangeShapeType="1"/>
              </p:cNvSpPr>
              <p:nvPr/>
            </p:nvSpPr>
            <p:spPr bwMode="gray">
              <a:xfrm flipV="1">
                <a:off x="888" y="1080"/>
                <a:ext cx="522" cy="42"/>
              </a:xfrm>
              <a:prstGeom prst="line">
                <a:avLst/>
              </a:prstGeom>
              <a:noFill/>
              <a:ln w="6350">
                <a:solidFill>
                  <a:schemeClr val="folHlink"/>
                </a:solidFill>
                <a:round/>
                <a:headEnd/>
                <a:tailEnd/>
              </a:ln>
            </p:spPr>
            <p:txBody>
              <a:bodyPr lIns="45720" tIns="46800" rIns="45720" bIns="46800" anchor="ctr"/>
              <a:lstStyle/>
              <a:p>
                <a:endParaRPr lang="en-US"/>
              </a:p>
            </p:txBody>
          </p:sp>
          <p:sp>
            <p:nvSpPr>
              <p:cNvPr id="673307" name="Line 539"/>
              <p:cNvSpPr>
                <a:spLocks noChangeShapeType="1"/>
              </p:cNvSpPr>
              <p:nvPr/>
            </p:nvSpPr>
            <p:spPr bwMode="gray">
              <a:xfrm flipV="1">
                <a:off x="879" y="1029"/>
                <a:ext cx="522" cy="36"/>
              </a:xfrm>
              <a:prstGeom prst="line">
                <a:avLst/>
              </a:prstGeom>
              <a:noFill/>
              <a:ln w="6350">
                <a:solidFill>
                  <a:schemeClr val="folHlink"/>
                </a:solidFill>
                <a:round/>
                <a:headEnd/>
                <a:tailEnd/>
              </a:ln>
            </p:spPr>
            <p:txBody>
              <a:bodyPr lIns="45720" tIns="46800" rIns="45720" bIns="46800" anchor="ctr"/>
              <a:lstStyle/>
              <a:p>
                <a:endParaRPr lang="en-US"/>
              </a:p>
            </p:txBody>
          </p:sp>
          <p:sp>
            <p:nvSpPr>
              <p:cNvPr id="673308" name="Line 540"/>
              <p:cNvSpPr>
                <a:spLocks noChangeShapeType="1"/>
              </p:cNvSpPr>
              <p:nvPr/>
            </p:nvSpPr>
            <p:spPr bwMode="gray">
              <a:xfrm flipV="1">
                <a:off x="879" y="978"/>
                <a:ext cx="522" cy="27"/>
              </a:xfrm>
              <a:prstGeom prst="line">
                <a:avLst/>
              </a:prstGeom>
              <a:noFill/>
              <a:ln w="6350">
                <a:solidFill>
                  <a:schemeClr val="folHlink"/>
                </a:solidFill>
                <a:round/>
                <a:headEnd/>
                <a:tailEnd/>
              </a:ln>
            </p:spPr>
            <p:txBody>
              <a:bodyPr lIns="45720" tIns="46800" rIns="45720" bIns="46800" anchor="ctr"/>
              <a:lstStyle/>
              <a:p>
                <a:endParaRPr lang="en-US"/>
              </a:p>
            </p:txBody>
          </p:sp>
          <p:sp>
            <p:nvSpPr>
              <p:cNvPr id="673309" name="Line 541"/>
              <p:cNvSpPr>
                <a:spLocks noChangeShapeType="1"/>
              </p:cNvSpPr>
              <p:nvPr/>
            </p:nvSpPr>
            <p:spPr bwMode="gray">
              <a:xfrm flipH="1" flipV="1">
                <a:off x="1179" y="867"/>
                <a:ext cx="18" cy="231"/>
              </a:xfrm>
              <a:prstGeom prst="line">
                <a:avLst/>
              </a:prstGeom>
              <a:noFill/>
              <a:ln w="6350">
                <a:solidFill>
                  <a:schemeClr val="folHlink"/>
                </a:solidFill>
                <a:round/>
                <a:headEnd/>
                <a:tailEnd/>
              </a:ln>
            </p:spPr>
            <p:txBody>
              <a:bodyPr lIns="45720" tIns="46800" rIns="45720" bIns="46800" anchor="ctr"/>
              <a:lstStyle/>
              <a:p>
                <a:endParaRPr lang="en-US"/>
              </a:p>
            </p:txBody>
          </p:sp>
          <p:sp>
            <p:nvSpPr>
              <p:cNvPr id="673310" name="Line 542"/>
              <p:cNvSpPr>
                <a:spLocks noChangeShapeType="1"/>
              </p:cNvSpPr>
              <p:nvPr/>
            </p:nvSpPr>
            <p:spPr bwMode="gray">
              <a:xfrm flipH="1" flipV="1">
                <a:off x="1251" y="870"/>
                <a:ext cx="15" cy="216"/>
              </a:xfrm>
              <a:prstGeom prst="line">
                <a:avLst/>
              </a:prstGeom>
              <a:noFill/>
              <a:ln w="6350">
                <a:solidFill>
                  <a:schemeClr val="folHlink"/>
                </a:solidFill>
                <a:round/>
                <a:headEnd/>
                <a:tailEnd/>
              </a:ln>
            </p:spPr>
            <p:txBody>
              <a:bodyPr lIns="45720" tIns="46800" rIns="45720" bIns="46800" anchor="ctr"/>
              <a:lstStyle/>
              <a:p>
                <a:endParaRPr lang="en-US"/>
              </a:p>
            </p:txBody>
          </p:sp>
          <p:sp>
            <p:nvSpPr>
              <p:cNvPr id="673311" name="Line 543"/>
              <p:cNvSpPr>
                <a:spLocks noChangeShapeType="1"/>
              </p:cNvSpPr>
              <p:nvPr/>
            </p:nvSpPr>
            <p:spPr bwMode="gray">
              <a:xfrm flipH="1" flipV="1">
                <a:off x="1326" y="864"/>
                <a:ext cx="12" cy="225"/>
              </a:xfrm>
              <a:prstGeom prst="line">
                <a:avLst/>
              </a:prstGeom>
              <a:noFill/>
              <a:ln w="6350">
                <a:solidFill>
                  <a:schemeClr val="folHlink"/>
                </a:solidFill>
                <a:round/>
                <a:headEnd/>
                <a:tailEnd/>
              </a:ln>
            </p:spPr>
            <p:txBody>
              <a:bodyPr lIns="45720" tIns="46800" rIns="45720" bIns="46800" anchor="ctr"/>
              <a:lstStyle/>
              <a:p>
                <a:endParaRPr lang="en-US"/>
              </a:p>
            </p:txBody>
          </p:sp>
          <p:sp>
            <p:nvSpPr>
              <p:cNvPr id="673312" name="Line 544"/>
              <p:cNvSpPr>
                <a:spLocks noChangeShapeType="1"/>
              </p:cNvSpPr>
              <p:nvPr/>
            </p:nvSpPr>
            <p:spPr bwMode="gray">
              <a:xfrm flipH="1" flipV="1">
                <a:off x="1404" y="861"/>
                <a:ext cx="3" cy="219"/>
              </a:xfrm>
              <a:prstGeom prst="line">
                <a:avLst/>
              </a:prstGeom>
              <a:noFill/>
              <a:ln w="6350">
                <a:solidFill>
                  <a:schemeClr val="folHlink"/>
                </a:solidFill>
                <a:round/>
                <a:headEnd/>
                <a:tailEnd/>
              </a:ln>
            </p:spPr>
            <p:txBody>
              <a:bodyPr lIns="45720" tIns="46800" rIns="45720" bIns="46800" anchor="ctr"/>
              <a:lstStyle/>
              <a:p>
                <a:endParaRPr lang="en-US"/>
              </a:p>
            </p:txBody>
          </p:sp>
          <p:sp>
            <p:nvSpPr>
              <p:cNvPr id="673313" name="Line 545"/>
              <p:cNvSpPr>
                <a:spLocks noChangeShapeType="1"/>
              </p:cNvSpPr>
              <p:nvPr/>
            </p:nvSpPr>
            <p:spPr bwMode="gray">
              <a:xfrm flipH="1" flipV="1">
                <a:off x="1107" y="876"/>
                <a:ext cx="18" cy="219"/>
              </a:xfrm>
              <a:prstGeom prst="line">
                <a:avLst/>
              </a:prstGeom>
              <a:noFill/>
              <a:ln w="6350">
                <a:solidFill>
                  <a:schemeClr val="folHlink"/>
                </a:solidFill>
                <a:round/>
                <a:headEnd/>
                <a:tailEnd/>
              </a:ln>
            </p:spPr>
            <p:txBody>
              <a:bodyPr lIns="45720" tIns="46800" rIns="45720" bIns="46800" anchor="ctr"/>
              <a:lstStyle/>
              <a:p>
                <a:endParaRPr lang="en-US"/>
              </a:p>
            </p:txBody>
          </p:sp>
          <p:sp>
            <p:nvSpPr>
              <p:cNvPr id="673314" name="Line 546"/>
              <p:cNvSpPr>
                <a:spLocks noChangeShapeType="1"/>
              </p:cNvSpPr>
              <p:nvPr/>
            </p:nvSpPr>
            <p:spPr bwMode="gray">
              <a:xfrm flipH="1" flipV="1">
                <a:off x="1032" y="867"/>
                <a:ext cx="21" cy="240"/>
              </a:xfrm>
              <a:prstGeom prst="line">
                <a:avLst/>
              </a:prstGeom>
              <a:noFill/>
              <a:ln w="6350">
                <a:solidFill>
                  <a:schemeClr val="folHlink"/>
                </a:solidFill>
                <a:round/>
                <a:headEnd/>
                <a:tailEnd/>
              </a:ln>
            </p:spPr>
            <p:txBody>
              <a:bodyPr lIns="45720" tIns="46800" rIns="45720" bIns="46800" anchor="ctr"/>
              <a:lstStyle/>
              <a:p>
                <a:endParaRPr lang="en-US"/>
              </a:p>
            </p:txBody>
          </p:sp>
          <p:sp>
            <p:nvSpPr>
              <p:cNvPr id="673315" name="Line 547"/>
              <p:cNvSpPr>
                <a:spLocks noChangeShapeType="1"/>
              </p:cNvSpPr>
              <p:nvPr/>
            </p:nvSpPr>
            <p:spPr bwMode="gray">
              <a:xfrm flipH="1" flipV="1">
                <a:off x="951" y="876"/>
                <a:ext cx="18" cy="234"/>
              </a:xfrm>
              <a:prstGeom prst="line">
                <a:avLst/>
              </a:prstGeom>
              <a:noFill/>
              <a:ln w="6350">
                <a:solidFill>
                  <a:schemeClr val="folHlink"/>
                </a:solidFill>
                <a:round/>
                <a:headEnd/>
                <a:tailEnd/>
              </a:ln>
            </p:spPr>
            <p:txBody>
              <a:bodyPr lIns="45720" tIns="46800" rIns="45720" bIns="46800" anchor="ctr"/>
              <a:lstStyle/>
              <a:p>
                <a:endParaRPr lang="en-US"/>
              </a:p>
            </p:txBody>
          </p:sp>
          <p:sp>
            <p:nvSpPr>
              <p:cNvPr id="673316" name="Line 548"/>
              <p:cNvSpPr>
                <a:spLocks noChangeShapeType="1"/>
              </p:cNvSpPr>
              <p:nvPr/>
            </p:nvSpPr>
            <p:spPr bwMode="gray">
              <a:xfrm flipH="1" flipV="1">
                <a:off x="873" y="879"/>
                <a:ext cx="18" cy="237"/>
              </a:xfrm>
              <a:prstGeom prst="line">
                <a:avLst/>
              </a:prstGeom>
              <a:noFill/>
              <a:ln w="6350">
                <a:solidFill>
                  <a:schemeClr val="folHlink"/>
                </a:solidFill>
                <a:round/>
                <a:headEnd/>
                <a:tailEnd/>
              </a:ln>
            </p:spPr>
            <p:txBody>
              <a:bodyPr lIns="45720" tIns="46800" rIns="45720" bIns="46800" anchor="ctr"/>
              <a:lstStyle/>
              <a:p>
                <a:endParaRPr lang="en-US"/>
              </a:p>
            </p:txBody>
          </p:sp>
          <p:sp>
            <p:nvSpPr>
              <p:cNvPr id="673317" name="Text Box 549"/>
              <p:cNvSpPr txBox="1">
                <a:spLocks noChangeArrowheads="1"/>
              </p:cNvSpPr>
              <p:nvPr/>
            </p:nvSpPr>
            <p:spPr bwMode="gray">
              <a:xfrm rot="21409211">
                <a:off x="949" y="721"/>
                <a:ext cx="566" cy="176"/>
              </a:xfrm>
              <a:prstGeom prst="rect">
                <a:avLst/>
              </a:prstGeom>
              <a:noFill/>
              <a:ln w="12700" algn="ctr">
                <a:noFill/>
                <a:miter lim="800000"/>
                <a:headEnd/>
                <a:tailEnd/>
              </a:ln>
            </p:spPr>
            <p:txBody>
              <a:bodyPr wrap="square" lIns="45720" tIns="46800" rIns="45720" bIns="46800">
                <a:spAutoFit/>
              </a:bodyPr>
              <a:lstStyle/>
              <a:p>
                <a:pPr eaLnBrk="1" hangingPunct="1">
                  <a:lnSpc>
                    <a:spcPct val="100000"/>
                  </a:lnSpc>
                </a:pPr>
                <a:r>
                  <a:rPr lang="en-US" baseline="-25000" dirty="0"/>
                  <a:t>REVENUE</a:t>
                </a:r>
              </a:p>
            </p:txBody>
          </p:sp>
        </p:grpSp>
      </p:grpSp>
      <p:sp>
        <p:nvSpPr>
          <p:cNvPr id="673318" name="Freeform 550"/>
          <p:cNvSpPr>
            <a:spLocks/>
          </p:cNvSpPr>
          <p:nvPr/>
        </p:nvSpPr>
        <p:spPr bwMode="gray">
          <a:xfrm>
            <a:off x="1381125" y="970831"/>
            <a:ext cx="809625" cy="304800"/>
          </a:xfrm>
          <a:custGeom>
            <a:avLst/>
            <a:gdLst>
              <a:gd name="T0" fmla="*/ 0 w 510"/>
              <a:gd name="T1" fmla="*/ 60483756 h 192"/>
              <a:gd name="T2" fmla="*/ 120967521 w 510"/>
              <a:gd name="T3" fmla="*/ 0 h 192"/>
              <a:gd name="T4" fmla="*/ 189012517 w 510"/>
              <a:gd name="T5" fmla="*/ 105846578 h 192"/>
              <a:gd name="T6" fmla="*/ 264617236 w 510"/>
              <a:gd name="T7" fmla="*/ 60483756 h 192"/>
              <a:gd name="T8" fmla="*/ 332660645 w 510"/>
              <a:gd name="T9" fmla="*/ 181451242 h 192"/>
              <a:gd name="T10" fmla="*/ 468749149 w 510"/>
              <a:gd name="T11" fmla="*/ 75604688 h 192"/>
              <a:gd name="T12" fmla="*/ 529232884 w 510"/>
              <a:gd name="T13" fmla="*/ 325100946 h 192"/>
              <a:gd name="T14" fmla="*/ 627519748 w 510"/>
              <a:gd name="T15" fmla="*/ 196572175 h 192"/>
              <a:gd name="T16" fmla="*/ 695563157 w 510"/>
              <a:gd name="T17" fmla="*/ 317539686 h 192"/>
              <a:gd name="T18" fmla="*/ 884575823 w 510"/>
              <a:gd name="T19" fmla="*/ 219254417 h 192"/>
              <a:gd name="T20" fmla="*/ 975301426 w 510"/>
              <a:gd name="T21" fmla="*/ 347781551 h 192"/>
              <a:gd name="T22" fmla="*/ 1066027029 w 510"/>
              <a:gd name="T23" fmla="*/ 272176888 h 192"/>
              <a:gd name="T24" fmla="*/ 1285279777 w 510"/>
              <a:gd name="T25" fmla="*/ 453628179 h 192"/>
              <a:gd name="T26" fmla="*/ 1255037909 w 510"/>
              <a:gd name="T27" fmla="*/ 483870045 h 192"/>
              <a:gd name="T28" fmla="*/ 1066027029 w 510"/>
              <a:gd name="T29" fmla="*/ 332660618 h 192"/>
              <a:gd name="T30" fmla="*/ 967740165 w 510"/>
              <a:gd name="T31" fmla="*/ 415826542 h 192"/>
              <a:gd name="T32" fmla="*/ 869454889 w 510"/>
              <a:gd name="T33" fmla="*/ 272176888 h 192"/>
              <a:gd name="T34" fmla="*/ 680442223 w 510"/>
              <a:gd name="T35" fmla="*/ 378023417 h 192"/>
              <a:gd name="T36" fmla="*/ 612398814 w 510"/>
              <a:gd name="T37" fmla="*/ 264615628 h 192"/>
              <a:gd name="T38" fmla="*/ 514111950 w 510"/>
              <a:gd name="T39" fmla="*/ 423386314 h 192"/>
              <a:gd name="T40" fmla="*/ 446068542 w 510"/>
              <a:gd name="T41" fmla="*/ 136088444 h 192"/>
              <a:gd name="T42" fmla="*/ 317539711 w 510"/>
              <a:gd name="T43" fmla="*/ 249494695 h 192"/>
              <a:gd name="T44" fmla="*/ 249496302 w 510"/>
              <a:gd name="T45" fmla="*/ 128527184 h 192"/>
              <a:gd name="T46" fmla="*/ 181451256 w 510"/>
              <a:gd name="T47" fmla="*/ 173891569 h 192"/>
              <a:gd name="T48" fmla="*/ 105846587 w 510"/>
              <a:gd name="T49" fmla="*/ 45362810 h 192"/>
              <a:gd name="T50" fmla="*/ 30241880 w 510"/>
              <a:gd name="T51" fmla="*/ 105846578 h 192"/>
              <a:gd name="T52" fmla="*/ 0 w 510"/>
              <a:gd name="T53" fmla="*/ 68043428 h 192"/>
              <a:gd name="T54" fmla="*/ 0 w 510"/>
              <a:gd name="T55" fmla="*/ 60483756 h 1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10"/>
              <a:gd name="T85" fmla="*/ 0 h 192"/>
              <a:gd name="T86" fmla="*/ 510 w 510"/>
              <a:gd name="T87" fmla="*/ 192 h 19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10" h="192">
                <a:moveTo>
                  <a:pt x="0" y="24"/>
                </a:moveTo>
                <a:lnTo>
                  <a:pt x="48" y="0"/>
                </a:lnTo>
                <a:lnTo>
                  <a:pt x="75" y="42"/>
                </a:lnTo>
                <a:lnTo>
                  <a:pt x="105" y="24"/>
                </a:lnTo>
                <a:lnTo>
                  <a:pt x="132" y="72"/>
                </a:lnTo>
                <a:lnTo>
                  <a:pt x="186" y="30"/>
                </a:lnTo>
                <a:lnTo>
                  <a:pt x="210" y="129"/>
                </a:lnTo>
                <a:lnTo>
                  <a:pt x="249" y="78"/>
                </a:lnTo>
                <a:lnTo>
                  <a:pt x="276" y="126"/>
                </a:lnTo>
                <a:lnTo>
                  <a:pt x="351" y="87"/>
                </a:lnTo>
                <a:lnTo>
                  <a:pt x="387" y="138"/>
                </a:lnTo>
                <a:lnTo>
                  <a:pt x="423" y="108"/>
                </a:lnTo>
                <a:lnTo>
                  <a:pt x="510" y="180"/>
                </a:lnTo>
                <a:lnTo>
                  <a:pt x="498" y="192"/>
                </a:lnTo>
                <a:lnTo>
                  <a:pt x="423" y="132"/>
                </a:lnTo>
                <a:lnTo>
                  <a:pt x="384" y="165"/>
                </a:lnTo>
                <a:lnTo>
                  <a:pt x="345" y="108"/>
                </a:lnTo>
                <a:lnTo>
                  <a:pt x="270" y="150"/>
                </a:lnTo>
                <a:lnTo>
                  <a:pt x="243" y="105"/>
                </a:lnTo>
                <a:lnTo>
                  <a:pt x="204" y="168"/>
                </a:lnTo>
                <a:lnTo>
                  <a:pt x="177" y="54"/>
                </a:lnTo>
                <a:lnTo>
                  <a:pt x="126" y="99"/>
                </a:lnTo>
                <a:lnTo>
                  <a:pt x="99" y="51"/>
                </a:lnTo>
                <a:lnTo>
                  <a:pt x="72" y="69"/>
                </a:lnTo>
                <a:lnTo>
                  <a:pt x="42" y="18"/>
                </a:lnTo>
                <a:lnTo>
                  <a:pt x="12" y="42"/>
                </a:lnTo>
                <a:lnTo>
                  <a:pt x="0" y="27"/>
                </a:lnTo>
                <a:lnTo>
                  <a:pt x="0" y="24"/>
                </a:lnTo>
                <a:close/>
              </a:path>
            </a:pathLst>
          </a:custGeom>
          <a:solidFill>
            <a:srgbClr val="F01700"/>
          </a:solidFill>
          <a:ln w="12700">
            <a:noFill/>
            <a:round/>
            <a:headEnd/>
            <a:tailEnd/>
          </a:ln>
        </p:spPr>
        <p:txBody>
          <a:bodyPr lIns="45720" tIns="46800" rIns="45720" bIns="46800" anchor="ctr"/>
          <a:lstStyle/>
          <a:p>
            <a:endParaRPr lang="en-US"/>
          </a:p>
        </p:txBody>
      </p:sp>
      <p:grpSp>
        <p:nvGrpSpPr>
          <p:cNvPr id="673320" name="Group 551"/>
          <p:cNvGrpSpPr>
            <a:grpSpLocks/>
          </p:cNvGrpSpPr>
          <p:nvPr/>
        </p:nvGrpSpPr>
        <p:grpSpPr bwMode="auto">
          <a:xfrm>
            <a:off x="3581400" y="2251944"/>
            <a:ext cx="1143000" cy="804862"/>
            <a:chOff x="2388" y="1902"/>
            <a:chExt cx="720" cy="507"/>
          </a:xfrm>
        </p:grpSpPr>
        <p:grpSp>
          <p:nvGrpSpPr>
            <p:cNvPr id="673322" name="Group 552"/>
            <p:cNvGrpSpPr>
              <a:grpSpLocks/>
            </p:cNvGrpSpPr>
            <p:nvPr/>
          </p:nvGrpSpPr>
          <p:grpSpPr bwMode="auto">
            <a:xfrm>
              <a:off x="2388" y="2136"/>
              <a:ext cx="720" cy="273"/>
              <a:chOff x="1502" y="1470"/>
              <a:chExt cx="816" cy="309"/>
            </a:xfrm>
          </p:grpSpPr>
          <p:sp>
            <p:nvSpPr>
              <p:cNvPr id="673321" name="Oval 553"/>
              <p:cNvSpPr>
                <a:spLocks noChangeArrowheads="1"/>
              </p:cNvSpPr>
              <p:nvPr/>
            </p:nvSpPr>
            <p:spPr bwMode="gray">
              <a:xfrm>
                <a:off x="1502" y="1479"/>
                <a:ext cx="816" cy="300"/>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endParaRPr lang="en-US"/>
              </a:p>
            </p:txBody>
          </p:sp>
          <p:sp>
            <p:nvSpPr>
              <p:cNvPr id="129578" name="Oval 554"/>
              <p:cNvSpPr>
                <a:spLocks noChangeArrowheads="1"/>
              </p:cNvSpPr>
              <p:nvPr/>
            </p:nvSpPr>
            <p:spPr bwMode="gray">
              <a:xfrm>
                <a:off x="1626" y="1482"/>
                <a:ext cx="545" cy="201"/>
              </a:xfrm>
              <a:prstGeom prst="ellipse">
                <a:avLst/>
              </a:prstGeom>
              <a:gradFill rotWithShape="1">
                <a:gsLst>
                  <a:gs pos="0">
                    <a:srgbClr val="939393">
                      <a:alpha val="0"/>
                    </a:srgbClr>
                  </a:gs>
                  <a:gs pos="50000">
                    <a:srgbClr val="727272"/>
                  </a:gs>
                  <a:gs pos="100000">
                    <a:srgbClr val="939393">
                      <a:alpha val="0"/>
                    </a:srgbClr>
                  </a:gs>
                </a:gsLst>
                <a:lin ang="0" scaled="1"/>
              </a:gradFill>
              <a:ln w="9525">
                <a:noFill/>
                <a:round/>
                <a:headEnd/>
                <a:tailEnd/>
              </a:ln>
              <a:effectLst/>
            </p:spPr>
            <p:txBody>
              <a:bodyPr wrap="none" anchor="ctr"/>
              <a:lstStyle/>
              <a:p>
                <a:pPr>
                  <a:defRPr/>
                </a:pPr>
                <a:endParaRPr lang="en-US">
                  <a:latin typeface="Arial" charset="0"/>
                </a:endParaRPr>
              </a:p>
            </p:txBody>
          </p:sp>
          <p:sp>
            <p:nvSpPr>
              <p:cNvPr id="673325" name="Oval 555"/>
              <p:cNvSpPr>
                <a:spLocks noChangeArrowheads="1"/>
              </p:cNvSpPr>
              <p:nvPr/>
            </p:nvSpPr>
            <p:spPr bwMode="gray">
              <a:xfrm>
                <a:off x="1626" y="1470"/>
                <a:ext cx="545" cy="200"/>
              </a:xfrm>
              <a:prstGeom prst="ellipse">
                <a:avLst/>
              </a:prstGeom>
              <a:gradFill rotWithShape="1">
                <a:gsLst>
                  <a:gs pos="0">
                    <a:srgbClr val="C0C0C0"/>
                  </a:gs>
                  <a:gs pos="50000">
                    <a:srgbClr val="D8D8D8"/>
                  </a:gs>
                  <a:gs pos="100000">
                    <a:srgbClr val="C0C0C0"/>
                  </a:gs>
                </a:gsLst>
                <a:lin ang="18900000" scaled="1"/>
              </a:gradFill>
              <a:ln w="9525">
                <a:noFill/>
                <a:round/>
                <a:headEnd/>
                <a:tailEnd/>
              </a:ln>
            </p:spPr>
            <p:txBody>
              <a:bodyPr wrap="none" anchor="ctr"/>
              <a:lstStyle/>
              <a:p>
                <a:endParaRPr lang="en-US"/>
              </a:p>
            </p:txBody>
          </p:sp>
        </p:grpSp>
        <p:sp>
          <p:nvSpPr>
            <p:cNvPr id="673326" name="Rectangle 556"/>
            <p:cNvSpPr>
              <a:spLocks noChangeArrowheads="1"/>
            </p:cNvSpPr>
            <p:nvPr/>
          </p:nvSpPr>
          <p:spPr bwMode="gray">
            <a:xfrm>
              <a:off x="2399" y="2224"/>
              <a:ext cx="681" cy="91"/>
            </a:xfrm>
            <a:prstGeom prst="rect">
              <a:avLst/>
            </a:prstGeom>
            <a:noFill/>
            <a:ln w="12700" algn="ctr">
              <a:noFill/>
              <a:miter lim="800000"/>
              <a:headEnd/>
              <a:tailEnd/>
            </a:ln>
          </p:spPr>
          <p:txBody>
            <a:bodyPr wrap="none" lIns="45720" tIns="0" rIns="45720" bIns="109728" anchor="ctr"/>
            <a:lstStyle/>
            <a:p>
              <a:pPr algn="ctr" eaLnBrk="1" hangingPunct="1">
                <a:lnSpc>
                  <a:spcPct val="85000"/>
                </a:lnSpc>
              </a:pPr>
              <a:r>
                <a:rPr lang="en-US" sz="1200" b="1" baseline="-25000"/>
                <a:t>Plant Manager</a:t>
              </a:r>
            </a:p>
          </p:txBody>
        </p:sp>
        <p:grpSp>
          <p:nvGrpSpPr>
            <p:cNvPr id="673323" name="Group 557"/>
            <p:cNvGrpSpPr>
              <a:grpSpLocks/>
            </p:cNvGrpSpPr>
            <p:nvPr/>
          </p:nvGrpSpPr>
          <p:grpSpPr bwMode="auto">
            <a:xfrm>
              <a:off x="2652" y="1902"/>
              <a:ext cx="179" cy="332"/>
              <a:chOff x="2658" y="1914"/>
              <a:chExt cx="179" cy="332"/>
            </a:xfrm>
          </p:grpSpPr>
          <p:sp>
            <p:nvSpPr>
              <p:cNvPr id="673328" name="Freeform 558"/>
              <p:cNvSpPr>
                <a:spLocks/>
              </p:cNvSpPr>
              <p:nvPr/>
            </p:nvSpPr>
            <p:spPr bwMode="gray">
              <a:xfrm>
                <a:off x="2659" y="2189"/>
                <a:ext cx="178" cy="57"/>
              </a:xfrm>
              <a:custGeom>
                <a:avLst/>
                <a:gdLst>
                  <a:gd name="T0" fmla="*/ 82 w 285"/>
                  <a:gd name="T1" fmla="*/ 6 h 90"/>
                  <a:gd name="T2" fmla="*/ 31 w 285"/>
                  <a:gd name="T3" fmla="*/ 6 h 90"/>
                  <a:gd name="T4" fmla="*/ 14 w 285"/>
                  <a:gd name="T5" fmla="*/ 11 h 90"/>
                  <a:gd name="T6" fmla="*/ 4 w 285"/>
                  <a:gd name="T7" fmla="*/ 22 h 90"/>
                  <a:gd name="T8" fmla="*/ 31 w 285"/>
                  <a:gd name="T9" fmla="*/ 31 h 90"/>
                  <a:gd name="T10" fmla="*/ 94 w 285"/>
                  <a:gd name="T11" fmla="*/ 32 h 90"/>
                  <a:gd name="T12" fmla="*/ 111 w 285"/>
                  <a:gd name="T13" fmla="*/ 19 h 90"/>
                  <a:gd name="T14" fmla="*/ 82 w 285"/>
                  <a:gd name="T15" fmla="*/ 6 h 90"/>
                  <a:gd name="T16" fmla="*/ 0 60000 65536"/>
                  <a:gd name="T17" fmla="*/ 0 60000 65536"/>
                  <a:gd name="T18" fmla="*/ 0 60000 65536"/>
                  <a:gd name="T19" fmla="*/ 0 60000 65536"/>
                  <a:gd name="T20" fmla="*/ 0 60000 65536"/>
                  <a:gd name="T21" fmla="*/ 0 60000 65536"/>
                  <a:gd name="T22" fmla="*/ 0 60000 65536"/>
                  <a:gd name="T23" fmla="*/ 0 60000 65536"/>
                  <a:gd name="T24" fmla="*/ 0 w 285"/>
                  <a:gd name="T25" fmla="*/ 0 h 90"/>
                  <a:gd name="T26" fmla="*/ 285 w 285"/>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5" h="90">
                    <a:moveTo>
                      <a:pt x="211" y="16"/>
                    </a:moveTo>
                    <a:cubicBezTo>
                      <a:pt x="147" y="15"/>
                      <a:pt x="162" y="4"/>
                      <a:pt x="80" y="16"/>
                    </a:cubicBezTo>
                    <a:cubicBezTo>
                      <a:pt x="65" y="18"/>
                      <a:pt x="36" y="29"/>
                      <a:pt x="36" y="29"/>
                    </a:cubicBezTo>
                    <a:cubicBezTo>
                      <a:pt x="35" y="30"/>
                      <a:pt x="0" y="45"/>
                      <a:pt x="9" y="56"/>
                    </a:cubicBezTo>
                    <a:cubicBezTo>
                      <a:pt x="24" y="75"/>
                      <a:pt x="55" y="70"/>
                      <a:pt x="78" y="77"/>
                    </a:cubicBezTo>
                    <a:cubicBezTo>
                      <a:pt x="169" y="65"/>
                      <a:pt x="189" y="90"/>
                      <a:pt x="241" y="81"/>
                    </a:cubicBezTo>
                    <a:cubicBezTo>
                      <a:pt x="258" y="78"/>
                      <a:pt x="275" y="60"/>
                      <a:pt x="285" y="47"/>
                    </a:cubicBezTo>
                    <a:cubicBezTo>
                      <a:pt x="250" y="0"/>
                      <a:pt x="256" y="35"/>
                      <a:pt x="211" y="16"/>
                    </a:cubicBezTo>
                    <a:close/>
                  </a:path>
                </a:pathLst>
              </a:custGeom>
              <a:gradFill rotWithShape="1">
                <a:gsLst>
                  <a:gs pos="0">
                    <a:schemeClr val="folHlink">
                      <a:alpha val="20000"/>
                    </a:schemeClr>
                  </a:gs>
                  <a:gs pos="100000">
                    <a:schemeClr val="bg2">
                      <a:alpha val="29999"/>
                    </a:schemeClr>
                  </a:gs>
                </a:gsLst>
                <a:lin ang="5400000" scaled="1"/>
              </a:gradFill>
              <a:ln w="12700">
                <a:noFill/>
                <a:round/>
                <a:headEnd/>
                <a:tailEnd/>
              </a:ln>
            </p:spPr>
            <p:txBody>
              <a:bodyPr lIns="45720" tIns="46800" rIns="45720" bIns="46800" anchor="ctr"/>
              <a:lstStyle/>
              <a:p>
                <a:endParaRPr lang="en-US"/>
              </a:p>
            </p:txBody>
          </p:sp>
          <p:sp>
            <p:nvSpPr>
              <p:cNvPr id="673329" name="Freeform 559"/>
              <p:cNvSpPr>
                <a:spLocks/>
              </p:cNvSpPr>
              <p:nvPr/>
            </p:nvSpPr>
            <p:spPr bwMode="gray">
              <a:xfrm>
                <a:off x="2687" y="2199"/>
                <a:ext cx="37" cy="25"/>
              </a:xfrm>
              <a:custGeom>
                <a:avLst/>
                <a:gdLst>
                  <a:gd name="T0" fmla="*/ 15 w 48"/>
                  <a:gd name="T1" fmla="*/ 2 h 32"/>
                  <a:gd name="T2" fmla="*/ 4 w 48"/>
                  <a:gd name="T3" fmla="*/ 10 h 32"/>
                  <a:gd name="T4" fmla="*/ 7 w 48"/>
                  <a:gd name="T5" fmla="*/ 20 h 32"/>
                  <a:gd name="T6" fmla="*/ 22 w 48"/>
                  <a:gd name="T7" fmla="*/ 11 h 32"/>
                  <a:gd name="T8" fmla="*/ 21 w 48"/>
                  <a:gd name="T9" fmla="*/ 0 h 32"/>
                  <a:gd name="T10" fmla="*/ 15 w 48"/>
                  <a:gd name="T11" fmla="*/ 2 h 32"/>
                  <a:gd name="T12" fmla="*/ 0 60000 65536"/>
                  <a:gd name="T13" fmla="*/ 0 60000 65536"/>
                  <a:gd name="T14" fmla="*/ 0 60000 65536"/>
                  <a:gd name="T15" fmla="*/ 0 60000 65536"/>
                  <a:gd name="T16" fmla="*/ 0 60000 65536"/>
                  <a:gd name="T17" fmla="*/ 0 60000 65536"/>
                  <a:gd name="T18" fmla="*/ 0 w 48"/>
                  <a:gd name="T19" fmla="*/ 0 h 32"/>
                  <a:gd name="T20" fmla="*/ 48 w 48"/>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8" h="32">
                    <a:moveTo>
                      <a:pt x="24" y="2"/>
                    </a:moveTo>
                    <a:cubicBezTo>
                      <a:pt x="20" y="9"/>
                      <a:pt x="13" y="13"/>
                      <a:pt x="6" y="17"/>
                    </a:cubicBezTo>
                    <a:cubicBezTo>
                      <a:pt x="0" y="26"/>
                      <a:pt x="1" y="30"/>
                      <a:pt x="12" y="32"/>
                    </a:cubicBezTo>
                    <a:cubicBezTo>
                      <a:pt x="26" y="30"/>
                      <a:pt x="29" y="21"/>
                      <a:pt x="38" y="18"/>
                    </a:cubicBezTo>
                    <a:cubicBezTo>
                      <a:pt x="45" y="9"/>
                      <a:pt x="48" y="6"/>
                      <a:pt x="35" y="0"/>
                    </a:cubicBezTo>
                    <a:cubicBezTo>
                      <a:pt x="17" y="3"/>
                      <a:pt x="19" y="10"/>
                      <a:pt x="24" y="2"/>
                    </a:cubicBezTo>
                    <a:close/>
                  </a:path>
                </a:pathLst>
              </a:custGeom>
              <a:solidFill>
                <a:srgbClr val="000000"/>
              </a:solidFill>
              <a:ln w="12700">
                <a:solidFill>
                  <a:schemeClr val="tx1"/>
                </a:solidFill>
                <a:round/>
                <a:headEnd/>
                <a:tailEnd/>
              </a:ln>
            </p:spPr>
            <p:txBody>
              <a:bodyPr lIns="45720" tIns="46800" rIns="45720" bIns="46800" anchor="ctr"/>
              <a:lstStyle/>
              <a:p>
                <a:endParaRPr lang="en-US"/>
              </a:p>
            </p:txBody>
          </p:sp>
          <p:sp>
            <p:nvSpPr>
              <p:cNvPr id="673330" name="Freeform 560"/>
              <p:cNvSpPr>
                <a:spLocks/>
              </p:cNvSpPr>
              <p:nvPr/>
            </p:nvSpPr>
            <p:spPr bwMode="gray">
              <a:xfrm>
                <a:off x="2766" y="2201"/>
                <a:ext cx="36" cy="32"/>
              </a:xfrm>
              <a:custGeom>
                <a:avLst/>
                <a:gdLst>
                  <a:gd name="T0" fmla="*/ 5 w 47"/>
                  <a:gd name="T1" fmla="*/ 3 h 42"/>
                  <a:gd name="T2" fmla="*/ 18 w 47"/>
                  <a:gd name="T3" fmla="*/ 2 h 42"/>
                  <a:gd name="T4" fmla="*/ 26 w 47"/>
                  <a:gd name="T5" fmla="*/ 11 h 42"/>
                  <a:gd name="T6" fmla="*/ 5 w 47"/>
                  <a:gd name="T7" fmla="*/ 11 h 42"/>
                  <a:gd name="T8" fmla="*/ 0 w 47"/>
                  <a:gd name="T9" fmla="*/ 5 h 42"/>
                  <a:gd name="T10" fmla="*/ 5 w 47"/>
                  <a:gd name="T11" fmla="*/ 3 h 42"/>
                  <a:gd name="T12" fmla="*/ 0 60000 65536"/>
                  <a:gd name="T13" fmla="*/ 0 60000 65536"/>
                  <a:gd name="T14" fmla="*/ 0 60000 65536"/>
                  <a:gd name="T15" fmla="*/ 0 60000 65536"/>
                  <a:gd name="T16" fmla="*/ 0 60000 65536"/>
                  <a:gd name="T17" fmla="*/ 0 60000 65536"/>
                  <a:gd name="T18" fmla="*/ 0 w 47"/>
                  <a:gd name="T19" fmla="*/ 0 h 42"/>
                  <a:gd name="T20" fmla="*/ 47 w 47"/>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7" h="42">
                    <a:moveTo>
                      <a:pt x="9" y="5"/>
                    </a:moveTo>
                    <a:cubicBezTo>
                      <a:pt x="26" y="1"/>
                      <a:pt x="16" y="0"/>
                      <a:pt x="30" y="2"/>
                    </a:cubicBezTo>
                    <a:cubicBezTo>
                      <a:pt x="36" y="5"/>
                      <a:pt x="41" y="12"/>
                      <a:pt x="44" y="18"/>
                    </a:cubicBezTo>
                    <a:cubicBezTo>
                      <a:pt x="47" y="26"/>
                      <a:pt x="36" y="42"/>
                      <a:pt x="9" y="20"/>
                    </a:cubicBezTo>
                    <a:cubicBezTo>
                      <a:pt x="4" y="17"/>
                      <a:pt x="2" y="15"/>
                      <a:pt x="0" y="9"/>
                    </a:cubicBezTo>
                    <a:cubicBezTo>
                      <a:pt x="2" y="8"/>
                      <a:pt x="14" y="5"/>
                      <a:pt x="9" y="5"/>
                    </a:cubicBezTo>
                    <a:close/>
                  </a:path>
                </a:pathLst>
              </a:custGeom>
              <a:solidFill>
                <a:srgbClr val="000000"/>
              </a:solidFill>
              <a:ln w="12700">
                <a:noFill/>
                <a:round/>
                <a:headEnd/>
                <a:tailEnd/>
              </a:ln>
            </p:spPr>
            <p:txBody>
              <a:bodyPr lIns="45720" tIns="46800" rIns="45720" bIns="46800" anchor="ctr"/>
              <a:lstStyle/>
              <a:p>
                <a:endParaRPr lang="en-US"/>
              </a:p>
            </p:txBody>
          </p:sp>
          <p:sp>
            <p:nvSpPr>
              <p:cNvPr id="673331" name="Freeform 561"/>
              <p:cNvSpPr>
                <a:spLocks/>
              </p:cNvSpPr>
              <p:nvPr/>
            </p:nvSpPr>
            <p:spPr bwMode="gray">
              <a:xfrm>
                <a:off x="2696" y="2050"/>
                <a:ext cx="100" cy="163"/>
              </a:xfrm>
              <a:custGeom>
                <a:avLst/>
                <a:gdLst>
                  <a:gd name="T0" fmla="*/ 50 w 131"/>
                  <a:gd name="T1" fmla="*/ 3 h 212"/>
                  <a:gd name="T2" fmla="*/ 31 w 131"/>
                  <a:gd name="T3" fmla="*/ 6 h 212"/>
                  <a:gd name="T4" fmla="*/ 16 w 131"/>
                  <a:gd name="T5" fmla="*/ 8 h 212"/>
                  <a:gd name="T6" fmla="*/ 12 w 131"/>
                  <a:gd name="T7" fmla="*/ 21 h 212"/>
                  <a:gd name="T8" fmla="*/ 5 w 131"/>
                  <a:gd name="T9" fmla="*/ 70 h 212"/>
                  <a:gd name="T10" fmla="*/ 0 w 131"/>
                  <a:gd name="T11" fmla="*/ 116 h 212"/>
                  <a:gd name="T12" fmla="*/ 11 w 131"/>
                  <a:gd name="T13" fmla="*/ 121 h 212"/>
                  <a:gd name="T14" fmla="*/ 19 w 131"/>
                  <a:gd name="T15" fmla="*/ 124 h 212"/>
                  <a:gd name="T16" fmla="*/ 24 w 131"/>
                  <a:gd name="T17" fmla="*/ 116 h 212"/>
                  <a:gd name="T18" fmla="*/ 38 w 131"/>
                  <a:gd name="T19" fmla="*/ 50 h 212"/>
                  <a:gd name="T20" fmla="*/ 47 w 131"/>
                  <a:gd name="T21" fmla="*/ 111 h 212"/>
                  <a:gd name="T22" fmla="*/ 52 w 131"/>
                  <a:gd name="T23" fmla="*/ 125 h 212"/>
                  <a:gd name="T24" fmla="*/ 61 w 131"/>
                  <a:gd name="T25" fmla="*/ 121 h 212"/>
                  <a:gd name="T26" fmla="*/ 73 w 131"/>
                  <a:gd name="T27" fmla="*/ 120 h 212"/>
                  <a:gd name="T28" fmla="*/ 70 w 131"/>
                  <a:gd name="T29" fmla="*/ 111 h 212"/>
                  <a:gd name="T30" fmla="*/ 68 w 131"/>
                  <a:gd name="T31" fmla="*/ 72 h 212"/>
                  <a:gd name="T32" fmla="*/ 61 w 131"/>
                  <a:gd name="T33" fmla="*/ 25 h 212"/>
                  <a:gd name="T34" fmla="*/ 57 w 131"/>
                  <a:gd name="T35" fmla="*/ 6 h 212"/>
                  <a:gd name="T36" fmla="*/ 50 w 131"/>
                  <a:gd name="T37" fmla="*/ 3 h 2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1"/>
                  <a:gd name="T58" fmla="*/ 0 h 212"/>
                  <a:gd name="T59" fmla="*/ 131 w 131"/>
                  <a:gd name="T60" fmla="*/ 212 h 2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1" h="212">
                    <a:moveTo>
                      <a:pt x="86" y="5"/>
                    </a:moveTo>
                    <a:cubicBezTo>
                      <a:pt x="67" y="7"/>
                      <a:pt x="73" y="13"/>
                      <a:pt x="54" y="10"/>
                    </a:cubicBezTo>
                    <a:cubicBezTo>
                      <a:pt x="48" y="6"/>
                      <a:pt x="32" y="4"/>
                      <a:pt x="27" y="13"/>
                    </a:cubicBezTo>
                    <a:cubicBezTo>
                      <a:pt x="26" y="20"/>
                      <a:pt x="24" y="28"/>
                      <a:pt x="21" y="35"/>
                    </a:cubicBezTo>
                    <a:cubicBezTo>
                      <a:pt x="18" y="54"/>
                      <a:pt x="12" y="92"/>
                      <a:pt x="9" y="119"/>
                    </a:cubicBezTo>
                    <a:cubicBezTo>
                      <a:pt x="7" y="142"/>
                      <a:pt x="2" y="174"/>
                      <a:pt x="0" y="197"/>
                    </a:cubicBezTo>
                    <a:cubicBezTo>
                      <a:pt x="3" y="205"/>
                      <a:pt x="12" y="204"/>
                      <a:pt x="20" y="206"/>
                    </a:cubicBezTo>
                    <a:cubicBezTo>
                      <a:pt x="25" y="210"/>
                      <a:pt x="27" y="212"/>
                      <a:pt x="33" y="209"/>
                    </a:cubicBezTo>
                    <a:cubicBezTo>
                      <a:pt x="36" y="205"/>
                      <a:pt x="39" y="200"/>
                      <a:pt x="42" y="196"/>
                    </a:cubicBezTo>
                    <a:cubicBezTo>
                      <a:pt x="47" y="175"/>
                      <a:pt x="59" y="86"/>
                      <a:pt x="65" y="85"/>
                    </a:cubicBezTo>
                    <a:cubicBezTo>
                      <a:pt x="69" y="94"/>
                      <a:pt x="76" y="166"/>
                      <a:pt x="80" y="187"/>
                    </a:cubicBezTo>
                    <a:cubicBezTo>
                      <a:pt x="81" y="195"/>
                      <a:pt x="80" y="210"/>
                      <a:pt x="89" y="212"/>
                    </a:cubicBezTo>
                    <a:cubicBezTo>
                      <a:pt x="94" y="211"/>
                      <a:pt x="100" y="207"/>
                      <a:pt x="105" y="206"/>
                    </a:cubicBezTo>
                    <a:cubicBezTo>
                      <a:pt x="111" y="202"/>
                      <a:pt x="118" y="202"/>
                      <a:pt x="125" y="203"/>
                    </a:cubicBezTo>
                    <a:cubicBezTo>
                      <a:pt x="131" y="199"/>
                      <a:pt x="123" y="193"/>
                      <a:pt x="120" y="187"/>
                    </a:cubicBezTo>
                    <a:cubicBezTo>
                      <a:pt x="117" y="171"/>
                      <a:pt x="121" y="138"/>
                      <a:pt x="116" y="122"/>
                    </a:cubicBezTo>
                    <a:cubicBezTo>
                      <a:pt x="113" y="99"/>
                      <a:pt x="114" y="78"/>
                      <a:pt x="105" y="43"/>
                    </a:cubicBezTo>
                    <a:cubicBezTo>
                      <a:pt x="103" y="31"/>
                      <a:pt x="100" y="23"/>
                      <a:pt x="98" y="11"/>
                    </a:cubicBezTo>
                    <a:cubicBezTo>
                      <a:pt x="92" y="15"/>
                      <a:pt x="88" y="0"/>
                      <a:pt x="86" y="5"/>
                    </a:cubicBezTo>
                    <a:close/>
                  </a:path>
                </a:pathLst>
              </a:custGeom>
              <a:solidFill>
                <a:srgbClr val="B0A26E"/>
              </a:solidFill>
              <a:ln w="12700">
                <a:noFill/>
                <a:round/>
                <a:headEnd/>
                <a:tailEnd/>
              </a:ln>
            </p:spPr>
            <p:txBody>
              <a:bodyPr lIns="45720" tIns="46800" rIns="45720" bIns="46800" anchor="ctr"/>
              <a:lstStyle/>
              <a:p>
                <a:endParaRPr lang="en-US"/>
              </a:p>
            </p:txBody>
          </p:sp>
          <p:sp>
            <p:nvSpPr>
              <p:cNvPr id="673332" name="Freeform 562"/>
              <p:cNvSpPr>
                <a:spLocks/>
              </p:cNvSpPr>
              <p:nvPr/>
            </p:nvSpPr>
            <p:spPr bwMode="gray">
              <a:xfrm>
                <a:off x="2658" y="1958"/>
                <a:ext cx="166" cy="106"/>
              </a:xfrm>
              <a:custGeom>
                <a:avLst/>
                <a:gdLst>
                  <a:gd name="T0" fmla="*/ 74 w 218"/>
                  <a:gd name="T1" fmla="*/ 7 h 140"/>
                  <a:gd name="T2" fmla="*/ 62 w 218"/>
                  <a:gd name="T3" fmla="*/ 2 h 140"/>
                  <a:gd name="T4" fmla="*/ 46 w 218"/>
                  <a:gd name="T5" fmla="*/ 8 h 140"/>
                  <a:gd name="T6" fmla="*/ 33 w 218"/>
                  <a:gd name="T7" fmla="*/ 6 h 140"/>
                  <a:gd name="T8" fmla="*/ 17 w 218"/>
                  <a:gd name="T9" fmla="*/ 16 h 140"/>
                  <a:gd name="T10" fmla="*/ 13 w 218"/>
                  <a:gd name="T11" fmla="*/ 21 h 140"/>
                  <a:gd name="T12" fmla="*/ 2 w 218"/>
                  <a:gd name="T13" fmla="*/ 30 h 140"/>
                  <a:gd name="T14" fmla="*/ 9 w 218"/>
                  <a:gd name="T15" fmla="*/ 44 h 140"/>
                  <a:gd name="T16" fmla="*/ 21 w 218"/>
                  <a:gd name="T17" fmla="*/ 42 h 140"/>
                  <a:gd name="T18" fmla="*/ 35 w 218"/>
                  <a:gd name="T19" fmla="*/ 34 h 140"/>
                  <a:gd name="T20" fmla="*/ 44 w 218"/>
                  <a:gd name="T21" fmla="*/ 34 h 140"/>
                  <a:gd name="T22" fmla="*/ 43 w 218"/>
                  <a:gd name="T23" fmla="*/ 67 h 140"/>
                  <a:gd name="T24" fmla="*/ 48 w 218"/>
                  <a:gd name="T25" fmla="*/ 74 h 140"/>
                  <a:gd name="T26" fmla="*/ 63 w 218"/>
                  <a:gd name="T27" fmla="*/ 79 h 140"/>
                  <a:gd name="T28" fmla="*/ 83 w 218"/>
                  <a:gd name="T29" fmla="*/ 78 h 140"/>
                  <a:gd name="T30" fmla="*/ 86 w 218"/>
                  <a:gd name="T31" fmla="*/ 76 h 140"/>
                  <a:gd name="T32" fmla="*/ 91 w 218"/>
                  <a:gd name="T33" fmla="*/ 73 h 140"/>
                  <a:gd name="T34" fmla="*/ 93 w 218"/>
                  <a:gd name="T35" fmla="*/ 51 h 140"/>
                  <a:gd name="T36" fmla="*/ 98 w 218"/>
                  <a:gd name="T37" fmla="*/ 48 h 140"/>
                  <a:gd name="T38" fmla="*/ 101 w 218"/>
                  <a:gd name="T39" fmla="*/ 58 h 140"/>
                  <a:gd name="T40" fmla="*/ 104 w 218"/>
                  <a:gd name="T41" fmla="*/ 67 h 140"/>
                  <a:gd name="T42" fmla="*/ 106 w 218"/>
                  <a:gd name="T43" fmla="*/ 70 h 140"/>
                  <a:gd name="T44" fmla="*/ 116 w 218"/>
                  <a:gd name="T45" fmla="*/ 67 h 140"/>
                  <a:gd name="T46" fmla="*/ 123 w 218"/>
                  <a:gd name="T47" fmla="*/ 64 h 140"/>
                  <a:gd name="T48" fmla="*/ 126 w 218"/>
                  <a:gd name="T49" fmla="*/ 53 h 140"/>
                  <a:gd name="T50" fmla="*/ 121 w 218"/>
                  <a:gd name="T51" fmla="*/ 40 h 140"/>
                  <a:gd name="T52" fmla="*/ 107 w 218"/>
                  <a:gd name="T53" fmla="*/ 28 h 140"/>
                  <a:gd name="T54" fmla="*/ 91 w 218"/>
                  <a:gd name="T55" fmla="*/ 15 h 140"/>
                  <a:gd name="T56" fmla="*/ 74 w 218"/>
                  <a:gd name="T57" fmla="*/ 7 h 1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8"/>
                  <a:gd name="T88" fmla="*/ 0 h 140"/>
                  <a:gd name="T89" fmla="*/ 218 w 218"/>
                  <a:gd name="T90" fmla="*/ 140 h 1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8" h="140">
                    <a:moveTo>
                      <a:pt x="128" y="12"/>
                    </a:moveTo>
                    <a:cubicBezTo>
                      <a:pt x="121" y="0"/>
                      <a:pt x="120" y="2"/>
                      <a:pt x="107" y="4"/>
                    </a:cubicBezTo>
                    <a:cubicBezTo>
                      <a:pt x="101" y="8"/>
                      <a:pt x="98" y="18"/>
                      <a:pt x="80" y="13"/>
                    </a:cubicBezTo>
                    <a:cubicBezTo>
                      <a:pt x="70" y="18"/>
                      <a:pt x="67" y="8"/>
                      <a:pt x="56" y="10"/>
                    </a:cubicBezTo>
                    <a:cubicBezTo>
                      <a:pt x="51" y="16"/>
                      <a:pt x="36" y="27"/>
                      <a:pt x="29" y="28"/>
                    </a:cubicBezTo>
                    <a:cubicBezTo>
                      <a:pt x="28" y="34"/>
                      <a:pt x="29" y="41"/>
                      <a:pt x="22" y="37"/>
                    </a:cubicBezTo>
                    <a:cubicBezTo>
                      <a:pt x="14" y="40"/>
                      <a:pt x="10" y="47"/>
                      <a:pt x="2" y="51"/>
                    </a:cubicBezTo>
                    <a:cubicBezTo>
                      <a:pt x="7" y="65"/>
                      <a:pt x="0" y="73"/>
                      <a:pt x="16" y="76"/>
                    </a:cubicBezTo>
                    <a:cubicBezTo>
                      <a:pt x="23" y="75"/>
                      <a:pt x="30" y="73"/>
                      <a:pt x="37" y="72"/>
                    </a:cubicBezTo>
                    <a:cubicBezTo>
                      <a:pt x="45" y="68"/>
                      <a:pt x="52" y="62"/>
                      <a:pt x="61" y="60"/>
                    </a:cubicBezTo>
                    <a:cubicBezTo>
                      <a:pt x="67" y="56"/>
                      <a:pt x="69" y="58"/>
                      <a:pt x="76" y="60"/>
                    </a:cubicBezTo>
                    <a:cubicBezTo>
                      <a:pt x="79" y="77"/>
                      <a:pt x="82" y="102"/>
                      <a:pt x="74" y="118"/>
                    </a:cubicBezTo>
                    <a:cubicBezTo>
                      <a:pt x="72" y="127"/>
                      <a:pt x="75" y="127"/>
                      <a:pt x="83" y="130"/>
                    </a:cubicBezTo>
                    <a:cubicBezTo>
                      <a:pt x="91" y="140"/>
                      <a:pt x="97" y="137"/>
                      <a:pt x="109" y="138"/>
                    </a:cubicBezTo>
                    <a:cubicBezTo>
                      <a:pt x="115" y="138"/>
                      <a:pt x="137" y="137"/>
                      <a:pt x="143" y="136"/>
                    </a:cubicBezTo>
                    <a:cubicBezTo>
                      <a:pt x="148" y="135"/>
                      <a:pt x="149" y="132"/>
                      <a:pt x="149" y="132"/>
                    </a:cubicBezTo>
                    <a:cubicBezTo>
                      <a:pt x="153" y="128"/>
                      <a:pt x="155" y="135"/>
                      <a:pt x="157" y="127"/>
                    </a:cubicBezTo>
                    <a:cubicBezTo>
                      <a:pt x="152" y="117"/>
                      <a:pt x="154" y="99"/>
                      <a:pt x="160" y="90"/>
                    </a:cubicBezTo>
                    <a:cubicBezTo>
                      <a:pt x="163" y="66"/>
                      <a:pt x="161" y="77"/>
                      <a:pt x="170" y="84"/>
                    </a:cubicBezTo>
                    <a:cubicBezTo>
                      <a:pt x="173" y="89"/>
                      <a:pt x="173" y="94"/>
                      <a:pt x="175" y="100"/>
                    </a:cubicBezTo>
                    <a:cubicBezTo>
                      <a:pt x="172" y="108"/>
                      <a:pt x="174" y="110"/>
                      <a:pt x="178" y="117"/>
                    </a:cubicBezTo>
                    <a:cubicBezTo>
                      <a:pt x="179" y="125"/>
                      <a:pt x="178" y="117"/>
                      <a:pt x="182" y="123"/>
                    </a:cubicBezTo>
                    <a:cubicBezTo>
                      <a:pt x="189" y="122"/>
                      <a:pt x="196" y="124"/>
                      <a:pt x="200" y="118"/>
                    </a:cubicBezTo>
                    <a:cubicBezTo>
                      <a:pt x="208" y="115"/>
                      <a:pt x="206" y="117"/>
                      <a:pt x="212" y="112"/>
                    </a:cubicBezTo>
                    <a:cubicBezTo>
                      <a:pt x="215" y="106"/>
                      <a:pt x="215" y="99"/>
                      <a:pt x="217" y="93"/>
                    </a:cubicBezTo>
                    <a:cubicBezTo>
                      <a:pt x="216" y="82"/>
                      <a:pt x="218" y="75"/>
                      <a:pt x="209" y="70"/>
                    </a:cubicBezTo>
                    <a:cubicBezTo>
                      <a:pt x="203" y="62"/>
                      <a:pt x="192" y="55"/>
                      <a:pt x="184" y="49"/>
                    </a:cubicBezTo>
                    <a:cubicBezTo>
                      <a:pt x="179" y="39"/>
                      <a:pt x="170" y="29"/>
                      <a:pt x="158" y="27"/>
                    </a:cubicBezTo>
                    <a:cubicBezTo>
                      <a:pt x="149" y="23"/>
                      <a:pt x="139" y="8"/>
                      <a:pt x="128" y="12"/>
                    </a:cubicBezTo>
                    <a:close/>
                  </a:path>
                </a:pathLst>
              </a:custGeom>
              <a:solidFill>
                <a:srgbClr val="C84234"/>
              </a:solidFill>
              <a:ln w="12700">
                <a:noFill/>
                <a:round/>
                <a:headEnd/>
                <a:tailEnd/>
              </a:ln>
            </p:spPr>
            <p:txBody>
              <a:bodyPr lIns="45720" tIns="46800" rIns="45720" bIns="46800" anchor="ctr"/>
              <a:lstStyle/>
              <a:p>
                <a:endParaRPr lang="en-US"/>
              </a:p>
            </p:txBody>
          </p:sp>
          <p:sp>
            <p:nvSpPr>
              <p:cNvPr id="673333" name="Freeform 563"/>
              <p:cNvSpPr>
                <a:spLocks/>
              </p:cNvSpPr>
              <p:nvPr/>
            </p:nvSpPr>
            <p:spPr bwMode="gray">
              <a:xfrm>
                <a:off x="2731" y="1915"/>
                <a:ext cx="36" cy="63"/>
              </a:xfrm>
              <a:custGeom>
                <a:avLst/>
                <a:gdLst>
                  <a:gd name="T0" fmla="*/ 19 w 48"/>
                  <a:gd name="T1" fmla="*/ 3 h 83"/>
                  <a:gd name="T2" fmla="*/ 8 w 48"/>
                  <a:gd name="T3" fmla="*/ 2 h 83"/>
                  <a:gd name="T4" fmla="*/ 4 w 48"/>
                  <a:gd name="T5" fmla="*/ 8 h 83"/>
                  <a:gd name="T6" fmla="*/ 0 w 48"/>
                  <a:gd name="T7" fmla="*/ 20 h 83"/>
                  <a:gd name="T8" fmla="*/ 5 w 48"/>
                  <a:gd name="T9" fmla="*/ 33 h 83"/>
                  <a:gd name="T10" fmla="*/ 7 w 48"/>
                  <a:gd name="T11" fmla="*/ 41 h 83"/>
                  <a:gd name="T12" fmla="*/ 12 w 48"/>
                  <a:gd name="T13" fmla="*/ 48 h 83"/>
                  <a:gd name="T14" fmla="*/ 19 w 48"/>
                  <a:gd name="T15" fmla="*/ 44 h 83"/>
                  <a:gd name="T16" fmla="*/ 24 w 48"/>
                  <a:gd name="T17" fmla="*/ 33 h 83"/>
                  <a:gd name="T18" fmla="*/ 27 w 48"/>
                  <a:gd name="T19" fmla="*/ 23 h 83"/>
                  <a:gd name="T20" fmla="*/ 19 w 48"/>
                  <a:gd name="T21" fmla="*/ 3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83"/>
                  <a:gd name="T35" fmla="*/ 48 w 48"/>
                  <a:gd name="T36" fmla="*/ 83 h 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83">
                    <a:moveTo>
                      <a:pt x="35" y="5"/>
                    </a:moveTo>
                    <a:cubicBezTo>
                      <a:pt x="26" y="0"/>
                      <a:pt x="27" y="0"/>
                      <a:pt x="15" y="2"/>
                    </a:cubicBezTo>
                    <a:cubicBezTo>
                      <a:pt x="11" y="6"/>
                      <a:pt x="9" y="10"/>
                      <a:pt x="6" y="15"/>
                    </a:cubicBezTo>
                    <a:cubicBezTo>
                      <a:pt x="5" y="22"/>
                      <a:pt x="3" y="30"/>
                      <a:pt x="0" y="36"/>
                    </a:cubicBezTo>
                    <a:cubicBezTo>
                      <a:pt x="2" y="43"/>
                      <a:pt x="5" y="50"/>
                      <a:pt x="8" y="57"/>
                    </a:cubicBezTo>
                    <a:cubicBezTo>
                      <a:pt x="9" y="64"/>
                      <a:pt x="16" y="65"/>
                      <a:pt x="12" y="71"/>
                    </a:cubicBezTo>
                    <a:cubicBezTo>
                      <a:pt x="17" y="80"/>
                      <a:pt x="13" y="78"/>
                      <a:pt x="21" y="83"/>
                    </a:cubicBezTo>
                    <a:cubicBezTo>
                      <a:pt x="27" y="80"/>
                      <a:pt x="29" y="78"/>
                      <a:pt x="33" y="77"/>
                    </a:cubicBezTo>
                    <a:cubicBezTo>
                      <a:pt x="36" y="68"/>
                      <a:pt x="33" y="63"/>
                      <a:pt x="42" y="56"/>
                    </a:cubicBezTo>
                    <a:cubicBezTo>
                      <a:pt x="44" y="50"/>
                      <a:pt x="47" y="45"/>
                      <a:pt x="48" y="39"/>
                    </a:cubicBezTo>
                    <a:cubicBezTo>
                      <a:pt x="47" y="28"/>
                      <a:pt x="47" y="9"/>
                      <a:pt x="35" y="5"/>
                    </a:cubicBezTo>
                    <a:close/>
                  </a:path>
                </a:pathLst>
              </a:custGeom>
              <a:solidFill>
                <a:srgbClr val="E5B797"/>
              </a:solidFill>
              <a:ln w="12700">
                <a:noFill/>
                <a:round/>
                <a:headEnd/>
                <a:tailEnd/>
              </a:ln>
            </p:spPr>
            <p:txBody>
              <a:bodyPr lIns="45720" tIns="46800" rIns="45720" bIns="46800" anchor="ctr"/>
              <a:lstStyle/>
              <a:p>
                <a:endParaRPr lang="en-US"/>
              </a:p>
            </p:txBody>
          </p:sp>
          <p:sp>
            <p:nvSpPr>
              <p:cNvPr id="673334" name="Freeform 564"/>
              <p:cNvSpPr>
                <a:spLocks/>
              </p:cNvSpPr>
              <p:nvPr/>
            </p:nvSpPr>
            <p:spPr bwMode="gray">
              <a:xfrm>
                <a:off x="2731" y="1914"/>
                <a:ext cx="38" cy="30"/>
              </a:xfrm>
              <a:custGeom>
                <a:avLst/>
                <a:gdLst>
                  <a:gd name="T0" fmla="*/ 21 w 50"/>
                  <a:gd name="T1" fmla="*/ 4 h 39"/>
                  <a:gd name="T2" fmla="*/ 14 w 50"/>
                  <a:gd name="T3" fmla="*/ 9 h 39"/>
                  <a:gd name="T4" fmla="*/ 7 w 50"/>
                  <a:gd name="T5" fmla="*/ 12 h 39"/>
                  <a:gd name="T6" fmla="*/ 2 w 50"/>
                  <a:gd name="T7" fmla="*/ 22 h 39"/>
                  <a:gd name="T8" fmla="*/ 0 w 50"/>
                  <a:gd name="T9" fmla="*/ 12 h 39"/>
                  <a:gd name="T10" fmla="*/ 8 w 50"/>
                  <a:gd name="T11" fmla="*/ 2 h 39"/>
                  <a:gd name="T12" fmla="*/ 17 w 50"/>
                  <a:gd name="T13" fmla="*/ 1 h 39"/>
                  <a:gd name="T14" fmla="*/ 29 w 50"/>
                  <a:gd name="T15" fmla="*/ 13 h 39"/>
                  <a:gd name="T16" fmla="*/ 24 w 50"/>
                  <a:gd name="T17" fmla="*/ 23 h 39"/>
                  <a:gd name="T18" fmla="*/ 21 w 50"/>
                  <a:gd name="T19" fmla="*/ 9 h 39"/>
                  <a:gd name="T20" fmla="*/ 21 w 50"/>
                  <a:gd name="T21" fmla="*/ 4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39"/>
                  <a:gd name="T35" fmla="*/ 50 w 50"/>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39">
                    <a:moveTo>
                      <a:pt x="36" y="6"/>
                    </a:moveTo>
                    <a:cubicBezTo>
                      <a:pt x="35" y="14"/>
                      <a:pt x="32" y="15"/>
                      <a:pt x="24" y="16"/>
                    </a:cubicBezTo>
                    <a:cubicBezTo>
                      <a:pt x="18" y="12"/>
                      <a:pt x="16" y="13"/>
                      <a:pt x="12" y="19"/>
                    </a:cubicBezTo>
                    <a:cubicBezTo>
                      <a:pt x="11" y="25"/>
                      <a:pt x="0" y="33"/>
                      <a:pt x="3" y="37"/>
                    </a:cubicBezTo>
                    <a:cubicBezTo>
                      <a:pt x="2" y="31"/>
                      <a:pt x="6" y="36"/>
                      <a:pt x="0" y="21"/>
                    </a:cubicBezTo>
                    <a:cubicBezTo>
                      <a:pt x="3" y="13"/>
                      <a:pt x="6" y="5"/>
                      <a:pt x="14" y="3"/>
                    </a:cubicBezTo>
                    <a:cubicBezTo>
                      <a:pt x="20" y="0"/>
                      <a:pt x="23" y="0"/>
                      <a:pt x="29" y="1"/>
                    </a:cubicBezTo>
                    <a:cubicBezTo>
                      <a:pt x="37" y="7"/>
                      <a:pt x="48" y="7"/>
                      <a:pt x="50" y="22"/>
                    </a:cubicBezTo>
                    <a:cubicBezTo>
                      <a:pt x="48" y="30"/>
                      <a:pt x="48" y="34"/>
                      <a:pt x="41" y="39"/>
                    </a:cubicBezTo>
                    <a:cubicBezTo>
                      <a:pt x="38" y="31"/>
                      <a:pt x="41" y="22"/>
                      <a:pt x="35" y="16"/>
                    </a:cubicBezTo>
                    <a:cubicBezTo>
                      <a:pt x="36" y="9"/>
                      <a:pt x="36" y="12"/>
                      <a:pt x="36" y="6"/>
                    </a:cubicBezTo>
                    <a:close/>
                  </a:path>
                </a:pathLst>
              </a:custGeom>
              <a:solidFill>
                <a:srgbClr val="783C2C"/>
              </a:solidFill>
              <a:ln w="12700">
                <a:noFill/>
                <a:round/>
                <a:headEnd/>
                <a:tailEnd/>
              </a:ln>
            </p:spPr>
            <p:txBody>
              <a:bodyPr lIns="45720" tIns="46800" rIns="45720" bIns="46800" anchor="ctr"/>
              <a:lstStyle/>
              <a:p>
                <a:endParaRPr lang="en-US"/>
              </a:p>
            </p:txBody>
          </p:sp>
          <p:sp>
            <p:nvSpPr>
              <p:cNvPr id="673335" name="Freeform 565"/>
              <p:cNvSpPr>
                <a:spLocks/>
              </p:cNvSpPr>
              <p:nvPr/>
            </p:nvSpPr>
            <p:spPr bwMode="gray">
              <a:xfrm>
                <a:off x="2737" y="1935"/>
                <a:ext cx="24" cy="10"/>
              </a:xfrm>
              <a:custGeom>
                <a:avLst/>
                <a:gdLst>
                  <a:gd name="T0" fmla="*/ 0 w 30"/>
                  <a:gd name="T1" fmla="*/ 2 h 13"/>
                  <a:gd name="T2" fmla="*/ 9 w 30"/>
                  <a:gd name="T3" fmla="*/ 4 h 13"/>
                  <a:gd name="T4" fmla="*/ 18 w 30"/>
                  <a:gd name="T5" fmla="*/ 2 h 13"/>
                  <a:gd name="T6" fmla="*/ 14 w 30"/>
                  <a:gd name="T7" fmla="*/ 8 h 13"/>
                  <a:gd name="T8" fmla="*/ 4 w 30"/>
                  <a:gd name="T9" fmla="*/ 8 h 13"/>
                  <a:gd name="T10" fmla="*/ 0 w 30"/>
                  <a:gd name="T11" fmla="*/ 2 h 13"/>
                  <a:gd name="T12" fmla="*/ 0 60000 65536"/>
                  <a:gd name="T13" fmla="*/ 0 60000 65536"/>
                  <a:gd name="T14" fmla="*/ 0 60000 65536"/>
                  <a:gd name="T15" fmla="*/ 0 60000 65536"/>
                  <a:gd name="T16" fmla="*/ 0 60000 65536"/>
                  <a:gd name="T17" fmla="*/ 0 60000 65536"/>
                  <a:gd name="T18" fmla="*/ 0 w 30"/>
                  <a:gd name="T19" fmla="*/ 0 h 13"/>
                  <a:gd name="T20" fmla="*/ 30 w 3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0" h="13">
                    <a:moveTo>
                      <a:pt x="0" y="4"/>
                    </a:moveTo>
                    <a:cubicBezTo>
                      <a:pt x="7" y="3"/>
                      <a:pt x="8" y="6"/>
                      <a:pt x="14" y="7"/>
                    </a:cubicBezTo>
                    <a:cubicBezTo>
                      <a:pt x="20" y="3"/>
                      <a:pt x="22" y="3"/>
                      <a:pt x="29" y="4"/>
                    </a:cubicBezTo>
                    <a:cubicBezTo>
                      <a:pt x="30" y="11"/>
                      <a:pt x="28" y="12"/>
                      <a:pt x="21" y="13"/>
                    </a:cubicBezTo>
                    <a:cubicBezTo>
                      <a:pt x="3" y="0"/>
                      <a:pt x="19" y="10"/>
                      <a:pt x="6" y="13"/>
                    </a:cubicBezTo>
                    <a:cubicBezTo>
                      <a:pt x="2" y="10"/>
                      <a:pt x="0" y="9"/>
                      <a:pt x="0" y="4"/>
                    </a:cubicBezTo>
                    <a:close/>
                  </a:path>
                </a:pathLst>
              </a:custGeom>
              <a:solidFill>
                <a:srgbClr val="D79B73"/>
              </a:solidFill>
              <a:ln w="12700">
                <a:noFill/>
                <a:round/>
                <a:headEnd/>
                <a:tailEnd/>
              </a:ln>
            </p:spPr>
            <p:txBody>
              <a:bodyPr lIns="45720" tIns="46800" rIns="45720" bIns="46800" anchor="ctr"/>
              <a:lstStyle/>
              <a:p>
                <a:endParaRPr lang="en-US"/>
              </a:p>
            </p:txBody>
          </p:sp>
          <p:sp>
            <p:nvSpPr>
              <p:cNvPr id="673336" name="Freeform 566"/>
              <p:cNvSpPr>
                <a:spLocks/>
              </p:cNvSpPr>
              <p:nvPr/>
            </p:nvSpPr>
            <p:spPr bwMode="gray">
              <a:xfrm>
                <a:off x="2739" y="1960"/>
                <a:ext cx="20" cy="13"/>
              </a:xfrm>
              <a:custGeom>
                <a:avLst/>
                <a:gdLst>
                  <a:gd name="T0" fmla="*/ 0 w 27"/>
                  <a:gd name="T1" fmla="*/ 1 h 18"/>
                  <a:gd name="T2" fmla="*/ 7 w 27"/>
                  <a:gd name="T3" fmla="*/ 5 h 18"/>
                  <a:gd name="T4" fmla="*/ 15 w 27"/>
                  <a:gd name="T5" fmla="*/ 1 h 18"/>
                  <a:gd name="T6" fmla="*/ 5 w 27"/>
                  <a:gd name="T7" fmla="*/ 9 h 18"/>
                  <a:gd name="T8" fmla="*/ 0 w 27"/>
                  <a:gd name="T9" fmla="*/ 1 h 18"/>
                  <a:gd name="T10" fmla="*/ 0 60000 65536"/>
                  <a:gd name="T11" fmla="*/ 0 60000 65536"/>
                  <a:gd name="T12" fmla="*/ 0 60000 65536"/>
                  <a:gd name="T13" fmla="*/ 0 60000 65536"/>
                  <a:gd name="T14" fmla="*/ 0 60000 65536"/>
                  <a:gd name="T15" fmla="*/ 0 w 27"/>
                  <a:gd name="T16" fmla="*/ 0 h 18"/>
                  <a:gd name="T17" fmla="*/ 27 w 27"/>
                  <a:gd name="T18" fmla="*/ 18 h 18"/>
                </a:gdLst>
                <a:ahLst/>
                <a:cxnLst>
                  <a:cxn ang="T10">
                    <a:pos x="T0" y="T1"/>
                  </a:cxn>
                  <a:cxn ang="T11">
                    <a:pos x="T2" y="T3"/>
                  </a:cxn>
                  <a:cxn ang="T12">
                    <a:pos x="T4" y="T5"/>
                  </a:cxn>
                  <a:cxn ang="T13">
                    <a:pos x="T6" y="T7"/>
                  </a:cxn>
                  <a:cxn ang="T14">
                    <a:pos x="T8" y="T9"/>
                  </a:cxn>
                </a:cxnLst>
                <a:rect l="T15" t="T16" r="T17" b="T18"/>
                <a:pathLst>
                  <a:path w="27" h="18">
                    <a:moveTo>
                      <a:pt x="0" y="3"/>
                    </a:moveTo>
                    <a:cubicBezTo>
                      <a:pt x="4" y="8"/>
                      <a:pt x="6" y="9"/>
                      <a:pt x="12" y="10"/>
                    </a:cubicBezTo>
                    <a:cubicBezTo>
                      <a:pt x="16" y="9"/>
                      <a:pt x="24" y="0"/>
                      <a:pt x="27" y="3"/>
                    </a:cubicBezTo>
                    <a:cubicBezTo>
                      <a:pt x="19" y="12"/>
                      <a:pt x="12" y="18"/>
                      <a:pt x="10" y="16"/>
                    </a:cubicBezTo>
                    <a:cubicBezTo>
                      <a:pt x="3" y="11"/>
                      <a:pt x="0" y="13"/>
                      <a:pt x="0" y="3"/>
                    </a:cubicBezTo>
                    <a:close/>
                  </a:path>
                </a:pathLst>
              </a:custGeom>
              <a:solidFill>
                <a:srgbClr val="D79B73"/>
              </a:solidFill>
              <a:ln w="12700">
                <a:noFill/>
                <a:round/>
                <a:headEnd/>
                <a:tailEnd/>
              </a:ln>
            </p:spPr>
            <p:txBody>
              <a:bodyPr lIns="45720" tIns="46800" rIns="45720" bIns="46800" anchor="ctr"/>
              <a:lstStyle/>
              <a:p>
                <a:endParaRPr lang="en-US"/>
              </a:p>
            </p:txBody>
          </p:sp>
          <p:sp>
            <p:nvSpPr>
              <p:cNvPr id="673337" name="Freeform 567"/>
              <p:cNvSpPr>
                <a:spLocks/>
              </p:cNvSpPr>
              <p:nvPr/>
            </p:nvSpPr>
            <p:spPr bwMode="gray">
              <a:xfrm>
                <a:off x="2702" y="1944"/>
                <a:ext cx="28" cy="32"/>
              </a:xfrm>
              <a:custGeom>
                <a:avLst/>
                <a:gdLst>
                  <a:gd name="T0" fmla="*/ 2 w 44"/>
                  <a:gd name="T1" fmla="*/ 13 h 51"/>
                  <a:gd name="T2" fmla="*/ 6 w 44"/>
                  <a:gd name="T3" fmla="*/ 3 h 51"/>
                  <a:gd name="T4" fmla="*/ 11 w 44"/>
                  <a:gd name="T5" fmla="*/ 0 h 51"/>
                  <a:gd name="T6" fmla="*/ 18 w 44"/>
                  <a:gd name="T7" fmla="*/ 4 h 51"/>
                  <a:gd name="T8" fmla="*/ 17 w 44"/>
                  <a:gd name="T9" fmla="*/ 12 h 51"/>
                  <a:gd name="T10" fmla="*/ 15 w 44"/>
                  <a:gd name="T11" fmla="*/ 11 h 51"/>
                  <a:gd name="T12" fmla="*/ 13 w 44"/>
                  <a:gd name="T13" fmla="*/ 12 h 51"/>
                  <a:gd name="T14" fmla="*/ 6 w 44"/>
                  <a:gd name="T15" fmla="*/ 18 h 51"/>
                  <a:gd name="T16" fmla="*/ 1 w 44"/>
                  <a:gd name="T17" fmla="*/ 16 h 51"/>
                  <a:gd name="T18" fmla="*/ 2 w 44"/>
                  <a:gd name="T19" fmla="*/ 13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51"/>
                  <a:gd name="T32" fmla="*/ 44 w 44"/>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51">
                    <a:moveTo>
                      <a:pt x="4" y="33"/>
                    </a:moveTo>
                    <a:cubicBezTo>
                      <a:pt x="10" y="23"/>
                      <a:pt x="12" y="18"/>
                      <a:pt x="15" y="7"/>
                    </a:cubicBezTo>
                    <a:cubicBezTo>
                      <a:pt x="19" y="7"/>
                      <a:pt x="21" y="9"/>
                      <a:pt x="26" y="0"/>
                    </a:cubicBezTo>
                    <a:cubicBezTo>
                      <a:pt x="37" y="1"/>
                      <a:pt x="40" y="1"/>
                      <a:pt x="44" y="11"/>
                    </a:cubicBezTo>
                    <a:cubicBezTo>
                      <a:pt x="43" y="17"/>
                      <a:pt x="44" y="24"/>
                      <a:pt x="42" y="30"/>
                    </a:cubicBezTo>
                    <a:cubicBezTo>
                      <a:pt x="40" y="33"/>
                      <a:pt x="39" y="27"/>
                      <a:pt x="37" y="27"/>
                    </a:cubicBezTo>
                    <a:cubicBezTo>
                      <a:pt x="34" y="27"/>
                      <a:pt x="33" y="29"/>
                      <a:pt x="31" y="30"/>
                    </a:cubicBezTo>
                    <a:cubicBezTo>
                      <a:pt x="28" y="41"/>
                      <a:pt x="26" y="41"/>
                      <a:pt x="15" y="44"/>
                    </a:cubicBezTo>
                    <a:cubicBezTo>
                      <a:pt x="4" y="51"/>
                      <a:pt x="12" y="43"/>
                      <a:pt x="1" y="40"/>
                    </a:cubicBezTo>
                    <a:cubicBezTo>
                      <a:pt x="0" y="32"/>
                      <a:pt x="6" y="27"/>
                      <a:pt x="4" y="33"/>
                    </a:cubicBezTo>
                    <a:close/>
                  </a:path>
                </a:pathLst>
              </a:custGeom>
              <a:solidFill>
                <a:srgbClr val="E5B797"/>
              </a:solidFill>
              <a:ln w="12700">
                <a:noFill/>
                <a:round/>
                <a:headEnd/>
                <a:tailEnd/>
              </a:ln>
            </p:spPr>
            <p:txBody>
              <a:bodyPr lIns="45720" tIns="46800" rIns="45720" bIns="46800" anchor="ctr"/>
              <a:lstStyle/>
              <a:p>
                <a:endParaRPr lang="en-US"/>
              </a:p>
            </p:txBody>
          </p:sp>
          <p:sp>
            <p:nvSpPr>
              <p:cNvPr id="673338" name="Freeform 568"/>
              <p:cNvSpPr>
                <a:spLocks/>
              </p:cNvSpPr>
              <p:nvPr/>
            </p:nvSpPr>
            <p:spPr bwMode="gray">
              <a:xfrm>
                <a:off x="2742" y="1952"/>
                <a:ext cx="12" cy="3"/>
              </a:xfrm>
              <a:custGeom>
                <a:avLst/>
                <a:gdLst>
                  <a:gd name="T0" fmla="*/ 1 w 15"/>
                  <a:gd name="T1" fmla="*/ 0 h 5"/>
                  <a:gd name="T2" fmla="*/ 9 w 15"/>
                  <a:gd name="T3" fmla="*/ 1 h 5"/>
                  <a:gd name="T4" fmla="*/ 6 w 15"/>
                  <a:gd name="T5" fmla="*/ 2 h 5"/>
                  <a:gd name="T6" fmla="*/ 1 w 15"/>
                  <a:gd name="T7" fmla="*/ 1 h 5"/>
                  <a:gd name="T8" fmla="*/ 1 w 15"/>
                  <a:gd name="T9" fmla="*/ 0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1" y="0"/>
                    </a:moveTo>
                    <a:cubicBezTo>
                      <a:pt x="5" y="1"/>
                      <a:pt x="10" y="0"/>
                      <a:pt x="14" y="2"/>
                    </a:cubicBezTo>
                    <a:cubicBezTo>
                      <a:pt x="15" y="3"/>
                      <a:pt x="12" y="5"/>
                      <a:pt x="10" y="5"/>
                    </a:cubicBezTo>
                    <a:cubicBezTo>
                      <a:pt x="7" y="5"/>
                      <a:pt x="4" y="4"/>
                      <a:pt x="1" y="3"/>
                    </a:cubicBezTo>
                    <a:cubicBezTo>
                      <a:pt x="0" y="3"/>
                      <a:pt x="1" y="1"/>
                      <a:pt x="1" y="0"/>
                    </a:cubicBezTo>
                    <a:close/>
                  </a:path>
                </a:pathLst>
              </a:custGeom>
              <a:solidFill>
                <a:srgbClr val="D79B73"/>
              </a:solidFill>
              <a:ln w="12700">
                <a:noFill/>
                <a:round/>
                <a:headEnd/>
                <a:tailEnd/>
              </a:ln>
            </p:spPr>
            <p:txBody>
              <a:bodyPr lIns="45720" tIns="46800" rIns="45720" bIns="46800" anchor="ctr"/>
              <a:lstStyle/>
              <a:p>
                <a:endParaRPr lang="en-US"/>
              </a:p>
            </p:txBody>
          </p:sp>
          <p:sp>
            <p:nvSpPr>
              <p:cNvPr id="673339" name="Freeform 569"/>
              <p:cNvSpPr>
                <a:spLocks/>
              </p:cNvSpPr>
              <p:nvPr/>
            </p:nvSpPr>
            <p:spPr bwMode="gray">
              <a:xfrm>
                <a:off x="2691" y="1972"/>
                <a:ext cx="23" cy="28"/>
              </a:xfrm>
              <a:custGeom>
                <a:avLst/>
                <a:gdLst>
                  <a:gd name="T0" fmla="*/ 14 w 30"/>
                  <a:gd name="T1" fmla="*/ 3 h 37"/>
                  <a:gd name="T2" fmla="*/ 8 w 30"/>
                  <a:gd name="T3" fmla="*/ 10 h 37"/>
                  <a:gd name="T4" fmla="*/ 7 w 30"/>
                  <a:gd name="T5" fmla="*/ 11 h 37"/>
                  <a:gd name="T6" fmla="*/ 2 w 30"/>
                  <a:gd name="T7" fmla="*/ 17 h 37"/>
                  <a:gd name="T8" fmla="*/ 2 w 30"/>
                  <a:gd name="T9" fmla="*/ 20 h 37"/>
                  <a:gd name="T10" fmla="*/ 5 w 30"/>
                  <a:gd name="T11" fmla="*/ 19 h 37"/>
                  <a:gd name="T12" fmla="*/ 11 w 30"/>
                  <a:gd name="T13" fmla="*/ 17 h 37"/>
                  <a:gd name="T14" fmla="*/ 18 w 30"/>
                  <a:gd name="T15" fmla="*/ 2 h 37"/>
                  <a:gd name="T16" fmla="*/ 14 w 30"/>
                  <a:gd name="T17" fmla="*/ 3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7"/>
                  <a:gd name="T29" fmla="*/ 30 w 30"/>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7">
                    <a:moveTo>
                      <a:pt x="24" y="5"/>
                    </a:moveTo>
                    <a:cubicBezTo>
                      <a:pt x="20" y="10"/>
                      <a:pt x="19" y="14"/>
                      <a:pt x="13" y="17"/>
                    </a:cubicBezTo>
                    <a:cubicBezTo>
                      <a:pt x="7" y="8"/>
                      <a:pt x="0" y="11"/>
                      <a:pt x="12" y="18"/>
                    </a:cubicBezTo>
                    <a:cubicBezTo>
                      <a:pt x="17" y="26"/>
                      <a:pt x="12" y="28"/>
                      <a:pt x="4" y="30"/>
                    </a:cubicBezTo>
                    <a:cubicBezTo>
                      <a:pt x="17" y="35"/>
                      <a:pt x="4" y="28"/>
                      <a:pt x="4" y="35"/>
                    </a:cubicBezTo>
                    <a:cubicBezTo>
                      <a:pt x="4" y="37"/>
                      <a:pt x="7" y="34"/>
                      <a:pt x="9" y="33"/>
                    </a:cubicBezTo>
                    <a:cubicBezTo>
                      <a:pt x="17" y="28"/>
                      <a:pt x="8" y="31"/>
                      <a:pt x="18" y="29"/>
                    </a:cubicBezTo>
                    <a:cubicBezTo>
                      <a:pt x="19" y="18"/>
                      <a:pt x="24" y="12"/>
                      <a:pt x="30" y="3"/>
                    </a:cubicBezTo>
                    <a:cubicBezTo>
                      <a:pt x="23" y="2"/>
                      <a:pt x="24" y="0"/>
                      <a:pt x="24" y="5"/>
                    </a:cubicBezTo>
                    <a:close/>
                  </a:path>
                </a:pathLst>
              </a:custGeom>
              <a:solidFill>
                <a:srgbClr val="923026"/>
              </a:solidFill>
              <a:ln w="12700">
                <a:noFill/>
                <a:round/>
                <a:headEnd/>
                <a:tailEnd/>
              </a:ln>
            </p:spPr>
            <p:txBody>
              <a:bodyPr lIns="45720" tIns="46800" rIns="45720" bIns="46800" anchor="ctr"/>
              <a:lstStyle/>
              <a:p>
                <a:endParaRPr lang="en-US"/>
              </a:p>
            </p:txBody>
          </p:sp>
          <p:sp>
            <p:nvSpPr>
              <p:cNvPr id="673340" name="Freeform 570"/>
              <p:cNvSpPr>
                <a:spLocks/>
              </p:cNvSpPr>
              <p:nvPr/>
            </p:nvSpPr>
            <p:spPr bwMode="gray">
              <a:xfrm>
                <a:off x="2731" y="1963"/>
                <a:ext cx="18" cy="28"/>
              </a:xfrm>
              <a:custGeom>
                <a:avLst/>
                <a:gdLst>
                  <a:gd name="T0" fmla="*/ 6 w 24"/>
                  <a:gd name="T1" fmla="*/ 0 h 36"/>
                  <a:gd name="T2" fmla="*/ 2 w 24"/>
                  <a:gd name="T3" fmla="*/ 12 h 36"/>
                  <a:gd name="T4" fmla="*/ 6 w 24"/>
                  <a:gd name="T5" fmla="*/ 11 h 36"/>
                  <a:gd name="T6" fmla="*/ 10 w 24"/>
                  <a:gd name="T7" fmla="*/ 16 h 36"/>
                  <a:gd name="T8" fmla="*/ 6 w 24"/>
                  <a:gd name="T9" fmla="*/ 9 h 36"/>
                  <a:gd name="T10" fmla="*/ 6 w 24"/>
                  <a:gd name="T11" fmla="*/ 0 h 36"/>
                  <a:gd name="T12" fmla="*/ 0 60000 65536"/>
                  <a:gd name="T13" fmla="*/ 0 60000 65536"/>
                  <a:gd name="T14" fmla="*/ 0 60000 65536"/>
                  <a:gd name="T15" fmla="*/ 0 60000 65536"/>
                  <a:gd name="T16" fmla="*/ 0 60000 65536"/>
                  <a:gd name="T17" fmla="*/ 0 60000 65536"/>
                  <a:gd name="T18" fmla="*/ 0 w 24"/>
                  <a:gd name="T19" fmla="*/ 0 h 36"/>
                  <a:gd name="T20" fmla="*/ 24 w 2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24" h="36">
                    <a:moveTo>
                      <a:pt x="11" y="0"/>
                    </a:moveTo>
                    <a:cubicBezTo>
                      <a:pt x="6" y="8"/>
                      <a:pt x="4" y="12"/>
                      <a:pt x="2" y="21"/>
                    </a:cubicBezTo>
                    <a:cubicBezTo>
                      <a:pt x="0" y="35"/>
                      <a:pt x="0" y="26"/>
                      <a:pt x="11" y="18"/>
                    </a:cubicBezTo>
                    <a:cubicBezTo>
                      <a:pt x="12" y="21"/>
                      <a:pt x="24" y="36"/>
                      <a:pt x="17" y="26"/>
                    </a:cubicBezTo>
                    <a:cubicBezTo>
                      <a:pt x="16" y="20"/>
                      <a:pt x="16" y="18"/>
                      <a:pt x="10" y="15"/>
                    </a:cubicBezTo>
                    <a:cubicBezTo>
                      <a:pt x="0" y="19"/>
                      <a:pt x="8" y="5"/>
                      <a:pt x="11" y="0"/>
                    </a:cubicBezTo>
                    <a:close/>
                  </a:path>
                </a:pathLst>
              </a:custGeom>
              <a:solidFill>
                <a:srgbClr val="923026"/>
              </a:solidFill>
              <a:ln w="12700">
                <a:noFill/>
                <a:round/>
                <a:headEnd/>
                <a:tailEnd/>
              </a:ln>
            </p:spPr>
            <p:txBody>
              <a:bodyPr lIns="45720" tIns="46800" rIns="45720" bIns="46800" anchor="ctr"/>
              <a:lstStyle/>
              <a:p>
                <a:endParaRPr lang="en-US"/>
              </a:p>
            </p:txBody>
          </p:sp>
          <p:sp>
            <p:nvSpPr>
              <p:cNvPr id="673341" name="Freeform 571"/>
              <p:cNvSpPr>
                <a:spLocks/>
              </p:cNvSpPr>
              <p:nvPr/>
            </p:nvSpPr>
            <p:spPr bwMode="gray">
              <a:xfrm>
                <a:off x="2747" y="1967"/>
                <a:ext cx="22" cy="25"/>
              </a:xfrm>
              <a:custGeom>
                <a:avLst/>
                <a:gdLst>
                  <a:gd name="T0" fmla="*/ 11 w 29"/>
                  <a:gd name="T1" fmla="*/ 0 h 33"/>
                  <a:gd name="T2" fmla="*/ 13 w 29"/>
                  <a:gd name="T3" fmla="*/ 12 h 33"/>
                  <a:gd name="T4" fmla="*/ 4 w 29"/>
                  <a:gd name="T5" fmla="*/ 12 h 33"/>
                  <a:gd name="T6" fmla="*/ 8 w 29"/>
                  <a:gd name="T7" fmla="*/ 8 h 33"/>
                  <a:gd name="T8" fmla="*/ 11 w 29"/>
                  <a:gd name="T9" fmla="*/ 0 h 33"/>
                  <a:gd name="T10" fmla="*/ 0 60000 65536"/>
                  <a:gd name="T11" fmla="*/ 0 60000 65536"/>
                  <a:gd name="T12" fmla="*/ 0 60000 65536"/>
                  <a:gd name="T13" fmla="*/ 0 60000 65536"/>
                  <a:gd name="T14" fmla="*/ 0 60000 65536"/>
                  <a:gd name="T15" fmla="*/ 0 w 29"/>
                  <a:gd name="T16" fmla="*/ 0 h 33"/>
                  <a:gd name="T17" fmla="*/ 29 w 29"/>
                  <a:gd name="T18" fmla="*/ 33 h 33"/>
                </a:gdLst>
                <a:ahLst/>
                <a:cxnLst>
                  <a:cxn ang="T10">
                    <a:pos x="T0" y="T1"/>
                  </a:cxn>
                  <a:cxn ang="T11">
                    <a:pos x="T2" y="T3"/>
                  </a:cxn>
                  <a:cxn ang="T12">
                    <a:pos x="T4" y="T5"/>
                  </a:cxn>
                  <a:cxn ang="T13">
                    <a:pos x="T6" y="T7"/>
                  </a:cxn>
                  <a:cxn ang="T14">
                    <a:pos x="T8" y="T9"/>
                  </a:cxn>
                </a:cxnLst>
                <a:rect l="T15" t="T16" r="T17" b="T18"/>
                <a:pathLst>
                  <a:path w="29" h="33">
                    <a:moveTo>
                      <a:pt x="18" y="0"/>
                    </a:moveTo>
                    <a:cubicBezTo>
                      <a:pt x="24" y="10"/>
                      <a:pt x="24" y="7"/>
                      <a:pt x="22" y="21"/>
                    </a:cubicBezTo>
                    <a:cubicBezTo>
                      <a:pt x="16" y="17"/>
                      <a:pt x="14" y="20"/>
                      <a:pt x="7" y="21"/>
                    </a:cubicBezTo>
                    <a:cubicBezTo>
                      <a:pt x="0" y="33"/>
                      <a:pt x="9" y="17"/>
                      <a:pt x="13" y="14"/>
                    </a:cubicBezTo>
                    <a:cubicBezTo>
                      <a:pt x="29" y="17"/>
                      <a:pt x="22" y="13"/>
                      <a:pt x="18" y="0"/>
                    </a:cubicBezTo>
                    <a:close/>
                  </a:path>
                </a:pathLst>
              </a:custGeom>
              <a:solidFill>
                <a:srgbClr val="923026"/>
              </a:solidFill>
              <a:ln w="12700">
                <a:noFill/>
                <a:round/>
                <a:headEnd/>
                <a:tailEnd/>
              </a:ln>
            </p:spPr>
            <p:txBody>
              <a:bodyPr lIns="45720" tIns="46800" rIns="45720" bIns="46800" anchor="ctr"/>
              <a:lstStyle/>
              <a:p>
                <a:endParaRPr lang="en-US"/>
              </a:p>
            </p:txBody>
          </p:sp>
          <p:sp>
            <p:nvSpPr>
              <p:cNvPr id="673342" name="Freeform 572"/>
              <p:cNvSpPr>
                <a:spLocks/>
              </p:cNvSpPr>
              <p:nvPr/>
            </p:nvSpPr>
            <p:spPr bwMode="gray">
              <a:xfrm>
                <a:off x="2696" y="1980"/>
                <a:ext cx="29" cy="73"/>
              </a:xfrm>
              <a:custGeom>
                <a:avLst/>
                <a:gdLst>
                  <a:gd name="T0" fmla="*/ 17 w 38"/>
                  <a:gd name="T1" fmla="*/ 4 h 96"/>
                  <a:gd name="T2" fmla="*/ 0 w 38"/>
                  <a:gd name="T3" fmla="*/ 18 h 96"/>
                  <a:gd name="T4" fmla="*/ 7 w 38"/>
                  <a:gd name="T5" fmla="*/ 17 h 96"/>
                  <a:gd name="T6" fmla="*/ 14 w 38"/>
                  <a:gd name="T7" fmla="*/ 25 h 96"/>
                  <a:gd name="T8" fmla="*/ 17 w 38"/>
                  <a:gd name="T9" fmla="*/ 40 h 96"/>
                  <a:gd name="T10" fmla="*/ 18 w 38"/>
                  <a:gd name="T11" fmla="*/ 21 h 96"/>
                  <a:gd name="T12" fmla="*/ 21 w 38"/>
                  <a:gd name="T13" fmla="*/ 14 h 96"/>
                  <a:gd name="T14" fmla="*/ 18 w 38"/>
                  <a:gd name="T15" fmla="*/ 16 h 96"/>
                  <a:gd name="T16" fmla="*/ 11 w 38"/>
                  <a:gd name="T17" fmla="*/ 15 h 96"/>
                  <a:gd name="T18" fmla="*/ 18 w 38"/>
                  <a:gd name="T19" fmla="*/ 5 h 96"/>
                  <a:gd name="T20" fmla="*/ 19 w 38"/>
                  <a:gd name="T21" fmla="*/ 2 h 96"/>
                  <a:gd name="T22" fmla="*/ 18 w 38"/>
                  <a:gd name="T23" fmla="*/ 4 h 96"/>
                  <a:gd name="T24" fmla="*/ 16 w 38"/>
                  <a:gd name="T25" fmla="*/ 6 h 96"/>
                  <a:gd name="T26" fmla="*/ 17 w 38"/>
                  <a:gd name="T27" fmla="*/ 4 h 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96"/>
                  <a:gd name="T44" fmla="*/ 38 w 38"/>
                  <a:gd name="T45" fmla="*/ 96 h 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96">
                    <a:moveTo>
                      <a:pt x="29" y="7"/>
                    </a:moveTo>
                    <a:cubicBezTo>
                      <a:pt x="25" y="20"/>
                      <a:pt x="14" y="30"/>
                      <a:pt x="0" y="32"/>
                    </a:cubicBezTo>
                    <a:cubicBezTo>
                      <a:pt x="0" y="32"/>
                      <a:pt x="8" y="30"/>
                      <a:pt x="12" y="29"/>
                    </a:cubicBezTo>
                    <a:cubicBezTo>
                      <a:pt x="21" y="32"/>
                      <a:pt x="19" y="36"/>
                      <a:pt x="23" y="44"/>
                    </a:cubicBezTo>
                    <a:cubicBezTo>
                      <a:pt x="25" y="53"/>
                      <a:pt x="26" y="62"/>
                      <a:pt x="29" y="70"/>
                    </a:cubicBezTo>
                    <a:cubicBezTo>
                      <a:pt x="32" y="96"/>
                      <a:pt x="29" y="79"/>
                      <a:pt x="32" y="35"/>
                    </a:cubicBezTo>
                    <a:cubicBezTo>
                      <a:pt x="32" y="32"/>
                      <a:pt x="38" y="26"/>
                      <a:pt x="35" y="25"/>
                    </a:cubicBezTo>
                    <a:cubicBezTo>
                      <a:pt x="33" y="24"/>
                      <a:pt x="32" y="27"/>
                      <a:pt x="30" y="28"/>
                    </a:cubicBezTo>
                    <a:cubicBezTo>
                      <a:pt x="25" y="35"/>
                      <a:pt x="26" y="29"/>
                      <a:pt x="20" y="26"/>
                    </a:cubicBezTo>
                    <a:cubicBezTo>
                      <a:pt x="26" y="22"/>
                      <a:pt x="29" y="15"/>
                      <a:pt x="32" y="8"/>
                    </a:cubicBezTo>
                    <a:cubicBezTo>
                      <a:pt x="32" y="6"/>
                      <a:pt x="33" y="4"/>
                      <a:pt x="33" y="2"/>
                    </a:cubicBezTo>
                    <a:cubicBezTo>
                      <a:pt x="33" y="0"/>
                      <a:pt x="33" y="6"/>
                      <a:pt x="32" y="7"/>
                    </a:cubicBezTo>
                    <a:cubicBezTo>
                      <a:pt x="31" y="9"/>
                      <a:pt x="29" y="10"/>
                      <a:pt x="27" y="10"/>
                    </a:cubicBezTo>
                    <a:cubicBezTo>
                      <a:pt x="26" y="10"/>
                      <a:pt x="28" y="8"/>
                      <a:pt x="29" y="7"/>
                    </a:cubicBezTo>
                    <a:close/>
                  </a:path>
                </a:pathLst>
              </a:custGeom>
              <a:solidFill>
                <a:srgbClr val="923026"/>
              </a:solidFill>
              <a:ln w="12700">
                <a:noFill/>
                <a:round/>
                <a:headEnd/>
                <a:tailEnd/>
              </a:ln>
            </p:spPr>
            <p:txBody>
              <a:bodyPr lIns="45720" tIns="46800" rIns="45720" bIns="46800" anchor="ctr"/>
              <a:lstStyle/>
              <a:p>
                <a:endParaRPr lang="en-US"/>
              </a:p>
            </p:txBody>
          </p:sp>
          <p:sp>
            <p:nvSpPr>
              <p:cNvPr id="673343" name="Freeform 573"/>
              <p:cNvSpPr>
                <a:spLocks/>
              </p:cNvSpPr>
              <p:nvPr/>
            </p:nvSpPr>
            <p:spPr bwMode="gray">
              <a:xfrm>
                <a:off x="2770" y="1988"/>
                <a:ext cx="23" cy="37"/>
              </a:xfrm>
              <a:custGeom>
                <a:avLst/>
                <a:gdLst>
                  <a:gd name="T0" fmla="*/ 8 w 30"/>
                  <a:gd name="T1" fmla="*/ 0 h 48"/>
                  <a:gd name="T2" fmla="*/ 6 w 30"/>
                  <a:gd name="T3" fmla="*/ 16 h 48"/>
                  <a:gd name="T4" fmla="*/ 8 w 30"/>
                  <a:gd name="T5" fmla="*/ 21 h 48"/>
                  <a:gd name="T6" fmla="*/ 5 w 30"/>
                  <a:gd name="T7" fmla="*/ 19 h 48"/>
                  <a:gd name="T8" fmla="*/ 2 w 30"/>
                  <a:gd name="T9" fmla="*/ 12 h 48"/>
                  <a:gd name="T10" fmla="*/ 8 w 30"/>
                  <a:gd name="T11" fmla="*/ 25 h 48"/>
                  <a:gd name="T12" fmla="*/ 9 w 30"/>
                  <a:gd name="T13" fmla="*/ 28 h 48"/>
                  <a:gd name="T14" fmla="*/ 12 w 30"/>
                  <a:gd name="T15" fmla="*/ 25 h 48"/>
                  <a:gd name="T16" fmla="*/ 8 w 30"/>
                  <a:gd name="T17" fmla="*/ 16 h 48"/>
                  <a:gd name="T18" fmla="*/ 8 w 30"/>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48"/>
                  <a:gd name="T32" fmla="*/ 30 w 3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48">
                    <a:moveTo>
                      <a:pt x="14" y="0"/>
                    </a:moveTo>
                    <a:cubicBezTo>
                      <a:pt x="11" y="14"/>
                      <a:pt x="8" y="5"/>
                      <a:pt x="11" y="27"/>
                    </a:cubicBezTo>
                    <a:cubicBezTo>
                      <a:pt x="11" y="30"/>
                      <a:pt x="14" y="33"/>
                      <a:pt x="13" y="35"/>
                    </a:cubicBezTo>
                    <a:cubicBezTo>
                      <a:pt x="12" y="37"/>
                      <a:pt x="10" y="34"/>
                      <a:pt x="8" y="33"/>
                    </a:cubicBezTo>
                    <a:cubicBezTo>
                      <a:pt x="5" y="29"/>
                      <a:pt x="4" y="25"/>
                      <a:pt x="2" y="20"/>
                    </a:cubicBezTo>
                    <a:cubicBezTo>
                      <a:pt x="0" y="30"/>
                      <a:pt x="2" y="40"/>
                      <a:pt x="13" y="42"/>
                    </a:cubicBezTo>
                    <a:cubicBezTo>
                      <a:pt x="14" y="44"/>
                      <a:pt x="15" y="48"/>
                      <a:pt x="16" y="47"/>
                    </a:cubicBezTo>
                    <a:cubicBezTo>
                      <a:pt x="20" y="43"/>
                      <a:pt x="14" y="32"/>
                      <a:pt x="19" y="42"/>
                    </a:cubicBezTo>
                    <a:cubicBezTo>
                      <a:pt x="30" y="40"/>
                      <a:pt x="18" y="34"/>
                      <a:pt x="14" y="27"/>
                    </a:cubicBezTo>
                    <a:cubicBezTo>
                      <a:pt x="13" y="20"/>
                      <a:pt x="18" y="4"/>
                      <a:pt x="14" y="0"/>
                    </a:cubicBezTo>
                    <a:close/>
                  </a:path>
                </a:pathLst>
              </a:custGeom>
              <a:solidFill>
                <a:srgbClr val="923026"/>
              </a:solidFill>
              <a:ln w="12700">
                <a:noFill/>
                <a:round/>
                <a:headEnd/>
                <a:tailEnd/>
              </a:ln>
            </p:spPr>
            <p:txBody>
              <a:bodyPr lIns="45720" tIns="46800" rIns="45720" bIns="46800" anchor="ctr"/>
              <a:lstStyle/>
              <a:p>
                <a:endParaRPr lang="en-US"/>
              </a:p>
            </p:txBody>
          </p:sp>
          <p:sp>
            <p:nvSpPr>
              <p:cNvPr id="673344" name="Freeform 574"/>
              <p:cNvSpPr>
                <a:spLocks/>
              </p:cNvSpPr>
              <p:nvPr/>
            </p:nvSpPr>
            <p:spPr bwMode="gray">
              <a:xfrm>
                <a:off x="2690" y="2061"/>
                <a:ext cx="102" cy="150"/>
              </a:xfrm>
              <a:custGeom>
                <a:avLst/>
                <a:gdLst>
                  <a:gd name="T0" fmla="*/ 21 w 133"/>
                  <a:gd name="T1" fmla="*/ 0 h 196"/>
                  <a:gd name="T2" fmla="*/ 18 w 133"/>
                  <a:gd name="T3" fmla="*/ 14 h 196"/>
                  <a:gd name="T4" fmla="*/ 22 w 133"/>
                  <a:gd name="T5" fmla="*/ 24 h 196"/>
                  <a:gd name="T6" fmla="*/ 19 w 133"/>
                  <a:gd name="T7" fmla="*/ 51 h 196"/>
                  <a:gd name="T8" fmla="*/ 15 w 133"/>
                  <a:gd name="T9" fmla="*/ 77 h 196"/>
                  <a:gd name="T10" fmla="*/ 13 w 133"/>
                  <a:gd name="T11" fmla="*/ 109 h 196"/>
                  <a:gd name="T12" fmla="*/ 10 w 133"/>
                  <a:gd name="T13" fmla="*/ 109 h 196"/>
                  <a:gd name="T14" fmla="*/ 18 w 133"/>
                  <a:gd name="T15" fmla="*/ 112 h 196"/>
                  <a:gd name="T16" fmla="*/ 22 w 133"/>
                  <a:gd name="T17" fmla="*/ 111 h 196"/>
                  <a:gd name="T18" fmla="*/ 20 w 133"/>
                  <a:gd name="T19" fmla="*/ 65 h 196"/>
                  <a:gd name="T20" fmla="*/ 25 w 133"/>
                  <a:gd name="T21" fmla="*/ 33 h 196"/>
                  <a:gd name="T22" fmla="*/ 21 w 133"/>
                  <a:gd name="T23" fmla="*/ 16 h 196"/>
                  <a:gd name="T24" fmla="*/ 32 w 133"/>
                  <a:gd name="T25" fmla="*/ 2 h 196"/>
                  <a:gd name="T26" fmla="*/ 29 w 133"/>
                  <a:gd name="T27" fmla="*/ 15 h 196"/>
                  <a:gd name="T28" fmla="*/ 31 w 133"/>
                  <a:gd name="T29" fmla="*/ 22 h 196"/>
                  <a:gd name="T30" fmla="*/ 34 w 133"/>
                  <a:gd name="T31" fmla="*/ 8 h 196"/>
                  <a:gd name="T32" fmla="*/ 40 w 133"/>
                  <a:gd name="T33" fmla="*/ 4 h 196"/>
                  <a:gd name="T34" fmla="*/ 50 w 133"/>
                  <a:gd name="T35" fmla="*/ 8 h 196"/>
                  <a:gd name="T36" fmla="*/ 59 w 133"/>
                  <a:gd name="T37" fmla="*/ 56 h 196"/>
                  <a:gd name="T38" fmla="*/ 68 w 133"/>
                  <a:gd name="T39" fmla="*/ 105 h 196"/>
                  <a:gd name="T40" fmla="*/ 61 w 133"/>
                  <a:gd name="T41" fmla="*/ 109 h 196"/>
                  <a:gd name="T42" fmla="*/ 57 w 133"/>
                  <a:gd name="T43" fmla="*/ 114 h 196"/>
                  <a:gd name="T44" fmla="*/ 69 w 133"/>
                  <a:gd name="T45" fmla="*/ 110 h 196"/>
                  <a:gd name="T46" fmla="*/ 78 w 133"/>
                  <a:gd name="T47" fmla="*/ 107 h 196"/>
                  <a:gd name="T48" fmla="*/ 70 w 133"/>
                  <a:gd name="T49" fmla="*/ 99 h 196"/>
                  <a:gd name="T50" fmla="*/ 67 w 133"/>
                  <a:gd name="T51" fmla="*/ 87 h 196"/>
                  <a:gd name="T52" fmla="*/ 61 w 133"/>
                  <a:gd name="T53" fmla="*/ 70 h 196"/>
                  <a:gd name="T54" fmla="*/ 58 w 133"/>
                  <a:gd name="T55" fmla="*/ 56 h 196"/>
                  <a:gd name="T56" fmla="*/ 52 w 133"/>
                  <a:gd name="T57" fmla="*/ 15 h 196"/>
                  <a:gd name="T58" fmla="*/ 47 w 133"/>
                  <a:gd name="T59" fmla="*/ 5 h 196"/>
                  <a:gd name="T60" fmla="*/ 21 w 133"/>
                  <a:gd name="T61" fmla="*/ 0 h 1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3"/>
                  <a:gd name="T94" fmla="*/ 0 h 196"/>
                  <a:gd name="T95" fmla="*/ 133 w 133"/>
                  <a:gd name="T96" fmla="*/ 196 h 1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3" h="196">
                    <a:moveTo>
                      <a:pt x="37" y="0"/>
                    </a:moveTo>
                    <a:cubicBezTo>
                      <a:pt x="34" y="7"/>
                      <a:pt x="32" y="15"/>
                      <a:pt x="31" y="23"/>
                    </a:cubicBezTo>
                    <a:cubicBezTo>
                      <a:pt x="32" y="32"/>
                      <a:pt x="33" y="33"/>
                      <a:pt x="38" y="41"/>
                    </a:cubicBezTo>
                    <a:cubicBezTo>
                      <a:pt x="36" y="56"/>
                      <a:pt x="36" y="72"/>
                      <a:pt x="32" y="87"/>
                    </a:cubicBezTo>
                    <a:cubicBezTo>
                      <a:pt x="30" y="102"/>
                      <a:pt x="28" y="117"/>
                      <a:pt x="26" y="132"/>
                    </a:cubicBezTo>
                    <a:cubicBezTo>
                      <a:pt x="25" y="150"/>
                      <a:pt x="23" y="168"/>
                      <a:pt x="22" y="186"/>
                    </a:cubicBezTo>
                    <a:cubicBezTo>
                      <a:pt x="20" y="186"/>
                      <a:pt x="19" y="185"/>
                      <a:pt x="17" y="185"/>
                    </a:cubicBezTo>
                    <a:cubicBezTo>
                      <a:pt x="0" y="185"/>
                      <a:pt x="30" y="191"/>
                      <a:pt x="31" y="191"/>
                    </a:cubicBezTo>
                    <a:cubicBezTo>
                      <a:pt x="38" y="196"/>
                      <a:pt x="48" y="187"/>
                      <a:pt x="38" y="189"/>
                    </a:cubicBezTo>
                    <a:cubicBezTo>
                      <a:pt x="11" y="185"/>
                      <a:pt x="27" y="133"/>
                      <a:pt x="34" y="111"/>
                    </a:cubicBezTo>
                    <a:cubicBezTo>
                      <a:pt x="36" y="92"/>
                      <a:pt x="39" y="74"/>
                      <a:pt x="43" y="56"/>
                    </a:cubicBezTo>
                    <a:cubicBezTo>
                      <a:pt x="41" y="42"/>
                      <a:pt x="40" y="38"/>
                      <a:pt x="35" y="27"/>
                    </a:cubicBezTo>
                    <a:cubicBezTo>
                      <a:pt x="40" y="13"/>
                      <a:pt x="40" y="8"/>
                      <a:pt x="55" y="3"/>
                    </a:cubicBezTo>
                    <a:cubicBezTo>
                      <a:pt x="52" y="11"/>
                      <a:pt x="53" y="18"/>
                      <a:pt x="50" y="26"/>
                    </a:cubicBezTo>
                    <a:cubicBezTo>
                      <a:pt x="49" y="38"/>
                      <a:pt x="45" y="64"/>
                      <a:pt x="52" y="38"/>
                    </a:cubicBezTo>
                    <a:cubicBezTo>
                      <a:pt x="53" y="29"/>
                      <a:pt x="54" y="22"/>
                      <a:pt x="58" y="14"/>
                    </a:cubicBezTo>
                    <a:cubicBezTo>
                      <a:pt x="59" y="7"/>
                      <a:pt x="62" y="9"/>
                      <a:pt x="68" y="6"/>
                    </a:cubicBezTo>
                    <a:cubicBezTo>
                      <a:pt x="84" y="9"/>
                      <a:pt x="80" y="5"/>
                      <a:pt x="85" y="14"/>
                    </a:cubicBezTo>
                    <a:cubicBezTo>
                      <a:pt x="87" y="39"/>
                      <a:pt x="89" y="73"/>
                      <a:pt x="100" y="96"/>
                    </a:cubicBezTo>
                    <a:cubicBezTo>
                      <a:pt x="105" y="124"/>
                      <a:pt x="111" y="151"/>
                      <a:pt x="116" y="179"/>
                    </a:cubicBezTo>
                    <a:cubicBezTo>
                      <a:pt x="112" y="184"/>
                      <a:pt x="110" y="185"/>
                      <a:pt x="104" y="186"/>
                    </a:cubicBezTo>
                    <a:cubicBezTo>
                      <a:pt x="99" y="189"/>
                      <a:pt x="94" y="188"/>
                      <a:pt x="97" y="195"/>
                    </a:cubicBezTo>
                    <a:cubicBezTo>
                      <a:pt x="104" y="192"/>
                      <a:pt x="111" y="189"/>
                      <a:pt x="118" y="188"/>
                    </a:cubicBezTo>
                    <a:cubicBezTo>
                      <a:pt x="123" y="186"/>
                      <a:pt x="128" y="185"/>
                      <a:pt x="133" y="183"/>
                    </a:cubicBezTo>
                    <a:cubicBezTo>
                      <a:pt x="126" y="179"/>
                      <a:pt x="122" y="176"/>
                      <a:pt x="119" y="168"/>
                    </a:cubicBezTo>
                    <a:cubicBezTo>
                      <a:pt x="118" y="162"/>
                      <a:pt x="116" y="155"/>
                      <a:pt x="113" y="149"/>
                    </a:cubicBezTo>
                    <a:cubicBezTo>
                      <a:pt x="111" y="139"/>
                      <a:pt x="109" y="129"/>
                      <a:pt x="104" y="120"/>
                    </a:cubicBezTo>
                    <a:cubicBezTo>
                      <a:pt x="103" y="112"/>
                      <a:pt x="101" y="104"/>
                      <a:pt x="98" y="96"/>
                    </a:cubicBezTo>
                    <a:cubicBezTo>
                      <a:pt x="94" y="73"/>
                      <a:pt x="93" y="49"/>
                      <a:pt x="89" y="26"/>
                    </a:cubicBezTo>
                    <a:cubicBezTo>
                      <a:pt x="93" y="15"/>
                      <a:pt x="92" y="10"/>
                      <a:pt x="80" y="8"/>
                    </a:cubicBezTo>
                    <a:cubicBezTo>
                      <a:pt x="72" y="4"/>
                      <a:pt x="40" y="10"/>
                      <a:pt x="37" y="0"/>
                    </a:cubicBezTo>
                    <a:close/>
                  </a:path>
                </a:pathLst>
              </a:custGeom>
              <a:solidFill>
                <a:srgbClr val="9B8C55"/>
              </a:solidFill>
              <a:ln w="12700">
                <a:noFill/>
                <a:round/>
                <a:headEnd/>
                <a:tailEnd/>
              </a:ln>
            </p:spPr>
            <p:txBody>
              <a:bodyPr lIns="45720" tIns="46800" rIns="45720" bIns="46800" anchor="ctr"/>
              <a:lstStyle/>
              <a:p>
                <a:endParaRPr lang="en-US"/>
              </a:p>
            </p:txBody>
          </p:sp>
          <p:sp>
            <p:nvSpPr>
              <p:cNvPr id="673345" name="Freeform 575"/>
              <p:cNvSpPr>
                <a:spLocks/>
              </p:cNvSpPr>
              <p:nvPr/>
            </p:nvSpPr>
            <p:spPr bwMode="gray">
              <a:xfrm>
                <a:off x="2732" y="2072"/>
                <a:ext cx="25" cy="97"/>
              </a:xfrm>
              <a:custGeom>
                <a:avLst/>
                <a:gdLst>
                  <a:gd name="T0" fmla="*/ 12 w 33"/>
                  <a:gd name="T1" fmla="*/ 0 h 127"/>
                  <a:gd name="T2" fmla="*/ 9 w 33"/>
                  <a:gd name="T3" fmla="*/ 25 h 127"/>
                  <a:gd name="T4" fmla="*/ 14 w 33"/>
                  <a:gd name="T5" fmla="*/ 32 h 127"/>
                  <a:gd name="T6" fmla="*/ 15 w 33"/>
                  <a:gd name="T7" fmla="*/ 42 h 127"/>
                  <a:gd name="T8" fmla="*/ 16 w 33"/>
                  <a:gd name="T9" fmla="*/ 58 h 127"/>
                  <a:gd name="T10" fmla="*/ 19 w 33"/>
                  <a:gd name="T11" fmla="*/ 74 h 127"/>
                  <a:gd name="T12" fmla="*/ 14 w 33"/>
                  <a:gd name="T13" fmla="*/ 60 h 127"/>
                  <a:gd name="T14" fmla="*/ 11 w 33"/>
                  <a:gd name="T15" fmla="*/ 35 h 127"/>
                  <a:gd name="T16" fmla="*/ 4 w 33"/>
                  <a:gd name="T17" fmla="*/ 51 h 127"/>
                  <a:gd name="T18" fmla="*/ 1 w 33"/>
                  <a:gd name="T19" fmla="*/ 63 h 127"/>
                  <a:gd name="T20" fmla="*/ 0 w 33"/>
                  <a:gd name="T21" fmla="*/ 66 h 127"/>
                  <a:gd name="T22" fmla="*/ 2 w 33"/>
                  <a:gd name="T23" fmla="*/ 63 h 127"/>
                  <a:gd name="T24" fmla="*/ 5 w 33"/>
                  <a:gd name="T25" fmla="*/ 44 h 127"/>
                  <a:gd name="T26" fmla="*/ 8 w 33"/>
                  <a:gd name="T27" fmla="*/ 30 h 127"/>
                  <a:gd name="T28" fmla="*/ 0 w 33"/>
                  <a:gd name="T29" fmla="*/ 25 h 127"/>
                  <a:gd name="T30" fmla="*/ 8 w 33"/>
                  <a:gd name="T31" fmla="*/ 24 h 127"/>
                  <a:gd name="T32" fmla="*/ 12 w 33"/>
                  <a:gd name="T33" fmla="*/ 0 h 1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127"/>
                  <a:gd name="T53" fmla="*/ 33 w 33"/>
                  <a:gd name="T54" fmla="*/ 127 h 1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127">
                    <a:moveTo>
                      <a:pt x="21" y="0"/>
                    </a:moveTo>
                    <a:cubicBezTo>
                      <a:pt x="16" y="11"/>
                      <a:pt x="17" y="31"/>
                      <a:pt x="16" y="43"/>
                    </a:cubicBezTo>
                    <a:cubicBezTo>
                      <a:pt x="23" y="46"/>
                      <a:pt x="21" y="49"/>
                      <a:pt x="24" y="55"/>
                    </a:cubicBezTo>
                    <a:cubicBezTo>
                      <a:pt x="25" y="63"/>
                      <a:pt x="23" y="65"/>
                      <a:pt x="27" y="72"/>
                    </a:cubicBezTo>
                    <a:cubicBezTo>
                      <a:pt x="28" y="80"/>
                      <a:pt x="30" y="93"/>
                      <a:pt x="28" y="100"/>
                    </a:cubicBezTo>
                    <a:cubicBezTo>
                      <a:pt x="28" y="106"/>
                      <a:pt x="30" y="114"/>
                      <a:pt x="33" y="127"/>
                    </a:cubicBezTo>
                    <a:cubicBezTo>
                      <a:pt x="28" y="117"/>
                      <a:pt x="25" y="107"/>
                      <a:pt x="25" y="102"/>
                    </a:cubicBezTo>
                    <a:cubicBezTo>
                      <a:pt x="24" y="89"/>
                      <a:pt x="25" y="72"/>
                      <a:pt x="19" y="60"/>
                    </a:cubicBezTo>
                    <a:cubicBezTo>
                      <a:pt x="10" y="67"/>
                      <a:pt x="12" y="79"/>
                      <a:pt x="7" y="88"/>
                    </a:cubicBezTo>
                    <a:cubicBezTo>
                      <a:pt x="6" y="95"/>
                      <a:pt x="4" y="103"/>
                      <a:pt x="1" y="109"/>
                    </a:cubicBezTo>
                    <a:cubicBezTo>
                      <a:pt x="1" y="111"/>
                      <a:pt x="0" y="112"/>
                      <a:pt x="0" y="114"/>
                    </a:cubicBezTo>
                    <a:cubicBezTo>
                      <a:pt x="0" y="116"/>
                      <a:pt x="3" y="108"/>
                      <a:pt x="3" y="108"/>
                    </a:cubicBezTo>
                    <a:cubicBezTo>
                      <a:pt x="4" y="97"/>
                      <a:pt x="6" y="86"/>
                      <a:pt x="9" y="76"/>
                    </a:cubicBezTo>
                    <a:cubicBezTo>
                      <a:pt x="10" y="67"/>
                      <a:pt x="13" y="59"/>
                      <a:pt x="15" y="51"/>
                    </a:cubicBezTo>
                    <a:cubicBezTo>
                      <a:pt x="12" y="39"/>
                      <a:pt x="12" y="46"/>
                      <a:pt x="0" y="43"/>
                    </a:cubicBezTo>
                    <a:cubicBezTo>
                      <a:pt x="4" y="43"/>
                      <a:pt x="9" y="44"/>
                      <a:pt x="13" y="42"/>
                    </a:cubicBezTo>
                    <a:cubicBezTo>
                      <a:pt x="14" y="42"/>
                      <a:pt x="21" y="11"/>
                      <a:pt x="21" y="0"/>
                    </a:cubicBezTo>
                    <a:close/>
                  </a:path>
                </a:pathLst>
              </a:custGeom>
              <a:solidFill>
                <a:srgbClr val="86794A"/>
              </a:solidFill>
              <a:ln w="12700">
                <a:noFill/>
                <a:round/>
                <a:headEnd/>
                <a:tailEnd/>
              </a:ln>
            </p:spPr>
            <p:txBody>
              <a:bodyPr lIns="45720" tIns="46800" rIns="45720" bIns="46800" anchor="ctr"/>
              <a:lstStyle/>
              <a:p>
                <a:endParaRPr lang="en-US"/>
              </a:p>
            </p:txBody>
          </p:sp>
          <p:sp>
            <p:nvSpPr>
              <p:cNvPr id="673346" name="Freeform 576"/>
              <p:cNvSpPr>
                <a:spLocks/>
              </p:cNvSpPr>
              <p:nvPr/>
            </p:nvSpPr>
            <p:spPr bwMode="gray">
              <a:xfrm>
                <a:off x="2756" y="2008"/>
                <a:ext cx="59" cy="66"/>
              </a:xfrm>
              <a:custGeom>
                <a:avLst/>
                <a:gdLst>
                  <a:gd name="T0" fmla="*/ 38 w 77"/>
                  <a:gd name="T1" fmla="*/ 0 h 86"/>
                  <a:gd name="T2" fmla="*/ 45 w 77"/>
                  <a:gd name="T3" fmla="*/ 9 h 86"/>
                  <a:gd name="T4" fmla="*/ 28 w 77"/>
                  <a:gd name="T5" fmla="*/ 41 h 86"/>
                  <a:gd name="T6" fmla="*/ 6 w 77"/>
                  <a:gd name="T7" fmla="*/ 48 h 86"/>
                  <a:gd name="T8" fmla="*/ 2 w 77"/>
                  <a:gd name="T9" fmla="*/ 48 h 86"/>
                  <a:gd name="T10" fmla="*/ 16 w 77"/>
                  <a:gd name="T11" fmla="*/ 11 h 86"/>
                  <a:gd name="T12" fmla="*/ 38 w 77"/>
                  <a:gd name="T13" fmla="*/ 0 h 86"/>
                  <a:gd name="T14" fmla="*/ 0 60000 65536"/>
                  <a:gd name="T15" fmla="*/ 0 60000 65536"/>
                  <a:gd name="T16" fmla="*/ 0 60000 65536"/>
                  <a:gd name="T17" fmla="*/ 0 60000 65536"/>
                  <a:gd name="T18" fmla="*/ 0 60000 65536"/>
                  <a:gd name="T19" fmla="*/ 0 60000 65536"/>
                  <a:gd name="T20" fmla="*/ 0 60000 65536"/>
                  <a:gd name="T21" fmla="*/ 0 w 77"/>
                  <a:gd name="T22" fmla="*/ 0 h 86"/>
                  <a:gd name="T23" fmla="*/ 77 w 77"/>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86">
                    <a:moveTo>
                      <a:pt x="65" y="0"/>
                    </a:moveTo>
                    <a:cubicBezTo>
                      <a:pt x="71" y="5"/>
                      <a:pt x="70" y="11"/>
                      <a:pt x="77" y="16"/>
                    </a:cubicBezTo>
                    <a:cubicBezTo>
                      <a:pt x="74" y="27"/>
                      <a:pt x="59" y="59"/>
                      <a:pt x="47" y="70"/>
                    </a:cubicBezTo>
                    <a:cubicBezTo>
                      <a:pt x="38" y="75"/>
                      <a:pt x="16" y="80"/>
                      <a:pt x="10" y="82"/>
                    </a:cubicBezTo>
                    <a:cubicBezTo>
                      <a:pt x="1" y="86"/>
                      <a:pt x="0" y="83"/>
                      <a:pt x="2" y="81"/>
                    </a:cubicBezTo>
                    <a:cubicBezTo>
                      <a:pt x="7" y="71"/>
                      <a:pt x="21" y="29"/>
                      <a:pt x="28" y="18"/>
                    </a:cubicBezTo>
                    <a:cubicBezTo>
                      <a:pt x="44" y="7"/>
                      <a:pt x="49" y="10"/>
                      <a:pt x="65" y="0"/>
                    </a:cubicBezTo>
                    <a:close/>
                  </a:path>
                </a:pathLst>
              </a:custGeom>
              <a:solidFill>
                <a:srgbClr val="1A365C"/>
              </a:solidFill>
              <a:ln w="12700">
                <a:noFill/>
                <a:round/>
                <a:headEnd/>
                <a:tailEnd/>
              </a:ln>
            </p:spPr>
            <p:txBody>
              <a:bodyPr lIns="45720" tIns="46800" rIns="45720" bIns="46800" anchor="ctr"/>
              <a:lstStyle/>
              <a:p>
                <a:endParaRPr lang="en-US"/>
              </a:p>
            </p:txBody>
          </p:sp>
          <p:sp>
            <p:nvSpPr>
              <p:cNvPr id="673347" name="Freeform 577"/>
              <p:cNvSpPr>
                <a:spLocks/>
              </p:cNvSpPr>
              <p:nvPr/>
            </p:nvSpPr>
            <p:spPr bwMode="gray">
              <a:xfrm>
                <a:off x="2787" y="2025"/>
                <a:ext cx="30" cy="34"/>
              </a:xfrm>
              <a:custGeom>
                <a:avLst/>
                <a:gdLst>
                  <a:gd name="T0" fmla="*/ 19 w 39"/>
                  <a:gd name="T1" fmla="*/ 11 h 44"/>
                  <a:gd name="T2" fmla="*/ 13 w 39"/>
                  <a:gd name="T3" fmla="*/ 23 h 44"/>
                  <a:gd name="T4" fmla="*/ 6 w 39"/>
                  <a:gd name="T5" fmla="*/ 26 h 44"/>
                  <a:gd name="T6" fmla="*/ 8 w 39"/>
                  <a:gd name="T7" fmla="*/ 22 h 44"/>
                  <a:gd name="T8" fmla="*/ 2 w 39"/>
                  <a:gd name="T9" fmla="*/ 20 h 44"/>
                  <a:gd name="T10" fmla="*/ 12 w 39"/>
                  <a:gd name="T11" fmla="*/ 12 h 44"/>
                  <a:gd name="T12" fmla="*/ 18 w 39"/>
                  <a:gd name="T13" fmla="*/ 12 h 44"/>
                  <a:gd name="T14" fmla="*/ 19 w 39"/>
                  <a:gd name="T15" fmla="*/ 11 h 44"/>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44"/>
                  <a:gd name="T26" fmla="*/ 39 w 39"/>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44">
                    <a:moveTo>
                      <a:pt x="33" y="18"/>
                    </a:moveTo>
                    <a:cubicBezTo>
                      <a:pt x="39" y="29"/>
                      <a:pt x="33" y="37"/>
                      <a:pt x="22" y="39"/>
                    </a:cubicBezTo>
                    <a:cubicBezTo>
                      <a:pt x="14" y="43"/>
                      <a:pt x="18" y="43"/>
                      <a:pt x="10" y="44"/>
                    </a:cubicBezTo>
                    <a:cubicBezTo>
                      <a:pt x="12" y="41"/>
                      <a:pt x="6" y="42"/>
                      <a:pt x="13" y="38"/>
                    </a:cubicBezTo>
                    <a:cubicBezTo>
                      <a:pt x="13" y="35"/>
                      <a:pt x="6" y="34"/>
                      <a:pt x="4" y="33"/>
                    </a:cubicBezTo>
                    <a:cubicBezTo>
                      <a:pt x="0" y="18"/>
                      <a:pt x="17" y="23"/>
                      <a:pt x="21" y="21"/>
                    </a:cubicBezTo>
                    <a:cubicBezTo>
                      <a:pt x="22" y="0"/>
                      <a:pt x="29" y="18"/>
                      <a:pt x="31" y="20"/>
                    </a:cubicBezTo>
                    <a:cubicBezTo>
                      <a:pt x="32" y="21"/>
                      <a:pt x="32" y="19"/>
                      <a:pt x="33" y="18"/>
                    </a:cubicBezTo>
                    <a:close/>
                  </a:path>
                </a:pathLst>
              </a:custGeom>
              <a:solidFill>
                <a:srgbClr val="E5B797"/>
              </a:solidFill>
              <a:ln w="12700">
                <a:noFill/>
                <a:round/>
                <a:headEnd/>
                <a:tailEnd/>
              </a:ln>
            </p:spPr>
            <p:txBody>
              <a:bodyPr lIns="45720" tIns="46800" rIns="45720" bIns="46800" anchor="ctr"/>
              <a:lstStyle/>
              <a:p>
                <a:endParaRPr lang="en-US"/>
              </a:p>
            </p:txBody>
          </p:sp>
          <p:sp>
            <p:nvSpPr>
              <p:cNvPr id="673348" name="Freeform 578"/>
              <p:cNvSpPr>
                <a:spLocks/>
              </p:cNvSpPr>
              <p:nvPr/>
            </p:nvSpPr>
            <p:spPr bwMode="gray">
              <a:xfrm>
                <a:off x="2764" y="2012"/>
                <a:ext cx="47" cy="54"/>
              </a:xfrm>
              <a:custGeom>
                <a:avLst/>
                <a:gdLst>
                  <a:gd name="T0" fmla="*/ 14 w 61"/>
                  <a:gd name="T1" fmla="*/ 9 h 70"/>
                  <a:gd name="T2" fmla="*/ 31 w 61"/>
                  <a:gd name="T3" fmla="*/ 0 h 70"/>
                  <a:gd name="T4" fmla="*/ 36 w 61"/>
                  <a:gd name="T5" fmla="*/ 7 h 70"/>
                  <a:gd name="T6" fmla="*/ 15 w 61"/>
                  <a:gd name="T7" fmla="*/ 9 h 70"/>
                  <a:gd name="T8" fmla="*/ 0 w 61"/>
                  <a:gd name="T9" fmla="*/ 42 h 70"/>
                  <a:gd name="T10" fmla="*/ 2 w 61"/>
                  <a:gd name="T11" fmla="*/ 32 h 70"/>
                  <a:gd name="T12" fmla="*/ 14 w 61"/>
                  <a:gd name="T13" fmla="*/ 9 h 70"/>
                  <a:gd name="T14" fmla="*/ 14 w 61"/>
                  <a:gd name="T15" fmla="*/ 9 h 70"/>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70"/>
                  <a:gd name="T26" fmla="*/ 61 w 61"/>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70">
                    <a:moveTo>
                      <a:pt x="24" y="15"/>
                    </a:moveTo>
                    <a:lnTo>
                      <a:pt x="52" y="0"/>
                    </a:lnTo>
                    <a:cubicBezTo>
                      <a:pt x="55" y="8"/>
                      <a:pt x="52" y="12"/>
                      <a:pt x="61" y="12"/>
                    </a:cubicBezTo>
                    <a:lnTo>
                      <a:pt x="25" y="15"/>
                    </a:lnTo>
                    <a:lnTo>
                      <a:pt x="0" y="70"/>
                    </a:lnTo>
                    <a:lnTo>
                      <a:pt x="3" y="55"/>
                    </a:lnTo>
                    <a:lnTo>
                      <a:pt x="24" y="16"/>
                    </a:lnTo>
                    <a:lnTo>
                      <a:pt x="24" y="15"/>
                    </a:lnTo>
                    <a:close/>
                  </a:path>
                </a:pathLst>
              </a:custGeom>
              <a:solidFill>
                <a:srgbClr val="DDDDDD"/>
              </a:solidFill>
              <a:ln w="12700">
                <a:noFill/>
                <a:round/>
                <a:headEnd/>
                <a:tailEnd/>
              </a:ln>
            </p:spPr>
            <p:txBody>
              <a:bodyPr lIns="45720" tIns="46800" rIns="45720" bIns="46800" anchor="ctr"/>
              <a:lstStyle/>
              <a:p>
                <a:endParaRPr lang="en-US"/>
              </a:p>
            </p:txBody>
          </p:sp>
          <p:sp>
            <p:nvSpPr>
              <p:cNvPr id="673349" name="Freeform 579"/>
              <p:cNvSpPr>
                <a:spLocks/>
              </p:cNvSpPr>
              <p:nvPr/>
            </p:nvSpPr>
            <p:spPr bwMode="gray">
              <a:xfrm>
                <a:off x="2719" y="1959"/>
                <a:ext cx="11" cy="10"/>
              </a:xfrm>
              <a:custGeom>
                <a:avLst/>
                <a:gdLst>
                  <a:gd name="T0" fmla="*/ 4 w 17"/>
                  <a:gd name="T1" fmla="*/ 2 h 16"/>
                  <a:gd name="T2" fmla="*/ 0 w 17"/>
                  <a:gd name="T3" fmla="*/ 4 h 16"/>
                  <a:gd name="T4" fmla="*/ 4 w 17"/>
                  <a:gd name="T5" fmla="*/ 4 h 16"/>
                  <a:gd name="T6" fmla="*/ 4 w 17"/>
                  <a:gd name="T7" fmla="*/ 2 h 16"/>
                  <a:gd name="T8" fmla="*/ 0 60000 65536"/>
                  <a:gd name="T9" fmla="*/ 0 60000 65536"/>
                  <a:gd name="T10" fmla="*/ 0 60000 65536"/>
                  <a:gd name="T11" fmla="*/ 0 60000 65536"/>
                  <a:gd name="T12" fmla="*/ 0 w 17"/>
                  <a:gd name="T13" fmla="*/ 0 h 16"/>
                  <a:gd name="T14" fmla="*/ 17 w 17"/>
                  <a:gd name="T15" fmla="*/ 16 h 16"/>
                </a:gdLst>
                <a:ahLst/>
                <a:cxnLst>
                  <a:cxn ang="T8">
                    <a:pos x="T0" y="T1"/>
                  </a:cxn>
                  <a:cxn ang="T9">
                    <a:pos x="T2" y="T3"/>
                  </a:cxn>
                  <a:cxn ang="T10">
                    <a:pos x="T4" y="T5"/>
                  </a:cxn>
                  <a:cxn ang="T11">
                    <a:pos x="T6" y="T7"/>
                  </a:cxn>
                </a:cxnLst>
                <a:rect l="T12" t="T13" r="T14" b="T15"/>
                <a:pathLst>
                  <a:path w="17" h="16">
                    <a:moveTo>
                      <a:pt x="9" y="4"/>
                    </a:moveTo>
                    <a:cubicBezTo>
                      <a:pt x="2" y="0"/>
                      <a:pt x="1" y="3"/>
                      <a:pt x="0" y="10"/>
                    </a:cubicBezTo>
                    <a:cubicBezTo>
                      <a:pt x="7" y="16"/>
                      <a:pt x="6" y="13"/>
                      <a:pt x="10" y="11"/>
                    </a:cubicBezTo>
                    <a:cubicBezTo>
                      <a:pt x="12" y="7"/>
                      <a:pt x="17" y="0"/>
                      <a:pt x="9" y="4"/>
                    </a:cubicBezTo>
                    <a:close/>
                  </a:path>
                </a:pathLst>
              </a:custGeom>
              <a:solidFill>
                <a:schemeClr val="accent2"/>
              </a:solidFill>
              <a:ln w="12700">
                <a:noFill/>
                <a:round/>
                <a:headEnd/>
                <a:tailEnd/>
              </a:ln>
            </p:spPr>
            <p:txBody>
              <a:bodyPr lIns="45720" tIns="46800" rIns="45720" bIns="46800" anchor="ctr"/>
              <a:lstStyle/>
              <a:p>
                <a:endParaRPr lang="en-US"/>
              </a:p>
            </p:txBody>
          </p:sp>
          <p:sp>
            <p:nvSpPr>
              <p:cNvPr id="673350" name="Freeform 580"/>
              <p:cNvSpPr>
                <a:spLocks/>
              </p:cNvSpPr>
              <p:nvPr/>
            </p:nvSpPr>
            <p:spPr bwMode="gray">
              <a:xfrm>
                <a:off x="2707" y="1933"/>
                <a:ext cx="18" cy="15"/>
              </a:xfrm>
              <a:custGeom>
                <a:avLst/>
                <a:gdLst>
                  <a:gd name="T0" fmla="*/ 11 w 29"/>
                  <a:gd name="T1" fmla="*/ 7 h 24"/>
                  <a:gd name="T2" fmla="*/ 4 w 29"/>
                  <a:gd name="T3" fmla="*/ 5 h 24"/>
                  <a:gd name="T4" fmla="*/ 2 w 29"/>
                  <a:gd name="T5" fmla="*/ 0 h 24"/>
                  <a:gd name="T6" fmla="*/ 4 w 29"/>
                  <a:gd name="T7" fmla="*/ 9 h 24"/>
                  <a:gd name="T8" fmla="*/ 7 w 29"/>
                  <a:gd name="T9" fmla="*/ 7 h 24"/>
                  <a:gd name="T10" fmla="*/ 11 w 29"/>
                  <a:gd name="T11" fmla="*/ 7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27" y="18"/>
                    </a:moveTo>
                    <a:cubicBezTo>
                      <a:pt x="25" y="7"/>
                      <a:pt x="20" y="11"/>
                      <a:pt x="12" y="13"/>
                    </a:cubicBezTo>
                    <a:cubicBezTo>
                      <a:pt x="9" y="9"/>
                      <a:pt x="8" y="5"/>
                      <a:pt x="6" y="0"/>
                    </a:cubicBezTo>
                    <a:cubicBezTo>
                      <a:pt x="0" y="8"/>
                      <a:pt x="8" y="16"/>
                      <a:pt x="11" y="24"/>
                    </a:cubicBezTo>
                    <a:cubicBezTo>
                      <a:pt x="12" y="23"/>
                      <a:pt x="18" y="18"/>
                      <a:pt x="20" y="18"/>
                    </a:cubicBezTo>
                    <a:cubicBezTo>
                      <a:pt x="29" y="16"/>
                      <a:pt x="24" y="21"/>
                      <a:pt x="27" y="18"/>
                    </a:cubicBezTo>
                    <a:close/>
                  </a:path>
                </a:pathLst>
              </a:custGeom>
              <a:solidFill>
                <a:schemeClr val="accent2"/>
              </a:solidFill>
              <a:ln w="12700">
                <a:noFill/>
                <a:round/>
                <a:headEnd/>
                <a:tailEnd/>
              </a:ln>
            </p:spPr>
            <p:txBody>
              <a:bodyPr lIns="45720" tIns="46800" rIns="45720" bIns="46800" anchor="ctr"/>
              <a:lstStyle/>
              <a:p>
                <a:endParaRPr lang="en-US"/>
              </a:p>
            </p:txBody>
          </p:sp>
          <p:sp>
            <p:nvSpPr>
              <p:cNvPr id="673351" name="Freeform 581"/>
              <p:cNvSpPr>
                <a:spLocks/>
              </p:cNvSpPr>
              <p:nvPr/>
            </p:nvSpPr>
            <p:spPr bwMode="gray">
              <a:xfrm>
                <a:off x="2742" y="1974"/>
                <a:ext cx="14" cy="14"/>
              </a:xfrm>
              <a:custGeom>
                <a:avLst/>
                <a:gdLst>
                  <a:gd name="T0" fmla="*/ 3 w 14"/>
                  <a:gd name="T1" fmla="*/ 14 h 14"/>
                  <a:gd name="T2" fmla="*/ 0 w 14"/>
                  <a:gd name="T3" fmla="*/ 0 h 14"/>
                  <a:gd name="T4" fmla="*/ 14 w 14"/>
                  <a:gd name="T5" fmla="*/ 0 h 14"/>
                  <a:gd name="T6" fmla="*/ 3 w 14"/>
                  <a:gd name="T7" fmla="*/ 14 h 14"/>
                  <a:gd name="T8" fmla="*/ 0 60000 65536"/>
                  <a:gd name="T9" fmla="*/ 0 60000 65536"/>
                  <a:gd name="T10" fmla="*/ 0 60000 65536"/>
                  <a:gd name="T11" fmla="*/ 0 60000 65536"/>
                  <a:gd name="T12" fmla="*/ 0 w 14"/>
                  <a:gd name="T13" fmla="*/ 0 h 14"/>
                  <a:gd name="T14" fmla="*/ 14 w 14"/>
                  <a:gd name="T15" fmla="*/ 14 h 14"/>
                </a:gdLst>
                <a:ahLst/>
                <a:cxnLst>
                  <a:cxn ang="T8">
                    <a:pos x="T0" y="T1"/>
                  </a:cxn>
                  <a:cxn ang="T9">
                    <a:pos x="T2" y="T3"/>
                  </a:cxn>
                  <a:cxn ang="T10">
                    <a:pos x="T4" y="T5"/>
                  </a:cxn>
                  <a:cxn ang="T11">
                    <a:pos x="T6" y="T7"/>
                  </a:cxn>
                </a:cxnLst>
                <a:rect l="T12" t="T13" r="T14" b="T15"/>
                <a:pathLst>
                  <a:path w="14" h="14">
                    <a:moveTo>
                      <a:pt x="3" y="14"/>
                    </a:moveTo>
                    <a:lnTo>
                      <a:pt x="0" y="0"/>
                    </a:lnTo>
                    <a:lnTo>
                      <a:pt x="14" y="0"/>
                    </a:lnTo>
                    <a:lnTo>
                      <a:pt x="3" y="14"/>
                    </a:lnTo>
                    <a:close/>
                  </a:path>
                </a:pathLst>
              </a:custGeom>
              <a:solidFill>
                <a:srgbClr val="F1F0ED"/>
              </a:solidFill>
              <a:ln w="12700">
                <a:noFill/>
                <a:round/>
                <a:headEnd/>
                <a:tailEnd/>
              </a:ln>
            </p:spPr>
            <p:txBody>
              <a:bodyPr lIns="45720" tIns="46800" rIns="45720" bIns="46800" anchor="ctr"/>
              <a:lstStyle/>
              <a:p>
                <a:endParaRPr lang="en-US"/>
              </a:p>
            </p:txBody>
          </p:sp>
          <p:sp>
            <p:nvSpPr>
              <p:cNvPr id="673352" name="Freeform 582"/>
              <p:cNvSpPr>
                <a:spLocks/>
              </p:cNvSpPr>
              <p:nvPr/>
            </p:nvSpPr>
            <p:spPr bwMode="gray">
              <a:xfrm>
                <a:off x="2753" y="1995"/>
                <a:ext cx="22" cy="13"/>
              </a:xfrm>
              <a:custGeom>
                <a:avLst/>
                <a:gdLst>
                  <a:gd name="T0" fmla="*/ 0 w 22"/>
                  <a:gd name="T1" fmla="*/ 8 h 13"/>
                  <a:gd name="T2" fmla="*/ 20 w 22"/>
                  <a:gd name="T3" fmla="*/ 7 h 13"/>
                  <a:gd name="T4" fmla="*/ 9 w 22"/>
                  <a:gd name="T5" fmla="*/ 8 h 13"/>
                  <a:gd name="T6" fmla="*/ 0 w 22"/>
                  <a:gd name="T7" fmla="*/ 8 h 13"/>
                  <a:gd name="T8" fmla="*/ 0 60000 65536"/>
                  <a:gd name="T9" fmla="*/ 0 60000 65536"/>
                  <a:gd name="T10" fmla="*/ 0 60000 65536"/>
                  <a:gd name="T11" fmla="*/ 0 60000 65536"/>
                  <a:gd name="T12" fmla="*/ 0 w 22"/>
                  <a:gd name="T13" fmla="*/ 0 h 13"/>
                  <a:gd name="T14" fmla="*/ 22 w 22"/>
                  <a:gd name="T15" fmla="*/ 13 h 13"/>
                </a:gdLst>
                <a:ahLst/>
                <a:cxnLst>
                  <a:cxn ang="T8">
                    <a:pos x="T0" y="T1"/>
                  </a:cxn>
                  <a:cxn ang="T9">
                    <a:pos x="T2" y="T3"/>
                  </a:cxn>
                  <a:cxn ang="T10">
                    <a:pos x="T4" y="T5"/>
                  </a:cxn>
                  <a:cxn ang="T11">
                    <a:pos x="T6" y="T7"/>
                  </a:cxn>
                </a:cxnLst>
                <a:rect l="T12" t="T13" r="T14" b="T15"/>
                <a:pathLst>
                  <a:path w="22" h="13">
                    <a:moveTo>
                      <a:pt x="0" y="8"/>
                    </a:moveTo>
                    <a:cubicBezTo>
                      <a:pt x="7" y="11"/>
                      <a:pt x="12" y="8"/>
                      <a:pt x="20" y="7"/>
                    </a:cubicBezTo>
                    <a:cubicBezTo>
                      <a:pt x="8" y="0"/>
                      <a:pt x="22" y="13"/>
                      <a:pt x="9" y="8"/>
                    </a:cubicBezTo>
                    <a:cubicBezTo>
                      <a:pt x="3" y="0"/>
                      <a:pt x="7" y="8"/>
                      <a:pt x="0" y="8"/>
                    </a:cubicBezTo>
                    <a:close/>
                  </a:path>
                </a:pathLst>
              </a:custGeom>
              <a:solidFill>
                <a:schemeClr val="tx2"/>
              </a:solidFill>
              <a:ln w="12700">
                <a:noFill/>
                <a:round/>
                <a:headEnd/>
                <a:tailEnd/>
              </a:ln>
            </p:spPr>
            <p:txBody>
              <a:bodyPr lIns="45720" tIns="46800" rIns="45720" bIns="46800" anchor="ctr"/>
              <a:lstStyle/>
              <a:p>
                <a:endParaRPr lang="en-US"/>
              </a:p>
            </p:txBody>
          </p:sp>
          <p:sp>
            <p:nvSpPr>
              <p:cNvPr id="673353" name="Freeform 583"/>
              <p:cNvSpPr>
                <a:spLocks/>
              </p:cNvSpPr>
              <p:nvPr/>
            </p:nvSpPr>
            <p:spPr bwMode="gray">
              <a:xfrm>
                <a:off x="2737" y="1986"/>
                <a:ext cx="10" cy="77"/>
              </a:xfrm>
              <a:custGeom>
                <a:avLst/>
                <a:gdLst>
                  <a:gd name="T0" fmla="*/ 10 w 10"/>
                  <a:gd name="T1" fmla="*/ 0 h 77"/>
                  <a:gd name="T2" fmla="*/ 4 w 10"/>
                  <a:gd name="T3" fmla="*/ 41 h 77"/>
                  <a:gd name="T4" fmla="*/ 4 w 10"/>
                  <a:gd name="T5" fmla="*/ 74 h 77"/>
                  <a:gd name="T6" fmla="*/ 2 w 10"/>
                  <a:gd name="T7" fmla="*/ 62 h 77"/>
                  <a:gd name="T8" fmla="*/ 2 w 10"/>
                  <a:gd name="T9" fmla="*/ 54 h 77"/>
                  <a:gd name="T10" fmla="*/ 4 w 10"/>
                  <a:gd name="T11" fmla="*/ 26 h 77"/>
                  <a:gd name="T12" fmla="*/ 10 w 10"/>
                  <a:gd name="T13" fmla="*/ 0 h 77"/>
                  <a:gd name="T14" fmla="*/ 0 60000 65536"/>
                  <a:gd name="T15" fmla="*/ 0 60000 65536"/>
                  <a:gd name="T16" fmla="*/ 0 60000 65536"/>
                  <a:gd name="T17" fmla="*/ 0 60000 65536"/>
                  <a:gd name="T18" fmla="*/ 0 60000 65536"/>
                  <a:gd name="T19" fmla="*/ 0 60000 65536"/>
                  <a:gd name="T20" fmla="*/ 0 60000 65536"/>
                  <a:gd name="T21" fmla="*/ 0 w 10"/>
                  <a:gd name="T22" fmla="*/ 0 h 77"/>
                  <a:gd name="T23" fmla="*/ 10 w 10"/>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77">
                    <a:moveTo>
                      <a:pt x="10" y="0"/>
                    </a:moveTo>
                    <a:cubicBezTo>
                      <a:pt x="8" y="14"/>
                      <a:pt x="6" y="27"/>
                      <a:pt x="4" y="41"/>
                    </a:cubicBezTo>
                    <a:cubicBezTo>
                      <a:pt x="4" y="42"/>
                      <a:pt x="6" y="72"/>
                      <a:pt x="4" y="74"/>
                    </a:cubicBezTo>
                    <a:cubicBezTo>
                      <a:pt x="1" y="77"/>
                      <a:pt x="3" y="66"/>
                      <a:pt x="2" y="62"/>
                    </a:cubicBezTo>
                    <a:cubicBezTo>
                      <a:pt x="1" y="56"/>
                      <a:pt x="4" y="60"/>
                      <a:pt x="2" y="54"/>
                    </a:cubicBezTo>
                    <a:cubicBezTo>
                      <a:pt x="3" y="46"/>
                      <a:pt x="0" y="34"/>
                      <a:pt x="4" y="26"/>
                    </a:cubicBezTo>
                    <a:cubicBezTo>
                      <a:pt x="6" y="17"/>
                      <a:pt x="3" y="7"/>
                      <a:pt x="10" y="0"/>
                    </a:cubicBezTo>
                    <a:close/>
                  </a:path>
                </a:pathLst>
              </a:custGeom>
              <a:solidFill>
                <a:srgbClr val="923026"/>
              </a:solidFill>
              <a:ln w="12700">
                <a:noFill/>
                <a:round/>
                <a:headEnd/>
                <a:tailEnd/>
              </a:ln>
            </p:spPr>
            <p:txBody>
              <a:bodyPr lIns="45720" tIns="46800" rIns="45720" bIns="46800" anchor="ctr"/>
              <a:lstStyle/>
              <a:p>
                <a:endParaRPr lang="en-US"/>
              </a:p>
            </p:txBody>
          </p:sp>
        </p:grpSp>
      </p:grpSp>
      <p:sp>
        <p:nvSpPr>
          <p:cNvPr id="129608" name="Freeform 584"/>
          <p:cNvSpPr>
            <a:spLocks/>
          </p:cNvSpPr>
          <p:nvPr/>
        </p:nvSpPr>
        <p:spPr bwMode="gray">
          <a:xfrm>
            <a:off x="1905000" y="2790106"/>
            <a:ext cx="1911350" cy="346075"/>
          </a:xfrm>
          <a:custGeom>
            <a:avLst/>
            <a:gdLst>
              <a:gd name="T0" fmla="*/ 80644992 w 1204"/>
              <a:gd name="T1" fmla="*/ 351757487 h 212"/>
              <a:gd name="T2" fmla="*/ 191531847 w 1204"/>
              <a:gd name="T3" fmla="*/ 234505025 h 212"/>
              <a:gd name="T4" fmla="*/ 2147483647 w 1204"/>
              <a:gd name="T5" fmla="*/ 447690531 h 212"/>
              <a:gd name="T6" fmla="*/ 2147483647 w 1204"/>
              <a:gd name="T7" fmla="*/ 564942992 h 212"/>
              <a:gd name="T8" fmla="*/ 2147483647 w 1204"/>
              <a:gd name="T9" fmla="*/ 383735134 h 212"/>
              <a:gd name="T10" fmla="*/ 2147483647 w 1204"/>
              <a:gd name="T11" fmla="*/ 138570400 h 212"/>
              <a:gd name="T12" fmla="*/ 2147483647 w 1204"/>
              <a:gd name="T13" fmla="*/ 277142432 h 212"/>
              <a:gd name="T14" fmla="*/ 302418727 w 1204"/>
              <a:gd name="T15" fmla="*/ 95932967 h 212"/>
              <a:gd name="T16" fmla="*/ 393144315 w 1204"/>
              <a:gd name="T17" fmla="*/ 0 h 212"/>
              <a:gd name="T18" fmla="*/ 0 w 1204"/>
              <a:gd name="T19" fmla="*/ 138570400 h 212"/>
              <a:gd name="T20" fmla="*/ 80644992 w 1204"/>
              <a:gd name="T21" fmla="*/ 351757487 h 2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4"/>
              <a:gd name="T34" fmla="*/ 0 h 212"/>
              <a:gd name="T35" fmla="*/ 1204 w 1204"/>
              <a:gd name="T36" fmla="*/ 212 h 2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4" h="212">
                <a:moveTo>
                  <a:pt x="32" y="132"/>
                </a:moveTo>
                <a:lnTo>
                  <a:pt x="76" y="88"/>
                </a:lnTo>
                <a:lnTo>
                  <a:pt x="1096" y="168"/>
                </a:lnTo>
                <a:lnTo>
                  <a:pt x="1068" y="212"/>
                </a:lnTo>
                <a:lnTo>
                  <a:pt x="1204" y="144"/>
                </a:lnTo>
                <a:lnTo>
                  <a:pt x="1160" y="52"/>
                </a:lnTo>
                <a:lnTo>
                  <a:pt x="1132" y="104"/>
                </a:lnTo>
                <a:lnTo>
                  <a:pt x="120" y="36"/>
                </a:lnTo>
                <a:lnTo>
                  <a:pt x="156" y="0"/>
                </a:lnTo>
                <a:lnTo>
                  <a:pt x="0" y="52"/>
                </a:lnTo>
                <a:lnTo>
                  <a:pt x="32" y="132"/>
                </a:lnTo>
                <a:close/>
              </a:path>
            </a:pathLst>
          </a:custGeom>
          <a:solidFill>
            <a:srgbClr val="338AFF">
              <a:alpha val="50195"/>
            </a:srgbClr>
          </a:solidFill>
          <a:ln w="12700">
            <a:solidFill>
              <a:srgbClr val="0056C8"/>
            </a:solidFill>
            <a:prstDash val="dash"/>
            <a:round/>
            <a:headEnd/>
            <a:tailEnd/>
          </a:ln>
        </p:spPr>
        <p:txBody>
          <a:bodyPr lIns="45720" tIns="46800" rIns="45720" bIns="46800" anchor="ctr"/>
          <a:lstStyle/>
          <a:p>
            <a:endParaRPr lang="en-US"/>
          </a:p>
        </p:txBody>
      </p:sp>
      <p:sp>
        <p:nvSpPr>
          <p:cNvPr id="129609" name="Freeform 585"/>
          <p:cNvSpPr>
            <a:spLocks/>
          </p:cNvSpPr>
          <p:nvPr/>
        </p:nvSpPr>
        <p:spPr bwMode="gray">
          <a:xfrm>
            <a:off x="4572000" y="1799506"/>
            <a:ext cx="1365250" cy="401638"/>
          </a:xfrm>
          <a:custGeom>
            <a:avLst/>
            <a:gdLst>
              <a:gd name="T0" fmla="*/ 2147483647 w 688"/>
              <a:gd name="T1" fmla="*/ 531062626 h 244"/>
              <a:gd name="T2" fmla="*/ 2147483647 w 688"/>
              <a:gd name="T3" fmla="*/ 661119233 h 244"/>
              <a:gd name="T4" fmla="*/ 2147483647 w 688"/>
              <a:gd name="T5" fmla="*/ 563577190 h 244"/>
              <a:gd name="T6" fmla="*/ 1354584000 w 688"/>
              <a:gd name="T7" fmla="*/ 281788595 h 244"/>
              <a:gd name="T8" fmla="*/ 267767623 w 688"/>
              <a:gd name="T9" fmla="*/ 281788595 h 244"/>
              <a:gd name="T10" fmla="*/ 204761692 w 688"/>
              <a:gd name="T11" fmla="*/ 379330638 h 244"/>
              <a:gd name="T12" fmla="*/ 0 w 688"/>
              <a:gd name="T13" fmla="*/ 205921778 h 244"/>
              <a:gd name="T14" fmla="*/ 425275348 w 688"/>
              <a:gd name="T15" fmla="*/ 0 h 244"/>
              <a:gd name="T16" fmla="*/ 362271464 w 688"/>
              <a:gd name="T17" fmla="*/ 97542069 h 244"/>
              <a:gd name="T18" fmla="*/ 1480591768 w 688"/>
              <a:gd name="T19" fmla="*/ 108379734 h 244"/>
              <a:gd name="T20" fmla="*/ 2147483647 w 688"/>
              <a:gd name="T21" fmla="*/ 357655360 h 244"/>
              <a:gd name="T22" fmla="*/ 2147483647 w 688"/>
              <a:gd name="T23" fmla="*/ 270950956 h 244"/>
              <a:gd name="T24" fmla="*/ 2147483647 w 688"/>
              <a:gd name="T25" fmla="*/ 531062626 h 2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8"/>
              <a:gd name="T40" fmla="*/ 0 h 244"/>
              <a:gd name="T41" fmla="*/ 688 w 688"/>
              <a:gd name="T42" fmla="*/ 244 h 2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8" h="244">
                <a:moveTo>
                  <a:pt x="688" y="196"/>
                </a:moveTo>
                <a:lnTo>
                  <a:pt x="604" y="244"/>
                </a:lnTo>
                <a:lnTo>
                  <a:pt x="616" y="208"/>
                </a:lnTo>
                <a:cubicBezTo>
                  <a:pt x="592" y="192"/>
                  <a:pt x="492" y="128"/>
                  <a:pt x="344" y="104"/>
                </a:cubicBezTo>
                <a:cubicBezTo>
                  <a:pt x="220" y="84"/>
                  <a:pt x="114" y="98"/>
                  <a:pt x="68" y="104"/>
                </a:cubicBezTo>
                <a:lnTo>
                  <a:pt x="52" y="140"/>
                </a:lnTo>
                <a:lnTo>
                  <a:pt x="0" y="76"/>
                </a:lnTo>
                <a:lnTo>
                  <a:pt x="108" y="0"/>
                </a:lnTo>
                <a:cubicBezTo>
                  <a:pt x="100" y="16"/>
                  <a:pt x="102" y="22"/>
                  <a:pt x="92" y="36"/>
                </a:cubicBezTo>
                <a:cubicBezTo>
                  <a:pt x="111" y="43"/>
                  <a:pt x="208" y="12"/>
                  <a:pt x="376" y="40"/>
                </a:cubicBezTo>
                <a:cubicBezTo>
                  <a:pt x="520" y="68"/>
                  <a:pt x="594" y="122"/>
                  <a:pt x="640" y="132"/>
                </a:cubicBezTo>
                <a:lnTo>
                  <a:pt x="652" y="100"/>
                </a:lnTo>
                <a:lnTo>
                  <a:pt x="688" y="196"/>
                </a:lnTo>
                <a:close/>
              </a:path>
            </a:pathLst>
          </a:custGeom>
          <a:solidFill>
            <a:srgbClr val="338AFF">
              <a:alpha val="50195"/>
            </a:srgbClr>
          </a:solidFill>
          <a:ln w="12700">
            <a:solidFill>
              <a:srgbClr val="0056C8"/>
            </a:solidFill>
            <a:prstDash val="dash"/>
            <a:round/>
            <a:headEnd/>
            <a:tailEnd/>
          </a:ln>
        </p:spPr>
        <p:txBody>
          <a:bodyPr lIns="45720" tIns="46800" rIns="45720" bIns="46800" anchor="ctr"/>
          <a:lstStyle/>
          <a:p>
            <a:endParaRPr lang="en-US"/>
          </a:p>
        </p:txBody>
      </p:sp>
      <p:sp>
        <p:nvSpPr>
          <p:cNvPr id="129610" name="Freeform 586"/>
          <p:cNvSpPr>
            <a:spLocks/>
          </p:cNvSpPr>
          <p:nvPr/>
        </p:nvSpPr>
        <p:spPr bwMode="gray">
          <a:xfrm>
            <a:off x="3581400" y="2218606"/>
            <a:ext cx="555625" cy="571500"/>
          </a:xfrm>
          <a:custGeom>
            <a:avLst/>
            <a:gdLst>
              <a:gd name="T0" fmla="*/ 61743831 w 400"/>
              <a:gd name="T1" fmla="*/ 0 h 412"/>
              <a:gd name="T2" fmla="*/ 339591038 w 400"/>
              <a:gd name="T3" fmla="*/ 30786096 h 412"/>
              <a:gd name="T4" fmla="*/ 262411971 w 400"/>
              <a:gd name="T5" fmla="*/ 61572193 h 412"/>
              <a:gd name="T6" fmla="*/ 509387295 w 400"/>
              <a:gd name="T7" fmla="*/ 300166501 h 412"/>
              <a:gd name="T8" fmla="*/ 679182076 w 400"/>
              <a:gd name="T9" fmla="*/ 631120475 h 412"/>
              <a:gd name="T10" fmla="*/ 771797963 w 400"/>
              <a:gd name="T11" fmla="*/ 600333003 h 412"/>
              <a:gd name="T12" fmla="*/ 648310171 w 400"/>
              <a:gd name="T13" fmla="*/ 792748292 h 412"/>
              <a:gd name="T14" fmla="*/ 409052563 w 400"/>
              <a:gd name="T15" fmla="*/ 700388474 h 412"/>
              <a:gd name="T16" fmla="*/ 517104924 w 400"/>
              <a:gd name="T17" fmla="*/ 669602389 h 412"/>
              <a:gd name="T18" fmla="*/ 355027685 w 400"/>
              <a:gd name="T19" fmla="*/ 369435974 h 412"/>
              <a:gd name="T20" fmla="*/ 92615757 w 400"/>
              <a:gd name="T21" fmla="*/ 115448558 h 412"/>
              <a:gd name="T22" fmla="*/ 0 w 400"/>
              <a:gd name="T23" fmla="*/ 146234643 h 412"/>
              <a:gd name="T24" fmla="*/ 61743831 w 400"/>
              <a:gd name="T25" fmla="*/ 0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0"/>
              <a:gd name="T40" fmla="*/ 0 h 412"/>
              <a:gd name="T41" fmla="*/ 400 w 400"/>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0" h="412">
                <a:moveTo>
                  <a:pt x="32" y="0"/>
                </a:moveTo>
                <a:lnTo>
                  <a:pt x="176" y="16"/>
                </a:lnTo>
                <a:lnTo>
                  <a:pt x="136" y="32"/>
                </a:lnTo>
                <a:cubicBezTo>
                  <a:pt x="152" y="57"/>
                  <a:pt x="208" y="76"/>
                  <a:pt x="264" y="156"/>
                </a:cubicBezTo>
                <a:cubicBezTo>
                  <a:pt x="328" y="248"/>
                  <a:pt x="332" y="306"/>
                  <a:pt x="352" y="328"/>
                </a:cubicBezTo>
                <a:lnTo>
                  <a:pt x="400" y="312"/>
                </a:lnTo>
                <a:lnTo>
                  <a:pt x="336" y="412"/>
                </a:lnTo>
                <a:lnTo>
                  <a:pt x="212" y="364"/>
                </a:lnTo>
                <a:cubicBezTo>
                  <a:pt x="235" y="355"/>
                  <a:pt x="247" y="361"/>
                  <a:pt x="268" y="348"/>
                </a:cubicBezTo>
                <a:cubicBezTo>
                  <a:pt x="265" y="319"/>
                  <a:pt x="219" y="242"/>
                  <a:pt x="184" y="192"/>
                </a:cubicBezTo>
                <a:cubicBezTo>
                  <a:pt x="151" y="147"/>
                  <a:pt x="79" y="79"/>
                  <a:pt x="48" y="60"/>
                </a:cubicBezTo>
                <a:lnTo>
                  <a:pt x="0" y="76"/>
                </a:lnTo>
                <a:lnTo>
                  <a:pt x="32" y="0"/>
                </a:lnTo>
                <a:close/>
              </a:path>
            </a:pathLst>
          </a:custGeom>
          <a:solidFill>
            <a:srgbClr val="338AFF">
              <a:alpha val="50195"/>
            </a:srgbClr>
          </a:solidFill>
          <a:ln w="12700">
            <a:solidFill>
              <a:srgbClr val="0056C8"/>
            </a:solidFill>
            <a:prstDash val="dash"/>
            <a:round/>
            <a:headEnd/>
            <a:tailEnd/>
          </a:ln>
        </p:spPr>
        <p:txBody>
          <a:bodyPr lIns="45720" tIns="46800" rIns="45720" bIns="46800" anchor="ctr"/>
          <a:lstStyle/>
          <a:p>
            <a:endParaRPr lang="en-US"/>
          </a:p>
        </p:txBody>
      </p:sp>
      <p:grpSp>
        <p:nvGrpSpPr>
          <p:cNvPr id="673324" name="Group 587"/>
          <p:cNvGrpSpPr>
            <a:grpSpLocks/>
          </p:cNvGrpSpPr>
          <p:nvPr/>
        </p:nvGrpSpPr>
        <p:grpSpPr bwMode="auto">
          <a:xfrm>
            <a:off x="6705600" y="332656"/>
            <a:ext cx="1973263" cy="336550"/>
            <a:chOff x="4224" y="492"/>
            <a:chExt cx="1243" cy="212"/>
          </a:xfrm>
        </p:grpSpPr>
        <p:sp>
          <p:nvSpPr>
            <p:cNvPr id="673358" name="Rectangle 588"/>
            <p:cNvSpPr>
              <a:spLocks noChangeArrowheads="1"/>
            </p:cNvSpPr>
            <p:nvPr/>
          </p:nvSpPr>
          <p:spPr bwMode="gray">
            <a:xfrm>
              <a:off x="4224" y="536"/>
              <a:ext cx="148" cy="147"/>
            </a:xfrm>
            <a:prstGeom prst="rect">
              <a:avLst/>
            </a:prstGeom>
            <a:solidFill>
              <a:srgbClr val="FF6600"/>
            </a:solidFill>
            <a:ln w="12700" algn="ctr">
              <a:solidFill>
                <a:schemeClr val="tx1"/>
              </a:solidFill>
              <a:miter lim="800000"/>
              <a:headEnd/>
              <a:tailEnd/>
            </a:ln>
          </p:spPr>
          <p:txBody>
            <a:bodyPr wrap="none" lIns="45720" tIns="46800" rIns="45720" bIns="46800" anchor="ctr"/>
            <a:lstStyle/>
            <a:p>
              <a:endParaRPr lang="en-US"/>
            </a:p>
          </p:txBody>
        </p:sp>
        <p:sp>
          <p:nvSpPr>
            <p:cNvPr id="673359" name="Text Box 589"/>
            <p:cNvSpPr txBox="1">
              <a:spLocks noChangeArrowheads="1"/>
            </p:cNvSpPr>
            <p:nvPr/>
          </p:nvSpPr>
          <p:spPr bwMode="gray">
            <a:xfrm>
              <a:off x="4387" y="492"/>
              <a:ext cx="1080" cy="212"/>
            </a:xfrm>
            <a:prstGeom prst="rect">
              <a:avLst/>
            </a:prstGeom>
            <a:noFill/>
            <a:ln w="12700" algn="ctr">
              <a:noFill/>
              <a:miter lim="800000"/>
              <a:headEnd/>
              <a:tailEnd/>
            </a:ln>
          </p:spPr>
          <p:txBody>
            <a:bodyPr wrap="none" lIns="45720" tIns="46800" rIns="45720" bIns="46800">
              <a:spAutoFit/>
            </a:bodyPr>
            <a:lstStyle/>
            <a:p>
              <a:pPr eaLnBrk="1" hangingPunct="1">
                <a:lnSpc>
                  <a:spcPct val="100000"/>
                </a:lnSpc>
              </a:pPr>
              <a:r>
                <a:rPr lang="en-US" sz="1200" b="1"/>
                <a:t>Production</a:t>
              </a:r>
              <a:r>
                <a:rPr lang="en-US" sz="1600" b="1"/>
                <a:t> </a:t>
              </a:r>
              <a:r>
                <a:rPr lang="en-US" sz="1200" b="1"/>
                <a:t>Processes</a:t>
              </a:r>
            </a:p>
          </p:txBody>
        </p:sp>
      </p:grpSp>
      <p:grpSp>
        <p:nvGrpSpPr>
          <p:cNvPr id="673327" name="Group 590"/>
          <p:cNvGrpSpPr>
            <a:grpSpLocks/>
          </p:cNvGrpSpPr>
          <p:nvPr/>
        </p:nvGrpSpPr>
        <p:grpSpPr bwMode="auto">
          <a:xfrm>
            <a:off x="6705600" y="656506"/>
            <a:ext cx="1747838" cy="274638"/>
            <a:chOff x="4224" y="717"/>
            <a:chExt cx="1101" cy="173"/>
          </a:xfrm>
        </p:grpSpPr>
        <p:sp>
          <p:nvSpPr>
            <p:cNvPr id="673361" name="Rectangle 591"/>
            <p:cNvSpPr>
              <a:spLocks noChangeArrowheads="1"/>
            </p:cNvSpPr>
            <p:nvPr/>
          </p:nvSpPr>
          <p:spPr bwMode="gray">
            <a:xfrm>
              <a:off x="4224" y="726"/>
              <a:ext cx="148" cy="148"/>
            </a:xfrm>
            <a:prstGeom prst="rect">
              <a:avLst/>
            </a:prstGeom>
            <a:solidFill>
              <a:srgbClr val="338AFF"/>
            </a:solidFill>
            <a:ln w="12700" algn="ctr">
              <a:solidFill>
                <a:schemeClr val="tx1"/>
              </a:solidFill>
              <a:miter lim="800000"/>
              <a:headEnd/>
              <a:tailEnd/>
            </a:ln>
          </p:spPr>
          <p:txBody>
            <a:bodyPr wrap="none" lIns="45720" tIns="46800" rIns="45720" bIns="46800" anchor="ctr"/>
            <a:lstStyle/>
            <a:p>
              <a:endParaRPr lang="en-US"/>
            </a:p>
          </p:txBody>
        </p:sp>
        <p:sp>
          <p:nvSpPr>
            <p:cNvPr id="673362" name="Text Box 592"/>
            <p:cNvSpPr txBox="1">
              <a:spLocks noChangeArrowheads="1"/>
            </p:cNvSpPr>
            <p:nvPr/>
          </p:nvSpPr>
          <p:spPr bwMode="gray">
            <a:xfrm>
              <a:off x="4386" y="717"/>
              <a:ext cx="939" cy="173"/>
            </a:xfrm>
            <a:prstGeom prst="rect">
              <a:avLst/>
            </a:prstGeom>
            <a:noFill/>
            <a:ln w="12700" algn="ctr">
              <a:noFill/>
              <a:miter lim="800000"/>
              <a:headEnd/>
              <a:tailEnd/>
            </a:ln>
          </p:spPr>
          <p:txBody>
            <a:bodyPr wrap="none" lIns="45720" tIns="46800" rIns="45720" bIns="46800">
              <a:spAutoFit/>
            </a:bodyPr>
            <a:lstStyle/>
            <a:p>
              <a:pPr eaLnBrk="1" hangingPunct="1">
                <a:lnSpc>
                  <a:spcPct val="100000"/>
                </a:lnSpc>
              </a:pPr>
              <a:r>
                <a:rPr lang="en-US" sz="1200" b="1"/>
                <a:t>Shared Information</a:t>
              </a:r>
            </a:p>
          </p:txBody>
        </p:sp>
      </p:grpSp>
      <p:grpSp>
        <p:nvGrpSpPr>
          <p:cNvPr id="673354" name="Group 593"/>
          <p:cNvGrpSpPr>
            <a:grpSpLocks/>
          </p:cNvGrpSpPr>
          <p:nvPr/>
        </p:nvGrpSpPr>
        <p:grpSpPr bwMode="auto">
          <a:xfrm>
            <a:off x="6705600" y="932731"/>
            <a:ext cx="1497013" cy="274638"/>
            <a:chOff x="4224" y="870"/>
            <a:chExt cx="943" cy="173"/>
          </a:xfrm>
        </p:grpSpPr>
        <p:sp>
          <p:nvSpPr>
            <p:cNvPr id="673364" name="Rectangle 594"/>
            <p:cNvSpPr>
              <a:spLocks noChangeArrowheads="1"/>
            </p:cNvSpPr>
            <p:nvPr/>
          </p:nvSpPr>
          <p:spPr bwMode="gray">
            <a:xfrm>
              <a:off x="4224" y="879"/>
              <a:ext cx="148" cy="148"/>
            </a:xfrm>
            <a:prstGeom prst="rect">
              <a:avLst/>
            </a:prstGeom>
            <a:solidFill>
              <a:srgbClr val="FFCC00"/>
            </a:solidFill>
            <a:ln w="12700" algn="ctr">
              <a:solidFill>
                <a:schemeClr val="tx1"/>
              </a:solidFill>
              <a:miter lim="800000"/>
              <a:headEnd/>
              <a:tailEnd/>
            </a:ln>
          </p:spPr>
          <p:txBody>
            <a:bodyPr wrap="none" lIns="45720" tIns="46800" rIns="45720" bIns="46800" anchor="ctr"/>
            <a:lstStyle/>
            <a:p>
              <a:endParaRPr lang="en-US"/>
            </a:p>
          </p:txBody>
        </p:sp>
        <p:sp>
          <p:nvSpPr>
            <p:cNvPr id="673365" name="Text Box 595"/>
            <p:cNvSpPr txBox="1">
              <a:spLocks noChangeArrowheads="1"/>
            </p:cNvSpPr>
            <p:nvPr/>
          </p:nvSpPr>
          <p:spPr bwMode="gray">
            <a:xfrm>
              <a:off x="4388" y="870"/>
              <a:ext cx="779" cy="173"/>
            </a:xfrm>
            <a:prstGeom prst="rect">
              <a:avLst/>
            </a:prstGeom>
            <a:noFill/>
            <a:ln w="12700" algn="ctr">
              <a:noFill/>
              <a:miter lim="800000"/>
              <a:headEnd/>
              <a:tailEnd/>
            </a:ln>
          </p:spPr>
          <p:txBody>
            <a:bodyPr wrap="none" lIns="45720" tIns="46800" rIns="45720" bIns="46800">
              <a:spAutoFit/>
            </a:bodyPr>
            <a:lstStyle/>
            <a:p>
              <a:pPr eaLnBrk="1" hangingPunct="1">
                <a:lnSpc>
                  <a:spcPct val="100000"/>
                </a:lnSpc>
              </a:pPr>
              <a:r>
                <a:rPr lang="en-US" sz="1200" b="1"/>
                <a:t>Orders Shipped</a:t>
              </a:r>
            </a:p>
          </p:txBody>
        </p:sp>
      </p:grpSp>
      <p:sp>
        <p:nvSpPr>
          <p:cNvPr id="129620" name="Text Box 596"/>
          <p:cNvSpPr txBox="1">
            <a:spLocks noChangeArrowheads="1"/>
          </p:cNvSpPr>
          <p:nvPr/>
        </p:nvSpPr>
        <p:spPr bwMode="gray">
          <a:xfrm>
            <a:off x="6775450" y="3728319"/>
            <a:ext cx="968375" cy="242887"/>
          </a:xfrm>
          <a:prstGeom prst="rect">
            <a:avLst/>
          </a:prstGeom>
          <a:noFill/>
          <a:ln w="12700" algn="ctr">
            <a:noFill/>
            <a:miter lim="800000"/>
            <a:headEnd/>
            <a:tailEnd/>
          </a:ln>
        </p:spPr>
        <p:txBody>
          <a:bodyPr wrap="none" lIns="45720" tIns="46800" rIns="45720" bIns="46800">
            <a:spAutoFit/>
          </a:bodyPr>
          <a:lstStyle/>
          <a:p>
            <a:pPr algn="ctr" eaLnBrk="1" hangingPunct="1"/>
            <a:r>
              <a:rPr lang="en-US" sz="1600" baseline="-25000"/>
              <a:t>Missed orders</a:t>
            </a:r>
          </a:p>
        </p:txBody>
      </p:sp>
      <p:sp>
        <p:nvSpPr>
          <p:cNvPr id="129621" name="Text Box 597"/>
          <p:cNvSpPr txBox="1">
            <a:spLocks noChangeArrowheads="1"/>
          </p:cNvSpPr>
          <p:nvPr/>
        </p:nvSpPr>
        <p:spPr bwMode="gray">
          <a:xfrm>
            <a:off x="4724400" y="4339506"/>
            <a:ext cx="611188" cy="393700"/>
          </a:xfrm>
          <a:prstGeom prst="rect">
            <a:avLst/>
          </a:prstGeom>
          <a:noFill/>
          <a:ln w="12700" algn="ctr">
            <a:noFill/>
            <a:miter lim="800000"/>
            <a:headEnd/>
            <a:tailEnd/>
          </a:ln>
        </p:spPr>
        <p:txBody>
          <a:bodyPr wrap="none" lIns="45720" tIns="46800" rIns="45720" bIns="46800">
            <a:spAutoFit/>
          </a:bodyPr>
          <a:lstStyle/>
          <a:p>
            <a:pPr algn="ctr" eaLnBrk="1" hangingPunct="1"/>
            <a:r>
              <a:rPr lang="en-US" sz="1600" baseline="-25000"/>
              <a:t>Orders</a:t>
            </a:r>
          </a:p>
          <a:p>
            <a:pPr algn="ctr" eaLnBrk="1" hangingPunct="1"/>
            <a:r>
              <a:rPr lang="en-US" sz="1600" baseline="-25000"/>
              <a:t>returned</a:t>
            </a:r>
          </a:p>
        </p:txBody>
      </p:sp>
      <p:sp>
        <p:nvSpPr>
          <p:cNvPr id="129622" name="Text Box 598"/>
          <p:cNvSpPr txBox="1">
            <a:spLocks noChangeArrowheads="1"/>
          </p:cNvSpPr>
          <p:nvPr/>
        </p:nvSpPr>
        <p:spPr bwMode="gray">
          <a:xfrm>
            <a:off x="1744663" y="4276006"/>
            <a:ext cx="628650" cy="393700"/>
          </a:xfrm>
          <a:prstGeom prst="rect">
            <a:avLst/>
          </a:prstGeom>
          <a:noFill/>
          <a:ln w="12700" algn="ctr">
            <a:noFill/>
            <a:miter lim="800000"/>
            <a:headEnd/>
            <a:tailEnd/>
          </a:ln>
        </p:spPr>
        <p:txBody>
          <a:bodyPr wrap="none" lIns="45720" tIns="46800" rIns="45720" bIns="46800">
            <a:spAutoFit/>
          </a:bodyPr>
          <a:lstStyle/>
          <a:p>
            <a:pPr algn="ctr" eaLnBrk="1" hangingPunct="1"/>
            <a:r>
              <a:rPr lang="en-US" sz="1600" baseline="-25000"/>
              <a:t>Orders</a:t>
            </a:r>
          </a:p>
          <a:p>
            <a:pPr algn="ctr" eaLnBrk="1" hangingPunct="1"/>
            <a:r>
              <a:rPr lang="en-US" sz="1600" baseline="-25000"/>
              <a:t>changed</a:t>
            </a:r>
          </a:p>
        </p:txBody>
      </p:sp>
      <p:grpSp>
        <p:nvGrpSpPr>
          <p:cNvPr id="673355" name="Group 599"/>
          <p:cNvGrpSpPr>
            <a:grpSpLocks/>
          </p:cNvGrpSpPr>
          <p:nvPr/>
        </p:nvGrpSpPr>
        <p:grpSpPr bwMode="auto">
          <a:xfrm>
            <a:off x="1560513" y="1332781"/>
            <a:ext cx="1077912" cy="865188"/>
            <a:chOff x="956" y="1064"/>
            <a:chExt cx="702" cy="563"/>
          </a:xfrm>
        </p:grpSpPr>
        <p:sp>
          <p:nvSpPr>
            <p:cNvPr id="673370" name="Text Box 600"/>
            <p:cNvSpPr txBox="1">
              <a:spLocks noChangeArrowheads="1"/>
            </p:cNvSpPr>
            <p:nvPr/>
          </p:nvSpPr>
          <p:spPr bwMode="gray">
            <a:xfrm>
              <a:off x="1052" y="1448"/>
              <a:ext cx="479" cy="179"/>
            </a:xfrm>
            <a:prstGeom prst="rect">
              <a:avLst/>
            </a:prstGeom>
            <a:noFill/>
            <a:ln w="12700" algn="ctr">
              <a:noFill/>
              <a:miter lim="800000"/>
              <a:headEnd/>
              <a:tailEnd/>
            </a:ln>
          </p:spPr>
          <p:txBody>
            <a:bodyPr wrap="none" lIns="45720" tIns="46800" rIns="45720" bIns="46800">
              <a:spAutoFit/>
            </a:bodyPr>
            <a:lstStyle/>
            <a:p>
              <a:pPr algn="ctr" eaLnBrk="1" hangingPunct="1">
                <a:lnSpc>
                  <a:spcPct val="100000"/>
                </a:lnSpc>
              </a:pPr>
              <a:r>
                <a:rPr lang="en-US" sz="1200" b="1"/>
                <a:t>VP Sales</a:t>
              </a:r>
            </a:p>
          </p:txBody>
        </p:sp>
        <p:grpSp>
          <p:nvGrpSpPr>
            <p:cNvPr id="673356" name="Group 601"/>
            <p:cNvGrpSpPr>
              <a:grpSpLocks/>
            </p:cNvGrpSpPr>
            <p:nvPr/>
          </p:nvGrpSpPr>
          <p:grpSpPr bwMode="auto">
            <a:xfrm>
              <a:off x="956" y="1064"/>
              <a:ext cx="702" cy="482"/>
              <a:chOff x="2832" y="192"/>
              <a:chExt cx="1152" cy="790"/>
            </a:xfrm>
          </p:grpSpPr>
          <p:grpSp>
            <p:nvGrpSpPr>
              <p:cNvPr id="673357" name="Group 602"/>
              <p:cNvGrpSpPr>
                <a:grpSpLocks/>
              </p:cNvGrpSpPr>
              <p:nvPr/>
            </p:nvGrpSpPr>
            <p:grpSpPr bwMode="auto">
              <a:xfrm>
                <a:off x="2832" y="546"/>
                <a:ext cx="1152" cy="436"/>
                <a:chOff x="1502" y="1470"/>
                <a:chExt cx="816" cy="309"/>
              </a:xfrm>
            </p:grpSpPr>
            <p:sp>
              <p:nvSpPr>
                <p:cNvPr id="673373" name="Oval 603"/>
                <p:cNvSpPr>
                  <a:spLocks noChangeArrowheads="1"/>
                </p:cNvSpPr>
                <p:nvPr/>
              </p:nvSpPr>
              <p:spPr bwMode="gray">
                <a:xfrm>
                  <a:off x="1502" y="1479"/>
                  <a:ext cx="816" cy="300"/>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endParaRPr lang="en-US"/>
                </a:p>
              </p:txBody>
            </p:sp>
            <p:sp>
              <p:nvSpPr>
                <p:cNvPr id="673374" name="Oval 604"/>
                <p:cNvSpPr>
                  <a:spLocks noChangeArrowheads="1"/>
                </p:cNvSpPr>
                <p:nvPr/>
              </p:nvSpPr>
              <p:spPr bwMode="gray">
                <a:xfrm>
                  <a:off x="1626" y="1482"/>
                  <a:ext cx="545" cy="201"/>
                </a:xfrm>
                <a:prstGeom prst="ellipse">
                  <a:avLst/>
                </a:prstGeom>
                <a:gradFill rotWithShape="1">
                  <a:gsLst>
                    <a:gs pos="0">
                      <a:srgbClr val="CFB057"/>
                    </a:gs>
                    <a:gs pos="50000">
                      <a:srgbClr val="E9CB75"/>
                    </a:gs>
                    <a:gs pos="100000">
                      <a:srgbClr val="CFB057"/>
                    </a:gs>
                  </a:gsLst>
                  <a:lin ang="0" scaled="1"/>
                </a:gradFill>
                <a:ln w="9525">
                  <a:noFill/>
                  <a:round/>
                  <a:headEnd/>
                  <a:tailEnd/>
                </a:ln>
              </p:spPr>
              <p:txBody>
                <a:bodyPr wrap="none" anchor="ctr"/>
                <a:lstStyle/>
                <a:p>
                  <a:endParaRPr lang="en-US"/>
                </a:p>
              </p:txBody>
            </p:sp>
            <p:sp>
              <p:nvSpPr>
                <p:cNvPr id="673375" name="Oval 605"/>
                <p:cNvSpPr>
                  <a:spLocks noChangeArrowheads="1"/>
                </p:cNvSpPr>
                <p:nvPr/>
              </p:nvSpPr>
              <p:spPr bwMode="gray">
                <a:xfrm>
                  <a:off x="1626" y="1470"/>
                  <a:ext cx="545" cy="200"/>
                </a:xfrm>
                <a:prstGeom prst="ellipse">
                  <a:avLst/>
                </a:prstGeom>
                <a:gradFill rotWithShape="1">
                  <a:gsLst>
                    <a:gs pos="0">
                      <a:srgbClr val="F1DE8F"/>
                    </a:gs>
                    <a:gs pos="50000">
                      <a:srgbClr val="F8ECB8"/>
                    </a:gs>
                    <a:gs pos="100000">
                      <a:srgbClr val="F1DE8F"/>
                    </a:gs>
                  </a:gsLst>
                  <a:lin ang="18900000" scaled="1"/>
                </a:gradFill>
                <a:ln w="9525">
                  <a:noFill/>
                  <a:round/>
                  <a:headEnd/>
                  <a:tailEnd/>
                </a:ln>
              </p:spPr>
              <p:txBody>
                <a:bodyPr wrap="none" anchor="ctr"/>
                <a:lstStyle/>
                <a:p>
                  <a:endParaRPr lang="en-US"/>
                </a:p>
              </p:txBody>
            </p:sp>
          </p:grpSp>
          <p:sp>
            <p:nvSpPr>
              <p:cNvPr id="673376" name="Freeform 606"/>
              <p:cNvSpPr>
                <a:spLocks/>
              </p:cNvSpPr>
              <p:nvPr/>
            </p:nvSpPr>
            <p:spPr bwMode="gray">
              <a:xfrm>
                <a:off x="3173" y="522"/>
                <a:ext cx="445" cy="240"/>
              </a:xfrm>
              <a:custGeom>
                <a:avLst/>
                <a:gdLst>
                  <a:gd name="T0" fmla="*/ 25 w 445"/>
                  <a:gd name="T1" fmla="*/ 0 h 240"/>
                  <a:gd name="T2" fmla="*/ 7 w 445"/>
                  <a:gd name="T3" fmla="*/ 234 h 240"/>
                  <a:gd name="T4" fmla="*/ 43 w 445"/>
                  <a:gd name="T5" fmla="*/ 210 h 240"/>
                  <a:gd name="T6" fmla="*/ 403 w 445"/>
                  <a:gd name="T7" fmla="*/ 210 h 240"/>
                  <a:gd name="T8" fmla="*/ 445 w 445"/>
                  <a:gd name="T9" fmla="*/ 240 h 240"/>
                  <a:gd name="T10" fmla="*/ 439 w 445"/>
                  <a:gd name="T11" fmla="*/ 78 h 240"/>
                  <a:gd name="T12" fmla="*/ 25 w 445"/>
                  <a:gd name="T13" fmla="*/ 0 h 240"/>
                  <a:gd name="T14" fmla="*/ 0 60000 65536"/>
                  <a:gd name="T15" fmla="*/ 0 60000 65536"/>
                  <a:gd name="T16" fmla="*/ 0 60000 65536"/>
                  <a:gd name="T17" fmla="*/ 0 60000 65536"/>
                  <a:gd name="T18" fmla="*/ 0 60000 65536"/>
                  <a:gd name="T19" fmla="*/ 0 60000 65536"/>
                  <a:gd name="T20" fmla="*/ 0 60000 65536"/>
                  <a:gd name="T21" fmla="*/ 0 w 445"/>
                  <a:gd name="T22" fmla="*/ 0 h 240"/>
                  <a:gd name="T23" fmla="*/ 445 w 445"/>
                  <a:gd name="T24" fmla="*/ 240 h 2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5" h="240">
                    <a:moveTo>
                      <a:pt x="25" y="0"/>
                    </a:moveTo>
                    <a:cubicBezTo>
                      <a:pt x="0" y="74"/>
                      <a:pt x="7" y="159"/>
                      <a:pt x="7" y="234"/>
                    </a:cubicBezTo>
                    <a:lnTo>
                      <a:pt x="43" y="210"/>
                    </a:lnTo>
                    <a:lnTo>
                      <a:pt x="403" y="210"/>
                    </a:lnTo>
                    <a:lnTo>
                      <a:pt x="445" y="240"/>
                    </a:lnTo>
                    <a:lnTo>
                      <a:pt x="439" y="78"/>
                    </a:lnTo>
                    <a:lnTo>
                      <a:pt x="25" y="0"/>
                    </a:lnTo>
                    <a:close/>
                  </a:path>
                </a:pathLst>
              </a:custGeom>
              <a:solidFill>
                <a:srgbClr val="B59561">
                  <a:alpha val="30196"/>
                </a:srgbClr>
              </a:solidFill>
              <a:ln w="12700">
                <a:noFill/>
                <a:round/>
                <a:headEnd/>
                <a:tailEnd/>
              </a:ln>
            </p:spPr>
            <p:txBody>
              <a:bodyPr lIns="45720" tIns="46800" rIns="45720" bIns="46800" anchor="ctr"/>
              <a:lstStyle/>
              <a:p>
                <a:endParaRPr lang="en-US"/>
              </a:p>
            </p:txBody>
          </p:sp>
          <p:grpSp>
            <p:nvGrpSpPr>
              <p:cNvPr id="673360" name="Group 607"/>
              <p:cNvGrpSpPr>
                <a:grpSpLocks/>
              </p:cNvGrpSpPr>
              <p:nvPr/>
            </p:nvGrpSpPr>
            <p:grpSpPr bwMode="auto">
              <a:xfrm>
                <a:off x="3120" y="192"/>
                <a:ext cx="546" cy="618"/>
                <a:chOff x="4788" y="895"/>
                <a:chExt cx="604" cy="684"/>
              </a:xfrm>
            </p:grpSpPr>
            <p:grpSp>
              <p:nvGrpSpPr>
                <p:cNvPr id="673363" name="Group 608"/>
                <p:cNvGrpSpPr>
                  <a:grpSpLocks/>
                </p:cNvGrpSpPr>
                <p:nvPr/>
              </p:nvGrpSpPr>
              <p:grpSpPr bwMode="auto">
                <a:xfrm>
                  <a:off x="4788" y="895"/>
                  <a:ext cx="604" cy="643"/>
                  <a:chOff x="4788" y="895"/>
                  <a:chExt cx="604" cy="643"/>
                </a:xfrm>
              </p:grpSpPr>
              <p:sp>
                <p:nvSpPr>
                  <p:cNvPr id="673379" name="Freeform 609"/>
                  <p:cNvSpPr>
                    <a:spLocks/>
                  </p:cNvSpPr>
                  <p:nvPr/>
                </p:nvSpPr>
                <p:spPr bwMode="gray">
                  <a:xfrm>
                    <a:off x="4940" y="1070"/>
                    <a:ext cx="164" cy="138"/>
                  </a:xfrm>
                  <a:custGeom>
                    <a:avLst/>
                    <a:gdLst>
                      <a:gd name="T0" fmla="*/ 160 w 164"/>
                      <a:gd name="T1" fmla="*/ 132 h 138"/>
                      <a:gd name="T2" fmla="*/ 156 w 164"/>
                      <a:gd name="T3" fmla="*/ 74 h 138"/>
                      <a:gd name="T4" fmla="*/ 0 w 164"/>
                      <a:gd name="T5" fmla="*/ 86 h 138"/>
                      <a:gd name="T6" fmla="*/ 4 w 164"/>
                      <a:gd name="T7" fmla="*/ 138 h 138"/>
                      <a:gd name="T8" fmla="*/ 160 w 164"/>
                      <a:gd name="T9" fmla="*/ 132 h 138"/>
                      <a:gd name="T10" fmla="*/ 0 60000 65536"/>
                      <a:gd name="T11" fmla="*/ 0 60000 65536"/>
                      <a:gd name="T12" fmla="*/ 0 60000 65536"/>
                      <a:gd name="T13" fmla="*/ 0 60000 65536"/>
                      <a:gd name="T14" fmla="*/ 0 60000 65536"/>
                      <a:gd name="T15" fmla="*/ 0 w 164"/>
                      <a:gd name="T16" fmla="*/ 0 h 138"/>
                      <a:gd name="T17" fmla="*/ 164 w 164"/>
                      <a:gd name="T18" fmla="*/ 138 h 138"/>
                    </a:gdLst>
                    <a:ahLst/>
                    <a:cxnLst>
                      <a:cxn ang="T10">
                        <a:pos x="T0" y="T1"/>
                      </a:cxn>
                      <a:cxn ang="T11">
                        <a:pos x="T2" y="T3"/>
                      </a:cxn>
                      <a:cxn ang="T12">
                        <a:pos x="T4" y="T5"/>
                      </a:cxn>
                      <a:cxn ang="T13">
                        <a:pos x="T6" y="T7"/>
                      </a:cxn>
                      <a:cxn ang="T14">
                        <a:pos x="T8" y="T9"/>
                      </a:cxn>
                    </a:cxnLst>
                    <a:rect l="T15" t="T16" r="T17" b="T18"/>
                    <a:pathLst>
                      <a:path w="164" h="138">
                        <a:moveTo>
                          <a:pt x="160" y="132"/>
                        </a:moveTo>
                        <a:cubicBezTo>
                          <a:pt x="164" y="114"/>
                          <a:pt x="158" y="96"/>
                          <a:pt x="156" y="74"/>
                        </a:cubicBezTo>
                        <a:cubicBezTo>
                          <a:pt x="148" y="26"/>
                          <a:pt x="20" y="0"/>
                          <a:pt x="0" y="86"/>
                        </a:cubicBezTo>
                        <a:cubicBezTo>
                          <a:pt x="0" y="90"/>
                          <a:pt x="4" y="124"/>
                          <a:pt x="4" y="138"/>
                        </a:cubicBezTo>
                        <a:lnTo>
                          <a:pt x="160" y="132"/>
                        </a:lnTo>
                        <a:close/>
                      </a:path>
                    </a:pathLst>
                  </a:custGeom>
                  <a:solidFill>
                    <a:srgbClr val="A6482E"/>
                  </a:solidFill>
                  <a:ln w="12700">
                    <a:noFill/>
                    <a:round/>
                    <a:headEnd/>
                    <a:tailEnd/>
                  </a:ln>
                </p:spPr>
                <p:txBody>
                  <a:bodyPr lIns="45720" tIns="46800" rIns="45720" bIns="46800" anchor="ctr"/>
                  <a:lstStyle/>
                  <a:p>
                    <a:endParaRPr lang="en-US"/>
                  </a:p>
                </p:txBody>
              </p:sp>
              <p:sp>
                <p:nvSpPr>
                  <p:cNvPr id="673380" name="Freeform 610"/>
                  <p:cNvSpPr>
                    <a:spLocks/>
                  </p:cNvSpPr>
                  <p:nvPr/>
                </p:nvSpPr>
                <p:spPr bwMode="gray">
                  <a:xfrm>
                    <a:off x="4991" y="978"/>
                    <a:ext cx="310" cy="214"/>
                  </a:xfrm>
                  <a:custGeom>
                    <a:avLst/>
                    <a:gdLst>
                      <a:gd name="T0" fmla="*/ 161 w 310"/>
                      <a:gd name="T1" fmla="*/ 0 h 214"/>
                      <a:gd name="T2" fmla="*/ 127 w 310"/>
                      <a:gd name="T3" fmla="*/ 20 h 214"/>
                      <a:gd name="T4" fmla="*/ 109 w 310"/>
                      <a:gd name="T5" fmla="*/ 30 h 214"/>
                      <a:gd name="T6" fmla="*/ 97 w 310"/>
                      <a:gd name="T7" fmla="*/ 46 h 214"/>
                      <a:gd name="T8" fmla="*/ 63 w 310"/>
                      <a:gd name="T9" fmla="*/ 82 h 214"/>
                      <a:gd name="T10" fmla="*/ 19 w 310"/>
                      <a:gd name="T11" fmla="*/ 96 h 214"/>
                      <a:gd name="T12" fmla="*/ 3 w 310"/>
                      <a:gd name="T13" fmla="*/ 100 h 214"/>
                      <a:gd name="T14" fmla="*/ 13 w 310"/>
                      <a:gd name="T15" fmla="*/ 128 h 214"/>
                      <a:gd name="T16" fmla="*/ 75 w 310"/>
                      <a:gd name="T17" fmla="*/ 120 h 214"/>
                      <a:gd name="T18" fmla="*/ 93 w 310"/>
                      <a:gd name="T19" fmla="*/ 114 h 214"/>
                      <a:gd name="T20" fmla="*/ 99 w 310"/>
                      <a:gd name="T21" fmla="*/ 112 h 214"/>
                      <a:gd name="T22" fmla="*/ 109 w 310"/>
                      <a:gd name="T23" fmla="*/ 94 h 214"/>
                      <a:gd name="T24" fmla="*/ 131 w 310"/>
                      <a:gd name="T25" fmla="*/ 136 h 214"/>
                      <a:gd name="T26" fmla="*/ 113 w 310"/>
                      <a:gd name="T27" fmla="*/ 188 h 214"/>
                      <a:gd name="T28" fmla="*/ 135 w 310"/>
                      <a:gd name="T29" fmla="*/ 204 h 214"/>
                      <a:gd name="T30" fmla="*/ 213 w 310"/>
                      <a:gd name="T31" fmla="*/ 210 h 214"/>
                      <a:gd name="T32" fmla="*/ 243 w 310"/>
                      <a:gd name="T33" fmla="*/ 200 h 214"/>
                      <a:gd name="T34" fmla="*/ 223 w 310"/>
                      <a:gd name="T35" fmla="*/ 124 h 214"/>
                      <a:gd name="T36" fmla="*/ 235 w 310"/>
                      <a:gd name="T37" fmla="*/ 80 h 214"/>
                      <a:gd name="T38" fmla="*/ 281 w 310"/>
                      <a:gd name="T39" fmla="*/ 82 h 214"/>
                      <a:gd name="T40" fmla="*/ 299 w 310"/>
                      <a:gd name="T41" fmla="*/ 74 h 214"/>
                      <a:gd name="T42" fmla="*/ 275 w 310"/>
                      <a:gd name="T43" fmla="*/ 12 h 214"/>
                      <a:gd name="T44" fmla="*/ 261 w 310"/>
                      <a:gd name="T45" fmla="*/ 0 h 214"/>
                      <a:gd name="T46" fmla="*/ 241 w 310"/>
                      <a:gd name="T47" fmla="*/ 10 h 214"/>
                      <a:gd name="T48" fmla="*/ 209 w 310"/>
                      <a:gd name="T49" fmla="*/ 18 h 214"/>
                      <a:gd name="T50" fmla="*/ 185 w 310"/>
                      <a:gd name="T51" fmla="*/ 10 h 214"/>
                      <a:gd name="T52" fmla="*/ 171 w 310"/>
                      <a:gd name="T53" fmla="*/ 2 h 214"/>
                      <a:gd name="T54" fmla="*/ 161 w 310"/>
                      <a:gd name="T55" fmla="*/ 0 h 2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0"/>
                      <a:gd name="T85" fmla="*/ 0 h 214"/>
                      <a:gd name="T86" fmla="*/ 310 w 310"/>
                      <a:gd name="T87" fmla="*/ 214 h 2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0" h="214">
                        <a:moveTo>
                          <a:pt x="161" y="0"/>
                        </a:moveTo>
                        <a:cubicBezTo>
                          <a:pt x="152" y="13"/>
                          <a:pt x="141" y="15"/>
                          <a:pt x="127" y="20"/>
                        </a:cubicBezTo>
                        <a:cubicBezTo>
                          <a:pt x="120" y="22"/>
                          <a:pt x="109" y="30"/>
                          <a:pt x="109" y="30"/>
                        </a:cubicBezTo>
                        <a:cubicBezTo>
                          <a:pt x="104" y="37"/>
                          <a:pt x="104" y="41"/>
                          <a:pt x="97" y="46"/>
                        </a:cubicBezTo>
                        <a:cubicBezTo>
                          <a:pt x="92" y="62"/>
                          <a:pt x="76" y="73"/>
                          <a:pt x="63" y="82"/>
                        </a:cubicBezTo>
                        <a:cubicBezTo>
                          <a:pt x="58" y="96"/>
                          <a:pt x="32" y="93"/>
                          <a:pt x="19" y="96"/>
                        </a:cubicBezTo>
                        <a:cubicBezTo>
                          <a:pt x="14" y="97"/>
                          <a:pt x="3" y="100"/>
                          <a:pt x="3" y="100"/>
                        </a:cubicBezTo>
                        <a:cubicBezTo>
                          <a:pt x="0" y="110"/>
                          <a:pt x="2" y="124"/>
                          <a:pt x="13" y="128"/>
                        </a:cubicBezTo>
                        <a:cubicBezTo>
                          <a:pt x="33" y="123"/>
                          <a:pt x="54" y="123"/>
                          <a:pt x="75" y="120"/>
                        </a:cubicBezTo>
                        <a:cubicBezTo>
                          <a:pt x="81" y="118"/>
                          <a:pt x="87" y="116"/>
                          <a:pt x="93" y="114"/>
                        </a:cubicBezTo>
                        <a:cubicBezTo>
                          <a:pt x="95" y="113"/>
                          <a:pt x="99" y="112"/>
                          <a:pt x="99" y="112"/>
                        </a:cubicBezTo>
                        <a:cubicBezTo>
                          <a:pt x="103" y="106"/>
                          <a:pt x="105" y="100"/>
                          <a:pt x="109" y="94"/>
                        </a:cubicBezTo>
                        <a:cubicBezTo>
                          <a:pt x="112" y="112"/>
                          <a:pt x="125" y="119"/>
                          <a:pt x="131" y="136"/>
                        </a:cubicBezTo>
                        <a:cubicBezTo>
                          <a:pt x="125" y="153"/>
                          <a:pt x="117" y="170"/>
                          <a:pt x="113" y="188"/>
                        </a:cubicBezTo>
                        <a:cubicBezTo>
                          <a:pt x="116" y="207"/>
                          <a:pt x="116" y="207"/>
                          <a:pt x="135" y="204"/>
                        </a:cubicBezTo>
                        <a:cubicBezTo>
                          <a:pt x="167" y="205"/>
                          <a:pt x="185" y="207"/>
                          <a:pt x="213" y="210"/>
                        </a:cubicBezTo>
                        <a:cubicBezTo>
                          <a:pt x="221" y="209"/>
                          <a:pt x="252" y="214"/>
                          <a:pt x="243" y="200"/>
                        </a:cubicBezTo>
                        <a:cubicBezTo>
                          <a:pt x="240" y="172"/>
                          <a:pt x="227" y="151"/>
                          <a:pt x="223" y="124"/>
                        </a:cubicBezTo>
                        <a:cubicBezTo>
                          <a:pt x="224" y="110"/>
                          <a:pt x="222" y="89"/>
                          <a:pt x="235" y="80"/>
                        </a:cubicBezTo>
                        <a:cubicBezTo>
                          <a:pt x="251" y="85"/>
                          <a:pt x="265" y="83"/>
                          <a:pt x="281" y="82"/>
                        </a:cubicBezTo>
                        <a:cubicBezTo>
                          <a:pt x="295" y="77"/>
                          <a:pt x="289" y="80"/>
                          <a:pt x="299" y="74"/>
                        </a:cubicBezTo>
                        <a:cubicBezTo>
                          <a:pt x="310" y="41"/>
                          <a:pt x="295" y="26"/>
                          <a:pt x="275" y="12"/>
                        </a:cubicBezTo>
                        <a:cubicBezTo>
                          <a:pt x="273" y="9"/>
                          <a:pt x="269" y="6"/>
                          <a:pt x="261" y="0"/>
                        </a:cubicBezTo>
                        <a:cubicBezTo>
                          <a:pt x="256" y="2"/>
                          <a:pt x="249" y="12"/>
                          <a:pt x="241" y="10"/>
                        </a:cubicBezTo>
                        <a:cubicBezTo>
                          <a:pt x="232" y="13"/>
                          <a:pt x="218" y="18"/>
                          <a:pt x="209" y="18"/>
                        </a:cubicBezTo>
                        <a:cubicBezTo>
                          <a:pt x="205" y="16"/>
                          <a:pt x="185" y="10"/>
                          <a:pt x="185" y="10"/>
                        </a:cubicBezTo>
                        <a:cubicBezTo>
                          <a:pt x="180" y="3"/>
                          <a:pt x="179" y="7"/>
                          <a:pt x="171" y="2"/>
                        </a:cubicBezTo>
                        <a:cubicBezTo>
                          <a:pt x="158" y="4"/>
                          <a:pt x="157" y="8"/>
                          <a:pt x="161" y="0"/>
                        </a:cubicBezTo>
                        <a:close/>
                      </a:path>
                    </a:pathLst>
                  </a:custGeom>
                  <a:solidFill>
                    <a:srgbClr val="5B752B"/>
                  </a:solidFill>
                  <a:ln w="12700">
                    <a:noFill/>
                    <a:round/>
                    <a:headEnd/>
                    <a:tailEnd/>
                  </a:ln>
                </p:spPr>
                <p:txBody>
                  <a:bodyPr lIns="45720" tIns="46800" rIns="45720" bIns="46800" anchor="ctr"/>
                  <a:lstStyle/>
                  <a:p>
                    <a:endParaRPr lang="en-US"/>
                  </a:p>
                </p:txBody>
              </p:sp>
              <p:sp>
                <p:nvSpPr>
                  <p:cNvPr id="673381" name="Freeform 611"/>
                  <p:cNvSpPr>
                    <a:spLocks/>
                  </p:cNvSpPr>
                  <p:nvPr/>
                </p:nvSpPr>
                <p:spPr bwMode="gray">
                  <a:xfrm>
                    <a:off x="5132" y="994"/>
                    <a:ext cx="61" cy="158"/>
                  </a:xfrm>
                  <a:custGeom>
                    <a:avLst/>
                    <a:gdLst>
                      <a:gd name="T0" fmla="*/ 46 w 61"/>
                      <a:gd name="T1" fmla="*/ 8 h 158"/>
                      <a:gd name="T2" fmla="*/ 2 w 61"/>
                      <a:gd name="T3" fmla="*/ 14 h 158"/>
                      <a:gd name="T4" fmla="*/ 8 w 61"/>
                      <a:gd name="T5" fmla="*/ 58 h 158"/>
                      <a:gd name="T6" fmla="*/ 34 w 61"/>
                      <a:gd name="T7" fmla="*/ 158 h 158"/>
                      <a:gd name="T8" fmla="*/ 52 w 61"/>
                      <a:gd name="T9" fmla="*/ 64 h 158"/>
                      <a:gd name="T10" fmla="*/ 46 w 61"/>
                      <a:gd name="T11" fmla="*/ 8 h 158"/>
                      <a:gd name="T12" fmla="*/ 0 60000 65536"/>
                      <a:gd name="T13" fmla="*/ 0 60000 65536"/>
                      <a:gd name="T14" fmla="*/ 0 60000 65536"/>
                      <a:gd name="T15" fmla="*/ 0 60000 65536"/>
                      <a:gd name="T16" fmla="*/ 0 60000 65536"/>
                      <a:gd name="T17" fmla="*/ 0 60000 65536"/>
                      <a:gd name="T18" fmla="*/ 0 w 61"/>
                      <a:gd name="T19" fmla="*/ 0 h 158"/>
                      <a:gd name="T20" fmla="*/ 61 w 61"/>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61" h="158">
                        <a:moveTo>
                          <a:pt x="46" y="8"/>
                        </a:moveTo>
                        <a:cubicBezTo>
                          <a:pt x="34" y="14"/>
                          <a:pt x="22" y="0"/>
                          <a:pt x="2" y="14"/>
                        </a:cubicBezTo>
                        <a:cubicBezTo>
                          <a:pt x="0" y="31"/>
                          <a:pt x="5" y="41"/>
                          <a:pt x="8" y="58"/>
                        </a:cubicBezTo>
                        <a:cubicBezTo>
                          <a:pt x="22" y="96"/>
                          <a:pt x="26" y="148"/>
                          <a:pt x="34" y="158"/>
                        </a:cubicBezTo>
                        <a:cubicBezTo>
                          <a:pt x="52" y="138"/>
                          <a:pt x="42" y="100"/>
                          <a:pt x="52" y="64"/>
                        </a:cubicBezTo>
                        <a:cubicBezTo>
                          <a:pt x="54" y="48"/>
                          <a:pt x="61" y="8"/>
                          <a:pt x="46" y="8"/>
                        </a:cubicBezTo>
                        <a:close/>
                      </a:path>
                    </a:pathLst>
                  </a:custGeom>
                  <a:solidFill>
                    <a:srgbClr val="F6F2AA"/>
                  </a:solidFill>
                  <a:ln w="12700">
                    <a:noFill/>
                    <a:round/>
                    <a:headEnd/>
                    <a:tailEnd/>
                  </a:ln>
                </p:spPr>
                <p:txBody>
                  <a:bodyPr lIns="45720" tIns="46800" rIns="45720" bIns="46800" anchor="ctr"/>
                  <a:lstStyle/>
                  <a:p>
                    <a:endParaRPr lang="en-US"/>
                  </a:p>
                </p:txBody>
              </p:sp>
              <p:sp>
                <p:nvSpPr>
                  <p:cNvPr id="673382" name="Freeform 612"/>
                  <p:cNvSpPr>
                    <a:spLocks/>
                  </p:cNvSpPr>
                  <p:nvPr/>
                </p:nvSpPr>
                <p:spPr bwMode="gray">
                  <a:xfrm>
                    <a:off x="5106" y="908"/>
                    <a:ext cx="111" cy="102"/>
                  </a:xfrm>
                  <a:custGeom>
                    <a:avLst/>
                    <a:gdLst>
                      <a:gd name="T0" fmla="*/ 72 w 111"/>
                      <a:gd name="T1" fmla="*/ 2 h 102"/>
                      <a:gd name="T2" fmla="*/ 56 w 111"/>
                      <a:gd name="T3" fmla="*/ 42 h 102"/>
                      <a:gd name="T4" fmla="*/ 46 w 111"/>
                      <a:gd name="T5" fmla="*/ 60 h 102"/>
                      <a:gd name="T6" fmla="*/ 16 w 111"/>
                      <a:gd name="T7" fmla="*/ 68 h 102"/>
                      <a:gd name="T8" fmla="*/ 14 w 111"/>
                      <a:gd name="T9" fmla="*/ 94 h 102"/>
                      <a:gd name="T10" fmla="*/ 32 w 111"/>
                      <a:gd name="T11" fmla="*/ 96 h 102"/>
                      <a:gd name="T12" fmla="*/ 78 w 111"/>
                      <a:gd name="T13" fmla="*/ 102 h 102"/>
                      <a:gd name="T14" fmla="*/ 106 w 111"/>
                      <a:gd name="T15" fmla="*/ 92 h 102"/>
                      <a:gd name="T16" fmla="*/ 102 w 111"/>
                      <a:gd name="T17" fmla="*/ 74 h 102"/>
                      <a:gd name="T18" fmla="*/ 84 w 111"/>
                      <a:gd name="T19" fmla="*/ 18 h 102"/>
                      <a:gd name="T20" fmla="*/ 72 w 111"/>
                      <a:gd name="T21" fmla="*/ 2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102"/>
                      <a:gd name="T35" fmla="*/ 111 w 111"/>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102">
                        <a:moveTo>
                          <a:pt x="72" y="2"/>
                        </a:moveTo>
                        <a:cubicBezTo>
                          <a:pt x="77" y="17"/>
                          <a:pt x="60" y="29"/>
                          <a:pt x="56" y="42"/>
                        </a:cubicBezTo>
                        <a:cubicBezTo>
                          <a:pt x="54" y="49"/>
                          <a:pt x="53" y="56"/>
                          <a:pt x="46" y="60"/>
                        </a:cubicBezTo>
                        <a:cubicBezTo>
                          <a:pt x="37" y="65"/>
                          <a:pt x="26" y="65"/>
                          <a:pt x="16" y="68"/>
                        </a:cubicBezTo>
                        <a:cubicBezTo>
                          <a:pt x="14" y="77"/>
                          <a:pt x="0" y="99"/>
                          <a:pt x="14" y="94"/>
                        </a:cubicBezTo>
                        <a:cubicBezTo>
                          <a:pt x="21" y="96"/>
                          <a:pt x="25" y="94"/>
                          <a:pt x="32" y="96"/>
                        </a:cubicBezTo>
                        <a:cubicBezTo>
                          <a:pt x="43" y="92"/>
                          <a:pt x="65" y="100"/>
                          <a:pt x="78" y="102"/>
                        </a:cubicBezTo>
                        <a:cubicBezTo>
                          <a:pt x="88" y="100"/>
                          <a:pt x="97" y="98"/>
                          <a:pt x="106" y="92"/>
                        </a:cubicBezTo>
                        <a:cubicBezTo>
                          <a:pt x="109" y="84"/>
                          <a:pt x="107" y="81"/>
                          <a:pt x="102" y="74"/>
                        </a:cubicBezTo>
                        <a:cubicBezTo>
                          <a:pt x="98" y="52"/>
                          <a:pt x="111" y="27"/>
                          <a:pt x="84" y="18"/>
                        </a:cubicBezTo>
                        <a:cubicBezTo>
                          <a:pt x="82" y="15"/>
                          <a:pt x="74" y="0"/>
                          <a:pt x="72" y="2"/>
                        </a:cubicBezTo>
                        <a:close/>
                      </a:path>
                    </a:pathLst>
                  </a:custGeom>
                  <a:solidFill>
                    <a:srgbClr val="A3891D"/>
                  </a:solidFill>
                  <a:ln w="12700">
                    <a:noFill/>
                    <a:round/>
                    <a:headEnd/>
                    <a:tailEnd/>
                  </a:ln>
                </p:spPr>
                <p:txBody>
                  <a:bodyPr lIns="45720" tIns="46800" rIns="45720" bIns="46800" anchor="ctr"/>
                  <a:lstStyle/>
                  <a:p>
                    <a:endParaRPr lang="en-US"/>
                  </a:p>
                </p:txBody>
              </p:sp>
              <p:sp>
                <p:nvSpPr>
                  <p:cNvPr id="673383" name="Freeform 613"/>
                  <p:cNvSpPr>
                    <a:spLocks/>
                  </p:cNvSpPr>
                  <p:nvPr/>
                </p:nvSpPr>
                <p:spPr bwMode="gray">
                  <a:xfrm>
                    <a:off x="5112" y="913"/>
                    <a:ext cx="76" cy="99"/>
                  </a:xfrm>
                  <a:custGeom>
                    <a:avLst/>
                    <a:gdLst>
                      <a:gd name="T0" fmla="*/ 66 w 76"/>
                      <a:gd name="T1" fmla="*/ 89 h 99"/>
                      <a:gd name="T2" fmla="*/ 70 w 76"/>
                      <a:gd name="T3" fmla="*/ 61 h 99"/>
                      <a:gd name="T4" fmla="*/ 70 w 76"/>
                      <a:gd name="T5" fmla="*/ 27 h 99"/>
                      <a:gd name="T6" fmla="*/ 54 w 76"/>
                      <a:gd name="T7" fmla="*/ 5 h 99"/>
                      <a:gd name="T8" fmla="*/ 14 w 76"/>
                      <a:gd name="T9" fmla="*/ 13 h 99"/>
                      <a:gd name="T10" fmla="*/ 34 w 76"/>
                      <a:gd name="T11" fmla="*/ 85 h 99"/>
                      <a:gd name="T12" fmla="*/ 66 w 76"/>
                      <a:gd name="T13" fmla="*/ 91 h 99"/>
                      <a:gd name="T14" fmla="*/ 66 w 76"/>
                      <a:gd name="T15" fmla="*/ 89 h 99"/>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99"/>
                      <a:gd name="T26" fmla="*/ 76 w 76"/>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99">
                        <a:moveTo>
                          <a:pt x="66" y="89"/>
                        </a:moveTo>
                        <a:cubicBezTo>
                          <a:pt x="63" y="79"/>
                          <a:pt x="68" y="73"/>
                          <a:pt x="70" y="61"/>
                        </a:cubicBezTo>
                        <a:cubicBezTo>
                          <a:pt x="76" y="47"/>
                          <a:pt x="73" y="39"/>
                          <a:pt x="70" y="27"/>
                        </a:cubicBezTo>
                        <a:cubicBezTo>
                          <a:pt x="68" y="20"/>
                          <a:pt x="54" y="5"/>
                          <a:pt x="54" y="5"/>
                        </a:cubicBezTo>
                        <a:cubicBezTo>
                          <a:pt x="19" y="8"/>
                          <a:pt x="34" y="0"/>
                          <a:pt x="14" y="13"/>
                        </a:cubicBezTo>
                        <a:cubicBezTo>
                          <a:pt x="0" y="34"/>
                          <a:pt x="12" y="78"/>
                          <a:pt x="34" y="85"/>
                        </a:cubicBezTo>
                        <a:cubicBezTo>
                          <a:pt x="39" y="99"/>
                          <a:pt x="54" y="92"/>
                          <a:pt x="66" y="91"/>
                        </a:cubicBezTo>
                        <a:cubicBezTo>
                          <a:pt x="71" y="84"/>
                          <a:pt x="60" y="91"/>
                          <a:pt x="66" y="89"/>
                        </a:cubicBezTo>
                        <a:close/>
                      </a:path>
                    </a:pathLst>
                  </a:custGeom>
                  <a:solidFill>
                    <a:srgbClr val="F1D4B7"/>
                  </a:solidFill>
                  <a:ln w="12700">
                    <a:noFill/>
                    <a:round/>
                    <a:headEnd/>
                    <a:tailEnd/>
                  </a:ln>
                </p:spPr>
                <p:txBody>
                  <a:bodyPr lIns="45720" tIns="46800" rIns="45720" bIns="46800" anchor="ctr"/>
                  <a:lstStyle/>
                  <a:p>
                    <a:endParaRPr lang="en-US"/>
                  </a:p>
                </p:txBody>
              </p:sp>
              <p:sp>
                <p:nvSpPr>
                  <p:cNvPr id="673384" name="Freeform 614"/>
                  <p:cNvSpPr>
                    <a:spLocks/>
                  </p:cNvSpPr>
                  <p:nvPr/>
                </p:nvSpPr>
                <p:spPr bwMode="gray">
                  <a:xfrm>
                    <a:off x="4943" y="1082"/>
                    <a:ext cx="55" cy="60"/>
                  </a:xfrm>
                  <a:custGeom>
                    <a:avLst/>
                    <a:gdLst>
                      <a:gd name="T0" fmla="*/ 9 w 55"/>
                      <a:gd name="T1" fmla="*/ 24 h 60"/>
                      <a:gd name="T2" fmla="*/ 1 w 55"/>
                      <a:gd name="T3" fmla="*/ 36 h 60"/>
                      <a:gd name="T4" fmla="*/ 1 w 55"/>
                      <a:gd name="T5" fmla="*/ 60 h 60"/>
                      <a:gd name="T6" fmla="*/ 17 w 55"/>
                      <a:gd name="T7" fmla="*/ 40 h 60"/>
                      <a:gd name="T8" fmla="*/ 43 w 55"/>
                      <a:gd name="T9" fmla="*/ 20 h 60"/>
                      <a:gd name="T10" fmla="*/ 55 w 55"/>
                      <a:gd name="T11" fmla="*/ 16 h 60"/>
                      <a:gd name="T12" fmla="*/ 53 w 55"/>
                      <a:gd name="T13" fmla="*/ 2 h 60"/>
                      <a:gd name="T14" fmla="*/ 9 w 55"/>
                      <a:gd name="T15" fmla="*/ 24 h 60"/>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60"/>
                      <a:gd name="T26" fmla="*/ 55 w 55"/>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60">
                        <a:moveTo>
                          <a:pt x="9" y="24"/>
                        </a:moveTo>
                        <a:cubicBezTo>
                          <a:pt x="6" y="28"/>
                          <a:pt x="1" y="36"/>
                          <a:pt x="1" y="36"/>
                        </a:cubicBezTo>
                        <a:cubicBezTo>
                          <a:pt x="2" y="43"/>
                          <a:pt x="0" y="43"/>
                          <a:pt x="1" y="60"/>
                        </a:cubicBezTo>
                        <a:cubicBezTo>
                          <a:pt x="10" y="57"/>
                          <a:pt x="16" y="51"/>
                          <a:pt x="17" y="40"/>
                        </a:cubicBezTo>
                        <a:cubicBezTo>
                          <a:pt x="27" y="48"/>
                          <a:pt x="35" y="24"/>
                          <a:pt x="43" y="20"/>
                        </a:cubicBezTo>
                        <a:cubicBezTo>
                          <a:pt x="46" y="18"/>
                          <a:pt x="55" y="16"/>
                          <a:pt x="55" y="16"/>
                        </a:cubicBezTo>
                        <a:cubicBezTo>
                          <a:pt x="54" y="11"/>
                          <a:pt x="55" y="6"/>
                          <a:pt x="53" y="2"/>
                        </a:cubicBezTo>
                        <a:cubicBezTo>
                          <a:pt x="33" y="0"/>
                          <a:pt x="18" y="18"/>
                          <a:pt x="9" y="24"/>
                        </a:cubicBezTo>
                        <a:close/>
                      </a:path>
                    </a:pathLst>
                  </a:custGeom>
                  <a:solidFill>
                    <a:srgbClr val="F1D4B7"/>
                  </a:solidFill>
                  <a:ln w="12700">
                    <a:noFill/>
                    <a:round/>
                    <a:headEnd/>
                    <a:tailEnd/>
                  </a:ln>
                </p:spPr>
                <p:txBody>
                  <a:bodyPr lIns="45720" tIns="46800" rIns="45720" bIns="46800" anchor="ctr"/>
                  <a:lstStyle/>
                  <a:p>
                    <a:endParaRPr lang="en-US"/>
                  </a:p>
                </p:txBody>
              </p:sp>
              <p:sp>
                <p:nvSpPr>
                  <p:cNvPr id="673385" name="Freeform 615"/>
                  <p:cNvSpPr>
                    <a:spLocks/>
                  </p:cNvSpPr>
                  <p:nvPr/>
                </p:nvSpPr>
                <p:spPr bwMode="gray">
                  <a:xfrm>
                    <a:off x="4801" y="1176"/>
                    <a:ext cx="589" cy="118"/>
                  </a:xfrm>
                  <a:custGeom>
                    <a:avLst/>
                    <a:gdLst>
                      <a:gd name="T0" fmla="*/ 1 w 589"/>
                      <a:gd name="T1" fmla="*/ 108 h 118"/>
                      <a:gd name="T2" fmla="*/ 7 w 589"/>
                      <a:gd name="T3" fmla="*/ 114 h 118"/>
                      <a:gd name="T4" fmla="*/ 579 w 589"/>
                      <a:gd name="T5" fmla="*/ 114 h 118"/>
                      <a:gd name="T6" fmla="*/ 589 w 589"/>
                      <a:gd name="T7" fmla="*/ 108 h 118"/>
                      <a:gd name="T8" fmla="*/ 521 w 589"/>
                      <a:gd name="T9" fmla="*/ 2 h 118"/>
                      <a:gd name="T10" fmla="*/ 83 w 589"/>
                      <a:gd name="T11" fmla="*/ 0 h 118"/>
                      <a:gd name="T12" fmla="*/ 73 w 589"/>
                      <a:gd name="T13" fmla="*/ 8 h 118"/>
                      <a:gd name="T14" fmla="*/ 1 w 589"/>
                      <a:gd name="T15" fmla="*/ 108 h 118"/>
                      <a:gd name="T16" fmla="*/ 0 60000 65536"/>
                      <a:gd name="T17" fmla="*/ 0 60000 65536"/>
                      <a:gd name="T18" fmla="*/ 0 60000 65536"/>
                      <a:gd name="T19" fmla="*/ 0 60000 65536"/>
                      <a:gd name="T20" fmla="*/ 0 60000 65536"/>
                      <a:gd name="T21" fmla="*/ 0 60000 65536"/>
                      <a:gd name="T22" fmla="*/ 0 60000 65536"/>
                      <a:gd name="T23" fmla="*/ 0 60000 65536"/>
                      <a:gd name="T24" fmla="*/ 0 w 589"/>
                      <a:gd name="T25" fmla="*/ 0 h 118"/>
                      <a:gd name="T26" fmla="*/ 589 w 589"/>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9" h="118">
                        <a:moveTo>
                          <a:pt x="1" y="108"/>
                        </a:moveTo>
                        <a:cubicBezTo>
                          <a:pt x="6" y="113"/>
                          <a:pt x="0" y="118"/>
                          <a:pt x="7" y="114"/>
                        </a:cubicBezTo>
                        <a:lnTo>
                          <a:pt x="579" y="114"/>
                        </a:lnTo>
                        <a:lnTo>
                          <a:pt x="589" y="108"/>
                        </a:lnTo>
                        <a:lnTo>
                          <a:pt x="521" y="2"/>
                        </a:lnTo>
                        <a:lnTo>
                          <a:pt x="83" y="0"/>
                        </a:lnTo>
                        <a:lnTo>
                          <a:pt x="73" y="8"/>
                        </a:lnTo>
                        <a:lnTo>
                          <a:pt x="1" y="108"/>
                        </a:lnTo>
                        <a:close/>
                      </a:path>
                    </a:pathLst>
                  </a:custGeom>
                  <a:solidFill>
                    <a:schemeClr val="folHlink"/>
                  </a:solidFill>
                  <a:ln w="12700">
                    <a:noFill/>
                    <a:round/>
                    <a:headEnd/>
                    <a:tailEnd/>
                  </a:ln>
                </p:spPr>
                <p:txBody>
                  <a:bodyPr lIns="45720" tIns="46800" rIns="45720" bIns="46800" anchor="ctr"/>
                  <a:lstStyle/>
                  <a:p>
                    <a:endParaRPr lang="en-US"/>
                  </a:p>
                </p:txBody>
              </p:sp>
              <p:sp>
                <p:nvSpPr>
                  <p:cNvPr id="673386" name="Freeform 616"/>
                  <p:cNvSpPr>
                    <a:spLocks/>
                  </p:cNvSpPr>
                  <p:nvPr/>
                </p:nvSpPr>
                <p:spPr bwMode="gray">
                  <a:xfrm>
                    <a:off x="5144" y="1143"/>
                    <a:ext cx="175" cy="125"/>
                  </a:xfrm>
                  <a:custGeom>
                    <a:avLst/>
                    <a:gdLst>
                      <a:gd name="T0" fmla="*/ 164 w 175"/>
                      <a:gd name="T1" fmla="*/ 1 h 125"/>
                      <a:gd name="T2" fmla="*/ 56 w 175"/>
                      <a:gd name="T3" fmla="*/ 3 h 125"/>
                      <a:gd name="T4" fmla="*/ 42 w 175"/>
                      <a:gd name="T5" fmla="*/ 13 h 125"/>
                      <a:gd name="T6" fmla="*/ 38 w 175"/>
                      <a:gd name="T7" fmla="*/ 67 h 125"/>
                      <a:gd name="T8" fmla="*/ 4 w 175"/>
                      <a:gd name="T9" fmla="*/ 69 h 125"/>
                      <a:gd name="T10" fmla="*/ 4 w 175"/>
                      <a:gd name="T11" fmla="*/ 81 h 125"/>
                      <a:gd name="T12" fmla="*/ 32 w 175"/>
                      <a:gd name="T13" fmla="*/ 123 h 125"/>
                      <a:gd name="T14" fmla="*/ 40 w 175"/>
                      <a:gd name="T15" fmla="*/ 121 h 125"/>
                      <a:gd name="T16" fmla="*/ 160 w 175"/>
                      <a:gd name="T17" fmla="*/ 117 h 125"/>
                      <a:gd name="T18" fmla="*/ 166 w 175"/>
                      <a:gd name="T19" fmla="*/ 105 h 125"/>
                      <a:gd name="T20" fmla="*/ 174 w 175"/>
                      <a:gd name="T21" fmla="*/ 3 h 125"/>
                      <a:gd name="T22" fmla="*/ 164 w 175"/>
                      <a:gd name="T23" fmla="*/ 1 h 1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5"/>
                      <a:gd name="T37" fmla="*/ 0 h 125"/>
                      <a:gd name="T38" fmla="*/ 175 w 175"/>
                      <a:gd name="T39" fmla="*/ 125 h 1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5" h="125">
                        <a:moveTo>
                          <a:pt x="164" y="1"/>
                        </a:moveTo>
                        <a:cubicBezTo>
                          <a:pt x="123" y="2"/>
                          <a:pt x="97" y="0"/>
                          <a:pt x="56" y="3"/>
                        </a:cubicBezTo>
                        <a:cubicBezTo>
                          <a:pt x="54" y="3"/>
                          <a:pt x="45" y="2"/>
                          <a:pt x="42" y="13"/>
                        </a:cubicBezTo>
                        <a:lnTo>
                          <a:pt x="38" y="67"/>
                        </a:lnTo>
                        <a:cubicBezTo>
                          <a:pt x="27" y="68"/>
                          <a:pt x="15" y="67"/>
                          <a:pt x="4" y="69"/>
                        </a:cubicBezTo>
                        <a:cubicBezTo>
                          <a:pt x="0" y="70"/>
                          <a:pt x="4" y="81"/>
                          <a:pt x="4" y="81"/>
                        </a:cubicBezTo>
                        <a:cubicBezTo>
                          <a:pt x="13" y="95"/>
                          <a:pt x="21" y="110"/>
                          <a:pt x="32" y="123"/>
                        </a:cubicBezTo>
                        <a:cubicBezTo>
                          <a:pt x="34" y="125"/>
                          <a:pt x="40" y="121"/>
                          <a:pt x="40" y="121"/>
                        </a:cubicBezTo>
                        <a:cubicBezTo>
                          <a:pt x="80" y="120"/>
                          <a:pt x="120" y="119"/>
                          <a:pt x="160" y="117"/>
                        </a:cubicBezTo>
                        <a:cubicBezTo>
                          <a:pt x="169" y="117"/>
                          <a:pt x="166" y="105"/>
                          <a:pt x="166" y="105"/>
                        </a:cubicBezTo>
                        <a:cubicBezTo>
                          <a:pt x="168" y="86"/>
                          <a:pt x="175" y="19"/>
                          <a:pt x="174" y="3"/>
                        </a:cubicBezTo>
                        <a:lnTo>
                          <a:pt x="164" y="1"/>
                        </a:lnTo>
                        <a:close/>
                      </a:path>
                    </a:pathLst>
                  </a:custGeom>
                  <a:solidFill>
                    <a:schemeClr val="bg2"/>
                  </a:solidFill>
                  <a:ln w="12700">
                    <a:noFill/>
                    <a:round/>
                    <a:headEnd/>
                    <a:tailEnd/>
                  </a:ln>
                </p:spPr>
                <p:txBody>
                  <a:bodyPr lIns="45720" tIns="46800" rIns="45720" bIns="46800" anchor="ctr"/>
                  <a:lstStyle/>
                  <a:p>
                    <a:endParaRPr lang="en-US"/>
                  </a:p>
                </p:txBody>
              </p:sp>
              <p:sp>
                <p:nvSpPr>
                  <p:cNvPr id="673387" name="Freeform 617"/>
                  <p:cNvSpPr>
                    <a:spLocks/>
                  </p:cNvSpPr>
                  <p:nvPr/>
                </p:nvSpPr>
                <p:spPr bwMode="gray">
                  <a:xfrm>
                    <a:off x="5026" y="1212"/>
                    <a:ext cx="106" cy="54"/>
                  </a:xfrm>
                  <a:custGeom>
                    <a:avLst/>
                    <a:gdLst>
                      <a:gd name="T0" fmla="*/ 0 w 106"/>
                      <a:gd name="T1" fmla="*/ 54 h 54"/>
                      <a:gd name="T2" fmla="*/ 80 w 106"/>
                      <a:gd name="T3" fmla="*/ 54 h 54"/>
                      <a:gd name="T4" fmla="*/ 106 w 106"/>
                      <a:gd name="T5" fmla="*/ 0 h 54"/>
                      <a:gd name="T6" fmla="*/ 44 w 106"/>
                      <a:gd name="T7" fmla="*/ 0 h 54"/>
                      <a:gd name="T8" fmla="*/ 0 w 106"/>
                      <a:gd name="T9" fmla="*/ 54 h 54"/>
                      <a:gd name="T10" fmla="*/ 0 60000 65536"/>
                      <a:gd name="T11" fmla="*/ 0 60000 65536"/>
                      <a:gd name="T12" fmla="*/ 0 60000 65536"/>
                      <a:gd name="T13" fmla="*/ 0 60000 65536"/>
                      <a:gd name="T14" fmla="*/ 0 60000 65536"/>
                      <a:gd name="T15" fmla="*/ 0 w 106"/>
                      <a:gd name="T16" fmla="*/ 0 h 54"/>
                      <a:gd name="T17" fmla="*/ 106 w 106"/>
                      <a:gd name="T18" fmla="*/ 54 h 54"/>
                    </a:gdLst>
                    <a:ahLst/>
                    <a:cxnLst>
                      <a:cxn ang="T10">
                        <a:pos x="T0" y="T1"/>
                      </a:cxn>
                      <a:cxn ang="T11">
                        <a:pos x="T2" y="T3"/>
                      </a:cxn>
                      <a:cxn ang="T12">
                        <a:pos x="T4" y="T5"/>
                      </a:cxn>
                      <a:cxn ang="T13">
                        <a:pos x="T6" y="T7"/>
                      </a:cxn>
                      <a:cxn ang="T14">
                        <a:pos x="T8" y="T9"/>
                      </a:cxn>
                    </a:cxnLst>
                    <a:rect l="T15" t="T16" r="T17" b="T18"/>
                    <a:pathLst>
                      <a:path w="106" h="54">
                        <a:moveTo>
                          <a:pt x="0" y="54"/>
                        </a:moveTo>
                        <a:lnTo>
                          <a:pt x="80" y="54"/>
                        </a:lnTo>
                        <a:lnTo>
                          <a:pt x="106" y="0"/>
                        </a:lnTo>
                        <a:lnTo>
                          <a:pt x="44" y="0"/>
                        </a:lnTo>
                        <a:lnTo>
                          <a:pt x="0" y="54"/>
                        </a:lnTo>
                        <a:close/>
                      </a:path>
                    </a:pathLst>
                  </a:custGeom>
                  <a:solidFill>
                    <a:srgbClr val="E0E0E0"/>
                  </a:solidFill>
                  <a:ln w="12700">
                    <a:noFill/>
                    <a:round/>
                    <a:headEnd/>
                    <a:tailEnd/>
                  </a:ln>
                </p:spPr>
                <p:txBody>
                  <a:bodyPr lIns="45720" tIns="46800" rIns="45720" bIns="46800" anchor="ctr"/>
                  <a:lstStyle/>
                  <a:p>
                    <a:endParaRPr lang="en-US"/>
                  </a:p>
                </p:txBody>
              </p:sp>
              <p:sp>
                <p:nvSpPr>
                  <p:cNvPr id="673388" name="Freeform 618"/>
                  <p:cNvSpPr>
                    <a:spLocks/>
                  </p:cNvSpPr>
                  <p:nvPr/>
                </p:nvSpPr>
                <p:spPr bwMode="gray">
                  <a:xfrm>
                    <a:off x="5008" y="1196"/>
                    <a:ext cx="106" cy="54"/>
                  </a:xfrm>
                  <a:custGeom>
                    <a:avLst/>
                    <a:gdLst>
                      <a:gd name="T0" fmla="*/ 0 w 106"/>
                      <a:gd name="T1" fmla="*/ 54 h 54"/>
                      <a:gd name="T2" fmla="*/ 80 w 106"/>
                      <a:gd name="T3" fmla="*/ 54 h 54"/>
                      <a:gd name="T4" fmla="*/ 106 w 106"/>
                      <a:gd name="T5" fmla="*/ 0 h 54"/>
                      <a:gd name="T6" fmla="*/ 44 w 106"/>
                      <a:gd name="T7" fmla="*/ 0 h 54"/>
                      <a:gd name="T8" fmla="*/ 0 w 106"/>
                      <a:gd name="T9" fmla="*/ 54 h 54"/>
                      <a:gd name="T10" fmla="*/ 0 60000 65536"/>
                      <a:gd name="T11" fmla="*/ 0 60000 65536"/>
                      <a:gd name="T12" fmla="*/ 0 60000 65536"/>
                      <a:gd name="T13" fmla="*/ 0 60000 65536"/>
                      <a:gd name="T14" fmla="*/ 0 60000 65536"/>
                      <a:gd name="T15" fmla="*/ 0 w 106"/>
                      <a:gd name="T16" fmla="*/ 0 h 54"/>
                      <a:gd name="T17" fmla="*/ 106 w 106"/>
                      <a:gd name="T18" fmla="*/ 54 h 54"/>
                    </a:gdLst>
                    <a:ahLst/>
                    <a:cxnLst>
                      <a:cxn ang="T10">
                        <a:pos x="T0" y="T1"/>
                      </a:cxn>
                      <a:cxn ang="T11">
                        <a:pos x="T2" y="T3"/>
                      </a:cxn>
                      <a:cxn ang="T12">
                        <a:pos x="T4" y="T5"/>
                      </a:cxn>
                      <a:cxn ang="T13">
                        <a:pos x="T6" y="T7"/>
                      </a:cxn>
                      <a:cxn ang="T14">
                        <a:pos x="T8" y="T9"/>
                      </a:cxn>
                    </a:cxnLst>
                    <a:rect l="T15" t="T16" r="T17" b="T18"/>
                    <a:pathLst>
                      <a:path w="106" h="54">
                        <a:moveTo>
                          <a:pt x="0" y="54"/>
                        </a:moveTo>
                        <a:lnTo>
                          <a:pt x="80" y="54"/>
                        </a:lnTo>
                        <a:lnTo>
                          <a:pt x="106" y="0"/>
                        </a:lnTo>
                        <a:lnTo>
                          <a:pt x="44" y="0"/>
                        </a:lnTo>
                        <a:lnTo>
                          <a:pt x="0" y="54"/>
                        </a:lnTo>
                        <a:close/>
                      </a:path>
                    </a:pathLst>
                  </a:custGeom>
                  <a:solidFill>
                    <a:schemeClr val="bg1"/>
                  </a:solidFill>
                  <a:ln w="12700">
                    <a:noFill/>
                    <a:round/>
                    <a:headEnd/>
                    <a:tailEnd/>
                  </a:ln>
                </p:spPr>
                <p:txBody>
                  <a:bodyPr lIns="45720" tIns="46800" rIns="45720" bIns="46800" anchor="ctr"/>
                  <a:lstStyle/>
                  <a:p>
                    <a:endParaRPr lang="en-US"/>
                  </a:p>
                </p:txBody>
              </p:sp>
              <p:sp>
                <p:nvSpPr>
                  <p:cNvPr id="673389" name="Freeform 619"/>
                  <p:cNvSpPr>
                    <a:spLocks/>
                  </p:cNvSpPr>
                  <p:nvPr/>
                </p:nvSpPr>
                <p:spPr bwMode="gray">
                  <a:xfrm>
                    <a:off x="4882" y="1226"/>
                    <a:ext cx="106" cy="42"/>
                  </a:xfrm>
                  <a:custGeom>
                    <a:avLst/>
                    <a:gdLst>
                      <a:gd name="T0" fmla="*/ 0 w 106"/>
                      <a:gd name="T1" fmla="*/ 42 h 42"/>
                      <a:gd name="T2" fmla="*/ 100 w 106"/>
                      <a:gd name="T3" fmla="*/ 40 h 42"/>
                      <a:gd name="T4" fmla="*/ 106 w 106"/>
                      <a:gd name="T5" fmla="*/ 6 h 42"/>
                      <a:gd name="T6" fmla="*/ 8 w 106"/>
                      <a:gd name="T7" fmla="*/ 6 h 42"/>
                      <a:gd name="T8" fmla="*/ 0 w 106"/>
                      <a:gd name="T9" fmla="*/ 42 h 42"/>
                      <a:gd name="T10" fmla="*/ 0 60000 65536"/>
                      <a:gd name="T11" fmla="*/ 0 60000 65536"/>
                      <a:gd name="T12" fmla="*/ 0 60000 65536"/>
                      <a:gd name="T13" fmla="*/ 0 60000 65536"/>
                      <a:gd name="T14" fmla="*/ 0 60000 65536"/>
                      <a:gd name="T15" fmla="*/ 0 w 106"/>
                      <a:gd name="T16" fmla="*/ 0 h 42"/>
                      <a:gd name="T17" fmla="*/ 106 w 106"/>
                      <a:gd name="T18" fmla="*/ 42 h 42"/>
                    </a:gdLst>
                    <a:ahLst/>
                    <a:cxnLst>
                      <a:cxn ang="T10">
                        <a:pos x="T0" y="T1"/>
                      </a:cxn>
                      <a:cxn ang="T11">
                        <a:pos x="T2" y="T3"/>
                      </a:cxn>
                      <a:cxn ang="T12">
                        <a:pos x="T4" y="T5"/>
                      </a:cxn>
                      <a:cxn ang="T13">
                        <a:pos x="T6" y="T7"/>
                      </a:cxn>
                      <a:cxn ang="T14">
                        <a:pos x="T8" y="T9"/>
                      </a:cxn>
                    </a:cxnLst>
                    <a:rect l="T15" t="T16" r="T17" b="T18"/>
                    <a:pathLst>
                      <a:path w="106" h="42">
                        <a:moveTo>
                          <a:pt x="0" y="42"/>
                        </a:moveTo>
                        <a:lnTo>
                          <a:pt x="100" y="40"/>
                        </a:lnTo>
                        <a:lnTo>
                          <a:pt x="106" y="6"/>
                        </a:lnTo>
                        <a:cubicBezTo>
                          <a:pt x="73" y="6"/>
                          <a:pt x="26" y="0"/>
                          <a:pt x="8" y="6"/>
                        </a:cubicBezTo>
                        <a:lnTo>
                          <a:pt x="0" y="42"/>
                        </a:lnTo>
                        <a:close/>
                      </a:path>
                    </a:pathLst>
                  </a:custGeom>
                  <a:solidFill>
                    <a:srgbClr val="C0B172"/>
                  </a:solidFill>
                  <a:ln w="12700">
                    <a:noFill/>
                    <a:round/>
                    <a:headEnd/>
                    <a:tailEnd/>
                  </a:ln>
                </p:spPr>
                <p:txBody>
                  <a:bodyPr lIns="45720" tIns="46800" rIns="45720" bIns="46800" anchor="ctr"/>
                  <a:lstStyle/>
                  <a:p>
                    <a:endParaRPr lang="en-US"/>
                  </a:p>
                </p:txBody>
              </p:sp>
              <p:sp>
                <p:nvSpPr>
                  <p:cNvPr id="673390" name="Freeform 620"/>
                  <p:cNvSpPr>
                    <a:spLocks/>
                  </p:cNvSpPr>
                  <p:nvPr/>
                </p:nvSpPr>
                <p:spPr bwMode="gray">
                  <a:xfrm>
                    <a:off x="5156" y="1216"/>
                    <a:ext cx="22" cy="34"/>
                  </a:xfrm>
                  <a:custGeom>
                    <a:avLst/>
                    <a:gdLst>
                      <a:gd name="T0" fmla="*/ 0 w 22"/>
                      <a:gd name="T1" fmla="*/ 0 h 34"/>
                      <a:gd name="T2" fmla="*/ 20 w 22"/>
                      <a:gd name="T3" fmla="*/ 34 h 34"/>
                      <a:gd name="T4" fmla="*/ 22 w 22"/>
                      <a:gd name="T5" fmla="*/ 2 h 34"/>
                      <a:gd name="T6" fmla="*/ 0 w 22"/>
                      <a:gd name="T7" fmla="*/ 0 h 34"/>
                      <a:gd name="T8" fmla="*/ 0 60000 65536"/>
                      <a:gd name="T9" fmla="*/ 0 60000 65536"/>
                      <a:gd name="T10" fmla="*/ 0 60000 65536"/>
                      <a:gd name="T11" fmla="*/ 0 60000 65536"/>
                      <a:gd name="T12" fmla="*/ 0 w 22"/>
                      <a:gd name="T13" fmla="*/ 0 h 34"/>
                      <a:gd name="T14" fmla="*/ 22 w 22"/>
                      <a:gd name="T15" fmla="*/ 34 h 34"/>
                    </a:gdLst>
                    <a:ahLst/>
                    <a:cxnLst>
                      <a:cxn ang="T8">
                        <a:pos x="T0" y="T1"/>
                      </a:cxn>
                      <a:cxn ang="T9">
                        <a:pos x="T2" y="T3"/>
                      </a:cxn>
                      <a:cxn ang="T10">
                        <a:pos x="T4" y="T5"/>
                      </a:cxn>
                      <a:cxn ang="T11">
                        <a:pos x="T6" y="T7"/>
                      </a:cxn>
                    </a:cxnLst>
                    <a:rect l="T12" t="T13" r="T14" b="T15"/>
                    <a:pathLst>
                      <a:path w="22" h="34">
                        <a:moveTo>
                          <a:pt x="0" y="0"/>
                        </a:moveTo>
                        <a:lnTo>
                          <a:pt x="20" y="34"/>
                        </a:lnTo>
                        <a:lnTo>
                          <a:pt x="22" y="2"/>
                        </a:lnTo>
                        <a:lnTo>
                          <a:pt x="0" y="0"/>
                        </a:lnTo>
                        <a:close/>
                      </a:path>
                    </a:pathLst>
                  </a:custGeom>
                  <a:solidFill>
                    <a:schemeClr val="folHlink"/>
                  </a:solidFill>
                  <a:ln w="12700">
                    <a:noFill/>
                    <a:round/>
                    <a:headEnd/>
                    <a:tailEnd/>
                  </a:ln>
                </p:spPr>
                <p:txBody>
                  <a:bodyPr lIns="45720" tIns="46800" rIns="45720" bIns="46800" anchor="ctr"/>
                  <a:lstStyle/>
                  <a:p>
                    <a:endParaRPr lang="en-US"/>
                  </a:p>
                </p:txBody>
              </p:sp>
              <p:sp>
                <p:nvSpPr>
                  <p:cNvPr id="673391" name="Freeform 621"/>
                  <p:cNvSpPr>
                    <a:spLocks/>
                  </p:cNvSpPr>
                  <p:nvPr/>
                </p:nvSpPr>
                <p:spPr bwMode="gray">
                  <a:xfrm>
                    <a:off x="5176" y="1144"/>
                    <a:ext cx="126" cy="106"/>
                  </a:xfrm>
                  <a:custGeom>
                    <a:avLst/>
                    <a:gdLst>
                      <a:gd name="T0" fmla="*/ 126 w 126"/>
                      <a:gd name="T1" fmla="*/ 2 h 106"/>
                      <a:gd name="T2" fmla="*/ 10 w 126"/>
                      <a:gd name="T3" fmla="*/ 12 h 106"/>
                      <a:gd name="T4" fmla="*/ 6 w 126"/>
                      <a:gd name="T5" fmla="*/ 106 h 106"/>
                      <a:gd name="T6" fmla="*/ 22 w 126"/>
                      <a:gd name="T7" fmla="*/ 8 h 106"/>
                      <a:gd name="T8" fmla="*/ 126 w 126"/>
                      <a:gd name="T9" fmla="*/ 6 h 106"/>
                      <a:gd name="T10" fmla="*/ 126 w 126"/>
                      <a:gd name="T11" fmla="*/ 2 h 106"/>
                      <a:gd name="T12" fmla="*/ 0 60000 65536"/>
                      <a:gd name="T13" fmla="*/ 0 60000 65536"/>
                      <a:gd name="T14" fmla="*/ 0 60000 65536"/>
                      <a:gd name="T15" fmla="*/ 0 60000 65536"/>
                      <a:gd name="T16" fmla="*/ 0 60000 65536"/>
                      <a:gd name="T17" fmla="*/ 0 60000 65536"/>
                      <a:gd name="T18" fmla="*/ 0 w 126"/>
                      <a:gd name="T19" fmla="*/ 0 h 106"/>
                      <a:gd name="T20" fmla="*/ 126 w 126"/>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126" h="106">
                        <a:moveTo>
                          <a:pt x="126" y="2"/>
                        </a:moveTo>
                        <a:cubicBezTo>
                          <a:pt x="105" y="2"/>
                          <a:pt x="22" y="0"/>
                          <a:pt x="10" y="12"/>
                        </a:cubicBezTo>
                        <a:cubicBezTo>
                          <a:pt x="0" y="28"/>
                          <a:pt x="2" y="98"/>
                          <a:pt x="6" y="106"/>
                        </a:cubicBezTo>
                        <a:cubicBezTo>
                          <a:pt x="10" y="90"/>
                          <a:pt x="1" y="25"/>
                          <a:pt x="22" y="8"/>
                        </a:cubicBezTo>
                        <a:lnTo>
                          <a:pt x="126" y="6"/>
                        </a:lnTo>
                        <a:lnTo>
                          <a:pt x="126" y="2"/>
                        </a:lnTo>
                        <a:close/>
                      </a:path>
                    </a:pathLst>
                  </a:custGeom>
                  <a:solidFill>
                    <a:srgbClr val="E0E0E0"/>
                  </a:solidFill>
                  <a:ln w="12700">
                    <a:noFill/>
                    <a:round/>
                    <a:headEnd/>
                    <a:tailEnd/>
                  </a:ln>
                </p:spPr>
                <p:txBody>
                  <a:bodyPr lIns="45720" tIns="46800" rIns="45720" bIns="46800" anchor="ctr"/>
                  <a:lstStyle/>
                  <a:p>
                    <a:endParaRPr lang="en-US"/>
                  </a:p>
                </p:txBody>
              </p:sp>
              <p:sp>
                <p:nvSpPr>
                  <p:cNvPr id="673392" name="Freeform 622"/>
                  <p:cNvSpPr>
                    <a:spLocks/>
                  </p:cNvSpPr>
                  <p:nvPr/>
                </p:nvSpPr>
                <p:spPr bwMode="gray">
                  <a:xfrm>
                    <a:off x="5226" y="1189"/>
                    <a:ext cx="39" cy="29"/>
                  </a:xfrm>
                  <a:custGeom>
                    <a:avLst/>
                    <a:gdLst>
                      <a:gd name="T0" fmla="*/ 32 w 39"/>
                      <a:gd name="T1" fmla="*/ 15 h 29"/>
                      <a:gd name="T2" fmla="*/ 12 w 39"/>
                      <a:gd name="T3" fmla="*/ 5 h 29"/>
                      <a:gd name="T4" fmla="*/ 16 w 39"/>
                      <a:gd name="T5" fmla="*/ 19 h 29"/>
                      <a:gd name="T6" fmla="*/ 30 w 39"/>
                      <a:gd name="T7" fmla="*/ 13 h 29"/>
                      <a:gd name="T8" fmla="*/ 16 w 39"/>
                      <a:gd name="T9" fmla="*/ 25 h 29"/>
                      <a:gd name="T10" fmla="*/ 22 w 39"/>
                      <a:gd name="T11" fmla="*/ 29 h 29"/>
                      <a:gd name="T12" fmla="*/ 32 w 39"/>
                      <a:gd name="T13" fmla="*/ 27 h 29"/>
                      <a:gd name="T14" fmla="*/ 32 w 39"/>
                      <a:gd name="T15" fmla="*/ 15 h 2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29"/>
                      <a:gd name="T26" fmla="*/ 39 w 39"/>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29">
                        <a:moveTo>
                          <a:pt x="32" y="15"/>
                        </a:moveTo>
                        <a:cubicBezTo>
                          <a:pt x="29" y="0"/>
                          <a:pt x="26" y="3"/>
                          <a:pt x="12" y="5"/>
                        </a:cubicBezTo>
                        <a:cubicBezTo>
                          <a:pt x="7" y="13"/>
                          <a:pt x="7" y="16"/>
                          <a:pt x="16" y="19"/>
                        </a:cubicBezTo>
                        <a:cubicBezTo>
                          <a:pt x="19" y="10"/>
                          <a:pt x="22" y="10"/>
                          <a:pt x="30" y="13"/>
                        </a:cubicBezTo>
                        <a:cubicBezTo>
                          <a:pt x="27" y="21"/>
                          <a:pt x="24" y="22"/>
                          <a:pt x="16" y="25"/>
                        </a:cubicBezTo>
                        <a:cubicBezTo>
                          <a:pt x="0" y="20"/>
                          <a:pt x="19" y="28"/>
                          <a:pt x="22" y="29"/>
                        </a:cubicBezTo>
                        <a:cubicBezTo>
                          <a:pt x="25" y="28"/>
                          <a:pt x="29" y="29"/>
                          <a:pt x="32" y="27"/>
                        </a:cubicBezTo>
                        <a:cubicBezTo>
                          <a:pt x="36" y="25"/>
                          <a:pt x="39" y="15"/>
                          <a:pt x="32" y="15"/>
                        </a:cubicBezTo>
                        <a:close/>
                      </a:path>
                    </a:pathLst>
                  </a:custGeom>
                  <a:solidFill>
                    <a:schemeClr val="folHlink"/>
                  </a:solidFill>
                  <a:ln w="12700">
                    <a:noFill/>
                    <a:round/>
                    <a:headEnd/>
                    <a:tailEnd/>
                  </a:ln>
                </p:spPr>
                <p:txBody>
                  <a:bodyPr lIns="45720" tIns="46800" rIns="45720" bIns="46800" anchor="ctr"/>
                  <a:lstStyle/>
                  <a:p>
                    <a:endParaRPr lang="en-US"/>
                  </a:p>
                </p:txBody>
              </p:sp>
              <p:sp>
                <p:nvSpPr>
                  <p:cNvPr id="673393" name="Freeform 623"/>
                  <p:cNvSpPr>
                    <a:spLocks/>
                  </p:cNvSpPr>
                  <p:nvPr/>
                </p:nvSpPr>
                <p:spPr bwMode="gray">
                  <a:xfrm>
                    <a:off x="5142" y="976"/>
                    <a:ext cx="48" cy="58"/>
                  </a:xfrm>
                  <a:custGeom>
                    <a:avLst/>
                    <a:gdLst>
                      <a:gd name="T0" fmla="*/ 36 w 48"/>
                      <a:gd name="T1" fmla="*/ 0 h 58"/>
                      <a:gd name="T2" fmla="*/ 26 w 48"/>
                      <a:gd name="T3" fmla="*/ 22 h 58"/>
                      <a:gd name="T4" fmla="*/ 14 w 48"/>
                      <a:gd name="T5" fmla="*/ 26 h 58"/>
                      <a:gd name="T6" fmla="*/ 2 w 48"/>
                      <a:gd name="T7" fmla="*/ 20 h 58"/>
                      <a:gd name="T8" fmla="*/ 0 w 48"/>
                      <a:gd name="T9" fmla="*/ 38 h 58"/>
                      <a:gd name="T10" fmla="*/ 36 w 48"/>
                      <a:gd name="T11" fmla="*/ 20 h 58"/>
                      <a:gd name="T12" fmla="*/ 36 w 48"/>
                      <a:gd name="T13" fmla="*/ 0 h 58"/>
                      <a:gd name="T14" fmla="*/ 0 60000 65536"/>
                      <a:gd name="T15" fmla="*/ 0 60000 65536"/>
                      <a:gd name="T16" fmla="*/ 0 60000 65536"/>
                      <a:gd name="T17" fmla="*/ 0 60000 65536"/>
                      <a:gd name="T18" fmla="*/ 0 60000 65536"/>
                      <a:gd name="T19" fmla="*/ 0 60000 65536"/>
                      <a:gd name="T20" fmla="*/ 0 60000 65536"/>
                      <a:gd name="T21" fmla="*/ 0 w 48"/>
                      <a:gd name="T22" fmla="*/ 0 h 58"/>
                      <a:gd name="T23" fmla="*/ 48 w 48"/>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58">
                        <a:moveTo>
                          <a:pt x="36" y="0"/>
                        </a:moveTo>
                        <a:cubicBezTo>
                          <a:pt x="39" y="9"/>
                          <a:pt x="32" y="7"/>
                          <a:pt x="26" y="22"/>
                        </a:cubicBezTo>
                        <a:cubicBezTo>
                          <a:pt x="22" y="24"/>
                          <a:pt x="14" y="26"/>
                          <a:pt x="14" y="26"/>
                        </a:cubicBezTo>
                        <a:cubicBezTo>
                          <a:pt x="10" y="25"/>
                          <a:pt x="8" y="28"/>
                          <a:pt x="2" y="20"/>
                        </a:cubicBezTo>
                        <a:cubicBezTo>
                          <a:pt x="0" y="21"/>
                          <a:pt x="4" y="28"/>
                          <a:pt x="0" y="38"/>
                        </a:cubicBezTo>
                        <a:cubicBezTo>
                          <a:pt x="20" y="58"/>
                          <a:pt x="48" y="39"/>
                          <a:pt x="36" y="20"/>
                        </a:cubicBezTo>
                        <a:cubicBezTo>
                          <a:pt x="33" y="13"/>
                          <a:pt x="42" y="6"/>
                          <a:pt x="36" y="0"/>
                        </a:cubicBezTo>
                        <a:close/>
                      </a:path>
                    </a:pathLst>
                  </a:custGeom>
                  <a:solidFill>
                    <a:srgbClr val="E2BA96"/>
                  </a:solidFill>
                  <a:ln w="12700">
                    <a:noFill/>
                    <a:round/>
                    <a:headEnd/>
                    <a:tailEnd/>
                  </a:ln>
                </p:spPr>
                <p:txBody>
                  <a:bodyPr lIns="45720" tIns="46800" rIns="45720" bIns="46800" anchor="ctr"/>
                  <a:lstStyle/>
                  <a:p>
                    <a:endParaRPr lang="en-US"/>
                  </a:p>
                </p:txBody>
              </p:sp>
              <p:sp>
                <p:nvSpPr>
                  <p:cNvPr id="673394" name="Freeform 624"/>
                  <p:cNvSpPr>
                    <a:spLocks/>
                  </p:cNvSpPr>
                  <p:nvPr/>
                </p:nvSpPr>
                <p:spPr bwMode="gray">
                  <a:xfrm>
                    <a:off x="5124" y="946"/>
                    <a:ext cx="26" cy="20"/>
                  </a:xfrm>
                  <a:custGeom>
                    <a:avLst/>
                    <a:gdLst>
                      <a:gd name="T0" fmla="*/ 0 w 26"/>
                      <a:gd name="T1" fmla="*/ 6 h 20"/>
                      <a:gd name="T2" fmla="*/ 18 w 26"/>
                      <a:gd name="T3" fmla="*/ 6 h 20"/>
                      <a:gd name="T4" fmla="*/ 16 w 26"/>
                      <a:gd name="T5" fmla="*/ 14 h 20"/>
                      <a:gd name="T6" fmla="*/ 0 w 26"/>
                      <a:gd name="T7" fmla="*/ 6 h 20"/>
                      <a:gd name="T8" fmla="*/ 0 60000 65536"/>
                      <a:gd name="T9" fmla="*/ 0 60000 65536"/>
                      <a:gd name="T10" fmla="*/ 0 60000 65536"/>
                      <a:gd name="T11" fmla="*/ 0 60000 65536"/>
                      <a:gd name="T12" fmla="*/ 0 w 26"/>
                      <a:gd name="T13" fmla="*/ 0 h 20"/>
                      <a:gd name="T14" fmla="*/ 26 w 26"/>
                      <a:gd name="T15" fmla="*/ 20 h 20"/>
                    </a:gdLst>
                    <a:ahLst/>
                    <a:cxnLst>
                      <a:cxn ang="T8">
                        <a:pos x="T0" y="T1"/>
                      </a:cxn>
                      <a:cxn ang="T9">
                        <a:pos x="T2" y="T3"/>
                      </a:cxn>
                      <a:cxn ang="T10">
                        <a:pos x="T4" y="T5"/>
                      </a:cxn>
                      <a:cxn ang="T11">
                        <a:pos x="T6" y="T7"/>
                      </a:cxn>
                    </a:cxnLst>
                    <a:rect l="T12" t="T13" r="T14" b="T15"/>
                    <a:pathLst>
                      <a:path w="26" h="20">
                        <a:moveTo>
                          <a:pt x="0" y="6"/>
                        </a:moveTo>
                        <a:cubicBezTo>
                          <a:pt x="14" y="1"/>
                          <a:pt x="8" y="0"/>
                          <a:pt x="18" y="6"/>
                        </a:cubicBezTo>
                        <a:cubicBezTo>
                          <a:pt x="23" y="20"/>
                          <a:pt x="26" y="20"/>
                          <a:pt x="16" y="14"/>
                        </a:cubicBezTo>
                        <a:cubicBezTo>
                          <a:pt x="8" y="17"/>
                          <a:pt x="0" y="17"/>
                          <a:pt x="0" y="6"/>
                        </a:cubicBezTo>
                        <a:close/>
                      </a:path>
                    </a:pathLst>
                  </a:custGeom>
                  <a:solidFill>
                    <a:srgbClr val="E2BA96"/>
                  </a:solidFill>
                  <a:ln w="12700">
                    <a:noFill/>
                    <a:round/>
                    <a:headEnd/>
                    <a:tailEnd/>
                  </a:ln>
                </p:spPr>
                <p:txBody>
                  <a:bodyPr lIns="45720" tIns="46800" rIns="45720" bIns="46800" anchor="ctr"/>
                  <a:lstStyle/>
                  <a:p>
                    <a:endParaRPr lang="en-US"/>
                  </a:p>
                </p:txBody>
              </p:sp>
              <p:sp>
                <p:nvSpPr>
                  <p:cNvPr id="673395" name="Freeform 625"/>
                  <p:cNvSpPr>
                    <a:spLocks/>
                  </p:cNvSpPr>
                  <p:nvPr/>
                </p:nvSpPr>
                <p:spPr bwMode="gray">
                  <a:xfrm>
                    <a:off x="5152" y="942"/>
                    <a:ext cx="19" cy="18"/>
                  </a:xfrm>
                  <a:custGeom>
                    <a:avLst/>
                    <a:gdLst>
                      <a:gd name="T0" fmla="*/ 16 w 19"/>
                      <a:gd name="T1" fmla="*/ 0 h 18"/>
                      <a:gd name="T2" fmla="*/ 4 w 19"/>
                      <a:gd name="T3" fmla="*/ 4 h 18"/>
                      <a:gd name="T4" fmla="*/ 0 w 19"/>
                      <a:gd name="T5" fmla="*/ 16 h 18"/>
                      <a:gd name="T6" fmla="*/ 18 w 19"/>
                      <a:gd name="T7" fmla="*/ 14 h 18"/>
                      <a:gd name="T8" fmla="*/ 16 w 19"/>
                      <a:gd name="T9" fmla="*/ 0 h 18"/>
                      <a:gd name="T10" fmla="*/ 0 60000 65536"/>
                      <a:gd name="T11" fmla="*/ 0 60000 65536"/>
                      <a:gd name="T12" fmla="*/ 0 60000 65536"/>
                      <a:gd name="T13" fmla="*/ 0 60000 65536"/>
                      <a:gd name="T14" fmla="*/ 0 60000 65536"/>
                      <a:gd name="T15" fmla="*/ 0 w 19"/>
                      <a:gd name="T16" fmla="*/ 0 h 18"/>
                      <a:gd name="T17" fmla="*/ 19 w 19"/>
                      <a:gd name="T18" fmla="*/ 18 h 18"/>
                    </a:gdLst>
                    <a:ahLst/>
                    <a:cxnLst>
                      <a:cxn ang="T10">
                        <a:pos x="T0" y="T1"/>
                      </a:cxn>
                      <a:cxn ang="T11">
                        <a:pos x="T2" y="T3"/>
                      </a:cxn>
                      <a:cxn ang="T12">
                        <a:pos x="T4" y="T5"/>
                      </a:cxn>
                      <a:cxn ang="T13">
                        <a:pos x="T6" y="T7"/>
                      </a:cxn>
                      <a:cxn ang="T14">
                        <a:pos x="T8" y="T9"/>
                      </a:cxn>
                    </a:cxnLst>
                    <a:rect l="T15" t="T16" r="T17" b="T18"/>
                    <a:pathLst>
                      <a:path w="19" h="18">
                        <a:moveTo>
                          <a:pt x="16" y="0"/>
                        </a:moveTo>
                        <a:cubicBezTo>
                          <a:pt x="12" y="1"/>
                          <a:pt x="8" y="3"/>
                          <a:pt x="4" y="4"/>
                        </a:cubicBezTo>
                        <a:cubicBezTo>
                          <a:pt x="0" y="5"/>
                          <a:pt x="0" y="16"/>
                          <a:pt x="0" y="16"/>
                        </a:cubicBezTo>
                        <a:cubicBezTo>
                          <a:pt x="6" y="18"/>
                          <a:pt x="18" y="14"/>
                          <a:pt x="18" y="14"/>
                        </a:cubicBezTo>
                        <a:cubicBezTo>
                          <a:pt x="16" y="9"/>
                          <a:pt x="19" y="3"/>
                          <a:pt x="16" y="0"/>
                        </a:cubicBezTo>
                        <a:close/>
                      </a:path>
                    </a:pathLst>
                  </a:custGeom>
                  <a:solidFill>
                    <a:srgbClr val="E2BA96"/>
                  </a:solidFill>
                  <a:ln w="12700">
                    <a:noFill/>
                    <a:round/>
                    <a:headEnd/>
                    <a:tailEnd/>
                  </a:ln>
                </p:spPr>
                <p:txBody>
                  <a:bodyPr lIns="45720" tIns="46800" rIns="45720" bIns="46800" anchor="ctr"/>
                  <a:lstStyle/>
                  <a:p>
                    <a:endParaRPr lang="en-US"/>
                  </a:p>
                </p:txBody>
              </p:sp>
              <p:sp>
                <p:nvSpPr>
                  <p:cNvPr id="673396" name="Freeform 626"/>
                  <p:cNvSpPr>
                    <a:spLocks/>
                  </p:cNvSpPr>
                  <p:nvPr/>
                </p:nvSpPr>
                <p:spPr bwMode="gray">
                  <a:xfrm>
                    <a:off x="5142" y="972"/>
                    <a:ext cx="18" cy="11"/>
                  </a:xfrm>
                  <a:custGeom>
                    <a:avLst/>
                    <a:gdLst>
                      <a:gd name="T0" fmla="*/ 0 w 18"/>
                      <a:gd name="T1" fmla="*/ 4 h 11"/>
                      <a:gd name="T2" fmla="*/ 18 w 18"/>
                      <a:gd name="T3" fmla="*/ 2 h 11"/>
                      <a:gd name="T4" fmla="*/ 4 w 18"/>
                      <a:gd name="T5" fmla="*/ 8 h 11"/>
                      <a:gd name="T6" fmla="*/ 0 w 18"/>
                      <a:gd name="T7" fmla="*/ 4 h 11"/>
                      <a:gd name="T8" fmla="*/ 0 60000 65536"/>
                      <a:gd name="T9" fmla="*/ 0 60000 65536"/>
                      <a:gd name="T10" fmla="*/ 0 60000 65536"/>
                      <a:gd name="T11" fmla="*/ 0 60000 65536"/>
                      <a:gd name="T12" fmla="*/ 0 w 18"/>
                      <a:gd name="T13" fmla="*/ 0 h 11"/>
                      <a:gd name="T14" fmla="*/ 18 w 18"/>
                      <a:gd name="T15" fmla="*/ 11 h 11"/>
                    </a:gdLst>
                    <a:ahLst/>
                    <a:cxnLst>
                      <a:cxn ang="T8">
                        <a:pos x="T0" y="T1"/>
                      </a:cxn>
                      <a:cxn ang="T9">
                        <a:pos x="T2" y="T3"/>
                      </a:cxn>
                      <a:cxn ang="T10">
                        <a:pos x="T4" y="T5"/>
                      </a:cxn>
                      <a:cxn ang="T11">
                        <a:pos x="T6" y="T7"/>
                      </a:cxn>
                    </a:cxnLst>
                    <a:rect l="T12" t="T13" r="T14" b="T15"/>
                    <a:pathLst>
                      <a:path w="18" h="11">
                        <a:moveTo>
                          <a:pt x="0" y="4"/>
                        </a:moveTo>
                        <a:cubicBezTo>
                          <a:pt x="6" y="6"/>
                          <a:pt x="18" y="2"/>
                          <a:pt x="18" y="2"/>
                        </a:cubicBezTo>
                        <a:cubicBezTo>
                          <a:pt x="15" y="11"/>
                          <a:pt x="12" y="11"/>
                          <a:pt x="4" y="8"/>
                        </a:cubicBezTo>
                        <a:cubicBezTo>
                          <a:pt x="0" y="1"/>
                          <a:pt x="0" y="0"/>
                          <a:pt x="0" y="4"/>
                        </a:cubicBezTo>
                        <a:close/>
                      </a:path>
                    </a:pathLst>
                  </a:custGeom>
                  <a:solidFill>
                    <a:srgbClr val="E2BA96"/>
                  </a:solidFill>
                  <a:ln w="12700">
                    <a:noFill/>
                    <a:round/>
                    <a:headEnd/>
                    <a:tailEnd/>
                  </a:ln>
                </p:spPr>
                <p:txBody>
                  <a:bodyPr lIns="45720" tIns="46800" rIns="45720" bIns="46800" anchor="ctr"/>
                  <a:lstStyle/>
                  <a:p>
                    <a:endParaRPr lang="en-US"/>
                  </a:p>
                </p:txBody>
              </p:sp>
              <p:sp>
                <p:nvSpPr>
                  <p:cNvPr id="673397" name="Freeform 627"/>
                  <p:cNvSpPr>
                    <a:spLocks/>
                  </p:cNvSpPr>
                  <p:nvPr/>
                </p:nvSpPr>
                <p:spPr bwMode="gray">
                  <a:xfrm>
                    <a:off x="4986" y="1086"/>
                    <a:ext cx="16" cy="16"/>
                  </a:xfrm>
                  <a:custGeom>
                    <a:avLst/>
                    <a:gdLst>
                      <a:gd name="T0" fmla="*/ 12 w 16"/>
                      <a:gd name="T1" fmla="*/ 0 h 16"/>
                      <a:gd name="T2" fmla="*/ 12 w 16"/>
                      <a:gd name="T3" fmla="*/ 12 h 16"/>
                      <a:gd name="T4" fmla="*/ 0 w 16"/>
                      <a:gd name="T5" fmla="*/ 16 h 16"/>
                      <a:gd name="T6" fmla="*/ 12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12" y="0"/>
                        </a:moveTo>
                        <a:cubicBezTo>
                          <a:pt x="13" y="3"/>
                          <a:pt x="16" y="9"/>
                          <a:pt x="12" y="12"/>
                        </a:cubicBezTo>
                        <a:cubicBezTo>
                          <a:pt x="9" y="14"/>
                          <a:pt x="0" y="16"/>
                          <a:pt x="0" y="16"/>
                        </a:cubicBezTo>
                        <a:cubicBezTo>
                          <a:pt x="4" y="12"/>
                          <a:pt x="12" y="0"/>
                          <a:pt x="12" y="0"/>
                        </a:cubicBezTo>
                        <a:close/>
                      </a:path>
                    </a:pathLst>
                  </a:custGeom>
                  <a:solidFill>
                    <a:srgbClr val="E2BA96"/>
                  </a:solidFill>
                  <a:ln w="12700">
                    <a:noFill/>
                    <a:round/>
                    <a:headEnd/>
                    <a:tailEnd/>
                  </a:ln>
                </p:spPr>
                <p:txBody>
                  <a:bodyPr lIns="45720" tIns="46800" rIns="45720" bIns="46800" anchor="ctr"/>
                  <a:lstStyle/>
                  <a:p>
                    <a:endParaRPr lang="en-US"/>
                  </a:p>
                </p:txBody>
              </p:sp>
              <p:sp>
                <p:nvSpPr>
                  <p:cNvPr id="673398" name="Freeform 628"/>
                  <p:cNvSpPr>
                    <a:spLocks/>
                  </p:cNvSpPr>
                  <p:nvPr/>
                </p:nvSpPr>
                <p:spPr bwMode="gray">
                  <a:xfrm>
                    <a:off x="4950" y="1096"/>
                    <a:ext cx="18" cy="34"/>
                  </a:xfrm>
                  <a:custGeom>
                    <a:avLst/>
                    <a:gdLst>
                      <a:gd name="T0" fmla="*/ 18 w 18"/>
                      <a:gd name="T1" fmla="*/ 8 h 34"/>
                      <a:gd name="T2" fmla="*/ 6 w 18"/>
                      <a:gd name="T3" fmla="*/ 22 h 34"/>
                      <a:gd name="T4" fmla="*/ 0 w 18"/>
                      <a:gd name="T5" fmla="*/ 34 h 34"/>
                      <a:gd name="T6" fmla="*/ 3 w 18"/>
                      <a:gd name="T7" fmla="*/ 22 h 34"/>
                      <a:gd name="T8" fmla="*/ 8 w 18"/>
                      <a:gd name="T9" fmla="*/ 16 h 34"/>
                      <a:gd name="T10" fmla="*/ 18 w 18"/>
                      <a:gd name="T11" fmla="*/ 8 h 34"/>
                      <a:gd name="T12" fmla="*/ 0 60000 65536"/>
                      <a:gd name="T13" fmla="*/ 0 60000 65536"/>
                      <a:gd name="T14" fmla="*/ 0 60000 65536"/>
                      <a:gd name="T15" fmla="*/ 0 60000 65536"/>
                      <a:gd name="T16" fmla="*/ 0 60000 65536"/>
                      <a:gd name="T17" fmla="*/ 0 60000 65536"/>
                      <a:gd name="T18" fmla="*/ 0 w 18"/>
                      <a:gd name="T19" fmla="*/ 0 h 34"/>
                      <a:gd name="T20" fmla="*/ 18 w 18"/>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8" h="34">
                        <a:moveTo>
                          <a:pt x="18" y="8"/>
                        </a:moveTo>
                        <a:cubicBezTo>
                          <a:pt x="11" y="19"/>
                          <a:pt x="10" y="10"/>
                          <a:pt x="6" y="22"/>
                        </a:cubicBezTo>
                        <a:cubicBezTo>
                          <a:pt x="5" y="26"/>
                          <a:pt x="0" y="34"/>
                          <a:pt x="0" y="34"/>
                        </a:cubicBezTo>
                        <a:cubicBezTo>
                          <a:pt x="0" y="34"/>
                          <a:pt x="2" y="27"/>
                          <a:pt x="3" y="22"/>
                        </a:cubicBezTo>
                        <a:cubicBezTo>
                          <a:pt x="4" y="14"/>
                          <a:pt x="6" y="24"/>
                          <a:pt x="8" y="16"/>
                        </a:cubicBezTo>
                        <a:cubicBezTo>
                          <a:pt x="8" y="16"/>
                          <a:pt x="18" y="0"/>
                          <a:pt x="18" y="8"/>
                        </a:cubicBezTo>
                        <a:close/>
                      </a:path>
                    </a:pathLst>
                  </a:custGeom>
                  <a:solidFill>
                    <a:srgbClr val="E2BA96"/>
                  </a:solidFill>
                  <a:ln w="12700">
                    <a:noFill/>
                    <a:round/>
                    <a:headEnd/>
                    <a:tailEnd/>
                  </a:ln>
                </p:spPr>
                <p:txBody>
                  <a:bodyPr lIns="45720" tIns="46800" rIns="45720" bIns="46800" anchor="ctr"/>
                  <a:lstStyle/>
                  <a:p>
                    <a:endParaRPr lang="en-US"/>
                  </a:p>
                </p:txBody>
              </p:sp>
              <p:sp>
                <p:nvSpPr>
                  <p:cNvPr id="673399" name="Freeform 629"/>
                  <p:cNvSpPr>
                    <a:spLocks/>
                  </p:cNvSpPr>
                  <p:nvPr/>
                </p:nvSpPr>
                <p:spPr bwMode="gray">
                  <a:xfrm>
                    <a:off x="5081" y="895"/>
                    <a:ext cx="113" cy="131"/>
                  </a:xfrm>
                  <a:custGeom>
                    <a:avLst/>
                    <a:gdLst>
                      <a:gd name="T0" fmla="*/ 97 w 113"/>
                      <a:gd name="T1" fmla="*/ 7 h 131"/>
                      <a:gd name="T2" fmla="*/ 100 w 113"/>
                      <a:gd name="T3" fmla="*/ 52 h 131"/>
                      <a:gd name="T4" fmla="*/ 82 w 113"/>
                      <a:gd name="T5" fmla="*/ 23 h 131"/>
                      <a:gd name="T6" fmla="*/ 78 w 113"/>
                      <a:gd name="T7" fmla="*/ 23 h 131"/>
                      <a:gd name="T8" fmla="*/ 67 w 113"/>
                      <a:gd name="T9" fmla="*/ 27 h 131"/>
                      <a:gd name="T10" fmla="*/ 52 w 113"/>
                      <a:gd name="T11" fmla="*/ 47 h 131"/>
                      <a:gd name="T12" fmla="*/ 42 w 113"/>
                      <a:gd name="T13" fmla="*/ 55 h 131"/>
                      <a:gd name="T14" fmla="*/ 45 w 113"/>
                      <a:gd name="T15" fmla="*/ 79 h 131"/>
                      <a:gd name="T16" fmla="*/ 27 w 113"/>
                      <a:gd name="T17" fmla="*/ 131 h 131"/>
                      <a:gd name="T18" fmla="*/ 21 w 113"/>
                      <a:gd name="T19" fmla="*/ 115 h 131"/>
                      <a:gd name="T20" fmla="*/ 15 w 113"/>
                      <a:gd name="T21" fmla="*/ 113 h 131"/>
                      <a:gd name="T22" fmla="*/ 27 w 113"/>
                      <a:gd name="T23" fmla="*/ 95 h 131"/>
                      <a:gd name="T24" fmla="*/ 25 w 113"/>
                      <a:gd name="T25" fmla="*/ 61 h 131"/>
                      <a:gd name="T26" fmla="*/ 27 w 113"/>
                      <a:gd name="T27" fmla="*/ 41 h 131"/>
                      <a:gd name="T28" fmla="*/ 36 w 113"/>
                      <a:gd name="T29" fmla="*/ 16 h 131"/>
                      <a:gd name="T30" fmla="*/ 61 w 113"/>
                      <a:gd name="T31" fmla="*/ 1 h 131"/>
                      <a:gd name="T32" fmla="*/ 81 w 113"/>
                      <a:gd name="T33" fmla="*/ 1 h 131"/>
                      <a:gd name="T34" fmla="*/ 93 w 113"/>
                      <a:gd name="T35" fmla="*/ 5 h 131"/>
                      <a:gd name="T36" fmla="*/ 97 w 113"/>
                      <a:gd name="T37" fmla="*/ 7 h 1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3"/>
                      <a:gd name="T58" fmla="*/ 0 h 131"/>
                      <a:gd name="T59" fmla="*/ 113 w 113"/>
                      <a:gd name="T60" fmla="*/ 131 h 1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3" h="131">
                        <a:moveTo>
                          <a:pt x="97" y="7"/>
                        </a:moveTo>
                        <a:cubicBezTo>
                          <a:pt x="113" y="31"/>
                          <a:pt x="102" y="26"/>
                          <a:pt x="100" y="52"/>
                        </a:cubicBezTo>
                        <a:cubicBezTo>
                          <a:pt x="94" y="43"/>
                          <a:pt x="93" y="27"/>
                          <a:pt x="82" y="23"/>
                        </a:cubicBezTo>
                        <a:cubicBezTo>
                          <a:pt x="80" y="24"/>
                          <a:pt x="79" y="22"/>
                          <a:pt x="78" y="23"/>
                        </a:cubicBezTo>
                        <a:cubicBezTo>
                          <a:pt x="77" y="24"/>
                          <a:pt x="69" y="26"/>
                          <a:pt x="67" y="27"/>
                        </a:cubicBezTo>
                        <a:cubicBezTo>
                          <a:pt x="64" y="29"/>
                          <a:pt x="56" y="46"/>
                          <a:pt x="52" y="47"/>
                        </a:cubicBezTo>
                        <a:cubicBezTo>
                          <a:pt x="47" y="50"/>
                          <a:pt x="42" y="55"/>
                          <a:pt x="42" y="55"/>
                        </a:cubicBezTo>
                        <a:cubicBezTo>
                          <a:pt x="45" y="65"/>
                          <a:pt x="42" y="69"/>
                          <a:pt x="45" y="79"/>
                        </a:cubicBezTo>
                        <a:cubicBezTo>
                          <a:pt x="44" y="99"/>
                          <a:pt x="49" y="124"/>
                          <a:pt x="27" y="131"/>
                        </a:cubicBezTo>
                        <a:cubicBezTo>
                          <a:pt x="30" y="123"/>
                          <a:pt x="30" y="118"/>
                          <a:pt x="21" y="115"/>
                        </a:cubicBezTo>
                        <a:cubicBezTo>
                          <a:pt x="18" y="116"/>
                          <a:pt x="0" y="118"/>
                          <a:pt x="15" y="113"/>
                        </a:cubicBezTo>
                        <a:cubicBezTo>
                          <a:pt x="20" y="106"/>
                          <a:pt x="21" y="101"/>
                          <a:pt x="27" y="95"/>
                        </a:cubicBezTo>
                        <a:cubicBezTo>
                          <a:pt x="31" y="83"/>
                          <a:pt x="31" y="74"/>
                          <a:pt x="25" y="61"/>
                        </a:cubicBezTo>
                        <a:cubicBezTo>
                          <a:pt x="22" y="55"/>
                          <a:pt x="27" y="41"/>
                          <a:pt x="27" y="41"/>
                        </a:cubicBezTo>
                        <a:cubicBezTo>
                          <a:pt x="27" y="39"/>
                          <a:pt x="29" y="20"/>
                          <a:pt x="36" y="16"/>
                        </a:cubicBezTo>
                        <a:cubicBezTo>
                          <a:pt x="44" y="9"/>
                          <a:pt x="39" y="7"/>
                          <a:pt x="61" y="1"/>
                        </a:cubicBezTo>
                        <a:cubicBezTo>
                          <a:pt x="79" y="3"/>
                          <a:pt x="77" y="0"/>
                          <a:pt x="81" y="1"/>
                        </a:cubicBezTo>
                        <a:cubicBezTo>
                          <a:pt x="87" y="2"/>
                          <a:pt x="93" y="5"/>
                          <a:pt x="93" y="5"/>
                        </a:cubicBezTo>
                        <a:cubicBezTo>
                          <a:pt x="100" y="10"/>
                          <a:pt x="101" y="11"/>
                          <a:pt x="97" y="7"/>
                        </a:cubicBezTo>
                        <a:close/>
                      </a:path>
                    </a:pathLst>
                  </a:custGeom>
                  <a:solidFill>
                    <a:srgbClr val="BEA022"/>
                  </a:solidFill>
                  <a:ln w="12700">
                    <a:noFill/>
                    <a:round/>
                    <a:headEnd/>
                    <a:tailEnd/>
                  </a:ln>
                </p:spPr>
                <p:txBody>
                  <a:bodyPr lIns="45720" tIns="46800" rIns="45720" bIns="46800" anchor="ctr"/>
                  <a:lstStyle/>
                  <a:p>
                    <a:endParaRPr lang="en-US"/>
                  </a:p>
                </p:txBody>
              </p:sp>
              <p:sp>
                <p:nvSpPr>
                  <p:cNvPr id="673400" name="Freeform 630"/>
                  <p:cNvSpPr>
                    <a:spLocks/>
                  </p:cNvSpPr>
                  <p:nvPr/>
                </p:nvSpPr>
                <p:spPr bwMode="gray">
                  <a:xfrm>
                    <a:off x="4814" y="1308"/>
                    <a:ext cx="548" cy="230"/>
                  </a:xfrm>
                  <a:custGeom>
                    <a:avLst/>
                    <a:gdLst>
                      <a:gd name="T0" fmla="*/ 0 w 548"/>
                      <a:gd name="T1" fmla="*/ 2 h 230"/>
                      <a:gd name="T2" fmla="*/ 548 w 548"/>
                      <a:gd name="T3" fmla="*/ 0 h 230"/>
                      <a:gd name="T4" fmla="*/ 538 w 548"/>
                      <a:gd name="T5" fmla="*/ 228 h 230"/>
                      <a:gd name="T6" fmla="*/ 510 w 548"/>
                      <a:gd name="T7" fmla="*/ 230 h 230"/>
                      <a:gd name="T8" fmla="*/ 502 w 548"/>
                      <a:gd name="T9" fmla="*/ 162 h 230"/>
                      <a:gd name="T10" fmla="*/ 56 w 548"/>
                      <a:gd name="T11" fmla="*/ 160 h 230"/>
                      <a:gd name="T12" fmla="*/ 50 w 548"/>
                      <a:gd name="T13" fmla="*/ 220 h 230"/>
                      <a:gd name="T14" fmla="*/ 22 w 548"/>
                      <a:gd name="T15" fmla="*/ 220 h 230"/>
                      <a:gd name="T16" fmla="*/ 0 w 548"/>
                      <a:gd name="T17" fmla="*/ 2 h 2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8"/>
                      <a:gd name="T28" fmla="*/ 0 h 230"/>
                      <a:gd name="T29" fmla="*/ 548 w 548"/>
                      <a:gd name="T30" fmla="*/ 230 h 2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8" h="230">
                        <a:moveTo>
                          <a:pt x="0" y="2"/>
                        </a:moveTo>
                        <a:lnTo>
                          <a:pt x="548" y="0"/>
                        </a:lnTo>
                        <a:lnTo>
                          <a:pt x="538" y="228"/>
                        </a:lnTo>
                        <a:lnTo>
                          <a:pt x="510" y="230"/>
                        </a:lnTo>
                        <a:lnTo>
                          <a:pt x="502" y="162"/>
                        </a:lnTo>
                        <a:lnTo>
                          <a:pt x="56" y="160"/>
                        </a:lnTo>
                        <a:lnTo>
                          <a:pt x="50" y="220"/>
                        </a:lnTo>
                        <a:lnTo>
                          <a:pt x="22" y="220"/>
                        </a:lnTo>
                        <a:lnTo>
                          <a:pt x="0" y="2"/>
                        </a:lnTo>
                        <a:close/>
                      </a:path>
                    </a:pathLst>
                  </a:custGeom>
                  <a:solidFill>
                    <a:srgbClr val="939393"/>
                  </a:solidFill>
                  <a:ln w="12700">
                    <a:noFill/>
                    <a:round/>
                    <a:headEnd/>
                    <a:tailEnd/>
                  </a:ln>
                </p:spPr>
                <p:txBody>
                  <a:bodyPr lIns="45720" tIns="46800" rIns="45720" bIns="46800" anchor="ctr"/>
                  <a:lstStyle/>
                  <a:p>
                    <a:endParaRPr lang="en-US"/>
                  </a:p>
                </p:txBody>
              </p:sp>
              <p:sp>
                <p:nvSpPr>
                  <p:cNvPr id="673401" name="Freeform 631"/>
                  <p:cNvSpPr>
                    <a:spLocks/>
                  </p:cNvSpPr>
                  <p:nvPr/>
                </p:nvSpPr>
                <p:spPr bwMode="gray">
                  <a:xfrm>
                    <a:off x="4788" y="1278"/>
                    <a:ext cx="604" cy="40"/>
                  </a:xfrm>
                  <a:custGeom>
                    <a:avLst/>
                    <a:gdLst>
                      <a:gd name="T0" fmla="*/ 24 w 604"/>
                      <a:gd name="T1" fmla="*/ 12 h 40"/>
                      <a:gd name="T2" fmla="*/ 2 w 604"/>
                      <a:gd name="T3" fmla="*/ 32 h 40"/>
                      <a:gd name="T4" fmla="*/ 16 w 604"/>
                      <a:gd name="T5" fmla="*/ 36 h 40"/>
                      <a:gd name="T6" fmla="*/ 592 w 604"/>
                      <a:gd name="T7" fmla="*/ 34 h 40"/>
                      <a:gd name="T8" fmla="*/ 604 w 604"/>
                      <a:gd name="T9" fmla="*/ 28 h 40"/>
                      <a:gd name="T10" fmla="*/ 602 w 604"/>
                      <a:gd name="T11" fmla="*/ 2 h 40"/>
                      <a:gd name="T12" fmla="*/ 598 w 604"/>
                      <a:gd name="T13" fmla="*/ 8 h 40"/>
                      <a:gd name="T14" fmla="*/ 584 w 604"/>
                      <a:gd name="T15" fmla="*/ 12 h 40"/>
                      <a:gd name="T16" fmla="*/ 24 w 604"/>
                      <a:gd name="T17" fmla="*/ 12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4"/>
                      <a:gd name="T28" fmla="*/ 0 h 40"/>
                      <a:gd name="T29" fmla="*/ 604 w 60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4" h="40">
                        <a:moveTo>
                          <a:pt x="24" y="12"/>
                        </a:moveTo>
                        <a:cubicBezTo>
                          <a:pt x="2" y="14"/>
                          <a:pt x="0" y="10"/>
                          <a:pt x="2" y="32"/>
                        </a:cubicBezTo>
                        <a:cubicBezTo>
                          <a:pt x="12" y="40"/>
                          <a:pt x="16" y="36"/>
                          <a:pt x="16" y="36"/>
                        </a:cubicBezTo>
                        <a:cubicBezTo>
                          <a:pt x="208" y="35"/>
                          <a:pt x="400" y="35"/>
                          <a:pt x="592" y="34"/>
                        </a:cubicBezTo>
                        <a:cubicBezTo>
                          <a:pt x="596" y="34"/>
                          <a:pt x="604" y="28"/>
                          <a:pt x="604" y="28"/>
                        </a:cubicBezTo>
                        <a:cubicBezTo>
                          <a:pt x="603" y="19"/>
                          <a:pt x="604" y="10"/>
                          <a:pt x="602" y="2"/>
                        </a:cubicBezTo>
                        <a:cubicBezTo>
                          <a:pt x="601" y="0"/>
                          <a:pt x="600" y="7"/>
                          <a:pt x="598" y="8"/>
                        </a:cubicBezTo>
                        <a:cubicBezTo>
                          <a:pt x="591" y="12"/>
                          <a:pt x="589" y="12"/>
                          <a:pt x="584" y="12"/>
                        </a:cubicBezTo>
                        <a:cubicBezTo>
                          <a:pt x="418" y="14"/>
                          <a:pt x="158" y="12"/>
                          <a:pt x="24" y="12"/>
                        </a:cubicBezTo>
                        <a:close/>
                      </a:path>
                    </a:pathLst>
                  </a:custGeom>
                  <a:solidFill>
                    <a:srgbClr val="AFAFAF"/>
                  </a:solidFill>
                  <a:ln w="12700">
                    <a:noFill/>
                    <a:round/>
                    <a:headEnd/>
                    <a:tailEnd/>
                  </a:ln>
                </p:spPr>
                <p:txBody>
                  <a:bodyPr lIns="45720" tIns="46800" rIns="45720" bIns="46800" anchor="ctr"/>
                  <a:lstStyle/>
                  <a:p>
                    <a:endParaRPr lang="en-US"/>
                  </a:p>
                </p:txBody>
              </p:sp>
              <p:sp>
                <p:nvSpPr>
                  <p:cNvPr id="673402" name="Freeform 632"/>
                  <p:cNvSpPr>
                    <a:spLocks/>
                  </p:cNvSpPr>
                  <p:nvPr/>
                </p:nvSpPr>
                <p:spPr bwMode="gray">
                  <a:xfrm>
                    <a:off x="5173" y="960"/>
                    <a:ext cx="31" cy="26"/>
                  </a:xfrm>
                  <a:custGeom>
                    <a:avLst/>
                    <a:gdLst>
                      <a:gd name="T0" fmla="*/ 27 w 31"/>
                      <a:gd name="T1" fmla="*/ 0 h 26"/>
                      <a:gd name="T2" fmla="*/ 13 w 31"/>
                      <a:gd name="T3" fmla="*/ 0 h 26"/>
                      <a:gd name="T4" fmla="*/ 15 w 31"/>
                      <a:gd name="T5" fmla="*/ 26 h 26"/>
                      <a:gd name="T6" fmla="*/ 27 w 31"/>
                      <a:gd name="T7" fmla="*/ 0 h 26"/>
                      <a:gd name="T8" fmla="*/ 0 60000 65536"/>
                      <a:gd name="T9" fmla="*/ 0 60000 65536"/>
                      <a:gd name="T10" fmla="*/ 0 60000 65536"/>
                      <a:gd name="T11" fmla="*/ 0 60000 65536"/>
                      <a:gd name="T12" fmla="*/ 0 w 31"/>
                      <a:gd name="T13" fmla="*/ 0 h 26"/>
                      <a:gd name="T14" fmla="*/ 31 w 31"/>
                      <a:gd name="T15" fmla="*/ 26 h 26"/>
                    </a:gdLst>
                    <a:ahLst/>
                    <a:cxnLst>
                      <a:cxn ang="T8">
                        <a:pos x="T0" y="T1"/>
                      </a:cxn>
                      <a:cxn ang="T9">
                        <a:pos x="T2" y="T3"/>
                      </a:cxn>
                      <a:cxn ang="T10">
                        <a:pos x="T4" y="T5"/>
                      </a:cxn>
                      <a:cxn ang="T11">
                        <a:pos x="T6" y="T7"/>
                      </a:cxn>
                    </a:cxnLst>
                    <a:rect l="T12" t="T13" r="T14" b="T15"/>
                    <a:pathLst>
                      <a:path w="31" h="26">
                        <a:moveTo>
                          <a:pt x="27" y="0"/>
                        </a:moveTo>
                        <a:cubicBezTo>
                          <a:pt x="24" y="10"/>
                          <a:pt x="20" y="5"/>
                          <a:pt x="13" y="0"/>
                        </a:cubicBezTo>
                        <a:cubicBezTo>
                          <a:pt x="10" y="10"/>
                          <a:pt x="0" y="21"/>
                          <a:pt x="15" y="26"/>
                        </a:cubicBezTo>
                        <a:cubicBezTo>
                          <a:pt x="31" y="23"/>
                          <a:pt x="27" y="14"/>
                          <a:pt x="27" y="0"/>
                        </a:cubicBezTo>
                        <a:close/>
                      </a:path>
                    </a:pathLst>
                  </a:custGeom>
                  <a:solidFill>
                    <a:schemeClr val="accent2"/>
                  </a:solidFill>
                  <a:ln w="12700">
                    <a:noFill/>
                    <a:round/>
                    <a:headEnd/>
                    <a:tailEnd/>
                  </a:ln>
                </p:spPr>
                <p:txBody>
                  <a:bodyPr lIns="45720" tIns="46800" rIns="45720" bIns="46800" anchor="ctr"/>
                  <a:lstStyle/>
                  <a:p>
                    <a:endParaRPr lang="en-US"/>
                  </a:p>
                </p:txBody>
              </p:sp>
              <p:sp>
                <p:nvSpPr>
                  <p:cNvPr id="673403" name="Freeform 633"/>
                  <p:cNvSpPr>
                    <a:spLocks/>
                  </p:cNvSpPr>
                  <p:nvPr/>
                </p:nvSpPr>
                <p:spPr bwMode="gray">
                  <a:xfrm>
                    <a:off x="5188" y="931"/>
                    <a:ext cx="25" cy="14"/>
                  </a:xfrm>
                  <a:custGeom>
                    <a:avLst/>
                    <a:gdLst>
                      <a:gd name="T0" fmla="*/ 20 w 25"/>
                      <a:gd name="T1" fmla="*/ 3 h 14"/>
                      <a:gd name="T2" fmla="*/ 0 w 25"/>
                      <a:gd name="T3" fmla="*/ 9 h 14"/>
                      <a:gd name="T4" fmla="*/ 24 w 25"/>
                      <a:gd name="T5" fmla="*/ 1 h 14"/>
                      <a:gd name="T6" fmla="*/ 20 w 25"/>
                      <a:gd name="T7" fmla="*/ 3 h 14"/>
                      <a:gd name="T8" fmla="*/ 0 60000 65536"/>
                      <a:gd name="T9" fmla="*/ 0 60000 65536"/>
                      <a:gd name="T10" fmla="*/ 0 60000 65536"/>
                      <a:gd name="T11" fmla="*/ 0 60000 65536"/>
                      <a:gd name="T12" fmla="*/ 0 w 25"/>
                      <a:gd name="T13" fmla="*/ 0 h 14"/>
                      <a:gd name="T14" fmla="*/ 25 w 25"/>
                      <a:gd name="T15" fmla="*/ 14 h 14"/>
                    </a:gdLst>
                    <a:ahLst/>
                    <a:cxnLst>
                      <a:cxn ang="T8">
                        <a:pos x="T0" y="T1"/>
                      </a:cxn>
                      <a:cxn ang="T9">
                        <a:pos x="T2" y="T3"/>
                      </a:cxn>
                      <a:cxn ang="T10">
                        <a:pos x="T4" y="T5"/>
                      </a:cxn>
                      <a:cxn ang="T11">
                        <a:pos x="T6" y="T7"/>
                      </a:cxn>
                    </a:cxnLst>
                    <a:rect l="T12" t="T13" r="T14" b="T15"/>
                    <a:pathLst>
                      <a:path w="25" h="14">
                        <a:moveTo>
                          <a:pt x="20" y="3"/>
                        </a:moveTo>
                        <a:cubicBezTo>
                          <a:pt x="9" y="1"/>
                          <a:pt x="6" y="0"/>
                          <a:pt x="0" y="9"/>
                        </a:cubicBezTo>
                        <a:cubicBezTo>
                          <a:pt x="8" y="14"/>
                          <a:pt x="19" y="11"/>
                          <a:pt x="24" y="1"/>
                        </a:cubicBezTo>
                        <a:cubicBezTo>
                          <a:pt x="25" y="0"/>
                          <a:pt x="21" y="2"/>
                          <a:pt x="20" y="3"/>
                        </a:cubicBezTo>
                        <a:close/>
                      </a:path>
                    </a:pathLst>
                  </a:custGeom>
                  <a:solidFill>
                    <a:schemeClr val="accent2"/>
                  </a:solidFill>
                  <a:ln w="12700">
                    <a:noFill/>
                    <a:round/>
                    <a:headEnd/>
                    <a:tailEnd/>
                  </a:ln>
                </p:spPr>
                <p:txBody>
                  <a:bodyPr lIns="45720" tIns="46800" rIns="45720" bIns="46800" anchor="ctr"/>
                  <a:lstStyle/>
                  <a:p>
                    <a:endParaRPr lang="en-US"/>
                  </a:p>
                </p:txBody>
              </p:sp>
              <p:sp>
                <p:nvSpPr>
                  <p:cNvPr id="673404" name="Freeform 634"/>
                  <p:cNvSpPr>
                    <a:spLocks/>
                  </p:cNvSpPr>
                  <p:nvPr/>
                </p:nvSpPr>
                <p:spPr bwMode="gray">
                  <a:xfrm>
                    <a:off x="5201" y="901"/>
                    <a:ext cx="17" cy="28"/>
                  </a:xfrm>
                  <a:custGeom>
                    <a:avLst/>
                    <a:gdLst>
                      <a:gd name="T0" fmla="*/ 6 w 17"/>
                      <a:gd name="T1" fmla="*/ 20 h 28"/>
                      <a:gd name="T2" fmla="*/ 15 w 17"/>
                      <a:gd name="T3" fmla="*/ 2 h 28"/>
                      <a:gd name="T4" fmla="*/ 9 w 17"/>
                      <a:gd name="T5" fmla="*/ 13 h 28"/>
                      <a:gd name="T6" fmla="*/ 7 w 17"/>
                      <a:gd name="T7" fmla="*/ 21 h 28"/>
                      <a:gd name="T8" fmla="*/ 6 w 17"/>
                      <a:gd name="T9" fmla="*/ 20 h 28"/>
                      <a:gd name="T10" fmla="*/ 0 60000 65536"/>
                      <a:gd name="T11" fmla="*/ 0 60000 65536"/>
                      <a:gd name="T12" fmla="*/ 0 60000 65536"/>
                      <a:gd name="T13" fmla="*/ 0 60000 65536"/>
                      <a:gd name="T14" fmla="*/ 0 60000 65536"/>
                      <a:gd name="T15" fmla="*/ 0 w 17"/>
                      <a:gd name="T16" fmla="*/ 0 h 28"/>
                      <a:gd name="T17" fmla="*/ 17 w 17"/>
                      <a:gd name="T18" fmla="*/ 28 h 28"/>
                    </a:gdLst>
                    <a:ahLst/>
                    <a:cxnLst>
                      <a:cxn ang="T10">
                        <a:pos x="T0" y="T1"/>
                      </a:cxn>
                      <a:cxn ang="T11">
                        <a:pos x="T2" y="T3"/>
                      </a:cxn>
                      <a:cxn ang="T12">
                        <a:pos x="T4" y="T5"/>
                      </a:cxn>
                      <a:cxn ang="T13">
                        <a:pos x="T6" y="T7"/>
                      </a:cxn>
                      <a:cxn ang="T14">
                        <a:pos x="T8" y="T9"/>
                      </a:cxn>
                    </a:cxnLst>
                    <a:rect l="T15" t="T16" r="T17" b="T18"/>
                    <a:pathLst>
                      <a:path w="17" h="28">
                        <a:moveTo>
                          <a:pt x="6" y="20"/>
                        </a:moveTo>
                        <a:cubicBezTo>
                          <a:pt x="15" y="6"/>
                          <a:pt x="11" y="13"/>
                          <a:pt x="15" y="2"/>
                        </a:cubicBezTo>
                        <a:cubicBezTo>
                          <a:pt x="17" y="0"/>
                          <a:pt x="10" y="10"/>
                          <a:pt x="9" y="13"/>
                        </a:cubicBezTo>
                        <a:cubicBezTo>
                          <a:pt x="8" y="16"/>
                          <a:pt x="7" y="20"/>
                          <a:pt x="7" y="21"/>
                        </a:cubicBezTo>
                        <a:cubicBezTo>
                          <a:pt x="0" y="28"/>
                          <a:pt x="6" y="23"/>
                          <a:pt x="6" y="20"/>
                        </a:cubicBezTo>
                        <a:close/>
                      </a:path>
                    </a:pathLst>
                  </a:custGeom>
                  <a:solidFill>
                    <a:schemeClr val="accent1"/>
                  </a:solidFill>
                  <a:ln w="12700">
                    <a:solidFill>
                      <a:schemeClr val="tx2"/>
                    </a:solidFill>
                    <a:round/>
                    <a:headEnd/>
                    <a:tailEnd/>
                  </a:ln>
                </p:spPr>
                <p:txBody>
                  <a:bodyPr lIns="45720" tIns="46800" rIns="45720" bIns="46800" anchor="ctr"/>
                  <a:lstStyle/>
                  <a:p>
                    <a:endParaRPr lang="en-US"/>
                  </a:p>
                </p:txBody>
              </p:sp>
              <p:sp>
                <p:nvSpPr>
                  <p:cNvPr id="673405" name="Freeform 635"/>
                  <p:cNvSpPr>
                    <a:spLocks/>
                  </p:cNvSpPr>
                  <p:nvPr/>
                </p:nvSpPr>
                <p:spPr bwMode="gray">
                  <a:xfrm>
                    <a:off x="4986" y="1080"/>
                    <a:ext cx="24" cy="22"/>
                  </a:xfrm>
                  <a:custGeom>
                    <a:avLst/>
                    <a:gdLst>
                      <a:gd name="T0" fmla="*/ 0 w 24"/>
                      <a:gd name="T1" fmla="*/ 4 h 22"/>
                      <a:gd name="T2" fmla="*/ 12 w 24"/>
                      <a:gd name="T3" fmla="*/ 22 h 22"/>
                      <a:gd name="T4" fmla="*/ 24 w 24"/>
                      <a:gd name="T5" fmla="*/ 8 h 22"/>
                      <a:gd name="T6" fmla="*/ 14 w 24"/>
                      <a:gd name="T7" fmla="*/ 0 h 22"/>
                      <a:gd name="T8" fmla="*/ 0 w 24"/>
                      <a:gd name="T9" fmla="*/ 4 h 22"/>
                      <a:gd name="T10" fmla="*/ 0 60000 65536"/>
                      <a:gd name="T11" fmla="*/ 0 60000 65536"/>
                      <a:gd name="T12" fmla="*/ 0 60000 65536"/>
                      <a:gd name="T13" fmla="*/ 0 60000 65536"/>
                      <a:gd name="T14" fmla="*/ 0 60000 65536"/>
                      <a:gd name="T15" fmla="*/ 0 w 24"/>
                      <a:gd name="T16" fmla="*/ 0 h 22"/>
                      <a:gd name="T17" fmla="*/ 24 w 24"/>
                      <a:gd name="T18" fmla="*/ 22 h 22"/>
                    </a:gdLst>
                    <a:ahLst/>
                    <a:cxnLst>
                      <a:cxn ang="T10">
                        <a:pos x="T0" y="T1"/>
                      </a:cxn>
                      <a:cxn ang="T11">
                        <a:pos x="T2" y="T3"/>
                      </a:cxn>
                      <a:cxn ang="T12">
                        <a:pos x="T4" y="T5"/>
                      </a:cxn>
                      <a:cxn ang="T13">
                        <a:pos x="T6" y="T7"/>
                      </a:cxn>
                      <a:cxn ang="T14">
                        <a:pos x="T8" y="T9"/>
                      </a:cxn>
                    </a:cxnLst>
                    <a:rect l="T15" t="T16" r="T17" b="T18"/>
                    <a:pathLst>
                      <a:path w="24" h="22">
                        <a:moveTo>
                          <a:pt x="0" y="4"/>
                        </a:moveTo>
                        <a:cubicBezTo>
                          <a:pt x="12" y="7"/>
                          <a:pt x="10" y="10"/>
                          <a:pt x="12" y="22"/>
                        </a:cubicBezTo>
                        <a:cubicBezTo>
                          <a:pt x="20" y="19"/>
                          <a:pt x="21" y="16"/>
                          <a:pt x="24" y="8"/>
                        </a:cubicBezTo>
                        <a:cubicBezTo>
                          <a:pt x="21" y="3"/>
                          <a:pt x="20" y="0"/>
                          <a:pt x="14" y="0"/>
                        </a:cubicBezTo>
                        <a:cubicBezTo>
                          <a:pt x="8" y="0"/>
                          <a:pt x="5" y="9"/>
                          <a:pt x="0" y="4"/>
                        </a:cubicBezTo>
                        <a:close/>
                      </a:path>
                    </a:pathLst>
                  </a:custGeom>
                  <a:solidFill>
                    <a:srgbClr val="F6F2AA"/>
                  </a:solidFill>
                  <a:ln w="12700">
                    <a:noFill/>
                    <a:round/>
                    <a:headEnd/>
                    <a:tailEnd/>
                  </a:ln>
                </p:spPr>
                <p:txBody>
                  <a:bodyPr lIns="45720" tIns="46800" rIns="45720" bIns="46800" anchor="ctr"/>
                  <a:lstStyle/>
                  <a:p>
                    <a:endParaRPr lang="en-US"/>
                  </a:p>
                </p:txBody>
              </p:sp>
              <p:sp>
                <p:nvSpPr>
                  <p:cNvPr id="673406" name="Freeform 636"/>
                  <p:cNvSpPr>
                    <a:spLocks/>
                  </p:cNvSpPr>
                  <p:nvPr/>
                </p:nvSpPr>
                <p:spPr bwMode="gray">
                  <a:xfrm>
                    <a:off x="5212" y="974"/>
                    <a:ext cx="42" cy="30"/>
                  </a:xfrm>
                  <a:custGeom>
                    <a:avLst/>
                    <a:gdLst>
                      <a:gd name="T0" fmla="*/ 36 w 42"/>
                      <a:gd name="T1" fmla="*/ 8 h 30"/>
                      <a:gd name="T2" fmla="*/ 18 w 42"/>
                      <a:gd name="T3" fmla="*/ 0 h 30"/>
                      <a:gd name="T4" fmla="*/ 6 w 42"/>
                      <a:gd name="T5" fmla="*/ 16 h 30"/>
                      <a:gd name="T6" fmla="*/ 20 w 42"/>
                      <a:gd name="T7" fmla="*/ 30 h 30"/>
                      <a:gd name="T8" fmla="*/ 36 w 42"/>
                      <a:gd name="T9" fmla="*/ 8 h 30"/>
                      <a:gd name="T10" fmla="*/ 0 60000 65536"/>
                      <a:gd name="T11" fmla="*/ 0 60000 65536"/>
                      <a:gd name="T12" fmla="*/ 0 60000 65536"/>
                      <a:gd name="T13" fmla="*/ 0 60000 65536"/>
                      <a:gd name="T14" fmla="*/ 0 60000 65536"/>
                      <a:gd name="T15" fmla="*/ 0 w 42"/>
                      <a:gd name="T16" fmla="*/ 0 h 30"/>
                      <a:gd name="T17" fmla="*/ 42 w 42"/>
                      <a:gd name="T18" fmla="*/ 30 h 30"/>
                    </a:gdLst>
                    <a:ahLst/>
                    <a:cxnLst>
                      <a:cxn ang="T10">
                        <a:pos x="T0" y="T1"/>
                      </a:cxn>
                      <a:cxn ang="T11">
                        <a:pos x="T2" y="T3"/>
                      </a:cxn>
                      <a:cxn ang="T12">
                        <a:pos x="T4" y="T5"/>
                      </a:cxn>
                      <a:cxn ang="T13">
                        <a:pos x="T6" y="T7"/>
                      </a:cxn>
                      <a:cxn ang="T14">
                        <a:pos x="T8" y="T9"/>
                      </a:cxn>
                    </a:cxnLst>
                    <a:rect l="T15" t="T16" r="T17" b="T18"/>
                    <a:pathLst>
                      <a:path w="42" h="30">
                        <a:moveTo>
                          <a:pt x="36" y="8"/>
                        </a:moveTo>
                        <a:cubicBezTo>
                          <a:pt x="31" y="4"/>
                          <a:pt x="18" y="0"/>
                          <a:pt x="18" y="0"/>
                        </a:cubicBezTo>
                        <a:cubicBezTo>
                          <a:pt x="13" y="7"/>
                          <a:pt x="13" y="11"/>
                          <a:pt x="6" y="16"/>
                        </a:cubicBezTo>
                        <a:cubicBezTo>
                          <a:pt x="0" y="25"/>
                          <a:pt x="10" y="27"/>
                          <a:pt x="20" y="30"/>
                        </a:cubicBezTo>
                        <a:cubicBezTo>
                          <a:pt x="29" y="27"/>
                          <a:pt x="42" y="19"/>
                          <a:pt x="36" y="8"/>
                        </a:cubicBezTo>
                        <a:close/>
                      </a:path>
                    </a:pathLst>
                  </a:custGeom>
                  <a:solidFill>
                    <a:srgbClr val="F6F2AA"/>
                  </a:solidFill>
                  <a:ln w="12700">
                    <a:noFill/>
                    <a:round/>
                    <a:headEnd/>
                    <a:tailEnd/>
                  </a:ln>
                </p:spPr>
                <p:txBody>
                  <a:bodyPr lIns="45720" tIns="46800" rIns="45720" bIns="46800" anchor="ctr"/>
                  <a:lstStyle/>
                  <a:p>
                    <a:endParaRPr lang="en-US"/>
                  </a:p>
                </p:txBody>
              </p:sp>
              <p:sp>
                <p:nvSpPr>
                  <p:cNvPr id="673407" name="Freeform 637"/>
                  <p:cNvSpPr>
                    <a:spLocks/>
                  </p:cNvSpPr>
                  <p:nvPr/>
                </p:nvSpPr>
                <p:spPr bwMode="gray">
                  <a:xfrm>
                    <a:off x="5172" y="1008"/>
                    <a:ext cx="48" cy="158"/>
                  </a:xfrm>
                  <a:custGeom>
                    <a:avLst/>
                    <a:gdLst>
                      <a:gd name="T0" fmla="*/ 36 w 48"/>
                      <a:gd name="T1" fmla="*/ 0 h 158"/>
                      <a:gd name="T2" fmla="*/ 46 w 48"/>
                      <a:gd name="T3" fmla="*/ 18 h 158"/>
                      <a:gd name="T4" fmla="*/ 32 w 48"/>
                      <a:gd name="T5" fmla="*/ 34 h 158"/>
                      <a:gd name="T6" fmla="*/ 26 w 48"/>
                      <a:gd name="T7" fmla="*/ 38 h 158"/>
                      <a:gd name="T8" fmla="*/ 38 w 48"/>
                      <a:gd name="T9" fmla="*/ 52 h 158"/>
                      <a:gd name="T10" fmla="*/ 6 w 48"/>
                      <a:gd name="T11" fmla="*/ 130 h 158"/>
                      <a:gd name="T12" fmla="*/ 0 w 48"/>
                      <a:gd name="T13" fmla="*/ 156 h 158"/>
                      <a:gd name="T14" fmla="*/ 4 w 48"/>
                      <a:gd name="T15" fmla="*/ 150 h 158"/>
                      <a:gd name="T16" fmla="*/ 12 w 48"/>
                      <a:gd name="T17" fmla="*/ 126 h 158"/>
                      <a:gd name="T18" fmla="*/ 34 w 48"/>
                      <a:gd name="T19" fmla="*/ 72 h 158"/>
                      <a:gd name="T20" fmla="*/ 40 w 48"/>
                      <a:gd name="T21" fmla="*/ 54 h 158"/>
                      <a:gd name="T22" fmla="*/ 42 w 48"/>
                      <a:gd name="T23" fmla="*/ 48 h 158"/>
                      <a:gd name="T24" fmla="*/ 40 w 48"/>
                      <a:gd name="T25" fmla="*/ 30 h 158"/>
                      <a:gd name="T26" fmla="*/ 48 w 48"/>
                      <a:gd name="T27" fmla="*/ 18 h 158"/>
                      <a:gd name="T28" fmla="*/ 42 w 48"/>
                      <a:gd name="T29" fmla="*/ 4 h 158"/>
                      <a:gd name="T30" fmla="*/ 36 w 48"/>
                      <a:gd name="T31" fmla="*/ 0 h 1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158"/>
                      <a:gd name="T50" fmla="*/ 48 w 48"/>
                      <a:gd name="T51" fmla="*/ 158 h 1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158">
                        <a:moveTo>
                          <a:pt x="36" y="0"/>
                        </a:moveTo>
                        <a:cubicBezTo>
                          <a:pt x="45" y="14"/>
                          <a:pt x="42" y="7"/>
                          <a:pt x="46" y="18"/>
                        </a:cubicBezTo>
                        <a:cubicBezTo>
                          <a:pt x="43" y="31"/>
                          <a:pt x="46" y="24"/>
                          <a:pt x="32" y="34"/>
                        </a:cubicBezTo>
                        <a:cubicBezTo>
                          <a:pt x="30" y="35"/>
                          <a:pt x="26" y="38"/>
                          <a:pt x="26" y="38"/>
                        </a:cubicBezTo>
                        <a:cubicBezTo>
                          <a:pt x="29" y="46"/>
                          <a:pt x="33" y="45"/>
                          <a:pt x="38" y="52"/>
                        </a:cubicBezTo>
                        <a:cubicBezTo>
                          <a:pt x="29" y="79"/>
                          <a:pt x="15" y="103"/>
                          <a:pt x="6" y="130"/>
                        </a:cubicBezTo>
                        <a:cubicBezTo>
                          <a:pt x="4" y="137"/>
                          <a:pt x="0" y="156"/>
                          <a:pt x="0" y="156"/>
                        </a:cubicBezTo>
                        <a:cubicBezTo>
                          <a:pt x="2" y="158"/>
                          <a:pt x="3" y="152"/>
                          <a:pt x="4" y="150"/>
                        </a:cubicBezTo>
                        <a:cubicBezTo>
                          <a:pt x="7" y="143"/>
                          <a:pt x="9" y="134"/>
                          <a:pt x="12" y="126"/>
                        </a:cubicBezTo>
                        <a:cubicBezTo>
                          <a:pt x="18" y="107"/>
                          <a:pt x="26" y="90"/>
                          <a:pt x="34" y="72"/>
                        </a:cubicBezTo>
                        <a:cubicBezTo>
                          <a:pt x="34" y="72"/>
                          <a:pt x="39" y="57"/>
                          <a:pt x="40" y="54"/>
                        </a:cubicBezTo>
                        <a:cubicBezTo>
                          <a:pt x="41" y="52"/>
                          <a:pt x="42" y="48"/>
                          <a:pt x="42" y="48"/>
                        </a:cubicBezTo>
                        <a:cubicBezTo>
                          <a:pt x="33" y="39"/>
                          <a:pt x="35" y="45"/>
                          <a:pt x="40" y="30"/>
                        </a:cubicBezTo>
                        <a:cubicBezTo>
                          <a:pt x="42" y="25"/>
                          <a:pt x="48" y="18"/>
                          <a:pt x="48" y="18"/>
                        </a:cubicBezTo>
                        <a:cubicBezTo>
                          <a:pt x="46" y="12"/>
                          <a:pt x="47" y="9"/>
                          <a:pt x="42" y="4"/>
                        </a:cubicBezTo>
                        <a:cubicBezTo>
                          <a:pt x="40" y="2"/>
                          <a:pt x="36" y="0"/>
                          <a:pt x="36" y="0"/>
                        </a:cubicBezTo>
                        <a:close/>
                      </a:path>
                    </a:pathLst>
                  </a:custGeom>
                  <a:solidFill>
                    <a:srgbClr val="3E501E"/>
                  </a:solidFill>
                  <a:ln w="12700">
                    <a:noFill/>
                    <a:round/>
                    <a:headEnd/>
                    <a:tailEnd/>
                  </a:ln>
                </p:spPr>
                <p:txBody>
                  <a:bodyPr lIns="45720" tIns="46800" rIns="45720" bIns="46800" anchor="ctr"/>
                  <a:lstStyle/>
                  <a:p>
                    <a:endParaRPr lang="en-US"/>
                  </a:p>
                </p:txBody>
              </p:sp>
              <p:sp>
                <p:nvSpPr>
                  <p:cNvPr id="673408" name="Freeform 638"/>
                  <p:cNvSpPr>
                    <a:spLocks/>
                  </p:cNvSpPr>
                  <p:nvPr/>
                </p:nvSpPr>
                <p:spPr bwMode="gray">
                  <a:xfrm>
                    <a:off x="5106" y="999"/>
                    <a:ext cx="49" cy="124"/>
                  </a:xfrm>
                  <a:custGeom>
                    <a:avLst/>
                    <a:gdLst>
                      <a:gd name="T0" fmla="*/ 20 w 49"/>
                      <a:gd name="T1" fmla="*/ 9 h 124"/>
                      <a:gd name="T2" fmla="*/ 10 w 49"/>
                      <a:gd name="T3" fmla="*/ 27 h 124"/>
                      <a:gd name="T4" fmla="*/ 24 w 49"/>
                      <a:gd name="T5" fmla="*/ 43 h 124"/>
                      <a:gd name="T6" fmla="*/ 10 w 49"/>
                      <a:gd name="T7" fmla="*/ 59 h 124"/>
                      <a:gd name="T8" fmla="*/ 30 w 49"/>
                      <a:gd name="T9" fmla="*/ 77 h 124"/>
                      <a:gd name="T10" fmla="*/ 48 w 49"/>
                      <a:gd name="T11" fmla="*/ 113 h 124"/>
                      <a:gd name="T12" fmla="*/ 46 w 49"/>
                      <a:gd name="T13" fmla="*/ 123 h 124"/>
                      <a:gd name="T14" fmla="*/ 44 w 49"/>
                      <a:gd name="T15" fmla="*/ 115 h 124"/>
                      <a:gd name="T16" fmla="*/ 28 w 49"/>
                      <a:gd name="T17" fmla="*/ 87 h 124"/>
                      <a:gd name="T18" fmla="*/ 10 w 49"/>
                      <a:gd name="T19" fmla="*/ 71 h 124"/>
                      <a:gd name="T20" fmla="*/ 12 w 49"/>
                      <a:gd name="T21" fmla="*/ 61 h 124"/>
                      <a:gd name="T22" fmla="*/ 0 w 49"/>
                      <a:gd name="T23" fmla="*/ 55 h 124"/>
                      <a:gd name="T24" fmla="*/ 16 w 49"/>
                      <a:gd name="T25" fmla="*/ 43 h 124"/>
                      <a:gd name="T26" fmla="*/ 0 w 49"/>
                      <a:gd name="T27" fmla="*/ 33 h 124"/>
                      <a:gd name="T28" fmla="*/ 12 w 49"/>
                      <a:gd name="T29" fmla="*/ 17 h 124"/>
                      <a:gd name="T30" fmla="*/ 20 w 49"/>
                      <a:gd name="T31" fmla="*/ 9 h 1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
                      <a:gd name="T49" fmla="*/ 0 h 124"/>
                      <a:gd name="T50" fmla="*/ 49 w 49"/>
                      <a:gd name="T51" fmla="*/ 124 h 1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 h="124">
                        <a:moveTo>
                          <a:pt x="20" y="9"/>
                        </a:moveTo>
                        <a:cubicBezTo>
                          <a:pt x="18" y="16"/>
                          <a:pt x="10" y="27"/>
                          <a:pt x="10" y="27"/>
                        </a:cubicBezTo>
                        <a:cubicBezTo>
                          <a:pt x="7" y="41"/>
                          <a:pt x="11" y="40"/>
                          <a:pt x="24" y="43"/>
                        </a:cubicBezTo>
                        <a:cubicBezTo>
                          <a:pt x="18" y="47"/>
                          <a:pt x="10" y="59"/>
                          <a:pt x="10" y="59"/>
                        </a:cubicBezTo>
                        <a:cubicBezTo>
                          <a:pt x="16" y="68"/>
                          <a:pt x="23" y="69"/>
                          <a:pt x="30" y="77"/>
                        </a:cubicBezTo>
                        <a:cubicBezTo>
                          <a:pt x="39" y="87"/>
                          <a:pt x="41" y="102"/>
                          <a:pt x="48" y="113"/>
                        </a:cubicBezTo>
                        <a:cubicBezTo>
                          <a:pt x="47" y="116"/>
                          <a:pt x="49" y="121"/>
                          <a:pt x="46" y="123"/>
                        </a:cubicBezTo>
                        <a:cubicBezTo>
                          <a:pt x="44" y="124"/>
                          <a:pt x="45" y="118"/>
                          <a:pt x="44" y="115"/>
                        </a:cubicBezTo>
                        <a:cubicBezTo>
                          <a:pt x="40" y="103"/>
                          <a:pt x="39" y="94"/>
                          <a:pt x="28" y="87"/>
                        </a:cubicBezTo>
                        <a:cubicBezTo>
                          <a:pt x="22" y="80"/>
                          <a:pt x="13" y="75"/>
                          <a:pt x="10" y="71"/>
                        </a:cubicBezTo>
                        <a:cubicBezTo>
                          <a:pt x="10" y="68"/>
                          <a:pt x="11" y="64"/>
                          <a:pt x="12" y="61"/>
                        </a:cubicBezTo>
                        <a:cubicBezTo>
                          <a:pt x="17" y="42"/>
                          <a:pt x="14" y="48"/>
                          <a:pt x="0" y="55"/>
                        </a:cubicBezTo>
                        <a:cubicBezTo>
                          <a:pt x="5" y="51"/>
                          <a:pt x="12" y="49"/>
                          <a:pt x="16" y="43"/>
                        </a:cubicBezTo>
                        <a:cubicBezTo>
                          <a:pt x="19" y="38"/>
                          <a:pt x="0" y="33"/>
                          <a:pt x="0" y="33"/>
                        </a:cubicBezTo>
                        <a:cubicBezTo>
                          <a:pt x="3" y="25"/>
                          <a:pt x="5" y="22"/>
                          <a:pt x="12" y="17"/>
                        </a:cubicBezTo>
                        <a:cubicBezTo>
                          <a:pt x="21" y="4"/>
                          <a:pt x="20" y="0"/>
                          <a:pt x="20" y="9"/>
                        </a:cubicBezTo>
                        <a:close/>
                      </a:path>
                    </a:pathLst>
                  </a:custGeom>
                  <a:solidFill>
                    <a:srgbClr val="3E501E"/>
                  </a:solidFill>
                  <a:ln w="12700">
                    <a:noFill/>
                    <a:round/>
                    <a:headEnd/>
                    <a:tailEnd/>
                  </a:ln>
                </p:spPr>
                <p:txBody>
                  <a:bodyPr lIns="45720" tIns="46800" rIns="45720" bIns="46800" anchor="ctr"/>
                  <a:lstStyle/>
                  <a:p>
                    <a:endParaRPr lang="en-US"/>
                  </a:p>
                </p:txBody>
              </p:sp>
              <p:sp>
                <p:nvSpPr>
                  <p:cNvPr id="673409" name="Freeform 639"/>
                  <p:cNvSpPr>
                    <a:spLocks/>
                  </p:cNvSpPr>
                  <p:nvPr/>
                </p:nvSpPr>
                <p:spPr bwMode="gray">
                  <a:xfrm>
                    <a:off x="5105" y="1084"/>
                    <a:ext cx="41" cy="57"/>
                  </a:xfrm>
                  <a:custGeom>
                    <a:avLst/>
                    <a:gdLst>
                      <a:gd name="T0" fmla="*/ 3 w 41"/>
                      <a:gd name="T1" fmla="*/ 4 h 57"/>
                      <a:gd name="T2" fmla="*/ 11 w 41"/>
                      <a:gd name="T3" fmla="*/ 14 h 57"/>
                      <a:gd name="T4" fmla="*/ 41 w 41"/>
                      <a:gd name="T5" fmla="*/ 34 h 57"/>
                      <a:gd name="T6" fmla="*/ 17 w 41"/>
                      <a:gd name="T7" fmla="*/ 42 h 57"/>
                      <a:gd name="T8" fmla="*/ 11 w 41"/>
                      <a:gd name="T9" fmla="*/ 54 h 57"/>
                      <a:gd name="T10" fmla="*/ 17 w 41"/>
                      <a:gd name="T11" fmla="*/ 30 h 57"/>
                      <a:gd name="T12" fmla="*/ 3 w 41"/>
                      <a:gd name="T13" fmla="*/ 4 h 57"/>
                      <a:gd name="T14" fmla="*/ 0 60000 65536"/>
                      <a:gd name="T15" fmla="*/ 0 60000 65536"/>
                      <a:gd name="T16" fmla="*/ 0 60000 65536"/>
                      <a:gd name="T17" fmla="*/ 0 60000 65536"/>
                      <a:gd name="T18" fmla="*/ 0 60000 65536"/>
                      <a:gd name="T19" fmla="*/ 0 60000 65536"/>
                      <a:gd name="T20" fmla="*/ 0 60000 65536"/>
                      <a:gd name="T21" fmla="*/ 0 w 41"/>
                      <a:gd name="T22" fmla="*/ 0 h 57"/>
                      <a:gd name="T23" fmla="*/ 41 w 41"/>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57">
                        <a:moveTo>
                          <a:pt x="3" y="4"/>
                        </a:moveTo>
                        <a:cubicBezTo>
                          <a:pt x="20" y="15"/>
                          <a:pt x="0" y="0"/>
                          <a:pt x="11" y="14"/>
                        </a:cubicBezTo>
                        <a:cubicBezTo>
                          <a:pt x="14" y="18"/>
                          <a:pt x="36" y="30"/>
                          <a:pt x="41" y="34"/>
                        </a:cubicBezTo>
                        <a:cubicBezTo>
                          <a:pt x="32" y="37"/>
                          <a:pt x="25" y="37"/>
                          <a:pt x="17" y="42"/>
                        </a:cubicBezTo>
                        <a:cubicBezTo>
                          <a:pt x="15" y="48"/>
                          <a:pt x="12" y="57"/>
                          <a:pt x="11" y="54"/>
                        </a:cubicBezTo>
                        <a:cubicBezTo>
                          <a:pt x="8" y="46"/>
                          <a:pt x="17" y="30"/>
                          <a:pt x="17" y="30"/>
                        </a:cubicBezTo>
                        <a:cubicBezTo>
                          <a:pt x="14" y="16"/>
                          <a:pt x="8" y="16"/>
                          <a:pt x="3" y="4"/>
                        </a:cubicBezTo>
                        <a:close/>
                      </a:path>
                    </a:pathLst>
                  </a:custGeom>
                  <a:solidFill>
                    <a:srgbClr val="3E501E"/>
                  </a:solidFill>
                  <a:ln w="12700">
                    <a:noFill/>
                    <a:round/>
                    <a:headEnd/>
                    <a:tailEnd/>
                  </a:ln>
                </p:spPr>
                <p:txBody>
                  <a:bodyPr lIns="45720" tIns="46800" rIns="45720" bIns="46800" anchor="ctr"/>
                  <a:lstStyle/>
                  <a:p>
                    <a:endParaRPr lang="en-US"/>
                  </a:p>
                </p:txBody>
              </p:sp>
              <p:sp>
                <p:nvSpPr>
                  <p:cNvPr id="673410" name="Freeform 640"/>
                  <p:cNvSpPr>
                    <a:spLocks/>
                  </p:cNvSpPr>
                  <p:nvPr/>
                </p:nvSpPr>
                <p:spPr bwMode="gray">
                  <a:xfrm>
                    <a:off x="5194" y="1087"/>
                    <a:ext cx="26" cy="50"/>
                  </a:xfrm>
                  <a:custGeom>
                    <a:avLst/>
                    <a:gdLst>
                      <a:gd name="T0" fmla="*/ 18 w 26"/>
                      <a:gd name="T1" fmla="*/ 3 h 50"/>
                      <a:gd name="T2" fmla="*/ 12 w 26"/>
                      <a:gd name="T3" fmla="*/ 29 h 50"/>
                      <a:gd name="T4" fmla="*/ 0 w 26"/>
                      <a:gd name="T5" fmla="*/ 47 h 50"/>
                      <a:gd name="T6" fmla="*/ 10 w 26"/>
                      <a:gd name="T7" fmla="*/ 39 h 50"/>
                      <a:gd name="T8" fmla="*/ 20 w 26"/>
                      <a:gd name="T9" fmla="*/ 23 h 50"/>
                      <a:gd name="T10" fmla="*/ 18 w 26"/>
                      <a:gd name="T11" fmla="*/ 3 h 50"/>
                      <a:gd name="T12" fmla="*/ 0 60000 65536"/>
                      <a:gd name="T13" fmla="*/ 0 60000 65536"/>
                      <a:gd name="T14" fmla="*/ 0 60000 65536"/>
                      <a:gd name="T15" fmla="*/ 0 60000 65536"/>
                      <a:gd name="T16" fmla="*/ 0 60000 65536"/>
                      <a:gd name="T17" fmla="*/ 0 60000 65536"/>
                      <a:gd name="T18" fmla="*/ 0 w 26"/>
                      <a:gd name="T19" fmla="*/ 0 h 50"/>
                      <a:gd name="T20" fmla="*/ 26 w 2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6" h="50">
                        <a:moveTo>
                          <a:pt x="18" y="3"/>
                        </a:moveTo>
                        <a:cubicBezTo>
                          <a:pt x="15" y="21"/>
                          <a:pt x="17" y="13"/>
                          <a:pt x="12" y="29"/>
                        </a:cubicBezTo>
                        <a:cubicBezTo>
                          <a:pt x="10" y="36"/>
                          <a:pt x="0" y="47"/>
                          <a:pt x="0" y="47"/>
                        </a:cubicBezTo>
                        <a:cubicBezTo>
                          <a:pt x="0" y="47"/>
                          <a:pt x="6" y="40"/>
                          <a:pt x="10" y="39"/>
                        </a:cubicBezTo>
                        <a:cubicBezTo>
                          <a:pt x="26" y="15"/>
                          <a:pt x="25" y="50"/>
                          <a:pt x="20" y="23"/>
                        </a:cubicBezTo>
                        <a:cubicBezTo>
                          <a:pt x="22" y="0"/>
                          <a:pt x="20" y="7"/>
                          <a:pt x="18" y="3"/>
                        </a:cubicBezTo>
                        <a:close/>
                      </a:path>
                    </a:pathLst>
                  </a:custGeom>
                  <a:solidFill>
                    <a:srgbClr val="3E501E"/>
                  </a:solidFill>
                  <a:ln w="12700">
                    <a:noFill/>
                    <a:round/>
                    <a:headEnd/>
                    <a:tailEnd/>
                  </a:ln>
                </p:spPr>
                <p:txBody>
                  <a:bodyPr lIns="45720" tIns="46800" rIns="45720" bIns="46800" anchor="ctr"/>
                  <a:lstStyle/>
                  <a:p>
                    <a:endParaRPr lang="en-US"/>
                  </a:p>
                </p:txBody>
              </p:sp>
              <p:sp>
                <p:nvSpPr>
                  <p:cNvPr id="673411" name="Freeform 641"/>
                  <p:cNvSpPr>
                    <a:spLocks/>
                  </p:cNvSpPr>
                  <p:nvPr/>
                </p:nvSpPr>
                <p:spPr bwMode="gray">
                  <a:xfrm>
                    <a:off x="5146" y="1062"/>
                    <a:ext cx="45" cy="24"/>
                  </a:xfrm>
                  <a:custGeom>
                    <a:avLst/>
                    <a:gdLst>
                      <a:gd name="T0" fmla="*/ 0 w 45"/>
                      <a:gd name="T1" fmla="*/ 4 h 24"/>
                      <a:gd name="T2" fmla="*/ 34 w 45"/>
                      <a:gd name="T3" fmla="*/ 4 h 24"/>
                      <a:gd name="T4" fmla="*/ 32 w 45"/>
                      <a:gd name="T5" fmla="*/ 16 h 24"/>
                      <a:gd name="T6" fmla="*/ 0 w 45"/>
                      <a:gd name="T7" fmla="*/ 4 h 24"/>
                      <a:gd name="T8" fmla="*/ 0 60000 65536"/>
                      <a:gd name="T9" fmla="*/ 0 60000 65536"/>
                      <a:gd name="T10" fmla="*/ 0 60000 65536"/>
                      <a:gd name="T11" fmla="*/ 0 60000 65536"/>
                      <a:gd name="T12" fmla="*/ 0 w 45"/>
                      <a:gd name="T13" fmla="*/ 0 h 24"/>
                      <a:gd name="T14" fmla="*/ 45 w 45"/>
                      <a:gd name="T15" fmla="*/ 24 h 24"/>
                    </a:gdLst>
                    <a:ahLst/>
                    <a:cxnLst>
                      <a:cxn ang="T8">
                        <a:pos x="T0" y="T1"/>
                      </a:cxn>
                      <a:cxn ang="T9">
                        <a:pos x="T2" y="T3"/>
                      </a:cxn>
                      <a:cxn ang="T10">
                        <a:pos x="T4" y="T5"/>
                      </a:cxn>
                      <a:cxn ang="T11">
                        <a:pos x="T6" y="T7"/>
                      </a:cxn>
                    </a:cxnLst>
                    <a:rect l="T12" t="T13" r="T14" b="T15"/>
                    <a:pathLst>
                      <a:path w="45" h="24">
                        <a:moveTo>
                          <a:pt x="0" y="4"/>
                        </a:moveTo>
                        <a:cubicBezTo>
                          <a:pt x="14" y="12"/>
                          <a:pt x="22" y="6"/>
                          <a:pt x="34" y="4"/>
                        </a:cubicBezTo>
                        <a:cubicBezTo>
                          <a:pt x="45" y="0"/>
                          <a:pt x="34" y="8"/>
                          <a:pt x="32" y="16"/>
                        </a:cubicBezTo>
                        <a:cubicBezTo>
                          <a:pt x="7" y="14"/>
                          <a:pt x="0" y="24"/>
                          <a:pt x="0" y="4"/>
                        </a:cubicBezTo>
                        <a:close/>
                      </a:path>
                    </a:pathLst>
                  </a:custGeom>
                  <a:solidFill>
                    <a:srgbClr val="F3DB85"/>
                  </a:solidFill>
                  <a:ln w="12700">
                    <a:noFill/>
                    <a:round/>
                    <a:headEnd/>
                    <a:tailEnd/>
                  </a:ln>
                </p:spPr>
                <p:txBody>
                  <a:bodyPr lIns="45720" tIns="46800" rIns="45720" bIns="46800" anchor="ctr"/>
                  <a:lstStyle/>
                  <a:p>
                    <a:endParaRPr lang="en-US"/>
                  </a:p>
                </p:txBody>
              </p:sp>
              <p:sp>
                <p:nvSpPr>
                  <p:cNvPr id="673412" name="Freeform 642"/>
                  <p:cNvSpPr>
                    <a:spLocks/>
                  </p:cNvSpPr>
                  <p:nvPr/>
                </p:nvSpPr>
                <p:spPr bwMode="gray">
                  <a:xfrm>
                    <a:off x="5146" y="1064"/>
                    <a:ext cx="39" cy="84"/>
                  </a:xfrm>
                  <a:custGeom>
                    <a:avLst/>
                    <a:gdLst>
                      <a:gd name="T0" fmla="*/ 36 w 39"/>
                      <a:gd name="T1" fmla="*/ 14 h 84"/>
                      <a:gd name="T2" fmla="*/ 22 w 39"/>
                      <a:gd name="T3" fmla="*/ 84 h 84"/>
                      <a:gd name="T4" fmla="*/ 8 w 39"/>
                      <a:gd name="T5" fmla="*/ 40 h 84"/>
                      <a:gd name="T6" fmla="*/ 0 w 39"/>
                      <a:gd name="T7" fmla="*/ 8 h 84"/>
                      <a:gd name="T8" fmla="*/ 6 w 39"/>
                      <a:gd name="T9" fmla="*/ 20 h 84"/>
                      <a:gd name="T10" fmla="*/ 22 w 39"/>
                      <a:gd name="T11" fmla="*/ 76 h 84"/>
                      <a:gd name="T12" fmla="*/ 28 w 39"/>
                      <a:gd name="T13" fmla="*/ 40 h 84"/>
                      <a:gd name="T14" fmla="*/ 34 w 39"/>
                      <a:gd name="T15" fmla="*/ 14 h 84"/>
                      <a:gd name="T16" fmla="*/ 36 w 39"/>
                      <a:gd name="T17" fmla="*/ 8 h 84"/>
                      <a:gd name="T18" fmla="*/ 36 w 39"/>
                      <a:gd name="T19" fmla="*/ 14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84"/>
                      <a:gd name="T32" fmla="*/ 39 w 39"/>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84">
                        <a:moveTo>
                          <a:pt x="36" y="14"/>
                        </a:moveTo>
                        <a:cubicBezTo>
                          <a:pt x="34" y="21"/>
                          <a:pt x="26" y="60"/>
                          <a:pt x="22" y="84"/>
                        </a:cubicBezTo>
                        <a:cubicBezTo>
                          <a:pt x="14" y="60"/>
                          <a:pt x="11" y="55"/>
                          <a:pt x="8" y="40"/>
                        </a:cubicBezTo>
                        <a:cubicBezTo>
                          <a:pt x="4" y="27"/>
                          <a:pt x="0" y="11"/>
                          <a:pt x="0" y="8"/>
                        </a:cubicBezTo>
                        <a:cubicBezTo>
                          <a:pt x="2" y="12"/>
                          <a:pt x="4" y="16"/>
                          <a:pt x="6" y="20"/>
                        </a:cubicBezTo>
                        <a:cubicBezTo>
                          <a:pt x="14" y="37"/>
                          <a:pt x="18" y="57"/>
                          <a:pt x="22" y="76"/>
                        </a:cubicBezTo>
                        <a:cubicBezTo>
                          <a:pt x="27" y="61"/>
                          <a:pt x="26" y="57"/>
                          <a:pt x="28" y="40"/>
                        </a:cubicBezTo>
                        <a:cubicBezTo>
                          <a:pt x="29" y="35"/>
                          <a:pt x="33" y="17"/>
                          <a:pt x="34" y="14"/>
                        </a:cubicBezTo>
                        <a:cubicBezTo>
                          <a:pt x="35" y="12"/>
                          <a:pt x="36" y="8"/>
                          <a:pt x="36" y="8"/>
                        </a:cubicBezTo>
                        <a:cubicBezTo>
                          <a:pt x="36" y="8"/>
                          <a:pt x="39" y="0"/>
                          <a:pt x="36" y="14"/>
                        </a:cubicBezTo>
                        <a:close/>
                      </a:path>
                    </a:pathLst>
                  </a:custGeom>
                  <a:solidFill>
                    <a:srgbClr val="F3DB85"/>
                  </a:solidFill>
                  <a:ln w="12700">
                    <a:noFill/>
                    <a:round/>
                    <a:headEnd/>
                    <a:tailEnd/>
                  </a:ln>
                </p:spPr>
                <p:txBody>
                  <a:bodyPr lIns="45720" tIns="46800" rIns="45720" bIns="46800" anchor="ctr"/>
                  <a:lstStyle/>
                  <a:p>
                    <a:endParaRPr lang="en-US"/>
                  </a:p>
                </p:txBody>
              </p:sp>
              <p:sp>
                <p:nvSpPr>
                  <p:cNvPr id="673413" name="Freeform 643"/>
                  <p:cNvSpPr>
                    <a:spLocks/>
                  </p:cNvSpPr>
                  <p:nvPr/>
                </p:nvSpPr>
                <p:spPr bwMode="gray">
                  <a:xfrm>
                    <a:off x="5140" y="1000"/>
                    <a:ext cx="44" cy="37"/>
                  </a:xfrm>
                  <a:custGeom>
                    <a:avLst/>
                    <a:gdLst>
                      <a:gd name="T0" fmla="*/ 0 w 44"/>
                      <a:gd name="T1" fmla="*/ 0 h 37"/>
                      <a:gd name="T2" fmla="*/ 10 w 44"/>
                      <a:gd name="T3" fmla="*/ 26 h 37"/>
                      <a:gd name="T4" fmla="*/ 22 w 44"/>
                      <a:gd name="T5" fmla="*/ 30 h 37"/>
                      <a:gd name="T6" fmla="*/ 28 w 44"/>
                      <a:gd name="T7" fmla="*/ 34 h 37"/>
                      <a:gd name="T8" fmla="*/ 38 w 44"/>
                      <a:gd name="T9" fmla="*/ 24 h 37"/>
                      <a:gd name="T10" fmla="*/ 44 w 44"/>
                      <a:gd name="T11" fmla="*/ 12 h 37"/>
                      <a:gd name="T12" fmla="*/ 0 w 44"/>
                      <a:gd name="T13" fmla="*/ 0 h 37"/>
                      <a:gd name="T14" fmla="*/ 0 60000 65536"/>
                      <a:gd name="T15" fmla="*/ 0 60000 65536"/>
                      <a:gd name="T16" fmla="*/ 0 60000 65536"/>
                      <a:gd name="T17" fmla="*/ 0 60000 65536"/>
                      <a:gd name="T18" fmla="*/ 0 60000 65536"/>
                      <a:gd name="T19" fmla="*/ 0 60000 65536"/>
                      <a:gd name="T20" fmla="*/ 0 60000 65536"/>
                      <a:gd name="T21" fmla="*/ 0 w 44"/>
                      <a:gd name="T22" fmla="*/ 0 h 37"/>
                      <a:gd name="T23" fmla="*/ 44 w 4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37">
                        <a:moveTo>
                          <a:pt x="0" y="0"/>
                        </a:moveTo>
                        <a:cubicBezTo>
                          <a:pt x="2" y="7"/>
                          <a:pt x="3" y="22"/>
                          <a:pt x="10" y="26"/>
                        </a:cubicBezTo>
                        <a:cubicBezTo>
                          <a:pt x="14" y="28"/>
                          <a:pt x="18" y="28"/>
                          <a:pt x="22" y="30"/>
                        </a:cubicBezTo>
                        <a:cubicBezTo>
                          <a:pt x="24" y="31"/>
                          <a:pt x="26" y="33"/>
                          <a:pt x="28" y="34"/>
                        </a:cubicBezTo>
                        <a:cubicBezTo>
                          <a:pt x="39" y="18"/>
                          <a:pt x="25" y="37"/>
                          <a:pt x="38" y="24"/>
                        </a:cubicBezTo>
                        <a:cubicBezTo>
                          <a:pt x="41" y="21"/>
                          <a:pt x="44" y="12"/>
                          <a:pt x="44" y="12"/>
                        </a:cubicBezTo>
                        <a:lnTo>
                          <a:pt x="0" y="0"/>
                        </a:lnTo>
                        <a:close/>
                      </a:path>
                    </a:pathLst>
                  </a:custGeom>
                  <a:noFill/>
                  <a:ln w="6350">
                    <a:solidFill>
                      <a:srgbClr val="BDA027"/>
                    </a:solidFill>
                    <a:round/>
                    <a:headEnd/>
                    <a:tailEnd/>
                  </a:ln>
                </p:spPr>
                <p:txBody>
                  <a:bodyPr lIns="45720" tIns="46800" rIns="45720" bIns="46800" anchor="ctr"/>
                  <a:lstStyle/>
                  <a:p>
                    <a:endParaRPr lang="en-US"/>
                  </a:p>
                </p:txBody>
              </p:sp>
              <p:sp>
                <p:nvSpPr>
                  <p:cNvPr id="673414" name="Freeform 644"/>
                  <p:cNvSpPr>
                    <a:spLocks/>
                  </p:cNvSpPr>
                  <p:nvPr/>
                </p:nvSpPr>
                <p:spPr bwMode="gray">
                  <a:xfrm>
                    <a:off x="5152" y="1025"/>
                    <a:ext cx="22" cy="23"/>
                  </a:xfrm>
                  <a:custGeom>
                    <a:avLst/>
                    <a:gdLst>
                      <a:gd name="T0" fmla="*/ 21 w 22"/>
                      <a:gd name="T1" fmla="*/ 11 h 23"/>
                      <a:gd name="T2" fmla="*/ 12 w 22"/>
                      <a:gd name="T3" fmla="*/ 1 h 23"/>
                      <a:gd name="T4" fmla="*/ 4 w 22"/>
                      <a:gd name="T5" fmla="*/ 15 h 23"/>
                      <a:gd name="T6" fmla="*/ 21 w 22"/>
                      <a:gd name="T7" fmla="*/ 11 h 23"/>
                      <a:gd name="T8" fmla="*/ 0 60000 65536"/>
                      <a:gd name="T9" fmla="*/ 0 60000 65536"/>
                      <a:gd name="T10" fmla="*/ 0 60000 65536"/>
                      <a:gd name="T11" fmla="*/ 0 60000 65536"/>
                      <a:gd name="T12" fmla="*/ 0 w 22"/>
                      <a:gd name="T13" fmla="*/ 0 h 23"/>
                      <a:gd name="T14" fmla="*/ 22 w 22"/>
                      <a:gd name="T15" fmla="*/ 23 h 23"/>
                    </a:gdLst>
                    <a:ahLst/>
                    <a:cxnLst>
                      <a:cxn ang="T8">
                        <a:pos x="T0" y="T1"/>
                      </a:cxn>
                      <a:cxn ang="T9">
                        <a:pos x="T2" y="T3"/>
                      </a:cxn>
                      <a:cxn ang="T10">
                        <a:pos x="T4" y="T5"/>
                      </a:cxn>
                      <a:cxn ang="T11">
                        <a:pos x="T6" y="T7"/>
                      </a:cxn>
                    </a:cxnLst>
                    <a:rect l="T12" t="T13" r="T14" b="T15"/>
                    <a:pathLst>
                      <a:path w="22" h="23">
                        <a:moveTo>
                          <a:pt x="21" y="11"/>
                        </a:moveTo>
                        <a:cubicBezTo>
                          <a:pt x="21" y="0"/>
                          <a:pt x="21" y="4"/>
                          <a:pt x="12" y="1"/>
                        </a:cubicBezTo>
                        <a:cubicBezTo>
                          <a:pt x="1" y="5"/>
                          <a:pt x="0" y="6"/>
                          <a:pt x="4" y="15"/>
                        </a:cubicBezTo>
                        <a:cubicBezTo>
                          <a:pt x="8" y="21"/>
                          <a:pt x="22" y="23"/>
                          <a:pt x="21" y="11"/>
                        </a:cubicBezTo>
                        <a:close/>
                      </a:path>
                    </a:pathLst>
                  </a:custGeom>
                  <a:solidFill>
                    <a:srgbClr val="BDA027"/>
                  </a:solidFill>
                  <a:ln w="12700">
                    <a:noFill/>
                    <a:round/>
                    <a:headEnd/>
                    <a:tailEnd/>
                  </a:ln>
                </p:spPr>
                <p:txBody>
                  <a:bodyPr lIns="45720" tIns="46800" rIns="45720" bIns="46800" anchor="ctr"/>
                  <a:lstStyle/>
                  <a:p>
                    <a:endParaRPr lang="en-US"/>
                  </a:p>
                </p:txBody>
              </p:sp>
              <p:sp>
                <p:nvSpPr>
                  <p:cNvPr id="673415" name="Freeform 645"/>
                  <p:cNvSpPr>
                    <a:spLocks/>
                  </p:cNvSpPr>
                  <p:nvPr/>
                </p:nvSpPr>
                <p:spPr bwMode="gray">
                  <a:xfrm>
                    <a:off x="5184" y="924"/>
                    <a:ext cx="47" cy="74"/>
                  </a:xfrm>
                  <a:custGeom>
                    <a:avLst/>
                    <a:gdLst>
                      <a:gd name="T0" fmla="*/ 42 w 47"/>
                      <a:gd name="T1" fmla="*/ 12 h 74"/>
                      <a:gd name="T2" fmla="*/ 28 w 47"/>
                      <a:gd name="T3" fmla="*/ 0 h 74"/>
                      <a:gd name="T4" fmla="*/ 8 w 47"/>
                      <a:gd name="T5" fmla="*/ 6 h 74"/>
                      <a:gd name="T6" fmla="*/ 24 w 47"/>
                      <a:gd name="T7" fmla="*/ 12 h 74"/>
                      <a:gd name="T8" fmla="*/ 6 w 47"/>
                      <a:gd name="T9" fmla="*/ 18 h 74"/>
                      <a:gd name="T10" fmla="*/ 10 w 47"/>
                      <a:gd name="T11" fmla="*/ 42 h 74"/>
                      <a:gd name="T12" fmla="*/ 18 w 47"/>
                      <a:gd name="T13" fmla="*/ 58 h 74"/>
                      <a:gd name="T14" fmla="*/ 30 w 47"/>
                      <a:gd name="T15" fmla="*/ 64 h 74"/>
                      <a:gd name="T16" fmla="*/ 44 w 47"/>
                      <a:gd name="T17" fmla="*/ 60 h 74"/>
                      <a:gd name="T18" fmla="*/ 33 w 47"/>
                      <a:gd name="T19" fmla="*/ 42 h 74"/>
                      <a:gd name="T20" fmla="*/ 44 w 47"/>
                      <a:gd name="T21" fmla="*/ 23 h 74"/>
                      <a:gd name="T22" fmla="*/ 42 w 47"/>
                      <a:gd name="T23" fmla="*/ 12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74"/>
                      <a:gd name="T38" fmla="*/ 47 w 47"/>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74">
                        <a:moveTo>
                          <a:pt x="42" y="12"/>
                        </a:moveTo>
                        <a:cubicBezTo>
                          <a:pt x="39" y="4"/>
                          <a:pt x="36" y="3"/>
                          <a:pt x="28" y="0"/>
                        </a:cubicBezTo>
                        <a:cubicBezTo>
                          <a:pt x="22" y="2"/>
                          <a:pt x="8" y="6"/>
                          <a:pt x="8" y="6"/>
                        </a:cubicBezTo>
                        <a:cubicBezTo>
                          <a:pt x="13" y="9"/>
                          <a:pt x="26" y="7"/>
                          <a:pt x="24" y="12"/>
                        </a:cubicBezTo>
                        <a:cubicBezTo>
                          <a:pt x="22" y="18"/>
                          <a:pt x="6" y="18"/>
                          <a:pt x="6" y="18"/>
                        </a:cubicBezTo>
                        <a:cubicBezTo>
                          <a:pt x="0" y="27"/>
                          <a:pt x="0" y="36"/>
                          <a:pt x="10" y="42"/>
                        </a:cubicBezTo>
                        <a:cubicBezTo>
                          <a:pt x="24" y="37"/>
                          <a:pt x="11" y="40"/>
                          <a:pt x="18" y="58"/>
                        </a:cubicBezTo>
                        <a:cubicBezTo>
                          <a:pt x="20" y="62"/>
                          <a:pt x="26" y="62"/>
                          <a:pt x="30" y="64"/>
                        </a:cubicBezTo>
                        <a:cubicBezTo>
                          <a:pt x="37" y="74"/>
                          <a:pt x="36" y="65"/>
                          <a:pt x="44" y="60"/>
                        </a:cubicBezTo>
                        <a:cubicBezTo>
                          <a:pt x="47" y="52"/>
                          <a:pt x="36" y="50"/>
                          <a:pt x="33" y="42"/>
                        </a:cubicBezTo>
                        <a:cubicBezTo>
                          <a:pt x="34" y="38"/>
                          <a:pt x="43" y="27"/>
                          <a:pt x="44" y="23"/>
                        </a:cubicBezTo>
                        <a:cubicBezTo>
                          <a:pt x="46" y="16"/>
                          <a:pt x="44" y="22"/>
                          <a:pt x="42" y="12"/>
                        </a:cubicBezTo>
                        <a:close/>
                      </a:path>
                    </a:pathLst>
                  </a:custGeom>
                  <a:solidFill>
                    <a:srgbClr val="F1D4B7"/>
                  </a:solidFill>
                  <a:ln w="12700">
                    <a:noFill/>
                    <a:round/>
                    <a:headEnd/>
                    <a:tailEnd/>
                  </a:ln>
                </p:spPr>
                <p:txBody>
                  <a:bodyPr lIns="45720" tIns="46800" rIns="45720" bIns="46800" anchor="ctr"/>
                  <a:lstStyle/>
                  <a:p>
                    <a:endParaRPr lang="en-US"/>
                  </a:p>
                </p:txBody>
              </p:sp>
              <p:sp>
                <p:nvSpPr>
                  <p:cNvPr id="673416" name="Freeform 646"/>
                  <p:cNvSpPr>
                    <a:spLocks/>
                  </p:cNvSpPr>
                  <p:nvPr/>
                </p:nvSpPr>
                <p:spPr bwMode="gray">
                  <a:xfrm>
                    <a:off x="5192" y="945"/>
                    <a:ext cx="32" cy="52"/>
                  </a:xfrm>
                  <a:custGeom>
                    <a:avLst/>
                    <a:gdLst>
                      <a:gd name="T0" fmla="*/ 8 w 32"/>
                      <a:gd name="T1" fmla="*/ 15 h 52"/>
                      <a:gd name="T2" fmla="*/ 12 w 32"/>
                      <a:gd name="T3" fmla="*/ 5 h 52"/>
                      <a:gd name="T4" fmla="*/ 6 w 32"/>
                      <a:gd name="T5" fmla="*/ 23 h 52"/>
                      <a:gd name="T6" fmla="*/ 26 w 32"/>
                      <a:gd name="T7" fmla="*/ 39 h 52"/>
                      <a:gd name="T8" fmla="*/ 22 w 32"/>
                      <a:gd name="T9" fmla="*/ 49 h 52"/>
                      <a:gd name="T10" fmla="*/ 12 w 32"/>
                      <a:gd name="T11" fmla="*/ 41 h 52"/>
                      <a:gd name="T12" fmla="*/ 12 w 32"/>
                      <a:gd name="T13" fmla="*/ 35 h 52"/>
                      <a:gd name="T14" fmla="*/ 6 w 32"/>
                      <a:gd name="T15" fmla="*/ 33 h 52"/>
                      <a:gd name="T16" fmla="*/ 10 w 32"/>
                      <a:gd name="T17" fmla="*/ 17 h 52"/>
                      <a:gd name="T18" fmla="*/ 8 w 32"/>
                      <a:gd name="T19" fmla="*/ 15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52"/>
                      <a:gd name="T32" fmla="*/ 32 w 32"/>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52">
                        <a:moveTo>
                          <a:pt x="8" y="15"/>
                        </a:moveTo>
                        <a:cubicBezTo>
                          <a:pt x="4" y="8"/>
                          <a:pt x="1" y="1"/>
                          <a:pt x="12" y="5"/>
                        </a:cubicBezTo>
                        <a:cubicBezTo>
                          <a:pt x="10" y="11"/>
                          <a:pt x="6" y="23"/>
                          <a:pt x="6" y="23"/>
                        </a:cubicBezTo>
                        <a:cubicBezTo>
                          <a:pt x="10" y="35"/>
                          <a:pt x="15" y="35"/>
                          <a:pt x="26" y="39"/>
                        </a:cubicBezTo>
                        <a:cubicBezTo>
                          <a:pt x="26" y="40"/>
                          <a:pt x="32" y="52"/>
                          <a:pt x="22" y="49"/>
                        </a:cubicBezTo>
                        <a:cubicBezTo>
                          <a:pt x="3" y="44"/>
                          <a:pt x="0" y="35"/>
                          <a:pt x="12" y="41"/>
                        </a:cubicBezTo>
                        <a:cubicBezTo>
                          <a:pt x="15" y="47"/>
                          <a:pt x="14" y="37"/>
                          <a:pt x="12" y="35"/>
                        </a:cubicBezTo>
                        <a:cubicBezTo>
                          <a:pt x="11" y="34"/>
                          <a:pt x="7" y="35"/>
                          <a:pt x="6" y="33"/>
                        </a:cubicBezTo>
                        <a:cubicBezTo>
                          <a:pt x="4" y="28"/>
                          <a:pt x="9" y="22"/>
                          <a:pt x="10" y="17"/>
                        </a:cubicBezTo>
                        <a:cubicBezTo>
                          <a:pt x="1" y="11"/>
                          <a:pt x="4" y="0"/>
                          <a:pt x="8" y="15"/>
                        </a:cubicBezTo>
                        <a:close/>
                      </a:path>
                    </a:pathLst>
                  </a:custGeom>
                  <a:solidFill>
                    <a:srgbClr val="E2BA96"/>
                  </a:solidFill>
                  <a:ln w="12700">
                    <a:noFill/>
                    <a:round/>
                    <a:headEnd/>
                    <a:tailEnd/>
                  </a:ln>
                </p:spPr>
                <p:txBody>
                  <a:bodyPr lIns="45720" tIns="46800" rIns="45720" bIns="46800" anchor="ctr"/>
                  <a:lstStyle/>
                  <a:p>
                    <a:endParaRPr lang="en-US"/>
                  </a:p>
                </p:txBody>
              </p:sp>
            </p:grpSp>
            <p:sp>
              <p:nvSpPr>
                <p:cNvPr id="673417" name="Freeform 647"/>
                <p:cNvSpPr>
                  <a:spLocks/>
                </p:cNvSpPr>
                <p:nvPr/>
              </p:nvSpPr>
              <p:spPr bwMode="gray">
                <a:xfrm>
                  <a:off x="4814" y="1314"/>
                  <a:ext cx="550" cy="265"/>
                </a:xfrm>
                <a:custGeom>
                  <a:avLst/>
                  <a:gdLst>
                    <a:gd name="T0" fmla="*/ 0 w 550"/>
                    <a:gd name="T1" fmla="*/ 2 h 265"/>
                    <a:gd name="T2" fmla="*/ 550 w 550"/>
                    <a:gd name="T3" fmla="*/ 0 h 265"/>
                    <a:gd name="T4" fmla="*/ 512 w 550"/>
                    <a:gd name="T5" fmla="*/ 8 h 265"/>
                    <a:gd name="T6" fmla="*/ 514 w 550"/>
                    <a:gd name="T7" fmla="*/ 222 h 265"/>
                    <a:gd name="T8" fmla="*/ 506 w 550"/>
                    <a:gd name="T9" fmla="*/ 212 h 265"/>
                    <a:gd name="T10" fmla="*/ 506 w 550"/>
                    <a:gd name="T11" fmla="*/ 158 h 265"/>
                    <a:gd name="T12" fmla="*/ 512 w 550"/>
                    <a:gd name="T13" fmla="*/ 162 h 265"/>
                    <a:gd name="T14" fmla="*/ 512 w 550"/>
                    <a:gd name="T15" fmla="*/ 10 h 265"/>
                    <a:gd name="T16" fmla="*/ 52 w 550"/>
                    <a:gd name="T17" fmla="*/ 8 h 265"/>
                    <a:gd name="T18" fmla="*/ 56 w 550"/>
                    <a:gd name="T19" fmla="*/ 200 h 265"/>
                    <a:gd name="T20" fmla="*/ 50 w 550"/>
                    <a:gd name="T21" fmla="*/ 214 h 265"/>
                    <a:gd name="T22" fmla="*/ 44 w 550"/>
                    <a:gd name="T23" fmla="*/ 6 h 265"/>
                    <a:gd name="T24" fmla="*/ 0 w 550"/>
                    <a:gd name="T25" fmla="*/ 2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0"/>
                    <a:gd name="T40" fmla="*/ 0 h 265"/>
                    <a:gd name="T41" fmla="*/ 550 w 550"/>
                    <a:gd name="T42" fmla="*/ 265 h 2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0" h="265">
                      <a:moveTo>
                        <a:pt x="0" y="2"/>
                      </a:moveTo>
                      <a:lnTo>
                        <a:pt x="550" y="0"/>
                      </a:lnTo>
                      <a:lnTo>
                        <a:pt x="512" y="8"/>
                      </a:lnTo>
                      <a:lnTo>
                        <a:pt x="514" y="222"/>
                      </a:lnTo>
                      <a:lnTo>
                        <a:pt x="506" y="212"/>
                      </a:lnTo>
                      <a:lnTo>
                        <a:pt x="506" y="158"/>
                      </a:lnTo>
                      <a:lnTo>
                        <a:pt x="512" y="162"/>
                      </a:lnTo>
                      <a:cubicBezTo>
                        <a:pt x="512" y="111"/>
                        <a:pt x="512" y="61"/>
                        <a:pt x="512" y="10"/>
                      </a:cubicBezTo>
                      <a:lnTo>
                        <a:pt x="52" y="8"/>
                      </a:lnTo>
                      <a:cubicBezTo>
                        <a:pt x="58" y="197"/>
                        <a:pt x="56" y="265"/>
                        <a:pt x="56" y="200"/>
                      </a:cubicBezTo>
                      <a:lnTo>
                        <a:pt x="50" y="214"/>
                      </a:lnTo>
                      <a:lnTo>
                        <a:pt x="44" y="6"/>
                      </a:lnTo>
                      <a:lnTo>
                        <a:pt x="0" y="2"/>
                      </a:lnTo>
                      <a:close/>
                    </a:path>
                  </a:pathLst>
                </a:custGeom>
                <a:solidFill>
                  <a:schemeClr val="folHlink"/>
                </a:solidFill>
                <a:ln w="12700">
                  <a:noFill/>
                  <a:round/>
                  <a:headEnd/>
                  <a:tailEnd/>
                </a:ln>
              </p:spPr>
              <p:txBody>
                <a:bodyPr lIns="45720" tIns="46800" rIns="45720" bIns="46800" anchor="ctr"/>
                <a:lstStyle/>
                <a:p>
                  <a:endParaRPr lang="en-US"/>
                </a:p>
              </p:txBody>
            </p:sp>
          </p:grpSp>
        </p:grpSp>
      </p:grpSp>
      <p:grpSp>
        <p:nvGrpSpPr>
          <p:cNvPr id="673366" name="Group 648"/>
          <p:cNvGrpSpPr>
            <a:grpSpLocks/>
          </p:cNvGrpSpPr>
          <p:nvPr/>
        </p:nvGrpSpPr>
        <p:grpSpPr bwMode="auto">
          <a:xfrm>
            <a:off x="2438400" y="1559794"/>
            <a:ext cx="1190625" cy="847725"/>
            <a:chOff x="1488" y="1344"/>
            <a:chExt cx="708" cy="503"/>
          </a:xfrm>
        </p:grpSpPr>
        <p:grpSp>
          <p:nvGrpSpPr>
            <p:cNvPr id="673367" name="Group 649"/>
            <p:cNvGrpSpPr>
              <a:grpSpLocks/>
            </p:cNvGrpSpPr>
            <p:nvPr/>
          </p:nvGrpSpPr>
          <p:grpSpPr bwMode="auto">
            <a:xfrm>
              <a:off x="1488" y="1528"/>
              <a:ext cx="708" cy="268"/>
              <a:chOff x="1502" y="1470"/>
              <a:chExt cx="816" cy="309"/>
            </a:xfrm>
          </p:grpSpPr>
          <p:sp>
            <p:nvSpPr>
              <p:cNvPr id="673420" name="Oval 650"/>
              <p:cNvSpPr>
                <a:spLocks noChangeArrowheads="1"/>
              </p:cNvSpPr>
              <p:nvPr/>
            </p:nvSpPr>
            <p:spPr bwMode="gray">
              <a:xfrm>
                <a:off x="1502" y="1479"/>
                <a:ext cx="816" cy="300"/>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endParaRPr lang="en-US"/>
              </a:p>
            </p:txBody>
          </p:sp>
          <p:sp>
            <p:nvSpPr>
              <p:cNvPr id="673421" name="Oval 651"/>
              <p:cNvSpPr>
                <a:spLocks noChangeArrowheads="1"/>
              </p:cNvSpPr>
              <p:nvPr/>
            </p:nvSpPr>
            <p:spPr bwMode="gray">
              <a:xfrm>
                <a:off x="1626" y="1482"/>
                <a:ext cx="545" cy="201"/>
              </a:xfrm>
              <a:prstGeom prst="ellipse">
                <a:avLst/>
              </a:prstGeom>
              <a:gradFill rotWithShape="1">
                <a:gsLst>
                  <a:gs pos="0">
                    <a:srgbClr val="CFB057"/>
                  </a:gs>
                  <a:gs pos="50000">
                    <a:srgbClr val="E9CB75"/>
                  </a:gs>
                  <a:gs pos="100000">
                    <a:srgbClr val="CFB057"/>
                  </a:gs>
                </a:gsLst>
                <a:lin ang="0" scaled="1"/>
              </a:gradFill>
              <a:ln w="9525">
                <a:noFill/>
                <a:round/>
                <a:headEnd/>
                <a:tailEnd/>
              </a:ln>
            </p:spPr>
            <p:txBody>
              <a:bodyPr wrap="none" anchor="ctr"/>
              <a:lstStyle/>
              <a:p>
                <a:endParaRPr lang="en-US"/>
              </a:p>
            </p:txBody>
          </p:sp>
          <p:sp>
            <p:nvSpPr>
              <p:cNvPr id="673422" name="Oval 652"/>
              <p:cNvSpPr>
                <a:spLocks noChangeArrowheads="1"/>
              </p:cNvSpPr>
              <p:nvPr/>
            </p:nvSpPr>
            <p:spPr bwMode="gray">
              <a:xfrm>
                <a:off x="1626" y="1470"/>
                <a:ext cx="545" cy="200"/>
              </a:xfrm>
              <a:prstGeom prst="ellipse">
                <a:avLst/>
              </a:prstGeom>
              <a:gradFill rotWithShape="1">
                <a:gsLst>
                  <a:gs pos="0">
                    <a:srgbClr val="F1DE8F"/>
                  </a:gs>
                  <a:gs pos="50000">
                    <a:srgbClr val="F8ECB8"/>
                  </a:gs>
                  <a:gs pos="100000">
                    <a:srgbClr val="F1DE8F"/>
                  </a:gs>
                </a:gsLst>
                <a:lin ang="18900000" scaled="1"/>
              </a:gradFill>
              <a:ln w="9525">
                <a:noFill/>
                <a:round/>
                <a:headEnd/>
                <a:tailEnd/>
              </a:ln>
            </p:spPr>
            <p:txBody>
              <a:bodyPr wrap="none" anchor="ctr"/>
              <a:lstStyle/>
              <a:p>
                <a:endParaRPr lang="en-US"/>
              </a:p>
            </p:txBody>
          </p:sp>
        </p:grpSp>
        <p:sp>
          <p:nvSpPr>
            <p:cNvPr id="673423" name="Text Box 653"/>
            <p:cNvSpPr txBox="1">
              <a:spLocks noChangeArrowheads="1"/>
            </p:cNvSpPr>
            <p:nvPr/>
          </p:nvSpPr>
          <p:spPr bwMode="gray">
            <a:xfrm>
              <a:off x="1598" y="1684"/>
              <a:ext cx="494" cy="163"/>
            </a:xfrm>
            <a:prstGeom prst="rect">
              <a:avLst/>
            </a:prstGeom>
            <a:noFill/>
            <a:ln w="12700" algn="ctr">
              <a:noFill/>
              <a:miter lim="800000"/>
              <a:headEnd/>
              <a:tailEnd/>
            </a:ln>
          </p:spPr>
          <p:txBody>
            <a:bodyPr wrap="none" lIns="45720" tIns="46800" rIns="45720" bIns="46800">
              <a:spAutoFit/>
            </a:bodyPr>
            <a:lstStyle/>
            <a:p>
              <a:pPr algn="ctr" eaLnBrk="1" hangingPunct="1">
                <a:lnSpc>
                  <a:spcPct val="100000"/>
                </a:lnSpc>
              </a:pPr>
              <a:r>
                <a:rPr lang="en-US" sz="1200" b="1"/>
                <a:t>VP Manuf.</a:t>
              </a:r>
            </a:p>
          </p:txBody>
        </p:sp>
        <p:sp>
          <p:nvSpPr>
            <p:cNvPr id="673424" name="Freeform 654"/>
            <p:cNvSpPr>
              <a:spLocks/>
            </p:cNvSpPr>
            <p:nvPr/>
          </p:nvSpPr>
          <p:spPr bwMode="gray">
            <a:xfrm>
              <a:off x="1664" y="1590"/>
              <a:ext cx="352" cy="86"/>
            </a:xfrm>
            <a:custGeom>
              <a:avLst/>
              <a:gdLst>
                <a:gd name="T0" fmla="*/ 226 w 352"/>
                <a:gd name="T1" fmla="*/ 0 h 86"/>
                <a:gd name="T2" fmla="*/ 324 w 352"/>
                <a:gd name="T3" fmla="*/ 78 h 86"/>
                <a:gd name="T4" fmla="*/ 60 w 352"/>
                <a:gd name="T5" fmla="*/ 86 h 86"/>
                <a:gd name="T6" fmla="*/ 0 w 352"/>
                <a:gd name="T7" fmla="*/ 18 h 86"/>
                <a:gd name="T8" fmla="*/ 226 w 352"/>
                <a:gd name="T9" fmla="*/ 0 h 86"/>
                <a:gd name="T10" fmla="*/ 0 60000 65536"/>
                <a:gd name="T11" fmla="*/ 0 60000 65536"/>
                <a:gd name="T12" fmla="*/ 0 60000 65536"/>
                <a:gd name="T13" fmla="*/ 0 60000 65536"/>
                <a:gd name="T14" fmla="*/ 0 60000 65536"/>
                <a:gd name="T15" fmla="*/ 0 w 352"/>
                <a:gd name="T16" fmla="*/ 0 h 86"/>
                <a:gd name="T17" fmla="*/ 352 w 352"/>
                <a:gd name="T18" fmla="*/ 86 h 86"/>
              </a:gdLst>
              <a:ahLst/>
              <a:cxnLst>
                <a:cxn ang="T10">
                  <a:pos x="T0" y="T1"/>
                </a:cxn>
                <a:cxn ang="T11">
                  <a:pos x="T2" y="T3"/>
                </a:cxn>
                <a:cxn ang="T12">
                  <a:pos x="T4" y="T5"/>
                </a:cxn>
                <a:cxn ang="T13">
                  <a:pos x="T6" y="T7"/>
                </a:cxn>
                <a:cxn ang="T14">
                  <a:pos x="T8" y="T9"/>
                </a:cxn>
              </a:cxnLst>
              <a:rect l="T15" t="T16" r="T17" b="T18"/>
              <a:pathLst>
                <a:path w="352" h="86">
                  <a:moveTo>
                    <a:pt x="226" y="0"/>
                  </a:moveTo>
                  <a:cubicBezTo>
                    <a:pt x="280" y="10"/>
                    <a:pt x="352" y="64"/>
                    <a:pt x="324" y="78"/>
                  </a:cubicBezTo>
                  <a:lnTo>
                    <a:pt x="60" y="86"/>
                  </a:lnTo>
                  <a:lnTo>
                    <a:pt x="0" y="18"/>
                  </a:lnTo>
                  <a:lnTo>
                    <a:pt x="226" y="0"/>
                  </a:lnTo>
                  <a:close/>
                </a:path>
              </a:pathLst>
            </a:custGeom>
            <a:solidFill>
              <a:srgbClr val="B59561">
                <a:alpha val="30196"/>
              </a:srgbClr>
            </a:solidFill>
            <a:ln w="12700">
              <a:noFill/>
              <a:round/>
              <a:headEnd/>
              <a:tailEnd/>
            </a:ln>
          </p:spPr>
          <p:txBody>
            <a:bodyPr lIns="45720" tIns="46800" rIns="45720" bIns="46800" anchor="ctr"/>
            <a:lstStyle/>
            <a:p>
              <a:endParaRPr lang="en-US"/>
            </a:p>
          </p:txBody>
        </p:sp>
        <p:grpSp>
          <p:nvGrpSpPr>
            <p:cNvPr id="673368" name="Group 655"/>
            <p:cNvGrpSpPr>
              <a:grpSpLocks/>
            </p:cNvGrpSpPr>
            <p:nvPr/>
          </p:nvGrpSpPr>
          <p:grpSpPr bwMode="auto">
            <a:xfrm>
              <a:off x="1685" y="1344"/>
              <a:ext cx="319" cy="334"/>
              <a:chOff x="144" y="451"/>
              <a:chExt cx="588" cy="616"/>
            </a:xfrm>
          </p:grpSpPr>
          <p:sp>
            <p:nvSpPr>
              <p:cNvPr id="673426" name="Freeform 656"/>
              <p:cNvSpPr>
                <a:spLocks/>
              </p:cNvSpPr>
              <p:nvPr/>
            </p:nvSpPr>
            <p:spPr bwMode="gray">
              <a:xfrm>
                <a:off x="153" y="756"/>
                <a:ext cx="84" cy="311"/>
              </a:xfrm>
              <a:custGeom>
                <a:avLst/>
                <a:gdLst>
                  <a:gd name="T0" fmla="*/ 6 w 84"/>
                  <a:gd name="T1" fmla="*/ 198 h 311"/>
                  <a:gd name="T2" fmla="*/ 12 w 84"/>
                  <a:gd name="T3" fmla="*/ 206 h 311"/>
                  <a:gd name="T4" fmla="*/ 15 w 84"/>
                  <a:gd name="T5" fmla="*/ 179 h 311"/>
                  <a:gd name="T6" fmla="*/ 71 w 84"/>
                  <a:gd name="T7" fmla="*/ 266 h 311"/>
                  <a:gd name="T8" fmla="*/ 72 w 84"/>
                  <a:gd name="T9" fmla="*/ 302 h 311"/>
                  <a:gd name="T10" fmla="*/ 81 w 84"/>
                  <a:gd name="T11" fmla="*/ 311 h 311"/>
                  <a:gd name="T12" fmla="*/ 84 w 84"/>
                  <a:gd name="T13" fmla="*/ 102 h 311"/>
                  <a:gd name="T14" fmla="*/ 0 w 84"/>
                  <a:gd name="T15" fmla="*/ 0 h 311"/>
                  <a:gd name="T16" fmla="*/ 6 w 84"/>
                  <a:gd name="T17" fmla="*/ 198 h 3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311"/>
                  <a:gd name="T29" fmla="*/ 84 w 84"/>
                  <a:gd name="T30" fmla="*/ 311 h 3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311">
                    <a:moveTo>
                      <a:pt x="6" y="198"/>
                    </a:moveTo>
                    <a:lnTo>
                      <a:pt x="12" y="206"/>
                    </a:lnTo>
                    <a:lnTo>
                      <a:pt x="15" y="179"/>
                    </a:lnTo>
                    <a:lnTo>
                      <a:pt x="71" y="266"/>
                    </a:lnTo>
                    <a:lnTo>
                      <a:pt x="72" y="302"/>
                    </a:lnTo>
                    <a:lnTo>
                      <a:pt x="81" y="311"/>
                    </a:lnTo>
                    <a:lnTo>
                      <a:pt x="84" y="102"/>
                    </a:lnTo>
                    <a:lnTo>
                      <a:pt x="0" y="0"/>
                    </a:lnTo>
                    <a:lnTo>
                      <a:pt x="6" y="198"/>
                    </a:lnTo>
                    <a:close/>
                  </a:path>
                </a:pathLst>
              </a:custGeom>
              <a:solidFill>
                <a:srgbClr val="91583F"/>
              </a:solidFill>
              <a:ln w="12700">
                <a:noFill/>
                <a:round/>
                <a:headEnd/>
                <a:tailEnd/>
              </a:ln>
            </p:spPr>
            <p:txBody>
              <a:bodyPr lIns="45720" tIns="46800" rIns="45720" bIns="46800" anchor="ctr"/>
              <a:lstStyle/>
              <a:p>
                <a:endParaRPr lang="en-US"/>
              </a:p>
            </p:txBody>
          </p:sp>
          <p:sp>
            <p:nvSpPr>
              <p:cNvPr id="673427" name="Freeform 657"/>
              <p:cNvSpPr>
                <a:spLocks/>
              </p:cNvSpPr>
              <p:nvPr/>
            </p:nvSpPr>
            <p:spPr bwMode="gray">
              <a:xfrm>
                <a:off x="146" y="734"/>
                <a:ext cx="88" cy="129"/>
              </a:xfrm>
              <a:custGeom>
                <a:avLst/>
                <a:gdLst>
                  <a:gd name="T0" fmla="*/ 0 w 88"/>
                  <a:gd name="T1" fmla="*/ 15 h 129"/>
                  <a:gd name="T2" fmla="*/ 87 w 88"/>
                  <a:gd name="T3" fmla="*/ 129 h 129"/>
                  <a:gd name="T4" fmla="*/ 88 w 88"/>
                  <a:gd name="T5" fmla="*/ 105 h 129"/>
                  <a:gd name="T6" fmla="*/ 0 w 88"/>
                  <a:gd name="T7" fmla="*/ 0 h 129"/>
                  <a:gd name="T8" fmla="*/ 0 w 88"/>
                  <a:gd name="T9" fmla="*/ 15 h 129"/>
                  <a:gd name="T10" fmla="*/ 0 60000 65536"/>
                  <a:gd name="T11" fmla="*/ 0 60000 65536"/>
                  <a:gd name="T12" fmla="*/ 0 60000 65536"/>
                  <a:gd name="T13" fmla="*/ 0 60000 65536"/>
                  <a:gd name="T14" fmla="*/ 0 60000 65536"/>
                  <a:gd name="T15" fmla="*/ 0 w 88"/>
                  <a:gd name="T16" fmla="*/ 0 h 129"/>
                  <a:gd name="T17" fmla="*/ 88 w 88"/>
                  <a:gd name="T18" fmla="*/ 129 h 129"/>
                </a:gdLst>
                <a:ahLst/>
                <a:cxnLst>
                  <a:cxn ang="T10">
                    <a:pos x="T0" y="T1"/>
                  </a:cxn>
                  <a:cxn ang="T11">
                    <a:pos x="T2" y="T3"/>
                  </a:cxn>
                  <a:cxn ang="T12">
                    <a:pos x="T4" y="T5"/>
                  </a:cxn>
                  <a:cxn ang="T13">
                    <a:pos x="T6" y="T7"/>
                  </a:cxn>
                  <a:cxn ang="T14">
                    <a:pos x="T8" y="T9"/>
                  </a:cxn>
                </a:cxnLst>
                <a:rect l="T15" t="T16" r="T17" b="T18"/>
                <a:pathLst>
                  <a:path w="88" h="129">
                    <a:moveTo>
                      <a:pt x="0" y="15"/>
                    </a:moveTo>
                    <a:lnTo>
                      <a:pt x="87" y="129"/>
                    </a:lnTo>
                    <a:lnTo>
                      <a:pt x="88" y="105"/>
                    </a:lnTo>
                    <a:lnTo>
                      <a:pt x="0" y="0"/>
                    </a:lnTo>
                    <a:lnTo>
                      <a:pt x="0" y="15"/>
                    </a:lnTo>
                    <a:close/>
                  </a:path>
                </a:pathLst>
              </a:custGeom>
              <a:solidFill>
                <a:srgbClr val="A76649"/>
              </a:solidFill>
              <a:ln w="12700">
                <a:noFill/>
                <a:round/>
                <a:headEnd/>
                <a:tailEnd/>
              </a:ln>
            </p:spPr>
            <p:txBody>
              <a:bodyPr lIns="45720" tIns="46800" rIns="45720" bIns="46800" anchor="ctr"/>
              <a:lstStyle/>
              <a:p>
                <a:endParaRPr lang="en-US"/>
              </a:p>
            </p:txBody>
          </p:sp>
          <p:sp>
            <p:nvSpPr>
              <p:cNvPr id="673428" name="Freeform 658"/>
              <p:cNvSpPr>
                <a:spLocks/>
              </p:cNvSpPr>
              <p:nvPr/>
            </p:nvSpPr>
            <p:spPr bwMode="gray">
              <a:xfrm>
                <a:off x="234" y="848"/>
                <a:ext cx="486" cy="217"/>
              </a:xfrm>
              <a:custGeom>
                <a:avLst/>
                <a:gdLst>
                  <a:gd name="T0" fmla="*/ 0 w 486"/>
                  <a:gd name="T1" fmla="*/ 216 h 217"/>
                  <a:gd name="T2" fmla="*/ 18 w 486"/>
                  <a:gd name="T3" fmla="*/ 217 h 217"/>
                  <a:gd name="T4" fmla="*/ 18 w 486"/>
                  <a:gd name="T5" fmla="*/ 177 h 217"/>
                  <a:gd name="T6" fmla="*/ 462 w 486"/>
                  <a:gd name="T7" fmla="*/ 166 h 217"/>
                  <a:gd name="T8" fmla="*/ 462 w 486"/>
                  <a:gd name="T9" fmla="*/ 204 h 217"/>
                  <a:gd name="T10" fmla="*/ 479 w 486"/>
                  <a:gd name="T11" fmla="*/ 204 h 217"/>
                  <a:gd name="T12" fmla="*/ 486 w 486"/>
                  <a:gd name="T13" fmla="*/ 0 h 217"/>
                  <a:gd name="T14" fmla="*/ 3 w 486"/>
                  <a:gd name="T15" fmla="*/ 12 h 217"/>
                  <a:gd name="T16" fmla="*/ 0 w 486"/>
                  <a:gd name="T17" fmla="*/ 216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6"/>
                  <a:gd name="T28" fmla="*/ 0 h 217"/>
                  <a:gd name="T29" fmla="*/ 486 w 486"/>
                  <a:gd name="T30" fmla="*/ 217 h 2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6" h="217">
                    <a:moveTo>
                      <a:pt x="0" y="216"/>
                    </a:moveTo>
                    <a:lnTo>
                      <a:pt x="18" y="217"/>
                    </a:lnTo>
                    <a:lnTo>
                      <a:pt x="18" y="177"/>
                    </a:lnTo>
                    <a:lnTo>
                      <a:pt x="462" y="166"/>
                    </a:lnTo>
                    <a:lnTo>
                      <a:pt x="462" y="204"/>
                    </a:lnTo>
                    <a:lnTo>
                      <a:pt x="479" y="204"/>
                    </a:lnTo>
                    <a:lnTo>
                      <a:pt x="486" y="0"/>
                    </a:lnTo>
                    <a:lnTo>
                      <a:pt x="3" y="12"/>
                    </a:lnTo>
                    <a:lnTo>
                      <a:pt x="0" y="216"/>
                    </a:lnTo>
                    <a:close/>
                  </a:path>
                </a:pathLst>
              </a:custGeom>
              <a:solidFill>
                <a:srgbClr val="B16C4D"/>
              </a:solidFill>
              <a:ln w="12700">
                <a:noFill/>
                <a:round/>
                <a:headEnd/>
                <a:tailEnd/>
              </a:ln>
            </p:spPr>
            <p:txBody>
              <a:bodyPr lIns="45720" tIns="46800" rIns="45720" bIns="46800" anchor="ctr"/>
              <a:lstStyle/>
              <a:p>
                <a:endParaRPr lang="en-US"/>
              </a:p>
            </p:txBody>
          </p:sp>
          <p:sp>
            <p:nvSpPr>
              <p:cNvPr id="673429" name="Freeform 659"/>
              <p:cNvSpPr>
                <a:spLocks/>
              </p:cNvSpPr>
              <p:nvPr/>
            </p:nvSpPr>
            <p:spPr bwMode="gray">
              <a:xfrm>
                <a:off x="233" y="834"/>
                <a:ext cx="498" cy="27"/>
              </a:xfrm>
              <a:custGeom>
                <a:avLst/>
                <a:gdLst>
                  <a:gd name="T0" fmla="*/ 0 w 498"/>
                  <a:gd name="T1" fmla="*/ 5 h 27"/>
                  <a:gd name="T2" fmla="*/ 1 w 498"/>
                  <a:gd name="T3" fmla="*/ 27 h 27"/>
                  <a:gd name="T4" fmla="*/ 498 w 498"/>
                  <a:gd name="T5" fmla="*/ 17 h 27"/>
                  <a:gd name="T6" fmla="*/ 498 w 498"/>
                  <a:gd name="T7" fmla="*/ 0 h 27"/>
                  <a:gd name="T8" fmla="*/ 0 w 498"/>
                  <a:gd name="T9" fmla="*/ 5 h 27"/>
                  <a:gd name="T10" fmla="*/ 0 60000 65536"/>
                  <a:gd name="T11" fmla="*/ 0 60000 65536"/>
                  <a:gd name="T12" fmla="*/ 0 60000 65536"/>
                  <a:gd name="T13" fmla="*/ 0 60000 65536"/>
                  <a:gd name="T14" fmla="*/ 0 60000 65536"/>
                  <a:gd name="T15" fmla="*/ 0 w 498"/>
                  <a:gd name="T16" fmla="*/ 0 h 27"/>
                  <a:gd name="T17" fmla="*/ 498 w 498"/>
                  <a:gd name="T18" fmla="*/ 27 h 27"/>
                </a:gdLst>
                <a:ahLst/>
                <a:cxnLst>
                  <a:cxn ang="T10">
                    <a:pos x="T0" y="T1"/>
                  </a:cxn>
                  <a:cxn ang="T11">
                    <a:pos x="T2" y="T3"/>
                  </a:cxn>
                  <a:cxn ang="T12">
                    <a:pos x="T4" y="T5"/>
                  </a:cxn>
                  <a:cxn ang="T13">
                    <a:pos x="T6" y="T7"/>
                  </a:cxn>
                  <a:cxn ang="T14">
                    <a:pos x="T8" y="T9"/>
                  </a:cxn>
                </a:cxnLst>
                <a:rect l="T15" t="T16" r="T17" b="T18"/>
                <a:pathLst>
                  <a:path w="498" h="27">
                    <a:moveTo>
                      <a:pt x="0" y="5"/>
                    </a:moveTo>
                    <a:lnTo>
                      <a:pt x="1" y="27"/>
                    </a:lnTo>
                    <a:lnTo>
                      <a:pt x="498" y="17"/>
                    </a:lnTo>
                    <a:lnTo>
                      <a:pt x="498" y="0"/>
                    </a:lnTo>
                    <a:lnTo>
                      <a:pt x="0" y="5"/>
                    </a:lnTo>
                    <a:close/>
                  </a:path>
                </a:pathLst>
              </a:custGeom>
              <a:solidFill>
                <a:srgbClr val="A76649"/>
              </a:solidFill>
              <a:ln w="12700">
                <a:noFill/>
                <a:round/>
                <a:headEnd/>
                <a:tailEnd/>
              </a:ln>
            </p:spPr>
            <p:txBody>
              <a:bodyPr lIns="45720" tIns="46800" rIns="45720" bIns="46800" anchor="ctr"/>
              <a:lstStyle/>
              <a:p>
                <a:endParaRPr lang="en-US"/>
              </a:p>
            </p:txBody>
          </p:sp>
          <p:sp>
            <p:nvSpPr>
              <p:cNvPr id="673430" name="Freeform 660"/>
              <p:cNvSpPr>
                <a:spLocks/>
              </p:cNvSpPr>
              <p:nvPr/>
            </p:nvSpPr>
            <p:spPr bwMode="gray">
              <a:xfrm>
                <a:off x="687" y="1014"/>
                <a:ext cx="11" cy="39"/>
              </a:xfrm>
              <a:custGeom>
                <a:avLst/>
                <a:gdLst>
                  <a:gd name="T0" fmla="*/ 0 w 11"/>
                  <a:gd name="T1" fmla="*/ 0 h 39"/>
                  <a:gd name="T2" fmla="*/ 0 w 11"/>
                  <a:gd name="T3" fmla="*/ 30 h 39"/>
                  <a:gd name="T4" fmla="*/ 9 w 11"/>
                  <a:gd name="T5" fmla="*/ 39 h 39"/>
                  <a:gd name="T6" fmla="*/ 11 w 11"/>
                  <a:gd name="T7" fmla="*/ 0 h 39"/>
                  <a:gd name="T8" fmla="*/ 0 w 11"/>
                  <a:gd name="T9" fmla="*/ 0 h 39"/>
                  <a:gd name="T10" fmla="*/ 0 60000 65536"/>
                  <a:gd name="T11" fmla="*/ 0 60000 65536"/>
                  <a:gd name="T12" fmla="*/ 0 60000 65536"/>
                  <a:gd name="T13" fmla="*/ 0 60000 65536"/>
                  <a:gd name="T14" fmla="*/ 0 60000 65536"/>
                  <a:gd name="T15" fmla="*/ 0 w 11"/>
                  <a:gd name="T16" fmla="*/ 0 h 39"/>
                  <a:gd name="T17" fmla="*/ 11 w 11"/>
                  <a:gd name="T18" fmla="*/ 39 h 39"/>
                </a:gdLst>
                <a:ahLst/>
                <a:cxnLst>
                  <a:cxn ang="T10">
                    <a:pos x="T0" y="T1"/>
                  </a:cxn>
                  <a:cxn ang="T11">
                    <a:pos x="T2" y="T3"/>
                  </a:cxn>
                  <a:cxn ang="T12">
                    <a:pos x="T4" y="T5"/>
                  </a:cxn>
                  <a:cxn ang="T13">
                    <a:pos x="T6" y="T7"/>
                  </a:cxn>
                  <a:cxn ang="T14">
                    <a:pos x="T8" y="T9"/>
                  </a:cxn>
                </a:cxnLst>
                <a:rect l="T15" t="T16" r="T17" b="T18"/>
                <a:pathLst>
                  <a:path w="11" h="39">
                    <a:moveTo>
                      <a:pt x="0" y="0"/>
                    </a:moveTo>
                    <a:lnTo>
                      <a:pt x="0" y="30"/>
                    </a:lnTo>
                    <a:lnTo>
                      <a:pt x="9" y="39"/>
                    </a:lnTo>
                    <a:lnTo>
                      <a:pt x="11" y="0"/>
                    </a:lnTo>
                    <a:lnTo>
                      <a:pt x="0" y="0"/>
                    </a:lnTo>
                    <a:close/>
                  </a:path>
                </a:pathLst>
              </a:custGeom>
              <a:solidFill>
                <a:srgbClr val="91583F"/>
              </a:solidFill>
              <a:ln w="12700">
                <a:noFill/>
                <a:round/>
                <a:headEnd/>
                <a:tailEnd/>
              </a:ln>
            </p:spPr>
            <p:txBody>
              <a:bodyPr lIns="45720" tIns="46800" rIns="45720" bIns="46800" anchor="ctr"/>
              <a:lstStyle/>
              <a:p>
                <a:endParaRPr lang="en-US"/>
              </a:p>
            </p:txBody>
          </p:sp>
          <p:sp>
            <p:nvSpPr>
              <p:cNvPr id="673431" name="Freeform 661"/>
              <p:cNvSpPr>
                <a:spLocks/>
              </p:cNvSpPr>
              <p:nvPr/>
            </p:nvSpPr>
            <p:spPr bwMode="gray">
              <a:xfrm>
                <a:off x="165" y="933"/>
                <a:ext cx="15" cy="30"/>
              </a:xfrm>
              <a:custGeom>
                <a:avLst/>
                <a:gdLst>
                  <a:gd name="T0" fmla="*/ 3 w 15"/>
                  <a:gd name="T1" fmla="*/ 0 h 30"/>
                  <a:gd name="T2" fmla="*/ 0 w 15"/>
                  <a:gd name="T3" fmla="*/ 29 h 30"/>
                  <a:gd name="T4" fmla="*/ 15 w 15"/>
                  <a:gd name="T5" fmla="*/ 30 h 30"/>
                  <a:gd name="T6" fmla="*/ 15 w 15"/>
                  <a:gd name="T7" fmla="*/ 18 h 30"/>
                  <a:gd name="T8" fmla="*/ 3 w 15"/>
                  <a:gd name="T9" fmla="*/ 0 h 30"/>
                  <a:gd name="T10" fmla="*/ 0 60000 65536"/>
                  <a:gd name="T11" fmla="*/ 0 60000 65536"/>
                  <a:gd name="T12" fmla="*/ 0 60000 65536"/>
                  <a:gd name="T13" fmla="*/ 0 60000 65536"/>
                  <a:gd name="T14" fmla="*/ 0 60000 65536"/>
                  <a:gd name="T15" fmla="*/ 0 w 15"/>
                  <a:gd name="T16" fmla="*/ 0 h 30"/>
                  <a:gd name="T17" fmla="*/ 15 w 15"/>
                  <a:gd name="T18" fmla="*/ 30 h 30"/>
                </a:gdLst>
                <a:ahLst/>
                <a:cxnLst>
                  <a:cxn ang="T10">
                    <a:pos x="T0" y="T1"/>
                  </a:cxn>
                  <a:cxn ang="T11">
                    <a:pos x="T2" y="T3"/>
                  </a:cxn>
                  <a:cxn ang="T12">
                    <a:pos x="T4" y="T5"/>
                  </a:cxn>
                  <a:cxn ang="T13">
                    <a:pos x="T6" y="T7"/>
                  </a:cxn>
                  <a:cxn ang="T14">
                    <a:pos x="T8" y="T9"/>
                  </a:cxn>
                </a:cxnLst>
                <a:rect l="T15" t="T16" r="T17" b="T18"/>
                <a:pathLst>
                  <a:path w="15" h="30">
                    <a:moveTo>
                      <a:pt x="3" y="0"/>
                    </a:moveTo>
                    <a:lnTo>
                      <a:pt x="0" y="29"/>
                    </a:lnTo>
                    <a:lnTo>
                      <a:pt x="15" y="30"/>
                    </a:lnTo>
                    <a:lnTo>
                      <a:pt x="15" y="18"/>
                    </a:lnTo>
                    <a:lnTo>
                      <a:pt x="3" y="0"/>
                    </a:lnTo>
                    <a:close/>
                  </a:path>
                </a:pathLst>
              </a:custGeom>
              <a:solidFill>
                <a:srgbClr val="804E38"/>
              </a:solidFill>
              <a:ln w="12700">
                <a:noFill/>
                <a:round/>
                <a:headEnd/>
                <a:tailEnd/>
              </a:ln>
            </p:spPr>
            <p:txBody>
              <a:bodyPr lIns="45720" tIns="46800" rIns="45720" bIns="46800" anchor="ctr"/>
              <a:lstStyle/>
              <a:p>
                <a:endParaRPr lang="en-US"/>
              </a:p>
            </p:txBody>
          </p:sp>
          <p:sp>
            <p:nvSpPr>
              <p:cNvPr id="673432" name="Freeform 662"/>
              <p:cNvSpPr>
                <a:spLocks/>
              </p:cNvSpPr>
              <p:nvPr/>
            </p:nvSpPr>
            <p:spPr bwMode="gray">
              <a:xfrm>
                <a:off x="444" y="661"/>
                <a:ext cx="132" cy="83"/>
              </a:xfrm>
              <a:custGeom>
                <a:avLst/>
                <a:gdLst>
                  <a:gd name="T0" fmla="*/ 12 w 132"/>
                  <a:gd name="T1" fmla="*/ 8 h 83"/>
                  <a:gd name="T2" fmla="*/ 8 w 132"/>
                  <a:gd name="T3" fmla="*/ 22 h 83"/>
                  <a:gd name="T4" fmla="*/ 6 w 132"/>
                  <a:gd name="T5" fmla="*/ 44 h 83"/>
                  <a:gd name="T6" fmla="*/ 0 w 132"/>
                  <a:gd name="T7" fmla="*/ 74 h 83"/>
                  <a:gd name="T8" fmla="*/ 27 w 132"/>
                  <a:gd name="T9" fmla="*/ 82 h 83"/>
                  <a:gd name="T10" fmla="*/ 126 w 132"/>
                  <a:gd name="T11" fmla="*/ 73 h 83"/>
                  <a:gd name="T12" fmla="*/ 120 w 132"/>
                  <a:gd name="T13" fmla="*/ 16 h 83"/>
                  <a:gd name="T14" fmla="*/ 75 w 132"/>
                  <a:gd name="T15" fmla="*/ 11 h 83"/>
                  <a:gd name="T16" fmla="*/ 27 w 132"/>
                  <a:gd name="T17" fmla="*/ 13 h 83"/>
                  <a:gd name="T18" fmla="*/ 12 w 132"/>
                  <a:gd name="T19" fmla="*/ 8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83"/>
                  <a:gd name="T32" fmla="*/ 132 w 132"/>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83">
                    <a:moveTo>
                      <a:pt x="12" y="8"/>
                    </a:moveTo>
                    <a:cubicBezTo>
                      <a:pt x="11" y="13"/>
                      <a:pt x="9" y="17"/>
                      <a:pt x="8" y="22"/>
                    </a:cubicBezTo>
                    <a:cubicBezTo>
                      <a:pt x="9" y="30"/>
                      <a:pt x="10" y="37"/>
                      <a:pt x="6" y="44"/>
                    </a:cubicBezTo>
                    <a:cubicBezTo>
                      <a:pt x="4" y="54"/>
                      <a:pt x="3" y="64"/>
                      <a:pt x="0" y="74"/>
                    </a:cubicBezTo>
                    <a:cubicBezTo>
                      <a:pt x="4" y="83"/>
                      <a:pt x="18" y="81"/>
                      <a:pt x="27" y="82"/>
                    </a:cubicBezTo>
                    <a:cubicBezTo>
                      <a:pt x="65" y="80"/>
                      <a:pt x="91" y="79"/>
                      <a:pt x="126" y="73"/>
                    </a:cubicBezTo>
                    <a:cubicBezTo>
                      <a:pt x="132" y="57"/>
                      <a:pt x="128" y="31"/>
                      <a:pt x="120" y="16"/>
                    </a:cubicBezTo>
                    <a:cubicBezTo>
                      <a:pt x="117" y="0"/>
                      <a:pt x="88" y="10"/>
                      <a:pt x="75" y="11"/>
                    </a:cubicBezTo>
                    <a:cubicBezTo>
                      <a:pt x="58" y="14"/>
                      <a:pt x="45" y="14"/>
                      <a:pt x="27" y="13"/>
                    </a:cubicBezTo>
                    <a:cubicBezTo>
                      <a:pt x="22" y="11"/>
                      <a:pt x="17" y="10"/>
                      <a:pt x="12" y="8"/>
                    </a:cubicBezTo>
                    <a:close/>
                  </a:path>
                </a:pathLst>
              </a:custGeom>
              <a:solidFill>
                <a:schemeClr val="accent2"/>
              </a:solidFill>
              <a:ln w="12700">
                <a:noFill/>
                <a:round/>
                <a:headEnd/>
                <a:tailEnd/>
              </a:ln>
            </p:spPr>
            <p:txBody>
              <a:bodyPr lIns="45720" tIns="46800" rIns="45720" bIns="46800" anchor="ctr"/>
              <a:lstStyle/>
              <a:p>
                <a:endParaRPr lang="en-US"/>
              </a:p>
            </p:txBody>
          </p:sp>
          <p:sp>
            <p:nvSpPr>
              <p:cNvPr id="673433" name="Freeform 663"/>
              <p:cNvSpPr>
                <a:spLocks/>
              </p:cNvSpPr>
              <p:nvPr/>
            </p:nvSpPr>
            <p:spPr bwMode="gray">
              <a:xfrm>
                <a:off x="330" y="519"/>
                <a:ext cx="300" cy="171"/>
              </a:xfrm>
              <a:custGeom>
                <a:avLst/>
                <a:gdLst>
                  <a:gd name="T0" fmla="*/ 167 w 300"/>
                  <a:gd name="T1" fmla="*/ 0 h 171"/>
                  <a:gd name="T2" fmla="*/ 153 w 300"/>
                  <a:gd name="T3" fmla="*/ 6 h 171"/>
                  <a:gd name="T4" fmla="*/ 141 w 300"/>
                  <a:gd name="T5" fmla="*/ 15 h 171"/>
                  <a:gd name="T6" fmla="*/ 119 w 300"/>
                  <a:gd name="T7" fmla="*/ 21 h 171"/>
                  <a:gd name="T8" fmla="*/ 98 w 300"/>
                  <a:gd name="T9" fmla="*/ 38 h 171"/>
                  <a:gd name="T10" fmla="*/ 87 w 300"/>
                  <a:gd name="T11" fmla="*/ 47 h 171"/>
                  <a:gd name="T12" fmla="*/ 78 w 300"/>
                  <a:gd name="T13" fmla="*/ 54 h 171"/>
                  <a:gd name="T14" fmla="*/ 65 w 300"/>
                  <a:gd name="T15" fmla="*/ 68 h 171"/>
                  <a:gd name="T16" fmla="*/ 57 w 300"/>
                  <a:gd name="T17" fmla="*/ 56 h 171"/>
                  <a:gd name="T18" fmla="*/ 47 w 300"/>
                  <a:gd name="T19" fmla="*/ 54 h 171"/>
                  <a:gd name="T20" fmla="*/ 23 w 300"/>
                  <a:gd name="T21" fmla="*/ 45 h 171"/>
                  <a:gd name="T22" fmla="*/ 6 w 300"/>
                  <a:gd name="T23" fmla="*/ 57 h 171"/>
                  <a:gd name="T24" fmla="*/ 0 w 300"/>
                  <a:gd name="T25" fmla="*/ 72 h 171"/>
                  <a:gd name="T26" fmla="*/ 14 w 300"/>
                  <a:gd name="T27" fmla="*/ 86 h 171"/>
                  <a:gd name="T28" fmla="*/ 24 w 300"/>
                  <a:gd name="T29" fmla="*/ 98 h 171"/>
                  <a:gd name="T30" fmla="*/ 38 w 300"/>
                  <a:gd name="T31" fmla="*/ 105 h 171"/>
                  <a:gd name="T32" fmla="*/ 54 w 300"/>
                  <a:gd name="T33" fmla="*/ 107 h 171"/>
                  <a:gd name="T34" fmla="*/ 68 w 300"/>
                  <a:gd name="T35" fmla="*/ 120 h 171"/>
                  <a:gd name="T36" fmla="*/ 86 w 300"/>
                  <a:gd name="T37" fmla="*/ 110 h 171"/>
                  <a:gd name="T38" fmla="*/ 114 w 300"/>
                  <a:gd name="T39" fmla="*/ 86 h 171"/>
                  <a:gd name="T40" fmla="*/ 116 w 300"/>
                  <a:gd name="T41" fmla="*/ 116 h 171"/>
                  <a:gd name="T42" fmla="*/ 155 w 300"/>
                  <a:gd name="T43" fmla="*/ 165 h 171"/>
                  <a:gd name="T44" fmla="*/ 183 w 300"/>
                  <a:gd name="T45" fmla="*/ 162 h 171"/>
                  <a:gd name="T46" fmla="*/ 216 w 300"/>
                  <a:gd name="T47" fmla="*/ 155 h 171"/>
                  <a:gd name="T48" fmla="*/ 236 w 300"/>
                  <a:gd name="T49" fmla="*/ 147 h 171"/>
                  <a:gd name="T50" fmla="*/ 228 w 300"/>
                  <a:gd name="T51" fmla="*/ 119 h 171"/>
                  <a:gd name="T52" fmla="*/ 266 w 300"/>
                  <a:gd name="T53" fmla="*/ 84 h 171"/>
                  <a:gd name="T54" fmla="*/ 273 w 300"/>
                  <a:gd name="T55" fmla="*/ 83 h 171"/>
                  <a:gd name="T56" fmla="*/ 290 w 300"/>
                  <a:gd name="T57" fmla="*/ 80 h 171"/>
                  <a:gd name="T58" fmla="*/ 300 w 300"/>
                  <a:gd name="T59" fmla="*/ 65 h 171"/>
                  <a:gd name="T60" fmla="*/ 288 w 300"/>
                  <a:gd name="T61" fmla="*/ 38 h 171"/>
                  <a:gd name="T62" fmla="*/ 276 w 300"/>
                  <a:gd name="T63" fmla="*/ 26 h 171"/>
                  <a:gd name="T64" fmla="*/ 258 w 300"/>
                  <a:gd name="T65" fmla="*/ 15 h 171"/>
                  <a:gd name="T66" fmla="*/ 242 w 300"/>
                  <a:gd name="T67" fmla="*/ 9 h 171"/>
                  <a:gd name="T68" fmla="*/ 230 w 300"/>
                  <a:gd name="T69" fmla="*/ 20 h 171"/>
                  <a:gd name="T70" fmla="*/ 234 w 300"/>
                  <a:gd name="T71" fmla="*/ 29 h 171"/>
                  <a:gd name="T72" fmla="*/ 221 w 300"/>
                  <a:gd name="T73" fmla="*/ 21 h 171"/>
                  <a:gd name="T74" fmla="*/ 206 w 300"/>
                  <a:gd name="T75" fmla="*/ 18 h 171"/>
                  <a:gd name="T76" fmla="*/ 188 w 300"/>
                  <a:gd name="T77" fmla="*/ 11 h 171"/>
                  <a:gd name="T78" fmla="*/ 167 w 300"/>
                  <a:gd name="T79" fmla="*/ 0 h 1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0"/>
                  <a:gd name="T121" fmla="*/ 0 h 171"/>
                  <a:gd name="T122" fmla="*/ 300 w 300"/>
                  <a:gd name="T123" fmla="*/ 171 h 1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0" h="171">
                    <a:moveTo>
                      <a:pt x="167" y="0"/>
                    </a:moveTo>
                    <a:cubicBezTo>
                      <a:pt x="162" y="2"/>
                      <a:pt x="159" y="5"/>
                      <a:pt x="153" y="6"/>
                    </a:cubicBezTo>
                    <a:cubicBezTo>
                      <a:pt x="149" y="12"/>
                      <a:pt x="148" y="14"/>
                      <a:pt x="141" y="15"/>
                    </a:cubicBezTo>
                    <a:cubicBezTo>
                      <a:pt x="134" y="20"/>
                      <a:pt x="128" y="20"/>
                      <a:pt x="119" y="21"/>
                    </a:cubicBezTo>
                    <a:cubicBezTo>
                      <a:pt x="108" y="25"/>
                      <a:pt x="107" y="32"/>
                      <a:pt x="98" y="38"/>
                    </a:cubicBezTo>
                    <a:cubicBezTo>
                      <a:pt x="95" y="44"/>
                      <a:pt x="92" y="44"/>
                      <a:pt x="87" y="47"/>
                    </a:cubicBezTo>
                    <a:cubicBezTo>
                      <a:pt x="84" y="49"/>
                      <a:pt x="78" y="54"/>
                      <a:pt x="78" y="54"/>
                    </a:cubicBezTo>
                    <a:cubicBezTo>
                      <a:pt x="77" y="60"/>
                      <a:pt x="71" y="65"/>
                      <a:pt x="65" y="68"/>
                    </a:cubicBezTo>
                    <a:cubicBezTo>
                      <a:pt x="59" y="64"/>
                      <a:pt x="60" y="62"/>
                      <a:pt x="57" y="56"/>
                    </a:cubicBezTo>
                    <a:cubicBezTo>
                      <a:pt x="50" y="57"/>
                      <a:pt x="43" y="63"/>
                      <a:pt x="47" y="54"/>
                    </a:cubicBezTo>
                    <a:cubicBezTo>
                      <a:pt x="32" y="53"/>
                      <a:pt x="30" y="56"/>
                      <a:pt x="23" y="45"/>
                    </a:cubicBezTo>
                    <a:cubicBezTo>
                      <a:pt x="17" y="49"/>
                      <a:pt x="12" y="53"/>
                      <a:pt x="6" y="57"/>
                    </a:cubicBezTo>
                    <a:cubicBezTo>
                      <a:pt x="3" y="62"/>
                      <a:pt x="3" y="67"/>
                      <a:pt x="0" y="72"/>
                    </a:cubicBezTo>
                    <a:cubicBezTo>
                      <a:pt x="8" y="75"/>
                      <a:pt x="11" y="78"/>
                      <a:pt x="14" y="86"/>
                    </a:cubicBezTo>
                    <a:cubicBezTo>
                      <a:pt x="15" y="95"/>
                      <a:pt x="17" y="94"/>
                      <a:pt x="24" y="98"/>
                    </a:cubicBezTo>
                    <a:cubicBezTo>
                      <a:pt x="28" y="104"/>
                      <a:pt x="31" y="104"/>
                      <a:pt x="38" y="105"/>
                    </a:cubicBezTo>
                    <a:cubicBezTo>
                      <a:pt x="44" y="104"/>
                      <a:pt x="48" y="104"/>
                      <a:pt x="54" y="107"/>
                    </a:cubicBezTo>
                    <a:cubicBezTo>
                      <a:pt x="57" y="113"/>
                      <a:pt x="62" y="119"/>
                      <a:pt x="68" y="120"/>
                    </a:cubicBezTo>
                    <a:cubicBezTo>
                      <a:pt x="77" y="118"/>
                      <a:pt x="78" y="112"/>
                      <a:pt x="86" y="110"/>
                    </a:cubicBezTo>
                    <a:cubicBezTo>
                      <a:pt x="96" y="102"/>
                      <a:pt x="104" y="94"/>
                      <a:pt x="114" y="86"/>
                    </a:cubicBezTo>
                    <a:cubicBezTo>
                      <a:pt x="112" y="96"/>
                      <a:pt x="112" y="106"/>
                      <a:pt x="116" y="116"/>
                    </a:cubicBezTo>
                    <a:cubicBezTo>
                      <a:pt x="123" y="159"/>
                      <a:pt x="110" y="163"/>
                      <a:pt x="155" y="165"/>
                    </a:cubicBezTo>
                    <a:cubicBezTo>
                      <a:pt x="163" y="171"/>
                      <a:pt x="175" y="165"/>
                      <a:pt x="183" y="162"/>
                    </a:cubicBezTo>
                    <a:cubicBezTo>
                      <a:pt x="193" y="155"/>
                      <a:pt x="204" y="156"/>
                      <a:pt x="216" y="155"/>
                    </a:cubicBezTo>
                    <a:cubicBezTo>
                      <a:pt x="235" y="152"/>
                      <a:pt x="230" y="157"/>
                      <a:pt x="236" y="147"/>
                    </a:cubicBezTo>
                    <a:cubicBezTo>
                      <a:pt x="235" y="136"/>
                      <a:pt x="233" y="128"/>
                      <a:pt x="228" y="119"/>
                    </a:cubicBezTo>
                    <a:cubicBezTo>
                      <a:pt x="243" y="82"/>
                      <a:pt x="211" y="89"/>
                      <a:pt x="266" y="84"/>
                    </a:cubicBezTo>
                    <a:cubicBezTo>
                      <a:pt x="268" y="84"/>
                      <a:pt x="271" y="83"/>
                      <a:pt x="273" y="83"/>
                    </a:cubicBezTo>
                    <a:cubicBezTo>
                      <a:pt x="279" y="79"/>
                      <a:pt x="283" y="81"/>
                      <a:pt x="290" y="80"/>
                    </a:cubicBezTo>
                    <a:cubicBezTo>
                      <a:pt x="297" y="77"/>
                      <a:pt x="296" y="71"/>
                      <a:pt x="300" y="65"/>
                    </a:cubicBezTo>
                    <a:cubicBezTo>
                      <a:pt x="298" y="55"/>
                      <a:pt x="294" y="46"/>
                      <a:pt x="288" y="38"/>
                    </a:cubicBezTo>
                    <a:cubicBezTo>
                      <a:pt x="287" y="33"/>
                      <a:pt x="281" y="27"/>
                      <a:pt x="276" y="26"/>
                    </a:cubicBezTo>
                    <a:cubicBezTo>
                      <a:pt x="274" y="17"/>
                      <a:pt x="266" y="18"/>
                      <a:pt x="258" y="15"/>
                    </a:cubicBezTo>
                    <a:cubicBezTo>
                      <a:pt x="256" y="3"/>
                      <a:pt x="251" y="8"/>
                      <a:pt x="242" y="9"/>
                    </a:cubicBezTo>
                    <a:cubicBezTo>
                      <a:pt x="235" y="12"/>
                      <a:pt x="231" y="12"/>
                      <a:pt x="230" y="20"/>
                    </a:cubicBezTo>
                    <a:cubicBezTo>
                      <a:pt x="233" y="23"/>
                      <a:pt x="246" y="31"/>
                      <a:pt x="234" y="29"/>
                    </a:cubicBezTo>
                    <a:cubicBezTo>
                      <a:pt x="230" y="26"/>
                      <a:pt x="226" y="22"/>
                      <a:pt x="221" y="21"/>
                    </a:cubicBezTo>
                    <a:cubicBezTo>
                      <a:pt x="216" y="20"/>
                      <a:pt x="206" y="18"/>
                      <a:pt x="206" y="18"/>
                    </a:cubicBezTo>
                    <a:cubicBezTo>
                      <a:pt x="196" y="21"/>
                      <a:pt x="195" y="17"/>
                      <a:pt x="188" y="11"/>
                    </a:cubicBezTo>
                    <a:cubicBezTo>
                      <a:pt x="183" y="3"/>
                      <a:pt x="175" y="4"/>
                      <a:pt x="167" y="0"/>
                    </a:cubicBezTo>
                    <a:close/>
                  </a:path>
                </a:pathLst>
              </a:custGeom>
              <a:solidFill>
                <a:srgbClr val="FFFFCC"/>
              </a:solidFill>
              <a:ln w="12700">
                <a:noFill/>
                <a:round/>
                <a:headEnd/>
                <a:tailEnd/>
              </a:ln>
            </p:spPr>
            <p:txBody>
              <a:bodyPr lIns="45720" tIns="46800" rIns="45720" bIns="46800" anchor="ctr"/>
              <a:lstStyle/>
              <a:p>
                <a:endParaRPr lang="en-US"/>
              </a:p>
            </p:txBody>
          </p:sp>
          <p:sp>
            <p:nvSpPr>
              <p:cNvPr id="673434" name="Freeform 664"/>
              <p:cNvSpPr>
                <a:spLocks/>
              </p:cNvSpPr>
              <p:nvPr/>
            </p:nvSpPr>
            <p:spPr bwMode="gray">
              <a:xfrm>
                <a:off x="287" y="530"/>
                <a:ext cx="64" cy="46"/>
              </a:xfrm>
              <a:custGeom>
                <a:avLst/>
                <a:gdLst>
                  <a:gd name="T0" fmla="*/ 64 w 64"/>
                  <a:gd name="T1" fmla="*/ 33 h 46"/>
                  <a:gd name="T2" fmla="*/ 31 w 64"/>
                  <a:gd name="T3" fmla="*/ 15 h 46"/>
                  <a:gd name="T4" fmla="*/ 13 w 64"/>
                  <a:gd name="T5" fmla="*/ 6 h 46"/>
                  <a:gd name="T6" fmla="*/ 9 w 64"/>
                  <a:gd name="T7" fmla="*/ 13 h 46"/>
                  <a:gd name="T8" fmla="*/ 1 w 64"/>
                  <a:gd name="T9" fmla="*/ 19 h 46"/>
                  <a:gd name="T10" fmla="*/ 9 w 64"/>
                  <a:gd name="T11" fmla="*/ 28 h 46"/>
                  <a:gd name="T12" fmla="*/ 9 w 64"/>
                  <a:gd name="T13" fmla="*/ 33 h 46"/>
                  <a:gd name="T14" fmla="*/ 24 w 64"/>
                  <a:gd name="T15" fmla="*/ 40 h 46"/>
                  <a:gd name="T16" fmla="*/ 51 w 64"/>
                  <a:gd name="T17" fmla="*/ 45 h 46"/>
                  <a:gd name="T18" fmla="*/ 64 w 64"/>
                  <a:gd name="T19" fmla="*/ 33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46"/>
                  <a:gd name="T32" fmla="*/ 64 w 64"/>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46">
                    <a:moveTo>
                      <a:pt x="64" y="33"/>
                    </a:moveTo>
                    <a:cubicBezTo>
                      <a:pt x="56" y="20"/>
                      <a:pt x="54" y="13"/>
                      <a:pt x="31" y="15"/>
                    </a:cubicBezTo>
                    <a:cubicBezTo>
                      <a:pt x="26" y="11"/>
                      <a:pt x="19" y="7"/>
                      <a:pt x="13" y="6"/>
                    </a:cubicBezTo>
                    <a:cubicBezTo>
                      <a:pt x="1" y="0"/>
                      <a:pt x="0" y="10"/>
                      <a:pt x="9" y="13"/>
                    </a:cubicBezTo>
                    <a:cubicBezTo>
                      <a:pt x="3" y="14"/>
                      <a:pt x="7" y="18"/>
                      <a:pt x="1" y="19"/>
                    </a:cubicBezTo>
                    <a:cubicBezTo>
                      <a:pt x="0" y="26"/>
                      <a:pt x="2" y="27"/>
                      <a:pt x="9" y="28"/>
                    </a:cubicBezTo>
                    <a:cubicBezTo>
                      <a:pt x="19" y="36"/>
                      <a:pt x="10" y="27"/>
                      <a:pt x="9" y="33"/>
                    </a:cubicBezTo>
                    <a:cubicBezTo>
                      <a:pt x="8" y="39"/>
                      <a:pt x="21" y="39"/>
                      <a:pt x="24" y="40"/>
                    </a:cubicBezTo>
                    <a:cubicBezTo>
                      <a:pt x="31" y="42"/>
                      <a:pt x="44" y="46"/>
                      <a:pt x="51" y="45"/>
                    </a:cubicBezTo>
                    <a:cubicBezTo>
                      <a:pt x="56" y="42"/>
                      <a:pt x="64" y="40"/>
                      <a:pt x="64" y="33"/>
                    </a:cubicBezTo>
                    <a:close/>
                  </a:path>
                </a:pathLst>
              </a:custGeom>
              <a:solidFill>
                <a:srgbClr val="CEAE88"/>
              </a:solidFill>
              <a:ln w="12700">
                <a:noFill/>
                <a:round/>
                <a:headEnd/>
                <a:tailEnd/>
              </a:ln>
            </p:spPr>
            <p:txBody>
              <a:bodyPr lIns="45720" tIns="46800" rIns="45720" bIns="46800" anchor="ctr"/>
              <a:lstStyle/>
              <a:p>
                <a:endParaRPr lang="en-US"/>
              </a:p>
            </p:txBody>
          </p:sp>
          <p:sp>
            <p:nvSpPr>
              <p:cNvPr id="673435" name="Freeform 665"/>
              <p:cNvSpPr>
                <a:spLocks/>
              </p:cNvSpPr>
              <p:nvPr/>
            </p:nvSpPr>
            <p:spPr bwMode="gray">
              <a:xfrm>
                <a:off x="144" y="729"/>
                <a:ext cx="588" cy="116"/>
              </a:xfrm>
              <a:custGeom>
                <a:avLst/>
                <a:gdLst>
                  <a:gd name="T0" fmla="*/ 0 w 588"/>
                  <a:gd name="T1" fmla="*/ 5 h 116"/>
                  <a:gd name="T2" fmla="*/ 90 w 588"/>
                  <a:gd name="T3" fmla="*/ 116 h 116"/>
                  <a:gd name="T4" fmla="*/ 588 w 588"/>
                  <a:gd name="T5" fmla="*/ 105 h 116"/>
                  <a:gd name="T6" fmla="*/ 476 w 588"/>
                  <a:gd name="T7" fmla="*/ 0 h 116"/>
                  <a:gd name="T8" fmla="*/ 0 w 588"/>
                  <a:gd name="T9" fmla="*/ 5 h 116"/>
                  <a:gd name="T10" fmla="*/ 0 60000 65536"/>
                  <a:gd name="T11" fmla="*/ 0 60000 65536"/>
                  <a:gd name="T12" fmla="*/ 0 60000 65536"/>
                  <a:gd name="T13" fmla="*/ 0 60000 65536"/>
                  <a:gd name="T14" fmla="*/ 0 60000 65536"/>
                  <a:gd name="T15" fmla="*/ 0 w 588"/>
                  <a:gd name="T16" fmla="*/ 0 h 116"/>
                  <a:gd name="T17" fmla="*/ 588 w 588"/>
                  <a:gd name="T18" fmla="*/ 116 h 116"/>
                </a:gdLst>
                <a:ahLst/>
                <a:cxnLst>
                  <a:cxn ang="T10">
                    <a:pos x="T0" y="T1"/>
                  </a:cxn>
                  <a:cxn ang="T11">
                    <a:pos x="T2" y="T3"/>
                  </a:cxn>
                  <a:cxn ang="T12">
                    <a:pos x="T4" y="T5"/>
                  </a:cxn>
                  <a:cxn ang="T13">
                    <a:pos x="T6" y="T7"/>
                  </a:cxn>
                  <a:cxn ang="T14">
                    <a:pos x="T8" y="T9"/>
                  </a:cxn>
                </a:cxnLst>
                <a:rect l="T15" t="T16" r="T17" b="T18"/>
                <a:pathLst>
                  <a:path w="588" h="116">
                    <a:moveTo>
                      <a:pt x="0" y="5"/>
                    </a:moveTo>
                    <a:lnTo>
                      <a:pt x="90" y="116"/>
                    </a:lnTo>
                    <a:lnTo>
                      <a:pt x="588" y="105"/>
                    </a:lnTo>
                    <a:lnTo>
                      <a:pt x="476" y="0"/>
                    </a:lnTo>
                    <a:lnTo>
                      <a:pt x="0" y="5"/>
                    </a:lnTo>
                    <a:close/>
                  </a:path>
                </a:pathLst>
              </a:custGeom>
              <a:solidFill>
                <a:srgbClr val="B67558"/>
              </a:solidFill>
              <a:ln w="12700">
                <a:noFill/>
                <a:round/>
                <a:headEnd/>
                <a:tailEnd/>
              </a:ln>
            </p:spPr>
            <p:txBody>
              <a:bodyPr lIns="45720" tIns="46800" rIns="45720" bIns="46800" anchor="ctr"/>
              <a:lstStyle/>
              <a:p>
                <a:endParaRPr lang="en-US"/>
              </a:p>
            </p:txBody>
          </p:sp>
          <p:sp>
            <p:nvSpPr>
              <p:cNvPr id="673436" name="Freeform 666"/>
              <p:cNvSpPr>
                <a:spLocks/>
              </p:cNvSpPr>
              <p:nvPr/>
            </p:nvSpPr>
            <p:spPr bwMode="gray">
              <a:xfrm>
                <a:off x="457" y="464"/>
                <a:ext cx="66" cy="78"/>
              </a:xfrm>
              <a:custGeom>
                <a:avLst/>
                <a:gdLst>
                  <a:gd name="T0" fmla="*/ 43 w 66"/>
                  <a:gd name="T1" fmla="*/ 3 h 78"/>
                  <a:gd name="T2" fmla="*/ 13 w 66"/>
                  <a:gd name="T3" fmla="*/ 7 h 78"/>
                  <a:gd name="T4" fmla="*/ 4 w 66"/>
                  <a:gd name="T5" fmla="*/ 37 h 78"/>
                  <a:gd name="T6" fmla="*/ 10 w 66"/>
                  <a:gd name="T7" fmla="*/ 55 h 78"/>
                  <a:gd name="T8" fmla="*/ 19 w 66"/>
                  <a:gd name="T9" fmla="*/ 66 h 78"/>
                  <a:gd name="T10" fmla="*/ 29 w 66"/>
                  <a:gd name="T11" fmla="*/ 78 h 78"/>
                  <a:gd name="T12" fmla="*/ 58 w 66"/>
                  <a:gd name="T13" fmla="*/ 61 h 78"/>
                  <a:gd name="T14" fmla="*/ 64 w 66"/>
                  <a:gd name="T15" fmla="*/ 48 h 78"/>
                  <a:gd name="T16" fmla="*/ 62 w 66"/>
                  <a:gd name="T17" fmla="*/ 24 h 78"/>
                  <a:gd name="T18" fmla="*/ 43 w 66"/>
                  <a:gd name="T19" fmla="*/ 3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78"/>
                  <a:gd name="T32" fmla="*/ 66 w 66"/>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78">
                    <a:moveTo>
                      <a:pt x="43" y="3"/>
                    </a:moveTo>
                    <a:cubicBezTo>
                      <a:pt x="33" y="2"/>
                      <a:pt x="26" y="0"/>
                      <a:pt x="13" y="7"/>
                    </a:cubicBezTo>
                    <a:cubicBezTo>
                      <a:pt x="4" y="18"/>
                      <a:pt x="0" y="30"/>
                      <a:pt x="4" y="37"/>
                    </a:cubicBezTo>
                    <a:cubicBezTo>
                      <a:pt x="5" y="43"/>
                      <a:pt x="7" y="49"/>
                      <a:pt x="10" y="55"/>
                    </a:cubicBezTo>
                    <a:cubicBezTo>
                      <a:pt x="11" y="62"/>
                      <a:pt x="14" y="58"/>
                      <a:pt x="19" y="66"/>
                    </a:cubicBezTo>
                    <a:cubicBezTo>
                      <a:pt x="25" y="70"/>
                      <a:pt x="26" y="73"/>
                      <a:pt x="29" y="78"/>
                    </a:cubicBezTo>
                    <a:cubicBezTo>
                      <a:pt x="35" y="77"/>
                      <a:pt x="43" y="76"/>
                      <a:pt x="58" y="61"/>
                    </a:cubicBezTo>
                    <a:cubicBezTo>
                      <a:pt x="56" y="52"/>
                      <a:pt x="58" y="51"/>
                      <a:pt x="64" y="48"/>
                    </a:cubicBezTo>
                    <a:cubicBezTo>
                      <a:pt x="66" y="40"/>
                      <a:pt x="66" y="32"/>
                      <a:pt x="62" y="24"/>
                    </a:cubicBezTo>
                    <a:cubicBezTo>
                      <a:pt x="60" y="16"/>
                      <a:pt x="52" y="3"/>
                      <a:pt x="43" y="3"/>
                    </a:cubicBezTo>
                    <a:close/>
                  </a:path>
                </a:pathLst>
              </a:custGeom>
              <a:solidFill>
                <a:srgbClr val="CEAE88"/>
              </a:solidFill>
              <a:ln w="12700">
                <a:noFill/>
                <a:round/>
                <a:headEnd/>
                <a:tailEnd/>
              </a:ln>
            </p:spPr>
            <p:txBody>
              <a:bodyPr lIns="45720" tIns="46800" rIns="45720" bIns="46800" anchor="ctr"/>
              <a:lstStyle/>
              <a:p>
                <a:endParaRPr lang="en-US"/>
              </a:p>
            </p:txBody>
          </p:sp>
          <p:sp>
            <p:nvSpPr>
              <p:cNvPr id="673437" name="Freeform 667"/>
              <p:cNvSpPr>
                <a:spLocks/>
              </p:cNvSpPr>
              <p:nvPr/>
            </p:nvSpPr>
            <p:spPr bwMode="gray">
              <a:xfrm>
                <a:off x="537" y="482"/>
                <a:ext cx="45" cy="51"/>
              </a:xfrm>
              <a:custGeom>
                <a:avLst/>
                <a:gdLst>
                  <a:gd name="T0" fmla="*/ 45 w 45"/>
                  <a:gd name="T1" fmla="*/ 43 h 51"/>
                  <a:gd name="T2" fmla="*/ 36 w 45"/>
                  <a:gd name="T3" fmla="*/ 31 h 51"/>
                  <a:gd name="T4" fmla="*/ 24 w 45"/>
                  <a:gd name="T5" fmla="*/ 6 h 51"/>
                  <a:gd name="T6" fmla="*/ 6 w 45"/>
                  <a:gd name="T7" fmla="*/ 10 h 51"/>
                  <a:gd name="T8" fmla="*/ 2 w 45"/>
                  <a:gd name="T9" fmla="*/ 28 h 51"/>
                  <a:gd name="T10" fmla="*/ 14 w 45"/>
                  <a:gd name="T11" fmla="*/ 25 h 51"/>
                  <a:gd name="T12" fmla="*/ 21 w 45"/>
                  <a:gd name="T13" fmla="*/ 46 h 51"/>
                  <a:gd name="T14" fmla="*/ 30 w 45"/>
                  <a:gd name="T15" fmla="*/ 51 h 51"/>
                  <a:gd name="T16" fmla="*/ 45 w 45"/>
                  <a:gd name="T17" fmla="*/ 43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51"/>
                  <a:gd name="T29" fmla="*/ 45 w 45"/>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51">
                    <a:moveTo>
                      <a:pt x="45" y="43"/>
                    </a:moveTo>
                    <a:cubicBezTo>
                      <a:pt x="41" y="38"/>
                      <a:pt x="38" y="37"/>
                      <a:pt x="36" y="31"/>
                    </a:cubicBezTo>
                    <a:cubicBezTo>
                      <a:pt x="35" y="18"/>
                      <a:pt x="38" y="9"/>
                      <a:pt x="24" y="6"/>
                    </a:cubicBezTo>
                    <a:cubicBezTo>
                      <a:pt x="17" y="0"/>
                      <a:pt x="13" y="6"/>
                      <a:pt x="6" y="10"/>
                    </a:cubicBezTo>
                    <a:cubicBezTo>
                      <a:pt x="0" y="18"/>
                      <a:pt x="0" y="18"/>
                      <a:pt x="2" y="28"/>
                    </a:cubicBezTo>
                    <a:cubicBezTo>
                      <a:pt x="6" y="22"/>
                      <a:pt x="7" y="21"/>
                      <a:pt x="14" y="25"/>
                    </a:cubicBezTo>
                    <a:cubicBezTo>
                      <a:pt x="11" y="41"/>
                      <a:pt x="6" y="44"/>
                      <a:pt x="21" y="46"/>
                    </a:cubicBezTo>
                    <a:cubicBezTo>
                      <a:pt x="24" y="47"/>
                      <a:pt x="27" y="51"/>
                      <a:pt x="30" y="51"/>
                    </a:cubicBezTo>
                    <a:cubicBezTo>
                      <a:pt x="33" y="51"/>
                      <a:pt x="44" y="45"/>
                      <a:pt x="45" y="43"/>
                    </a:cubicBezTo>
                    <a:close/>
                  </a:path>
                </a:pathLst>
              </a:custGeom>
              <a:solidFill>
                <a:srgbClr val="CEAE88"/>
              </a:solidFill>
              <a:ln w="12700">
                <a:noFill/>
                <a:round/>
                <a:headEnd/>
                <a:tailEnd/>
              </a:ln>
            </p:spPr>
            <p:txBody>
              <a:bodyPr lIns="45720" tIns="46800" rIns="45720" bIns="46800" anchor="ctr"/>
              <a:lstStyle/>
              <a:p>
                <a:endParaRPr lang="en-US"/>
              </a:p>
            </p:txBody>
          </p:sp>
          <p:sp>
            <p:nvSpPr>
              <p:cNvPr id="673438" name="Freeform 668"/>
              <p:cNvSpPr>
                <a:spLocks/>
              </p:cNvSpPr>
              <p:nvPr/>
            </p:nvSpPr>
            <p:spPr bwMode="gray">
              <a:xfrm>
                <a:off x="540" y="502"/>
                <a:ext cx="24" cy="28"/>
              </a:xfrm>
              <a:custGeom>
                <a:avLst/>
                <a:gdLst>
                  <a:gd name="T0" fmla="*/ 14 w 24"/>
                  <a:gd name="T1" fmla="*/ 2 h 28"/>
                  <a:gd name="T2" fmla="*/ 0 w 24"/>
                  <a:gd name="T3" fmla="*/ 7 h 28"/>
                  <a:gd name="T4" fmla="*/ 12 w 24"/>
                  <a:gd name="T5" fmla="*/ 28 h 28"/>
                  <a:gd name="T6" fmla="*/ 14 w 24"/>
                  <a:gd name="T7" fmla="*/ 2 h 28"/>
                  <a:gd name="T8" fmla="*/ 0 60000 65536"/>
                  <a:gd name="T9" fmla="*/ 0 60000 65536"/>
                  <a:gd name="T10" fmla="*/ 0 60000 65536"/>
                  <a:gd name="T11" fmla="*/ 0 60000 65536"/>
                  <a:gd name="T12" fmla="*/ 0 w 24"/>
                  <a:gd name="T13" fmla="*/ 0 h 28"/>
                  <a:gd name="T14" fmla="*/ 24 w 24"/>
                  <a:gd name="T15" fmla="*/ 28 h 28"/>
                </a:gdLst>
                <a:ahLst/>
                <a:cxnLst>
                  <a:cxn ang="T8">
                    <a:pos x="T0" y="T1"/>
                  </a:cxn>
                  <a:cxn ang="T9">
                    <a:pos x="T2" y="T3"/>
                  </a:cxn>
                  <a:cxn ang="T10">
                    <a:pos x="T4" y="T5"/>
                  </a:cxn>
                  <a:cxn ang="T11">
                    <a:pos x="T6" y="T7"/>
                  </a:cxn>
                </a:cxnLst>
                <a:rect l="T12" t="T13" r="T14" b="T15"/>
                <a:pathLst>
                  <a:path w="24" h="28">
                    <a:moveTo>
                      <a:pt x="14" y="2"/>
                    </a:moveTo>
                    <a:cubicBezTo>
                      <a:pt x="7" y="1"/>
                      <a:pt x="4" y="0"/>
                      <a:pt x="0" y="7"/>
                    </a:cubicBezTo>
                    <a:cubicBezTo>
                      <a:pt x="4" y="15"/>
                      <a:pt x="3" y="23"/>
                      <a:pt x="12" y="28"/>
                    </a:cubicBezTo>
                    <a:cubicBezTo>
                      <a:pt x="18" y="17"/>
                      <a:pt x="24" y="23"/>
                      <a:pt x="14" y="2"/>
                    </a:cubicBezTo>
                    <a:close/>
                  </a:path>
                </a:pathLst>
              </a:custGeom>
              <a:solidFill>
                <a:schemeClr val="accent2"/>
              </a:solidFill>
              <a:ln w="12700">
                <a:noFill/>
                <a:round/>
                <a:headEnd/>
                <a:tailEnd/>
              </a:ln>
            </p:spPr>
            <p:txBody>
              <a:bodyPr lIns="45720" tIns="46800" rIns="45720" bIns="46800" anchor="ctr"/>
              <a:lstStyle/>
              <a:p>
                <a:endParaRPr lang="en-US"/>
              </a:p>
            </p:txBody>
          </p:sp>
          <p:sp>
            <p:nvSpPr>
              <p:cNvPr id="673439" name="Freeform 669"/>
              <p:cNvSpPr>
                <a:spLocks/>
              </p:cNvSpPr>
              <p:nvPr/>
            </p:nvSpPr>
            <p:spPr bwMode="gray">
              <a:xfrm>
                <a:off x="553" y="476"/>
                <a:ext cx="33" cy="24"/>
              </a:xfrm>
              <a:custGeom>
                <a:avLst/>
                <a:gdLst>
                  <a:gd name="T0" fmla="*/ 4 w 33"/>
                  <a:gd name="T1" fmla="*/ 7 h 24"/>
                  <a:gd name="T2" fmla="*/ 17 w 33"/>
                  <a:gd name="T3" fmla="*/ 6 h 24"/>
                  <a:gd name="T4" fmla="*/ 31 w 33"/>
                  <a:gd name="T5" fmla="*/ 1 h 24"/>
                  <a:gd name="T6" fmla="*/ 20 w 33"/>
                  <a:gd name="T7" fmla="*/ 24 h 24"/>
                  <a:gd name="T8" fmla="*/ 8 w 33"/>
                  <a:gd name="T9" fmla="*/ 12 h 24"/>
                  <a:gd name="T10" fmla="*/ 4 w 33"/>
                  <a:gd name="T11" fmla="*/ 7 h 24"/>
                  <a:gd name="T12" fmla="*/ 0 60000 65536"/>
                  <a:gd name="T13" fmla="*/ 0 60000 65536"/>
                  <a:gd name="T14" fmla="*/ 0 60000 65536"/>
                  <a:gd name="T15" fmla="*/ 0 60000 65536"/>
                  <a:gd name="T16" fmla="*/ 0 60000 65536"/>
                  <a:gd name="T17" fmla="*/ 0 60000 65536"/>
                  <a:gd name="T18" fmla="*/ 0 w 33"/>
                  <a:gd name="T19" fmla="*/ 0 h 24"/>
                  <a:gd name="T20" fmla="*/ 33 w 3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3" h="24">
                    <a:moveTo>
                      <a:pt x="4" y="7"/>
                    </a:moveTo>
                    <a:cubicBezTo>
                      <a:pt x="8" y="1"/>
                      <a:pt x="11" y="3"/>
                      <a:pt x="17" y="6"/>
                    </a:cubicBezTo>
                    <a:cubicBezTo>
                      <a:pt x="21" y="14"/>
                      <a:pt x="25" y="3"/>
                      <a:pt x="31" y="1"/>
                    </a:cubicBezTo>
                    <a:cubicBezTo>
                      <a:pt x="33" y="9"/>
                      <a:pt x="24" y="17"/>
                      <a:pt x="20" y="24"/>
                    </a:cubicBezTo>
                    <a:cubicBezTo>
                      <a:pt x="18" y="16"/>
                      <a:pt x="16" y="14"/>
                      <a:pt x="8" y="12"/>
                    </a:cubicBezTo>
                    <a:cubicBezTo>
                      <a:pt x="0" y="8"/>
                      <a:pt x="6" y="0"/>
                      <a:pt x="4" y="7"/>
                    </a:cubicBezTo>
                    <a:close/>
                  </a:path>
                </a:pathLst>
              </a:custGeom>
              <a:solidFill>
                <a:schemeClr val="accent2"/>
              </a:solidFill>
              <a:ln w="12700">
                <a:noFill/>
                <a:round/>
                <a:headEnd/>
                <a:tailEnd/>
              </a:ln>
            </p:spPr>
            <p:txBody>
              <a:bodyPr lIns="45720" tIns="46800" rIns="45720" bIns="46800" anchor="ctr"/>
              <a:lstStyle/>
              <a:p>
                <a:endParaRPr lang="en-US"/>
              </a:p>
            </p:txBody>
          </p:sp>
          <p:sp>
            <p:nvSpPr>
              <p:cNvPr id="673440" name="Freeform 670"/>
              <p:cNvSpPr>
                <a:spLocks/>
              </p:cNvSpPr>
              <p:nvPr/>
            </p:nvSpPr>
            <p:spPr bwMode="gray">
              <a:xfrm>
                <a:off x="456" y="451"/>
                <a:ext cx="69" cy="62"/>
              </a:xfrm>
              <a:custGeom>
                <a:avLst/>
                <a:gdLst>
                  <a:gd name="T0" fmla="*/ 33 w 69"/>
                  <a:gd name="T1" fmla="*/ 7 h 62"/>
                  <a:gd name="T2" fmla="*/ 18 w 69"/>
                  <a:gd name="T3" fmla="*/ 8 h 62"/>
                  <a:gd name="T4" fmla="*/ 3 w 69"/>
                  <a:gd name="T5" fmla="*/ 28 h 62"/>
                  <a:gd name="T6" fmla="*/ 17 w 69"/>
                  <a:gd name="T7" fmla="*/ 34 h 62"/>
                  <a:gd name="T8" fmla="*/ 35 w 69"/>
                  <a:gd name="T9" fmla="*/ 25 h 62"/>
                  <a:gd name="T10" fmla="*/ 50 w 69"/>
                  <a:gd name="T11" fmla="*/ 40 h 62"/>
                  <a:gd name="T12" fmla="*/ 51 w 69"/>
                  <a:gd name="T13" fmla="*/ 41 h 62"/>
                  <a:gd name="T14" fmla="*/ 59 w 69"/>
                  <a:gd name="T15" fmla="*/ 41 h 62"/>
                  <a:gd name="T16" fmla="*/ 62 w 69"/>
                  <a:gd name="T17" fmla="*/ 62 h 62"/>
                  <a:gd name="T18" fmla="*/ 69 w 69"/>
                  <a:gd name="T19" fmla="*/ 50 h 62"/>
                  <a:gd name="T20" fmla="*/ 59 w 69"/>
                  <a:gd name="T21" fmla="*/ 19 h 62"/>
                  <a:gd name="T22" fmla="*/ 33 w 69"/>
                  <a:gd name="T23" fmla="*/ 7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62"/>
                  <a:gd name="T38" fmla="*/ 69 w 69"/>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62">
                    <a:moveTo>
                      <a:pt x="33" y="7"/>
                    </a:moveTo>
                    <a:cubicBezTo>
                      <a:pt x="27" y="4"/>
                      <a:pt x="24" y="7"/>
                      <a:pt x="18" y="8"/>
                    </a:cubicBezTo>
                    <a:cubicBezTo>
                      <a:pt x="10" y="12"/>
                      <a:pt x="7" y="21"/>
                      <a:pt x="3" y="28"/>
                    </a:cubicBezTo>
                    <a:cubicBezTo>
                      <a:pt x="0" y="50"/>
                      <a:pt x="3" y="36"/>
                      <a:pt x="17" y="34"/>
                    </a:cubicBezTo>
                    <a:cubicBezTo>
                      <a:pt x="22" y="30"/>
                      <a:pt x="29" y="26"/>
                      <a:pt x="35" y="25"/>
                    </a:cubicBezTo>
                    <a:cubicBezTo>
                      <a:pt x="43" y="26"/>
                      <a:pt x="46" y="33"/>
                      <a:pt x="50" y="40"/>
                    </a:cubicBezTo>
                    <a:cubicBezTo>
                      <a:pt x="63" y="36"/>
                      <a:pt x="53" y="39"/>
                      <a:pt x="51" y="41"/>
                    </a:cubicBezTo>
                    <a:cubicBezTo>
                      <a:pt x="43" y="51"/>
                      <a:pt x="59" y="41"/>
                      <a:pt x="59" y="41"/>
                    </a:cubicBezTo>
                    <a:cubicBezTo>
                      <a:pt x="63" y="48"/>
                      <a:pt x="60" y="54"/>
                      <a:pt x="62" y="62"/>
                    </a:cubicBezTo>
                    <a:cubicBezTo>
                      <a:pt x="67" y="58"/>
                      <a:pt x="68" y="56"/>
                      <a:pt x="69" y="50"/>
                    </a:cubicBezTo>
                    <a:cubicBezTo>
                      <a:pt x="68" y="39"/>
                      <a:pt x="68" y="26"/>
                      <a:pt x="59" y="19"/>
                    </a:cubicBezTo>
                    <a:cubicBezTo>
                      <a:pt x="55" y="13"/>
                      <a:pt x="40" y="0"/>
                      <a:pt x="33" y="7"/>
                    </a:cubicBezTo>
                    <a:close/>
                  </a:path>
                </a:pathLst>
              </a:custGeom>
              <a:solidFill>
                <a:srgbClr val="715B37"/>
              </a:solidFill>
              <a:ln w="12700">
                <a:noFill/>
                <a:round/>
                <a:headEnd/>
                <a:tailEnd/>
              </a:ln>
            </p:spPr>
            <p:txBody>
              <a:bodyPr lIns="45720" tIns="46800" rIns="45720" bIns="46800" anchor="ctr"/>
              <a:lstStyle/>
              <a:p>
                <a:endParaRPr lang="en-US"/>
              </a:p>
            </p:txBody>
          </p:sp>
          <p:sp>
            <p:nvSpPr>
              <p:cNvPr id="673441" name="Freeform 671"/>
              <p:cNvSpPr>
                <a:spLocks/>
              </p:cNvSpPr>
              <p:nvPr/>
            </p:nvSpPr>
            <p:spPr bwMode="gray">
              <a:xfrm>
                <a:off x="464" y="497"/>
                <a:ext cx="10" cy="17"/>
              </a:xfrm>
              <a:custGeom>
                <a:avLst/>
                <a:gdLst>
                  <a:gd name="T0" fmla="*/ 0 w 10"/>
                  <a:gd name="T1" fmla="*/ 6 h 17"/>
                  <a:gd name="T2" fmla="*/ 10 w 10"/>
                  <a:gd name="T3" fmla="*/ 8 h 17"/>
                  <a:gd name="T4" fmla="*/ 1 w 10"/>
                  <a:gd name="T5" fmla="*/ 9 h 17"/>
                  <a:gd name="T6" fmla="*/ 0 w 10"/>
                  <a:gd name="T7" fmla="*/ 6 h 17"/>
                  <a:gd name="T8" fmla="*/ 0 60000 65536"/>
                  <a:gd name="T9" fmla="*/ 0 60000 65536"/>
                  <a:gd name="T10" fmla="*/ 0 60000 65536"/>
                  <a:gd name="T11" fmla="*/ 0 60000 65536"/>
                  <a:gd name="T12" fmla="*/ 0 w 10"/>
                  <a:gd name="T13" fmla="*/ 0 h 17"/>
                  <a:gd name="T14" fmla="*/ 10 w 10"/>
                  <a:gd name="T15" fmla="*/ 17 h 17"/>
                </a:gdLst>
                <a:ahLst/>
                <a:cxnLst>
                  <a:cxn ang="T8">
                    <a:pos x="T0" y="T1"/>
                  </a:cxn>
                  <a:cxn ang="T9">
                    <a:pos x="T2" y="T3"/>
                  </a:cxn>
                  <a:cxn ang="T10">
                    <a:pos x="T4" y="T5"/>
                  </a:cxn>
                  <a:cxn ang="T11">
                    <a:pos x="T6" y="T7"/>
                  </a:cxn>
                </a:cxnLst>
                <a:rect l="T12" t="T13" r="T14" b="T15"/>
                <a:pathLst>
                  <a:path w="10" h="17">
                    <a:moveTo>
                      <a:pt x="0" y="6"/>
                    </a:moveTo>
                    <a:cubicBezTo>
                      <a:pt x="4" y="0"/>
                      <a:pt x="8" y="0"/>
                      <a:pt x="10" y="8"/>
                    </a:cubicBezTo>
                    <a:cubicBezTo>
                      <a:pt x="6" y="13"/>
                      <a:pt x="4" y="17"/>
                      <a:pt x="1" y="9"/>
                    </a:cubicBezTo>
                    <a:cubicBezTo>
                      <a:pt x="0" y="2"/>
                      <a:pt x="0" y="1"/>
                      <a:pt x="0" y="6"/>
                    </a:cubicBezTo>
                    <a:close/>
                  </a:path>
                </a:pathLst>
              </a:custGeom>
              <a:solidFill>
                <a:srgbClr val="C09766"/>
              </a:solidFill>
              <a:ln w="12700">
                <a:noFill/>
                <a:round/>
                <a:headEnd/>
                <a:tailEnd/>
              </a:ln>
            </p:spPr>
            <p:txBody>
              <a:bodyPr lIns="45720" tIns="46800" rIns="45720" bIns="46800" anchor="ctr"/>
              <a:lstStyle/>
              <a:p>
                <a:endParaRPr lang="en-US"/>
              </a:p>
            </p:txBody>
          </p:sp>
          <p:sp>
            <p:nvSpPr>
              <p:cNvPr id="673442" name="Freeform 672"/>
              <p:cNvSpPr>
                <a:spLocks/>
              </p:cNvSpPr>
              <p:nvPr/>
            </p:nvSpPr>
            <p:spPr bwMode="gray">
              <a:xfrm>
                <a:off x="477" y="494"/>
                <a:ext cx="21" cy="13"/>
              </a:xfrm>
              <a:custGeom>
                <a:avLst/>
                <a:gdLst>
                  <a:gd name="T0" fmla="*/ 0 w 21"/>
                  <a:gd name="T1" fmla="*/ 4 h 13"/>
                  <a:gd name="T2" fmla="*/ 14 w 21"/>
                  <a:gd name="T3" fmla="*/ 0 h 13"/>
                  <a:gd name="T4" fmla="*/ 18 w 21"/>
                  <a:gd name="T5" fmla="*/ 12 h 13"/>
                  <a:gd name="T6" fmla="*/ 3 w 21"/>
                  <a:gd name="T7" fmla="*/ 13 h 13"/>
                  <a:gd name="T8" fmla="*/ 0 w 21"/>
                  <a:gd name="T9" fmla="*/ 4 h 13"/>
                  <a:gd name="T10" fmla="*/ 0 60000 65536"/>
                  <a:gd name="T11" fmla="*/ 0 60000 65536"/>
                  <a:gd name="T12" fmla="*/ 0 60000 65536"/>
                  <a:gd name="T13" fmla="*/ 0 60000 65536"/>
                  <a:gd name="T14" fmla="*/ 0 60000 65536"/>
                  <a:gd name="T15" fmla="*/ 0 w 21"/>
                  <a:gd name="T16" fmla="*/ 0 h 13"/>
                  <a:gd name="T17" fmla="*/ 21 w 21"/>
                  <a:gd name="T18" fmla="*/ 13 h 13"/>
                </a:gdLst>
                <a:ahLst/>
                <a:cxnLst>
                  <a:cxn ang="T10">
                    <a:pos x="T0" y="T1"/>
                  </a:cxn>
                  <a:cxn ang="T11">
                    <a:pos x="T2" y="T3"/>
                  </a:cxn>
                  <a:cxn ang="T12">
                    <a:pos x="T4" y="T5"/>
                  </a:cxn>
                  <a:cxn ang="T13">
                    <a:pos x="T6" y="T7"/>
                  </a:cxn>
                  <a:cxn ang="T14">
                    <a:pos x="T8" y="T9"/>
                  </a:cxn>
                </a:cxnLst>
                <a:rect l="T15" t="T16" r="T17" b="T18"/>
                <a:pathLst>
                  <a:path w="21" h="13">
                    <a:moveTo>
                      <a:pt x="0" y="4"/>
                    </a:moveTo>
                    <a:cubicBezTo>
                      <a:pt x="5" y="3"/>
                      <a:pt x="9" y="1"/>
                      <a:pt x="14" y="0"/>
                    </a:cubicBezTo>
                    <a:cubicBezTo>
                      <a:pt x="20" y="4"/>
                      <a:pt x="21" y="5"/>
                      <a:pt x="18" y="12"/>
                    </a:cubicBezTo>
                    <a:cubicBezTo>
                      <a:pt x="11" y="10"/>
                      <a:pt x="10" y="12"/>
                      <a:pt x="3" y="13"/>
                    </a:cubicBezTo>
                    <a:cubicBezTo>
                      <a:pt x="2" y="6"/>
                      <a:pt x="3" y="9"/>
                      <a:pt x="0" y="4"/>
                    </a:cubicBezTo>
                    <a:close/>
                  </a:path>
                </a:pathLst>
              </a:custGeom>
              <a:solidFill>
                <a:srgbClr val="C09766"/>
              </a:solidFill>
              <a:ln w="12700">
                <a:noFill/>
                <a:round/>
                <a:headEnd/>
                <a:tailEnd/>
              </a:ln>
            </p:spPr>
            <p:txBody>
              <a:bodyPr lIns="45720" tIns="46800" rIns="45720" bIns="46800" anchor="ctr"/>
              <a:lstStyle/>
              <a:p>
                <a:endParaRPr lang="en-US"/>
              </a:p>
            </p:txBody>
          </p:sp>
          <p:sp>
            <p:nvSpPr>
              <p:cNvPr id="673443" name="Freeform 673"/>
              <p:cNvSpPr>
                <a:spLocks/>
              </p:cNvSpPr>
              <p:nvPr/>
            </p:nvSpPr>
            <p:spPr bwMode="gray">
              <a:xfrm>
                <a:off x="483" y="513"/>
                <a:ext cx="29" cy="33"/>
              </a:xfrm>
              <a:custGeom>
                <a:avLst/>
                <a:gdLst>
                  <a:gd name="T0" fmla="*/ 26 w 29"/>
                  <a:gd name="T1" fmla="*/ 0 h 33"/>
                  <a:gd name="T2" fmla="*/ 0 w 29"/>
                  <a:gd name="T3" fmla="*/ 23 h 33"/>
                  <a:gd name="T4" fmla="*/ 14 w 29"/>
                  <a:gd name="T5" fmla="*/ 27 h 33"/>
                  <a:gd name="T6" fmla="*/ 29 w 29"/>
                  <a:gd name="T7" fmla="*/ 12 h 33"/>
                  <a:gd name="T8" fmla="*/ 26 w 29"/>
                  <a:gd name="T9" fmla="*/ 0 h 33"/>
                  <a:gd name="T10" fmla="*/ 0 60000 65536"/>
                  <a:gd name="T11" fmla="*/ 0 60000 65536"/>
                  <a:gd name="T12" fmla="*/ 0 60000 65536"/>
                  <a:gd name="T13" fmla="*/ 0 60000 65536"/>
                  <a:gd name="T14" fmla="*/ 0 60000 65536"/>
                  <a:gd name="T15" fmla="*/ 0 w 29"/>
                  <a:gd name="T16" fmla="*/ 0 h 33"/>
                  <a:gd name="T17" fmla="*/ 29 w 29"/>
                  <a:gd name="T18" fmla="*/ 33 h 33"/>
                </a:gdLst>
                <a:ahLst/>
                <a:cxnLst>
                  <a:cxn ang="T10">
                    <a:pos x="T0" y="T1"/>
                  </a:cxn>
                  <a:cxn ang="T11">
                    <a:pos x="T2" y="T3"/>
                  </a:cxn>
                  <a:cxn ang="T12">
                    <a:pos x="T4" y="T5"/>
                  </a:cxn>
                  <a:cxn ang="T13">
                    <a:pos x="T6" y="T7"/>
                  </a:cxn>
                  <a:cxn ang="T14">
                    <a:pos x="T8" y="T9"/>
                  </a:cxn>
                </a:cxnLst>
                <a:rect l="T15" t="T16" r="T17" b="T18"/>
                <a:pathLst>
                  <a:path w="29" h="33">
                    <a:moveTo>
                      <a:pt x="26" y="0"/>
                    </a:moveTo>
                    <a:cubicBezTo>
                      <a:pt x="20" y="24"/>
                      <a:pt x="18" y="17"/>
                      <a:pt x="0" y="23"/>
                    </a:cubicBezTo>
                    <a:cubicBezTo>
                      <a:pt x="6" y="31"/>
                      <a:pt x="4" y="33"/>
                      <a:pt x="14" y="27"/>
                    </a:cubicBezTo>
                    <a:cubicBezTo>
                      <a:pt x="18" y="21"/>
                      <a:pt x="23" y="16"/>
                      <a:pt x="29" y="12"/>
                    </a:cubicBezTo>
                    <a:cubicBezTo>
                      <a:pt x="26" y="6"/>
                      <a:pt x="27" y="9"/>
                      <a:pt x="26" y="0"/>
                    </a:cubicBezTo>
                    <a:close/>
                  </a:path>
                </a:pathLst>
              </a:custGeom>
              <a:solidFill>
                <a:srgbClr val="C09766"/>
              </a:solidFill>
              <a:ln w="12700">
                <a:noFill/>
                <a:round/>
                <a:headEnd/>
                <a:tailEnd/>
              </a:ln>
            </p:spPr>
            <p:txBody>
              <a:bodyPr lIns="45720" tIns="46800" rIns="45720" bIns="46800" anchor="ctr"/>
              <a:lstStyle/>
              <a:p>
                <a:endParaRPr lang="en-US"/>
              </a:p>
            </p:txBody>
          </p:sp>
          <p:sp>
            <p:nvSpPr>
              <p:cNvPr id="673444" name="Freeform 674"/>
              <p:cNvSpPr>
                <a:spLocks/>
              </p:cNvSpPr>
              <p:nvPr/>
            </p:nvSpPr>
            <p:spPr bwMode="gray">
              <a:xfrm>
                <a:off x="288" y="540"/>
                <a:ext cx="53" cy="30"/>
              </a:xfrm>
              <a:custGeom>
                <a:avLst/>
                <a:gdLst>
                  <a:gd name="T0" fmla="*/ 38 w 53"/>
                  <a:gd name="T1" fmla="*/ 9 h 30"/>
                  <a:gd name="T2" fmla="*/ 23 w 53"/>
                  <a:gd name="T3" fmla="*/ 14 h 30"/>
                  <a:gd name="T4" fmla="*/ 44 w 53"/>
                  <a:gd name="T5" fmla="*/ 15 h 30"/>
                  <a:gd name="T6" fmla="*/ 45 w 53"/>
                  <a:gd name="T7" fmla="*/ 30 h 30"/>
                  <a:gd name="T8" fmla="*/ 20 w 53"/>
                  <a:gd name="T9" fmla="*/ 20 h 30"/>
                  <a:gd name="T10" fmla="*/ 9 w 53"/>
                  <a:gd name="T11" fmla="*/ 8 h 30"/>
                  <a:gd name="T12" fmla="*/ 3 w 53"/>
                  <a:gd name="T13" fmla="*/ 0 h 30"/>
                  <a:gd name="T14" fmla="*/ 17 w 53"/>
                  <a:gd name="T15" fmla="*/ 6 h 30"/>
                  <a:gd name="T16" fmla="*/ 38 w 53"/>
                  <a:gd name="T17" fmla="*/ 9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30"/>
                  <a:gd name="T29" fmla="*/ 53 w 53"/>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30">
                    <a:moveTo>
                      <a:pt x="38" y="9"/>
                    </a:moveTo>
                    <a:cubicBezTo>
                      <a:pt x="33" y="11"/>
                      <a:pt x="28" y="12"/>
                      <a:pt x="23" y="14"/>
                    </a:cubicBezTo>
                    <a:cubicBezTo>
                      <a:pt x="29" y="23"/>
                      <a:pt x="35" y="19"/>
                      <a:pt x="44" y="15"/>
                    </a:cubicBezTo>
                    <a:cubicBezTo>
                      <a:pt x="45" y="30"/>
                      <a:pt x="53" y="28"/>
                      <a:pt x="45" y="30"/>
                    </a:cubicBezTo>
                    <a:cubicBezTo>
                      <a:pt x="35" y="17"/>
                      <a:pt x="51" y="21"/>
                      <a:pt x="20" y="20"/>
                    </a:cubicBezTo>
                    <a:cubicBezTo>
                      <a:pt x="22" y="11"/>
                      <a:pt x="17" y="10"/>
                      <a:pt x="9" y="8"/>
                    </a:cubicBezTo>
                    <a:cubicBezTo>
                      <a:pt x="8" y="8"/>
                      <a:pt x="0" y="3"/>
                      <a:pt x="3" y="0"/>
                    </a:cubicBezTo>
                    <a:cubicBezTo>
                      <a:pt x="3" y="0"/>
                      <a:pt x="16" y="6"/>
                      <a:pt x="17" y="6"/>
                    </a:cubicBezTo>
                    <a:cubicBezTo>
                      <a:pt x="24" y="9"/>
                      <a:pt x="31" y="9"/>
                      <a:pt x="38" y="9"/>
                    </a:cubicBezTo>
                    <a:close/>
                  </a:path>
                </a:pathLst>
              </a:custGeom>
              <a:solidFill>
                <a:srgbClr val="C09766"/>
              </a:solidFill>
              <a:ln w="12700">
                <a:noFill/>
                <a:round/>
                <a:headEnd/>
                <a:tailEnd/>
              </a:ln>
            </p:spPr>
            <p:txBody>
              <a:bodyPr lIns="45720" tIns="46800" rIns="45720" bIns="46800" anchor="ctr"/>
              <a:lstStyle/>
              <a:p>
                <a:endParaRPr lang="en-US"/>
              </a:p>
            </p:txBody>
          </p:sp>
          <p:sp>
            <p:nvSpPr>
              <p:cNvPr id="673445" name="Freeform 675"/>
              <p:cNvSpPr>
                <a:spLocks/>
              </p:cNvSpPr>
              <p:nvPr/>
            </p:nvSpPr>
            <p:spPr bwMode="gray">
              <a:xfrm>
                <a:off x="467" y="533"/>
                <a:ext cx="54" cy="32"/>
              </a:xfrm>
              <a:custGeom>
                <a:avLst/>
                <a:gdLst>
                  <a:gd name="T0" fmla="*/ 12 w 54"/>
                  <a:gd name="T1" fmla="*/ 0 h 32"/>
                  <a:gd name="T2" fmla="*/ 1 w 54"/>
                  <a:gd name="T3" fmla="*/ 12 h 32"/>
                  <a:gd name="T4" fmla="*/ 15 w 54"/>
                  <a:gd name="T5" fmla="*/ 10 h 32"/>
                  <a:gd name="T6" fmla="*/ 34 w 54"/>
                  <a:gd name="T7" fmla="*/ 16 h 32"/>
                  <a:gd name="T8" fmla="*/ 45 w 54"/>
                  <a:gd name="T9" fmla="*/ 18 h 32"/>
                  <a:gd name="T10" fmla="*/ 51 w 54"/>
                  <a:gd name="T11" fmla="*/ 4 h 32"/>
                  <a:gd name="T12" fmla="*/ 46 w 54"/>
                  <a:gd name="T13" fmla="*/ 13 h 32"/>
                  <a:gd name="T14" fmla="*/ 42 w 54"/>
                  <a:gd name="T15" fmla="*/ 27 h 32"/>
                  <a:gd name="T16" fmla="*/ 19 w 54"/>
                  <a:gd name="T17" fmla="*/ 12 h 32"/>
                  <a:gd name="T18" fmla="*/ 7 w 54"/>
                  <a:gd name="T19" fmla="*/ 22 h 32"/>
                  <a:gd name="T20" fmla="*/ 0 w 54"/>
                  <a:gd name="T21" fmla="*/ 19 h 32"/>
                  <a:gd name="T22" fmla="*/ 12 w 54"/>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32"/>
                  <a:gd name="T38" fmla="*/ 54 w 54"/>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32">
                    <a:moveTo>
                      <a:pt x="12" y="0"/>
                    </a:moveTo>
                    <a:cubicBezTo>
                      <a:pt x="6" y="4"/>
                      <a:pt x="3" y="5"/>
                      <a:pt x="1" y="12"/>
                    </a:cubicBezTo>
                    <a:cubicBezTo>
                      <a:pt x="9" y="28"/>
                      <a:pt x="1" y="15"/>
                      <a:pt x="15" y="10"/>
                    </a:cubicBezTo>
                    <a:cubicBezTo>
                      <a:pt x="32" y="13"/>
                      <a:pt x="26" y="10"/>
                      <a:pt x="34" y="16"/>
                    </a:cubicBezTo>
                    <a:cubicBezTo>
                      <a:pt x="37" y="23"/>
                      <a:pt x="40" y="24"/>
                      <a:pt x="45" y="18"/>
                    </a:cubicBezTo>
                    <a:cubicBezTo>
                      <a:pt x="45" y="16"/>
                      <a:pt x="48" y="4"/>
                      <a:pt x="51" y="4"/>
                    </a:cubicBezTo>
                    <a:cubicBezTo>
                      <a:pt x="54" y="4"/>
                      <a:pt x="48" y="10"/>
                      <a:pt x="46" y="13"/>
                    </a:cubicBezTo>
                    <a:cubicBezTo>
                      <a:pt x="45" y="18"/>
                      <a:pt x="43" y="22"/>
                      <a:pt x="42" y="27"/>
                    </a:cubicBezTo>
                    <a:cubicBezTo>
                      <a:pt x="31" y="24"/>
                      <a:pt x="31" y="14"/>
                      <a:pt x="19" y="12"/>
                    </a:cubicBezTo>
                    <a:cubicBezTo>
                      <a:pt x="11" y="13"/>
                      <a:pt x="11" y="16"/>
                      <a:pt x="7" y="22"/>
                    </a:cubicBezTo>
                    <a:cubicBezTo>
                      <a:pt x="5" y="32"/>
                      <a:pt x="1" y="25"/>
                      <a:pt x="0" y="19"/>
                    </a:cubicBezTo>
                    <a:cubicBezTo>
                      <a:pt x="2" y="8"/>
                      <a:pt x="4" y="6"/>
                      <a:pt x="12" y="0"/>
                    </a:cubicBezTo>
                    <a:close/>
                  </a:path>
                </a:pathLst>
              </a:custGeom>
              <a:solidFill>
                <a:srgbClr val="D8D8D8"/>
              </a:solidFill>
              <a:ln w="12700">
                <a:noFill/>
                <a:round/>
                <a:headEnd/>
                <a:tailEnd/>
              </a:ln>
            </p:spPr>
            <p:txBody>
              <a:bodyPr lIns="45720" tIns="46800" rIns="45720" bIns="46800" anchor="ctr"/>
              <a:lstStyle/>
              <a:p>
                <a:endParaRPr lang="en-US"/>
              </a:p>
            </p:txBody>
          </p:sp>
          <p:sp>
            <p:nvSpPr>
              <p:cNvPr id="673446" name="Freeform 676"/>
              <p:cNvSpPr>
                <a:spLocks/>
              </p:cNvSpPr>
              <p:nvPr/>
            </p:nvSpPr>
            <p:spPr bwMode="gray">
              <a:xfrm>
                <a:off x="390" y="558"/>
                <a:ext cx="60" cy="83"/>
              </a:xfrm>
              <a:custGeom>
                <a:avLst/>
                <a:gdLst>
                  <a:gd name="T0" fmla="*/ 60 w 60"/>
                  <a:gd name="T1" fmla="*/ 0 h 83"/>
                  <a:gd name="T2" fmla="*/ 54 w 60"/>
                  <a:gd name="T3" fmla="*/ 29 h 83"/>
                  <a:gd name="T4" fmla="*/ 50 w 60"/>
                  <a:gd name="T5" fmla="*/ 50 h 83"/>
                  <a:gd name="T6" fmla="*/ 45 w 60"/>
                  <a:gd name="T7" fmla="*/ 51 h 83"/>
                  <a:gd name="T8" fmla="*/ 11 w 60"/>
                  <a:gd name="T9" fmla="*/ 83 h 83"/>
                  <a:gd name="T10" fmla="*/ 14 w 60"/>
                  <a:gd name="T11" fmla="*/ 77 h 83"/>
                  <a:gd name="T12" fmla="*/ 42 w 60"/>
                  <a:gd name="T13" fmla="*/ 54 h 83"/>
                  <a:gd name="T14" fmla="*/ 45 w 60"/>
                  <a:gd name="T15" fmla="*/ 39 h 83"/>
                  <a:gd name="T16" fmla="*/ 56 w 60"/>
                  <a:gd name="T17" fmla="*/ 14 h 83"/>
                  <a:gd name="T18" fmla="*/ 60 w 60"/>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3"/>
                  <a:gd name="T32" fmla="*/ 60 w 60"/>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3">
                    <a:moveTo>
                      <a:pt x="60" y="0"/>
                    </a:moveTo>
                    <a:cubicBezTo>
                      <a:pt x="58" y="9"/>
                      <a:pt x="58" y="20"/>
                      <a:pt x="54" y="29"/>
                    </a:cubicBezTo>
                    <a:cubicBezTo>
                      <a:pt x="56" y="40"/>
                      <a:pt x="58" y="44"/>
                      <a:pt x="50" y="50"/>
                    </a:cubicBezTo>
                    <a:cubicBezTo>
                      <a:pt x="46" y="39"/>
                      <a:pt x="56" y="37"/>
                      <a:pt x="45" y="51"/>
                    </a:cubicBezTo>
                    <a:cubicBezTo>
                      <a:pt x="42" y="66"/>
                      <a:pt x="23" y="74"/>
                      <a:pt x="11" y="83"/>
                    </a:cubicBezTo>
                    <a:cubicBezTo>
                      <a:pt x="0" y="79"/>
                      <a:pt x="8" y="78"/>
                      <a:pt x="14" y="77"/>
                    </a:cubicBezTo>
                    <a:cubicBezTo>
                      <a:pt x="24" y="69"/>
                      <a:pt x="30" y="60"/>
                      <a:pt x="42" y="54"/>
                    </a:cubicBezTo>
                    <a:cubicBezTo>
                      <a:pt x="47" y="48"/>
                      <a:pt x="47" y="46"/>
                      <a:pt x="45" y="39"/>
                    </a:cubicBezTo>
                    <a:cubicBezTo>
                      <a:pt x="55" y="37"/>
                      <a:pt x="52" y="22"/>
                      <a:pt x="56" y="14"/>
                    </a:cubicBezTo>
                    <a:cubicBezTo>
                      <a:pt x="57" y="9"/>
                      <a:pt x="60" y="0"/>
                      <a:pt x="60" y="0"/>
                    </a:cubicBezTo>
                    <a:close/>
                  </a:path>
                </a:pathLst>
              </a:custGeom>
              <a:solidFill>
                <a:srgbClr val="D8D8D8"/>
              </a:solidFill>
              <a:ln w="12700">
                <a:noFill/>
                <a:round/>
                <a:headEnd/>
                <a:tailEnd/>
              </a:ln>
            </p:spPr>
            <p:txBody>
              <a:bodyPr lIns="45720" tIns="46800" rIns="45720" bIns="46800" anchor="ctr"/>
              <a:lstStyle/>
              <a:p>
                <a:endParaRPr lang="en-US"/>
              </a:p>
            </p:txBody>
          </p:sp>
          <p:sp>
            <p:nvSpPr>
              <p:cNvPr id="673447" name="Freeform 677"/>
              <p:cNvSpPr>
                <a:spLocks/>
              </p:cNvSpPr>
              <p:nvPr/>
            </p:nvSpPr>
            <p:spPr bwMode="gray">
              <a:xfrm>
                <a:off x="381" y="573"/>
                <a:ext cx="29" cy="48"/>
              </a:xfrm>
              <a:custGeom>
                <a:avLst/>
                <a:gdLst>
                  <a:gd name="T0" fmla="*/ 29 w 29"/>
                  <a:gd name="T1" fmla="*/ 0 h 48"/>
                  <a:gd name="T2" fmla="*/ 24 w 29"/>
                  <a:gd name="T3" fmla="*/ 15 h 48"/>
                  <a:gd name="T4" fmla="*/ 18 w 29"/>
                  <a:gd name="T5" fmla="*/ 26 h 48"/>
                  <a:gd name="T6" fmla="*/ 15 w 29"/>
                  <a:gd name="T7" fmla="*/ 21 h 48"/>
                  <a:gd name="T8" fmla="*/ 8 w 29"/>
                  <a:gd name="T9" fmla="*/ 42 h 48"/>
                  <a:gd name="T10" fmla="*/ 9 w 29"/>
                  <a:gd name="T11" fmla="*/ 17 h 48"/>
                  <a:gd name="T12" fmla="*/ 8 w 29"/>
                  <a:gd name="T13" fmla="*/ 11 h 48"/>
                  <a:gd name="T14" fmla="*/ 29 w 29"/>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48"/>
                  <a:gd name="T26" fmla="*/ 29 w 29"/>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48">
                    <a:moveTo>
                      <a:pt x="29" y="0"/>
                    </a:moveTo>
                    <a:cubicBezTo>
                      <a:pt x="27" y="5"/>
                      <a:pt x="26" y="10"/>
                      <a:pt x="24" y="15"/>
                    </a:cubicBezTo>
                    <a:cubicBezTo>
                      <a:pt x="23" y="20"/>
                      <a:pt x="23" y="33"/>
                      <a:pt x="18" y="26"/>
                    </a:cubicBezTo>
                    <a:cubicBezTo>
                      <a:pt x="13" y="20"/>
                      <a:pt x="28" y="18"/>
                      <a:pt x="15" y="21"/>
                    </a:cubicBezTo>
                    <a:cubicBezTo>
                      <a:pt x="13" y="29"/>
                      <a:pt x="19" y="48"/>
                      <a:pt x="8" y="42"/>
                    </a:cubicBezTo>
                    <a:cubicBezTo>
                      <a:pt x="9" y="34"/>
                      <a:pt x="13" y="25"/>
                      <a:pt x="9" y="17"/>
                    </a:cubicBezTo>
                    <a:cubicBezTo>
                      <a:pt x="0" y="23"/>
                      <a:pt x="6" y="15"/>
                      <a:pt x="8" y="11"/>
                    </a:cubicBezTo>
                    <a:cubicBezTo>
                      <a:pt x="17" y="12"/>
                      <a:pt x="29" y="10"/>
                      <a:pt x="29" y="0"/>
                    </a:cubicBezTo>
                    <a:close/>
                  </a:path>
                </a:pathLst>
              </a:custGeom>
              <a:solidFill>
                <a:srgbClr val="D8D8D8"/>
              </a:solidFill>
              <a:ln w="12700">
                <a:noFill/>
                <a:round/>
                <a:headEnd/>
                <a:tailEnd/>
              </a:ln>
            </p:spPr>
            <p:txBody>
              <a:bodyPr lIns="45720" tIns="46800" rIns="45720" bIns="46800" anchor="ctr"/>
              <a:lstStyle/>
              <a:p>
                <a:endParaRPr lang="en-US"/>
              </a:p>
            </p:txBody>
          </p:sp>
          <p:sp>
            <p:nvSpPr>
              <p:cNvPr id="673448" name="Freeform 678"/>
              <p:cNvSpPr>
                <a:spLocks/>
              </p:cNvSpPr>
              <p:nvPr/>
            </p:nvSpPr>
            <p:spPr bwMode="gray">
              <a:xfrm>
                <a:off x="333" y="572"/>
                <a:ext cx="31" cy="37"/>
              </a:xfrm>
              <a:custGeom>
                <a:avLst/>
                <a:gdLst>
                  <a:gd name="T0" fmla="*/ 30 w 31"/>
                  <a:gd name="T1" fmla="*/ 9 h 37"/>
                  <a:gd name="T2" fmla="*/ 18 w 31"/>
                  <a:gd name="T3" fmla="*/ 25 h 37"/>
                  <a:gd name="T4" fmla="*/ 6 w 31"/>
                  <a:gd name="T5" fmla="*/ 27 h 37"/>
                  <a:gd name="T6" fmla="*/ 15 w 31"/>
                  <a:gd name="T7" fmla="*/ 21 h 37"/>
                  <a:gd name="T8" fmla="*/ 23 w 31"/>
                  <a:gd name="T9" fmla="*/ 13 h 37"/>
                  <a:gd name="T10" fmla="*/ 30 w 31"/>
                  <a:gd name="T11" fmla="*/ 4 h 37"/>
                  <a:gd name="T12" fmla="*/ 30 w 31"/>
                  <a:gd name="T13" fmla="*/ 9 h 37"/>
                  <a:gd name="T14" fmla="*/ 0 60000 65536"/>
                  <a:gd name="T15" fmla="*/ 0 60000 65536"/>
                  <a:gd name="T16" fmla="*/ 0 60000 65536"/>
                  <a:gd name="T17" fmla="*/ 0 60000 65536"/>
                  <a:gd name="T18" fmla="*/ 0 60000 65536"/>
                  <a:gd name="T19" fmla="*/ 0 60000 65536"/>
                  <a:gd name="T20" fmla="*/ 0 60000 65536"/>
                  <a:gd name="T21" fmla="*/ 0 w 31"/>
                  <a:gd name="T22" fmla="*/ 0 h 37"/>
                  <a:gd name="T23" fmla="*/ 31 w 31"/>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7">
                    <a:moveTo>
                      <a:pt x="30" y="9"/>
                    </a:moveTo>
                    <a:cubicBezTo>
                      <a:pt x="24" y="13"/>
                      <a:pt x="22" y="19"/>
                      <a:pt x="18" y="25"/>
                    </a:cubicBezTo>
                    <a:cubicBezTo>
                      <a:pt x="16" y="37"/>
                      <a:pt x="14" y="32"/>
                      <a:pt x="6" y="27"/>
                    </a:cubicBezTo>
                    <a:cubicBezTo>
                      <a:pt x="0" y="17"/>
                      <a:pt x="3" y="26"/>
                      <a:pt x="15" y="21"/>
                    </a:cubicBezTo>
                    <a:cubicBezTo>
                      <a:pt x="19" y="20"/>
                      <a:pt x="20" y="15"/>
                      <a:pt x="23" y="13"/>
                    </a:cubicBezTo>
                    <a:cubicBezTo>
                      <a:pt x="25" y="10"/>
                      <a:pt x="31" y="0"/>
                      <a:pt x="30" y="4"/>
                    </a:cubicBezTo>
                    <a:cubicBezTo>
                      <a:pt x="26" y="15"/>
                      <a:pt x="25" y="16"/>
                      <a:pt x="30" y="9"/>
                    </a:cubicBezTo>
                    <a:close/>
                  </a:path>
                </a:pathLst>
              </a:custGeom>
              <a:solidFill>
                <a:srgbClr val="D8D8D8"/>
              </a:solidFill>
              <a:ln w="12700">
                <a:noFill/>
                <a:round/>
                <a:headEnd/>
                <a:tailEnd/>
              </a:ln>
            </p:spPr>
            <p:txBody>
              <a:bodyPr lIns="45720" tIns="46800" rIns="45720" bIns="46800" anchor="ctr"/>
              <a:lstStyle/>
              <a:p>
                <a:endParaRPr lang="en-US"/>
              </a:p>
            </p:txBody>
          </p:sp>
          <p:sp>
            <p:nvSpPr>
              <p:cNvPr id="673449" name="Freeform 679"/>
              <p:cNvSpPr>
                <a:spLocks/>
              </p:cNvSpPr>
              <p:nvPr/>
            </p:nvSpPr>
            <p:spPr bwMode="gray">
              <a:xfrm>
                <a:off x="539" y="552"/>
                <a:ext cx="80" cy="54"/>
              </a:xfrm>
              <a:custGeom>
                <a:avLst/>
                <a:gdLst>
                  <a:gd name="T0" fmla="*/ 7 w 80"/>
                  <a:gd name="T1" fmla="*/ 6 h 54"/>
                  <a:gd name="T2" fmla="*/ 12 w 80"/>
                  <a:gd name="T3" fmla="*/ 30 h 54"/>
                  <a:gd name="T4" fmla="*/ 10 w 80"/>
                  <a:gd name="T5" fmla="*/ 38 h 54"/>
                  <a:gd name="T6" fmla="*/ 6 w 80"/>
                  <a:gd name="T7" fmla="*/ 33 h 54"/>
                  <a:gd name="T8" fmla="*/ 30 w 80"/>
                  <a:gd name="T9" fmla="*/ 54 h 54"/>
                  <a:gd name="T10" fmla="*/ 58 w 80"/>
                  <a:gd name="T11" fmla="*/ 50 h 54"/>
                  <a:gd name="T12" fmla="*/ 54 w 80"/>
                  <a:gd name="T13" fmla="*/ 45 h 54"/>
                  <a:gd name="T14" fmla="*/ 45 w 80"/>
                  <a:gd name="T15" fmla="*/ 51 h 54"/>
                  <a:gd name="T16" fmla="*/ 16 w 80"/>
                  <a:gd name="T17" fmla="*/ 35 h 54"/>
                  <a:gd name="T18" fmla="*/ 10 w 80"/>
                  <a:gd name="T19" fmla="*/ 17 h 54"/>
                  <a:gd name="T20" fmla="*/ 12 w 80"/>
                  <a:gd name="T21" fmla="*/ 6 h 54"/>
                  <a:gd name="T22" fmla="*/ 7 w 80"/>
                  <a:gd name="T23" fmla="*/ 17 h 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54"/>
                  <a:gd name="T38" fmla="*/ 80 w 80"/>
                  <a:gd name="T39" fmla="*/ 54 h 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54">
                    <a:moveTo>
                      <a:pt x="7" y="6"/>
                    </a:moveTo>
                    <a:cubicBezTo>
                      <a:pt x="8" y="15"/>
                      <a:pt x="8" y="22"/>
                      <a:pt x="12" y="30"/>
                    </a:cubicBezTo>
                    <a:cubicBezTo>
                      <a:pt x="13" y="37"/>
                      <a:pt x="20" y="40"/>
                      <a:pt x="10" y="38"/>
                    </a:cubicBezTo>
                    <a:cubicBezTo>
                      <a:pt x="10" y="37"/>
                      <a:pt x="0" y="22"/>
                      <a:pt x="6" y="33"/>
                    </a:cubicBezTo>
                    <a:cubicBezTo>
                      <a:pt x="8" y="43"/>
                      <a:pt x="20" y="52"/>
                      <a:pt x="30" y="54"/>
                    </a:cubicBezTo>
                    <a:cubicBezTo>
                      <a:pt x="40" y="52"/>
                      <a:pt x="80" y="54"/>
                      <a:pt x="58" y="50"/>
                    </a:cubicBezTo>
                    <a:cubicBezTo>
                      <a:pt x="57" y="48"/>
                      <a:pt x="55" y="47"/>
                      <a:pt x="54" y="45"/>
                    </a:cubicBezTo>
                    <a:cubicBezTo>
                      <a:pt x="45" y="15"/>
                      <a:pt x="58" y="41"/>
                      <a:pt x="45" y="51"/>
                    </a:cubicBezTo>
                    <a:cubicBezTo>
                      <a:pt x="21" y="48"/>
                      <a:pt x="29" y="53"/>
                      <a:pt x="16" y="35"/>
                    </a:cubicBezTo>
                    <a:cubicBezTo>
                      <a:pt x="15" y="29"/>
                      <a:pt x="13" y="23"/>
                      <a:pt x="10" y="17"/>
                    </a:cubicBezTo>
                    <a:cubicBezTo>
                      <a:pt x="11" y="13"/>
                      <a:pt x="13" y="10"/>
                      <a:pt x="12" y="6"/>
                    </a:cubicBezTo>
                    <a:cubicBezTo>
                      <a:pt x="11" y="0"/>
                      <a:pt x="7" y="12"/>
                      <a:pt x="7" y="17"/>
                    </a:cubicBezTo>
                  </a:path>
                </a:pathLst>
              </a:custGeom>
              <a:solidFill>
                <a:srgbClr val="D8D8D8"/>
              </a:solidFill>
              <a:ln w="12700">
                <a:noFill/>
                <a:round/>
                <a:headEnd/>
                <a:tailEnd/>
              </a:ln>
            </p:spPr>
            <p:txBody>
              <a:bodyPr lIns="45720" tIns="46800" rIns="45720" bIns="46800" anchor="ctr"/>
              <a:lstStyle/>
              <a:p>
                <a:endParaRPr lang="en-US"/>
              </a:p>
            </p:txBody>
          </p:sp>
          <p:sp>
            <p:nvSpPr>
              <p:cNvPr id="673450" name="Freeform 680"/>
              <p:cNvSpPr>
                <a:spLocks/>
              </p:cNvSpPr>
              <p:nvPr/>
            </p:nvSpPr>
            <p:spPr bwMode="gray">
              <a:xfrm>
                <a:off x="458" y="545"/>
                <a:ext cx="33" cy="139"/>
              </a:xfrm>
              <a:custGeom>
                <a:avLst/>
                <a:gdLst>
                  <a:gd name="T0" fmla="*/ 28 w 33"/>
                  <a:gd name="T1" fmla="*/ 12 h 139"/>
                  <a:gd name="T2" fmla="*/ 24 w 33"/>
                  <a:gd name="T3" fmla="*/ 28 h 139"/>
                  <a:gd name="T4" fmla="*/ 30 w 33"/>
                  <a:gd name="T5" fmla="*/ 61 h 139"/>
                  <a:gd name="T6" fmla="*/ 27 w 33"/>
                  <a:gd name="T7" fmla="*/ 78 h 139"/>
                  <a:gd name="T8" fmla="*/ 25 w 33"/>
                  <a:gd name="T9" fmla="*/ 117 h 139"/>
                  <a:gd name="T10" fmla="*/ 22 w 33"/>
                  <a:gd name="T11" fmla="*/ 139 h 139"/>
                  <a:gd name="T12" fmla="*/ 21 w 33"/>
                  <a:gd name="T13" fmla="*/ 135 h 139"/>
                  <a:gd name="T14" fmla="*/ 30 w 33"/>
                  <a:gd name="T15" fmla="*/ 117 h 139"/>
                  <a:gd name="T16" fmla="*/ 28 w 33"/>
                  <a:gd name="T17" fmla="*/ 87 h 139"/>
                  <a:gd name="T18" fmla="*/ 33 w 33"/>
                  <a:gd name="T19" fmla="*/ 63 h 139"/>
                  <a:gd name="T20" fmla="*/ 27 w 33"/>
                  <a:gd name="T21" fmla="*/ 48 h 139"/>
                  <a:gd name="T22" fmla="*/ 31 w 33"/>
                  <a:gd name="T23" fmla="*/ 10 h 139"/>
                  <a:gd name="T24" fmla="*/ 28 w 33"/>
                  <a:gd name="T25" fmla="*/ 10 h 139"/>
                  <a:gd name="T26" fmla="*/ 27 w 33"/>
                  <a:gd name="T27" fmla="*/ 18 h 139"/>
                  <a:gd name="T28" fmla="*/ 28 w 33"/>
                  <a:gd name="T29" fmla="*/ 12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139"/>
                  <a:gd name="T47" fmla="*/ 33 w 33"/>
                  <a:gd name="T48" fmla="*/ 139 h 1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139">
                    <a:moveTo>
                      <a:pt x="28" y="12"/>
                    </a:moveTo>
                    <a:cubicBezTo>
                      <a:pt x="27" y="18"/>
                      <a:pt x="25" y="22"/>
                      <a:pt x="24" y="28"/>
                    </a:cubicBezTo>
                    <a:cubicBezTo>
                      <a:pt x="25" y="40"/>
                      <a:pt x="25" y="51"/>
                      <a:pt x="30" y="61"/>
                    </a:cubicBezTo>
                    <a:cubicBezTo>
                      <a:pt x="27" y="69"/>
                      <a:pt x="24" y="70"/>
                      <a:pt x="27" y="78"/>
                    </a:cubicBezTo>
                    <a:cubicBezTo>
                      <a:pt x="26" y="90"/>
                      <a:pt x="23" y="104"/>
                      <a:pt x="25" y="117"/>
                    </a:cubicBezTo>
                    <a:cubicBezTo>
                      <a:pt x="24" y="125"/>
                      <a:pt x="26" y="133"/>
                      <a:pt x="22" y="139"/>
                    </a:cubicBezTo>
                    <a:cubicBezTo>
                      <a:pt x="0" y="137"/>
                      <a:pt x="13" y="136"/>
                      <a:pt x="21" y="135"/>
                    </a:cubicBezTo>
                    <a:cubicBezTo>
                      <a:pt x="29" y="131"/>
                      <a:pt x="28" y="127"/>
                      <a:pt x="30" y="117"/>
                    </a:cubicBezTo>
                    <a:cubicBezTo>
                      <a:pt x="31" y="107"/>
                      <a:pt x="33" y="97"/>
                      <a:pt x="28" y="87"/>
                    </a:cubicBezTo>
                    <a:cubicBezTo>
                      <a:pt x="30" y="79"/>
                      <a:pt x="29" y="70"/>
                      <a:pt x="33" y="63"/>
                    </a:cubicBezTo>
                    <a:cubicBezTo>
                      <a:pt x="31" y="57"/>
                      <a:pt x="31" y="53"/>
                      <a:pt x="27" y="48"/>
                    </a:cubicBezTo>
                    <a:cubicBezTo>
                      <a:pt x="28" y="27"/>
                      <a:pt x="28" y="25"/>
                      <a:pt x="31" y="10"/>
                    </a:cubicBezTo>
                    <a:cubicBezTo>
                      <a:pt x="30" y="4"/>
                      <a:pt x="30" y="0"/>
                      <a:pt x="28" y="10"/>
                    </a:cubicBezTo>
                    <a:cubicBezTo>
                      <a:pt x="27" y="13"/>
                      <a:pt x="27" y="15"/>
                      <a:pt x="27" y="18"/>
                    </a:cubicBezTo>
                    <a:cubicBezTo>
                      <a:pt x="27" y="20"/>
                      <a:pt x="28" y="14"/>
                      <a:pt x="28" y="12"/>
                    </a:cubicBezTo>
                    <a:close/>
                  </a:path>
                </a:pathLst>
              </a:custGeom>
              <a:solidFill>
                <a:srgbClr val="D8D8D8"/>
              </a:solidFill>
              <a:ln w="12700">
                <a:noFill/>
                <a:round/>
                <a:headEnd/>
                <a:tailEnd/>
              </a:ln>
            </p:spPr>
            <p:txBody>
              <a:bodyPr lIns="45720" tIns="46800" rIns="45720" bIns="46800" anchor="ctr"/>
              <a:lstStyle/>
              <a:p>
                <a:endParaRPr lang="en-US"/>
              </a:p>
            </p:txBody>
          </p:sp>
          <p:sp>
            <p:nvSpPr>
              <p:cNvPr id="673451" name="Freeform 681"/>
              <p:cNvSpPr>
                <a:spLocks/>
              </p:cNvSpPr>
              <p:nvPr/>
            </p:nvSpPr>
            <p:spPr bwMode="gray">
              <a:xfrm>
                <a:off x="504" y="609"/>
                <a:ext cx="65" cy="71"/>
              </a:xfrm>
              <a:custGeom>
                <a:avLst/>
                <a:gdLst>
                  <a:gd name="T0" fmla="*/ 59 w 65"/>
                  <a:gd name="T1" fmla="*/ 3 h 71"/>
                  <a:gd name="T2" fmla="*/ 54 w 65"/>
                  <a:gd name="T3" fmla="*/ 18 h 71"/>
                  <a:gd name="T4" fmla="*/ 53 w 65"/>
                  <a:gd name="T5" fmla="*/ 23 h 71"/>
                  <a:gd name="T6" fmla="*/ 47 w 65"/>
                  <a:gd name="T7" fmla="*/ 14 h 71"/>
                  <a:gd name="T8" fmla="*/ 33 w 65"/>
                  <a:gd name="T9" fmla="*/ 8 h 71"/>
                  <a:gd name="T10" fmla="*/ 41 w 65"/>
                  <a:gd name="T11" fmla="*/ 15 h 71"/>
                  <a:gd name="T12" fmla="*/ 54 w 65"/>
                  <a:gd name="T13" fmla="*/ 30 h 71"/>
                  <a:gd name="T14" fmla="*/ 62 w 65"/>
                  <a:gd name="T15" fmla="*/ 51 h 71"/>
                  <a:gd name="T16" fmla="*/ 36 w 65"/>
                  <a:gd name="T17" fmla="*/ 66 h 71"/>
                  <a:gd name="T18" fmla="*/ 21 w 65"/>
                  <a:gd name="T19" fmla="*/ 62 h 71"/>
                  <a:gd name="T20" fmla="*/ 0 w 65"/>
                  <a:gd name="T21" fmla="*/ 66 h 71"/>
                  <a:gd name="T22" fmla="*/ 39 w 65"/>
                  <a:gd name="T23" fmla="*/ 63 h 71"/>
                  <a:gd name="T24" fmla="*/ 60 w 65"/>
                  <a:gd name="T25" fmla="*/ 62 h 71"/>
                  <a:gd name="T26" fmla="*/ 60 w 65"/>
                  <a:gd name="T27" fmla="*/ 44 h 71"/>
                  <a:gd name="T28" fmla="*/ 54 w 65"/>
                  <a:gd name="T29" fmla="*/ 30 h 71"/>
                  <a:gd name="T30" fmla="*/ 59 w 65"/>
                  <a:gd name="T31" fmla="*/ 3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
                  <a:gd name="T49" fmla="*/ 0 h 71"/>
                  <a:gd name="T50" fmla="*/ 65 w 65"/>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 h="71">
                    <a:moveTo>
                      <a:pt x="59" y="3"/>
                    </a:moveTo>
                    <a:cubicBezTo>
                      <a:pt x="57" y="8"/>
                      <a:pt x="56" y="13"/>
                      <a:pt x="54" y="18"/>
                    </a:cubicBezTo>
                    <a:cubicBezTo>
                      <a:pt x="54" y="20"/>
                      <a:pt x="55" y="23"/>
                      <a:pt x="53" y="23"/>
                    </a:cubicBezTo>
                    <a:cubicBezTo>
                      <a:pt x="49" y="23"/>
                      <a:pt x="50" y="16"/>
                      <a:pt x="47" y="14"/>
                    </a:cubicBezTo>
                    <a:cubicBezTo>
                      <a:pt x="43" y="11"/>
                      <a:pt x="37" y="9"/>
                      <a:pt x="33" y="8"/>
                    </a:cubicBezTo>
                    <a:cubicBezTo>
                      <a:pt x="16" y="0"/>
                      <a:pt x="32" y="13"/>
                      <a:pt x="41" y="15"/>
                    </a:cubicBezTo>
                    <a:cubicBezTo>
                      <a:pt x="44" y="20"/>
                      <a:pt x="49" y="26"/>
                      <a:pt x="54" y="30"/>
                    </a:cubicBezTo>
                    <a:cubicBezTo>
                      <a:pt x="57" y="37"/>
                      <a:pt x="59" y="44"/>
                      <a:pt x="62" y="51"/>
                    </a:cubicBezTo>
                    <a:cubicBezTo>
                      <a:pt x="59" y="67"/>
                      <a:pt x="52" y="65"/>
                      <a:pt x="36" y="66"/>
                    </a:cubicBezTo>
                    <a:cubicBezTo>
                      <a:pt x="31" y="65"/>
                      <a:pt x="26" y="63"/>
                      <a:pt x="21" y="62"/>
                    </a:cubicBezTo>
                    <a:cubicBezTo>
                      <a:pt x="13" y="63"/>
                      <a:pt x="7" y="65"/>
                      <a:pt x="0" y="66"/>
                    </a:cubicBezTo>
                    <a:cubicBezTo>
                      <a:pt x="12" y="71"/>
                      <a:pt x="27" y="67"/>
                      <a:pt x="39" y="63"/>
                    </a:cubicBezTo>
                    <a:cubicBezTo>
                      <a:pt x="47" y="66"/>
                      <a:pt x="52" y="63"/>
                      <a:pt x="60" y="62"/>
                    </a:cubicBezTo>
                    <a:cubicBezTo>
                      <a:pt x="65" y="53"/>
                      <a:pt x="64" y="53"/>
                      <a:pt x="60" y="44"/>
                    </a:cubicBezTo>
                    <a:cubicBezTo>
                      <a:pt x="59" y="38"/>
                      <a:pt x="56" y="35"/>
                      <a:pt x="54" y="30"/>
                    </a:cubicBezTo>
                    <a:cubicBezTo>
                      <a:pt x="56" y="21"/>
                      <a:pt x="54" y="10"/>
                      <a:pt x="59" y="3"/>
                    </a:cubicBezTo>
                    <a:close/>
                  </a:path>
                </a:pathLst>
              </a:custGeom>
              <a:solidFill>
                <a:srgbClr val="D8D8D8"/>
              </a:solidFill>
              <a:ln w="12700">
                <a:noFill/>
                <a:round/>
                <a:headEnd/>
                <a:tailEnd/>
              </a:ln>
            </p:spPr>
            <p:txBody>
              <a:bodyPr lIns="45720" tIns="46800" rIns="45720" bIns="46800" anchor="ctr"/>
              <a:lstStyle/>
              <a:p>
                <a:endParaRPr lang="en-US"/>
              </a:p>
            </p:txBody>
          </p:sp>
          <p:sp>
            <p:nvSpPr>
              <p:cNvPr id="673452" name="Freeform 682"/>
              <p:cNvSpPr>
                <a:spLocks/>
              </p:cNvSpPr>
              <p:nvPr/>
            </p:nvSpPr>
            <p:spPr bwMode="gray">
              <a:xfrm>
                <a:off x="558" y="534"/>
                <a:ext cx="41" cy="53"/>
              </a:xfrm>
              <a:custGeom>
                <a:avLst/>
                <a:gdLst>
                  <a:gd name="T0" fmla="*/ 29 w 41"/>
                  <a:gd name="T1" fmla="*/ 3 h 53"/>
                  <a:gd name="T2" fmla="*/ 12 w 41"/>
                  <a:gd name="T3" fmla="*/ 23 h 53"/>
                  <a:gd name="T4" fmla="*/ 20 w 41"/>
                  <a:gd name="T5" fmla="*/ 35 h 53"/>
                  <a:gd name="T6" fmla="*/ 32 w 41"/>
                  <a:gd name="T7" fmla="*/ 45 h 53"/>
                  <a:gd name="T8" fmla="*/ 38 w 41"/>
                  <a:gd name="T9" fmla="*/ 53 h 53"/>
                  <a:gd name="T10" fmla="*/ 21 w 41"/>
                  <a:gd name="T11" fmla="*/ 47 h 53"/>
                  <a:gd name="T12" fmla="*/ 11 w 41"/>
                  <a:gd name="T13" fmla="*/ 33 h 53"/>
                  <a:gd name="T14" fmla="*/ 11 w 41"/>
                  <a:gd name="T15" fmla="*/ 18 h 53"/>
                  <a:gd name="T16" fmla="*/ 9 w 41"/>
                  <a:gd name="T17" fmla="*/ 5 h 53"/>
                  <a:gd name="T18" fmla="*/ 21 w 41"/>
                  <a:gd name="T19" fmla="*/ 8 h 53"/>
                  <a:gd name="T20" fmla="*/ 29 w 41"/>
                  <a:gd name="T21" fmla="*/ 3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53"/>
                  <a:gd name="T35" fmla="*/ 41 w 41"/>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53">
                    <a:moveTo>
                      <a:pt x="29" y="3"/>
                    </a:moveTo>
                    <a:cubicBezTo>
                      <a:pt x="24" y="11"/>
                      <a:pt x="16" y="13"/>
                      <a:pt x="12" y="23"/>
                    </a:cubicBezTo>
                    <a:cubicBezTo>
                      <a:pt x="15" y="29"/>
                      <a:pt x="13" y="32"/>
                      <a:pt x="20" y="35"/>
                    </a:cubicBezTo>
                    <a:cubicBezTo>
                      <a:pt x="21" y="43"/>
                      <a:pt x="24" y="44"/>
                      <a:pt x="32" y="45"/>
                    </a:cubicBezTo>
                    <a:cubicBezTo>
                      <a:pt x="33" y="45"/>
                      <a:pt x="41" y="50"/>
                      <a:pt x="38" y="53"/>
                    </a:cubicBezTo>
                    <a:cubicBezTo>
                      <a:pt x="38" y="53"/>
                      <a:pt x="23" y="47"/>
                      <a:pt x="21" y="47"/>
                    </a:cubicBezTo>
                    <a:cubicBezTo>
                      <a:pt x="15" y="42"/>
                      <a:pt x="18" y="36"/>
                      <a:pt x="11" y="33"/>
                    </a:cubicBezTo>
                    <a:cubicBezTo>
                      <a:pt x="7" y="27"/>
                      <a:pt x="8" y="24"/>
                      <a:pt x="11" y="18"/>
                    </a:cubicBezTo>
                    <a:cubicBezTo>
                      <a:pt x="10" y="14"/>
                      <a:pt x="0" y="0"/>
                      <a:pt x="9" y="5"/>
                    </a:cubicBezTo>
                    <a:cubicBezTo>
                      <a:pt x="12" y="12"/>
                      <a:pt x="10" y="10"/>
                      <a:pt x="21" y="8"/>
                    </a:cubicBezTo>
                    <a:cubicBezTo>
                      <a:pt x="24" y="7"/>
                      <a:pt x="32" y="3"/>
                      <a:pt x="29" y="3"/>
                    </a:cubicBezTo>
                    <a:close/>
                  </a:path>
                </a:pathLst>
              </a:custGeom>
              <a:solidFill>
                <a:srgbClr val="D8D8D8"/>
              </a:solidFill>
              <a:ln w="12700">
                <a:noFill/>
                <a:round/>
                <a:headEnd/>
                <a:tailEnd/>
              </a:ln>
            </p:spPr>
            <p:txBody>
              <a:bodyPr lIns="45720" tIns="46800" rIns="45720" bIns="46800" anchor="ctr"/>
              <a:lstStyle/>
              <a:p>
                <a:endParaRPr lang="en-US"/>
              </a:p>
            </p:txBody>
          </p:sp>
          <p:sp>
            <p:nvSpPr>
              <p:cNvPr id="673453" name="Freeform 683"/>
              <p:cNvSpPr>
                <a:spLocks/>
              </p:cNvSpPr>
              <p:nvPr/>
            </p:nvSpPr>
            <p:spPr bwMode="gray">
              <a:xfrm>
                <a:off x="467" y="543"/>
                <a:ext cx="37" cy="156"/>
              </a:xfrm>
              <a:custGeom>
                <a:avLst/>
                <a:gdLst>
                  <a:gd name="T0" fmla="*/ 19 w 37"/>
                  <a:gd name="T1" fmla="*/ 0 h 156"/>
                  <a:gd name="T2" fmla="*/ 13 w 37"/>
                  <a:gd name="T3" fmla="*/ 9 h 156"/>
                  <a:gd name="T4" fmla="*/ 7 w 37"/>
                  <a:gd name="T5" fmla="*/ 41 h 156"/>
                  <a:gd name="T6" fmla="*/ 1 w 37"/>
                  <a:gd name="T7" fmla="*/ 114 h 156"/>
                  <a:gd name="T8" fmla="*/ 13 w 37"/>
                  <a:gd name="T9" fmla="*/ 156 h 156"/>
                  <a:gd name="T10" fmla="*/ 33 w 37"/>
                  <a:gd name="T11" fmla="*/ 146 h 156"/>
                  <a:gd name="T12" fmla="*/ 31 w 37"/>
                  <a:gd name="T13" fmla="*/ 128 h 156"/>
                  <a:gd name="T14" fmla="*/ 27 w 37"/>
                  <a:gd name="T15" fmla="*/ 60 h 156"/>
                  <a:gd name="T16" fmla="*/ 22 w 37"/>
                  <a:gd name="T17" fmla="*/ 32 h 156"/>
                  <a:gd name="T18" fmla="*/ 31 w 37"/>
                  <a:gd name="T19" fmla="*/ 8 h 156"/>
                  <a:gd name="T20" fmla="*/ 19 w 37"/>
                  <a:gd name="T21" fmla="*/ 0 h 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156"/>
                  <a:gd name="T35" fmla="*/ 37 w 37"/>
                  <a:gd name="T36" fmla="*/ 156 h 1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156">
                    <a:moveTo>
                      <a:pt x="19" y="0"/>
                    </a:moveTo>
                    <a:cubicBezTo>
                      <a:pt x="13" y="3"/>
                      <a:pt x="8" y="2"/>
                      <a:pt x="13" y="9"/>
                    </a:cubicBezTo>
                    <a:cubicBezTo>
                      <a:pt x="10" y="22"/>
                      <a:pt x="12" y="29"/>
                      <a:pt x="7" y="41"/>
                    </a:cubicBezTo>
                    <a:cubicBezTo>
                      <a:pt x="3" y="65"/>
                      <a:pt x="8" y="90"/>
                      <a:pt x="1" y="114"/>
                    </a:cubicBezTo>
                    <a:cubicBezTo>
                      <a:pt x="0" y="144"/>
                      <a:pt x="0" y="138"/>
                      <a:pt x="13" y="156"/>
                    </a:cubicBezTo>
                    <a:cubicBezTo>
                      <a:pt x="19" y="151"/>
                      <a:pt x="25" y="147"/>
                      <a:pt x="33" y="146"/>
                    </a:cubicBezTo>
                    <a:cubicBezTo>
                      <a:pt x="37" y="140"/>
                      <a:pt x="34" y="135"/>
                      <a:pt x="31" y="128"/>
                    </a:cubicBezTo>
                    <a:cubicBezTo>
                      <a:pt x="30" y="104"/>
                      <a:pt x="30" y="83"/>
                      <a:pt x="27" y="60"/>
                    </a:cubicBezTo>
                    <a:cubicBezTo>
                      <a:pt x="26" y="51"/>
                      <a:pt x="22" y="32"/>
                      <a:pt x="22" y="32"/>
                    </a:cubicBezTo>
                    <a:cubicBezTo>
                      <a:pt x="24" y="18"/>
                      <a:pt x="21" y="15"/>
                      <a:pt x="31" y="8"/>
                    </a:cubicBezTo>
                    <a:cubicBezTo>
                      <a:pt x="26" y="6"/>
                      <a:pt x="23" y="4"/>
                      <a:pt x="19" y="0"/>
                    </a:cubicBezTo>
                    <a:close/>
                  </a:path>
                </a:pathLst>
              </a:custGeom>
              <a:solidFill>
                <a:srgbClr val="C2432E"/>
              </a:solidFill>
              <a:ln w="12700">
                <a:noFill/>
                <a:round/>
                <a:headEnd/>
                <a:tailEnd/>
              </a:ln>
            </p:spPr>
            <p:txBody>
              <a:bodyPr lIns="45720" tIns="46800" rIns="45720" bIns="46800" anchor="ctr"/>
              <a:lstStyle/>
              <a:p>
                <a:endParaRPr lang="en-US"/>
              </a:p>
            </p:txBody>
          </p:sp>
          <p:sp>
            <p:nvSpPr>
              <p:cNvPr id="673454" name="Freeform 684"/>
              <p:cNvSpPr>
                <a:spLocks/>
              </p:cNvSpPr>
              <p:nvPr/>
            </p:nvSpPr>
            <p:spPr bwMode="gray">
              <a:xfrm>
                <a:off x="249" y="681"/>
                <a:ext cx="179" cy="103"/>
              </a:xfrm>
              <a:custGeom>
                <a:avLst/>
                <a:gdLst>
                  <a:gd name="T0" fmla="*/ 0 w 179"/>
                  <a:gd name="T1" fmla="*/ 8 h 103"/>
                  <a:gd name="T2" fmla="*/ 23 w 179"/>
                  <a:gd name="T3" fmla="*/ 93 h 103"/>
                  <a:gd name="T4" fmla="*/ 134 w 179"/>
                  <a:gd name="T5" fmla="*/ 103 h 103"/>
                  <a:gd name="T6" fmla="*/ 179 w 179"/>
                  <a:gd name="T7" fmla="*/ 77 h 103"/>
                  <a:gd name="T8" fmla="*/ 177 w 179"/>
                  <a:gd name="T9" fmla="*/ 65 h 103"/>
                  <a:gd name="T10" fmla="*/ 129 w 179"/>
                  <a:gd name="T11" fmla="*/ 60 h 103"/>
                  <a:gd name="T12" fmla="*/ 117 w 179"/>
                  <a:gd name="T13" fmla="*/ 8 h 103"/>
                  <a:gd name="T14" fmla="*/ 111 w 179"/>
                  <a:gd name="T15" fmla="*/ 5 h 103"/>
                  <a:gd name="T16" fmla="*/ 8 w 179"/>
                  <a:gd name="T17" fmla="*/ 0 h 103"/>
                  <a:gd name="T18" fmla="*/ 0 w 179"/>
                  <a:gd name="T19" fmla="*/ 8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9"/>
                  <a:gd name="T31" fmla="*/ 0 h 103"/>
                  <a:gd name="T32" fmla="*/ 179 w 179"/>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9" h="103">
                    <a:moveTo>
                      <a:pt x="0" y="8"/>
                    </a:moveTo>
                    <a:lnTo>
                      <a:pt x="23" y="93"/>
                    </a:lnTo>
                    <a:lnTo>
                      <a:pt x="134" y="103"/>
                    </a:lnTo>
                    <a:lnTo>
                      <a:pt x="179" y="77"/>
                    </a:lnTo>
                    <a:lnTo>
                      <a:pt x="177" y="65"/>
                    </a:lnTo>
                    <a:lnTo>
                      <a:pt x="129" y="60"/>
                    </a:lnTo>
                    <a:lnTo>
                      <a:pt x="117" y="8"/>
                    </a:lnTo>
                    <a:lnTo>
                      <a:pt x="111" y="5"/>
                    </a:lnTo>
                    <a:lnTo>
                      <a:pt x="8" y="0"/>
                    </a:lnTo>
                    <a:lnTo>
                      <a:pt x="0" y="8"/>
                    </a:lnTo>
                    <a:close/>
                  </a:path>
                </a:pathLst>
              </a:custGeom>
              <a:solidFill>
                <a:srgbClr val="4D4D4D"/>
              </a:solidFill>
              <a:ln w="12700">
                <a:noFill/>
                <a:round/>
                <a:headEnd/>
                <a:tailEnd/>
              </a:ln>
            </p:spPr>
            <p:txBody>
              <a:bodyPr lIns="45720" tIns="46800" rIns="45720" bIns="46800" anchor="ctr"/>
              <a:lstStyle/>
              <a:p>
                <a:endParaRPr lang="en-US"/>
              </a:p>
            </p:txBody>
          </p:sp>
          <p:sp>
            <p:nvSpPr>
              <p:cNvPr id="673455" name="Freeform 685"/>
              <p:cNvSpPr>
                <a:spLocks/>
              </p:cNvSpPr>
              <p:nvPr/>
            </p:nvSpPr>
            <p:spPr bwMode="gray">
              <a:xfrm>
                <a:off x="441" y="729"/>
                <a:ext cx="89" cy="56"/>
              </a:xfrm>
              <a:custGeom>
                <a:avLst/>
                <a:gdLst>
                  <a:gd name="T0" fmla="*/ 24 w 89"/>
                  <a:gd name="T1" fmla="*/ 0 h 56"/>
                  <a:gd name="T2" fmla="*/ 0 w 89"/>
                  <a:gd name="T3" fmla="*/ 53 h 56"/>
                  <a:gd name="T4" fmla="*/ 84 w 89"/>
                  <a:gd name="T5" fmla="*/ 56 h 56"/>
                  <a:gd name="T6" fmla="*/ 89 w 89"/>
                  <a:gd name="T7" fmla="*/ 3 h 56"/>
                  <a:gd name="T8" fmla="*/ 24 w 89"/>
                  <a:gd name="T9" fmla="*/ 0 h 56"/>
                  <a:gd name="T10" fmla="*/ 0 60000 65536"/>
                  <a:gd name="T11" fmla="*/ 0 60000 65536"/>
                  <a:gd name="T12" fmla="*/ 0 60000 65536"/>
                  <a:gd name="T13" fmla="*/ 0 60000 65536"/>
                  <a:gd name="T14" fmla="*/ 0 60000 65536"/>
                  <a:gd name="T15" fmla="*/ 0 w 89"/>
                  <a:gd name="T16" fmla="*/ 0 h 56"/>
                  <a:gd name="T17" fmla="*/ 89 w 89"/>
                  <a:gd name="T18" fmla="*/ 56 h 56"/>
                </a:gdLst>
                <a:ahLst/>
                <a:cxnLst>
                  <a:cxn ang="T10">
                    <a:pos x="T0" y="T1"/>
                  </a:cxn>
                  <a:cxn ang="T11">
                    <a:pos x="T2" y="T3"/>
                  </a:cxn>
                  <a:cxn ang="T12">
                    <a:pos x="T4" y="T5"/>
                  </a:cxn>
                  <a:cxn ang="T13">
                    <a:pos x="T6" y="T7"/>
                  </a:cxn>
                  <a:cxn ang="T14">
                    <a:pos x="T8" y="T9"/>
                  </a:cxn>
                </a:cxnLst>
                <a:rect l="T15" t="T16" r="T17" b="T18"/>
                <a:pathLst>
                  <a:path w="89" h="56">
                    <a:moveTo>
                      <a:pt x="24" y="0"/>
                    </a:moveTo>
                    <a:lnTo>
                      <a:pt x="0" y="53"/>
                    </a:lnTo>
                    <a:lnTo>
                      <a:pt x="84" y="56"/>
                    </a:lnTo>
                    <a:lnTo>
                      <a:pt x="89" y="3"/>
                    </a:lnTo>
                    <a:lnTo>
                      <a:pt x="24" y="0"/>
                    </a:lnTo>
                    <a:close/>
                  </a:path>
                </a:pathLst>
              </a:custGeom>
              <a:solidFill>
                <a:srgbClr val="DEDEDE"/>
              </a:solidFill>
              <a:ln w="12700">
                <a:noFill/>
                <a:round/>
                <a:headEnd/>
                <a:tailEnd/>
              </a:ln>
            </p:spPr>
            <p:txBody>
              <a:bodyPr lIns="45720" tIns="46800" rIns="45720" bIns="46800" anchor="ctr"/>
              <a:lstStyle/>
              <a:p>
                <a:endParaRPr lang="en-US"/>
              </a:p>
            </p:txBody>
          </p:sp>
          <p:sp>
            <p:nvSpPr>
              <p:cNvPr id="673456" name="Freeform 686"/>
              <p:cNvSpPr>
                <a:spLocks/>
              </p:cNvSpPr>
              <p:nvPr/>
            </p:nvSpPr>
            <p:spPr bwMode="gray">
              <a:xfrm>
                <a:off x="537" y="747"/>
                <a:ext cx="114" cy="59"/>
              </a:xfrm>
              <a:custGeom>
                <a:avLst/>
                <a:gdLst>
                  <a:gd name="T0" fmla="*/ 30 w 114"/>
                  <a:gd name="T1" fmla="*/ 59 h 59"/>
                  <a:gd name="T2" fmla="*/ 114 w 114"/>
                  <a:gd name="T3" fmla="*/ 48 h 59"/>
                  <a:gd name="T4" fmla="*/ 62 w 114"/>
                  <a:gd name="T5" fmla="*/ 0 h 59"/>
                  <a:gd name="T6" fmla="*/ 0 w 114"/>
                  <a:gd name="T7" fmla="*/ 6 h 59"/>
                  <a:gd name="T8" fmla="*/ 30 w 114"/>
                  <a:gd name="T9" fmla="*/ 59 h 59"/>
                  <a:gd name="T10" fmla="*/ 0 60000 65536"/>
                  <a:gd name="T11" fmla="*/ 0 60000 65536"/>
                  <a:gd name="T12" fmla="*/ 0 60000 65536"/>
                  <a:gd name="T13" fmla="*/ 0 60000 65536"/>
                  <a:gd name="T14" fmla="*/ 0 60000 65536"/>
                  <a:gd name="T15" fmla="*/ 0 w 114"/>
                  <a:gd name="T16" fmla="*/ 0 h 59"/>
                  <a:gd name="T17" fmla="*/ 114 w 114"/>
                  <a:gd name="T18" fmla="*/ 59 h 59"/>
                </a:gdLst>
                <a:ahLst/>
                <a:cxnLst>
                  <a:cxn ang="T10">
                    <a:pos x="T0" y="T1"/>
                  </a:cxn>
                  <a:cxn ang="T11">
                    <a:pos x="T2" y="T3"/>
                  </a:cxn>
                  <a:cxn ang="T12">
                    <a:pos x="T4" y="T5"/>
                  </a:cxn>
                  <a:cxn ang="T13">
                    <a:pos x="T6" y="T7"/>
                  </a:cxn>
                  <a:cxn ang="T14">
                    <a:pos x="T8" y="T9"/>
                  </a:cxn>
                </a:cxnLst>
                <a:rect l="T15" t="T16" r="T17" b="T18"/>
                <a:pathLst>
                  <a:path w="114" h="59">
                    <a:moveTo>
                      <a:pt x="30" y="59"/>
                    </a:moveTo>
                    <a:lnTo>
                      <a:pt x="114" y="48"/>
                    </a:lnTo>
                    <a:lnTo>
                      <a:pt x="62" y="0"/>
                    </a:lnTo>
                    <a:lnTo>
                      <a:pt x="0" y="6"/>
                    </a:lnTo>
                    <a:lnTo>
                      <a:pt x="30" y="59"/>
                    </a:lnTo>
                    <a:close/>
                  </a:path>
                </a:pathLst>
              </a:custGeom>
              <a:solidFill>
                <a:schemeClr val="bg1"/>
              </a:solidFill>
              <a:ln w="12700">
                <a:noFill/>
                <a:round/>
                <a:headEnd/>
                <a:tailEnd/>
              </a:ln>
            </p:spPr>
            <p:txBody>
              <a:bodyPr lIns="45720" tIns="46800" rIns="45720" bIns="46800" anchor="ctr"/>
              <a:lstStyle/>
              <a:p>
                <a:endParaRPr lang="en-US"/>
              </a:p>
            </p:txBody>
          </p:sp>
          <p:sp>
            <p:nvSpPr>
              <p:cNvPr id="673457" name="Freeform 687"/>
              <p:cNvSpPr>
                <a:spLocks/>
              </p:cNvSpPr>
              <p:nvPr/>
            </p:nvSpPr>
            <p:spPr bwMode="gray">
              <a:xfrm>
                <a:off x="254" y="689"/>
                <a:ext cx="126" cy="91"/>
              </a:xfrm>
              <a:custGeom>
                <a:avLst/>
                <a:gdLst>
                  <a:gd name="T0" fmla="*/ 19 w 126"/>
                  <a:gd name="T1" fmla="*/ 81 h 91"/>
                  <a:gd name="T2" fmla="*/ 126 w 126"/>
                  <a:gd name="T3" fmla="*/ 91 h 91"/>
                  <a:gd name="T4" fmla="*/ 103 w 126"/>
                  <a:gd name="T5" fmla="*/ 4 h 91"/>
                  <a:gd name="T6" fmla="*/ 0 w 126"/>
                  <a:gd name="T7" fmla="*/ 0 h 91"/>
                  <a:gd name="T8" fmla="*/ 19 w 126"/>
                  <a:gd name="T9" fmla="*/ 81 h 91"/>
                  <a:gd name="T10" fmla="*/ 0 60000 65536"/>
                  <a:gd name="T11" fmla="*/ 0 60000 65536"/>
                  <a:gd name="T12" fmla="*/ 0 60000 65536"/>
                  <a:gd name="T13" fmla="*/ 0 60000 65536"/>
                  <a:gd name="T14" fmla="*/ 0 60000 65536"/>
                  <a:gd name="T15" fmla="*/ 0 w 126"/>
                  <a:gd name="T16" fmla="*/ 0 h 91"/>
                  <a:gd name="T17" fmla="*/ 126 w 126"/>
                  <a:gd name="T18" fmla="*/ 91 h 91"/>
                </a:gdLst>
                <a:ahLst/>
                <a:cxnLst>
                  <a:cxn ang="T10">
                    <a:pos x="T0" y="T1"/>
                  </a:cxn>
                  <a:cxn ang="T11">
                    <a:pos x="T2" y="T3"/>
                  </a:cxn>
                  <a:cxn ang="T12">
                    <a:pos x="T4" y="T5"/>
                  </a:cxn>
                  <a:cxn ang="T13">
                    <a:pos x="T6" y="T7"/>
                  </a:cxn>
                  <a:cxn ang="T14">
                    <a:pos x="T8" y="T9"/>
                  </a:cxn>
                </a:cxnLst>
                <a:rect l="T15" t="T16" r="T17" b="T18"/>
                <a:pathLst>
                  <a:path w="126" h="91">
                    <a:moveTo>
                      <a:pt x="19" y="81"/>
                    </a:moveTo>
                    <a:lnTo>
                      <a:pt x="126" y="91"/>
                    </a:lnTo>
                    <a:lnTo>
                      <a:pt x="103" y="4"/>
                    </a:lnTo>
                    <a:lnTo>
                      <a:pt x="0" y="0"/>
                    </a:lnTo>
                    <a:lnTo>
                      <a:pt x="19" y="81"/>
                    </a:lnTo>
                    <a:close/>
                  </a:path>
                </a:pathLst>
              </a:custGeom>
              <a:solidFill>
                <a:srgbClr val="5F5F5F"/>
              </a:solidFill>
              <a:ln w="12700">
                <a:noFill/>
                <a:round/>
                <a:headEnd/>
                <a:tailEnd/>
              </a:ln>
            </p:spPr>
            <p:txBody>
              <a:bodyPr lIns="45720" tIns="46800" rIns="45720" bIns="46800" anchor="ctr"/>
              <a:lstStyle/>
              <a:p>
                <a:endParaRPr lang="en-US"/>
              </a:p>
            </p:txBody>
          </p:sp>
          <p:sp>
            <p:nvSpPr>
              <p:cNvPr id="673458" name="Freeform 688"/>
              <p:cNvSpPr>
                <a:spLocks/>
              </p:cNvSpPr>
              <p:nvPr/>
            </p:nvSpPr>
            <p:spPr bwMode="gray">
              <a:xfrm>
                <a:off x="381" y="747"/>
                <a:ext cx="41" cy="21"/>
              </a:xfrm>
              <a:custGeom>
                <a:avLst/>
                <a:gdLst>
                  <a:gd name="T0" fmla="*/ 6 w 41"/>
                  <a:gd name="T1" fmla="*/ 21 h 21"/>
                  <a:gd name="T2" fmla="*/ 0 w 41"/>
                  <a:gd name="T3" fmla="*/ 0 h 21"/>
                  <a:gd name="T4" fmla="*/ 41 w 41"/>
                  <a:gd name="T5" fmla="*/ 3 h 21"/>
                  <a:gd name="T6" fmla="*/ 0 60000 65536"/>
                  <a:gd name="T7" fmla="*/ 0 60000 65536"/>
                  <a:gd name="T8" fmla="*/ 0 60000 65536"/>
                  <a:gd name="T9" fmla="*/ 0 w 41"/>
                  <a:gd name="T10" fmla="*/ 0 h 21"/>
                  <a:gd name="T11" fmla="*/ 41 w 41"/>
                  <a:gd name="T12" fmla="*/ 21 h 21"/>
                </a:gdLst>
                <a:ahLst/>
                <a:cxnLst>
                  <a:cxn ang="T6">
                    <a:pos x="T0" y="T1"/>
                  </a:cxn>
                  <a:cxn ang="T7">
                    <a:pos x="T2" y="T3"/>
                  </a:cxn>
                  <a:cxn ang="T8">
                    <a:pos x="T4" y="T5"/>
                  </a:cxn>
                </a:cxnLst>
                <a:rect l="T9" t="T10" r="T11" b="T12"/>
                <a:pathLst>
                  <a:path w="41" h="21">
                    <a:moveTo>
                      <a:pt x="6" y="21"/>
                    </a:moveTo>
                    <a:lnTo>
                      <a:pt x="0" y="0"/>
                    </a:lnTo>
                    <a:lnTo>
                      <a:pt x="41" y="3"/>
                    </a:lnTo>
                  </a:path>
                </a:pathLst>
              </a:custGeom>
              <a:solidFill>
                <a:srgbClr val="969696"/>
              </a:solidFill>
              <a:ln w="12700">
                <a:noFill/>
                <a:round/>
                <a:headEnd/>
                <a:tailEnd/>
              </a:ln>
            </p:spPr>
            <p:txBody>
              <a:bodyPr lIns="45720" tIns="46800" rIns="45720" bIns="46800" anchor="ctr"/>
              <a:lstStyle/>
              <a:p>
                <a:endParaRPr lang="en-US"/>
              </a:p>
            </p:txBody>
          </p:sp>
        </p:grpSp>
      </p:grpSp>
      <p:grpSp>
        <p:nvGrpSpPr>
          <p:cNvPr id="673369" name="Group 689"/>
          <p:cNvGrpSpPr>
            <a:grpSpLocks/>
          </p:cNvGrpSpPr>
          <p:nvPr/>
        </p:nvGrpSpPr>
        <p:grpSpPr bwMode="auto">
          <a:xfrm>
            <a:off x="2212975" y="742231"/>
            <a:ext cx="1063625" cy="866775"/>
            <a:chOff x="1953" y="795"/>
            <a:chExt cx="692" cy="564"/>
          </a:xfrm>
        </p:grpSpPr>
        <p:sp>
          <p:nvSpPr>
            <p:cNvPr id="673460" name="Text Box 690"/>
            <p:cNvSpPr txBox="1">
              <a:spLocks noChangeArrowheads="1"/>
            </p:cNvSpPr>
            <p:nvPr/>
          </p:nvSpPr>
          <p:spPr bwMode="gray">
            <a:xfrm>
              <a:off x="2091" y="795"/>
              <a:ext cx="363" cy="179"/>
            </a:xfrm>
            <a:prstGeom prst="rect">
              <a:avLst/>
            </a:prstGeom>
            <a:noFill/>
            <a:ln w="12700" algn="ctr">
              <a:noFill/>
              <a:miter lim="800000"/>
              <a:headEnd/>
              <a:tailEnd/>
            </a:ln>
          </p:spPr>
          <p:txBody>
            <a:bodyPr wrap="none" lIns="45720" tIns="46800" rIns="45720" bIns="46800">
              <a:spAutoFit/>
            </a:bodyPr>
            <a:lstStyle/>
            <a:p>
              <a:pPr algn="ctr" eaLnBrk="1" hangingPunct="1">
                <a:lnSpc>
                  <a:spcPct val="100000"/>
                </a:lnSpc>
              </a:pPr>
              <a:r>
                <a:rPr lang="en-US" sz="1200" b="1"/>
                <a:t>VP BU</a:t>
              </a:r>
            </a:p>
          </p:txBody>
        </p:sp>
        <p:grpSp>
          <p:nvGrpSpPr>
            <p:cNvPr id="673371" name="Group 691"/>
            <p:cNvGrpSpPr>
              <a:grpSpLocks/>
            </p:cNvGrpSpPr>
            <p:nvPr/>
          </p:nvGrpSpPr>
          <p:grpSpPr bwMode="auto">
            <a:xfrm>
              <a:off x="1953" y="1098"/>
              <a:ext cx="692" cy="261"/>
              <a:chOff x="1502" y="1470"/>
              <a:chExt cx="816" cy="309"/>
            </a:xfrm>
          </p:grpSpPr>
          <p:sp>
            <p:nvSpPr>
              <p:cNvPr id="673462" name="Oval 692"/>
              <p:cNvSpPr>
                <a:spLocks noChangeArrowheads="1"/>
              </p:cNvSpPr>
              <p:nvPr/>
            </p:nvSpPr>
            <p:spPr bwMode="gray">
              <a:xfrm>
                <a:off x="1502" y="1479"/>
                <a:ext cx="816" cy="300"/>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endParaRPr lang="en-US"/>
              </a:p>
            </p:txBody>
          </p:sp>
          <p:sp>
            <p:nvSpPr>
              <p:cNvPr id="673463" name="Oval 693"/>
              <p:cNvSpPr>
                <a:spLocks noChangeArrowheads="1"/>
              </p:cNvSpPr>
              <p:nvPr/>
            </p:nvSpPr>
            <p:spPr bwMode="gray">
              <a:xfrm>
                <a:off x="1626" y="1482"/>
                <a:ext cx="545" cy="201"/>
              </a:xfrm>
              <a:prstGeom prst="ellipse">
                <a:avLst/>
              </a:prstGeom>
              <a:gradFill rotWithShape="1">
                <a:gsLst>
                  <a:gs pos="0">
                    <a:srgbClr val="CFB057"/>
                  </a:gs>
                  <a:gs pos="50000">
                    <a:srgbClr val="E9CB75"/>
                  </a:gs>
                  <a:gs pos="100000">
                    <a:srgbClr val="CFB057"/>
                  </a:gs>
                </a:gsLst>
                <a:lin ang="0" scaled="1"/>
              </a:gradFill>
              <a:ln w="9525">
                <a:noFill/>
                <a:round/>
                <a:headEnd/>
                <a:tailEnd/>
              </a:ln>
            </p:spPr>
            <p:txBody>
              <a:bodyPr wrap="none" anchor="ctr"/>
              <a:lstStyle/>
              <a:p>
                <a:endParaRPr lang="en-US"/>
              </a:p>
            </p:txBody>
          </p:sp>
          <p:sp>
            <p:nvSpPr>
              <p:cNvPr id="673464" name="Oval 694"/>
              <p:cNvSpPr>
                <a:spLocks noChangeArrowheads="1"/>
              </p:cNvSpPr>
              <p:nvPr/>
            </p:nvSpPr>
            <p:spPr bwMode="gray">
              <a:xfrm>
                <a:off x="1626" y="1470"/>
                <a:ext cx="545" cy="200"/>
              </a:xfrm>
              <a:prstGeom prst="ellipse">
                <a:avLst/>
              </a:prstGeom>
              <a:gradFill rotWithShape="1">
                <a:gsLst>
                  <a:gs pos="0">
                    <a:srgbClr val="F1DE8F"/>
                  </a:gs>
                  <a:gs pos="50000">
                    <a:srgbClr val="F8ECB8"/>
                  </a:gs>
                  <a:gs pos="100000">
                    <a:srgbClr val="F1DE8F"/>
                  </a:gs>
                </a:gsLst>
                <a:lin ang="18900000" scaled="1"/>
              </a:gradFill>
              <a:ln w="9525">
                <a:noFill/>
                <a:round/>
                <a:headEnd/>
                <a:tailEnd/>
              </a:ln>
            </p:spPr>
            <p:txBody>
              <a:bodyPr wrap="none" anchor="ctr"/>
              <a:lstStyle/>
              <a:p>
                <a:endParaRPr lang="en-US"/>
              </a:p>
            </p:txBody>
          </p:sp>
        </p:grpSp>
        <p:sp>
          <p:nvSpPr>
            <p:cNvPr id="673465" name="Freeform 695"/>
            <p:cNvSpPr>
              <a:spLocks/>
            </p:cNvSpPr>
            <p:nvPr/>
          </p:nvSpPr>
          <p:spPr bwMode="gray">
            <a:xfrm>
              <a:off x="2157" y="1161"/>
              <a:ext cx="296" cy="83"/>
            </a:xfrm>
            <a:custGeom>
              <a:avLst/>
              <a:gdLst>
                <a:gd name="T0" fmla="*/ 176 w 296"/>
                <a:gd name="T1" fmla="*/ 0 h 83"/>
                <a:gd name="T2" fmla="*/ 276 w 296"/>
                <a:gd name="T3" fmla="*/ 60 h 83"/>
                <a:gd name="T4" fmla="*/ 68 w 296"/>
                <a:gd name="T5" fmla="*/ 83 h 83"/>
                <a:gd name="T6" fmla="*/ 0 w 296"/>
                <a:gd name="T7" fmla="*/ 26 h 83"/>
                <a:gd name="T8" fmla="*/ 176 w 296"/>
                <a:gd name="T9" fmla="*/ 0 h 83"/>
                <a:gd name="T10" fmla="*/ 0 60000 65536"/>
                <a:gd name="T11" fmla="*/ 0 60000 65536"/>
                <a:gd name="T12" fmla="*/ 0 60000 65536"/>
                <a:gd name="T13" fmla="*/ 0 60000 65536"/>
                <a:gd name="T14" fmla="*/ 0 60000 65536"/>
                <a:gd name="T15" fmla="*/ 0 w 296"/>
                <a:gd name="T16" fmla="*/ 0 h 83"/>
                <a:gd name="T17" fmla="*/ 296 w 296"/>
                <a:gd name="T18" fmla="*/ 83 h 83"/>
              </a:gdLst>
              <a:ahLst/>
              <a:cxnLst>
                <a:cxn ang="T10">
                  <a:pos x="T0" y="T1"/>
                </a:cxn>
                <a:cxn ang="T11">
                  <a:pos x="T2" y="T3"/>
                </a:cxn>
                <a:cxn ang="T12">
                  <a:pos x="T4" y="T5"/>
                </a:cxn>
                <a:cxn ang="T13">
                  <a:pos x="T6" y="T7"/>
                </a:cxn>
                <a:cxn ang="T14">
                  <a:pos x="T8" y="T9"/>
                </a:cxn>
              </a:cxnLst>
              <a:rect l="T15" t="T16" r="T17" b="T18"/>
              <a:pathLst>
                <a:path w="296" h="83">
                  <a:moveTo>
                    <a:pt x="176" y="0"/>
                  </a:moveTo>
                  <a:cubicBezTo>
                    <a:pt x="222" y="6"/>
                    <a:pt x="296" y="39"/>
                    <a:pt x="276" y="60"/>
                  </a:cubicBezTo>
                  <a:lnTo>
                    <a:pt x="68" y="83"/>
                  </a:lnTo>
                  <a:lnTo>
                    <a:pt x="0" y="26"/>
                  </a:lnTo>
                  <a:lnTo>
                    <a:pt x="176" y="0"/>
                  </a:lnTo>
                  <a:close/>
                </a:path>
              </a:pathLst>
            </a:custGeom>
            <a:solidFill>
              <a:srgbClr val="B59561">
                <a:alpha val="30196"/>
              </a:srgbClr>
            </a:solidFill>
            <a:ln w="12700">
              <a:noFill/>
              <a:round/>
              <a:headEnd/>
              <a:tailEnd/>
            </a:ln>
          </p:spPr>
          <p:txBody>
            <a:bodyPr lIns="45720" tIns="46800" rIns="45720" bIns="46800" anchor="ctr"/>
            <a:lstStyle/>
            <a:p>
              <a:endParaRPr lang="en-US"/>
            </a:p>
          </p:txBody>
        </p:sp>
        <p:grpSp>
          <p:nvGrpSpPr>
            <p:cNvPr id="673372" name="Group 696"/>
            <p:cNvGrpSpPr>
              <a:grpSpLocks/>
            </p:cNvGrpSpPr>
            <p:nvPr/>
          </p:nvGrpSpPr>
          <p:grpSpPr bwMode="auto">
            <a:xfrm>
              <a:off x="2160" y="912"/>
              <a:ext cx="295" cy="330"/>
              <a:chOff x="1902" y="512"/>
              <a:chExt cx="567" cy="635"/>
            </a:xfrm>
          </p:grpSpPr>
          <p:sp>
            <p:nvSpPr>
              <p:cNvPr id="673467" name="Freeform 697"/>
              <p:cNvSpPr>
                <a:spLocks/>
              </p:cNvSpPr>
              <p:nvPr/>
            </p:nvSpPr>
            <p:spPr bwMode="gray">
              <a:xfrm>
                <a:off x="2395" y="1051"/>
                <a:ext cx="23" cy="57"/>
              </a:xfrm>
              <a:custGeom>
                <a:avLst/>
                <a:gdLst>
                  <a:gd name="T0" fmla="*/ 16 w 21"/>
                  <a:gd name="T1" fmla="*/ 61 h 53"/>
                  <a:gd name="T2" fmla="*/ 0 w 21"/>
                  <a:gd name="T3" fmla="*/ 52 h 53"/>
                  <a:gd name="T4" fmla="*/ 0 w 21"/>
                  <a:gd name="T5" fmla="*/ 17 h 53"/>
                  <a:gd name="T6" fmla="*/ 25 w 21"/>
                  <a:gd name="T7" fmla="*/ 0 h 53"/>
                  <a:gd name="T8" fmla="*/ 16 w 21"/>
                  <a:gd name="T9" fmla="*/ 61 h 53"/>
                  <a:gd name="T10" fmla="*/ 0 60000 65536"/>
                  <a:gd name="T11" fmla="*/ 0 60000 65536"/>
                  <a:gd name="T12" fmla="*/ 0 60000 65536"/>
                  <a:gd name="T13" fmla="*/ 0 60000 65536"/>
                  <a:gd name="T14" fmla="*/ 0 60000 65536"/>
                  <a:gd name="T15" fmla="*/ 0 w 21"/>
                  <a:gd name="T16" fmla="*/ 0 h 53"/>
                  <a:gd name="T17" fmla="*/ 21 w 21"/>
                  <a:gd name="T18" fmla="*/ 53 h 53"/>
                </a:gdLst>
                <a:ahLst/>
                <a:cxnLst>
                  <a:cxn ang="T10">
                    <a:pos x="T0" y="T1"/>
                  </a:cxn>
                  <a:cxn ang="T11">
                    <a:pos x="T2" y="T3"/>
                  </a:cxn>
                  <a:cxn ang="T12">
                    <a:pos x="T4" y="T5"/>
                  </a:cxn>
                  <a:cxn ang="T13">
                    <a:pos x="T6" y="T7"/>
                  </a:cxn>
                  <a:cxn ang="T14">
                    <a:pos x="T8" y="T9"/>
                  </a:cxn>
                </a:cxnLst>
                <a:rect l="T15" t="T16" r="T17" b="T18"/>
                <a:pathLst>
                  <a:path w="21" h="53">
                    <a:moveTo>
                      <a:pt x="14" y="53"/>
                    </a:moveTo>
                    <a:lnTo>
                      <a:pt x="0" y="45"/>
                    </a:lnTo>
                    <a:lnTo>
                      <a:pt x="0" y="15"/>
                    </a:lnTo>
                    <a:lnTo>
                      <a:pt x="21" y="0"/>
                    </a:lnTo>
                    <a:lnTo>
                      <a:pt x="14" y="53"/>
                    </a:lnTo>
                    <a:close/>
                  </a:path>
                </a:pathLst>
              </a:custGeom>
              <a:solidFill>
                <a:srgbClr val="9B5119"/>
              </a:solidFill>
              <a:ln w="12700">
                <a:noFill/>
                <a:round/>
                <a:headEnd/>
                <a:tailEnd/>
              </a:ln>
            </p:spPr>
            <p:txBody>
              <a:bodyPr lIns="45720" tIns="46800" rIns="45720" bIns="46800" anchor="ctr"/>
              <a:lstStyle/>
              <a:p>
                <a:endParaRPr lang="en-US"/>
              </a:p>
            </p:txBody>
          </p:sp>
          <p:sp>
            <p:nvSpPr>
              <p:cNvPr id="673468" name="Freeform 698"/>
              <p:cNvSpPr>
                <a:spLocks/>
              </p:cNvSpPr>
              <p:nvPr/>
            </p:nvSpPr>
            <p:spPr bwMode="gray">
              <a:xfrm>
                <a:off x="1962" y="650"/>
                <a:ext cx="129" cy="154"/>
              </a:xfrm>
              <a:custGeom>
                <a:avLst/>
                <a:gdLst>
                  <a:gd name="T0" fmla="*/ 106 w 121"/>
                  <a:gd name="T1" fmla="*/ 7 h 145"/>
                  <a:gd name="T2" fmla="*/ 20 w 121"/>
                  <a:gd name="T3" fmla="*/ 24 h 145"/>
                  <a:gd name="T4" fmla="*/ 0 w 121"/>
                  <a:gd name="T5" fmla="*/ 72 h 145"/>
                  <a:gd name="T6" fmla="*/ 11 w 121"/>
                  <a:gd name="T7" fmla="*/ 153 h 145"/>
                  <a:gd name="T8" fmla="*/ 138 w 121"/>
                  <a:gd name="T9" fmla="*/ 139 h 145"/>
                  <a:gd name="T10" fmla="*/ 106 w 121"/>
                  <a:gd name="T11" fmla="*/ 7 h 145"/>
                  <a:gd name="T12" fmla="*/ 0 60000 65536"/>
                  <a:gd name="T13" fmla="*/ 0 60000 65536"/>
                  <a:gd name="T14" fmla="*/ 0 60000 65536"/>
                  <a:gd name="T15" fmla="*/ 0 60000 65536"/>
                  <a:gd name="T16" fmla="*/ 0 60000 65536"/>
                  <a:gd name="T17" fmla="*/ 0 60000 65536"/>
                  <a:gd name="T18" fmla="*/ 0 w 121"/>
                  <a:gd name="T19" fmla="*/ 0 h 145"/>
                  <a:gd name="T20" fmla="*/ 121 w 121"/>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121" h="145">
                    <a:moveTo>
                      <a:pt x="93" y="7"/>
                    </a:moveTo>
                    <a:cubicBezTo>
                      <a:pt x="72" y="0"/>
                      <a:pt x="37" y="10"/>
                      <a:pt x="18" y="22"/>
                    </a:cubicBezTo>
                    <a:cubicBezTo>
                      <a:pt x="6" y="40"/>
                      <a:pt x="4" y="43"/>
                      <a:pt x="0" y="64"/>
                    </a:cubicBezTo>
                    <a:cubicBezTo>
                      <a:pt x="3" y="81"/>
                      <a:pt x="4" y="121"/>
                      <a:pt x="9" y="136"/>
                    </a:cubicBezTo>
                    <a:cubicBezTo>
                      <a:pt x="30" y="145"/>
                      <a:pt x="110" y="144"/>
                      <a:pt x="121" y="123"/>
                    </a:cubicBezTo>
                    <a:lnTo>
                      <a:pt x="93" y="7"/>
                    </a:lnTo>
                    <a:close/>
                  </a:path>
                </a:pathLst>
              </a:custGeom>
              <a:solidFill>
                <a:srgbClr val="800000"/>
              </a:solidFill>
              <a:ln w="12700">
                <a:noFill/>
                <a:round/>
                <a:headEnd/>
                <a:tailEnd/>
              </a:ln>
            </p:spPr>
            <p:txBody>
              <a:bodyPr lIns="45720" tIns="46800" rIns="45720" bIns="46800" anchor="ctr"/>
              <a:lstStyle/>
              <a:p>
                <a:endParaRPr lang="en-US"/>
              </a:p>
            </p:txBody>
          </p:sp>
          <p:sp>
            <p:nvSpPr>
              <p:cNvPr id="673469" name="Freeform 699"/>
              <p:cNvSpPr>
                <a:spLocks/>
              </p:cNvSpPr>
              <p:nvPr/>
            </p:nvSpPr>
            <p:spPr bwMode="gray">
              <a:xfrm>
                <a:off x="1918" y="888"/>
                <a:ext cx="528" cy="259"/>
              </a:xfrm>
              <a:custGeom>
                <a:avLst/>
                <a:gdLst>
                  <a:gd name="T0" fmla="*/ 6 w 495"/>
                  <a:gd name="T1" fmla="*/ 163 h 243"/>
                  <a:gd name="T2" fmla="*/ 28 w 495"/>
                  <a:gd name="T3" fmla="*/ 162 h 243"/>
                  <a:gd name="T4" fmla="*/ 33 w 495"/>
                  <a:gd name="T5" fmla="*/ 104 h 243"/>
                  <a:gd name="T6" fmla="*/ 140 w 495"/>
                  <a:gd name="T7" fmla="*/ 31 h 243"/>
                  <a:gd name="T8" fmla="*/ 133 w 495"/>
                  <a:gd name="T9" fmla="*/ 276 h 243"/>
                  <a:gd name="T10" fmla="*/ 156 w 495"/>
                  <a:gd name="T11" fmla="*/ 273 h 243"/>
                  <a:gd name="T12" fmla="*/ 159 w 495"/>
                  <a:gd name="T13" fmla="*/ 227 h 243"/>
                  <a:gd name="T14" fmla="*/ 526 w 495"/>
                  <a:gd name="T15" fmla="*/ 194 h 243"/>
                  <a:gd name="T16" fmla="*/ 523 w 495"/>
                  <a:gd name="T17" fmla="*/ 236 h 243"/>
                  <a:gd name="T18" fmla="*/ 546 w 495"/>
                  <a:gd name="T19" fmla="*/ 231 h 243"/>
                  <a:gd name="T20" fmla="*/ 563 w 495"/>
                  <a:gd name="T21" fmla="*/ 0 h 243"/>
                  <a:gd name="T22" fmla="*/ 140 w 495"/>
                  <a:gd name="T23" fmla="*/ 31 h 243"/>
                  <a:gd name="T24" fmla="*/ 3 w 495"/>
                  <a:gd name="T25" fmla="*/ 79 h 243"/>
                  <a:gd name="T26" fmla="*/ 0 w 495"/>
                  <a:gd name="T27" fmla="*/ 157 h 243"/>
                  <a:gd name="T28" fmla="*/ 6 w 495"/>
                  <a:gd name="T29" fmla="*/ 163 h 2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5"/>
                  <a:gd name="T46" fmla="*/ 0 h 243"/>
                  <a:gd name="T47" fmla="*/ 495 w 495"/>
                  <a:gd name="T48" fmla="*/ 243 h 2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5" h="243">
                    <a:moveTo>
                      <a:pt x="6" y="144"/>
                    </a:moveTo>
                    <a:lnTo>
                      <a:pt x="24" y="143"/>
                    </a:lnTo>
                    <a:lnTo>
                      <a:pt x="29" y="92"/>
                    </a:lnTo>
                    <a:lnTo>
                      <a:pt x="123" y="27"/>
                    </a:lnTo>
                    <a:lnTo>
                      <a:pt x="117" y="243"/>
                    </a:lnTo>
                    <a:lnTo>
                      <a:pt x="137" y="240"/>
                    </a:lnTo>
                    <a:lnTo>
                      <a:pt x="140" y="200"/>
                    </a:lnTo>
                    <a:lnTo>
                      <a:pt x="462" y="171"/>
                    </a:lnTo>
                    <a:lnTo>
                      <a:pt x="459" y="207"/>
                    </a:lnTo>
                    <a:lnTo>
                      <a:pt x="480" y="204"/>
                    </a:lnTo>
                    <a:lnTo>
                      <a:pt x="495" y="0"/>
                    </a:lnTo>
                    <a:lnTo>
                      <a:pt x="123" y="27"/>
                    </a:lnTo>
                    <a:lnTo>
                      <a:pt x="3" y="69"/>
                    </a:lnTo>
                    <a:lnTo>
                      <a:pt x="0" y="138"/>
                    </a:lnTo>
                    <a:lnTo>
                      <a:pt x="6" y="144"/>
                    </a:lnTo>
                    <a:close/>
                  </a:path>
                </a:pathLst>
              </a:custGeom>
              <a:solidFill>
                <a:srgbClr val="B65F1E"/>
              </a:solidFill>
              <a:ln w="12700">
                <a:noFill/>
                <a:round/>
                <a:headEnd/>
                <a:tailEnd/>
              </a:ln>
            </p:spPr>
            <p:txBody>
              <a:bodyPr lIns="45720" tIns="46800" rIns="45720" bIns="46800" anchor="ctr"/>
              <a:lstStyle/>
              <a:p>
                <a:endParaRPr lang="en-US"/>
              </a:p>
            </p:txBody>
          </p:sp>
          <p:sp>
            <p:nvSpPr>
              <p:cNvPr id="673470" name="Freeform 700"/>
              <p:cNvSpPr>
                <a:spLocks/>
              </p:cNvSpPr>
              <p:nvPr/>
            </p:nvSpPr>
            <p:spPr bwMode="gray">
              <a:xfrm>
                <a:off x="1912" y="811"/>
                <a:ext cx="140" cy="333"/>
              </a:xfrm>
              <a:custGeom>
                <a:avLst/>
                <a:gdLst>
                  <a:gd name="T0" fmla="*/ 0 w 132"/>
                  <a:gd name="T1" fmla="*/ 0 h 312"/>
                  <a:gd name="T2" fmla="*/ 0 w 132"/>
                  <a:gd name="T3" fmla="*/ 233 h 312"/>
                  <a:gd name="T4" fmla="*/ 17 w 132"/>
                  <a:gd name="T5" fmla="*/ 247 h 312"/>
                  <a:gd name="T6" fmla="*/ 17 w 132"/>
                  <a:gd name="T7" fmla="*/ 202 h 312"/>
                  <a:gd name="T8" fmla="*/ 122 w 132"/>
                  <a:gd name="T9" fmla="*/ 304 h 312"/>
                  <a:gd name="T10" fmla="*/ 122 w 132"/>
                  <a:gd name="T11" fmla="*/ 342 h 312"/>
                  <a:gd name="T12" fmla="*/ 138 w 132"/>
                  <a:gd name="T13" fmla="*/ 355 h 312"/>
                  <a:gd name="T14" fmla="*/ 148 w 132"/>
                  <a:gd name="T15" fmla="*/ 116 h 312"/>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312"/>
                  <a:gd name="T26" fmla="*/ 132 w 132"/>
                  <a:gd name="T27" fmla="*/ 312 h 3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312">
                    <a:moveTo>
                      <a:pt x="0" y="0"/>
                    </a:moveTo>
                    <a:lnTo>
                      <a:pt x="0" y="204"/>
                    </a:lnTo>
                    <a:lnTo>
                      <a:pt x="15" y="216"/>
                    </a:lnTo>
                    <a:lnTo>
                      <a:pt x="15" y="177"/>
                    </a:lnTo>
                    <a:lnTo>
                      <a:pt x="108" y="267"/>
                    </a:lnTo>
                    <a:lnTo>
                      <a:pt x="108" y="300"/>
                    </a:lnTo>
                    <a:lnTo>
                      <a:pt x="123" y="312"/>
                    </a:lnTo>
                    <a:lnTo>
                      <a:pt x="132" y="102"/>
                    </a:lnTo>
                  </a:path>
                </a:pathLst>
              </a:custGeom>
              <a:solidFill>
                <a:srgbClr val="CE6C22"/>
              </a:solidFill>
              <a:ln w="12700">
                <a:noFill/>
                <a:round/>
                <a:headEnd/>
                <a:tailEnd/>
              </a:ln>
            </p:spPr>
            <p:txBody>
              <a:bodyPr lIns="45720" tIns="46800" rIns="45720" bIns="46800" anchor="ctr"/>
              <a:lstStyle/>
              <a:p>
                <a:endParaRPr lang="en-US"/>
              </a:p>
            </p:txBody>
          </p:sp>
          <p:sp>
            <p:nvSpPr>
              <p:cNvPr id="673471" name="Freeform 701"/>
              <p:cNvSpPr>
                <a:spLocks/>
              </p:cNvSpPr>
              <p:nvPr/>
            </p:nvSpPr>
            <p:spPr bwMode="gray">
              <a:xfrm>
                <a:off x="1902" y="788"/>
                <a:ext cx="567" cy="138"/>
              </a:xfrm>
              <a:custGeom>
                <a:avLst/>
                <a:gdLst>
                  <a:gd name="T0" fmla="*/ 0 w 531"/>
                  <a:gd name="T1" fmla="*/ 3 h 129"/>
                  <a:gd name="T2" fmla="*/ 0 w 531"/>
                  <a:gd name="T3" fmla="*/ 14 h 129"/>
                  <a:gd name="T4" fmla="*/ 154 w 531"/>
                  <a:gd name="T5" fmla="*/ 148 h 129"/>
                  <a:gd name="T6" fmla="*/ 592 w 531"/>
                  <a:gd name="T7" fmla="*/ 124 h 129"/>
                  <a:gd name="T8" fmla="*/ 588 w 531"/>
                  <a:gd name="T9" fmla="*/ 99 h 129"/>
                  <a:gd name="T10" fmla="*/ 3 w 531"/>
                  <a:gd name="T11" fmla="*/ 0 h 129"/>
                  <a:gd name="T12" fmla="*/ 0 w 531"/>
                  <a:gd name="T13" fmla="*/ 3 h 129"/>
                  <a:gd name="T14" fmla="*/ 0 60000 65536"/>
                  <a:gd name="T15" fmla="*/ 0 60000 65536"/>
                  <a:gd name="T16" fmla="*/ 0 60000 65536"/>
                  <a:gd name="T17" fmla="*/ 0 60000 65536"/>
                  <a:gd name="T18" fmla="*/ 0 60000 65536"/>
                  <a:gd name="T19" fmla="*/ 0 60000 65536"/>
                  <a:gd name="T20" fmla="*/ 0 60000 65536"/>
                  <a:gd name="T21" fmla="*/ 0 w 531"/>
                  <a:gd name="T22" fmla="*/ 0 h 129"/>
                  <a:gd name="T23" fmla="*/ 531 w 531"/>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1" h="129">
                    <a:moveTo>
                      <a:pt x="0" y="3"/>
                    </a:moveTo>
                    <a:lnTo>
                      <a:pt x="0" y="12"/>
                    </a:lnTo>
                    <a:lnTo>
                      <a:pt x="135" y="129"/>
                    </a:lnTo>
                    <a:lnTo>
                      <a:pt x="519" y="108"/>
                    </a:lnTo>
                    <a:cubicBezTo>
                      <a:pt x="519" y="105"/>
                      <a:pt x="531" y="87"/>
                      <a:pt x="516" y="87"/>
                    </a:cubicBezTo>
                    <a:lnTo>
                      <a:pt x="3" y="0"/>
                    </a:lnTo>
                    <a:lnTo>
                      <a:pt x="0" y="3"/>
                    </a:lnTo>
                    <a:close/>
                  </a:path>
                </a:pathLst>
              </a:custGeom>
              <a:solidFill>
                <a:srgbClr val="DD7D35"/>
              </a:solidFill>
              <a:ln w="12700">
                <a:noFill/>
                <a:round/>
                <a:headEnd/>
                <a:tailEnd/>
              </a:ln>
            </p:spPr>
            <p:txBody>
              <a:bodyPr lIns="45720" tIns="46800" rIns="45720" bIns="46800" anchor="ctr"/>
              <a:lstStyle/>
              <a:p>
                <a:endParaRPr lang="en-US"/>
              </a:p>
            </p:txBody>
          </p:sp>
          <p:sp>
            <p:nvSpPr>
              <p:cNvPr id="673472" name="Freeform 702"/>
              <p:cNvSpPr>
                <a:spLocks/>
              </p:cNvSpPr>
              <p:nvPr/>
            </p:nvSpPr>
            <p:spPr bwMode="gray">
              <a:xfrm>
                <a:off x="2048" y="712"/>
                <a:ext cx="129" cy="90"/>
              </a:xfrm>
              <a:custGeom>
                <a:avLst/>
                <a:gdLst>
                  <a:gd name="T0" fmla="*/ 114 w 121"/>
                  <a:gd name="T1" fmla="*/ 11 h 85"/>
                  <a:gd name="T2" fmla="*/ 42 w 121"/>
                  <a:gd name="T3" fmla="*/ 3 h 85"/>
                  <a:gd name="T4" fmla="*/ 18 w 121"/>
                  <a:gd name="T5" fmla="*/ 20 h 85"/>
                  <a:gd name="T6" fmla="*/ 11 w 121"/>
                  <a:gd name="T7" fmla="*/ 90 h 85"/>
                  <a:gd name="T8" fmla="*/ 59 w 121"/>
                  <a:gd name="T9" fmla="*/ 77 h 85"/>
                  <a:gd name="T10" fmla="*/ 127 w 121"/>
                  <a:gd name="T11" fmla="*/ 87 h 85"/>
                  <a:gd name="T12" fmla="*/ 134 w 121"/>
                  <a:gd name="T13" fmla="*/ 71 h 85"/>
                  <a:gd name="T14" fmla="*/ 124 w 121"/>
                  <a:gd name="T15" fmla="*/ 43 h 85"/>
                  <a:gd name="T16" fmla="*/ 114 w 121"/>
                  <a:gd name="T17" fmla="*/ 11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85"/>
                  <a:gd name="T29" fmla="*/ 121 w 121"/>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85">
                    <a:moveTo>
                      <a:pt x="100" y="9"/>
                    </a:moveTo>
                    <a:cubicBezTo>
                      <a:pt x="74" y="18"/>
                      <a:pt x="64" y="0"/>
                      <a:pt x="37" y="3"/>
                    </a:cubicBezTo>
                    <a:cubicBezTo>
                      <a:pt x="16" y="10"/>
                      <a:pt x="21" y="3"/>
                      <a:pt x="16" y="18"/>
                    </a:cubicBezTo>
                    <a:cubicBezTo>
                      <a:pt x="0" y="47"/>
                      <a:pt x="12" y="63"/>
                      <a:pt x="9" y="80"/>
                    </a:cubicBezTo>
                    <a:cubicBezTo>
                      <a:pt x="23" y="85"/>
                      <a:pt x="38" y="71"/>
                      <a:pt x="52" y="69"/>
                    </a:cubicBezTo>
                    <a:cubicBezTo>
                      <a:pt x="53" y="69"/>
                      <a:pt x="97" y="84"/>
                      <a:pt x="112" y="77"/>
                    </a:cubicBezTo>
                    <a:cubicBezTo>
                      <a:pt x="118" y="74"/>
                      <a:pt x="121" y="69"/>
                      <a:pt x="118" y="63"/>
                    </a:cubicBezTo>
                    <a:cubicBezTo>
                      <a:pt x="115" y="57"/>
                      <a:pt x="111" y="45"/>
                      <a:pt x="109" y="39"/>
                    </a:cubicBezTo>
                    <a:cubicBezTo>
                      <a:pt x="105" y="27"/>
                      <a:pt x="108" y="17"/>
                      <a:pt x="100" y="9"/>
                    </a:cubicBezTo>
                    <a:close/>
                  </a:path>
                </a:pathLst>
              </a:custGeom>
              <a:solidFill>
                <a:schemeClr val="folHlink"/>
              </a:solidFill>
              <a:ln w="12700">
                <a:noFill/>
                <a:round/>
                <a:headEnd/>
                <a:tailEnd/>
              </a:ln>
            </p:spPr>
            <p:txBody>
              <a:bodyPr lIns="45720" tIns="46800" rIns="45720" bIns="46800" anchor="ctr"/>
              <a:lstStyle/>
              <a:p>
                <a:endParaRPr lang="en-US"/>
              </a:p>
            </p:txBody>
          </p:sp>
          <p:sp>
            <p:nvSpPr>
              <p:cNvPr id="673473" name="Freeform 703"/>
              <p:cNvSpPr>
                <a:spLocks/>
              </p:cNvSpPr>
              <p:nvPr/>
            </p:nvSpPr>
            <p:spPr bwMode="gray">
              <a:xfrm>
                <a:off x="1908" y="769"/>
                <a:ext cx="551" cy="138"/>
              </a:xfrm>
              <a:custGeom>
                <a:avLst/>
                <a:gdLst>
                  <a:gd name="T0" fmla="*/ 151 w 516"/>
                  <a:gd name="T1" fmla="*/ 148 h 129"/>
                  <a:gd name="T2" fmla="*/ 588 w 516"/>
                  <a:gd name="T3" fmla="*/ 124 h 129"/>
                  <a:gd name="T4" fmla="*/ 407 w 516"/>
                  <a:gd name="T5" fmla="*/ 0 h 129"/>
                  <a:gd name="T6" fmla="*/ 0 w 516"/>
                  <a:gd name="T7" fmla="*/ 20 h 129"/>
                  <a:gd name="T8" fmla="*/ 151 w 516"/>
                  <a:gd name="T9" fmla="*/ 148 h 129"/>
                  <a:gd name="T10" fmla="*/ 0 60000 65536"/>
                  <a:gd name="T11" fmla="*/ 0 60000 65536"/>
                  <a:gd name="T12" fmla="*/ 0 60000 65536"/>
                  <a:gd name="T13" fmla="*/ 0 60000 65536"/>
                  <a:gd name="T14" fmla="*/ 0 60000 65536"/>
                  <a:gd name="T15" fmla="*/ 0 w 516"/>
                  <a:gd name="T16" fmla="*/ 0 h 129"/>
                  <a:gd name="T17" fmla="*/ 516 w 516"/>
                  <a:gd name="T18" fmla="*/ 129 h 129"/>
                </a:gdLst>
                <a:ahLst/>
                <a:cxnLst>
                  <a:cxn ang="T10">
                    <a:pos x="T0" y="T1"/>
                  </a:cxn>
                  <a:cxn ang="T11">
                    <a:pos x="T2" y="T3"/>
                  </a:cxn>
                  <a:cxn ang="T12">
                    <a:pos x="T4" y="T5"/>
                  </a:cxn>
                  <a:cxn ang="T13">
                    <a:pos x="T6" y="T7"/>
                  </a:cxn>
                  <a:cxn ang="T14">
                    <a:pos x="T8" y="T9"/>
                  </a:cxn>
                </a:cxnLst>
                <a:rect l="T15" t="T16" r="T17" b="T18"/>
                <a:pathLst>
                  <a:path w="516" h="129">
                    <a:moveTo>
                      <a:pt x="132" y="129"/>
                    </a:moveTo>
                    <a:lnTo>
                      <a:pt x="516" y="108"/>
                    </a:lnTo>
                    <a:lnTo>
                      <a:pt x="357" y="0"/>
                    </a:lnTo>
                    <a:lnTo>
                      <a:pt x="0" y="18"/>
                    </a:lnTo>
                    <a:lnTo>
                      <a:pt x="132" y="129"/>
                    </a:lnTo>
                    <a:close/>
                  </a:path>
                </a:pathLst>
              </a:custGeom>
              <a:solidFill>
                <a:srgbClr val="E39357"/>
              </a:solidFill>
              <a:ln w="12700">
                <a:noFill/>
                <a:round/>
                <a:headEnd/>
                <a:tailEnd/>
              </a:ln>
            </p:spPr>
            <p:txBody>
              <a:bodyPr lIns="45720" tIns="46800" rIns="45720" bIns="46800" anchor="ctr"/>
              <a:lstStyle/>
              <a:p>
                <a:endParaRPr lang="en-US"/>
              </a:p>
            </p:txBody>
          </p:sp>
          <p:sp>
            <p:nvSpPr>
              <p:cNvPr id="673474" name="Freeform 704"/>
              <p:cNvSpPr>
                <a:spLocks/>
              </p:cNvSpPr>
              <p:nvPr/>
            </p:nvSpPr>
            <p:spPr bwMode="gray">
              <a:xfrm>
                <a:off x="1988" y="798"/>
                <a:ext cx="93" cy="67"/>
              </a:xfrm>
              <a:custGeom>
                <a:avLst/>
                <a:gdLst>
                  <a:gd name="T0" fmla="*/ 0 w 87"/>
                  <a:gd name="T1" fmla="*/ 3 h 63"/>
                  <a:gd name="T2" fmla="*/ 11 w 87"/>
                  <a:gd name="T3" fmla="*/ 71 h 63"/>
                  <a:gd name="T4" fmla="*/ 99 w 87"/>
                  <a:gd name="T5" fmla="*/ 65 h 63"/>
                  <a:gd name="T6" fmla="*/ 79 w 87"/>
                  <a:gd name="T7" fmla="*/ 0 h 63"/>
                  <a:gd name="T8" fmla="*/ 0 w 87"/>
                  <a:gd name="T9" fmla="*/ 3 h 63"/>
                  <a:gd name="T10" fmla="*/ 0 60000 65536"/>
                  <a:gd name="T11" fmla="*/ 0 60000 65536"/>
                  <a:gd name="T12" fmla="*/ 0 60000 65536"/>
                  <a:gd name="T13" fmla="*/ 0 60000 65536"/>
                  <a:gd name="T14" fmla="*/ 0 60000 65536"/>
                  <a:gd name="T15" fmla="*/ 0 w 87"/>
                  <a:gd name="T16" fmla="*/ 0 h 63"/>
                  <a:gd name="T17" fmla="*/ 87 w 87"/>
                  <a:gd name="T18" fmla="*/ 63 h 63"/>
                </a:gdLst>
                <a:ahLst/>
                <a:cxnLst>
                  <a:cxn ang="T10">
                    <a:pos x="T0" y="T1"/>
                  </a:cxn>
                  <a:cxn ang="T11">
                    <a:pos x="T2" y="T3"/>
                  </a:cxn>
                  <a:cxn ang="T12">
                    <a:pos x="T4" y="T5"/>
                  </a:cxn>
                  <a:cxn ang="T13">
                    <a:pos x="T6" y="T7"/>
                  </a:cxn>
                  <a:cxn ang="T14">
                    <a:pos x="T8" y="T9"/>
                  </a:cxn>
                </a:cxnLst>
                <a:rect l="T15" t="T16" r="T17" b="T18"/>
                <a:pathLst>
                  <a:path w="87" h="63">
                    <a:moveTo>
                      <a:pt x="0" y="3"/>
                    </a:moveTo>
                    <a:lnTo>
                      <a:pt x="9" y="63"/>
                    </a:lnTo>
                    <a:lnTo>
                      <a:pt x="87" y="57"/>
                    </a:lnTo>
                    <a:lnTo>
                      <a:pt x="69" y="0"/>
                    </a:lnTo>
                    <a:lnTo>
                      <a:pt x="0" y="3"/>
                    </a:lnTo>
                    <a:close/>
                  </a:path>
                </a:pathLst>
              </a:custGeom>
              <a:solidFill>
                <a:srgbClr val="F9FAE0"/>
              </a:solidFill>
              <a:ln w="12700">
                <a:noFill/>
                <a:round/>
                <a:headEnd/>
                <a:tailEnd/>
              </a:ln>
            </p:spPr>
            <p:txBody>
              <a:bodyPr lIns="45720" tIns="46800" rIns="45720" bIns="46800" anchor="ctr"/>
              <a:lstStyle/>
              <a:p>
                <a:endParaRPr lang="en-US"/>
              </a:p>
            </p:txBody>
          </p:sp>
          <p:sp>
            <p:nvSpPr>
              <p:cNvPr id="673475" name="Freeform 705"/>
              <p:cNvSpPr>
                <a:spLocks/>
              </p:cNvSpPr>
              <p:nvPr/>
            </p:nvSpPr>
            <p:spPr bwMode="gray">
              <a:xfrm>
                <a:off x="2059" y="801"/>
                <a:ext cx="109" cy="67"/>
              </a:xfrm>
              <a:custGeom>
                <a:avLst/>
                <a:gdLst>
                  <a:gd name="T0" fmla="*/ 0 w 102"/>
                  <a:gd name="T1" fmla="*/ 3 h 63"/>
                  <a:gd name="T2" fmla="*/ 11 w 102"/>
                  <a:gd name="T3" fmla="*/ 71 h 63"/>
                  <a:gd name="T4" fmla="*/ 116 w 102"/>
                  <a:gd name="T5" fmla="*/ 68 h 63"/>
                  <a:gd name="T6" fmla="*/ 79 w 102"/>
                  <a:gd name="T7" fmla="*/ 0 h 63"/>
                  <a:gd name="T8" fmla="*/ 0 w 102"/>
                  <a:gd name="T9" fmla="*/ 3 h 63"/>
                  <a:gd name="T10" fmla="*/ 0 60000 65536"/>
                  <a:gd name="T11" fmla="*/ 0 60000 65536"/>
                  <a:gd name="T12" fmla="*/ 0 60000 65536"/>
                  <a:gd name="T13" fmla="*/ 0 60000 65536"/>
                  <a:gd name="T14" fmla="*/ 0 60000 65536"/>
                  <a:gd name="T15" fmla="*/ 0 w 102"/>
                  <a:gd name="T16" fmla="*/ 0 h 63"/>
                  <a:gd name="T17" fmla="*/ 102 w 102"/>
                  <a:gd name="T18" fmla="*/ 63 h 63"/>
                </a:gdLst>
                <a:ahLst/>
                <a:cxnLst>
                  <a:cxn ang="T10">
                    <a:pos x="T0" y="T1"/>
                  </a:cxn>
                  <a:cxn ang="T11">
                    <a:pos x="T2" y="T3"/>
                  </a:cxn>
                  <a:cxn ang="T12">
                    <a:pos x="T4" y="T5"/>
                  </a:cxn>
                  <a:cxn ang="T13">
                    <a:pos x="T6" y="T7"/>
                  </a:cxn>
                  <a:cxn ang="T14">
                    <a:pos x="T8" y="T9"/>
                  </a:cxn>
                </a:cxnLst>
                <a:rect l="T15" t="T16" r="T17" b="T18"/>
                <a:pathLst>
                  <a:path w="102" h="63">
                    <a:moveTo>
                      <a:pt x="0" y="3"/>
                    </a:moveTo>
                    <a:lnTo>
                      <a:pt x="9" y="63"/>
                    </a:lnTo>
                    <a:lnTo>
                      <a:pt x="102" y="60"/>
                    </a:lnTo>
                    <a:lnTo>
                      <a:pt x="69" y="0"/>
                    </a:lnTo>
                    <a:lnTo>
                      <a:pt x="0" y="3"/>
                    </a:lnTo>
                    <a:close/>
                  </a:path>
                </a:pathLst>
              </a:custGeom>
              <a:solidFill>
                <a:schemeClr val="bg1"/>
              </a:solidFill>
              <a:ln w="12700">
                <a:noFill/>
                <a:round/>
                <a:headEnd/>
                <a:tailEnd/>
              </a:ln>
            </p:spPr>
            <p:txBody>
              <a:bodyPr lIns="45720" tIns="46800" rIns="45720" bIns="46800" anchor="ctr"/>
              <a:lstStyle/>
              <a:p>
                <a:endParaRPr lang="en-US"/>
              </a:p>
            </p:txBody>
          </p:sp>
          <p:sp>
            <p:nvSpPr>
              <p:cNvPr id="673476" name="Freeform 706"/>
              <p:cNvSpPr>
                <a:spLocks/>
              </p:cNvSpPr>
              <p:nvPr/>
            </p:nvSpPr>
            <p:spPr bwMode="gray">
              <a:xfrm>
                <a:off x="2187" y="747"/>
                <a:ext cx="179" cy="93"/>
              </a:xfrm>
              <a:custGeom>
                <a:avLst/>
                <a:gdLst>
                  <a:gd name="T0" fmla="*/ 82 w 168"/>
                  <a:gd name="T1" fmla="*/ 6 h 87"/>
                  <a:gd name="T2" fmla="*/ 65 w 168"/>
                  <a:gd name="T3" fmla="*/ 55 h 87"/>
                  <a:gd name="T4" fmla="*/ 0 w 168"/>
                  <a:gd name="T5" fmla="*/ 55 h 87"/>
                  <a:gd name="T6" fmla="*/ 0 w 168"/>
                  <a:gd name="T7" fmla="*/ 65 h 87"/>
                  <a:gd name="T8" fmla="*/ 65 w 168"/>
                  <a:gd name="T9" fmla="*/ 99 h 87"/>
                  <a:gd name="T10" fmla="*/ 160 w 168"/>
                  <a:gd name="T11" fmla="*/ 93 h 87"/>
                  <a:gd name="T12" fmla="*/ 191 w 168"/>
                  <a:gd name="T13" fmla="*/ 0 h 87"/>
                  <a:gd name="T14" fmla="*/ 82 w 168"/>
                  <a:gd name="T15" fmla="*/ 6 h 87"/>
                  <a:gd name="T16" fmla="*/ 0 60000 65536"/>
                  <a:gd name="T17" fmla="*/ 0 60000 65536"/>
                  <a:gd name="T18" fmla="*/ 0 60000 65536"/>
                  <a:gd name="T19" fmla="*/ 0 60000 65536"/>
                  <a:gd name="T20" fmla="*/ 0 60000 65536"/>
                  <a:gd name="T21" fmla="*/ 0 60000 65536"/>
                  <a:gd name="T22" fmla="*/ 0 60000 65536"/>
                  <a:gd name="T23" fmla="*/ 0 60000 65536"/>
                  <a:gd name="T24" fmla="*/ 0 w 168"/>
                  <a:gd name="T25" fmla="*/ 0 h 87"/>
                  <a:gd name="T26" fmla="*/ 168 w 168"/>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8" h="87">
                    <a:moveTo>
                      <a:pt x="72" y="6"/>
                    </a:moveTo>
                    <a:lnTo>
                      <a:pt x="57" y="48"/>
                    </a:lnTo>
                    <a:lnTo>
                      <a:pt x="0" y="48"/>
                    </a:lnTo>
                    <a:lnTo>
                      <a:pt x="0" y="57"/>
                    </a:lnTo>
                    <a:lnTo>
                      <a:pt x="57" y="87"/>
                    </a:lnTo>
                    <a:lnTo>
                      <a:pt x="141" y="81"/>
                    </a:lnTo>
                    <a:lnTo>
                      <a:pt x="168" y="0"/>
                    </a:lnTo>
                    <a:lnTo>
                      <a:pt x="72" y="6"/>
                    </a:lnTo>
                    <a:close/>
                  </a:path>
                </a:pathLst>
              </a:custGeom>
              <a:solidFill>
                <a:schemeClr val="tx2"/>
              </a:solidFill>
              <a:ln w="12700">
                <a:noFill/>
                <a:round/>
                <a:headEnd/>
                <a:tailEnd/>
              </a:ln>
            </p:spPr>
            <p:txBody>
              <a:bodyPr lIns="45720" tIns="46800" rIns="45720" bIns="46800" anchor="ctr"/>
              <a:lstStyle/>
              <a:p>
                <a:endParaRPr lang="en-US"/>
              </a:p>
            </p:txBody>
          </p:sp>
          <p:sp>
            <p:nvSpPr>
              <p:cNvPr id="673477" name="Freeform 707"/>
              <p:cNvSpPr>
                <a:spLocks/>
              </p:cNvSpPr>
              <p:nvPr/>
            </p:nvSpPr>
            <p:spPr bwMode="gray">
              <a:xfrm>
                <a:off x="2200" y="798"/>
                <a:ext cx="48" cy="22"/>
              </a:xfrm>
              <a:custGeom>
                <a:avLst/>
                <a:gdLst>
                  <a:gd name="T0" fmla="*/ 51 w 45"/>
                  <a:gd name="T1" fmla="*/ 0 h 21"/>
                  <a:gd name="T2" fmla="*/ 45 w 45"/>
                  <a:gd name="T3" fmla="*/ 23 h 21"/>
                  <a:gd name="T4" fmla="*/ 0 w 45"/>
                  <a:gd name="T5" fmla="*/ 0 h 21"/>
                  <a:gd name="T6" fmla="*/ 51 w 45"/>
                  <a:gd name="T7" fmla="*/ 0 h 21"/>
                  <a:gd name="T8" fmla="*/ 51 w 45"/>
                  <a:gd name="T9" fmla="*/ 0 h 21"/>
                  <a:gd name="T10" fmla="*/ 0 60000 65536"/>
                  <a:gd name="T11" fmla="*/ 0 60000 65536"/>
                  <a:gd name="T12" fmla="*/ 0 60000 65536"/>
                  <a:gd name="T13" fmla="*/ 0 60000 65536"/>
                  <a:gd name="T14" fmla="*/ 0 60000 65536"/>
                  <a:gd name="T15" fmla="*/ 0 w 45"/>
                  <a:gd name="T16" fmla="*/ 0 h 21"/>
                  <a:gd name="T17" fmla="*/ 45 w 45"/>
                  <a:gd name="T18" fmla="*/ 21 h 21"/>
                </a:gdLst>
                <a:ahLst/>
                <a:cxnLst>
                  <a:cxn ang="T10">
                    <a:pos x="T0" y="T1"/>
                  </a:cxn>
                  <a:cxn ang="T11">
                    <a:pos x="T2" y="T3"/>
                  </a:cxn>
                  <a:cxn ang="T12">
                    <a:pos x="T4" y="T5"/>
                  </a:cxn>
                  <a:cxn ang="T13">
                    <a:pos x="T6" y="T7"/>
                  </a:cxn>
                  <a:cxn ang="T14">
                    <a:pos x="T8" y="T9"/>
                  </a:cxn>
                </a:cxnLst>
                <a:rect l="T15" t="T16" r="T17" b="T18"/>
                <a:pathLst>
                  <a:path w="45" h="21">
                    <a:moveTo>
                      <a:pt x="45" y="0"/>
                    </a:moveTo>
                    <a:lnTo>
                      <a:pt x="39" y="21"/>
                    </a:lnTo>
                    <a:lnTo>
                      <a:pt x="0" y="0"/>
                    </a:lnTo>
                    <a:lnTo>
                      <a:pt x="45" y="0"/>
                    </a:lnTo>
                    <a:close/>
                  </a:path>
                </a:pathLst>
              </a:custGeom>
              <a:solidFill>
                <a:srgbClr val="606060"/>
              </a:solidFill>
              <a:ln w="12700">
                <a:noFill/>
                <a:round/>
                <a:headEnd/>
                <a:tailEnd/>
              </a:ln>
            </p:spPr>
            <p:txBody>
              <a:bodyPr lIns="45720" tIns="46800" rIns="45720" bIns="46800" anchor="ctr"/>
              <a:lstStyle/>
              <a:p>
                <a:endParaRPr lang="en-US"/>
              </a:p>
            </p:txBody>
          </p:sp>
          <p:sp>
            <p:nvSpPr>
              <p:cNvPr id="673478" name="Freeform 708"/>
              <p:cNvSpPr>
                <a:spLocks/>
              </p:cNvSpPr>
              <p:nvPr/>
            </p:nvSpPr>
            <p:spPr bwMode="gray">
              <a:xfrm>
                <a:off x="2245" y="747"/>
                <a:ext cx="121" cy="83"/>
              </a:xfrm>
              <a:custGeom>
                <a:avLst/>
                <a:gdLst>
                  <a:gd name="T0" fmla="*/ 118 w 114"/>
                  <a:gd name="T1" fmla="*/ 0 h 78"/>
                  <a:gd name="T2" fmla="*/ 20 w 114"/>
                  <a:gd name="T3" fmla="*/ 3 h 78"/>
                  <a:gd name="T4" fmla="*/ 0 w 114"/>
                  <a:gd name="T5" fmla="*/ 82 h 78"/>
                  <a:gd name="T6" fmla="*/ 3 w 114"/>
                  <a:gd name="T7" fmla="*/ 88 h 78"/>
                  <a:gd name="T8" fmla="*/ 31 w 114"/>
                  <a:gd name="T9" fmla="*/ 11 h 78"/>
                  <a:gd name="T10" fmla="*/ 128 w 114"/>
                  <a:gd name="T11" fmla="*/ 6 h 78"/>
                  <a:gd name="T12" fmla="*/ 118 w 114"/>
                  <a:gd name="T13" fmla="*/ 0 h 78"/>
                  <a:gd name="T14" fmla="*/ 0 60000 65536"/>
                  <a:gd name="T15" fmla="*/ 0 60000 65536"/>
                  <a:gd name="T16" fmla="*/ 0 60000 65536"/>
                  <a:gd name="T17" fmla="*/ 0 60000 65536"/>
                  <a:gd name="T18" fmla="*/ 0 60000 65536"/>
                  <a:gd name="T19" fmla="*/ 0 60000 65536"/>
                  <a:gd name="T20" fmla="*/ 0 60000 65536"/>
                  <a:gd name="T21" fmla="*/ 0 w 114"/>
                  <a:gd name="T22" fmla="*/ 0 h 78"/>
                  <a:gd name="T23" fmla="*/ 114 w 114"/>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 h="78">
                    <a:moveTo>
                      <a:pt x="105" y="0"/>
                    </a:moveTo>
                    <a:lnTo>
                      <a:pt x="18" y="3"/>
                    </a:lnTo>
                    <a:lnTo>
                      <a:pt x="0" y="72"/>
                    </a:lnTo>
                    <a:lnTo>
                      <a:pt x="3" y="78"/>
                    </a:lnTo>
                    <a:lnTo>
                      <a:pt x="27" y="9"/>
                    </a:lnTo>
                    <a:lnTo>
                      <a:pt x="114" y="6"/>
                    </a:lnTo>
                    <a:lnTo>
                      <a:pt x="105" y="0"/>
                    </a:lnTo>
                    <a:close/>
                  </a:path>
                </a:pathLst>
              </a:custGeom>
              <a:solidFill>
                <a:schemeClr val="folHlink"/>
              </a:solidFill>
              <a:ln w="12700">
                <a:noFill/>
                <a:round/>
                <a:headEnd/>
                <a:tailEnd/>
              </a:ln>
            </p:spPr>
            <p:txBody>
              <a:bodyPr lIns="45720" tIns="46800" rIns="45720" bIns="46800" anchor="ctr"/>
              <a:lstStyle/>
              <a:p>
                <a:endParaRPr lang="en-US"/>
              </a:p>
            </p:txBody>
          </p:sp>
          <p:sp>
            <p:nvSpPr>
              <p:cNvPr id="673479" name="Freeform 709"/>
              <p:cNvSpPr>
                <a:spLocks/>
              </p:cNvSpPr>
              <p:nvPr/>
            </p:nvSpPr>
            <p:spPr bwMode="gray">
              <a:xfrm>
                <a:off x="1977" y="577"/>
                <a:ext cx="299" cy="160"/>
              </a:xfrm>
              <a:custGeom>
                <a:avLst/>
                <a:gdLst>
                  <a:gd name="T0" fmla="*/ 133 w 299"/>
                  <a:gd name="T1" fmla="*/ 0 h 160"/>
                  <a:gd name="T2" fmla="*/ 92 w 299"/>
                  <a:gd name="T3" fmla="*/ 19 h 160"/>
                  <a:gd name="T4" fmla="*/ 65 w 299"/>
                  <a:gd name="T5" fmla="*/ 37 h 160"/>
                  <a:gd name="T6" fmla="*/ 57 w 299"/>
                  <a:gd name="T7" fmla="*/ 48 h 160"/>
                  <a:gd name="T8" fmla="*/ 47 w 299"/>
                  <a:gd name="T9" fmla="*/ 13 h 160"/>
                  <a:gd name="T10" fmla="*/ 30 w 299"/>
                  <a:gd name="T11" fmla="*/ 12 h 160"/>
                  <a:gd name="T12" fmla="*/ 15 w 299"/>
                  <a:gd name="T13" fmla="*/ 38 h 160"/>
                  <a:gd name="T14" fmla="*/ 15 w 299"/>
                  <a:gd name="T15" fmla="*/ 67 h 160"/>
                  <a:gd name="T16" fmla="*/ 25 w 299"/>
                  <a:gd name="T17" fmla="*/ 109 h 160"/>
                  <a:gd name="T18" fmla="*/ 53 w 299"/>
                  <a:gd name="T19" fmla="*/ 96 h 160"/>
                  <a:gd name="T20" fmla="*/ 69 w 299"/>
                  <a:gd name="T21" fmla="*/ 83 h 160"/>
                  <a:gd name="T22" fmla="*/ 82 w 299"/>
                  <a:gd name="T23" fmla="*/ 102 h 160"/>
                  <a:gd name="T24" fmla="*/ 89 w 299"/>
                  <a:gd name="T25" fmla="*/ 144 h 160"/>
                  <a:gd name="T26" fmla="*/ 127 w 299"/>
                  <a:gd name="T27" fmla="*/ 160 h 160"/>
                  <a:gd name="T28" fmla="*/ 185 w 299"/>
                  <a:gd name="T29" fmla="*/ 147 h 160"/>
                  <a:gd name="T30" fmla="*/ 191 w 299"/>
                  <a:gd name="T31" fmla="*/ 115 h 160"/>
                  <a:gd name="T32" fmla="*/ 184 w 299"/>
                  <a:gd name="T33" fmla="*/ 102 h 160"/>
                  <a:gd name="T34" fmla="*/ 194 w 299"/>
                  <a:gd name="T35" fmla="*/ 77 h 160"/>
                  <a:gd name="T36" fmla="*/ 226 w 299"/>
                  <a:gd name="T37" fmla="*/ 93 h 160"/>
                  <a:gd name="T38" fmla="*/ 262 w 299"/>
                  <a:gd name="T39" fmla="*/ 83 h 160"/>
                  <a:gd name="T40" fmla="*/ 284 w 299"/>
                  <a:gd name="T41" fmla="*/ 61 h 160"/>
                  <a:gd name="T42" fmla="*/ 299 w 299"/>
                  <a:gd name="T43" fmla="*/ 32 h 160"/>
                  <a:gd name="T44" fmla="*/ 278 w 299"/>
                  <a:gd name="T45" fmla="*/ 19 h 160"/>
                  <a:gd name="T46" fmla="*/ 243 w 299"/>
                  <a:gd name="T47" fmla="*/ 55 h 160"/>
                  <a:gd name="T48" fmla="*/ 226 w 299"/>
                  <a:gd name="T49" fmla="*/ 54 h 160"/>
                  <a:gd name="T50" fmla="*/ 189 w 299"/>
                  <a:gd name="T51" fmla="*/ 25 h 160"/>
                  <a:gd name="T52" fmla="*/ 133 w 299"/>
                  <a:gd name="T53" fmla="*/ 0 h 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9"/>
                  <a:gd name="T82" fmla="*/ 0 h 160"/>
                  <a:gd name="T83" fmla="*/ 299 w 299"/>
                  <a:gd name="T84" fmla="*/ 160 h 16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9" h="160">
                    <a:moveTo>
                      <a:pt x="133" y="0"/>
                    </a:moveTo>
                    <a:cubicBezTo>
                      <a:pt x="111" y="5"/>
                      <a:pt x="110" y="15"/>
                      <a:pt x="92" y="19"/>
                    </a:cubicBezTo>
                    <a:cubicBezTo>
                      <a:pt x="75" y="23"/>
                      <a:pt x="88" y="22"/>
                      <a:pt x="65" y="37"/>
                    </a:cubicBezTo>
                    <a:cubicBezTo>
                      <a:pt x="62" y="39"/>
                      <a:pt x="57" y="48"/>
                      <a:pt x="57" y="48"/>
                    </a:cubicBezTo>
                    <a:cubicBezTo>
                      <a:pt x="65" y="35"/>
                      <a:pt x="63" y="18"/>
                      <a:pt x="47" y="13"/>
                    </a:cubicBezTo>
                    <a:cubicBezTo>
                      <a:pt x="42" y="14"/>
                      <a:pt x="34" y="7"/>
                      <a:pt x="30" y="12"/>
                    </a:cubicBezTo>
                    <a:cubicBezTo>
                      <a:pt x="0" y="42"/>
                      <a:pt x="42" y="29"/>
                      <a:pt x="15" y="38"/>
                    </a:cubicBezTo>
                    <a:cubicBezTo>
                      <a:pt x="7" y="61"/>
                      <a:pt x="4" y="52"/>
                      <a:pt x="15" y="67"/>
                    </a:cubicBezTo>
                    <a:cubicBezTo>
                      <a:pt x="10" y="84"/>
                      <a:pt x="9" y="98"/>
                      <a:pt x="25" y="109"/>
                    </a:cubicBezTo>
                    <a:cubicBezTo>
                      <a:pt x="37" y="105"/>
                      <a:pt x="41" y="101"/>
                      <a:pt x="53" y="96"/>
                    </a:cubicBezTo>
                    <a:cubicBezTo>
                      <a:pt x="60" y="93"/>
                      <a:pt x="69" y="83"/>
                      <a:pt x="69" y="83"/>
                    </a:cubicBezTo>
                    <a:cubicBezTo>
                      <a:pt x="96" y="92"/>
                      <a:pt x="77" y="93"/>
                      <a:pt x="82" y="102"/>
                    </a:cubicBezTo>
                    <a:cubicBezTo>
                      <a:pt x="83" y="116"/>
                      <a:pt x="80" y="133"/>
                      <a:pt x="89" y="144"/>
                    </a:cubicBezTo>
                    <a:cubicBezTo>
                      <a:pt x="97" y="155"/>
                      <a:pt x="127" y="160"/>
                      <a:pt x="127" y="160"/>
                    </a:cubicBezTo>
                    <a:cubicBezTo>
                      <a:pt x="146" y="157"/>
                      <a:pt x="166" y="154"/>
                      <a:pt x="185" y="147"/>
                    </a:cubicBezTo>
                    <a:cubicBezTo>
                      <a:pt x="195" y="116"/>
                      <a:pt x="191" y="131"/>
                      <a:pt x="191" y="115"/>
                    </a:cubicBezTo>
                    <a:cubicBezTo>
                      <a:pt x="188" y="109"/>
                      <a:pt x="184" y="102"/>
                      <a:pt x="184" y="102"/>
                    </a:cubicBezTo>
                    <a:cubicBezTo>
                      <a:pt x="191" y="80"/>
                      <a:pt x="178" y="82"/>
                      <a:pt x="194" y="77"/>
                    </a:cubicBezTo>
                    <a:cubicBezTo>
                      <a:pt x="204" y="91"/>
                      <a:pt x="210" y="90"/>
                      <a:pt x="226" y="93"/>
                    </a:cubicBezTo>
                    <a:cubicBezTo>
                      <a:pt x="238" y="91"/>
                      <a:pt x="262" y="83"/>
                      <a:pt x="262" y="83"/>
                    </a:cubicBezTo>
                    <a:cubicBezTo>
                      <a:pt x="269" y="71"/>
                      <a:pt x="277" y="73"/>
                      <a:pt x="284" y="61"/>
                    </a:cubicBezTo>
                    <a:cubicBezTo>
                      <a:pt x="285" y="57"/>
                      <a:pt x="289" y="48"/>
                      <a:pt x="299" y="32"/>
                    </a:cubicBezTo>
                    <a:cubicBezTo>
                      <a:pt x="289" y="29"/>
                      <a:pt x="282" y="20"/>
                      <a:pt x="278" y="19"/>
                    </a:cubicBezTo>
                    <a:cubicBezTo>
                      <a:pt x="264" y="32"/>
                      <a:pt x="243" y="55"/>
                      <a:pt x="243" y="55"/>
                    </a:cubicBezTo>
                    <a:cubicBezTo>
                      <a:pt x="237" y="60"/>
                      <a:pt x="233" y="50"/>
                      <a:pt x="226" y="54"/>
                    </a:cubicBezTo>
                    <a:cubicBezTo>
                      <a:pt x="218" y="42"/>
                      <a:pt x="202" y="34"/>
                      <a:pt x="189" y="25"/>
                    </a:cubicBezTo>
                    <a:cubicBezTo>
                      <a:pt x="176" y="5"/>
                      <a:pt x="145" y="19"/>
                      <a:pt x="133" y="0"/>
                    </a:cubicBezTo>
                    <a:close/>
                  </a:path>
                </a:pathLst>
              </a:custGeom>
              <a:solidFill>
                <a:srgbClr val="B2E29A"/>
              </a:solidFill>
              <a:ln w="12700">
                <a:noFill/>
                <a:round/>
                <a:headEnd/>
                <a:tailEnd/>
              </a:ln>
            </p:spPr>
            <p:txBody>
              <a:bodyPr lIns="45720" tIns="46800" rIns="45720" bIns="46800" anchor="ctr"/>
              <a:lstStyle/>
              <a:p>
                <a:endParaRPr lang="en-US"/>
              </a:p>
            </p:txBody>
          </p:sp>
          <p:sp>
            <p:nvSpPr>
              <p:cNvPr id="673480" name="Freeform 710"/>
              <p:cNvSpPr>
                <a:spLocks/>
              </p:cNvSpPr>
              <p:nvPr/>
            </p:nvSpPr>
            <p:spPr bwMode="gray">
              <a:xfrm>
                <a:off x="2068" y="525"/>
                <a:ext cx="61" cy="74"/>
              </a:xfrm>
              <a:custGeom>
                <a:avLst/>
                <a:gdLst>
                  <a:gd name="T0" fmla="*/ 44 w 69"/>
                  <a:gd name="T1" fmla="*/ 4 h 84"/>
                  <a:gd name="T2" fmla="*/ 9 w 69"/>
                  <a:gd name="T3" fmla="*/ 6 h 84"/>
                  <a:gd name="T4" fmla="*/ 0 w 69"/>
                  <a:gd name="T5" fmla="*/ 32 h 84"/>
                  <a:gd name="T6" fmla="*/ 11 w 69"/>
                  <a:gd name="T7" fmla="*/ 46 h 84"/>
                  <a:gd name="T8" fmla="*/ 37 w 69"/>
                  <a:gd name="T9" fmla="*/ 65 h 84"/>
                  <a:gd name="T10" fmla="*/ 50 w 69"/>
                  <a:gd name="T11" fmla="*/ 47 h 84"/>
                  <a:gd name="T12" fmla="*/ 54 w 69"/>
                  <a:gd name="T13" fmla="*/ 33 h 84"/>
                  <a:gd name="T14" fmla="*/ 47 w 69"/>
                  <a:gd name="T15" fmla="*/ 11 h 84"/>
                  <a:gd name="T16" fmla="*/ 44 w 69"/>
                  <a:gd name="T17" fmla="*/ 4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84"/>
                  <a:gd name="T29" fmla="*/ 69 w 69"/>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84">
                    <a:moveTo>
                      <a:pt x="56" y="5"/>
                    </a:moveTo>
                    <a:cubicBezTo>
                      <a:pt x="41" y="0"/>
                      <a:pt x="26" y="3"/>
                      <a:pt x="11" y="8"/>
                    </a:cubicBezTo>
                    <a:cubicBezTo>
                      <a:pt x="8" y="20"/>
                      <a:pt x="2" y="29"/>
                      <a:pt x="0" y="41"/>
                    </a:cubicBezTo>
                    <a:cubicBezTo>
                      <a:pt x="11" y="64"/>
                      <a:pt x="8" y="59"/>
                      <a:pt x="14" y="59"/>
                    </a:cubicBezTo>
                    <a:cubicBezTo>
                      <a:pt x="24" y="78"/>
                      <a:pt x="48" y="84"/>
                      <a:pt x="48" y="84"/>
                    </a:cubicBezTo>
                    <a:cubicBezTo>
                      <a:pt x="62" y="74"/>
                      <a:pt x="56" y="81"/>
                      <a:pt x="63" y="60"/>
                    </a:cubicBezTo>
                    <a:cubicBezTo>
                      <a:pt x="65" y="54"/>
                      <a:pt x="69" y="42"/>
                      <a:pt x="69" y="42"/>
                    </a:cubicBezTo>
                    <a:cubicBezTo>
                      <a:pt x="65" y="27"/>
                      <a:pt x="60" y="23"/>
                      <a:pt x="60" y="15"/>
                    </a:cubicBezTo>
                    <a:cubicBezTo>
                      <a:pt x="57" y="5"/>
                      <a:pt x="51" y="10"/>
                      <a:pt x="56" y="5"/>
                    </a:cubicBezTo>
                    <a:close/>
                  </a:path>
                </a:pathLst>
              </a:custGeom>
              <a:solidFill>
                <a:srgbClr val="DEB48A"/>
              </a:solidFill>
              <a:ln w="12700">
                <a:noFill/>
                <a:round/>
                <a:headEnd/>
                <a:tailEnd/>
              </a:ln>
            </p:spPr>
            <p:txBody>
              <a:bodyPr lIns="45720" tIns="46800" rIns="45720" bIns="46800" anchor="ctr"/>
              <a:lstStyle/>
              <a:p>
                <a:endParaRPr lang="en-US"/>
              </a:p>
            </p:txBody>
          </p:sp>
          <p:sp>
            <p:nvSpPr>
              <p:cNvPr id="673481" name="Freeform 711"/>
              <p:cNvSpPr>
                <a:spLocks/>
              </p:cNvSpPr>
              <p:nvPr/>
            </p:nvSpPr>
            <p:spPr bwMode="gray">
              <a:xfrm>
                <a:off x="2008" y="546"/>
                <a:ext cx="48" cy="57"/>
              </a:xfrm>
              <a:custGeom>
                <a:avLst/>
                <a:gdLst>
                  <a:gd name="T0" fmla="*/ 28 w 45"/>
                  <a:gd name="T1" fmla="*/ 61 h 53"/>
                  <a:gd name="T2" fmla="*/ 51 w 45"/>
                  <a:gd name="T3" fmla="*/ 24 h 53"/>
                  <a:gd name="T4" fmla="*/ 28 w 45"/>
                  <a:gd name="T5" fmla="*/ 5 h 53"/>
                  <a:gd name="T6" fmla="*/ 17 w 45"/>
                  <a:gd name="T7" fmla="*/ 2 h 53"/>
                  <a:gd name="T8" fmla="*/ 0 w 45"/>
                  <a:gd name="T9" fmla="*/ 44 h 53"/>
                  <a:gd name="T10" fmla="*/ 20 w 45"/>
                  <a:gd name="T11" fmla="*/ 47 h 53"/>
                  <a:gd name="T12" fmla="*/ 23 w 45"/>
                  <a:gd name="T13" fmla="*/ 58 h 53"/>
                  <a:gd name="T14" fmla="*/ 28 w 45"/>
                  <a:gd name="T15" fmla="*/ 61 h 53"/>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53"/>
                  <a:gd name="T26" fmla="*/ 45 w 45"/>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53">
                    <a:moveTo>
                      <a:pt x="24" y="53"/>
                    </a:moveTo>
                    <a:cubicBezTo>
                      <a:pt x="28" y="40"/>
                      <a:pt x="34" y="27"/>
                      <a:pt x="45" y="20"/>
                    </a:cubicBezTo>
                    <a:cubicBezTo>
                      <a:pt x="41" y="7"/>
                      <a:pt x="38" y="0"/>
                      <a:pt x="24" y="5"/>
                    </a:cubicBezTo>
                    <a:cubicBezTo>
                      <a:pt x="21" y="4"/>
                      <a:pt x="17" y="0"/>
                      <a:pt x="15" y="2"/>
                    </a:cubicBezTo>
                    <a:cubicBezTo>
                      <a:pt x="10" y="7"/>
                      <a:pt x="6" y="29"/>
                      <a:pt x="0" y="38"/>
                    </a:cubicBezTo>
                    <a:cubicBezTo>
                      <a:pt x="6" y="39"/>
                      <a:pt x="13" y="38"/>
                      <a:pt x="18" y="41"/>
                    </a:cubicBezTo>
                    <a:cubicBezTo>
                      <a:pt x="21" y="43"/>
                      <a:pt x="18" y="49"/>
                      <a:pt x="21" y="50"/>
                    </a:cubicBezTo>
                    <a:cubicBezTo>
                      <a:pt x="26" y="53"/>
                      <a:pt x="38" y="39"/>
                      <a:pt x="24" y="53"/>
                    </a:cubicBezTo>
                    <a:close/>
                  </a:path>
                </a:pathLst>
              </a:custGeom>
              <a:solidFill>
                <a:srgbClr val="DEB48A"/>
              </a:solidFill>
              <a:ln w="12700">
                <a:noFill/>
                <a:round/>
                <a:headEnd/>
                <a:tailEnd/>
              </a:ln>
            </p:spPr>
            <p:txBody>
              <a:bodyPr lIns="45720" tIns="46800" rIns="45720" bIns="46800" anchor="ctr"/>
              <a:lstStyle/>
              <a:p>
                <a:endParaRPr lang="en-US"/>
              </a:p>
            </p:txBody>
          </p:sp>
          <p:sp>
            <p:nvSpPr>
              <p:cNvPr id="673482" name="Freeform 712"/>
              <p:cNvSpPr>
                <a:spLocks/>
              </p:cNvSpPr>
              <p:nvPr/>
            </p:nvSpPr>
            <p:spPr bwMode="gray">
              <a:xfrm>
                <a:off x="2101" y="599"/>
                <a:ext cx="39" cy="138"/>
              </a:xfrm>
              <a:custGeom>
                <a:avLst/>
                <a:gdLst>
                  <a:gd name="T0" fmla="*/ 11 w 36"/>
                  <a:gd name="T1" fmla="*/ 0 h 129"/>
                  <a:gd name="T2" fmla="*/ 42 w 36"/>
                  <a:gd name="T3" fmla="*/ 124 h 129"/>
                  <a:gd name="T4" fmla="*/ 28 w 36"/>
                  <a:gd name="T5" fmla="*/ 148 h 129"/>
                  <a:gd name="T6" fmla="*/ 0 w 36"/>
                  <a:gd name="T7" fmla="*/ 124 h 129"/>
                  <a:gd name="T8" fmla="*/ 3 w 36"/>
                  <a:gd name="T9" fmla="*/ 11 h 129"/>
                  <a:gd name="T10" fmla="*/ 14 w 36"/>
                  <a:gd name="T11" fmla="*/ 6 h 129"/>
                  <a:gd name="T12" fmla="*/ 11 w 36"/>
                  <a:gd name="T13" fmla="*/ 0 h 129"/>
                  <a:gd name="T14" fmla="*/ 0 60000 65536"/>
                  <a:gd name="T15" fmla="*/ 0 60000 65536"/>
                  <a:gd name="T16" fmla="*/ 0 60000 65536"/>
                  <a:gd name="T17" fmla="*/ 0 60000 65536"/>
                  <a:gd name="T18" fmla="*/ 0 60000 65536"/>
                  <a:gd name="T19" fmla="*/ 0 60000 65536"/>
                  <a:gd name="T20" fmla="*/ 0 60000 65536"/>
                  <a:gd name="T21" fmla="*/ 0 w 36"/>
                  <a:gd name="T22" fmla="*/ 0 h 129"/>
                  <a:gd name="T23" fmla="*/ 36 w 36"/>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129">
                    <a:moveTo>
                      <a:pt x="9" y="0"/>
                    </a:moveTo>
                    <a:cubicBezTo>
                      <a:pt x="15" y="39"/>
                      <a:pt x="28" y="69"/>
                      <a:pt x="36" y="108"/>
                    </a:cubicBezTo>
                    <a:cubicBezTo>
                      <a:pt x="25" y="112"/>
                      <a:pt x="36" y="105"/>
                      <a:pt x="24" y="129"/>
                    </a:cubicBezTo>
                    <a:cubicBezTo>
                      <a:pt x="0" y="111"/>
                      <a:pt x="0" y="115"/>
                      <a:pt x="0" y="108"/>
                    </a:cubicBezTo>
                    <a:cubicBezTo>
                      <a:pt x="0" y="87"/>
                      <a:pt x="0" y="27"/>
                      <a:pt x="3" y="9"/>
                    </a:cubicBezTo>
                    <a:cubicBezTo>
                      <a:pt x="3" y="9"/>
                      <a:pt x="8" y="7"/>
                      <a:pt x="12" y="6"/>
                    </a:cubicBezTo>
                    <a:cubicBezTo>
                      <a:pt x="2" y="3"/>
                      <a:pt x="4" y="5"/>
                      <a:pt x="9" y="0"/>
                    </a:cubicBezTo>
                    <a:close/>
                  </a:path>
                </a:pathLst>
              </a:custGeom>
              <a:solidFill>
                <a:srgbClr val="188835"/>
              </a:solidFill>
              <a:ln w="12700">
                <a:noFill/>
                <a:round/>
                <a:headEnd/>
                <a:tailEnd/>
              </a:ln>
            </p:spPr>
            <p:txBody>
              <a:bodyPr lIns="45720" tIns="46800" rIns="45720" bIns="46800" anchor="ctr"/>
              <a:lstStyle/>
              <a:p>
                <a:endParaRPr lang="en-US"/>
              </a:p>
            </p:txBody>
          </p:sp>
          <p:sp>
            <p:nvSpPr>
              <p:cNvPr id="673483" name="Freeform 713"/>
              <p:cNvSpPr>
                <a:spLocks/>
              </p:cNvSpPr>
              <p:nvPr/>
            </p:nvSpPr>
            <p:spPr bwMode="gray">
              <a:xfrm>
                <a:off x="2083" y="596"/>
                <a:ext cx="59" cy="26"/>
              </a:xfrm>
              <a:custGeom>
                <a:avLst/>
                <a:gdLst>
                  <a:gd name="T0" fmla="*/ 21 w 59"/>
                  <a:gd name="T1" fmla="*/ 0 h 26"/>
                  <a:gd name="T2" fmla="*/ 2 w 59"/>
                  <a:gd name="T3" fmla="*/ 16 h 26"/>
                  <a:gd name="T4" fmla="*/ 5 w 59"/>
                  <a:gd name="T5" fmla="*/ 12 h 26"/>
                  <a:gd name="T6" fmla="*/ 3 w 59"/>
                  <a:gd name="T7" fmla="*/ 10 h 26"/>
                  <a:gd name="T8" fmla="*/ 8 w 59"/>
                  <a:gd name="T9" fmla="*/ 26 h 26"/>
                  <a:gd name="T10" fmla="*/ 18 w 59"/>
                  <a:gd name="T11" fmla="*/ 23 h 26"/>
                  <a:gd name="T12" fmla="*/ 24 w 59"/>
                  <a:gd name="T13" fmla="*/ 3 h 26"/>
                  <a:gd name="T14" fmla="*/ 34 w 59"/>
                  <a:gd name="T15" fmla="*/ 7 h 26"/>
                  <a:gd name="T16" fmla="*/ 43 w 59"/>
                  <a:gd name="T17" fmla="*/ 13 h 26"/>
                  <a:gd name="T18" fmla="*/ 34 w 59"/>
                  <a:gd name="T19" fmla="*/ 7 h 26"/>
                  <a:gd name="T20" fmla="*/ 49 w 59"/>
                  <a:gd name="T21" fmla="*/ 26 h 26"/>
                  <a:gd name="T22" fmla="*/ 56 w 59"/>
                  <a:gd name="T23" fmla="*/ 16 h 26"/>
                  <a:gd name="T24" fmla="*/ 46 w 59"/>
                  <a:gd name="T25" fmla="*/ 23 h 26"/>
                  <a:gd name="T26" fmla="*/ 21 w 59"/>
                  <a:gd name="T27" fmla="*/ 0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
                  <a:gd name="T43" fmla="*/ 0 h 26"/>
                  <a:gd name="T44" fmla="*/ 59 w 59"/>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 h="26">
                    <a:moveTo>
                      <a:pt x="21" y="0"/>
                    </a:moveTo>
                    <a:cubicBezTo>
                      <a:pt x="8" y="9"/>
                      <a:pt x="17" y="22"/>
                      <a:pt x="2" y="16"/>
                    </a:cubicBezTo>
                    <a:cubicBezTo>
                      <a:pt x="0" y="13"/>
                      <a:pt x="10" y="12"/>
                      <a:pt x="5" y="12"/>
                    </a:cubicBezTo>
                    <a:cubicBezTo>
                      <a:pt x="2" y="12"/>
                      <a:pt x="1" y="6"/>
                      <a:pt x="3" y="10"/>
                    </a:cubicBezTo>
                    <a:cubicBezTo>
                      <a:pt x="7" y="16"/>
                      <a:pt x="8" y="26"/>
                      <a:pt x="8" y="26"/>
                    </a:cubicBezTo>
                    <a:cubicBezTo>
                      <a:pt x="11" y="25"/>
                      <a:pt x="16" y="26"/>
                      <a:pt x="18" y="23"/>
                    </a:cubicBezTo>
                    <a:cubicBezTo>
                      <a:pt x="22" y="17"/>
                      <a:pt x="24" y="3"/>
                      <a:pt x="24" y="3"/>
                    </a:cubicBezTo>
                    <a:cubicBezTo>
                      <a:pt x="27" y="4"/>
                      <a:pt x="30" y="5"/>
                      <a:pt x="34" y="7"/>
                    </a:cubicBezTo>
                    <a:cubicBezTo>
                      <a:pt x="37" y="9"/>
                      <a:pt x="46" y="15"/>
                      <a:pt x="43" y="13"/>
                    </a:cubicBezTo>
                    <a:cubicBezTo>
                      <a:pt x="40" y="11"/>
                      <a:pt x="37" y="9"/>
                      <a:pt x="34" y="7"/>
                    </a:cubicBezTo>
                    <a:cubicBezTo>
                      <a:pt x="36" y="10"/>
                      <a:pt x="45" y="26"/>
                      <a:pt x="49" y="26"/>
                    </a:cubicBezTo>
                    <a:cubicBezTo>
                      <a:pt x="54" y="26"/>
                      <a:pt x="59" y="20"/>
                      <a:pt x="56" y="16"/>
                    </a:cubicBezTo>
                    <a:cubicBezTo>
                      <a:pt x="53" y="13"/>
                      <a:pt x="49" y="21"/>
                      <a:pt x="46" y="23"/>
                    </a:cubicBezTo>
                    <a:cubicBezTo>
                      <a:pt x="36" y="7"/>
                      <a:pt x="21" y="16"/>
                      <a:pt x="21" y="0"/>
                    </a:cubicBezTo>
                    <a:close/>
                  </a:path>
                </a:pathLst>
              </a:custGeom>
              <a:solidFill>
                <a:srgbClr val="8ACD69"/>
              </a:solidFill>
              <a:ln w="12700">
                <a:noFill/>
                <a:round/>
                <a:headEnd/>
                <a:tailEnd/>
              </a:ln>
            </p:spPr>
            <p:txBody>
              <a:bodyPr lIns="45720" tIns="46800" rIns="45720" bIns="46800" anchor="ctr"/>
              <a:lstStyle/>
              <a:p>
                <a:endParaRPr lang="en-US"/>
              </a:p>
            </p:txBody>
          </p:sp>
          <p:sp>
            <p:nvSpPr>
              <p:cNvPr id="673484" name="Freeform 714"/>
              <p:cNvSpPr>
                <a:spLocks/>
              </p:cNvSpPr>
              <p:nvPr/>
            </p:nvSpPr>
            <p:spPr bwMode="gray">
              <a:xfrm>
                <a:off x="2007" y="625"/>
                <a:ext cx="71" cy="82"/>
              </a:xfrm>
              <a:custGeom>
                <a:avLst/>
                <a:gdLst>
                  <a:gd name="T0" fmla="*/ 61 w 67"/>
                  <a:gd name="T1" fmla="*/ 0 h 77"/>
                  <a:gd name="T2" fmla="*/ 55 w 67"/>
                  <a:gd name="T3" fmla="*/ 54 h 77"/>
                  <a:gd name="T4" fmla="*/ 65 w 67"/>
                  <a:gd name="T5" fmla="*/ 85 h 77"/>
                  <a:gd name="T6" fmla="*/ 72 w 67"/>
                  <a:gd name="T7" fmla="*/ 71 h 77"/>
                  <a:gd name="T8" fmla="*/ 49 w 67"/>
                  <a:gd name="T9" fmla="*/ 37 h 77"/>
                  <a:gd name="T10" fmla="*/ 15 w 67"/>
                  <a:gd name="T11" fmla="*/ 51 h 77"/>
                  <a:gd name="T12" fmla="*/ 21 w 67"/>
                  <a:gd name="T13" fmla="*/ 45 h 77"/>
                  <a:gd name="T14" fmla="*/ 28 w 67"/>
                  <a:gd name="T15" fmla="*/ 23 h 77"/>
                  <a:gd name="T16" fmla="*/ 35 w 67"/>
                  <a:gd name="T17" fmla="*/ 34 h 77"/>
                  <a:gd name="T18" fmla="*/ 55 w 67"/>
                  <a:gd name="T19" fmla="*/ 28 h 77"/>
                  <a:gd name="T20" fmla="*/ 61 w 67"/>
                  <a:gd name="T21" fmla="*/ 0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77"/>
                  <a:gd name="T35" fmla="*/ 67 w 67"/>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77">
                    <a:moveTo>
                      <a:pt x="55" y="0"/>
                    </a:moveTo>
                    <a:cubicBezTo>
                      <a:pt x="52" y="21"/>
                      <a:pt x="43" y="29"/>
                      <a:pt x="49" y="48"/>
                    </a:cubicBezTo>
                    <a:cubicBezTo>
                      <a:pt x="55" y="66"/>
                      <a:pt x="65" y="77"/>
                      <a:pt x="58" y="75"/>
                    </a:cubicBezTo>
                    <a:cubicBezTo>
                      <a:pt x="55" y="57"/>
                      <a:pt x="67" y="64"/>
                      <a:pt x="64" y="63"/>
                    </a:cubicBezTo>
                    <a:cubicBezTo>
                      <a:pt x="60" y="51"/>
                      <a:pt x="55" y="37"/>
                      <a:pt x="43" y="33"/>
                    </a:cubicBezTo>
                    <a:cubicBezTo>
                      <a:pt x="33" y="40"/>
                      <a:pt x="24" y="41"/>
                      <a:pt x="13" y="45"/>
                    </a:cubicBezTo>
                    <a:cubicBezTo>
                      <a:pt x="0" y="65"/>
                      <a:pt x="12" y="43"/>
                      <a:pt x="19" y="39"/>
                    </a:cubicBezTo>
                    <a:cubicBezTo>
                      <a:pt x="21" y="33"/>
                      <a:pt x="25" y="21"/>
                      <a:pt x="25" y="21"/>
                    </a:cubicBezTo>
                    <a:cubicBezTo>
                      <a:pt x="27" y="24"/>
                      <a:pt x="27" y="30"/>
                      <a:pt x="31" y="30"/>
                    </a:cubicBezTo>
                    <a:cubicBezTo>
                      <a:pt x="37" y="31"/>
                      <a:pt x="49" y="24"/>
                      <a:pt x="49" y="24"/>
                    </a:cubicBezTo>
                    <a:cubicBezTo>
                      <a:pt x="58" y="11"/>
                      <a:pt x="55" y="19"/>
                      <a:pt x="55" y="0"/>
                    </a:cubicBezTo>
                    <a:close/>
                  </a:path>
                </a:pathLst>
              </a:custGeom>
              <a:solidFill>
                <a:srgbClr val="8ACD69"/>
              </a:solidFill>
              <a:ln w="12700">
                <a:noFill/>
                <a:round/>
                <a:headEnd/>
                <a:tailEnd/>
              </a:ln>
            </p:spPr>
            <p:txBody>
              <a:bodyPr lIns="45720" tIns="46800" rIns="45720" bIns="46800" anchor="ctr"/>
              <a:lstStyle/>
              <a:p>
                <a:endParaRPr lang="en-US"/>
              </a:p>
            </p:txBody>
          </p:sp>
          <p:sp>
            <p:nvSpPr>
              <p:cNvPr id="673485" name="Freeform 715"/>
              <p:cNvSpPr>
                <a:spLocks/>
              </p:cNvSpPr>
              <p:nvPr/>
            </p:nvSpPr>
            <p:spPr bwMode="gray">
              <a:xfrm>
                <a:off x="2146" y="596"/>
                <a:ext cx="122" cy="96"/>
              </a:xfrm>
              <a:custGeom>
                <a:avLst/>
                <a:gdLst>
                  <a:gd name="T0" fmla="*/ 109 w 114"/>
                  <a:gd name="T1" fmla="*/ 0 h 90"/>
                  <a:gd name="T2" fmla="*/ 129 w 114"/>
                  <a:gd name="T3" fmla="*/ 28 h 90"/>
                  <a:gd name="T4" fmla="*/ 109 w 114"/>
                  <a:gd name="T5" fmla="*/ 23 h 90"/>
                  <a:gd name="T6" fmla="*/ 126 w 114"/>
                  <a:gd name="T7" fmla="*/ 41 h 90"/>
                  <a:gd name="T8" fmla="*/ 98 w 114"/>
                  <a:gd name="T9" fmla="*/ 58 h 90"/>
                  <a:gd name="T10" fmla="*/ 88 w 114"/>
                  <a:gd name="T11" fmla="*/ 62 h 90"/>
                  <a:gd name="T12" fmla="*/ 50 w 114"/>
                  <a:gd name="T13" fmla="*/ 71 h 90"/>
                  <a:gd name="T14" fmla="*/ 16 w 114"/>
                  <a:gd name="T15" fmla="*/ 34 h 90"/>
                  <a:gd name="T16" fmla="*/ 13 w 114"/>
                  <a:gd name="T17" fmla="*/ 65 h 90"/>
                  <a:gd name="T18" fmla="*/ 2 w 114"/>
                  <a:gd name="T19" fmla="*/ 62 h 90"/>
                  <a:gd name="T20" fmla="*/ 10 w 114"/>
                  <a:gd name="T21" fmla="*/ 71 h 90"/>
                  <a:gd name="T22" fmla="*/ 16 w 114"/>
                  <a:gd name="T23" fmla="*/ 92 h 90"/>
                  <a:gd name="T24" fmla="*/ 19 w 114"/>
                  <a:gd name="T25" fmla="*/ 102 h 90"/>
                  <a:gd name="T26" fmla="*/ 16 w 114"/>
                  <a:gd name="T27" fmla="*/ 92 h 90"/>
                  <a:gd name="T28" fmla="*/ 19 w 114"/>
                  <a:gd name="T29" fmla="*/ 68 h 90"/>
                  <a:gd name="T30" fmla="*/ 75 w 114"/>
                  <a:gd name="T31" fmla="*/ 79 h 90"/>
                  <a:gd name="T32" fmla="*/ 112 w 114"/>
                  <a:gd name="T33" fmla="*/ 58 h 90"/>
                  <a:gd name="T34" fmla="*/ 119 w 114"/>
                  <a:gd name="T35" fmla="*/ 48 h 90"/>
                  <a:gd name="T36" fmla="*/ 129 w 114"/>
                  <a:gd name="T37" fmla="*/ 41 h 90"/>
                  <a:gd name="T38" fmla="*/ 126 w 114"/>
                  <a:gd name="T39" fmla="*/ 31 h 90"/>
                  <a:gd name="T40" fmla="*/ 109 w 114"/>
                  <a:gd name="T41" fmla="*/ 0 h 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4"/>
                  <a:gd name="T64" fmla="*/ 0 h 90"/>
                  <a:gd name="T65" fmla="*/ 114 w 114"/>
                  <a:gd name="T66" fmla="*/ 90 h 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4" h="90">
                    <a:moveTo>
                      <a:pt x="95" y="0"/>
                    </a:moveTo>
                    <a:cubicBezTo>
                      <a:pt x="105" y="7"/>
                      <a:pt x="109" y="12"/>
                      <a:pt x="113" y="24"/>
                    </a:cubicBezTo>
                    <a:cubicBezTo>
                      <a:pt x="107" y="42"/>
                      <a:pt x="111" y="26"/>
                      <a:pt x="95" y="21"/>
                    </a:cubicBezTo>
                    <a:cubicBezTo>
                      <a:pt x="99" y="27"/>
                      <a:pt x="109" y="29"/>
                      <a:pt x="110" y="36"/>
                    </a:cubicBezTo>
                    <a:cubicBezTo>
                      <a:pt x="112" y="46"/>
                      <a:pt x="87" y="51"/>
                      <a:pt x="86" y="51"/>
                    </a:cubicBezTo>
                    <a:cubicBezTo>
                      <a:pt x="83" y="52"/>
                      <a:pt x="77" y="54"/>
                      <a:pt x="77" y="54"/>
                    </a:cubicBezTo>
                    <a:cubicBezTo>
                      <a:pt x="71" y="71"/>
                      <a:pt x="61" y="65"/>
                      <a:pt x="44" y="63"/>
                    </a:cubicBezTo>
                    <a:cubicBezTo>
                      <a:pt x="19" y="46"/>
                      <a:pt x="21" y="63"/>
                      <a:pt x="14" y="30"/>
                    </a:cubicBezTo>
                    <a:cubicBezTo>
                      <a:pt x="10" y="41"/>
                      <a:pt x="15" y="46"/>
                      <a:pt x="11" y="57"/>
                    </a:cubicBezTo>
                    <a:cubicBezTo>
                      <a:pt x="8" y="56"/>
                      <a:pt x="3" y="51"/>
                      <a:pt x="2" y="54"/>
                    </a:cubicBezTo>
                    <a:cubicBezTo>
                      <a:pt x="0" y="57"/>
                      <a:pt x="7" y="60"/>
                      <a:pt x="8" y="63"/>
                    </a:cubicBezTo>
                    <a:cubicBezTo>
                      <a:pt x="11" y="69"/>
                      <a:pt x="12" y="75"/>
                      <a:pt x="14" y="81"/>
                    </a:cubicBezTo>
                    <a:lnTo>
                      <a:pt x="17" y="90"/>
                    </a:lnTo>
                    <a:cubicBezTo>
                      <a:pt x="17" y="90"/>
                      <a:pt x="14" y="81"/>
                      <a:pt x="14" y="81"/>
                    </a:cubicBezTo>
                    <a:cubicBezTo>
                      <a:pt x="15" y="74"/>
                      <a:pt x="14" y="66"/>
                      <a:pt x="17" y="60"/>
                    </a:cubicBezTo>
                    <a:cubicBezTo>
                      <a:pt x="23" y="46"/>
                      <a:pt x="56" y="66"/>
                      <a:pt x="65" y="69"/>
                    </a:cubicBezTo>
                    <a:cubicBezTo>
                      <a:pt x="87" y="65"/>
                      <a:pt x="82" y="62"/>
                      <a:pt x="98" y="51"/>
                    </a:cubicBezTo>
                    <a:cubicBezTo>
                      <a:pt x="100" y="48"/>
                      <a:pt x="101" y="45"/>
                      <a:pt x="104" y="42"/>
                    </a:cubicBezTo>
                    <a:cubicBezTo>
                      <a:pt x="107" y="39"/>
                      <a:pt x="112" y="39"/>
                      <a:pt x="113" y="36"/>
                    </a:cubicBezTo>
                    <a:cubicBezTo>
                      <a:pt x="114" y="33"/>
                      <a:pt x="110" y="27"/>
                      <a:pt x="110" y="27"/>
                    </a:cubicBezTo>
                    <a:cubicBezTo>
                      <a:pt x="114" y="14"/>
                      <a:pt x="104" y="12"/>
                      <a:pt x="95" y="0"/>
                    </a:cubicBezTo>
                    <a:close/>
                  </a:path>
                </a:pathLst>
              </a:custGeom>
              <a:solidFill>
                <a:srgbClr val="8ACD69"/>
              </a:solidFill>
              <a:ln w="12700">
                <a:noFill/>
                <a:round/>
                <a:headEnd/>
                <a:tailEnd/>
              </a:ln>
            </p:spPr>
            <p:txBody>
              <a:bodyPr lIns="45720" tIns="46800" rIns="45720" bIns="46800" anchor="ctr"/>
              <a:lstStyle/>
              <a:p>
                <a:endParaRPr lang="en-US"/>
              </a:p>
            </p:txBody>
          </p:sp>
          <p:sp>
            <p:nvSpPr>
              <p:cNvPr id="673486" name="Freeform 716"/>
              <p:cNvSpPr>
                <a:spLocks/>
              </p:cNvSpPr>
              <p:nvPr/>
            </p:nvSpPr>
            <p:spPr bwMode="gray">
              <a:xfrm>
                <a:off x="1998" y="590"/>
                <a:ext cx="43" cy="61"/>
              </a:xfrm>
              <a:custGeom>
                <a:avLst/>
                <a:gdLst>
                  <a:gd name="T0" fmla="*/ 20 w 40"/>
                  <a:gd name="T1" fmla="*/ 0 h 57"/>
                  <a:gd name="T2" fmla="*/ 31 w 40"/>
                  <a:gd name="T3" fmla="*/ 24 h 57"/>
                  <a:gd name="T4" fmla="*/ 0 w 40"/>
                  <a:gd name="T5" fmla="*/ 20 h 57"/>
                  <a:gd name="T6" fmla="*/ 20 w 40"/>
                  <a:gd name="T7" fmla="*/ 28 h 57"/>
                  <a:gd name="T8" fmla="*/ 31 w 40"/>
                  <a:gd name="T9" fmla="*/ 31 h 57"/>
                  <a:gd name="T10" fmla="*/ 28 w 40"/>
                  <a:gd name="T11" fmla="*/ 55 h 57"/>
                  <a:gd name="T12" fmla="*/ 28 w 40"/>
                  <a:gd name="T13" fmla="*/ 62 h 57"/>
                  <a:gd name="T14" fmla="*/ 38 w 40"/>
                  <a:gd name="T15" fmla="*/ 59 h 57"/>
                  <a:gd name="T16" fmla="*/ 20 w 40"/>
                  <a:gd name="T17" fmla="*/ 0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57"/>
                  <a:gd name="T29" fmla="*/ 40 w 40"/>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57">
                    <a:moveTo>
                      <a:pt x="18" y="0"/>
                    </a:moveTo>
                    <a:cubicBezTo>
                      <a:pt x="31" y="4"/>
                      <a:pt x="31" y="9"/>
                      <a:pt x="27" y="21"/>
                    </a:cubicBezTo>
                    <a:cubicBezTo>
                      <a:pt x="6" y="14"/>
                      <a:pt x="15" y="13"/>
                      <a:pt x="0" y="18"/>
                    </a:cubicBezTo>
                    <a:cubicBezTo>
                      <a:pt x="6" y="20"/>
                      <a:pt x="12" y="22"/>
                      <a:pt x="18" y="24"/>
                    </a:cubicBezTo>
                    <a:cubicBezTo>
                      <a:pt x="21" y="25"/>
                      <a:pt x="27" y="27"/>
                      <a:pt x="27" y="27"/>
                    </a:cubicBezTo>
                    <a:cubicBezTo>
                      <a:pt x="23" y="48"/>
                      <a:pt x="6" y="54"/>
                      <a:pt x="24" y="48"/>
                    </a:cubicBezTo>
                    <a:cubicBezTo>
                      <a:pt x="32" y="25"/>
                      <a:pt x="23" y="51"/>
                      <a:pt x="24" y="54"/>
                    </a:cubicBezTo>
                    <a:cubicBezTo>
                      <a:pt x="25" y="57"/>
                      <a:pt x="30" y="52"/>
                      <a:pt x="33" y="51"/>
                    </a:cubicBezTo>
                    <a:cubicBezTo>
                      <a:pt x="25" y="19"/>
                      <a:pt x="40" y="39"/>
                      <a:pt x="18" y="0"/>
                    </a:cubicBezTo>
                    <a:close/>
                  </a:path>
                </a:pathLst>
              </a:custGeom>
              <a:solidFill>
                <a:srgbClr val="8ACD69"/>
              </a:solidFill>
              <a:ln w="12700">
                <a:noFill/>
                <a:round/>
                <a:headEnd/>
                <a:tailEnd/>
              </a:ln>
            </p:spPr>
            <p:txBody>
              <a:bodyPr lIns="45720" tIns="46800" rIns="45720" bIns="46800" anchor="ctr"/>
              <a:lstStyle/>
              <a:p>
                <a:endParaRPr lang="en-US"/>
              </a:p>
            </p:txBody>
          </p:sp>
          <p:sp>
            <p:nvSpPr>
              <p:cNvPr id="673487" name="Freeform 717"/>
              <p:cNvSpPr>
                <a:spLocks/>
              </p:cNvSpPr>
              <p:nvPr/>
            </p:nvSpPr>
            <p:spPr bwMode="gray">
              <a:xfrm>
                <a:off x="2101" y="731"/>
                <a:ext cx="54" cy="19"/>
              </a:xfrm>
              <a:custGeom>
                <a:avLst/>
                <a:gdLst>
                  <a:gd name="T0" fmla="*/ 40 w 51"/>
                  <a:gd name="T1" fmla="*/ 3 h 18"/>
                  <a:gd name="T2" fmla="*/ 14 w 51"/>
                  <a:gd name="T3" fmla="*/ 20 h 18"/>
                  <a:gd name="T4" fmla="*/ 40 w 51"/>
                  <a:gd name="T5" fmla="*/ 14 h 18"/>
                  <a:gd name="T6" fmla="*/ 40 w 51"/>
                  <a:gd name="T7" fmla="*/ 3 h 18"/>
                  <a:gd name="T8" fmla="*/ 0 60000 65536"/>
                  <a:gd name="T9" fmla="*/ 0 60000 65536"/>
                  <a:gd name="T10" fmla="*/ 0 60000 65536"/>
                  <a:gd name="T11" fmla="*/ 0 60000 65536"/>
                  <a:gd name="T12" fmla="*/ 0 w 51"/>
                  <a:gd name="T13" fmla="*/ 0 h 18"/>
                  <a:gd name="T14" fmla="*/ 51 w 51"/>
                  <a:gd name="T15" fmla="*/ 18 h 18"/>
                </a:gdLst>
                <a:ahLst/>
                <a:cxnLst>
                  <a:cxn ang="T8">
                    <a:pos x="T0" y="T1"/>
                  </a:cxn>
                  <a:cxn ang="T9">
                    <a:pos x="T2" y="T3"/>
                  </a:cxn>
                  <a:cxn ang="T10">
                    <a:pos x="T4" y="T5"/>
                  </a:cxn>
                  <a:cxn ang="T11">
                    <a:pos x="T6" y="T7"/>
                  </a:cxn>
                </a:cxnLst>
                <a:rect l="T12" t="T13" r="T14" b="T15"/>
                <a:pathLst>
                  <a:path w="51" h="18">
                    <a:moveTo>
                      <a:pt x="36" y="3"/>
                    </a:moveTo>
                    <a:cubicBezTo>
                      <a:pt x="22" y="6"/>
                      <a:pt x="0" y="0"/>
                      <a:pt x="12" y="18"/>
                    </a:cubicBezTo>
                    <a:cubicBezTo>
                      <a:pt x="20" y="15"/>
                      <a:pt x="29" y="17"/>
                      <a:pt x="36" y="12"/>
                    </a:cubicBezTo>
                    <a:cubicBezTo>
                      <a:pt x="51" y="2"/>
                      <a:pt x="38" y="3"/>
                      <a:pt x="36" y="3"/>
                    </a:cubicBezTo>
                    <a:close/>
                  </a:path>
                </a:pathLst>
              </a:custGeom>
              <a:solidFill>
                <a:schemeClr val="folHlink"/>
              </a:solidFill>
              <a:ln w="12700">
                <a:noFill/>
                <a:round/>
                <a:headEnd/>
                <a:tailEnd/>
              </a:ln>
            </p:spPr>
            <p:txBody>
              <a:bodyPr lIns="45720" tIns="46800" rIns="45720" bIns="46800" anchor="ctr"/>
              <a:lstStyle/>
              <a:p>
                <a:endParaRPr lang="en-US"/>
              </a:p>
            </p:txBody>
          </p:sp>
          <p:sp>
            <p:nvSpPr>
              <p:cNvPr id="673488" name="Freeform 718"/>
              <p:cNvSpPr>
                <a:spLocks/>
              </p:cNvSpPr>
              <p:nvPr/>
            </p:nvSpPr>
            <p:spPr bwMode="gray">
              <a:xfrm>
                <a:off x="2072" y="543"/>
                <a:ext cx="46" cy="35"/>
              </a:xfrm>
              <a:custGeom>
                <a:avLst/>
                <a:gdLst>
                  <a:gd name="T0" fmla="*/ 39 w 50"/>
                  <a:gd name="T1" fmla="*/ 3 h 41"/>
                  <a:gd name="T2" fmla="*/ 29 w 50"/>
                  <a:gd name="T3" fmla="*/ 3 h 41"/>
                  <a:gd name="T4" fmla="*/ 29 w 50"/>
                  <a:gd name="T5" fmla="*/ 9 h 41"/>
                  <a:gd name="T6" fmla="*/ 35 w 50"/>
                  <a:gd name="T7" fmla="*/ 20 h 41"/>
                  <a:gd name="T8" fmla="*/ 18 w 50"/>
                  <a:gd name="T9" fmla="*/ 20 h 41"/>
                  <a:gd name="T10" fmla="*/ 18 w 50"/>
                  <a:gd name="T11" fmla="*/ 4 h 41"/>
                  <a:gd name="T12" fmla="*/ 2 w 50"/>
                  <a:gd name="T13" fmla="*/ 9 h 41"/>
                  <a:gd name="T14" fmla="*/ 11 w 50"/>
                  <a:gd name="T15" fmla="*/ 13 h 41"/>
                  <a:gd name="T16" fmla="*/ 17 w 50"/>
                  <a:gd name="T17" fmla="*/ 20 h 41"/>
                  <a:gd name="T18" fmla="*/ 39 w 50"/>
                  <a:gd name="T19" fmla="*/ 22 h 41"/>
                  <a:gd name="T20" fmla="*/ 29 w 50"/>
                  <a:gd name="T21" fmla="*/ 12 h 41"/>
                  <a:gd name="T22" fmla="*/ 40 w 50"/>
                  <a:gd name="T23" fmla="*/ 9 h 41"/>
                  <a:gd name="T24" fmla="*/ 39 w 50"/>
                  <a:gd name="T25" fmla="*/ 3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41"/>
                  <a:gd name="T41" fmla="*/ 50 w 50"/>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41">
                    <a:moveTo>
                      <a:pt x="46" y="3"/>
                    </a:moveTo>
                    <a:cubicBezTo>
                      <a:pt x="40" y="0"/>
                      <a:pt x="41" y="2"/>
                      <a:pt x="34" y="3"/>
                    </a:cubicBezTo>
                    <a:cubicBezTo>
                      <a:pt x="33" y="10"/>
                      <a:pt x="26" y="11"/>
                      <a:pt x="34" y="13"/>
                    </a:cubicBezTo>
                    <a:cubicBezTo>
                      <a:pt x="37" y="18"/>
                      <a:pt x="40" y="21"/>
                      <a:pt x="41" y="27"/>
                    </a:cubicBezTo>
                    <a:cubicBezTo>
                      <a:pt x="32" y="29"/>
                      <a:pt x="32" y="30"/>
                      <a:pt x="22" y="28"/>
                    </a:cubicBezTo>
                    <a:cubicBezTo>
                      <a:pt x="27" y="21"/>
                      <a:pt x="27" y="13"/>
                      <a:pt x="22" y="6"/>
                    </a:cubicBezTo>
                    <a:cubicBezTo>
                      <a:pt x="12" y="7"/>
                      <a:pt x="10" y="7"/>
                      <a:pt x="2" y="12"/>
                    </a:cubicBezTo>
                    <a:cubicBezTo>
                      <a:pt x="0" y="22"/>
                      <a:pt x="5" y="19"/>
                      <a:pt x="13" y="18"/>
                    </a:cubicBezTo>
                    <a:cubicBezTo>
                      <a:pt x="23" y="13"/>
                      <a:pt x="24" y="20"/>
                      <a:pt x="20" y="28"/>
                    </a:cubicBezTo>
                    <a:cubicBezTo>
                      <a:pt x="25" y="41"/>
                      <a:pt x="35" y="31"/>
                      <a:pt x="46" y="30"/>
                    </a:cubicBezTo>
                    <a:cubicBezTo>
                      <a:pt x="47" y="23"/>
                      <a:pt x="42" y="19"/>
                      <a:pt x="35" y="16"/>
                    </a:cubicBezTo>
                    <a:cubicBezTo>
                      <a:pt x="30" y="9"/>
                      <a:pt x="35" y="15"/>
                      <a:pt x="47" y="13"/>
                    </a:cubicBezTo>
                    <a:cubicBezTo>
                      <a:pt x="49" y="9"/>
                      <a:pt x="50" y="7"/>
                      <a:pt x="46" y="3"/>
                    </a:cubicBezTo>
                    <a:close/>
                  </a:path>
                </a:pathLst>
              </a:custGeom>
              <a:solidFill>
                <a:srgbClr val="CF9357"/>
              </a:solidFill>
              <a:ln w="12700">
                <a:noFill/>
                <a:round/>
                <a:headEnd/>
                <a:tailEnd/>
              </a:ln>
            </p:spPr>
            <p:txBody>
              <a:bodyPr lIns="45720" tIns="46800" rIns="45720" bIns="46800" anchor="ctr"/>
              <a:lstStyle/>
              <a:p>
                <a:endParaRPr lang="en-US"/>
              </a:p>
            </p:txBody>
          </p:sp>
          <p:sp>
            <p:nvSpPr>
              <p:cNvPr id="673489" name="Freeform 719"/>
              <p:cNvSpPr>
                <a:spLocks/>
              </p:cNvSpPr>
              <p:nvPr/>
            </p:nvSpPr>
            <p:spPr bwMode="gray">
              <a:xfrm>
                <a:off x="2080" y="580"/>
                <a:ext cx="41" cy="18"/>
              </a:xfrm>
              <a:custGeom>
                <a:avLst/>
                <a:gdLst>
                  <a:gd name="T0" fmla="*/ 6 w 41"/>
                  <a:gd name="T1" fmla="*/ 0 h 18"/>
                  <a:gd name="T2" fmla="*/ 20 w 41"/>
                  <a:gd name="T3" fmla="*/ 12 h 18"/>
                  <a:gd name="T4" fmla="*/ 36 w 41"/>
                  <a:gd name="T5" fmla="*/ 9 h 18"/>
                  <a:gd name="T6" fmla="*/ 39 w 41"/>
                  <a:gd name="T7" fmla="*/ 3 h 18"/>
                  <a:gd name="T8" fmla="*/ 37 w 41"/>
                  <a:gd name="T9" fmla="*/ 9 h 18"/>
                  <a:gd name="T10" fmla="*/ 24 w 41"/>
                  <a:gd name="T11" fmla="*/ 18 h 18"/>
                  <a:gd name="T12" fmla="*/ 8 w 41"/>
                  <a:gd name="T13" fmla="*/ 14 h 18"/>
                  <a:gd name="T14" fmla="*/ 6 w 41"/>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8"/>
                  <a:gd name="T26" fmla="*/ 41 w 41"/>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8">
                    <a:moveTo>
                      <a:pt x="6" y="0"/>
                    </a:moveTo>
                    <a:cubicBezTo>
                      <a:pt x="10" y="10"/>
                      <a:pt x="10" y="9"/>
                      <a:pt x="20" y="12"/>
                    </a:cubicBezTo>
                    <a:cubicBezTo>
                      <a:pt x="28" y="11"/>
                      <a:pt x="29" y="13"/>
                      <a:pt x="36" y="9"/>
                    </a:cubicBezTo>
                    <a:cubicBezTo>
                      <a:pt x="38" y="8"/>
                      <a:pt x="37" y="3"/>
                      <a:pt x="39" y="3"/>
                    </a:cubicBezTo>
                    <a:cubicBezTo>
                      <a:pt x="41" y="3"/>
                      <a:pt x="38" y="7"/>
                      <a:pt x="37" y="9"/>
                    </a:cubicBezTo>
                    <a:cubicBezTo>
                      <a:pt x="34" y="14"/>
                      <a:pt x="29" y="16"/>
                      <a:pt x="24" y="18"/>
                    </a:cubicBezTo>
                    <a:cubicBezTo>
                      <a:pt x="18" y="16"/>
                      <a:pt x="14" y="16"/>
                      <a:pt x="8" y="14"/>
                    </a:cubicBezTo>
                    <a:cubicBezTo>
                      <a:pt x="0" y="9"/>
                      <a:pt x="10" y="7"/>
                      <a:pt x="6" y="0"/>
                    </a:cubicBezTo>
                    <a:close/>
                  </a:path>
                </a:pathLst>
              </a:custGeom>
              <a:solidFill>
                <a:srgbClr val="CF9357"/>
              </a:solidFill>
              <a:ln w="12700">
                <a:noFill/>
                <a:round/>
                <a:headEnd/>
                <a:tailEnd/>
              </a:ln>
            </p:spPr>
            <p:txBody>
              <a:bodyPr lIns="45720" tIns="46800" rIns="45720" bIns="46800" anchor="ctr"/>
              <a:lstStyle/>
              <a:p>
                <a:endParaRPr lang="en-US"/>
              </a:p>
            </p:txBody>
          </p:sp>
          <p:sp>
            <p:nvSpPr>
              <p:cNvPr id="673490" name="Freeform 720"/>
              <p:cNvSpPr>
                <a:spLocks/>
              </p:cNvSpPr>
              <p:nvPr/>
            </p:nvSpPr>
            <p:spPr bwMode="gray">
              <a:xfrm>
                <a:off x="2064" y="512"/>
                <a:ext cx="61" cy="53"/>
              </a:xfrm>
              <a:custGeom>
                <a:avLst/>
                <a:gdLst>
                  <a:gd name="T0" fmla="*/ 29 w 68"/>
                  <a:gd name="T1" fmla="*/ 11 h 60"/>
                  <a:gd name="T2" fmla="*/ 13 w 68"/>
                  <a:gd name="T3" fmla="*/ 18 h 60"/>
                  <a:gd name="T4" fmla="*/ 12 w 68"/>
                  <a:gd name="T5" fmla="*/ 42 h 60"/>
                  <a:gd name="T6" fmla="*/ 2 w 68"/>
                  <a:gd name="T7" fmla="*/ 30 h 60"/>
                  <a:gd name="T8" fmla="*/ 16 w 68"/>
                  <a:gd name="T9" fmla="*/ 4 h 60"/>
                  <a:gd name="T10" fmla="*/ 43 w 68"/>
                  <a:gd name="T11" fmla="*/ 7 h 60"/>
                  <a:gd name="T12" fmla="*/ 55 w 68"/>
                  <a:gd name="T13" fmla="*/ 27 h 60"/>
                  <a:gd name="T14" fmla="*/ 53 w 68"/>
                  <a:gd name="T15" fmla="*/ 30 h 60"/>
                  <a:gd name="T16" fmla="*/ 45 w 68"/>
                  <a:gd name="T17" fmla="*/ 16 h 60"/>
                  <a:gd name="T18" fmla="*/ 29 w 68"/>
                  <a:gd name="T19" fmla="*/ 11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60"/>
                  <a:gd name="T32" fmla="*/ 68 w 68"/>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60">
                    <a:moveTo>
                      <a:pt x="36" y="14"/>
                    </a:moveTo>
                    <a:cubicBezTo>
                      <a:pt x="30" y="25"/>
                      <a:pt x="30" y="21"/>
                      <a:pt x="17" y="23"/>
                    </a:cubicBezTo>
                    <a:cubicBezTo>
                      <a:pt x="10" y="33"/>
                      <a:pt x="13" y="42"/>
                      <a:pt x="15" y="53"/>
                    </a:cubicBezTo>
                    <a:cubicBezTo>
                      <a:pt x="10" y="60"/>
                      <a:pt x="5" y="44"/>
                      <a:pt x="2" y="38"/>
                    </a:cubicBezTo>
                    <a:cubicBezTo>
                      <a:pt x="0" y="23"/>
                      <a:pt x="5" y="13"/>
                      <a:pt x="20" y="6"/>
                    </a:cubicBezTo>
                    <a:cubicBezTo>
                      <a:pt x="38" y="0"/>
                      <a:pt x="39" y="0"/>
                      <a:pt x="54" y="9"/>
                    </a:cubicBezTo>
                    <a:cubicBezTo>
                      <a:pt x="68" y="18"/>
                      <a:pt x="65" y="29"/>
                      <a:pt x="68" y="35"/>
                    </a:cubicBezTo>
                    <a:cubicBezTo>
                      <a:pt x="67" y="37"/>
                      <a:pt x="68" y="39"/>
                      <a:pt x="66" y="39"/>
                    </a:cubicBezTo>
                    <a:cubicBezTo>
                      <a:pt x="63" y="39"/>
                      <a:pt x="57" y="22"/>
                      <a:pt x="56" y="20"/>
                    </a:cubicBezTo>
                    <a:cubicBezTo>
                      <a:pt x="51" y="11"/>
                      <a:pt x="37" y="24"/>
                      <a:pt x="36" y="14"/>
                    </a:cubicBezTo>
                    <a:close/>
                  </a:path>
                </a:pathLst>
              </a:custGeom>
              <a:solidFill>
                <a:srgbClr val="55321D"/>
              </a:solidFill>
              <a:ln w="12700">
                <a:noFill/>
                <a:round/>
                <a:headEnd/>
                <a:tailEnd/>
              </a:ln>
            </p:spPr>
            <p:txBody>
              <a:bodyPr lIns="45720" tIns="46800" rIns="45720" bIns="46800" anchor="ctr"/>
              <a:lstStyle/>
              <a:p>
                <a:endParaRPr lang="en-US"/>
              </a:p>
            </p:txBody>
          </p:sp>
          <p:sp>
            <p:nvSpPr>
              <p:cNvPr id="673491" name="Freeform 721"/>
              <p:cNvSpPr>
                <a:spLocks/>
              </p:cNvSpPr>
              <p:nvPr/>
            </p:nvSpPr>
            <p:spPr bwMode="gray">
              <a:xfrm>
                <a:off x="2251" y="544"/>
                <a:ext cx="63" cy="74"/>
              </a:xfrm>
              <a:custGeom>
                <a:avLst/>
                <a:gdLst>
                  <a:gd name="T0" fmla="*/ 4 w 59"/>
                  <a:gd name="T1" fmla="*/ 61 h 69"/>
                  <a:gd name="T2" fmla="*/ 11 w 59"/>
                  <a:gd name="T3" fmla="*/ 25 h 69"/>
                  <a:gd name="T4" fmla="*/ 20 w 59"/>
                  <a:gd name="T5" fmla="*/ 20 h 69"/>
                  <a:gd name="T6" fmla="*/ 50 w 59"/>
                  <a:gd name="T7" fmla="*/ 1 h 69"/>
                  <a:gd name="T8" fmla="*/ 56 w 59"/>
                  <a:gd name="T9" fmla="*/ 47 h 69"/>
                  <a:gd name="T10" fmla="*/ 32 w 59"/>
                  <a:gd name="T11" fmla="*/ 64 h 69"/>
                  <a:gd name="T12" fmla="*/ 4 w 59"/>
                  <a:gd name="T13" fmla="*/ 64 h 69"/>
                  <a:gd name="T14" fmla="*/ 4 w 59"/>
                  <a:gd name="T15" fmla="*/ 61 h 69"/>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69"/>
                  <a:gd name="T26" fmla="*/ 59 w 59"/>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69">
                    <a:moveTo>
                      <a:pt x="4" y="53"/>
                    </a:moveTo>
                    <a:cubicBezTo>
                      <a:pt x="7" y="44"/>
                      <a:pt x="6" y="30"/>
                      <a:pt x="9" y="21"/>
                    </a:cubicBezTo>
                    <a:cubicBezTo>
                      <a:pt x="6" y="0"/>
                      <a:pt x="17" y="13"/>
                      <a:pt x="18" y="18"/>
                    </a:cubicBezTo>
                    <a:cubicBezTo>
                      <a:pt x="22" y="39"/>
                      <a:pt x="32" y="22"/>
                      <a:pt x="44" y="1"/>
                    </a:cubicBezTo>
                    <a:cubicBezTo>
                      <a:pt x="53" y="0"/>
                      <a:pt x="59" y="19"/>
                      <a:pt x="49" y="41"/>
                    </a:cubicBezTo>
                    <a:cubicBezTo>
                      <a:pt x="45" y="53"/>
                      <a:pt x="38" y="49"/>
                      <a:pt x="28" y="56"/>
                    </a:cubicBezTo>
                    <a:cubicBezTo>
                      <a:pt x="19" y="69"/>
                      <a:pt x="16" y="64"/>
                      <a:pt x="4" y="56"/>
                    </a:cubicBezTo>
                    <a:cubicBezTo>
                      <a:pt x="0" y="45"/>
                      <a:pt x="0" y="44"/>
                      <a:pt x="4" y="53"/>
                    </a:cubicBezTo>
                    <a:close/>
                  </a:path>
                </a:pathLst>
              </a:custGeom>
              <a:solidFill>
                <a:srgbClr val="DEB48A"/>
              </a:solidFill>
              <a:ln w="12700">
                <a:noFill/>
                <a:round/>
                <a:headEnd/>
                <a:tailEnd/>
              </a:ln>
            </p:spPr>
            <p:txBody>
              <a:bodyPr lIns="45720" tIns="46800" rIns="45720" bIns="46800" anchor="ctr"/>
              <a:lstStyle/>
              <a:p>
                <a:endParaRPr lang="en-US"/>
              </a:p>
            </p:txBody>
          </p:sp>
          <p:sp>
            <p:nvSpPr>
              <p:cNvPr id="673492" name="Freeform 722"/>
              <p:cNvSpPr>
                <a:spLocks/>
              </p:cNvSpPr>
              <p:nvPr/>
            </p:nvSpPr>
            <p:spPr bwMode="gray">
              <a:xfrm>
                <a:off x="2264" y="554"/>
                <a:ext cx="45" cy="58"/>
              </a:xfrm>
              <a:custGeom>
                <a:avLst/>
                <a:gdLst>
                  <a:gd name="T0" fmla="*/ 45 w 42"/>
                  <a:gd name="T1" fmla="*/ 0 h 55"/>
                  <a:gd name="T2" fmla="*/ 45 w 42"/>
                  <a:gd name="T3" fmla="*/ 22 h 55"/>
                  <a:gd name="T4" fmla="*/ 14 w 42"/>
                  <a:gd name="T5" fmla="*/ 45 h 55"/>
                  <a:gd name="T6" fmla="*/ 0 w 42"/>
                  <a:gd name="T7" fmla="*/ 58 h 55"/>
                  <a:gd name="T8" fmla="*/ 44 w 42"/>
                  <a:gd name="T9" fmla="*/ 39 h 55"/>
                  <a:gd name="T10" fmla="*/ 45 w 42"/>
                  <a:gd name="T11" fmla="*/ 18 h 55"/>
                  <a:gd name="T12" fmla="*/ 45 w 42"/>
                  <a:gd name="T13" fmla="*/ 0 h 55"/>
                  <a:gd name="T14" fmla="*/ 0 60000 65536"/>
                  <a:gd name="T15" fmla="*/ 0 60000 65536"/>
                  <a:gd name="T16" fmla="*/ 0 60000 65536"/>
                  <a:gd name="T17" fmla="*/ 0 60000 65536"/>
                  <a:gd name="T18" fmla="*/ 0 60000 65536"/>
                  <a:gd name="T19" fmla="*/ 0 60000 65536"/>
                  <a:gd name="T20" fmla="*/ 0 60000 65536"/>
                  <a:gd name="T21" fmla="*/ 0 w 42"/>
                  <a:gd name="T22" fmla="*/ 0 h 55"/>
                  <a:gd name="T23" fmla="*/ 42 w 42"/>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55">
                    <a:moveTo>
                      <a:pt x="39" y="0"/>
                    </a:moveTo>
                    <a:cubicBezTo>
                      <a:pt x="38" y="7"/>
                      <a:pt x="42" y="13"/>
                      <a:pt x="39" y="20"/>
                    </a:cubicBezTo>
                    <a:cubicBezTo>
                      <a:pt x="37" y="31"/>
                      <a:pt x="23" y="39"/>
                      <a:pt x="12" y="41"/>
                    </a:cubicBezTo>
                    <a:cubicBezTo>
                      <a:pt x="9" y="47"/>
                      <a:pt x="6" y="49"/>
                      <a:pt x="0" y="52"/>
                    </a:cubicBezTo>
                    <a:cubicBezTo>
                      <a:pt x="13" y="55"/>
                      <a:pt x="27" y="42"/>
                      <a:pt x="38" y="35"/>
                    </a:cubicBezTo>
                    <a:cubicBezTo>
                      <a:pt x="39" y="28"/>
                      <a:pt x="36" y="23"/>
                      <a:pt x="39" y="16"/>
                    </a:cubicBezTo>
                    <a:cubicBezTo>
                      <a:pt x="40" y="9"/>
                      <a:pt x="41" y="7"/>
                      <a:pt x="39" y="0"/>
                    </a:cubicBezTo>
                    <a:close/>
                  </a:path>
                </a:pathLst>
              </a:custGeom>
              <a:solidFill>
                <a:srgbClr val="CF9357"/>
              </a:solidFill>
              <a:ln w="12700">
                <a:noFill/>
                <a:round/>
                <a:headEnd/>
                <a:tailEnd/>
              </a:ln>
            </p:spPr>
            <p:txBody>
              <a:bodyPr lIns="45720" tIns="46800" rIns="45720" bIns="46800" anchor="ctr"/>
              <a:lstStyle/>
              <a:p>
                <a:endParaRPr lang="en-US"/>
              </a:p>
            </p:txBody>
          </p:sp>
          <p:sp>
            <p:nvSpPr>
              <p:cNvPr id="673493" name="Freeform 723"/>
              <p:cNvSpPr>
                <a:spLocks/>
              </p:cNvSpPr>
              <p:nvPr/>
            </p:nvSpPr>
            <p:spPr bwMode="gray">
              <a:xfrm>
                <a:off x="2264" y="558"/>
                <a:ext cx="15" cy="36"/>
              </a:xfrm>
              <a:custGeom>
                <a:avLst/>
                <a:gdLst>
                  <a:gd name="T0" fmla="*/ 2 w 14"/>
                  <a:gd name="T1" fmla="*/ 2 h 34"/>
                  <a:gd name="T2" fmla="*/ 2 w 14"/>
                  <a:gd name="T3" fmla="*/ 11 h 34"/>
                  <a:gd name="T4" fmla="*/ 0 w 14"/>
                  <a:gd name="T5" fmla="*/ 38 h 34"/>
                  <a:gd name="T6" fmla="*/ 2 w 14"/>
                  <a:gd name="T7" fmla="*/ 2 h 34"/>
                  <a:gd name="T8" fmla="*/ 0 60000 65536"/>
                  <a:gd name="T9" fmla="*/ 0 60000 65536"/>
                  <a:gd name="T10" fmla="*/ 0 60000 65536"/>
                  <a:gd name="T11" fmla="*/ 0 60000 65536"/>
                  <a:gd name="T12" fmla="*/ 0 w 14"/>
                  <a:gd name="T13" fmla="*/ 0 h 34"/>
                  <a:gd name="T14" fmla="*/ 14 w 14"/>
                  <a:gd name="T15" fmla="*/ 34 h 34"/>
                </a:gdLst>
                <a:ahLst/>
                <a:cxnLst>
                  <a:cxn ang="T8">
                    <a:pos x="T0" y="T1"/>
                  </a:cxn>
                  <a:cxn ang="T9">
                    <a:pos x="T2" y="T3"/>
                  </a:cxn>
                  <a:cxn ang="T10">
                    <a:pos x="T4" y="T5"/>
                  </a:cxn>
                  <a:cxn ang="T11">
                    <a:pos x="T6" y="T7"/>
                  </a:cxn>
                </a:cxnLst>
                <a:rect l="T12" t="T13" r="T14" b="T15"/>
                <a:pathLst>
                  <a:path w="14" h="34">
                    <a:moveTo>
                      <a:pt x="2" y="2"/>
                    </a:moveTo>
                    <a:cubicBezTo>
                      <a:pt x="8" y="10"/>
                      <a:pt x="7" y="0"/>
                      <a:pt x="2" y="9"/>
                    </a:cubicBezTo>
                    <a:cubicBezTo>
                      <a:pt x="11" y="16"/>
                      <a:pt x="13" y="31"/>
                      <a:pt x="0" y="34"/>
                    </a:cubicBezTo>
                    <a:cubicBezTo>
                      <a:pt x="14" y="23"/>
                      <a:pt x="6" y="17"/>
                      <a:pt x="2" y="2"/>
                    </a:cubicBezTo>
                    <a:close/>
                  </a:path>
                </a:pathLst>
              </a:custGeom>
              <a:solidFill>
                <a:srgbClr val="CF9357"/>
              </a:solidFill>
              <a:ln w="12700">
                <a:noFill/>
                <a:round/>
                <a:headEnd/>
                <a:tailEnd/>
              </a:ln>
            </p:spPr>
            <p:txBody>
              <a:bodyPr lIns="45720" tIns="46800" rIns="45720" bIns="46800" anchor="ctr"/>
              <a:lstStyle/>
              <a:p>
                <a:endParaRPr lang="en-US"/>
              </a:p>
            </p:txBody>
          </p:sp>
          <p:sp>
            <p:nvSpPr>
              <p:cNvPr id="673494" name="Freeform 724"/>
              <p:cNvSpPr>
                <a:spLocks/>
              </p:cNvSpPr>
              <p:nvPr/>
            </p:nvSpPr>
            <p:spPr bwMode="gray">
              <a:xfrm>
                <a:off x="2038" y="570"/>
                <a:ext cx="23" cy="19"/>
              </a:xfrm>
              <a:custGeom>
                <a:avLst/>
                <a:gdLst>
                  <a:gd name="T0" fmla="*/ 18 w 22"/>
                  <a:gd name="T1" fmla="*/ 0 h 18"/>
                  <a:gd name="T2" fmla="*/ 7 w 22"/>
                  <a:gd name="T3" fmla="*/ 20 h 18"/>
                  <a:gd name="T4" fmla="*/ 18 w 22"/>
                  <a:gd name="T5" fmla="*/ 0 h 18"/>
                  <a:gd name="T6" fmla="*/ 0 60000 65536"/>
                  <a:gd name="T7" fmla="*/ 0 60000 65536"/>
                  <a:gd name="T8" fmla="*/ 0 60000 65536"/>
                  <a:gd name="T9" fmla="*/ 0 w 22"/>
                  <a:gd name="T10" fmla="*/ 0 h 18"/>
                  <a:gd name="T11" fmla="*/ 22 w 22"/>
                  <a:gd name="T12" fmla="*/ 18 h 18"/>
                </a:gdLst>
                <a:ahLst/>
                <a:cxnLst>
                  <a:cxn ang="T6">
                    <a:pos x="T0" y="T1"/>
                  </a:cxn>
                  <a:cxn ang="T7">
                    <a:pos x="T2" y="T3"/>
                  </a:cxn>
                  <a:cxn ang="T8">
                    <a:pos x="T4" y="T5"/>
                  </a:cxn>
                </a:cxnLst>
                <a:rect l="T9" t="T10" r="T11" b="T12"/>
                <a:pathLst>
                  <a:path w="22" h="18">
                    <a:moveTo>
                      <a:pt x="16" y="0"/>
                    </a:moveTo>
                    <a:cubicBezTo>
                      <a:pt x="19" y="6"/>
                      <a:pt x="22" y="16"/>
                      <a:pt x="7" y="18"/>
                    </a:cubicBezTo>
                    <a:cubicBezTo>
                      <a:pt x="0" y="9"/>
                      <a:pt x="7" y="3"/>
                      <a:pt x="16" y="0"/>
                    </a:cubicBezTo>
                    <a:close/>
                  </a:path>
                </a:pathLst>
              </a:custGeom>
              <a:solidFill>
                <a:schemeClr val="tx1"/>
              </a:solidFill>
              <a:ln w="12700">
                <a:noFill/>
                <a:round/>
                <a:headEnd/>
                <a:tailEnd/>
              </a:ln>
            </p:spPr>
            <p:txBody>
              <a:bodyPr lIns="45720" tIns="46800" rIns="45720" bIns="46800" anchor="ctr"/>
              <a:lstStyle/>
              <a:p>
                <a:endParaRPr lang="en-US"/>
              </a:p>
            </p:txBody>
          </p:sp>
          <p:sp>
            <p:nvSpPr>
              <p:cNvPr id="673495" name="Freeform 725"/>
              <p:cNvSpPr>
                <a:spLocks/>
              </p:cNvSpPr>
              <p:nvPr/>
            </p:nvSpPr>
            <p:spPr bwMode="gray">
              <a:xfrm>
                <a:off x="2022" y="530"/>
                <a:ext cx="27" cy="21"/>
              </a:xfrm>
              <a:custGeom>
                <a:avLst/>
                <a:gdLst>
                  <a:gd name="T0" fmla="*/ 22 w 26"/>
                  <a:gd name="T1" fmla="*/ 8 h 20"/>
                  <a:gd name="T2" fmla="*/ 8 w 26"/>
                  <a:gd name="T3" fmla="*/ 2 h 20"/>
                  <a:gd name="T4" fmla="*/ 2 w 26"/>
                  <a:gd name="T5" fmla="*/ 4 h 20"/>
                  <a:gd name="T6" fmla="*/ 11 w 26"/>
                  <a:gd name="T7" fmla="*/ 22 h 20"/>
                  <a:gd name="T8" fmla="*/ 28 w 26"/>
                  <a:gd name="T9" fmla="*/ 19 h 20"/>
                  <a:gd name="T10" fmla="*/ 22 w 26"/>
                  <a:gd name="T11" fmla="*/ 8 h 20"/>
                  <a:gd name="T12" fmla="*/ 0 60000 65536"/>
                  <a:gd name="T13" fmla="*/ 0 60000 65536"/>
                  <a:gd name="T14" fmla="*/ 0 60000 65536"/>
                  <a:gd name="T15" fmla="*/ 0 60000 65536"/>
                  <a:gd name="T16" fmla="*/ 0 60000 65536"/>
                  <a:gd name="T17" fmla="*/ 0 60000 65536"/>
                  <a:gd name="T18" fmla="*/ 0 w 26"/>
                  <a:gd name="T19" fmla="*/ 0 h 20"/>
                  <a:gd name="T20" fmla="*/ 26 w 26"/>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6" h="20">
                    <a:moveTo>
                      <a:pt x="20" y="8"/>
                    </a:moveTo>
                    <a:cubicBezTo>
                      <a:pt x="14" y="0"/>
                      <a:pt x="14" y="13"/>
                      <a:pt x="8" y="2"/>
                    </a:cubicBezTo>
                    <a:cubicBezTo>
                      <a:pt x="6" y="3"/>
                      <a:pt x="3" y="2"/>
                      <a:pt x="2" y="4"/>
                    </a:cubicBezTo>
                    <a:cubicBezTo>
                      <a:pt x="0" y="7"/>
                      <a:pt x="6" y="19"/>
                      <a:pt x="11" y="20"/>
                    </a:cubicBezTo>
                    <a:cubicBezTo>
                      <a:pt x="12" y="20"/>
                      <a:pt x="25" y="19"/>
                      <a:pt x="26" y="17"/>
                    </a:cubicBezTo>
                    <a:cubicBezTo>
                      <a:pt x="26" y="16"/>
                      <a:pt x="21" y="8"/>
                      <a:pt x="20" y="8"/>
                    </a:cubicBezTo>
                    <a:close/>
                  </a:path>
                </a:pathLst>
              </a:custGeom>
              <a:solidFill>
                <a:schemeClr val="tx1"/>
              </a:solidFill>
              <a:ln w="12700">
                <a:noFill/>
                <a:round/>
                <a:headEnd/>
                <a:tailEnd/>
              </a:ln>
            </p:spPr>
            <p:txBody>
              <a:bodyPr lIns="45720" tIns="46800" rIns="45720" bIns="46800" anchor="ctr"/>
              <a:lstStyle/>
              <a:p>
                <a:endParaRPr lang="en-US"/>
              </a:p>
            </p:txBody>
          </p:sp>
          <p:sp>
            <p:nvSpPr>
              <p:cNvPr id="673496" name="Freeform 726"/>
              <p:cNvSpPr>
                <a:spLocks/>
              </p:cNvSpPr>
              <p:nvPr/>
            </p:nvSpPr>
            <p:spPr bwMode="gray">
              <a:xfrm>
                <a:off x="1965" y="672"/>
                <a:ext cx="33" cy="82"/>
              </a:xfrm>
              <a:custGeom>
                <a:avLst/>
                <a:gdLst>
                  <a:gd name="T0" fmla="*/ 35 w 31"/>
                  <a:gd name="T1" fmla="*/ 14 h 77"/>
                  <a:gd name="T2" fmla="*/ 21 w 31"/>
                  <a:gd name="T3" fmla="*/ 40 h 77"/>
                  <a:gd name="T4" fmla="*/ 20 w 31"/>
                  <a:gd name="T5" fmla="*/ 48 h 77"/>
                  <a:gd name="T6" fmla="*/ 18 w 31"/>
                  <a:gd name="T7" fmla="*/ 52 h 77"/>
                  <a:gd name="T8" fmla="*/ 17 w 31"/>
                  <a:gd name="T9" fmla="*/ 65 h 77"/>
                  <a:gd name="T10" fmla="*/ 15 w 31"/>
                  <a:gd name="T11" fmla="*/ 82 h 77"/>
                  <a:gd name="T12" fmla="*/ 17 w 31"/>
                  <a:gd name="T13" fmla="*/ 63 h 77"/>
                  <a:gd name="T14" fmla="*/ 12 w 31"/>
                  <a:gd name="T15" fmla="*/ 21 h 77"/>
                  <a:gd name="T16" fmla="*/ 23 w 31"/>
                  <a:gd name="T17" fmla="*/ 0 h 77"/>
                  <a:gd name="T18" fmla="*/ 35 w 31"/>
                  <a:gd name="T19" fmla="*/ 14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77"/>
                  <a:gd name="T32" fmla="*/ 31 w 31"/>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77">
                    <a:moveTo>
                      <a:pt x="31" y="12"/>
                    </a:moveTo>
                    <a:cubicBezTo>
                      <a:pt x="25" y="20"/>
                      <a:pt x="24" y="28"/>
                      <a:pt x="19" y="36"/>
                    </a:cubicBezTo>
                    <a:cubicBezTo>
                      <a:pt x="19" y="38"/>
                      <a:pt x="19" y="40"/>
                      <a:pt x="18" y="42"/>
                    </a:cubicBezTo>
                    <a:cubicBezTo>
                      <a:pt x="18" y="43"/>
                      <a:pt x="16" y="45"/>
                      <a:pt x="16" y="46"/>
                    </a:cubicBezTo>
                    <a:cubicBezTo>
                      <a:pt x="15" y="50"/>
                      <a:pt x="15" y="53"/>
                      <a:pt x="15" y="57"/>
                    </a:cubicBezTo>
                    <a:cubicBezTo>
                      <a:pt x="14" y="62"/>
                      <a:pt x="13" y="77"/>
                      <a:pt x="13" y="72"/>
                    </a:cubicBezTo>
                    <a:cubicBezTo>
                      <a:pt x="13" y="66"/>
                      <a:pt x="14" y="61"/>
                      <a:pt x="15" y="55"/>
                    </a:cubicBezTo>
                    <a:cubicBezTo>
                      <a:pt x="15" y="47"/>
                      <a:pt x="21" y="24"/>
                      <a:pt x="10" y="19"/>
                    </a:cubicBezTo>
                    <a:cubicBezTo>
                      <a:pt x="0" y="24"/>
                      <a:pt x="16" y="3"/>
                      <a:pt x="21" y="0"/>
                    </a:cubicBezTo>
                    <a:cubicBezTo>
                      <a:pt x="25" y="5"/>
                      <a:pt x="24" y="14"/>
                      <a:pt x="31" y="12"/>
                    </a:cubicBezTo>
                    <a:close/>
                  </a:path>
                </a:pathLst>
              </a:custGeom>
              <a:solidFill>
                <a:srgbClr val="AD1F1F"/>
              </a:solidFill>
              <a:ln w="12700">
                <a:noFill/>
                <a:round/>
                <a:headEnd/>
                <a:tailEnd/>
              </a:ln>
            </p:spPr>
            <p:txBody>
              <a:bodyPr lIns="45720" tIns="46800" rIns="45720" bIns="46800" anchor="ctr"/>
              <a:lstStyle/>
              <a:p>
                <a:endParaRPr lang="en-US"/>
              </a:p>
            </p:txBody>
          </p:sp>
          <p:sp>
            <p:nvSpPr>
              <p:cNvPr id="673497" name="Freeform 727"/>
              <p:cNvSpPr>
                <a:spLocks/>
              </p:cNvSpPr>
              <p:nvPr/>
            </p:nvSpPr>
            <p:spPr bwMode="gray">
              <a:xfrm>
                <a:off x="2064" y="723"/>
                <a:ext cx="98" cy="61"/>
              </a:xfrm>
              <a:custGeom>
                <a:avLst/>
                <a:gdLst>
                  <a:gd name="T0" fmla="*/ 99 w 92"/>
                  <a:gd name="T1" fmla="*/ 3 h 57"/>
                  <a:gd name="T2" fmla="*/ 83 w 92"/>
                  <a:gd name="T3" fmla="*/ 4 h 57"/>
                  <a:gd name="T4" fmla="*/ 49 w 92"/>
                  <a:gd name="T5" fmla="*/ 15 h 57"/>
                  <a:gd name="T6" fmla="*/ 18 w 92"/>
                  <a:gd name="T7" fmla="*/ 11 h 57"/>
                  <a:gd name="T8" fmla="*/ 3 w 92"/>
                  <a:gd name="T9" fmla="*/ 11 h 57"/>
                  <a:gd name="T10" fmla="*/ 14 w 92"/>
                  <a:gd name="T11" fmla="*/ 15 h 57"/>
                  <a:gd name="T12" fmla="*/ 63 w 92"/>
                  <a:gd name="T13" fmla="*/ 26 h 57"/>
                  <a:gd name="T14" fmla="*/ 66 w 92"/>
                  <a:gd name="T15" fmla="*/ 51 h 57"/>
                  <a:gd name="T16" fmla="*/ 80 w 92"/>
                  <a:gd name="T17" fmla="*/ 18 h 57"/>
                  <a:gd name="T18" fmla="*/ 85 w 92"/>
                  <a:gd name="T19" fmla="*/ 32 h 57"/>
                  <a:gd name="T20" fmla="*/ 99 w 92"/>
                  <a:gd name="T21" fmla="*/ 6 h 57"/>
                  <a:gd name="T22" fmla="*/ 99 w 92"/>
                  <a:gd name="T23" fmla="*/ 3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57"/>
                  <a:gd name="T38" fmla="*/ 92 w 92"/>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57">
                    <a:moveTo>
                      <a:pt x="87" y="3"/>
                    </a:moveTo>
                    <a:cubicBezTo>
                      <a:pt x="81" y="0"/>
                      <a:pt x="80" y="3"/>
                      <a:pt x="73" y="4"/>
                    </a:cubicBezTo>
                    <a:cubicBezTo>
                      <a:pt x="64" y="8"/>
                      <a:pt x="53" y="11"/>
                      <a:pt x="43" y="13"/>
                    </a:cubicBezTo>
                    <a:cubicBezTo>
                      <a:pt x="33" y="12"/>
                      <a:pt x="26" y="11"/>
                      <a:pt x="16" y="9"/>
                    </a:cubicBezTo>
                    <a:cubicBezTo>
                      <a:pt x="10" y="6"/>
                      <a:pt x="8" y="5"/>
                      <a:pt x="3" y="9"/>
                    </a:cubicBezTo>
                    <a:cubicBezTo>
                      <a:pt x="0" y="16"/>
                      <a:pt x="6" y="12"/>
                      <a:pt x="12" y="13"/>
                    </a:cubicBezTo>
                    <a:cubicBezTo>
                      <a:pt x="23" y="19"/>
                      <a:pt x="42" y="20"/>
                      <a:pt x="55" y="22"/>
                    </a:cubicBezTo>
                    <a:cubicBezTo>
                      <a:pt x="55" y="22"/>
                      <a:pt x="49" y="57"/>
                      <a:pt x="58" y="45"/>
                    </a:cubicBezTo>
                    <a:cubicBezTo>
                      <a:pt x="61" y="8"/>
                      <a:pt x="53" y="24"/>
                      <a:pt x="70" y="16"/>
                    </a:cubicBezTo>
                    <a:cubicBezTo>
                      <a:pt x="72" y="20"/>
                      <a:pt x="73" y="32"/>
                      <a:pt x="75" y="28"/>
                    </a:cubicBezTo>
                    <a:cubicBezTo>
                      <a:pt x="84" y="13"/>
                      <a:pt x="69" y="17"/>
                      <a:pt x="87" y="6"/>
                    </a:cubicBezTo>
                    <a:cubicBezTo>
                      <a:pt x="91" y="0"/>
                      <a:pt x="92" y="0"/>
                      <a:pt x="87" y="3"/>
                    </a:cubicBezTo>
                    <a:close/>
                  </a:path>
                </a:pathLst>
              </a:custGeom>
              <a:solidFill>
                <a:srgbClr val="565656"/>
              </a:solidFill>
              <a:ln w="12700">
                <a:noFill/>
                <a:round/>
                <a:headEnd/>
                <a:tailEnd/>
              </a:ln>
            </p:spPr>
            <p:txBody>
              <a:bodyPr lIns="45720" tIns="46800" rIns="45720" bIns="46800" anchor="ctr"/>
              <a:lstStyle/>
              <a:p>
                <a:endParaRPr lang="en-US"/>
              </a:p>
            </p:txBody>
          </p:sp>
          <p:sp>
            <p:nvSpPr>
              <p:cNvPr id="673498" name="Freeform 728"/>
              <p:cNvSpPr>
                <a:spLocks/>
              </p:cNvSpPr>
              <p:nvPr/>
            </p:nvSpPr>
            <p:spPr bwMode="gray">
              <a:xfrm>
                <a:off x="2205" y="850"/>
                <a:ext cx="112" cy="32"/>
              </a:xfrm>
              <a:custGeom>
                <a:avLst/>
                <a:gdLst>
                  <a:gd name="T0" fmla="*/ 0 w 105"/>
                  <a:gd name="T1" fmla="*/ 30 h 30"/>
                  <a:gd name="T2" fmla="*/ 15 w 105"/>
                  <a:gd name="T3" fmla="*/ 7 h 30"/>
                  <a:gd name="T4" fmla="*/ 18 w 105"/>
                  <a:gd name="T5" fmla="*/ 34 h 30"/>
                  <a:gd name="T6" fmla="*/ 119 w 105"/>
                  <a:gd name="T7" fmla="*/ 28 h 30"/>
                  <a:gd name="T8" fmla="*/ 109 w 105"/>
                  <a:gd name="T9" fmla="*/ 0 h 30"/>
                  <a:gd name="T10" fmla="*/ 11 w 105"/>
                  <a:gd name="T11" fmla="*/ 7 h 30"/>
                  <a:gd name="T12" fmla="*/ 0 w 105"/>
                  <a:gd name="T13" fmla="*/ 30 h 30"/>
                  <a:gd name="T14" fmla="*/ 0 60000 65536"/>
                  <a:gd name="T15" fmla="*/ 0 60000 65536"/>
                  <a:gd name="T16" fmla="*/ 0 60000 65536"/>
                  <a:gd name="T17" fmla="*/ 0 60000 65536"/>
                  <a:gd name="T18" fmla="*/ 0 60000 65536"/>
                  <a:gd name="T19" fmla="*/ 0 60000 65536"/>
                  <a:gd name="T20" fmla="*/ 0 60000 65536"/>
                  <a:gd name="T21" fmla="*/ 0 w 105"/>
                  <a:gd name="T22" fmla="*/ 0 h 30"/>
                  <a:gd name="T23" fmla="*/ 105 w 10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30">
                    <a:moveTo>
                      <a:pt x="0" y="26"/>
                    </a:moveTo>
                    <a:lnTo>
                      <a:pt x="13" y="7"/>
                    </a:lnTo>
                    <a:lnTo>
                      <a:pt x="16" y="30"/>
                    </a:lnTo>
                    <a:lnTo>
                      <a:pt x="105" y="24"/>
                    </a:lnTo>
                    <a:lnTo>
                      <a:pt x="96" y="0"/>
                    </a:lnTo>
                    <a:lnTo>
                      <a:pt x="9" y="7"/>
                    </a:lnTo>
                    <a:lnTo>
                      <a:pt x="0" y="26"/>
                    </a:lnTo>
                    <a:close/>
                  </a:path>
                </a:pathLst>
              </a:custGeom>
              <a:solidFill>
                <a:srgbClr val="DCC46A"/>
              </a:solidFill>
              <a:ln w="12700">
                <a:noFill/>
                <a:round/>
                <a:headEnd/>
                <a:tailEnd/>
              </a:ln>
            </p:spPr>
            <p:txBody>
              <a:bodyPr lIns="45720" tIns="46800" rIns="45720" bIns="46800" anchor="ctr"/>
              <a:lstStyle/>
              <a:p>
                <a:endParaRPr lang="en-US"/>
              </a:p>
            </p:txBody>
          </p:sp>
          <p:sp>
            <p:nvSpPr>
              <p:cNvPr id="673499" name="Freeform 729"/>
              <p:cNvSpPr>
                <a:spLocks/>
              </p:cNvSpPr>
              <p:nvPr/>
            </p:nvSpPr>
            <p:spPr bwMode="gray">
              <a:xfrm>
                <a:off x="2213" y="858"/>
                <a:ext cx="6" cy="17"/>
              </a:xfrm>
              <a:custGeom>
                <a:avLst/>
                <a:gdLst>
                  <a:gd name="T0" fmla="*/ 0 w 6"/>
                  <a:gd name="T1" fmla="*/ 18 h 16"/>
                  <a:gd name="T2" fmla="*/ 6 w 6"/>
                  <a:gd name="T3" fmla="*/ 15 h 16"/>
                  <a:gd name="T4" fmla="*/ 3 w 6"/>
                  <a:gd name="T5" fmla="*/ 0 h 16"/>
                  <a:gd name="T6" fmla="*/ 0 w 6"/>
                  <a:gd name="T7" fmla="*/ 18 h 16"/>
                  <a:gd name="T8" fmla="*/ 0 60000 65536"/>
                  <a:gd name="T9" fmla="*/ 0 60000 65536"/>
                  <a:gd name="T10" fmla="*/ 0 60000 65536"/>
                  <a:gd name="T11" fmla="*/ 0 60000 65536"/>
                  <a:gd name="T12" fmla="*/ 0 w 6"/>
                  <a:gd name="T13" fmla="*/ 0 h 16"/>
                  <a:gd name="T14" fmla="*/ 6 w 6"/>
                  <a:gd name="T15" fmla="*/ 16 h 16"/>
                </a:gdLst>
                <a:ahLst/>
                <a:cxnLst>
                  <a:cxn ang="T8">
                    <a:pos x="T0" y="T1"/>
                  </a:cxn>
                  <a:cxn ang="T9">
                    <a:pos x="T2" y="T3"/>
                  </a:cxn>
                  <a:cxn ang="T10">
                    <a:pos x="T4" y="T5"/>
                  </a:cxn>
                  <a:cxn ang="T11">
                    <a:pos x="T6" y="T7"/>
                  </a:cxn>
                </a:cxnLst>
                <a:rect l="T12" t="T13" r="T14" b="T15"/>
                <a:pathLst>
                  <a:path w="6" h="16">
                    <a:moveTo>
                      <a:pt x="0" y="16"/>
                    </a:moveTo>
                    <a:lnTo>
                      <a:pt x="6" y="13"/>
                    </a:lnTo>
                    <a:lnTo>
                      <a:pt x="3" y="0"/>
                    </a:lnTo>
                    <a:lnTo>
                      <a:pt x="0" y="16"/>
                    </a:lnTo>
                    <a:close/>
                  </a:path>
                </a:pathLst>
              </a:custGeom>
              <a:solidFill>
                <a:srgbClr val="9D813B"/>
              </a:solidFill>
              <a:ln w="12700">
                <a:noFill/>
                <a:round/>
                <a:headEnd/>
                <a:tailEnd/>
              </a:ln>
            </p:spPr>
            <p:txBody>
              <a:bodyPr lIns="45720" tIns="46800" rIns="45720" bIns="46800" anchor="ctr"/>
              <a:lstStyle/>
              <a:p>
                <a:endParaRPr lang="en-US"/>
              </a:p>
            </p:txBody>
          </p:sp>
          <p:sp>
            <p:nvSpPr>
              <p:cNvPr id="673500" name="Freeform 730"/>
              <p:cNvSpPr>
                <a:spLocks/>
              </p:cNvSpPr>
              <p:nvPr/>
            </p:nvSpPr>
            <p:spPr bwMode="gray">
              <a:xfrm>
                <a:off x="2024" y="570"/>
                <a:ext cx="30" cy="30"/>
              </a:xfrm>
              <a:custGeom>
                <a:avLst/>
                <a:gdLst>
                  <a:gd name="T0" fmla="*/ 22 w 30"/>
                  <a:gd name="T1" fmla="*/ 0 h 30"/>
                  <a:gd name="T2" fmla="*/ 0 w 30"/>
                  <a:gd name="T3" fmla="*/ 18 h 30"/>
                  <a:gd name="T4" fmla="*/ 18 w 30"/>
                  <a:gd name="T5" fmla="*/ 12 h 30"/>
                  <a:gd name="T6" fmla="*/ 30 w 30"/>
                  <a:gd name="T7" fmla="*/ 6 h 30"/>
                  <a:gd name="T8" fmla="*/ 0 60000 65536"/>
                  <a:gd name="T9" fmla="*/ 0 60000 65536"/>
                  <a:gd name="T10" fmla="*/ 0 60000 65536"/>
                  <a:gd name="T11" fmla="*/ 0 60000 65536"/>
                  <a:gd name="T12" fmla="*/ 0 w 30"/>
                  <a:gd name="T13" fmla="*/ 0 h 30"/>
                  <a:gd name="T14" fmla="*/ 30 w 30"/>
                  <a:gd name="T15" fmla="*/ 30 h 30"/>
                </a:gdLst>
                <a:ahLst/>
                <a:cxnLst>
                  <a:cxn ang="T8">
                    <a:pos x="T0" y="T1"/>
                  </a:cxn>
                  <a:cxn ang="T9">
                    <a:pos x="T2" y="T3"/>
                  </a:cxn>
                  <a:cxn ang="T10">
                    <a:pos x="T4" y="T5"/>
                  </a:cxn>
                  <a:cxn ang="T11">
                    <a:pos x="T6" y="T7"/>
                  </a:cxn>
                </a:cxnLst>
                <a:rect l="T12" t="T13" r="T14" b="T15"/>
                <a:pathLst>
                  <a:path w="30" h="30">
                    <a:moveTo>
                      <a:pt x="22" y="0"/>
                    </a:moveTo>
                    <a:cubicBezTo>
                      <a:pt x="18" y="12"/>
                      <a:pt x="13" y="15"/>
                      <a:pt x="0" y="18"/>
                    </a:cubicBezTo>
                    <a:cubicBezTo>
                      <a:pt x="11" y="25"/>
                      <a:pt x="18" y="30"/>
                      <a:pt x="18" y="12"/>
                    </a:cubicBezTo>
                    <a:lnTo>
                      <a:pt x="30" y="6"/>
                    </a:lnTo>
                  </a:path>
                </a:pathLst>
              </a:custGeom>
              <a:solidFill>
                <a:srgbClr val="CF9357"/>
              </a:solidFill>
              <a:ln w="12700">
                <a:noFill/>
                <a:round/>
                <a:headEnd/>
                <a:tailEnd/>
              </a:ln>
            </p:spPr>
            <p:txBody>
              <a:bodyPr lIns="45720" tIns="46800" rIns="45720" bIns="46800" anchor="ctr"/>
              <a:lstStyle/>
              <a:p>
                <a:endParaRPr lang="en-US"/>
              </a:p>
            </p:txBody>
          </p:sp>
        </p:grpSp>
      </p:grpSp>
      <p:grpSp>
        <p:nvGrpSpPr>
          <p:cNvPr id="673377" name="Group 731"/>
          <p:cNvGrpSpPr>
            <a:grpSpLocks/>
          </p:cNvGrpSpPr>
          <p:nvPr/>
        </p:nvGrpSpPr>
        <p:grpSpPr bwMode="auto">
          <a:xfrm>
            <a:off x="3657600" y="1466131"/>
            <a:ext cx="1082675" cy="781050"/>
            <a:chOff x="2256" y="1200"/>
            <a:chExt cx="682" cy="492"/>
          </a:xfrm>
        </p:grpSpPr>
        <p:sp>
          <p:nvSpPr>
            <p:cNvPr id="673502" name="Text Box 732"/>
            <p:cNvSpPr txBox="1">
              <a:spLocks noChangeArrowheads="1"/>
            </p:cNvSpPr>
            <p:nvPr/>
          </p:nvSpPr>
          <p:spPr bwMode="gray">
            <a:xfrm>
              <a:off x="2362" y="1519"/>
              <a:ext cx="463" cy="173"/>
            </a:xfrm>
            <a:prstGeom prst="rect">
              <a:avLst/>
            </a:prstGeom>
            <a:noFill/>
            <a:ln w="12700" algn="ctr">
              <a:noFill/>
              <a:miter lim="800000"/>
              <a:headEnd/>
              <a:tailEnd/>
            </a:ln>
          </p:spPr>
          <p:txBody>
            <a:bodyPr wrap="none" lIns="45720" tIns="46800" rIns="45720" bIns="46800">
              <a:spAutoFit/>
            </a:bodyPr>
            <a:lstStyle/>
            <a:p>
              <a:pPr algn="ctr" eaLnBrk="1" hangingPunct="1">
                <a:lnSpc>
                  <a:spcPct val="100000"/>
                </a:lnSpc>
              </a:pPr>
              <a:r>
                <a:rPr lang="en-US" sz="1200" b="1"/>
                <a:t>Planners</a:t>
              </a:r>
            </a:p>
          </p:txBody>
        </p:sp>
        <p:grpSp>
          <p:nvGrpSpPr>
            <p:cNvPr id="673378" name="Group 733"/>
            <p:cNvGrpSpPr>
              <a:grpSpLocks/>
            </p:cNvGrpSpPr>
            <p:nvPr/>
          </p:nvGrpSpPr>
          <p:grpSpPr bwMode="auto">
            <a:xfrm>
              <a:off x="2256" y="1200"/>
              <a:ext cx="682" cy="435"/>
              <a:chOff x="48" y="610"/>
              <a:chExt cx="708" cy="452"/>
            </a:xfrm>
          </p:grpSpPr>
          <p:grpSp>
            <p:nvGrpSpPr>
              <p:cNvPr id="673418" name="Group 734"/>
              <p:cNvGrpSpPr>
                <a:grpSpLocks/>
              </p:cNvGrpSpPr>
              <p:nvPr/>
            </p:nvGrpSpPr>
            <p:grpSpPr bwMode="auto">
              <a:xfrm>
                <a:off x="48" y="794"/>
                <a:ext cx="708" cy="268"/>
                <a:chOff x="1502" y="1470"/>
                <a:chExt cx="816" cy="309"/>
              </a:xfrm>
            </p:grpSpPr>
            <p:sp>
              <p:nvSpPr>
                <p:cNvPr id="673505" name="Oval 735"/>
                <p:cNvSpPr>
                  <a:spLocks noChangeArrowheads="1"/>
                </p:cNvSpPr>
                <p:nvPr/>
              </p:nvSpPr>
              <p:spPr bwMode="gray">
                <a:xfrm>
                  <a:off x="1502" y="1479"/>
                  <a:ext cx="816" cy="300"/>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endParaRPr lang="en-US"/>
                </a:p>
              </p:txBody>
            </p:sp>
            <p:sp>
              <p:nvSpPr>
                <p:cNvPr id="673506" name="Oval 736"/>
                <p:cNvSpPr>
                  <a:spLocks noChangeArrowheads="1"/>
                </p:cNvSpPr>
                <p:nvPr/>
              </p:nvSpPr>
              <p:spPr bwMode="gray">
                <a:xfrm>
                  <a:off x="1626" y="1482"/>
                  <a:ext cx="545" cy="201"/>
                </a:xfrm>
                <a:prstGeom prst="ellipse">
                  <a:avLst/>
                </a:prstGeom>
                <a:gradFill rotWithShape="1">
                  <a:gsLst>
                    <a:gs pos="0">
                      <a:srgbClr val="CFB057"/>
                    </a:gs>
                    <a:gs pos="50000">
                      <a:srgbClr val="E9CB75"/>
                    </a:gs>
                    <a:gs pos="100000">
                      <a:srgbClr val="CFB057"/>
                    </a:gs>
                  </a:gsLst>
                  <a:lin ang="0" scaled="1"/>
                </a:gradFill>
                <a:ln w="9525">
                  <a:noFill/>
                  <a:round/>
                  <a:headEnd/>
                  <a:tailEnd/>
                </a:ln>
              </p:spPr>
              <p:txBody>
                <a:bodyPr wrap="none" anchor="ctr"/>
                <a:lstStyle/>
                <a:p>
                  <a:endParaRPr lang="en-US"/>
                </a:p>
              </p:txBody>
            </p:sp>
            <p:sp>
              <p:nvSpPr>
                <p:cNvPr id="673507" name="Oval 737"/>
                <p:cNvSpPr>
                  <a:spLocks noChangeArrowheads="1"/>
                </p:cNvSpPr>
                <p:nvPr/>
              </p:nvSpPr>
              <p:spPr bwMode="gray">
                <a:xfrm>
                  <a:off x="1626" y="1470"/>
                  <a:ext cx="545" cy="200"/>
                </a:xfrm>
                <a:prstGeom prst="ellipse">
                  <a:avLst/>
                </a:prstGeom>
                <a:gradFill rotWithShape="1">
                  <a:gsLst>
                    <a:gs pos="0">
                      <a:srgbClr val="F1DE8F"/>
                    </a:gs>
                    <a:gs pos="50000">
                      <a:srgbClr val="F8ECB8"/>
                    </a:gs>
                    <a:gs pos="100000">
                      <a:srgbClr val="F1DE8F"/>
                    </a:gs>
                  </a:gsLst>
                  <a:lin ang="18900000" scaled="1"/>
                </a:gradFill>
                <a:ln w="9525">
                  <a:noFill/>
                  <a:round/>
                  <a:headEnd/>
                  <a:tailEnd/>
                </a:ln>
              </p:spPr>
              <p:txBody>
                <a:bodyPr wrap="none" anchor="ctr"/>
                <a:lstStyle/>
                <a:p>
                  <a:endParaRPr lang="en-US"/>
                </a:p>
              </p:txBody>
            </p:sp>
          </p:grpSp>
          <p:sp>
            <p:nvSpPr>
              <p:cNvPr id="673508" name="Freeform 738"/>
              <p:cNvSpPr>
                <a:spLocks/>
              </p:cNvSpPr>
              <p:nvPr/>
            </p:nvSpPr>
            <p:spPr bwMode="gray">
              <a:xfrm>
                <a:off x="249" y="882"/>
                <a:ext cx="42" cy="17"/>
              </a:xfrm>
              <a:custGeom>
                <a:avLst/>
                <a:gdLst>
                  <a:gd name="T0" fmla="*/ 0 w 42"/>
                  <a:gd name="T1" fmla="*/ 2 h 17"/>
                  <a:gd name="T2" fmla="*/ 2 w 42"/>
                  <a:gd name="T3" fmla="*/ 14 h 17"/>
                  <a:gd name="T4" fmla="*/ 30 w 42"/>
                  <a:gd name="T5" fmla="*/ 14 h 17"/>
                  <a:gd name="T6" fmla="*/ 42 w 42"/>
                  <a:gd name="T7" fmla="*/ 6 h 17"/>
                  <a:gd name="T8" fmla="*/ 35 w 42"/>
                  <a:gd name="T9" fmla="*/ 0 h 17"/>
                  <a:gd name="T10" fmla="*/ 21 w 42"/>
                  <a:gd name="T11" fmla="*/ 3 h 17"/>
                  <a:gd name="T12" fmla="*/ 0 w 42"/>
                  <a:gd name="T13" fmla="*/ 2 h 17"/>
                  <a:gd name="T14" fmla="*/ 0 60000 65536"/>
                  <a:gd name="T15" fmla="*/ 0 60000 65536"/>
                  <a:gd name="T16" fmla="*/ 0 60000 65536"/>
                  <a:gd name="T17" fmla="*/ 0 60000 65536"/>
                  <a:gd name="T18" fmla="*/ 0 60000 65536"/>
                  <a:gd name="T19" fmla="*/ 0 60000 65536"/>
                  <a:gd name="T20" fmla="*/ 0 60000 65536"/>
                  <a:gd name="T21" fmla="*/ 0 w 42"/>
                  <a:gd name="T22" fmla="*/ 0 h 17"/>
                  <a:gd name="T23" fmla="*/ 42 w 4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17">
                    <a:moveTo>
                      <a:pt x="0" y="2"/>
                    </a:moveTo>
                    <a:cubicBezTo>
                      <a:pt x="2" y="6"/>
                      <a:pt x="0" y="10"/>
                      <a:pt x="2" y="14"/>
                    </a:cubicBezTo>
                    <a:cubicBezTo>
                      <a:pt x="17" y="12"/>
                      <a:pt x="15" y="17"/>
                      <a:pt x="30" y="14"/>
                    </a:cubicBezTo>
                    <a:cubicBezTo>
                      <a:pt x="37" y="12"/>
                      <a:pt x="41" y="13"/>
                      <a:pt x="42" y="6"/>
                    </a:cubicBezTo>
                    <a:cubicBezTo>
                      <a:pt x="41" y="4"/>
                      <a:pt x="38" y="0"/>
                      <a:pt x="35" y="0"/>
                    </a:cubicBezTo>
                    <a:cubicBezTo>
                      <a:pt x="30" y="0"/>
                      <a:pt x="21" y="3"/>
                      <a:pt x="21" y="3"/>
                    </a:cubicBezTo>
                    <a:cubicBezTo>
                      <a:pt x="16" y="6"/>
                      <a:pt x="3" y="6"/>
                      <a:pt x="0" y="2"/>
                    </a:cubicBezTo>
                    <a:close/>
                  </a:path>
                </a:pathLst>
              </a:custGeom>
              <a:solidFill>
                <a:srgbClr val="805C2C"/>
              </a:solidFill>
              <a:ln w="12700">
                <a:noFill/>
                <a:round/>
                <a:headEnd/>
                <a:tailEnd/>
              </a:ln>
            </p:spPr>
            <p:txBody>
              <a:bodyPr lIns="45720" tIns="46800" rIns="45720" bIns="46800" anchor="ctr"/>
              <a:lstStyle/>
              <a:p>
                <a:endParaRPr lang="en-US"/>
              </a:p>
            </p:txBody>
          </p:sp>
          <p:sp>
            <p:nvSpPr>
              <p:cNvPr id="673509" name="Freeform 739"/>
              <p:cNvSpPr>
                <a:spLocks/>
              </p:cNvSpPr>
              <p:nvPr/>
            </p:nvSpPr>
            <p:spPr bwMode="gray">
              <a:xfrm>
                <a:off x="214" y="845"/>
                <a:ext cx="32" cy="22"/>
              </a:xfrm>
              <a:custGeom>
                <a:avLst/>
                <a:gdLst>
                  <a:gd name="T0" fmla="*/ 4 w 32"/>
                  <a:gd name="T1" fmla="*/ 9 h 22"/>
                  <a:gd name="T2" fmla="*/ 4 w 32"/>
                  <a:gd name="T3" fmla="*/ 22 h 22"/>
                  <a:gd name="T4" fmla="*/ 22 w 32"/>
                  <a:gd name="T5" fmla="*/ 21 h 22"/>
                  <a:gd name="T6" fmla="*/ 32 w 32"/>
                  <a:gd name="T7" fmla="*/ 13 h 22"/>
                  <a:gd name="T8" fmla="*/ 17 w 32"/>
                  <a:gd name="T9" fmla="*/ 13 h 22"/>
                  <a:gd name="T10" fmla="*/ 4 w 32"/>
                  <a:gd name="T11" fmla="*/ 9 h 22"/>
                  <a:gd name="T12" fmla="*/ 0 60000 65536"/>
                  <a:gd name="T13" fmla="*/ 0 60000 65536"/>
                  <a:gd name="T14" fmla="*/ 0 60000 65536"/>
                  <a:gd name="T15" fmla="*/ 0 60000 65536"/>
                  <a:gd name="T16" fmla="*/ 0 60000 65536"/>
                  <a:gd name="T17" fmla="*/ 0 60000 65536"/>
                  <a:gd name="T18" fmla="*/ 0 w 32"/>
                  <a:gd name="T19" fmla="*/ 0 h 22"/>
                  <a:gd name="T20" fmla="*/ 32 w 3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2" h="22">
                    <a:moveTo>
                      <a:pt x="4" y="9"/>
                    </a:moveTo>
                    <a:cubicBezTo>
                      <a:pt x="1" y="15"/>
                      <a:pt x="0" y="17"/>
                      <a:pt x="4" y="22"/>
                    </a:cubicBezTo>
                    <a:cubicBezTo>
                      <a:pt x="12" y="21"/>
                      <a:pt x="15" y="18"/>
                      <a:pt x="22" y="21"/>
                    </a:cubicBezTo>
                    <a:cubicBezTo>
                      <a:pt x="28" y="18"/>
                      <a:pt x="31" y="20"/>
                      <a:pt x="32" y="13"/>
                    </a:cubicBezTo>
                    <a:cubicBezTo>
                      <a:pt x="30" y="0"/>
                      <a:pt x="26" y="11"/>
                      <a:pt x="17" y="13"/>
                    </a:cubicBezTo>
                    <a:cubicBezTo>
                      <a:pt x="12" y="12"/>
                      <a:pt x="9" y="11"/>
                      <a:pt x="4" y="9"/>
                    </a:cubicBezTo>
                    <a:close/>
                  </a:path>
                </a:pathLst>
              </a:custGeom>
              <a:solidFill>
                <a:srgbClr val="805C2C"/>
              </a:solidFill>
              <a:ln w="12700">
                <a:noFill/>
                <a:round/>
                <a:headEnd/>
                <a:tailEnd/>
              </a:ln>
            </p:spPr>
            <p:txBody>
              <a:bodyPr lIns="45720" tIns="46800" rIns="45720" bIns="46800" anchor="ctr"/>
              <a:lstStyle/>
              <a:p>
                <a:endParaRPr lang="en-US"/>
              </a:p>
            </p:txBody>
          </p:sp>
          <p:sp>
            <p:nvSpPr>
              <p:cNvPr id="673510" name="Freeform 740"/>
              <p:cNvSpPr>
                <a:spLocks/>
              </p:cNvSpPr>
              <p:nvPr/>
            </p:nvSpPr>
            <p:spPr bwMode="gray">
              <a:xfrm>
                <a:off x="195" y="816"/>
                <a:ext cx="359" cy="144"/>
              </a:xfrm>
              <a:custGeom>
                <a:avLst/>
                <a:gdLst>
                  <a:gd name="T0" fmla="*/ 156 w 359"/>
                  <a:gd name="T1" fmla="*/ 6 h 144"/>
                  <a:gd name="T2" fmla="*/ 135 w 359"/>
                  <a:gd name="T3" fmla="*/ 12 h 144"/>
                  <a:gd name="T4" fmla="*/ 120 w 359"/>
                  <a:gd name="T5" fmla="*/ 18 h 144"/>
                  <a:gd name="T6" fmla="*/ 63 w 359"/>
                  <a:gd name="T7" fmla="*/ 27 h 144"/>
                  <a:gd name="T8" fmla="*/ 32 w 359"/>
                  <a:gd name="T9" fmla="*/ 33 h 144"/>
                  <a:gd name="T10" fmla="*/ 12 w 359"/>
                  <a:gd name="T11" fmla="*/ 39 h 144"/>
                  <a:gd name="T12" fmla="*/ 3 w 359"/>
                  <a:gd name="T13" fmla="*/ 45 h 144"/>
                  <a:gd name="T14" fmla="*/ 29 w 359"/>
                  <a:gd name="T15" fmla="*/ 78 h 144"/>
                  <a:gd name="T16" fmla="*/ 74 w 359"/>
                  <a:gd name="T17" fmla="*/ 80 h 144"/>
                  <a:gd name="T18" fmla="*/ 110 w 359"/>
                  <a:gd name="T19" fmla="*/ 108 h 144"/>
                  <a:gd name="T20" fmla="*/ 131 w 359"/>
                  <a:gd name="T21" fmla="*/ 138 h 144"/>
                  <a:gd name="T22" fmla="*/ 141 w 359"/>
                  <a:gd name="T23" fmla="*/ 144 h 144"/>
                  <a:gd name="T24" fmla="*/ 335 w 359"/>
                  <a:gd name="T25" fmla="*/ 123 h 144"/>
                  <a:gd name="T26" fmla="*/ 356 w 359"/>
                  <a:gd name="T27" fmla="*/ 95 h 144"/>
                  <a:gd name="T28" fmla="*/ 359 w 359"/>
                  <a:gd name="T29" fmla="*/ 86 h 144"/>
                  <a:gd name="T30" fmla="*/ 317 w 359"/>
                  <a:gd name="T31" fmla="*/ 62 h 144"/>
                  <a:gd name="T32" fmla="*/ 312 w 359"/>
                  <a:gd name="T33" fmla="*/ 60 h 144"/>
                  <a:gd name="T34" fmla="*/ 227 w 359"/>
                  <a:gd name="T35" fmla="*/ 5 h 144"/>
                  <a:gd name="T36" fmla="*/ 141 w 359"/>
                  <a:gd name="T37" fmla="*/ 0 h 1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9"/>
                  <a:gd name="T58" fmla="*/ 0 h 144"/>
                  <a:gd name="T59" fmla="*/ 359 w 359"/>
                  <a:gd name="T60" fmla="*/ 144 h 1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9" h="144">
                    <a:moveTo>
                      <a:pt x="156" y="6"/>
                    </a:moveTo>
                    <a:cubicBezTo>
                      <a:pt x="150" y="9"/>
                      <a:pt x="142" y="11"/>
                      <a:pt x="135" y="12"/>
                    </a:cubicBezTo>
                    <a:cubicBezTo>
                      <a:pt x="130" y="16"/>
                      <a:pt x="126" y="17"/>
                      <a:pt x="120" y="18"/>
                    </a:cubicBezTo>
                    <a:cubicBezTo>
                      <a:pt x="102" y="27"/>
                      <a:pt x="83" y="26"/>
                      <a:pt x="63" y="27"/>
                    </a:cubicBezTo>
                    <a:cubicBezTo>
                      <a:pt x="52" y="28"/>
                      <a:pt x="43" y="31"/>
                      <a:pt x="32" y="33"/>
                    </a:cubicBezTo>
                    <a:cubicBezTo>
                      <a:pt x="26" y="36"/>
                      <a:pt x="19" y="38"/>
                      <a:pt x="12" y="39"/>
                    </a:cubicBezTo>
                    <a:cubicBezTo>
                      <a:pt x="9" y="41"/>
                      <a:pt x="4" y="41"/>
                      <a:pt x="3" y="45"/>
                    </a:cubicBezTo>
                    <a:cubicBezTo>
                      <a:pt x="0" y="60"/>
                      <a:pt x="15" y="75"/>
                      <a:pt x="29" y="78"/>
                    </a:cubicBezTo>
                    <a:cubicBezTo>
                      <a:pt x="41" y="84"/>
                      <a:pt x="62" y="80"/>
                      <a:pt x="74" y="80"/>
                    </a:cubicBezTo>
                    <a:cubicBezTo>
                      <a:pt x="94" y="74"/>
                      <a:pt x="100" y="95"/>
                      <a:pt x="110" y="108"/>
                    </a:cubicBezTo>
                    <a:cubicBezTo>
                      <a:pt x="112" y="118"/>
                      <a:pt x="122" y="133"/>
                      <a:pt x="131" y="138"/>
                    </a:cubicBezTo>
                    <a:cubicBezTo>
                      <a:pt x="133" y="141"/>
                      <a:pt x="141" y="144"/>
                      <a:pt x="141" y="144"/>
                    </a:cubicBezTo>
                    <a:cubicBezTo>
                      <a:pt x="206" y="137"/>
                      <a:pt x="271" y="132"/>
                      <a:pt x="335" y="123"/>
                    </a:cubicBezTo>
                    <a:cubicBezTo>
                      <a:pt x="338" y="123"/>
                      <a:pt x="345" y="97"/>
                      <a:pt x="356" y="95"/>
                    </a:cubicBezTo>
                    <a:cubicBezTo>
                      <a:pt x="357" y="92"/>
                      <a:pt x="359" y="89"/>
                      <a:pt x="359" y="86"/>
                    </a:cubicBezTo>
                    <a:cubicBezTo>
                      <a:pt x="359" y="70"/>
                      <a:pt x="328" y="64"/>
                      <a:pt x="317" y="62"/>
                    </a:cubicBezTo>
                    <a:cubicBezTo>
                      <a:pt x="315" y="61"/>
                      <a:pt x="312" y="60"/>
                      <a:pt x="312" y="60"/>
                    </a:cubicBezTo>
                    <a:lnTo>
                      <a:pt x="227" y="5"/>
                    </a:lnTo>
                    <a:lnTo>
                      <a:pt x="141" y="0"/>
                    </a:lnTo>
                  </a:path>
                </a:pathLst>
              </a:custGeom>
              <a:gradFill rotWithShape="1">
                <a:gsLst>
                  <a:gs pos="0">
                    <a:srgbClr val="C7A443">
                      <a:alpha val="37000"/>
                    </a:srgbClr>
                  </a:gs>
                  <a:gs pos="100000">
                    <a:srgbClr val="DDC88E">
                      <a:alpha val="53998"/>
                    </a:srgbClr>
                  </a:gs>
                </a:gsLst>
                <a:lin ang="5400000" scaled="1"/>
              </a:gradFill>
              <a:ln w="12700">
                <a:noFill/>
                <a:round/>
                <a:headEnd/>
                <a:tailEnd/>
              </a:ln>
            </p:spPr>
            <p:txBody>
              <a:bodyPr lIns="45720" tIns="46800" rIns="45720" bIns="46800" anchor="ctr"/>
              <a:lstStyle/>
              <a:p>
                <a:endParaRPr lang="en-US"/>
              </a:p>
            </p:txBody>
          </p:sp>
          <p:grpSp>
            <p:nvGrpSpPr>
              <p:cNvPr id="673419" name="Group 741"/>
              <p:cNvGrpSpPr>
                <a:grpSpLocks/>
              </p:cNvGrpSpPr>
              <p:nvPr/>
            </p:nvGrpSpPr>
            <p:grpSpPr bwMode="auto">
              <a:xfrm>
                <a:off x="216" y="610"/>
                <a:ext cx="351" cy="338"/>
                <a:chOff x="114" y="531"/>
                <a:chExt cx="507" cy="488"/>
              </a:xfrm>
            </p:grpSpPr>
            <p:grpSp>
              <p:nvGrpSpPr>
                <p:cNvPr id="673425" name="Group 742"/>
                <p:cNvGrpSpPr>
                  <a:grpSpLocks/>
                </p:cNvGrpSpPr>
                <p:nvPr/>
              </p:nvGrpSpPr>
              <p:grpSpPr bwMode="auto">
                <a:xfrm>
                  <a:off x="183" y="531"/>
                  <a:ext cx="438" cy="488"/>
                  <a:chOff x="183" y="531"/>
                  <a:chExt cx="438" cy="488"/>
                </a:xfrm>
              </p:grpSpPr>
              <p:sp>
                <p:nvSpPr>
                  <p:cNvPr id="673513" name="Freeform 743"/>
                  <p:cNvSpPr>
                    <a:spLocks/>
                  </p:cNvSpPr>
                  <p:nvPr/>
                </p:nvSpPr>
                <p:spPr bwMode="gray">
                  <a:xfrm>
                    <a:off x="292" y="683"/>
                    <a:ext cx="153" cy="203"/>
                  </a:xfrm>
                  <a:custGeom>
                    <a:avLst/>
                    <a:gdLst>
                      <a:gd name="T0" fmla="*/ 91 w 153"/>
                      <a:gd name="T1" fmla="*/ 10 h 203"/>
                      <a:gd name="T2" fmla="*/ 29 w 153"/>
                      <a:gd name="T3" fmla="*/ 18 h 203"/>
                      <a:gd name="T4" fmla="*/ 14 w 153"/>
                      <a:gd name="T5" fmla="*/ 63 h 203"/>
                      <a:gd name="T6" fmla="*/ 8 w 153"/>
                      <a:gd name="T7" fmla="*/ 127 h 203"/>
                      <a:gd name="T8" fmla="*/ 2 w 153"/>
                      <a:gd name="T9" fmla="*/ 177 h 203"/>
                      <a:gd name="T10" fmla="*/ 13 w 153"/>
                      <a:gd name="T11" fmla="*/ 199 h 203"/>
                      <a:gd name="T12" fmla="*/ 40 w 153"/>
                      <a:gd name="T13" fmla="*/ 198 h 203"/>
                      <a:gd name="T14" fmla="*/ 35 w 153"/>
                      <a:gd name="T15" fmla="*/ 177 h 203"/>
                      <a:gd name="T16" fmla="*/ 40 w 153"/>
                      <a:gd name="T17" fmla="*/ 162 h 203"/>
                      <a:gd name="T18" fmla="*/ 52 w 153"/>
                      <a:gd name="T19" fmla="*/ 114 h 203"/>
                      <a:gd name="T20" fmla="*/ 59 w 153"/>
                      <a:gd name="T21" fmla="*/ 82 h 203"/>
                      <a:gd name="T22" fmla="*/ 73 w 153"/>
                      <a:gd name="T23" fmla="*/ 61 h 203"/>
                      <a:gd name="T24" fmla="*/ 82 w 153"/>
                      <a:gd name="T25" fmla="*/ 88 h 203"/>
                      <a:gd name="T26" fmla="*/ 88 w 153"/>
                      <a:gd name="T27" fmla="*/ 106 h 203"/>
                      <a:gd name="T28" fmla="*/ 97 w 153"/>
                      <a:gd name="T29" fmla="*/ 126 h 203"/>
                      <a:gd name="T30" fmla="*/ 103 w 153"/>
                      <a:gd name="T31" fmla="*/ 141 h 203"/>
                      <a:gd name="T32" fmla="*/ 109 w 153"/>
                      <a:gd name="T33" fmla="*/ 160 h 203"/>
                      <a:gd name="T34" fmla="*/ 119 w 153"/>
                      <a:gd name="T35" fmla="*/ 195 h 203"/>
                      <a:gd name="T36" fmla="*/ 142 w 153"/>
                      <a:gd name="T37" fmla="*/ 190 h 203"/>
                      <a:gd name="T38" fmla="*/ 146 w 153"/>
                      <a:gd name="T39" fmla="*/ 177 h 203"/>
                      <a:gd name="T40" fmla="*/ 140 w 153"/>
                      <a:gd name="T41" fmla="*/ 139 h 203"/>
                      <a:gd name="T42" fmla="*/ 134 w 153"/>
                      <a:gd name="T43" fmla="*/ 120 h 203"/>
                      <a:gd name="T44" fmla="*/ 128 w 153"/>
                      <a:gd name="T45" fmla="*/ 87 h 203"/>
                      <a:gd name="T46" fmla="*/ 122 w 153"/>
                      <a:gd name="T47" fmla="*/ 57 h 203"/>
                      <a:gd name="T48" fmla="*/ 98 w 153"/>
                      <a:gd name="T49" fmla="*/ 12 h 203"/>
                      <a:gd name="T50" fmla="*/ 92 w 153"/>
                      <a:gd name="T51" fmla="*/ 7 h 203"/>
                      <a:gd name="T52" fmla="*/ 91 w 153"/>
                      <a:gd name="T53" fmla="*/ 10 h 2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3"/>
                      <a:gd name="T82" fmla="*/ 0 h 203"/>
                      <a:gd name="T83" fmla="*/ 153 w 153"/>
                      <a:gd name="T84" fmla="*/ 203 h 2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3" h="203">
                        <a:moveTo>
                          <a:pt x="91" y="10"/>
                        </a:moveTo>
                        <a:cubicBezTo>
                          <a:pt x="71" y="18"/>
                          <a:pt x="50" y="17"/>
                          <a:pt x="29" y="18"/>
                        </a:cubicBezTo>
                        <a:cubicBezTo>
                          <a:pt x="17" y="20"/>
                          <a:pt x="18" y="51"/>
                          <a:pt x="14" y="63"/>
                        </a:cubicBezTo>
                        <a:cubicBezTo>
                          <a:pt x="12" y="84"/>
                          <a:pt x="11" y="106"/>
                          <a:pt x="8" y="127"/>
                        </a:cubicBezTo>
                        <a:cubicBezTo>
                          <a:pt x="8" y="141"/>
                          <a:pt x="10" y="164"/>
                          <a:pt x="2" y="177"/>
                        </a:cubicBezTo>
                        <a:cubicBezTo>
                          <a:pt x="0" y="188"/>
                          <a:pt x="1" y="197"/>
                          <a:pt x="13" y="199"/>
                        </a:cubicBezTo>
                        <a:cubicBezTo>
                          <a:pt x="22" y="203"/>
                          <a:pt x="31" y="200"/>
                          <a:pt x="40" y="198"/>
                        </a:cubicBezTo>
                        <a:cubicBezTo>
                          <a:pt x="42" y="190"/>
                          <a:pt x="40" y="184"/>
                          <a:pt x="35" y="177"/>
                        </a:cubicBezTo>
                        <a:cubicBezTo>
                          <a:pt x="37" y="172"/>
                          <a:pt x="38" y="167"/>
                          <a:pt x="40" y="162"/>
                        </a:cubicBezTo>
                        <a:cubicBezTo>
                          <a:pt x="43" y="146"/>
                          <a:pt x="48" y="130"/>
                          <a:pt x="52" y="114"/>
                        </a:cubicBezTo>
                        <a:cubicBezTo>
                          <a:pt x="54" y="95"/>
                          <a:pt x="52" y="100"/>
                          <a:pt x="59" y="82"/>
                        </a:cubicBezTo>
                        <a:cubicBezTo>
                          <a:pt x="61" y="67"/>
                          <a:pt x="71" y="56"/>
                          <a:pt x="73" y="61"/>
                        </a:cubicBezTo>
                        <a:cubicBezTo>
                          <a:pt x="75" y="70"/>
                          <a:pt x="76" y="80"/>
                          <a:pt x="82" y="88"/>
                        </a:cubicBezTo>
                        <a:cubicBezTo>
                          <a:pt x="83" y="94"/>
                          <a:pt x="85" y="100"/>
                          <a:pt x="88" y="106"/>
                        </a:cubicBezTo>
                        <a:cubicBezTo>
                          <a:pt x="89" y="113"/>
                          <a:pt x="94" y="120"/>
                          <a:pt x="97" y="126"/>
                        </a:cubicBezTo>
                        <a:cubicBezTo>
                          <a:pt x="98" y="132"/>
                          <a:pt x="100" y="135"/>
                          <a:pt x="103" y="141"/>
                        </a:cubicBezTo>
                        <a:cubicBezTo>
                          <a:pt x="104" y="147"/>
                          <a:pt x="106" y="154"/>
                          <a:pt x="109" y="160"/>
                        </a:cubicBezTo>
                        <a:cubicBezTo>
                          <a:pt x="111" y="172"/>
                          <a:pt x="108" y="189"/>
                          <a:pt x="119" y="195"/>
                        </a:cubicBezTo>
                        <a:cubicBezTo>
                          <a:pt x="127" y="193"/>
                          <a:pt x="134" y="193"/>
                          <a:pt x="142" y="190"/>
                        </a:cubicBezTo>
                        <a:cubicBezTo>
                          <a:pt x="147" y="185"/>
                          <a:pt x="149" y="183"/>
                          <a:pt x="146" y="177"/>
                        </a:cubicBezTo>
                        <a:cubicBezTo>
                          <a:pt x="153" y="165"/>
                          <a:pt x="145" y="151"/>
                          <a:pt x="140" y="139"/>
                        </a:cubicBezTo>
                        <a:cubicBezTo>
                          <a:pt x="139" y="133"/>
                          <a:pt x="137" y="126"/>
                          <a:pt x="134" y="120"/>
                        </a:cubicBezTo>
                        <a:cubicBezTo>
                          <a:pt x="132" y="109"/>
                          <a:pt x="132" y="98"/>
                          <a:pt x="128" y="87"/>
                        </a:cubicBezTo>
                        <a:cubicBezTo>
                          <a:pt x="127" y="77"/>
                          <a:pt x="126" y="66"/>
                          <a:pt x="122" y="57"/>
                        </a:cubicBezTo>
                        <a:cubicBezTo>
                          <a:pt x="119" y="40"/>
                          <a:pt x="108" y="26"/>
                          <a:pt x="98" y="12"/>
                        </a:cubicBezTo>
                        <a:cubicBezTo>
                          <a:pt x="97" y="6"/>
                          <a:pt x="97" y="0"/>
                          <a:pt x="92" y="7"/>
                        </a:cubicBezTo>
                        <a:cubicBezTo>
                          <a:pt x="91" y="13"/>
                          <a:pt x="91" y="14"/>
                          <a:pt x="91" y="10"/>
                        </a:cubicBezTo>
                        <a:close/>
                      </a:path>
                    </a:pathLst>
                  </a:custGeom>
                  <a:solidFill>
                    <a:schemeClr val="hlink"/>
                  </a:solidFill>
                  <a:ln w="12700">
                    <a:noFill/>
                    <a:round/>
                    <a:headEnd/>
                    <a:tailEnd/>
                  </a:ln>
                </p:spPr>
                <p:txBody>
                  <a:bodyPr lIns="45720" tIns="46800" rIns="45720" bIns="46800" anchor="ctr"/>
                  <a:lstStyle/>
                  <a:p>
                    <a:endParaRPr lang="en-US"/>
                  </a:p>
                </p:txBody>
              </p:sp>
              <p:sp>
                <p:nvSpPr>
                  <p:cNvPr id="673514" name="Freeform 744"/>
                  <p:cNvSpPr>
                    <a:spLocks/>
                  </p:cNvSpPr>
                  <p:nvPr/>
                </p:nvSpPr>
                <p:spPr bwMode="gray">
                  <a:xfrm>
                    <a:off x="501" y="920"/>
                    <a:ext cx="68" cy="25"/>
                  </a:xfrm>
                  <a:custGeom>
                    <a:avLst/>
                    <a:gdLst>
                      <a:gd name="T0" fmla="*/ 32 w 68"/>
                      <a:gd name="T1" fmla="*/ 0 h 25"/>
                      <a:gd name="T2" fmla="*/ 18 w 68"/>
                      <a:gd name="T3" fmla="*/ 7 h 25"/>
                      <a:gd name="T4" fmla="*/ 0 w 68"/>
                      <a:gd name="T5" fmla="*/ 16 h 25"/>
                      <a:gd name="T6" fmla="*/ 11 w 68"/>
                      <a:gd name="T7" fmla="*/ 25 h 25"/>
                      <a:gd name="T8" fmla="*/ 32 w 68"/>
                      <a:gd name="T9" fmla="*/ 21 h 25"/>
                      <a:gd name="T10" fmla="*/ 53 w 68"/>
                      <a:gd name="T11" fmla="*/ 19 h 25"/>
                      <a:gd name="T12" fmla="*/ 38 w 68"/>
                      <a:gd name="T13" fmla="*/ 3 h 25"/>
                      <a:gd name="T14" fmla="*/ 32 w 68"/>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25"/>
                      <a:gd name="T26" fmla="*/ 68 w 68"/>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25">
                        <a:moveTo>
                          <a:pt x="32" y="0"/>
                        </a:moveTo>
                        <a:cubicBezTo>
                          <a:pt x="27" y="3"/>
                          <a:pt x="24" y="6"/>
                          <a:pt x="18" y="7"/>
                        </a:cubicBezTo>
                        <a:cubicBezTo>
                          <a:pt x="11" y="10"/>
                          <a:pt x="6" y="11"/>
                          <a:pt x="0" y="16"/>
                        </a:cubicBezTo>
                        <a:cubicBezTo>
                          <a:pt x="3" y="22"/>
                          <a:pt x="4" y="24"/>
                          <a:pt x="11" y="25"/>
                        </a:cubicBezTo>
                        <a:cubicBezTo>
                          <a:pt x="19" y="24"/>
                          <a:pt x="25" y="22"/>
                          <a:pt x="32" y="21"/>
                        </a:cubicBezTo>
                        <a:cubicBezTo>
                          <a:pt x="38" y="18"/>
                          <a:pt x="45" y="21"/>
                          <a:pt x="53" y="19"/>
                        </a:cubicBezTo>
                        <a:cubicBezTo>
                          <a:pt x="68" y="8"/>
                          <a:pt x="48" y="4"/>
                          <a:pt x="38" y="3"/>
                        </a:cubicBezTo>
                        <a:cubicBezTo>
                          <a:pt x="33" y="0"/>
                          <a:pt x="35" y="0"/>
                          <a:pt x="32" y="0"/>
                        </a:cubicBezTo>
                        <a:close/>
                      </a:path>
                    </a:pathLst>
                  </a:custGeom>
                  <a:solidFill>
                    <a:srgbClr val="644C2E"/>
                  </a:solidFill>
                  <a:ln w="12700">
                    <a:noFill/>
                    <a:round/>
                    <a:headEnd/>
                    <a:tailEnd/>
                  </a:ln>
                </p:spPr>
                <p:txBody>
                  <a:bodyPr lIns="45720" tIns="46800" rIns="45720" bIns="46800" anchor="ctr"/>
                  <a:lstStyle/>
                  <a:p>
                    <a:endParaRPr lang="en-US"/>
                  </a:p>
                </p:txBody>
              </p:sp>
              <p:sp>
                <p:nvSpPr>
                  <p:cNvPr id="673515" name="Freeform 745"/>
                  <p:cNvSpPr>
                    <a:spLocks/>
                  </p:cNvSpPr>
                  <p:nvPr/>
                </p:nvSpPr>
                <p:spPr bwMode="gray">
                  <a:xfrm>
                    <a:off x="567" y="947"/>
                    <a:ext cx="49" cy="31"/>
                  </a:xfrm>
                  <a:custGeom>
                    <a:avLst/>
                    <a:gdLst>
                      <a:gd name="T0" fmla="*/ 47 w 49"/>
                      <a:gd name="T1" fmla="*/ 0 h 31"/>
                      <a:gd name="T2" fmla="*/ 33 w 49"/>
                      <a:gd name="T3" fmla="*/ 18 h 31"/>
                      <a:gd name="T4" fmla="*/ 17 w 49"/>
                      <a:gd name="T5" fmla="*/ 31 h 31"/>
                      <a:gd name="T6" fmla="*/ 0 w 49"/>
                      <a:gd name="T7" fmla="*/ 27 h 31"/>
                      <a:gd name="T8" fmla="*/ 17 w 49"/>
                      <a:gd name="T9" fmla="*/ 9 h 31"/>
                      <a:gd name="T10" fmla="*/ 29 w 49"/>
                      <a:gd name="T11" fmla="*/ 4 h 31"/>
                      <a:gd name="T12" fmla="*/ 47 w 49"/>
                      <a:gd name="T13" fmla="*/ 0 h 31"/>
                      <a:gd name="T14" fmla="*/ 0 60000 65536"/>
                      <a:gd name="T15" fmla="*/ 0 60000 65536"/>
                      <a:gd name="T16" fmla="*/ 0 60000 65536"/>
                      <a:gd name="T17" fmla="*/ 0 60000 65536"/>
                      <a:gd name="T18" fmla="*/ 0 60000 65536"/>
                      <a:gd name="T19" fmla="*/ 0 60000 65536"/>
                      <a:gd name="T20" fmla="*/ 0 60000 65536"/>
                      <a:gd name="T21" fmla="*/ 0 w 49"/>
                      <a:gd name="T22" fmla="*/ 0 h 31"/>
                      <a:gd name="T23" fmla="*/ 49 w 4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31">
                        <a:moveTo>
                          <a:pt x="47" y="0"/>
                        </a:moveTo>
                        <a:cubicBezTo>
                          <a:pt x="49" y="13"/>
                          <a:pt x="46" y="16"/>
                          <a:pt x="33" y="18"/>
                        </a:cubicBezTo>
                        <a:cubicBezTo>
                          <a:pt x="29" y="24"/>
                          <a:pt x="24" y="30"/>
                          <a:pt x="17" y="31"/>
                        </a:cubicBezTo>
                        <a:cubicBezTo>
                          <a:pt x="10" y="30"/>
                          <a:pt x="6" y="28"/>
                          <a:pt x="0" y="27"/>
                        </a:cubicBezTo>
                        <a:cubicBezTo>
                          <a:pt x="3" y="19"/>
                          <a:pt x="8" y="11"/>
                          <a:pt x="17" y="9"/>
                        </a:cubicBezTo>
                        <a:cubicBezTo>
                          <a:pt x="19" y="1"/>
                          <a:pt x="22" y="3"/>
                          <a:pt x="29" y="4"/>
                        </a:cubicBezTo>
                        <a:cubicBezTo>
                          <a:pt x="35" y="3"/>
                          <a:pt x="47" y="0"/>
                          <a:pt x="47" y="0"/>
                        </a:cubicBezTo>
                        <a:close/>
                      </a:path>
                    </a:pathLst>
                  </a:custGeom>
                  <a:solidFill>
                    <a:srgbClr val="644C2E"/>
                  </a:solidFill>
                  <a:ln w="12700">
                    <a:noFill/>
                    <a:round/>
                    <a:headEnd/>
                    <a:tailEnd/>
                  </a:ln>
                </p:spPr>
                <p:txBody>
                  <a:bodyPr lIns="45720" tIns="46800" rIns="45720" bIns="46800" anchor="ctr"/>
                  <a:lstStyle/>
                  <a:p>
                    <a:endParaRPr lang="en-US"/>
                  </a:p>
                </p:txBody>
              </p:sp>
              <p:sp>
                <p:nvSpPr>
                  <p:cNvPr id="673516" name="Freeform 746"/>
                  <p:cNvSpPr>
                    <a:spLocks/>
                  </p:cNvSpPr>
                  <p:nvPr/>
                </p:nvSpPr>
                <p:spPr bwMode="gray">
                  <a:xfrm>
                    <a:off x="527" y="746"/>
                    <a:ext cx="94" cy="214"/>
                  </a:xfrm>
                  <a:custGeom>
                    <a:avLst/>
                    <a:gdLst>
                      <a:gd name="T0" fmla="*/ 81 w 94"/>
                      <a:gd name="T1" fmla="*/ 1 h 214"/>
                      <a:gd name="T2" fmla="*/ 61 w 94"/>
                      <a:gd name="T3" fmla="*/ 13 h 214"/>
                      <a:gd name="T4" fmla="*/ 33 w 94"/>
                      <a:gd name="T5" fmla="*/ 12 h 214"/>
                      <a:gd name="T6" fmla="*/ 22 w 94"/>
                      <a:gd name="T7" fmla="*/ 37 h 214"/>
                      <a:gd name="T8" fmla="*/ 13 w 94"/>
                      <a:gd name="T9" fmla="*/ 85 h 214"/>
                      <a:gd name="T10" fmla="*/ 6 w 94"/>
                      <a:gd name="T11" fmla="*/ 142 h 214"/>
                      <a:gd name="T12" fmla="*/ 0 w 94"/>
                      <a:gd name="T13" fmla="*/ 174 h 214"/>
                      <a:gd name="T14" fmla="*/ 13 w 94"/>
                      <a:gd name="T15" fmla="*/ 187 h 214"/>
                      <a:gd name="T16" fmla="*/ 36 w 94"/>
                      <a:gd name="T17" fmla="*/ 174 h 214"/>
                      <a:gd name="T18" fmla="*/ 45 w 94"/>
                      <a:gd name="T19" fmla="*/ 138 h 214"/>
                      <a:gd name="T20" fmla="*/ 49 w 94"/>
                      <a:gd name="T21" fmla="*/ 148 h 214"/>
                      <a:gd name="T22" fmla="*/ 54 w 94"/>
                      <a:gd name="T23" fmla="*/ 171 h 214"/>
                      <a:gd name="T24" fmla="*/ 57 w 94"/>
                      <a:gd name="T25" fmla="*/ 207 h 214"/>
                      <a:gd name="T26" fmla="*/ 90 w 94"/>
                      <a:gd name="T27" fmla="*/ 204 h 214"/>
                      <a:gd name="T28" fmla="*/ 88 w 94"/>
                      <a:gd name="T29" fmla="*/ 190 h 214"/>
                      <a:gd name="T30" fmla="*/ 82 w 94"/>
                      <a:gd name="T31" fmla="*/ 132 h 214"/>
                      <a:gd name="T32" fmla="*/ 88 w 94"/>
                      <a:gd name="T33" fmla="*/ 94 h 214"/>
                      <a:gd name="T34" fmla="*/ 90 w 94"/>
                      <a:gd name="T35" fmla="*/ 78 h 214"/>
                      <a:gd name="T36" fmla="*/ 85 w 94"/>
                      <a:gd name="T37" fmla="*/ 12 h 214"/>
                      <a:gd name="T38" fmla="*/ 78 w 94"/>
                      <a:gd name="T39" fmla="*/ 0 h 214"/>
                      <a:gd name="T40" fmla="*/ 81 w 94"/>
                      <a:gd name="T41" fmla="*/ 1 h 2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214"/>
                      <a:gd name="T65" fmla="*/ 94 w 94"/>
                      <a:gd name="T66" fmla="*/ 214 h 2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214">
                        <a:moveTo>
                          <a:pt x="81" y="1"/>
                        </a:moveTo>
                        <a:cubicBezTo>
                          <a:pt x="73" y="6"/>
                          <a:pt x="71" y="11"/>
                          <a:pt x="61" y="13"/>
                        </a:cubicBezTo>
                        <a:cubicBezTo>
                          <a:pt x="52" y="17"/>
                          <a:pt x="42" y="14"/>
                          <a:pt x="33" y="12"/>
                        </a:cubicBezTo>
                        <a:cubicBezTo>
                          <a:pt x="27" y="20"/>
                          <a:pt x="26" y="28"/>
                          <a:pt x="22" y="37"/>
                        </a:cubicBezTo>
                        <a:cubicBezTo>
                          <a:pt x="20" y="54"/>
                          <a:pt x="18" y="69"/>
                          <a:pt x="13" y="85"/>
                        </a:cubicBezTo>
                        <a:cubicBezTo>
                          <a:pt x="11" y="104"/>
                          <a:pt x="7" y="123"/>
                          <a:pt x="6" y="142"/>
                        </a:cubicBezTo>
                        <a:cubicBezTo>
                          <a:pt x="4" y="173"/>
                          <a:pt x="12" y="165"/>
                          <a:pt x="0" y="174"/>
                        </a:cubicBezTo>
                        <a:cubicBezTo>
                          <a:pt x="7" y="179"/>
                          <a:pt x="4" y="185"/>
                          <a:pt x="13" y="187"/>
                        </a:cubicBezTo>
                        <a:cubicBezTo>
                          <a:pt x="32" y="185"/>
                          <a:pt x="29" y="188"/>
                          <a:pt x="36" y="174"/>
                        </a:cubicBezTo>
                        <a:cubicBezTo>
                          <a:pt x="38" y="162"/>
                          <a:pt x="42" y="150"/>
                          <a:pt x="45" y="138"/>
                        </a:cubicBezTo>
                        <a:cubicBezTo>
                          <a:pt x="47" y="120"/>
                          <a:pt x="45" y="123"/>
                          <a:pt x="49" y="148"/>
                        </a:cubicBezTo>
                        <a:cubicBezTo>
                          <a:pt x="50" y="155"/>
                          <a:pt x="52" y="164"/>
                          <a:pt x="54" y="171"/>
                        </a:cubicBezTo>
                        <a:cubicBezTo>
                          <a:pt x="54" y="174"/>
                          <a:pt x="56" y="206"/>
                          <a:pt x="57" y="207"/>
                        </a:cubicBezTo>
                        <a:cubicBezTo>
                          <a:pt x="65" y="214"/>
                          <a:pt x="79" y="205"/>
                          <a:pt x="90" y="204"/>
                        </a:cubicBezTo>
                        <a:cubicBezTo>
                          <a:pt x="94" y="197"/>
                          <a:pt x="92" y="197"/>
                          <a:pt x="88" y="190"/>
                        </a:cubicBezTo>
                        <a:cubicBezTo>
                          <a:pt x="87" y="171"/>
                          <a:pt x="90" y="149"/>
                          <a:pt x="82" y="132"/>
                        </a:cubicBezTo>
                        <a:cubicBezTo>
                          <a:pt x="85" y="119"/>
                          <a:pt x="86" y="108"/>
                          <a:pt x="88" y="94"/>
                        </a:cubicBezTo>
                        <a:cubicBezTo>
                          <a:pt x="89" y="89"/>
                          <a:pt x="90" y="78"/>
                          <a:pt x="90" y="78"/>
                        </a:cubicBezTo>
                        <a:cubicBezTo>
                          <a:pt x="90" y="77"/>
                          <a:pt x="92" y="26"/>
                          <a:pt x="85" y="12"/>
                        </a:cubicBezTo>
                        <a:cubicBezTo>
                          <a:pt x="84" y="6"/>
                          <a:pt x="83" y="4"/>
                          <a:pt x="78" y="0"/>
                        </a:cubicBezTo>
                        <a:cubicBezTo>
                          <a:pt x="79" y="8"/>
                          <a:pt x="78" y="8"/>
                          <a:pt x="81" y="1"/>
                        </a:cubicBezTo>
                        <a:close/>
                      </a:path>
                    </a:pathLst>
                  </a:custGeom>
                  <a:solidFill>
                    <a:srgbClr val="958A6B"/>
                  </a:solidFill>
                  <a:ln w="12700">
                    <a:noFill/>
                    <a:round/>
                    <a:headEnd/>
                    <a:tailEnd/>
                  </a:ln>
                </p:spPr>
                <p:txBody>
                  <a:bodyPr lIns="45720" tIns="46800" rIns="45720" bIns="46800" anchor="ctr"/>
                  <a:lstStyle/>
                  <a:p>
                    <a:endParaRPr lang="en-US"/>
                  </a:p>
                </p:txBody>
              </p:sp>
              <p:sp>
                <p:nvSpPr>
                  <p:cNvPr id="673517" name="Freeform 747"/>
                  <p:cNvSpPr>
                    <a:spLocks/>
                  </p:cNvSpPr>
                  <p:nvPr/>
                </p:nvSpPr>
                <p:spPr bwMode="gray">
                  <a:xfrm>
                    <a:off x="531" y="648"/>
                    <a:ext cx="85" cy="117"/>
                  </a:xfrm>
                  <a:custGeom>
                    <a:avLst/>
                    <a:gdLst>
                      <a:gd name="T0" fmla="*/ 60 w 85"/>
                      <a:gd name="T1" fmla="*/ 0 h 117"/>
                      <a:gd name="T2" fmla="*/ 41 w 85"/>
                      <a:gd name="T3" fmla="*/ 23 h 117"/>
                      <a:gd name="T4" fmla="*/ 35 w 85"/>
                      <a:gd name="T5" fmla="*/ 11 h 117"/>
                      <a:gd name="T6" fmla="*/ 29 w 85"/>
                      <a:gd name="T7" fmla="*/ 17 h 117"/>
                      <a:gd name="T8" fmla="*/ 15 w 85"/>
                      <a:gd name="T9" fmla="*/ 45 h 117"/>
                      <a:gd name="T10" fmla="*/ 6 w 85"/>
                      <a:gd name="T11" fmla="*/ 63 h 117"/>
                      <a:gd name="T12" fmla="*/ 15 w 85"/>
                      <a:gd name="T13" fmla="*/ 84 h 117"/>
                      <a:gd name="T14" fmla="*/ 26 w 85"/>
                      <a:gd name="T15" fmla="*/ 90 h 117"/>
                      <a:gd name="T16" fmla="*/ 27 w 85"/>
                      <a:gd name="T17" fmla="*/ 107 h 117"/>
                      <a:gd name="T18" fmla="*/ 66 w 85"/>
                      <a:gd name="T19" fmla="*/ 107 h 117"/>
                      <a:gd name="T20" fmla="*/ 77 w 85"/>
                      <a:gd name="T21" fmla="*/ 95 h 117"/>
                      <a:gd name="T22" fmla="*/ 74 w 85"/>
                      <a:gd name="T23" fmla="*/ 90 h 117"/>
                      <a:gd name="T24" fmla="*/ 84 w 85"/>
                      <a:gd name="T25" fmla="*/ 62 h 117"/>
                      <a:gd name="T26" fmla="*/ 81 w 85"/>
                      <a:gd name="T27" fmla="*/ 32 h 117"/>
                      <a:gd name="T28" fmla="*/ 60 w 85"/>
                      <a:gd name="T29" fmla="*/ 0 h 1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5"/>
                      <a:gd name="T46" fmla="*/ 0 h 117"/>
                      <a:gd name="T47" fmla="*/ 85 w 85"/>
                      <a:gd name="T48" fmla="*/ 117 h 1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5" h="117">
                        <a:moveTo>
                          <a:pt x="60" y="0"/>
                        </a:moveTo>
                        <a:cubicBezTo>
                          <a:pt x="58" y="12"/>
                          <a:pt x="50" y="16"/>
                          <a:pt x="41" y="23"/>
                        </a:cubicBezTo>
                        <a:cubicBezTo>
                          <a:pt x="30" y="18"/>
                          <a:pt x="42" y="25"/>
                          <a:pt x="35" y="11"/>
                        </a:cubicBezTo>
                        <a:cubicBezTo>
                          <a:pt x="34" y="8"/>
                          <a:pt x="32" y="16"/>
                          <a:pt x="29" y="17"/>
                        </a:cubicBezTo>
                        <a:cubicBezTo>
                          <a:pt x="24" y="27"/>
                          <a:pt x="21" y="36"/>
                          <a:pt x="15" y="45"/>
                        </a:cubicBezTo>
                        <a:cubicBezTo>
                          <a:pt x="14" y="52"/>
                          <a:pt x="12" y="59"/>
                          <a:pt x="6" y="63"/>
                        </a:cubicBezTo>
                        <a:cubicBezTo>
                          <a:pt x="0" y="73"/>
                          <a:pt x="9" y="77"/>
                          <a:pt x="15" y="84"/>
                        </a:cubicBezTo>
                        <a:cubicBezTo>
                          <a:pt x="22" y="83"/>
                          <a:pt x="23" y="84"/>
                          <a:pt x="26" y="90"/>
                        </a:cubicBezTo>
                        <a:cubicBezTo>
                          <a:pt x="26" y="96"/>
                          <a:pt x="25" y="102"/>
                          <a:pt x="27" y="107"/>
                        </a:cubicBezTo>
                        <a:cubicBezTo>
                          <a:pt x="30" y="117"/>
                          <a:pt x="63" y="109"/>
                          <a:pt x="66" y="107"/>
                        </a:cubicBezTo>
                        <a:cubicBezTo>
                          <a:pt x="74" y="105"/>
                          <a:pt x="74" y="98"/>
                          <a:pt x="77" y="95"/>
                        </a:cubicBezTo>
                        <a:cubicBezTo>
                          <a:pt x="77" y="93"/>
                          <a:pt x="74" y="92"/>
                          <a:pt x="74" y="90"/>
                        </a:cubicBezTo>
                        <a:cubicBezTo>
                          <a:pt x="73" y="85"/>
                          <a:pt x="83" y="67"/>
                          <a:pt x="84" y="62"/>
                        </a:cubicBezTo>
                        <a:cubicBezTo>
                          <a:pt x="85" y="50"/>
                          <a:pt x="84" y="43"/>
                          <a:pt x="81" y="32"/>
                        </a:cubicBezTo>
                        <a:cubicBezTo>
                          <a:pt x="71" y="5"/>
                          <a:pt x="71" y="16"/>
                          <a:pt x="60" y="0"/>
                        </a:cubicBezTo>
                        <a:close/>
                      </a:path>
                    </a:pathLst>
                  </a:custGeom>
                  <a:solidFill>
                    <a:srgbClr val="F8F0A8"/>
                  </a:solidFill>
                  <a:ln w="12700">
                    <a:noFill/>
                    <a:round/>
                    <a:headEnd/>
                    <a:tailEnd/>
                  </a:ln>
                </p:spPr>
                <p:txBody>
                  <a:bodyPr lIns="45720" tIns="46800" rIns="45720" bIns="46800" anchor="ctr"/>
                  <a:lstStyle/>
                  <a:p>
                    <a:endParaRPr lang="en-US"/>
                  </a:p>
                </p:txBody>
              </p:sp>
              <p:sp>
                <p:nvSpPr>
                  <p:cNvPr id="673518" name="Freeform 748"/>
                  <p:cNvSpPr>
                    <a:spLocks/>
                  </p:cNvSpPr>
                  <p:nvPr/>
                </p:nvSpPr>
                <p:spPr bwMode="gray">
                  <a:xfrm>
                    <a:off x="550" y="600"/>
                    <a:ext cx="52" cy="70"/>
                  </a:xfrm>
                  <a:custGeom>
                    <a:avLst/>
                    <a:gdLst>
                      <a:gd name="T0" fmla="*/ 32 w 52"/>
                      <a:gd name="T1" fmla="*/ 6 h 70"/>
                      <a:gd name="T2" fmla="*/ 8 w 52"/>
                      <a:gd name="T3" fmla="*/ 9 h 70"/>
                      <a:gd name="T4" fmla="*/ 7 w 52"/>
                      <a:gd name="T5" fmla="*/ 23 h 70"/>
                      <a:gd name="T6" fmla="*/ 8 w 52"/>
                      <a:gd name="T7" fmla="*/ 42 h 70"/>
                      <a:gd name="T8" fmla="*/ 16 w 52"/>
                      <a:gd name="T9" fmla="*/ 54 h 70"/>
                      <a:gd name="T10" fmla="*/ 26 w 52"/>
                      <a:gd name="T11" fmla="*/ 68 h 70"/>
                      <a:gd name="T12" fmla="*/ 37 w 52"/>
                      <a:gd name="T13" fmla="*/ 56 h 70"/>
                      <a:gd name="T14" fmla="*/ 43 w 52"/>
                      <a:gd name="T15" fmla="*/ 44 h 70"/>
                      <a:gd name="T16" fmla="*/ 52 w 52"/>
                      <a:gd name="T17" fmla="*/ 23 h 70"/>
                      <a:gd name="T18" fmla="*/ 44 w 52"/>
                      <a:gd name="T19" fmla="*/ 9 h 70"/>
                      <a:gd name="T20" fmla="*/ 32 w 52"/>
                      <a:gd name="T21" fmla="*/ 6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70"/>
                      <a:gd name="T35" fmla="*/ 52 w 52"/>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70">
                        <a:moveTo>
                          <a:pt x="32" y="6"/>
                        </a:moveTo>
                        <a:cubicBezTo>
                          <a:pt x="24" y="0"/>
                          <a:pt x="14" y="1"/>
                          <a:pt x="8" y="9"/>
                        </a:cubicBezTo>
                        <a:cubicBezTo>
                          <a:pt x="7" y="16"/>
                          <a:pt x="4" y="17"/>
                          <a:pt x="7" y="23"/>
                        </a:cubicBezTo>
                        <a:cubicBezTo>
                          <a:pt x="3" y="32"/>
                          <a:pt x="0" y="34"/>
                          <a:pt x="8" y="42"/>
                        </a:cubicBezTo>
                        <a:cubicBezTo>
                          <a:pt x="11" y="49"/>
                          <a:pt x="8" y="52"/>
                          <a:pt x="16" y="54"/>
                        </a:cubicBezTo>
                        <a:cubicBezTo>
                          <a:pt x="21" y="62"/>
                          <a:pt x="15" y="70"/>
                          <a:pt x="26" y="68"/>
                        </a:cubicBezTo>
                        <a:cubicBezTo>
                          <a:pt x="32" y="65"/>
                          <a:pt x="33" y="61"/>
                          <a:pt x="37" y="56"/>
                        </a:cubicBezTo>
                        <a:cubicBezTo>
                          <a:pt x="39" y="48"/>
                          <a:pt x="34" y="46"/>
                          <a:pt x="43" y="44"/>
                        </a:cubicBezTo>
                        <a:cubicBezTo>
                          <a:pt x="49" y="35"/>
                          <a:pt x="50" y="36"/>
                          <a:pt x="52" y="23"/>
                        </a:cubicBezTo>
                        <a:cubicBezTo>
                          <a:pt x="50" y="17"/>
                          <a:pt x="51" y="11"/>
                          <a:pt x="44" y="9"/>
                        </a:cubicBezTo>
                        <a:cubicBezTo>
                          <a:pt x="40" y="8"/>
                          <a:pt x="32" y="6"/>
                          <a:pt x="32" y="6"/>
                        </a:cubicBezTo>
                        <a:close/>
                      </a:path>
                    </a:pathLst>
                  </a:custGeom>
                  <a:solidFill>
                    <a:srgbClr val="BC9272"/>
                  </a:solidFill>
                  <a:ln w="12700">
                    <a:noFill/>
                    <a:round/>
                    <a:headEnd/>
                    <a:tailEnd/>
                  </a:ln>
                </p:spPr>
                <p:txBody>
                  <a:bodyPr lIns="45720" tIns="46800" rIns="45720" bIns="46800" anchor="ctr"/>
                  <a:lstStyle/>
                  <a:p>
                    <a:endParaRPr lang="en-US"/>
                  </a:p>
                </p:txBody>
              </p:sp>
              <p:sp>
                <p:nvSpPr>
                  <p:cNvPr id="673519" name="Freeform 749"/>
                  <p:cNvSpPr>
                    <a:spLocks/>
                  </p:cNvSpPr>
                  <p:nvPr/>
                </p:nvSpPr>
                <p:spPr bwMode="gray">
                  <a:xfrm>
                    <a:off x="557" y="622"/>
                    <a:ext cx="15" cy="9"/>
                  </a:xfrm>
                  <a:custGeom>
                    <a:avLst/>
                    <a:gdLst>
                      <a:gd name="T0" fmla="*/ 11 w 15"/>
                      <a:gd name="T1" fmla="*/ 4 h 9"/>
                      <a:gd name="T2" fmla="*/ 2 w 15"/>
                      <a:gd name="T3" fmla="*/ 9 h 9"/>
                      <a:gd name="T4" fmla="*/ 11 w 15"/>
                      <a:gd name="T5" fmla="*/ 4 h 9"/>
                      <a:gd name="T6" fmla="*/ 0 60000 65536"/>
                      <a:gd name="T7" fmla="*/ 0 60000 65536"/>
                      <a:gd name="T8" fmla="*/ 0 60000 65536"/>
                      <a:gd name="T9" fmla="*/ 0 w 15"/>
                      <a:gd name="T10" fmla="*/ 0 h 9"/>
                      <a:gd name="T11" fmla="*/ 15 w 15"/>
                      <a:gd name="T12" fmla="*/ 9 h 9"/>
                    </a:gdLst>
                    <a:ahLst/>
                    <a:cxnLst>
                      <a:cxn ang="T6">
                        <a:pos x="T0" y="T1"/>
                      </a:cxn>
                      <a:cxn ang="T7">
                        <a:pos x="T2" y="T3"/>
                      </a:cxn>
                      <a:cxn ang="T8">
                        <a:pos x="T4" y="T5"/>
                      </a:cxn>
                    </a:cxnLst>
                    <a:rect l="T9" t="T10" r="T11" b="T12"/>
                    <a:pathLst>
                      <a:path w="15" h="9">
                        <a:moveTo>
                          <a:pt x="11" y="4"/>
                        </a:moveTo>
                        <a:cubicBezTo>
                          <a:pt x="3" y="0"/>
                          <a:pt x="0" y="0"/>
                          <a:pt x="2" y="9"/>
                        </a:cubicBezTo>
                        <a:cubicBezTo>
                          <a:pt x="6" y="8"/>
                          <a:pt x="15" y="8"/>
                          <a:pt x="11" y="4"/>
                        </a:cubicBezTo>
                        <a:close/>
                      </a:path>
                    </a:pathLst>
                  </a:custGeom>
                  <a:solidFill>
                    <a:srgbClr val="A87650"/>
                  </a:solidFill>
                  <a:ln w="12700">
                    <a:noFill/>
                    <a:round/>
                    <a:headEnd/>
                    <a:tailEnd/>
                  </a:ln>
                </p:spPr>
                <p:txBody>
                  <a:bodyPr lIns="45720" tIns="46800" rIns="45720" bIns="46800" anchor="ctr"/>
                  <a:lstStyle/>
                  <a:p>
                    <a:endParaRPr lang="en-US"/>
                  </a:p>
                </p:txBody>
              </p:sp>
              <p:sp>
                <p:nvSpPr>
                  <p:cNvPr id="673520" name="Freeform 750"/>
                  <p:cNvSpPr>
                    <a:spLocks/>
                  </p:cNvSpPr>
                  <p:nvPr/>
                </p:nvSpPr>
                <p:spPr bwMode="gray">
                  <a:xfrm>
                    <a:off x="566" y="651"/>
                    <a:ext cx="16" cy="19"/>
                  </a:xfrm>
                  <a:custGeom>
                    <a:avLst/>
                    <a:gdLst>
                      <a:gd name="T0" fmla="*/ 0 w 16"/>
                      <a:gd name="T1" fmla="*/ 3 h 19"/>
                      <a:gd name="T2" fmla="*/ 13 w 16"/>
                      <a:gd name="T3" fmla="*/ 0 h 19"/>
                      <a:gd name="T4" fmla="*/ 15 w 16"/>
                      <a:gd name="T5" fmla="*/ 5 h 19"/>
                      <a:gd name="T6" fmla="*/ 13 w 16"/>
                      <a:gd name="T7" fmla="*/ 12 h 19"/>
                      <a:gd name="T8" fmla="*/ 4 w 16"/>
                      <a:gd name="T9" fmla="*/ 11 h 19"/>
                      <a:gd name="T10" fmla="*/ 0 w 16"/>
                      <a:gd name="T11" fmla="*/ 3 h 19"/>
                      <a:gd name="T12" fmla="*/ 0 60000 65536"/>
                      <a:gd name="T13" fmla="*/ 0 60000 65536"/>
                      <a:gd name="T14" fmla="*/ 0 60000 65536"/>
                      <a:gd name="T15" fmla="*/ 0 60000 65536"/>
                      <a:gd name="T16" fmla="*/ 0 60000 65536"/>
                      <a:gd name="T17" fmla="*/ 0 60000 65536"/>
                      <a:gd name="T18" fmla="*/ 0 w 16"/>
                      <a:gd name="T19" fmla="*/ 0 h 19"/>
                      <a:gd name="T20" fmla="*/ 16 w 1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6" h="19">
                        <a:moveTo>
                          <a:pt x="0" y="3"/>
                        </a:moveTo>
                        <a:cubicBezTo>
                          <a:pt x="6" y="6"/>
                          <a:pt x="8" y="4"/>
                          <a:pt x="13" y="0"/>
                        </a:cubicBezTo>
                        <a:cubicBezTo>
                          <a:pt x="14" y="2"/>
                          <a:pt x="16" y="3"/>
                          <a:pt x="15" y="5"/>
                        </a:cubicBezTo>
                        <a:cubicBezTo>
                          <a:pt x="15" y="5"/>
                          <a:pt x="1" y="18"/>
                          <a:pt x="13" y="12"/>
                        </a:cubicBezTo>
                        <a:cubicBezTo>
                          <a:pt x="9" y="19"/>
                          <a:pt x="7" y="17"/>
                          <a:pt x="4" y="11"/>
                        </a:cubicBezTo>
                        <a:cubicBezTo>
                          <a:pt x="3" y="5"/>
                          <a:pt x="4" y="7"/>
                          <a:pt x="0" y="3"/>
                        </a:cubicBezTo>
                        <a:close/>
                      </a:path>
                    </a:pathLst>
                  </a:custGeom>
                  <a:solidFill>
                    <a:srgbClr val="A87650"/>
                  </a:solidFill>
                  <a:ln w="12700">
                    <a:noFill/>
                    <a:round/>
                    <a:headEnd/>
                    <a:tailEnd/>
                  </a:ln>
                </p:spPr>
                <p:txBody>
                  <a:bodyPr lIns="45720" tIns="46800" rIns="45720" bIns="46800" anchor="ctr"/>
                  <a:lstStyle/>
                  <a:p>
                    <a:endParaRPr lang="en-US"/>
                  </a:p>
                </p:txBody>
              </p:sp>
              <p:sp>
                <p:nvSpPr>
                  <p:cNvPr id="673521" name="Freeform 751"/>
                  <p:cNvSpPr>
                    <a:spLocks/>
                  </p:cNvSpPr>
                  <p:nvPr/>
                </p:nvSpPr>
                <p:spPr bwMode="gray">
                  <a:xfrm>
                    <a:off x="549" y="591"/>
                    <a:ext cx="71" cy="67"/>
                  </a:xfrm>
                  <a:custGeom>
                    <a:avLst/>
                    <a:gdLst>
                      <a:gd name="T0" fmla="*/ 21 w 71"/>
                      <a:gd name="T1" fmla="*/ 0 h 67"/>
                      <a:gd name="T2" fmla="*/ 3 w 71"/>
                      <a:gd name="T3" fmla="*/ 12 h 67"/>
                      <a:gd name="T4" fmla="*/ 12 w 71"/>
                      <a:gd name="T5" fmla="*/ 21 h 67"/>
                      <a:gd name="T6" fmla="*/ 29 w 71"/>
                      <a:gd name="T7" fmla="*/ 32 h 67"/>
                      <a:gd name="T8" fmla="*/ 36 w 71"/>
                      <a:gd name="T9" fmla="*/ 50 h 67"/>
                      <a:gd name="T10" fmla="*/ 24 w 71"/>
                      <a:gd name="T11" fmla="*/ 65 h 67"/>
                      <a:gd name="T12" fmla="*/ 63 w 71"/>
                      <a:gd name="T13" fmla="*/ 65 h 67"/>
                      <a:gd name="T14" fmla="*/ 71 w 71"/>
                      <a:gd name="T15" fmla="*/ 51 h 67"/>
                      <a:gd name="T16" fmla="*/ 54 w 71"/>
                      <a:gd name="T17" fmla="*/ 12 h 67"/>
                      <a:gd name="T18" fmla="*/ 38 w 71"/>
                      <a:gd name="T19" fmla="*/ 0 h 67"/>
                      <a:gd name="T20" fmla="*/ 21 w 71"/>
                      <a:gd name="T21" fmla="*/ 0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67"/>
                      <a:gd name="T35" fmla="*/ 71 w 71"/>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67">
                        <a:moveTo>
                          <a:pt x="21" y="0"/>
                        </a:moveTo>
                        <a:cubicBezTo>
                          <a:pt x="12" y="4"/>
                          <a:pt x="8" y="2"/>
                          <a:pt x="3" y="12"/>
                        </a:cubicBezTo>
                        <a:cubicBezTo>
                          <a:pt x="0" y="25"/>
                          <a:pt x="1" y="26"/>
                          <a:pt x="12" y="21"/>
                        </a:cubicBezTo>
                        <a:cubicBezTo>
                          <a:pt x="16" y="27"/>
                          <a:pt x="22" y="28"/>
                          <a:pt x="29" y="32"/>
                        </a:cubicBezTo>
                        <a:cubicBezTo>
                          <a:pt x="34" y="39"/>
                          <a:pt x="35" y="41"/>
                          <a:pt x="36" y="50"/>
                        </a:cubicBezTo>
                        <a:cubicBezTo>
                          <a:pt x="35" y="59"/>
                          <a:pt x="32" y="62"/>
                          <a:pt x="24" y="65"/>
                        </a:cubicBezTo>
                        <a:cubicBezTo>
                          <a:pt x="37" y="67"/>
                          <a:pt x="63" y="65"/>
                          <a:pt x="63" y="65"/>
                        </a:cubicBezTo>
                        <a:cubicBezTo>
                          <a:pt x="66" y="60"/>
                          <a:pt x="69" y="56"/>
                          <a:pt x="71" y="51"/>
                        </a:cubicBezTo>
                        <a:cubicBezTo>
                          <a:pt x="53" y="47"/>
                          <a:pt x="68" y="20"/>
                          <a:pt x="54" y="12"/>
                        </a:cubicBezTo>
                        <a:cubicBezTo>
                          <a:pt x="50" y="6"/>
                          <a:pt x="44" y="3"/>
                          <a:pt x="38" y="0"/>
                        </a:cubicBezTo>
                        <a:cubicBezTo>
                          <a:pt x="22" y="2"/>
                          <a:pt x="27" y="6"/>
                          <a:pt x="21" y="0"/>
                        </a:cubicBezTo>
                        <a:close/>
                      </a:path>
                    </a:pathLst>
                  </a:custGeom>
                  <a:solidFill>
                    <a:srgbClr val="483222"/>
                  </a:solidFill>
                  <a:ln w="12700">
                    <a:noFill/>
                    <a:round/>
                    <a:headEnd/>
                    <a:tailEnd/>
                  </a:ln>
                </p:spPr>
                <p:txBody>
                  <a:bodyPr lIns="45720" tIns="46800" rIns="45720" bIns="46800" anchor="ctr"/>
                  <a:lstStyle/>
                  <a:p>
                    <a:endParaRPr lang="en-US"/>
                  </a:p>
                </p:txBody>
              </p:sp>
              <p:sp>
                <p:nvSpPr>
                  <p:cNvPr id="673522" name="Freeform 752"/>
                  <p:cNvSpPr>
                    <a:spLocks/>
                  </p:cNvSpPr>
                  <p:nvPr/>
                </p:nvSpPr>
                <p:spPr bwMode="gray">
                  <a:xfrm>
                    <a:off x="540" y="698"/>
                    <a:ext cx="16" cy="34"/>
                  </a:xfrm>
                  <a:custGeom>
                    <a:avLst/>
                    <a:gdLst>
                      <a:gd name="T0" fmla="*/ 15 w 16"/>
                      <a:gd name="T1" fmla="*/ 34 h 34"/>
                      <a:gd name="T2" fmla="*/ 6 w 16"/>
                      <a:gd name="T3" fmla="*/ 12 h 34"/>
                      <a:gd name="T4" fmla="*/ 6 w 16"/>
                      <a:gd name="T5" fmla="*/ 6 h 34"/>
                      <a:gd name="T6" fmla="*/ 0 w 16"/>
                      <a:gd name="T7" fmla="*/ 25 h 34"/>
                      <a:gd name="T8" fmla="*/ 15 w 16"/>
                      <a:gd name="T9" fmla="*/ 34 h 34"/>
                      <a:gd name="T10" fmla="*/ 0 60000 65536"/>
                      <a:gd name="T11" fmla="*/ 0 60000 65536"/>
                      <a:gd name="T12" fmla="*/ 0 60000 65536"/>
                      <a:gd name="T13" fmla="*/ 0 60000 65536"/>
                      <a:gd name="T14" fmla="*/ 0 60000 65536"/>
                      <a:gd name="T15" fmla="*/ 0 w 16"/>
                      <a:gd name="T16" fmla="*/ 0 h 34"/>
                      <a:gd name="T17" fmla="*/ 16 w 16"/>
                      <a:gd name="T18" fmla="*/ 34 h 34"/>
                    </a:gdLst>
                    <a:ahLst/>
                    <a:cxnLst>
                      <a:cxn ang="T10">
                        <a:pos x="T0" y="T1"/>
                      </a:cxn>
                      <a:cxn ang="T11">
                        <a:pos x="T2" y="T3"/>
                      </a:cxn>
                      <a:cxn ang="T12">
                        <a:pos x="T4" y="T5"/>
                      </a:cxn>
                      <a:cxn ang="T13">
                        <a:pos x="T6" y="T7"/>
                      </a:cxn>
                      <a:cxn ang="T14">
                        <a:pos x="T8" y="T9"/>
                      </a:cxn>
                    </a:cxnLst>
                    <a:rect l="T15" t="T16" r="T17" b="T18"/>
                    <a:pathLst>
                      <a:path w="16" h="34">
                        <a:moveTo>
                          <a:pt x="15" y="34"/>
                        </a:moveTo>
                        <a:cubicBezTo>
                          <a:pt x="14" y="24"/>
                          <a:pt x="10" y="21"/>
                          <a:pt x="6" y="12"/>
                        </a:cubicBezTo>
                        <a:cubicBezTo>
                          <a:pt x="8" y="7"/>
                          <a:pt x="16" y="0"/>
                          <a:pt x="6" y="6"/>
                        </a:cubicBezTo>
                        <a:cubicBezTo>
                          <a:pt x="5" y="12"/>
                          <a:pt x="3" y="19"/>
                          <a:pt x="0" y="25"/>
                        </a:cubicBezTo>
                        <a:cubicBezTo>
                          <a:pt x="5" y="30"/>
                          <a:pt x="8" y="34"/>
                          <a:pt x="15" y="34"/>
                        </a:cubicBezTo>
                        <a:close/>
                      </a:path>
                    </a:pathLst>
                  </a:custGeom>
                  <a:solidFill>
                    <a:srgbClr val="E5D379"/>
                  </a:solidFill>
                  <a:ln w="12700">
                    <a:noFill/>
                    <a:round/>
                    <a:headEnd/>
                    <a:tailEnd/>
                  </a:ln>
                </p:spPr>
                <p:txBody>
                  <a:bodyPr lIns="45720" tIns="46800" rIns="45720" bIns="46800" anchor="ctr"/>
                  <a:lstStyle/>
                  <a:p>
                    <a:endParaRPr lang="en-US"/>
                  </a:p>
                </p:txBody>
              </p:sp>
              <p:sp>
                <p:nvSpPr>
                  <p:cNvPr id="673523" name="Freeform 753"/>
                  <p:cNvSpPr>
                    <a:spLocks/>
                  </p:cNvSpPr>
                  <p:nvPr/>
                </p:nvSpPr>
                <p:spPr bwMode="gray">
                  <a:xfrm>
                    <a:off x="557" y="677"/>
                    <a:ext cx="53" cy="57"/>
                  </a:xfrm>
                  <a:custGeom>
                    <a:avLst/>
                    <a:gdLst>
                      <a:gd name="T0" fmla="*/ 6 w 53"/>
                      <a:gd name="T1" fmla="*/ 27 h 57"/>
                      <a:gd name="T2" fmla="*/ 15 w 53"/>
                      <a:gd name="T3" fmla="*/ 51 h 57"/>
                      <a:gd name="T4" fmla="*/ 10 w 53"/>
                      <a:gd name="T5" fmla="*/ 55 h 57"/>
                      <a:gd name="T6" fmla="*/ 15 w 53"/>
                      <a:gd name="T7" fmla="*/ 54 h 57"/>
                      <a:gd name="T8" fmla="*/ 19 w 53"/>
                      <a:gd name="T9" fmla="*/ 45 h 57"/>
                      <a:gd name="T10" fmla="*/ 28 w 53"/>
                      <a:gd name="T11" fmla="*/ 43 h 57"/>
                      <a:gd name="T12" fmla="*/ 36 w 53"/>
                      <a:gd name="T13" fmla="*/ 12 h 57"/>
                      <a:gd name="T14" fmla="*/ 46 w 53"/>
                      <a:gd name="T15" fmla="*/ 1 h 57"/>
                      <a:gd name="T16" fmla="*/ 51 w 53"/>
                      <a:gd name="T17" fmla="*/ 0 h 57"/>
                      <a:gd name="T18" fmla="*/ 42 w 53"/>
                      <a:gd name="T19" fmla="*/ 1 h 57"/>
                      <a:gd name="T20" fmla="*/ 34 w 53"/>
                      <a:gd name="T21" fmla="*/ 15 h 57"/>
                      <a:gd name="T22" fmla="*/ 28 w 53"/>
                      <a:gd name="T23" fmla="*/ 34 h 57"/>
                      <a:gd name="T24" fmla="*/ 13 w 53"/>
                      <a:gd name="T25" fmla="*/ 45 h 57"/>
                      <a:gd name="T26" fmla="*/ 4 w 53"/>
                      <a:gd name="T27" fmla="*/ 34 h 57"/>
                      <a:gd name="T28" fmla="*/ 6 w 53"/>
                      <a:gd name="T29" fmla="*/ 27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
                      <a:gd name="T46" fmla="*/ 0 h 57"/>
                      <a:gd name="T47" fmla="*/ 53 w 53"/>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 h="57">
                        <a:moveTo>
                          <a:pt x="6" y="27"/>
                        </a:moveTo>
                        <a:cubicBezTo>
                          <a:pt x="0" y="38"/>
                          <a:pt x="4" y="46"/>
                          <a:pt x="15" y="51"/>
                        </a:cubicBezTo>
                        <a:cubicBezTo>
                          <a:pt x="13" y="52"/>
                          <a:pt x="10" y="53"/>
                          <a:pt x="10" y="55"/>
                        </a:cubicBezTo>
                        <a:cubicBezTo>
                          <a:pt x="10" y="57"/>
                          <a:pt x="14" y="55"/>
                          <a:pt x="15" y="54"/>
                        </a:cubicBezTo>
                        <a:cubicBezTo>
                          <a:pt x="17" y="52"/>
                          <a:pt x="17" y="48"/>
                          <a:pt x="19" y="45"/>
                        </a:cubicBezTo>
                        <a:cubicBezTo>
                          <a:pt x="25" y="46"/>
                          <a:pt x="32" y="52"/>
                          <a:pt x="28" y="43"/>
                        </a:cubicBezTo>
                        <a:cubicBezTo>
                          <a:pt x="35" y="34"/>
                          <a:pt x="31" y="22"/>
                          <a:pt x="36" y="12"/>
                        </a:cubicBezTo>
                        <a:cubicBezTo>
                          <a:pt x="38" y="7"/>
                          <a:pt x="41" y="3"/>
                          <a:pt x="46" y="1"/>
                        </a:cubicBezTo>
                        <a:cubicBezTo>
                          <a:pt x="48" y="0"/>
                          <a:pt x="53" y="0"/>
                          <a:pt x="51" y="0"/>
                        </a:cubicBezTo>
                        <a:cubicBezTo>
                          <a:pt x="48" y="0"/>
                          <a:pt x="45" y="1"/>
                          <a:pt x="42" y="1"/>
                        </a:cubicBezTo>
                        <a:cubicBezTo>
                          <a:pt x="39" y="6"/>
                          <a:pt x="36" y="10"/>
                          <a:pt x="34" y="15"/>
                        </a:cubicBezTo>
                        <a:cubicBezTo>
                          <a:pt x="33" y="21"/>
                          <a:pt x="31" y="28"/>
                          <a:pt x="28" y="34"/>
                        </a:cubicBezTo>
                        <a:cubicBezTo>
                          <a:pt x="27" y="40"/>
                          <a:pt x="19" y="42"/>
                          <a:pt x="13" y="45"/>
                        </a:cubicBezTo>
                        <a:cubicBezTo>
                          <a:pt x="8" y="42"/>
                          <a:pt x="7" y="39"/>
                          <a:pt x="4" y="34"/>
                        </a:cubicBezTo>
                        <a:cubicBezTo>
                          <a:pt x="6" y="29"/>
                          <a:pt x="6" y="31"/>
                          <a:pt x="6" y="27"/>
                        </a:cubicBezTo>
                        <a:close/>
                      </a:path>
                    </a:pathLst>
                  </a:custGeom>
                  <a:solidFill>
                    <a:srgbClr val="E5D379"/>
                  </a:solidFill>
                  <a:ln w="12700">
                    <a:noFill/>
                    <a:round/>
                    <a:headEnd/>
                    <a:tailEnd/>
                  </a:ln>
                </p:spPr>
                <p:txBody>
                  <a:bodyPr lIns="45720" tIns="46800" rIns="45720" bIns="46800" anchor="ctr"/>
                  <a:lstStyle/>
                  <a:p>
                    <a:endParaRPr lang="en-US"/>
                  </a:p>
                </p:txBody>
              </p:sp>
              <p:sp>
                <p:nvSpPr>
                  <p:cNvPr id="673524" name="Freeform 754"/>
                  <p:cNvSpPr>
                    <a:spLocks/>
                  </p:cNvSpPr>
                  <p:nvPr/>
                </p:nvSpPr>
                <p:spPr bwMode="gray">
                  <a:xfrm>
                    <a:off x="578" y="717"/>
                    <a:ext cx="36" cy="42"/>
                  </a:xfrm>
                  <a:custGeom>
                    <a:avLst/>
                    <a:gdLst>
                      <a:gd name="T0" fmla="*/ 33 w 36"/>
                      <a:gd name="T1" fmla="*/ 0 h 42"/>
                      <a:gd name="T2" fmla="*/ 22 w 36"/>
                      <a:gd name="T3" fmla="*/ 18 h 42"/>
                      <a:gd name="T4" fmla="*/ 16 w 36"/>
                      <a:gd name="T5" fmla="*/ 17 h 42"/>
                      <a:gd name="T6" fmla="*/ 18 w 36"/>
                      <a:gd name="T7" fmla="*/ 23 h 42"/>
                      <a:gd name="T8" fmla="*/ 7 w 36"/>
                      <a:gd name="T9" fmla="*/ 32 h 42"/>
                      <a:gd name="T10" fmla="*/ 1 w 36"/>
                      <a:gd name="T11" fmla="*/ 30 h 42"/>
                      <a:gd name="T12" fmla="*/ 3 w 36"/>
                      <a:gd name="T13" fmla="*/ 35 h 42"/>
                      <a:gd name="T14" fmla="*/ 1 w 36"/>
                      <a:gd name="T15" fmla="*/ 41 h 42"/>
                      <a:gd name="T16" fmla="*/ 10 w 36"/>
                      <a:gd name="T17" fmla="*/ 35 h 42"/>
                      <a:gd name="T18" fmla="*/ 18 w 36"/>
                      <a:gd name="T19" fmla="*/ 29 h 42"/>
                      <a:gd name="T20" fmla="*/ 33 w 36"/>
                      <a:gd name="T21" fmla="*/ 6 h 42"/>
                      <a:gd name="T22" fmla="*/ 33 w 36"/>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42"/>
                      <a:gd name="T38" fmla="*/ 36 w 36"/>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42">
                        <a:moveTo>
                          <a:pt x="33" y="0"/>
                        </a:moveTo>
                        <a:cubicBezTo>
                          <a:pt x="27" y="6"/>
                          <a:pt x="26" y="10"/>
                          <a:pt x="22" y="18"/>
                        </a:cubicBezTo>
                        <a:cubicBezTo>
                          <a:pt x="20" y="18"/>
                          <a:pt x="17" y="15"/>
                          <a:pt x="16" y="17"/>
                        </a:cubicBezTo>
                        <a:cubicBezTo>
                          <a:pt x="15" y="19"/>
                          <a:pt x="18" y="21"/>
                          <a:pt x="18" y="23"/>
                        </a:cubicBezTo>
                        <a:cubicBezTo>
                          <a:pt x="18" y="28"/>
                          <a:pt x="10" y="30"/>
                          <a:pt x="7" y="32"/>
                        </a:cubicBezTo>
                        <a:cubicBezTo>
                          <a:pt x="5" y="31"/>
                          <a:pt x="3" y="29"/>
                          <a:pt x="1" y="30"/>
                        </a:cubicBezTo>
                        <a:cubicBezTo>
                          <a:pt x="0" y="31"/>
                          <a:pt x="3" y="33"/>
                          <a:pt x="3" y="35"/>
                        </a:cubicBezTo>
                        <a:cubicBezTo>
                          <a:pt x="3" y="37"/>
                          <a:pt x="0" y="40"/>
                          <a:pt x="1" y="41"/>
                        </a:cubicBezTo>
                        <a:cubicBezTo>
                          <a:pt x="2" y="42"/>
                          <a:pt x="9" y="35"/>
                          <a:pt x="10" y="35"/>
                        </a:cubicBezTo>
                        <a:cubicBezTo>
                          <a:pt x="20" y="19"/>
                          <a:pt x="6" y="39"/>
                          <a:pt x="18" y="29"/>
                        </a:cubicBezTo>
                        <a:cubicBezTo>
                          <a:pt x="24" y="24"/>
                          <a:pt x="30" y="13"/>
                          <a:pt x="33" y="6"/>
                        </a:cubicBezTo>
                        <a:cubicBezTo>
                          <a:pt x="34" y="0"/>
                          <a:pt x="36" y="0"/>
                          <a:pt x="33" y="0"/>
                        </a:cubicBezTo>
                        <a:close/>
                      </a:path>
                    </a:pathLst>
                  </a:custGeom>
                  <a:solidFill>
                    <a:srgbClr val="E5D379"/>
                  </a:solidFill>
                  <a:ln w="12700">
                    <a:noFill/>
                    <a:round/>
                    <a:headEnd/>
                    <a:tailEnd/>
                  </a:ln>
                </p:spPr>
                <p:txBody>
                  <a:bodyPr lIns="45720" tIns="46800" rIns="45720" bIns="46800" anchor="ctr"/>
                  <a:lstStyle/>
                  <a:p>
                    <a:endParaRPr lang="en-US"/>
                  </a:p>
                </p:txBody>
              </p:sp>
              <p:sp>
                <p:nvSpPr>
                  <p:cNvPr id="673525" name="Freeform 755"/>
                  <p:cNvSpPr>
                    <a:spLocks/>
                  </p:cNvSpPr>
                  <p:nvPr/>
                </p:nvSpPr>
                <p:spPr bwMode="gray">
                  <a:xfrm>
                    <a:off x="561" y="654"/>
                    <a:ext cx="39" cy="23"/>
                  </a:xfrm>
                  <a:custGeom>
                    <a:avLst/>
                    <a:gdLst>
                      <a:gd name="T0" fmla="*/ 39 w 39"/>
                      <a:gd name="T1" fmla="*/ 0 h 23"/>
                      <a:gd name="T2" fmla="*/ 11 w 39"/>
                      <a:gd name="T3" fmla="*/ 23 h 23"/>
                      <a:gd name="T4" fmla="*/ 11 w 39"/>
                      <a:gd name="T5" fmla="*/ 14 h 23"/>
                      <a:gd name="T6" fmla="*/ 29 w 39"/>
                      <a:gd name="T7" fmla="*/ 2 h 23"/>
                      <a:gd name="T8" fmla="*/ 39 w 39"/>
                      <a:gd name="T9" fmla="*/ 0 h 23"/>
                      <a:gd name="T10" fmla="*/ 0 60000 65536"/>
                      <a:gd name="T11" fmla="*/ 0 60000 65536"/>
                      <a:gd name="T12" fmla="*/ 0 60000 65536"/>
                      <a:gd name="T13" fmla="*/ 0 60000 65536"/>
                      <a:gd name="T14" fmla="*/ 0 60000 65536"/>
                      <a:gd name="T15" fmla="*/ 0 w 39"/>
                      <a:gd name="T16" fmla="*/ 0 h 23"/>
                      <a:gd name="T17" fmla="*/ 39 w 39"/>
                      <a:gd name="T18" fmla="*/ 23 h 23"/>
                    </a:gdLst>
                    <a:ahLst/>
                    <a:cxnLst>
                      <a:cxn ang="T10">
                        <a:pos x="T0" y="T1"/>
                      </a:cxn>
                      <a:cxn ang="T11">
                        <a:pos x="T2" y="T3"/>
                      </a:cxn>
                      <a:cxn ang="T12">
                        <a:pos x="T4" y="T5"/>
                      </a:cxn>
                      <a:cxn ang="T13">
                        <a:pos x="T6" y="T7"/>
                      </a:cxn>
                      <a:cxn ang="T14">
                        <a:pos x="T8" y="T9"/>
                      </a:cxn>
                    </a:cxnLst>
                    <a:rect l="T15" t="T16" r="T17" b="T18"/>
                    <a:pathLst>
                      <a:path w="39" h="23">
                        <a:moveTo>
                          <a:pt x="39" y="0"/>
                        </a:moveTo>
                        <a:cubicBezTo>
                          <a:pt x="28" y="5"/>
                          <a:pt x="21" y="16"/>
                          <a:pt x="11" y="23"/>
                        </a:cubicBezTo>
                        <a:cubicBezTo>
                          <a:pt x="8" y="19"/>
                          <a:pt x="0" y="10"/>
                          <a:pt x="11" y="14"/>
                        </a:cubicBezTo>
                        <a:cubicBezTo>
                          <a:pt x="18" y="11"/>
                          <a:pt x="23" y="6"/>
                          <a:pt x="29" y="2"/>
                        </a:cubicBezTo>
                        <a:cubicBezTo>
                          <a:pt x="37" y="3"/>
                          <a:pt x="33" y="4"/>
                          <a:pt x="39" y="0"/>
                        </a:cubicBezTo>
                        <a:close/>
                      </a:path>
                    </a:pathLst>
                  </a:custGeom>
                  <a:solidFill>
                    <a:srgbClr val="E5D379"/>
                  </a:solidFill>
                  <a:ln w="12700">
                    <a:noFill/>
                    <a:round/>
                    <a:headEnd/>
                    <a:tailEnd/>
                  </a:ln>
                </p:spPr>
                <p:txBody>
                  <a:bodyPr lIns="45720" tIns="46800" rIns="45720" bIns="46800" anchor="ctr"/>
                  <a:lstStyle/>
                  <a:p>
                    <a:endParaRPr lang="en-US"/>
                  </a:p>
                </p:txBody>
              </p:sp>
              <p:sp>
                <p:nvSpPr>
                  <p:cNvPr id="673526" name="Freeform 756"/>
                  <p:cNvSpPr>
                    <a:spLocks/>
                  </p:cNvSpPr>
                  <p:nvPr/>
                </p:nvSpPr>
                <p:spPr bwMode="gray">
                  <a:xfrm>
                    <a:off x="535" y="743"/>
                    <a:ext cx="86" cy="190"/>
                  </a:xfrm>
                  <a:custGeom>
                    <a:avLst/>
                    <a:gdLst>
                      <a:gd name="T0" fmla="*/ 70 w 86"/>
                      <a:gd name="T1" fmla="*/ 7 h 190"/>
                      <a:gd name="T2" fmla="*/ 56 w 86"/>
                      <a:gd name="T3" fmla="*/ 21 h 190"/>
                      <a:gd name="T4" fmla="*/ 58 w 86"/>
                      <a:gd name="T5" fmla="*/ 52 h 190"/>
                      <a:gd name="T6" fmla="*/ 59 w 86"/>
                      <a:gd name="T7" fmla="*/ 58 h 190"/>
                      <a:gd name="T8" fmla="*/ 50 w 86"/>
                      <a:gd name="T9" fmla="*/ 45 h 190"/>
                      <a:gd name="T10" fmla="*/ 46 w 86"/>
                      <a:gd name="T11" fmla="*/ 24 h 190"/>
                      <a:gd name="T12" fmla="*/ 40 w 86"/>
                      <a:gd name="T13" fmla="*/ 24 h 190"/>
                      <a:gd name="T14" fmla="*/ 32 w 86"/>
                      <a:gd name="T15" fmla="*/ 49 h 190"/>
                      <a:gd name="T16" fmla="*/ 37 w 86"/>
                      <a:gd name="T17" fmla="*/ 124 h 190"/>
                      <a:gd name="T18" fmla="*/ 29 w 86"/>
                      <a:gd name="T19" fmla="*/ 159 h 190"/>
                      <a:gd name="T20" fmla="*/ 17 w 86"/>
                      <a:gd name="T21" fmla="*/ 190 h 190"/>
                      <a:gd name="T22" fmla="*/ 10 w 86"/>
                      <a:gd name="T23" fmla="*/ 180 h 190"/>
                      <a:gd name="T24" fmla="*/ 16 w 86"/>
                      <a:gd name="T25" fmla="*/ 162 h 190"/>
                      <a:gd name="T26" fmla="*/ 22 w 86"/>
                      <a:gd name="T27" fmla="*/ 141 h 190"/>
                      <a:gd name="T28" fmla="*/ 35 w 86"/>
                      <a:gd name="T29" fmla="*/ 25 h 190"/>
                      <a:gd name="T30" fmla="*/ 26 w 86"/>
                      <a:gd name="T31" fmla="*/ 45 h 190"/>
                      <a:gd name="T32" fmla="*/ 29 w 86"/>
                      <a:gd name="T33" fmla="*/ 22 h 190"/>
                      <a:gd name="T34" fmla="*/ 58 w 86"/>
                      <a:gd name="T35" fmla="*/ 13 h 190"/>
                      <a:gd name="T36" fmla="*/ 67 w 86"/>
                      <a:gd name="T37" fmla="*/ 10 h 190"/>
                      <a:gd name="T38" fmla="*/ 74 w 86"/>
                      <a:gd name="T39" fmla="*/ 16 h 190"/>
                      <a:gd name="T40" fmla="*/ 70 w 86"/>
                      <a:gd name="T41" fmla="*/ 22 h 190"/>
                      <a:gd name="T42" fmla="*/ 70 w 86"/>
                      <a:gd name="T43" fmla="*/ 7 h 1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90"/>
                      <a:gd name="T68" fmla="*/ 86 w 86"/>
                      <a:gd name="T69" fmla="*/ 190 h 1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90">
                        <a:moveTo>
                          <a:pt x="70" y="7"/>
                        </a:moveTo>
                        <a:cubicBezTo>
                          <a:pt x="67" y="15"/>
                          <a:pt x="64" y="18"/>
                          <a:pt x="56" y="21"/>
                        </a:cubicBezTo>
                        <a:cubicBezTo>
                          <a:pt x="49" y="30"/>
                          <a:pt x="51" y="43"/>
                          <a:pt x="58" y="52"/>
                        </a:cubicBezTo>
                        <a:cubicBezTo>
                          <a:pt x="59" y="58"/>
                          <a:pt x="69" y="62"/>
                          <a:pt x="59" y="58"/>
                        </a:cubicBezTo>
                        <a:cubicBezTo>
                          <a:pt x="56" y="54"/>
                          <a:pt x="53" y="49"/>
                          <a:pt x="50" y="45"/>
                        </a:cubicBezTo>
                        <a:cubicBezTo>
                          <a:pt x="48" y="37"/>
                          <a:pt x="47" y="33"/>
                          <a:pt x="46" y="24"/>
                        </a:cubicBezTo>
                        <a:cubicBezTo>
                          <a:pt x="39" y="25"/>
                          <a:pt x="43" y="18"/>
                          <a:pt x="40" y="24"/>
                        </a:cubicBezTo>
                        <a:cubicBezTo>
                          <a:pt x="42" y="35"/>
                          <a:pt x="32" y="34"/>
                          <a:pt x="32" y="49"/>
                        </a:cubicBezTo>
                        <a:cubicBezTo>
                          <a:pt x="37" y="75"/>
                          <a:pt x="37" y="90"/>
                          <a:pt x="37" y="124"/>
                        </a:cubicBezTo>
                        <a:cubicBezTo>
                          <a:pt x="36" y="133"/>
                          <a:pt x="32" y="151"/>
                          <a:pt x="29" y="159"/>
                        </a:cubicBezTo>
                        <a:cubicBezTo>
                          <a:pt x="28" y="171"/>
                          <a:pt x="28" y="183"/>
                          <a:pt x="17" y="190"/>
                        </a:cubicBezTo>
                        <a:cubicBezTo>
                          <a:pt x="0" y="189"/>
                          <a:pt x="3" y="190"/>
                          <a:pt x="10" y="180"/>
                        </a:cubicBezTo>
                        <a:cubicBezTo>
                          <a:pt x="11" y="174"/>
                          <a:pt x="13" y="168"/>
                          <a:pt x="16" y="162"/>
                        </a:cubicBezTo>
                        <a:cubicBezTo>
                          <a:pt x="17" y="155"/>
                          <a:pt x="20" y="148"/>
                          <a:pt x="22" y="141"/>
                        </a:cubicBezTo>
                        <a:cubicBezTo>
                          <a:pt x="24" y="106"/>
                          <a:pt x="36" y="60"/>
                          <a:pt x="35" y="25"/>
                        </a:cubicBezTo>
                        <a:cubicBezTo>
                          <a:pt x="35" y="22"/>
                          <a:pt x="27" y="42"/>
                          <a:pt x="26" y="45"/>
                        </a:cubicBezTo>
                        <a:cubicBezTo>
                          <a:pt x="23" y="63"/>
                          <a:pt x="23" y="28"/>
                          <a:pt x="29" y="22"/>
                        </a:cubicBezTo>
                        <a:cubicBezTo>
                          <a:pt x="37" y="14"/>
                          <a:pt x="48" y="14"/>
                          <a:pt x="58" y="13"/>
                        </a:cubicBezTo>
                        <a:cubicBezTo>
                          <a:pt x="61" y="11"/>
                          <a:pt x="77" y="0"/>
                          <a:pt x="67" y="10"/>
                        </a:cubicBezTo>
                        <a:cubicBezTo>
                          <a:pt x="64" y="17"/>
                          <a:pt x="67" y="19"/>
                          <a:pt x="74" y="16"/>
                        </a:cubicBezTo>
                        <a:cubicBezTo>
                          <a:pt x="86" y="20"/>
                          <a:pt x="76" y="21"/>
                          <a:pt x="70" y="22"/>
                        </a:cubicBezTo>
                        <a:cubicBezTo>
                          <a:pt x="53" y="20"/>
                          <a:pt x="64" y="7"/>
                          <a:pt x="70" y="7"/>
                        </a:cubicBezTo>
                        <a:close/>
                      </a:path>
                    </a:pathLst>
                  </a:custGeom>
                  <a:solidFill>
                    <a:srgbClr val="7E755A"/>
                  </a:solidFill>
                  <a:ln w="12700">
                    <a:noFill/>
                    <a:round/>
                    <a:headEnd/>
                    <a:tailEnd/>
                  </a:ln>
                </p:spPr>
                <p:txBody>
                  <a:bodyPr lIns="45720" tIns="46800" rIns="45720" bIns="46800" anchor="ctr"/>
                  <a:lstStyle/>
                  <a:p>
                    <a:endParaRPr lang="en-US"/>
                  </a:p>
                </p:txBody>
              </p:sp>
              <p:sp>
                <p:nvSpPr>
                  <p:cNvPr id="673527" name="Freeform 757"/>
                  <p:cNvSpPr>
                    <a:spLocks/>
                  </p:cNvSpPr>
                  <p:nvPr/>
                </p:nvSpPr>
                <p:spPr bwMode="gray">
                  <a:xfrm>
                    <a:off x="191" y="737"/>
                    <a:ext cx="106" cy="282"/>
                  </a:xfrm>
                  <a:custGeom>
                    <a:avLst/>
                    <a:gdLst>
                      <a:gd name="T0" fmla="*/ 6 w 106"/>
                      <a:gd name="T1" fmla="*/ 136 h 282"/>
                      <a:gd name="T2" fmla="*/ 12 w 106"/>
                      <a:gd name="T3" fmla="*/ 145 h 282"/>
                      <a:gd name="T4" fmla="*/ 24 w 106"/>
                      <a:gd name="T5" fmla="*/ 144 h 282"/>
                      <a:gd name="T6" fmla="*/ 22 w 106"/>
                      <a:gd name="T7" fmla="*/ 54 h 282"/>
                      <a:gd name="T8" fmla="*/ 84 w 106"/>
                      <a:gd name="T9" fmla="*/ 133 h 282"/>
                      <a:gd name="T10" fmla="*/ 88 w 106"/>
                      <a:gd name="T11" fmla="*/ 274 h 282"/>
                      <a:gd name="T12" fmla="*/ 96 w 106"/>
                      <a:gd name="T13" fmla="*/ 282 h 282"/>
                      <a:gd name="T14" fmla="*/ 106 w 106"/>
                      <a:gd name="T15" fmla="*/ 112 h 282"/>
                      <a:gd name="T16" fmla="*/ 0 w 106"/>
                      <a:gd name="T17" fmla="*/ 0 h 282"/>
                      <a:gd name="T18" fmla="*/ 6 w 106"/>
                      <a:gd name="T19" fmla="*/ 136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
                      <a:gd name="T31" fmla="*/ 0 h 282"/>
                      <a:gd name="T32" fmla="*/ 106 w 106"/>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 h="282">
                        <a:moveTo>
                          <a:pt x="6" y="136"/>
                        </a:moveTo>
                        <a:lnTo>
                          <a:pt x="12" y="145"/>
                        </a:lnTo>
                        <a:lnTo>
                          <a:pt x="24" y="144"/>
                        </a:lnTo>
                        <a:lnTo>
                          <a:pt x="22" y="54"/>
                        </a:lnTo>
                        <a:lnTo>
                          <a:pt x="84" y="133"/>
                        </a:lnTo>
                        <a:lnTo>
                          <a:pt x="88" y="274"/>
                        </a:lnTo>
                        <a:lnTo>
                          <a:pt x="96" y="282"/>
                        </a:lnTo>
                        <a:lnTo>
                          <a:pt x="106" y="112"/>
                        </a:lnTo>
                        <a:lnTo>
                          <a:pt x="0" y="0"/>
                        </a:lnTo>
                        <a:lnTo>
                          <a:pt x="6" y="136"/>
                        </a:lnTo>
                        <a:close/>
                      </a:path>
                    </a:pathLst>
                  </a:custGeom>
                  <a:solidFill>
                    <a:srgbClr val="644C2E"/>
                  </a:solidFill>
                  <a:ln w="12700">
                    <a:noFill/>
                    <a:round/>
                    <a:headEnd/>
                    <a:tailEnd/>
                  </a:ln>
                </p:spPr>
                <p:txBody>
                  <a:bodyPr lIns="45720" tIns="46800" rIns="45720" bIns="46800" anchor="ctr"/>
                  <a:lstStyle/>
                  <a:p>
                    <a:endParaRPr lang="en-US"/>
                  </a:p>
                </p:txBody>
              </p:sp>
              <p:sp>
                <p:nvSpPr>
                  <p:cNvPr id="673528" name="Freeform 758"/>
                  <p:cNvSpPr>
                    <a:spLocks/>
                  </p:cNvSpPr>
                  <p:nvPr/>
                </p:nvSpPr>
                <p:spPr bwMode="gray">
                  <a:xfrm>
                    <a:off x="287" y="792"/>
                    <a:ext cx="303" cy="225"/>
                  </a:xfrm>
                  <a:custGeom>
                    <a:avLst/>
                    <a:gdLst>
                      <a:gd name="T0" fmla="*/ 24 w 303"/>
                      <a:gd name="T1" fmla="*/ 0 h 225"/>
                      <a:gd name="T2" fmla="*/ 19 w 303"/>
                      <a:gd name="T3" fmla="*/ 20 h 225"/>
                      <a:gd name="T4" fmla="*/ 13 w 303"/>
                      <a:gd name="T5" fmla="*/ 35 h 225"/>
                      <a:gd name="T6" fmla="*/ 6 w 303"/>
                      <a:gd name="T7" fmla="*/ 53 h 225"/>
                      <a:gd name="T8" fmla="*/ 0 w 303"/>
                      <a:gd name="T9" fmla="*/ 225 h 225"/>
                      <a:gd name="T10" fmla="*/ 13 w 303"/>
                      <a:gd name="T11" fmla="*/ 225 h 225"/>
                      <a:gd name="T12" fmla="*/ 22 w 303"/>
                      <a:gd name="T13" fmla="*/ 93 h 225"/>
                      <a:gd name="T14" fmla="*/ 270 w 303"/>
                      <a:gd name="T15" fmla="*/ 83 h 225"/>
                      <a:gd name="T16" fmla="*/ 264 w 303"/>
                      <a:gd name="T17" fmla="*/ 201 h 225"/>
                      <a:gd name="T18" fmla="*/ 270 w 303"/>
                      <a:gd name="T19" fmla="*/ 215 h 225"/>
                      <a:gd name="T20" fmla="*/ 283 w 303"/>
                      <a:gd name="T21" fmla="*/ 215 h 225"/>
                      <a:gd name="T22" fmla="*/ 295 w 303"/>
                      <a:gd name="T23" fmla="*/ 84 h 225"/>
                      <a:gd name="T24" fmla="*/ 303 w 303"/>
                      <a:gd name="T25" fmla="*/ 77 h 225"/>
                      <a:gd name="T26" fmla="*/ 301 w 303"/>
                      <a:gd name="T27" fmla="*/ 48 h 225"/>
                      <a:gd name="T28" fmla="*/ 24 w 303"/>
                      <a:gd name="T29" fmla="*/ 0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3"/>
                      <a:gd name="T46" fmla="*/ 0 h 225"/>
                      <a:gd name="T47" fmla="*/ 303 w 303"/>
                      <a:gd name="T48" fmla="*/ 225 h 2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3" h="225">
                        <a:moveTo>
                          <a:pt x="24" y="0"/>
                        </a:moveTo>
                        <a:cubicBezTo>
                          <a:pt x="21" y="7"/>
                          <a:pt x="22" y="13"/>
                          <a:pt x="19" y="20"/>
                        </a:cubicBezTo>
                        <a:cubicBezTo>
                          <a:pt x="18" y="26"/>
                          <a:pt x="16" y="29"/>
                          <a:pt x="13" y="35"/>
                        </a:cubicBezTo>
                        <a:cubicBezTo>
                          <a:pt x="12" y="38"/>
                          <a:pt x="2" y="55"/>
                          <a:pt x="6" y="53"/>
                        </a:cubicBezTo>
                        <a:lnTo>
                          <a:pt x="0" y="225"/>
                        </a:lnTo>
                        <a:lnTo>
                          <a:pt x="13" y="225"/>
                        </a:lnTo>
                        <a:lnTo>
                          <a:pt x="22" y="93"/>
                        </a:lnTo>
                        <a:lnTo>
                          <a:pt x="270" y="83"/>
                        </a:lnTo>
                        <a:lnTo>
                          <a:pt x="264" y="201"/>
                        </a:lnTo>
                        <a:lnTo>
                          <a:pt x="270" y="215"/>
                        </a:lnTo>
                        <a:lnTo>
                          <a:pt x="283" y="215"/>
                        </a:lnTo>
                        <a:lnTo>
                          <a:pt x="295" y="84"/>
                        </a:lnTo>
                        <a:lnTo>
                          <a:pt x="303" y="77"/>
                        </a:lnTo>
                        <a:lnTo>
                          <a:pt x="301" y="48"/>
                        </a:lnTo>
                        <a:lnTo>
                          <a:pt x="24" y="0"/>
                        </a:lnTo>
                        <a:close/>
                      </a:path>
                    </a:pathLst>
                  </a:custGeom>
                  <a:solidFill>
                    <a:srgbClr val="81613B"/>
                  </a:solidFill>
                  <a:ln w="12700">
                    <a:noFill/>
                    <a:round/>
                    <a:headEnd/>
                    <a:tailEnd/>
                  </a:ln>
                </p:spPr>
                <p:txBody>
                  <a:bodyPr lIns="45720" tIns="46800" rIns="45720" bIns="46800" anchor="ctr"/>
                  <a:lstStyle/>
                  <a:p>
                    <a:endParaRPr lang="en-US"/>
                  </a:p>
                </p:txBody>
              </p:sp>
              <p:sp>
                <p:nvSpPr>
                  <p:cNvPr id="673529" name="Freeform 759"/>
                  <p:cNvSpPr>
                    <a:spLocks/>
                  </p:cNvSpPr>
                  <p:nvPr/>
                </p:nvSpPr>
                <p:spPr bwMode="gray">
                  <a:xfrm>
                    <a:off x="185" y="723"/>
                    <a:ext cx="406" cy="135"/>
                  </a:xfrm>
                  <a:custGeom>
                    <a:avLst/>
                    <a:gdLst>
                      <a:gd name="T0" fmla="*/ 109 w 406"/>
                      <a:gd name="T1" fmla="*/ 134 h 135"/>
                      <a:gd name="T2" fmla="*/ 406 w 406"/>
                      <a:gd name="T3" fmla="*/ 122 h 135"/>
                      <a:gd name="T4" fmla="*/ 403 w 406"/>
                      <a:gd name="T5" fmla="*/ 114 h 135"/>
                      <a:gd name="T6" fmla="*/ 0 w 406"/>
                      <a:gd name="T7" fmla="*/ 3 h 135"/>
                      <a:gd name="T8" fmla="*/ 0 w 406"/>
                      <a:gd name="T9" fmla="*/ 12 h 135"/>
                      <a:gd name="T10" fmla="*/ 108 w 406"/>
                      <a:gd name="T11" fmla="*/ 135 h 135"/>
                      <a:gd name="T12" fmla="*/ 0 60000 65536"/>
                      <a:gd name="T13" fmla="*/ 0 60000 65536"/>
                      <a:gd name="T14" fmla="*/ 0 60000 65536"/>
                      <a:gd name="T15" fmla="*/ 0 60000 65536"/>
                      <a:gd name="T16" fmla="*/ 0 60000 65536"/>
                      <a:gd name="T17" fmla="*/ 0 60000 65536"/>
                      <a:gd name="T18" fmla="*/ 0 w 406"/>
                      <a:gd name="T19" fmla="*/ 0 h 135"/>
                      <a:gd name="T20" fmla="*/ 406 w 406"/>
                      <a:gd name="T21" fmla="*/ 135 h 135"/>
                    </a:gdLst>
                    <a:ahLst/>
                    <a:cxnLst>
                      <a:cxn ang="T12">
                        <a:pos x="T0" y="T1"/>
                      </a:cxn>
                      <a:cxn ang="T13">
                        <a:pos x="T2" y="T3"/>
                      </a:cxn>
                      <a:cxn ang="T14">
                        <a:pos x="T4" y="T5"/>
                      </a:cxn>
                      <a:cxn ang="T15">
                        <a:pos x="T6" y="T7"/>
                      </a:cxn>
                      <a:cxn ang="T16">
                        <a:pos x="T8" y="T9"/>
                      </a:cxn>
                      <a:cxn ang="T17">
                        <a:pos x="T10" y="T11"/>
                      </a:cxn>
                    </a:cxnLst>
                    <a:rect l="T18" t="T19" r="T20" b="T21"/>
                    <a:pathLst>
                      <a:path w="406" h="135">
                        <a:moveTo>
                          <a:pt x="109" y="134"/>
                        </a:moveTo>
                        <a:cubicBezTo>
                          <a:pt x="142" y="134"/>
                          <a:pt x="394" y="125"/>
                          <a:pt x="406" y="122"/>
                        </a:cubicBezTo>
                        <a:cubicBezTo>
                          <a:pt x="405" y="111"/>
                          <a:pt x="404" y="120"/>
                          <a:pt x="403" y="114"/>
                        </a:cubicBezTo>
                        <a:cubicBezTo>
                          <a:pt x="394" y="110"/>
                          <a:pt x="10" y="0"/>
                          <a:pt x="0" y="3"/>
                        </a:cubicBezTo>
                        <a:lnTo>
                          <a:pt x="0" y="12"/>
                        </a:lnTo>
                        <a:lnTo>
                          <a:pt x="108" y="135"/>
                        </a:lnTo>
                      </a:path>
                    </a:pathLst>
                  </a:custGeom>
                  <a:solidFill>
                    <a:srgbClr val="715533"/>
                  </a:solidFill>
                  <a:ln w="12700">
                    <a:noFill/>
                    <a:round/>
                    <a:headEnd/>
                    <a:tailEnd/>
                  </a:ln>
                </p:spPr>
                <p:txBody>
                  <a:bodyPr lIns="45720" tIns="46800" rIns="45720" bIns="46800" anchor="ctr"/>
                  <a:lstStyle/>
                  <a:p>
                    <a:endParaRPr lang="en-US"/>
                  </a:p>
                </p:txBody>
              </p:sp>
              <p:sp>
                <p:nvSpPr>
                  <p:cNvPr id="673530" name="Freeform 760"/>
                  <p:cNvSpPr>
                    <a:spLocks/>
                  </p:cNvSpPr>
                  <p:nvPr/>
                </p:nvSpPr>
                <p:spPr bwMode="gray">
                  <a:xfrm>
                    <a:off x="183" y="720"/>
                    <a:ext cx="408" cy="129"/>
                  </a:xfrm>
                  <a:custGeom>
                    <a:avLst/>
                    <a:gdLst>
                      <a:gd name="T0" fmla="*/ 113 w 408"/>
                      <a:gd name="T1" fmla="*/ 129 h 129"/>
                      <a:gd name="T2" fmla="*/ 408 w 408"/>
                      <a:gd name="T3" fmla="*/ 117 h 129"/>
                      <a:gd name="T4" fmla="*/ 257 w 408"/>
                      <a:gd name="T5" fmla="*/ 0 h 129"/>
                      <a:gd name="T6" fmla="*/ 0 w 408"/>
                      <a:gd name="T7" fmla="*/ 5 h 129"/>
                      <a:gd name="T8" fmla="*/ 113 w 408"/>
                      <a:gd name="T9" fmla="*/ 129 h 129"/>
                      <a:gd name="T10" fmla="*/ 0 60000 65536"/>
                      <a:gd name="T11" fmla="*/ 0 60000 65536"/>
                      <a:gd name="T12" fmla="*/ 0 60000 65536"/>
                      <a:gd name="T13" fmla="*/ 0 60000 65536"/>
                      <a:gd name="T14" fmla="*/ 0 60000 65536"/>
                      <a:gd name="T15" fmla="*/ 0 w 408"/>
                      <a:gd name="T16" fmla="*/ 0 h 129"/>
                      <a:gd name="T17" fmla="*/ 408 w 408"/>
                      <a:gd name="T18" fmla="*/ 129 h 129"/>
                    </a:gdLst>
                    <a:ahLst/>
                    <a:cxnLst>
                      <a:cxn ang="T10">
                        <a:pos x="T0" y="T1"/>
                      </a:cxn>
                      <a:cxn ang="T11">
                        <a:pos x="T2" y="T3"/>
                      </a:cxn>
                      <a:cxn ang="T12">
                        <a:pos x="T4" y="T5"/>
                      </a:cxn>
                      <a:cxn ang="T13">
                        <a:pos x="T6" y="T7"/>
                      </a:cxn>
                      <a:cxn ang="T14">
                        <a:pos x="T8" y="T9"/>
                      </a:cxn>
                    </a:cxnLst>
                    <a:rect l="T15" t="T16" r="T17" b="T18"/>
                    <a:pathLst>
                      <a:path w="408" h="129">
                        <a:moveTo>
                          <a:pt x="113" y="129"/>
                        </a:moveTo>
                        <a:lnTo>
                          <a:pt x="408" y="117"/>
                        </a:lnTo>
                        <a:lnTo>
                          <a:pt x="257" y="0"/>
                        </a:lnTo>
                        <a:lnTo>
                          <a:pt x="0" y="5"/>
                        </a:lnTo>
                        <a:lnTo>
                          <a:pt x="113" y="129"/>
                        </a:lnTo>
                        <a:close/>
                      </a:path>
                    </a:pathLst>
                  </a:custGeom>
                  <a:solidFill>
                    <a:srgbClr val="947044"/>
                  </a:solidFill>
                  <a:ln w="12700">
                    <a:noFill/>
                    <a:round/>
                    <a:headEnd/>
                    <a:tailEnd/>
                  </a:ln>
                </p:spPr>
                <p:txBody>
                  <a:bodyPr lIns="45720" tIns="46800" rIns="45720" bIns="46800" anchor="ctr"/>
                  <a:lstStyle/>
                  <a:p>
                    <a:endParaRPr lang="en-US"/>
                  </a:p>
                </p:txBody>
              </p:sp>
              <p:sp>
                <p:nvSpPr>
                  <p:cNvPr id="673531" name="Freeform 761"/>
                  <p:cNvSpPr>
                    <a:spLocks/>
                  </p:cNvSpPr>
                  <p:nvPr/>
                </p:nvSpPr>
                <p:spPr bwMode="gray">
                  <a:xfrm>
                    <a:off x="551" y="875"/>
                    <a:ext cx="13" cy="130"/>
                  </a:xfrm>
                  <a:custGeom>
                    <a:avLst/>
                    <a:gdLst>
                      <a:gd name="T0" fmla="*/ 0 w 13"/>
                      <a:gd name="T1" fmla="*/ 126 h 130"/>
                      <a:gd name="T2" fmla="*/ 6 w 13"/>
                      <a:gd name="T3" fmla="*/ 130 h 130"/>
                      <a:gd name="T4" fmla="*/ 13 w 13"/>
                      <a:gd name="T5" fmla="*/ 0 h 130"/>
                      <a:gd name="T6" fmla="*/ 4 w 13"/>
                      <a:gd name="T7" fmla="*/ 0 h 130"/>
                      <a:gd name="T8" fmla="*/ 0 w 13"/>
                      <a:gd name="T9" fmla="*/ 126 h 130"/>
                      <a:gd name="T10" fmla="*/ 0 60000 65536"/>
                      <a:gd name="T11" fmla="*/ 0 60000 65536"/>
                      <a:gd name="T12" fmla="*/ 0 60000 65536"/>
                      <a:gd name="T13" fmla="*/ 0 60000 65536"/>
                      <a:gd name="T14" fmla="*/ 0 60000 65536"/>
                      <a:gd name="T15" fmla="*/ 0 w 13"/>
                      <a:gd name="T16" fmla="*/ 0 h 130"/>
                      <a:gd name="T17" fmla="*/ 13 w 13"/>
                      <a:gd name="T18" fmla="*/ 130 h 130"/>
                    </a:gdLst>
                    <a:ahLst/>
                    <a:cxnLst>
                      <a:cxn ang="T10">
                        <a:pos x="T0" y="T1"/>
                      </a:cxn>
                      <a:cxn ang="T11">
                        <a:pos x="T2" y="T3"/>
                      </a:cxn>
                      <a:cxn ang="T12">
                        <a:pos x="T4" y="T5"/>
                      </a:cxn>
                      <a:cxn ang="T13">
                        <a:pos x="T6" y="T7"/>
                      </a:cxn>
                      <a:cxn ang="T14">
                        <a:pos x="T8" y="T9"/>
                      </a:cxn>
                    </a:cxnLst>
                    <a:rect l="T15" t="T16" r="T17" b="T18"/>
                    <a:pathLst>
                      <a:path w="13" h="130">
                        <a:moveTo>
                          <a:pt x="0" y="126"/>
                        </a:moveTo>
                        <a:lnTo>
                          <a:pt x="6" y="130"/>
                        </a:lnTo>
                        <a:lnTo>
                          <a:pt x="13" y="0"/>
                        </a:lnTo>
                        <a:lnTo>
                          <a:pt x="4" y="0"/>
                        </a:lnTo>
                        <a:lnTo>
                          <a:pt x="0" y="126"/>
                        </a:lnTo>
                        <a:close/>
                      </a:path>
                    </a:pathLst>
                  </a:custGeom>
                  <a:solidFill>
                    <a:srgbClr val="644C2E"/>
                  </a:solidFill>
                  <a:ln w="12700">
                    <a:noFill/>
                    <a:round/>
                    <a:headEnd/>
                    <a:tailEnd/>
                  </a:ln>
                </p:spPr>
                <p:txBody>
                  <a:bodyPr lIns="45720" tIns="46800" rIns="45720" bIns="46800" anchor="ctr"/>
                  <a:lstStyle/>
                  <a:p>
                    <a:endParaRPr lang="en-US"/>
                  </a:p>
                </p:txBody>
              </p:sp>
              <p:sp>
                <p:nvSpPr>
                  <p:cNvPr id="673532" name="Freeform 762"/>
                  <p:cNvSpPr>
                    <a:spLocks/>
                  </p:cNvSpPr>
                  <p:nvPr/>
                </p:nvSpPr>
                <p:spPr bwMode="gray">
                  <a:xfrm>
                    <a:off x="504" y="738"/>
                    <a:ext cx="75" cy="48"/>
                  </a:xfrm>
                  <a:custGeom>
                    <a:avLst/>
                    <a:gdLst>
                      <a:gd name="T0" fmla="*/ 60 w 75"/>
                      <a:gd name="T1" fmla="*/ 0 h 48"/>
                      <a:gd name="T2" fmla="*/ 71 w 75"/>
                      <a:gd name="T3" fmla="*/ 9 h 48"/>
                      <a:gd name="T4" fmla="*/ 74 w 75"/>
                      <a:gd name="T5" fmla="*/ 18 h 48"/>
                      <a:gd name="T6" fmla="*/ 65 w 75"/>
                      <a:gd name="T7" fmla="*/ 23 h 48"/>
                      <a:gd name="T8" fmla="*/ 38 w 75"/>
                      <a:gd name="T9" fmla="*/ 41 h 48"/>
                      <a:gd name="T10" fmla="*/ 23 w 75"/>
                      <a:gd name="T11" fmla="*/ 45 h 48"/>
                      <a:gd name="T12" fmla="*/ 0 w 75"/>
                      <a:gd name="T13" fmla="*/ 45 h 48"/>
                      <a:gd name="T14" fmla="*/ 8 w 75"/>
                      <a:gd name="T15" fmla="*/ 26 h 48"/>
                      <a:gd name="T16" fmla="*/ 26 w 75"/>
                      <a:gd name="T17" fmla="*/ 30 h 48"/>
                      <a:gd name="T18" fmla="*/ 47 w 75"/>
                      <a:gd name="T19" fmla="*/ 20 h 48"/>
                      <a:gd name="T20" fmla="*/ 60 w 75"/>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48"/>
                      <a:gd name="T35" fmla="*/ 75 w 75"/>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48">
                        <a:moveTo>
                          <a:pt x="60" y="0"/>
                        </a:moveTo>
                        <a:cubicBezTo>
                          <a:pt x="66" y="2"/>
                          <a:pt x="68" y="4"/>
                          <a:pt x="71" y="9"/>
                        </a:cubicBezTo>
                        <a:cubicBezTo>
                          <a:pt x="72" y="12"/>
                          <a:pt x="75" y="15"/>
                          <a:pt x="74" y="18"/>
                        </a:cubicBezTo>
                        <a:cubicBezTo>
                          <a:pt x="72" y="21"/>
                          <a:pt x="68" y="21"/>
                          <a:pt x="65" y="23"/>
                        </a:cubicBezTo>
                        <a:cubicBezTo>
                          <a:pt x="56" y="29"/>
                          <a:pt x="48" y="36"/>
                          <a:pt x="38" y="41"/>
                        </a:cubicBezTo>
                        <a:cubicBezTo>
                          <a:pt x="33" y="48"/>
                          <a:pt x="31" y="47"/>
                          <a:pt x="23" y="45"/>
                        </a:cubicBezTo>
                        <a:cubicBezTo>
                          <a:pt x="15" y="40"/>
                          <a:pt x="9" y="44"/>
                          <a:pt x="0" y="45"/>
                        </a:cubicBezTo>
                        <a:cubicBezTo>
                          <a:pt x="2" y="39"/>
                          <a:pt x="5" y="32"/>
                          <a:pt x="8" y="26"/>
                        </a:cubicBezTo>
                        <a:cubicBezTo>
                          <a:pt x="14" y="27"/>
                          <a:pt x="20" y="29"/>
                          <a:pt x="26" y="30"/>
                        </a:cubicBezTo>
                        <a:cubicBezTo>
                          <a:pt x="34" y="34"/>
                          <a:pt x="40" y="24"/>
                          <a:pt x="47" y="20"/>
                        </a:cubicBezTo>
                        <a:cubicBezTo>
                          <a:pt x="50" y="14"/>
                          <a:pt x="64" y="6"/>
                          <a:pt x="60" y="0"/>
                        </a:cubicBezTo>
                        <a:close/>
                      </a:path>
                    </a:pathLst>
                  </a:custGeom>
                  <a:solidFill>
                    <a:srgbClr val="BC9272"/>
                  </a:solidFill>
                  <a:ln w="12700">
                    <a:noFill/>
                    <a:round/>
                    <a:headEnd/>
                    <a:tailEnd/>
                  </a:ln>
                </p:spPr>
                <p:txBody>
                  <a:bodyPr lIns="45720" tIns="46800" rIns="45720" bIns="46800" anchor="ctr"/>
                  <a:lstStyle/>
                  <a:p>
                    <a:endParaRPr lang="en-US"/>
                  </a:p>
                </p:txBody>
              </p:sp>
              <p:sp>
                <p:nvSpPr>
                  <p:cNvPr id="673533" name="Freeform 763"/>
                  <p:cNvSpPr>
                    <a:spLocks/>
                  </p:cNvSpPr>
                  <p:nvPr/>
                </p:nvSpPr>
                <p:spPr bwMode="gray">
                  <a:xfrm>
                    <a:off x="475" y="720"/>
                    <a:ext cx="77" cy="48"/>
                  </a:xfrm>
                  <a:custGeom>
                    <a:avLst/>
                    <a:gdLst>
                      <a:gd name="T0" fmla="*/ 62 w 77"/>
                      <a:gd name="T1" fmla="*/ 0 h 48"/>
                      <a:gd name="T2" fmla="*/ 32 w 77"/>
                      <a:gd name="T3" fmla="*/ 21 h 48"/>
                      <a:gd name="T4" fmla="*/ 17 w 77"/>
                      <a:gd name="T5" fmla="*/ 20 h 48"/>
                      <a:gd name="T6" fmla="*/ 20 w 77"/>
                      <a:gd name="T7" fmla="*/ 26 h 48"/>
                      <a:gd name="T8" fmla="*/ 5 w 77"/>
                      <a:gd name="T9" fmla="*/ 39 h 48"/>
                      <a:gd name="T10" fmla="*/ 1 w 77"/>
                      <a:gd name="T11" fmla="*/ 41 h 48"/>
                      <a:gd name="T12" fmla="*/ 26 w 77"/>
                      <a:gd name="T13" fmla="*/ 41 h 48"/>
                      <a:gd name="T14" fmla="*/ 43 w 77"/>
                      <a:gd name="T15" fmla="*/ 27 h 48"/>
                      <a:gd name="T16" fmla="*/ 65 w 77"/>
                      <a:gd name="T17" fmla="*/ 18 h 48"/>
                      <a:gd name="T18" fmla="*/ 68 w 77"/>
                      <a:gd name="T19" fmla="*/ 9 h 48"/>
                      <a:gd name="T20" fmla="*/ 62 w 77"/>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48"/>
                      <a:gd name="T35" fmla="*/ 77 w 77"/>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48">
                        <a:moveTo>
                          <a:pt x="62" y="0"/>
                        </a:moveTo>
                        <a:cubicBezTo>
                          <a:pt x="57" y="9"/>
                          <a:pt x="44" y="11"/>
                          <a:pt x="32" y="21"/>
                        </a:cubicBezTo>
                        <a:cubicBezTo>
                          <a:pt x="26" y="24"/>
                          <a:pt x="23" y="21"/>
                          <a:pt x="17" y="20"/>
                        </a:cubicBezTo>
                        <a:cubicBezTo>
                          <a:pt x="3" y="22"/>
                          <a:pt x="14" y="24"/>
                          <a:pt x="20" y="26"/>
                        </a:cubicBezTo>
                        <a:cubicBezTo>
                          <a:pt x="14" y="31"/>
                          <a:pt x="13" y="37"/>
                          <a:pt x="5" y="39"/>
                        </a:cubicBezTo>
                        <a:cubicBezTo>
                          <a:pt x="4" y="40"/>
                          <a:pt x="0" y="40"/>
                          <a:pt x="1" y="41"/>
                        </a:cubicBezTo>
                        <a:cubicBezTo>
                          <a:pt x="6" y="48"/>
                          <a:pt x="18" y="41"/>
                          <a:pt x="26" y="41"/>
                        </a:cubicBezTo>
                        <a:cubicBezTo>
                          <a:pt x="37" y="36"/>
                          <a:pt x="30" y="30"/>
                          <a:pt x="43" y="27"/>
                        </a:cubicBezTo>
                        <a:cubicBezTo>
                          <a:pt x="49" y="24"/>
                          <a:pt x="59" y="21"/>
                          <a:pt x="65" y="18"/>
                        </a:cubicBezTo>
                        <a:cubicBezTo>
                          <a:pt x="69" y="13"/>
                          <a:pt x="77" y="13"/>
                          <a:pt x="68" y="9"/>
                        </a:cubicBezTo>
                        <a:cubicBezTo>
                          <a:pt x="64" y="3"/>
                          <a:pt x="66" y="6"/>
                          <a:pt x="62" y="0"/>
                        </a:cubicBezTo>
                        <a:close/>
                      </a:path>
                    </a:pathLst>
                  </a:custGeom>
                  <a:solidFill>
                    <a:srgbClr val="BC9272"/>
                  </a:solidFill>
                  <a:ln w="12700">
                    <a:noFill/>
                    <a:round/>
                    <a:headEnd/>
                    <a:tailEnd/>
                  </a:ln>
                </p:spPr>
                <p:txBody>
                  <a:bodyPr lIns="45720" tIns="46800" rIns="45720" bIns="46800" anchor="ctr"/>
                  <a:lstStyle/>
                  <a:p>
                    <a:endParaRPr lang="en-US"/>
                  </a:p>
                </p:txBody>
              </p:sp>
              <p:sp>
                <p:nvSpPr>
                  <p:cNvPr id="673534" name="Freeform 764"/>
                  <p:cNvSpPr>
                    <a:spLocks/>
                  </p:cNvSpPr>
                  <p:nvPr/>
                </p:nvSpPr>
                <p:spPr bwMode="gray">
                  <a:xfrm>
                    <a:off x="282" y="589"/>
                    <a:ext cx="194" cy="150"/>
                  </a:xfrm>
                  <a:custGeom>
                    <a:avLst/>
                    <a:gdLst>
                      <a:gd name="T0" fmla="*/ 174 w 194"/>
                      <a:gd name="T1" fmla="*/ 20 h 150"/>
                      <a:gd name="T2" fmla="*/ 164 w 194"/>
                      <a:gd name="T3" fmla="*/ 31 h 150"/>
                      <a:gd name="T4" fmla="*/ 138 w 194"/>
                      <a:gd name="T5" fmla="*/ 41 h 150"/>
                      <a:gd name="T6" fmla="*/ 123 w 194"/>
                      <a:gd name="T7" fmla="*/ 28 h 150"/>
                      <a:gd name="T8" fmla="*/ 104 w 194"/>
                      <a:gd name="T9" fmla="*/ 11 h 150"/>
                      <a:gd name="T10" fmla="*/ 80 w 194"/>
                      <a:gd name="T11" fmla="*/ 5 h 150"/>
                      <a:gd name="T12" fmla="*/ 75 w 194"/>
                      <a:gd name="T13" fmla="*/ 4 h 150"/>
                      <a:gd name="T14" fmla="*/ 48 w 194"/>
                      <a:gd name="T15" fmla="*/ 5 h 150"/>
                      <a:gd name="T16" fmla="*/ 29 w 194"/>
                      <a:gd name="T17" fmla="*/ 20 h 150"/>
                      <a:gd name="T18" fmla="*/ 17 w 194"/>
                      <a:gd name="T19" fmla="*/ 29 h 150"/>
                      <a:gd name="T20" fmla="*/ 14 w 194"/>
                      <a:gd name="T21" fmla="*/ 44 h 150"/>
                      <a:gd name="T22" fmla="*/ 9 w 194"/>
                      <a:gd name="T23" fmla="*/ 80 h 150"/>
                      <a:gd name="T24" fmla="*/ 6 w 194"/>
                      <a:gd name="T25" fmla="*/ 101 h 150"/>
                      <a:gd name="T26" fmla="*/ 11 w 194"/>
                      <a:gd name="T27" fmla="*/ 131 h 150"/>
                      <a:gd name="T28" fmla="*/ 17 w 194"/>
                      <a:gd name="T29" fmla="*/ 146 h 150"/>
                      <a:gd name="T30" fmla="*/ 36 w 194"/>
                      <a:gd name="T31" fmla="*/ 148 h 150"/>
                      <a:gd name="T32" fmla="*/ 42 w 194"/>
                      <a:gd name="T33" fmla="*/ 125 h 150"/>
                      <a:gd name="T34" fmla="*/ 54 w 194"/>
                      <a:gd name="T35" fmla="*/ 113 h 150"/>
                      <a:gd name="T36" fmla="*/ 74 w 194"/>
                      <a:gd name="T37" fmla="*/ 115 h 150"/>
                      <a:gd name="T38" fmla="*/ 107 w 194"/>
                      <a:gd name="T39" fmla="*/ 106 h 150"/>
                      <a:gd name="T40" fmla="*/ 107 w 194"/>
                      <a:gd name="T41" fmla="*/ 91 h 150"/>
                      <a:gd name="T42" fmla="*/ 116 w 194"/>
                      <a:gd name="T43" fmla="*/ 64 h 150"/>
                      <a:gd name="T44" fmla="*/ 134 w 194"/>
                      <a:gd name="T45" fmla="*/ 76 h 150"/>
                      <a:gd name="T46" fmla="*/ 155 w 194"/>
                      <a:gd name="T47" fmla="*/ 80 h 150"/>
                      <a:gd name="T48" fmla="*/ 170 w 194"/>
                      <a:gd name="T49" fmla="*/ 64 h 150"/>
                      <a:gd name="T50" fmla="*/ 185 w 194"/>
                      <a:gd name="T51" fmla="*/ 47 h 150"/>
                      <a:gd name="T52" fmla="*/ 194 w 194"/>
                      <a:gd name="T53" fmla="*/ 32 h 150"/>
                      <a:gd name="T54" fmla="*/ 174 w 194"/>
                      <a:gd name="T55" fmla="*/ 20 h 1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4"/>
                      <a:gd name="T85" fmla="*/ 0 h 150"/>
                      <a:gd name="T86" fmla="*/ 194 w 194"/>
                      <a:gd name="T87" fmla="*/ 150 h 1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4" h="150">
                        <a:moveTo>
                          <a:pt x="174" y="20"/>
                        </a:moveTo>
                        <a:cubicBezTo>
                          <a:pt x="167" y="22"/>
                          <a:pt x="165" y="24"/>
                          <a:pt x="164" y="31"/>
                        </a:cubicBezTo>
                        <a:cubicBezTo>
                          <a:pt x="143" y="52"/>
                          <a:pt x="151" y="40"/>
                          <a:pt x="138" y="41"/>
                        </a:cubicBezTo>
                        <a:cubicBezTo>
                          <a:pt x="137" y="33"/>
                          <a:pt x="130" y="32"/>
                          <a:pt x="123" y="28"/>
                        </a:cubicBezTo>
                        <a:cubicBezTo>
                          <a:pt x="117" y="23"/>
                          <a:pt x="111" y="14"/>
                          <a:pt x="104" y="11"/>
                        </a:cubicBezTo>
                        <a:cubicBezTo>
                          <a:pt x="97" y="7"/>
                          <a:pt x="85" y="6"/>
                          <a:pt x="80" y="5"/>
                        </a:cubicBezTo>
                        <a:cubicBezTo>
                          <a:pt x="79" y="4"/>
                          <a:pt x="77" y="4"/>
                          <a:pt x="75" y="4"/>
                        </a:cubicBezTo>
                        <a:cubicBezTo>
                          <a:pt x="66" y="0"/>
                          <a:pt x="57" y="3"/>
                          <a:pt x="48" y="5"/>
                        </a:cubicBezTo>
                        <a:cubicBezTo>
                          <a:pt x="39" y="10"/>
                          <a:pt x="41" y="18"/>
                          <a:pt x="29" y="20"/>
                        </a:cubicBezTo>
                        <a:cubicBezTo>
                          <a:pt x="23" y="22"/>
                          <a:pt x="22" y="25"/>
                          <a:pt x="17" y="29"/>
                        </a:cubicBezTo>
                        <a:cubicBezTo>
                          <a:pt x="13" y="36"/>
                          <a:pt x="11" y="36"/>
                          <a:pt x="14" y="44"/>
                        </a:cubicBezTo>
                        <a:cubicBezTo>
                          <a:pt x="12" y="56"/>
                          <a:pt x="12" y="68"/>
                          <a:pt x="9" y="80"/>
                        </a:cubicBezTo>
                        <a:cubicBezTo>
                          <a:pt x="11" y="91"/>
                          <a:pt x="12" y="93"/>
                          <a:pt x="6" y="101"/>
                        </a:cubicBezTo>
                        <a:cubicBezTo>
                          <a:pt x="6" y="109"/>
                          <a:pt x="0" y="129"/>
                          <a:pt x="11" y="131"/>
                        </a:cubicBezTo>
                        <a:cubicBezTo>
                          <a:pt x="9" y="140"/>
                          <a:pt x="7" y="144"/>
                          <a:pt x="17" y="146"/>
                        </a:cubicBezTo>
                        <a:cubicBezTo>
                          <a:pt x="24" y="150"/>
                          <a:pt x="28" y="149"/>
                          <a:pt x="36" y="148"/>
                        </a:cubicBezTo>
                        <a:cubicBezTo>
                          <a:pt x="38" y="137"/>
                          <a:pt x="40" y="134"/>
                          <a:pt x="42" y="125"/>
                        </a:cubicBezTo>
                        <a:cubicBezTo>
                          <a:pt x="40" y="114"/>
                          <a:pt x="44" y="115"/>
                          <a:pt x="54" y="113"/>
                        </a:cubicBezTo>
                        <a:cubicBezTo>
                          <a:pt x="62" y="116"/>
                          <a:pt x="66" y="116"/>
                          <a:pt x="74" y="115"/>
                        </a:cubicBezTo>
                        <a:cubicBezTo>
                          <a:pt x="83" y="114"/>
                          <a:pt x="102" y="110"/>
                          <a:pt x="107" y="106"/>
                        </a:cubicBezTo>
                        <a:cubicBezTo>
                          <a:pt x="112" y="100"/>
                          <a:pt x="112" y="97"/>
                          <a:pt x="107" y="91"/>
                        </a:cubicBezTo>
                        <a:cubicBezTo>
                          <a:pt x="114" y="82"/>
                          <a:pt x="113" y="74"/>
                          <a:pt x="116" y="64"/>
                        </a:cubicBezTo>
                        <a:cubicBezTo>
                          <a:pt x="122" y="68"/>
                          <a:pt x="127" y="74"/>
                          <a:pt x="134" y="76"/>
                        </a:cubicBezTo>
                        <a:cubicBezTo>
                          <a:pt x="144" y="73"/>
                          <a:pt x="146" y="78"/>
                          <a:pt x="155" y="80"/>
                        </a:cubicBezTo>
                        <a:cubicBezTo>
                          <a:pt x="165" y="78"/>
                          <a:pt x="160" y="66"/>
                          <a:pt x="170" y="64"/>
                        </a:cubicBezTo>
                        <a:cubicBezTo>
                          <a:pt x="175" y="56"/>
                          <a:pt x="181" y="55"/>
                          <a:pt x="185" y="47"/>
                        </a:cubicBezTo>
                        <a:cubicBezTo>
                          <a:pt x="182" y="44"/>
                          <a:pt x="189" y="40"/>
                          <a:pt x="194" y="32"/>
                        </a:cubicBezTo>
                        <a:cubicBezTo>
                          <a:pt x="180" y="29"/>
                          <a:pt x="179" y="20"/>
                          <a:pt x="174" y="20"/>
                        </a:cubicBezTo>
                        <a:close/>
                      </a:path>
                    </a:pathLst>
                  </a:custGeom>
                  <a:solidFill>
                    <a:srgbClr val="C2DFF2"/>
                  </a:solidFill>
                  <a:ln w="12700">
                    <a:noFill/>
                    <a:round/>
                    <a:headEnd/>
                    <a:tailEnd/>
                  </a:ln>
                </p:spPr>
                <p:txBody>
                  <a:bodyPr lIns="45720" tIns="46800" rIns="45720" bIns="46800" anchor="ctr"/>
                  <a:lstStyle/>
                  <a:p>
                    <a:endParaRPr lang="en-US"/>
                  </a:p>
                </p:txBody>
              </p:sp>
              <p:sp>
                <p:nvSpPr>
                  <p:cNvPr id="673535" name="Freeform 765"/>
                  <p:cNvSpPr>
                    <a:spLocks/>
                  </p:cNvSpPr>
                  <p:nvPr/>
                </p:nvSpPr>
                <p:spPr bwMode="gray">
                  <a:xfrm>
                    <a:off x="320" y="533"/>
                    <a:ext cx="58" cy="72"/>
                  </a:xfrm>
                  <a:custGeom>
                    <a:avLst/>
                    <a:gdLst>
                      <a:gd name="T0" fmla="*/ 13 w 58"/>
                      <a:gd name="T1" fmla="*/ 58 h 72"/>
                      <a:gd name="T2" fmla="*/ 30 w 58"/>
                      <a:gd name="T3" fmla="*/ 72 h 72"/>
                      <a:gd name="T4" fmla="*/ 39 w 58"/>
                      <a:gd name="T5" fmla="*/ 63 h 72"/>
                      <a:gd name="T6" fmla="*/ 51 w 58"/>
                      <a:gd name="T7" fmla="*/ 39 h 72"/>
                      <a:gd name="T8" fmla="*/ 46 w 58"/>
                      <a:gd name="T9" fmla="*/ 21 h 72"/>
                      <a:gd name="T10" fmla="*/ 31 w 58"/>
                      <a:gd name="T11" fmla="*/ 3 h 72"/>
                      <a:gd name="T12" fmla="*/ 7 w 58"/>
                      <a:gd name="T13" fmla="*/ 12 h 72"/>
                      <a:gd name="T14" fmla="*/ 0 w 58"/>
                      <a:gd name="T15" fmla="*/ 34 h 72"/>
                      <a:gd name="T16" fmla="*/ 7 w 58"/>
                      <a:gd name="T17" fmla="*/ 46 h 72"/>
                      <a:gd name="T18" fmla="*/ 13 w 58"/>
                      <a:gd name="T19" fmla="*/ 58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72"/>
                      <a:gd name="T32" fmla="*/ 58 w 58"/>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72">
                        <a:moveTo>
                          <a:pt x="13" y="58"/>
                        </a:moveTo>
                        <a:cubicBezTo>
                          <a:pt x="17" y="64"/>
                          <a:pt x="23" y="70"/>
                          <a:pt x="30" y="72"/>
                        </a:cubicBezTo>
                        <a:cubicBezTo>
                          <a:pt x="35" y="70"/>
                          <a:pt x="33" y="64"/>
                          <a:pt x="39" y="63"/>
                        </a:cubicBezTo>
                        <a:cubicBezTo>
                          <a:pt x="44" y="55"/>
                          <a:pt x="46" y="42"/>
                          <a:pt x="51" y="39"/>
                        </a:cubicBezTo>
                        <a:cubicBezTo>
                          <a:pt x="58" y="24"/>
                          <a:pt x="49" y="27"/>
                          <a:pt x="46" y="21"/>
                        </a:cubicBezTo>
                        <a:cubicBezTo>
                          <a:pt x="44" y="11"/>
                          <a:pt x="42" y="5"/>
                          <a:pt x="31" y="3"/>
                        </a:cubicBezTo>
                        <a:cubicBezTo>
                          <a:pt x="17" y="4"/>
                          <a:pt x="12" y="0"/>
                          <a:pt x="7" y="12"/>
                        </a:cubicBezTo>
                        <a:cubicBezTo>
                          <a:pt x="6" y="19"/>
                          <a:pt x="4" y="28"/>
                          <a:pt x="0" y="34"/>
                        </a:cubicBezTo>
                        <a:cubicBezTo>
                          <a:pt x="3" y="48"/>
                          <a:pt x="2" y="49"/>
                          <a:pt x="7" y="46"/>
                        </a:cubicBezTo>
                        <a:cubicBezTo>
                          <a:pt x="9" y="50"/>
                          <a:pt x="10" y="54"/>
                          <a:pt x="13" y="58"/>
                        </a:cubicBezTo>
                        <a:close/>
                      </a:path>
                    </a:pathLst>
                  </a:custGeom>
                  <a:solidFill>
                    <a:srgbClr val="95683F"/>
                  </a:solidFill>
                  <a:ln w="12700">
                    <a:noFill/>
                    <a:round/>
                    <a:headEnd/>
                    <a:tailEnd/>
                  </a:ln>
                </p:spPr>
                <p:txBody>
                  <a:bodyPr lIns="45720" tIns="46800" rIns="45720" bIns="46800" anchor="ctr"/>
                  <a:lstStyle/>
                  <a:p>
                    <a:endParaRPr lang="en-US"/>
                  </a:p>
                </p:txBody>
              </p:sp>
              <p:sp>
                <p:nvSpPr>
                  <p:cNvPr id="673536" name="Freeform 766"/>
                  <p:cNvSpPr>
                    <a:spLocks/>
                  </p:cNvSpPr>
                  <p:nvPr/>
                </p:nvSpPr>
                <p:spPr bwMode="gray">
                  <a:xfrm>
                    <a:off x="294" y="621"/>
                    <a:ext cx="35" cy="98"/>
                  </a:xfrm>
                  <a:custGeom>
                    <a:avLst/>
                    <a:gdLst>
                      <a:gd name="T0" fmla="*/ 18 w 35"/>
                      <a:gd name="T1" fmla="*/ 0 h 98"/>
                      <a:gd name="T2" fmla="*/ 30 w 35"/>
                      <a:gd name="T3" fmla="*/ 11 h 98"/>
                      <a:gd name="T4" fmla="*/ 26 w 35"/>
                      <a:gd name="T5" fmla="*/ 42 h 98"/>
                      <a:gd name="T6" fmla="*/ 26 w 35"/>
                      <a:gd name="T7" fmla="*/ 59 h 98"/>
                      <a:gd name="T8" fmla="*/ 24 w 35"/>
                      <a:gd name="T9" fmla="*/ 87 h 98"/>
                      <a:gd name="T10" fmla="*/ 9 w 35"/>
                      <a:gd name="T11" fmla="*/ 90 h 98"/>
                      <a:gd name="T12" fmla="*/ 2 w 35"/>
                      <a:gd name="T13" fmla="*/ 96 h 98"/>
                      <a:gd name="T14" fmla="*/ 11 w 35"/>
                      <a:gd name="T15" fmla="*/ 92 h 98"/>
                      <a:gd name="T16" fmla="*/ 30 w 35"/>
                      <a:gd name="T17" fmla="*/ 90 h 98"/>
                      <a:gd name="T18" fmla="*/ 30 w 35"/>
                      <a:gd name="T19" fmla="*/ 80 h 98"/>
                      <a:gd name="T20" fmla="*/ 33 w 35"/>
                      <a:gd name="T21" fmla="*/ 57 h 98"/>
                      <a:gd name="T22" fmla="*/ 33 w 35"/>
                      <a:gd name="T23" fmla="*/ 38 h 98"/>
                      <a:gd name="T24" fmla="*/ 35 w 35"/>
                      <a:gd name="T25" fmla="*/ 29 h 98"/>
                      <a:gd name="T26" fmla="*/ 32 w 35"/>
                      <a:gd name="T27" fmla="*/ 18 h 98"/>
                      <a:gd name="T28" fmla="*/ 18 w 35"/>
                      <a:gd name="T29" fmla="*/ 0 h 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98"/>
                      <a:gd name="T47" fmla="*/ 35 w 35"/>
                      <a:gd name="T48" fmla="*/ 98 h 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98">
                        <a:moveTo>
                          <a:pt x="18" y="0"/>
                        </a:moveTo>
                        <a:cubicBezTo>
                          <a:pt x="24" y="3"/>
                          <a:pt x="27" y="5"/>
                          <a:pt x="30" y="11"/>
                        </a:cubicBezTo>
                        <a:cubicBezTo>
                          <a:pt x="30" y="12"/>
                          <a:pt x="25" y="40"/>
                          <a:pt x="26" y="42"/>
                        </a:cubicBezTo>
                        <a:cubicBezTo>
                          <a:pt x="12" y="47"/>
                          <a:pt x="22" y="49"/>
                          <a:pt x="26" y="59"/>
                        </a:cubicBezTo>
                        <a:cubicBezTo>
                          <a:pt x="25" y="68"/>
                          <a:pt x="28" y="79"/>
                          <a:pt x="24" y="87"/>
                        </a:cubicBezTo>
                        <a:cubicBezTo>
                          <a:pt x="22" y="91"/>
                          <a:pt x="9" y="90"/>
                          <a:pt x="9" y="90"/>
                        </a:cubicBezTo>
                        <a:cubicBezTo>
                          <a:pt x="9" y="90"/>
                          <a:pt x="0" y="94"/>
                          <a:pt x="2" y="96"/>
                        </a:cubicBezTo>
                        <a:cubicBezTo>
                          <a:pt x="4" y="98"/>
                          <a:pt x="8" y="93"/>
                          <a:pt x="11" y="92"/>
                        </a:cubicBezTo>
                        <a:cubicBezTo>
                          <a:pt x="17" y="89"/>
                          <a:pt x="23" y="91"/>
                          <a:pt x="30" y="90"/>
                        </a:cubicBezTo>
                        <a:cubicBezTo>
                          <a:pt x="35" y="80"/>
                          <a:pt x="30" y="93"/>
                          <a:pt x="30" y="80"/>
                        </a:cubicBezTo>
                        <a:cubicBezTo>
                          <a:pt x="30" y="72"/>
                          <a:pt x="33" y="57"/>
                          <a:pt x="33" y="57"/>
                        </a:cubicBezTo>
                        <a:cubicBezTo>
                          <a:pt x="28" y="50"/>
                          <a:pt x="28" y="45"/>
                          <a:pt x="33" y="38"/>
                        </a:cubicBezTo>
                        <a:cubicBezTo>
                          <a:pt x="29" y="20"/>
                          <a:pt x="33" y="46"/>
                          <a:pt x="35" y="29"/>
                        </a:cubicBezTo>
                        <a:cubicBezTo>
                          <a:pt x="35" y="25"/>
                          <a:pt x="33" y="22"/>
                          <a:pt x="32" y="18"/>
                        </a:cubicBezTo>
                        <a:cubicBezTo>
                          <a:pt x="34" y="6"/>
                          <a:pt x="26" y="5"/>
                          <a:pt x="18" y="0"/>
                        </a:cubicBezTo>
                        <a:close/>
                      </a:path>
                    </a:pathLst>
                  </a:custGeom>
                  <a:solidFill>
                    <a:srgbClr val="A0C6E0"/>
                  </a:solidFill>
                  <a:ln w="12700">
                    <a:noFill/>
                    <a:round/>
                    <a:headEnd/>
                    <a:tailEnd/>
                  </a:ln>
                </p:spPr>
                <p:txBody>
                  <a:bodyPr lIns="45720" tIns="46800" rIns="45720" bIns="46800" anchor="ctr"/>
                  <a:lstStyle/>
                  <a:p>
                    <a:endParaRPr lang="en-US"/>
                  </a:p>
                </p:txBody>
              </p:sp>
              <p:sp>
                <p:nvSpPr>
                  <p:cNvPr id="673537" name="Freeform 767"/>
                  <p:cNvSpPr>
                    <a:spLocks/>
                  </p:cNvSpPr>
                  <p:nvPr/>
                </p:nvSpPr>
                <p:spPr bwMode="gray">
                  <a:xfrm>
                    <a:off x="329" y="600"/>
                    <a:ext cx="41" cy="23"/>
                  </a:xfrm>
                  <a:custGeom>
                    <a:avLst/>
                    <a:gdLst>
                      <a:gd name="T0" fmla="*/ 0 w 41"/>
                      <a:gd name="T1" fmla="*/ 0 h 23"/>
                      <a:gd name="T2" fmla="*/ 10 w 41"/>
                      <a:gd name="T3" fmla="*/ 23 h 23"/>
                      <a:gd name="T4" fmla="*/ 24 w 41"/>
                      <a:gd name="T5" fmla="*/ 9 h 23"/>
                      <a:gd name="T6" fmla="*/ 34 w 41"/>
                      <a:gd name="T7" fmla="*/ 20 h 23"/>
                      <a:gd name="T8" fmla="*/ 39 w 41"/>
                      <a:gd name="T9" fmla="*/ 6 h 23"/>
                      <a:gd name="T10" fmla="*/ 22 w 41"/>
                      <a:gd name="T11" fmla="*/ 8 h 23"/>
                      <a:gd name="T12" fmla="*/ 9 w 41"/>
                      <a:gd name="T13" fmla="*/ 15 h 23"/>
                      <a:gd name="T14" fmla="*/ 0 w 41"/>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23"/>
                      <a:gd name="T26" fmla="*/ 41 w 41"/>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23">
                        <a:moveTo>
                          <a:pt x="0" y="0"/>
                        </a:moveTo>
                        <a:cubicBezTo>
                          <a:pt x="1" y="9"/>
                          <a:pt x="2" y="17"/>
                          <a:pt x="10" y="23"/>
                        </a:cubicBezTo>
                        <a:cubicBezTo>
                          <a:pt x="13" y="17"/>
                          <a:pt x="18" y="12"/>
                          <a:pt x="24" y="9"/>
                        </a:cubicBezTo>
                        <a:cubicBezTo>
                          <a:pt x="29" y="12"/>
                          <a:pt x="31" y="15"/>
                          <a:pt x="34" y="20"/>
                        </a:cubicBezTo>
                        <a:cubicBezTo>
                          <a:pt x="41" y="16"/>
                          <a:pt x="40" y="14"/>
                          <a:pt x="39" y="6"/>
                        </a:cubicBezTo>
                        <a:cubicBezTo>
                          <a:pt x="36" y="19"/>
                          <a:pt x="33" y="10"/>
                          <a:pt x="22" y="8"/>
                        </a:cubicBezTo>
                        <a:cubicBezTo>
                          <a:pt x="18" y="11"/>
                          <a:pt x="13" y="12"/>
                          <a:pt x="9" y="15"/>
                        </a:cubicBezTo>
                        <a:cubicBezTo>
                          <a:pt x="5" y="10"/>
                          <a:pt x="3" y="5"/>
                          <a:pt x="0" y="0"/>
                        </a:cubicBezTo>
                        <a:close/>
                      </a:path>
                    </a:pathLst>
                  </a:custGeom>
                  <a:solidFill>
                    <a:srgbClr val="A0C6E0"/>
                  </a:solidFill>
                  <a:ln w="12700">
                    <a:noFill/>
                    <a:round/>
                    <a:headEnd/>
                    <a:tailEnd/>
                  </a:ln>
                </p:spPr>
                <p:txBody>
                  <a:bodyPr lIns="45720" tIns="46800" rIns="45720" bIns="46800" anchor="ctr"/>
                  <a:lstStyle/>
                  <a:p>
                    <a:endParaRPr lang="en-US"/>
                  </a:p>
                </p:txBody>
              </p:sp>
              <p:sp>
                <p:nvSpPr>
                  <p:cNvPr id="673538" name="Freeform 768"/>
                  <p:cNvSpPr>
                    <a:spLocks/>
                  </p:cNvSpPr>
                  <p:nvPr/>
                </p:nvSpPr>
                <p:spPr bwMode="gray">
                  <a:xfrm>
                    <a:off x="364" y="599"/>
                    <a:ext cx="46" cy="85"/>
                  </a:xfrm>
                  <a:custGeom>
                    <a:avLst/>
                    <a:gdLst>
                      <a:gd name="T0" fmla="*/ 20 w 46"/>
                      <a:gd name="T1" fmla="*/ 0 h 85"/>
                      <a:gd name="T2" fmla="*/ 26 w 46"/>
                      <a:gd name="T3" fmla="*/ 13 h 85"/>
                      <a:gd name="T4" fmla="*/ 28 w 46"/>
                      <a:gd name="T5" fmla="*/ 37 h 85"/>
                      <a:gd name="T6" fmla="*/ 14 w 46"/>
                      <a:gd name="T7" fmla="*/ 79 h 85"/>
                      <a:gd name="T8" fmla="*/ 10 w 46"/>
                      <a:gd name="T9" fmla="*/ 85 h 85"/>
                      <a:gd name="T10" fmla="*/ 25 w 46"/>
                      <a:gd name="T11" fmla="*/ 79 h 85"/>
                      <a:gd name="T12" fmla="*/ 34 w 46"/>
                      <a:gd name="T13" fmla="*/ 67 h 85"/>
                      <a:gd name="T14" fmla="*/ 37 w 46"/>
                      <a:gd name="T15" fmla="*/ 55 h 85"/>
                      <a:gd name="T16" fmla="*/ 46 w 46"/>
                      <a:gd name="T17" fmla="*/ 61 h 85"/>
                      <a:gd name="T18" fmla="*/ 34 w 46"/>
                      <a:gd name="T19" fmla="*/ 46 h 85"/>
                      <a:gd name="T20" fmla="*/ 29 w 46"/>
                      <a:gd name="T21" fmla="*/ 33 h 85"/>
                      <a:gd name="T22" fmla="*/ 20 w 46"/>
                      <a:gd name="T23" fmla="*/ 0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85"/>
                      <a:gd name="T38" fmla="*/ 46 w 46"/>
                      <a:gd name="T39" fmla="*/ 85 h 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85">
                        <a:moveTo>
                          <a:pt x="20" y="0"/>
                        </a:moveTo>
                        <a:cubicBezTo>
                          <a:pt x="22" y="5"/>
                          <a:pt x="23" y="9"/>
                          <a:pt x="26" y="13"/>
                        </a:cubicBezTo>
                        <a:cubicBezTo>
                          <a:pt x="25" y="22"/>
                          <a:pt x="24" y="29"/>
                          <a:pt x="28" y="37"/>
                        </a:cubicBezTo>
                        <a:cubicBezTo>
                          <a:pt x="30" y="51"/>
                          <a:pt x="33" y="75"/>
                          <a:pt x="14" y="79"/>
                        </a:cubicBezTo>
                        <a:cubicBezTo>
                          <a:pt x="10" y="82"/>
                          <a:pt x="0" y="83"/>
                          <a:pt x="10" y="85"/>
                        </a:cubicBezTo>
                        <a:cubicBezTo>
                          <a:pt x="16" y="84"/>
                          <a:pt x="19" y="82"/>
                          <a:pt x="25" y="79"/>
                        </a:cubicBezTo>
                        <a:cubicBezTo>
                          <a:pt x="29" y="74"/>
                          <a:pt x="32" y="73"/>
                          <a:pt x="34" y="67"/>
                        </a:cubicBezTo>
                        <a:cubicBezTo>
                          <a:pt x="35" y="63"/>
                          <a:pt x="33" y="55"/>
                          <a:pt x="37" y="55"/>
                        </a:cubicBezTo>
                        <a:cubicBezTo>
                          <a:pt x="41" y="55"/>
                          <a:pt x="42" y="60"/>
                          <a:pt x="46" y="61"/>
                        </a:cubicBezTo>
                        <a:cubicBezTo>
                          <a:pt x="43" y="55"/>
                          <a:pt x="40" y="49"/>
                          <a:pt x="34" y="46"/>
                        </a:cubicBezTo>
                        <a:cubicBezTo>
                          <a:pt x="31" y="39"/>
                          <a:pt x="28" y="41"/>
                          <a:pt x="29" y="33"/>
                        </a:cubicBezTo>
                        <a:cubicBezTo>
                          <a:pt x="28" y="16"/>
                          <a:pt x="26" y="14"/>
                          <a:pt x="20" y="0"/>
                        </a:cubicBezTo>
                        <a:close/>
                      </a:path>
                    </a:pathLst>
                  </a:custGeom>
                  <a:solidFill>
                    <a:srgbClr val="A0C6E0"/>
                  </a:solidFill>
                  <a:ln w="12700">
                    <a:noFill/>
                    <a:round/>
                    <a:headEnd/>
                    <a:tailEnd/>
                  </a:ln>
                </p:spPr>
                <p:txBody>
                  <a:bodyPr lIns="45720" tIns="46800" rIns="45720" bIns="46800" anchor="ctr"/>
                  <a:lstStyle/>
                  <a:p>
                    <a:endParaRPr lang="en-US"/>
                  </a:p>
                </p:txBody>
              </p:sp>
              <p:sp>
                <p:nvSpPr>
                  <p:cNvPr id="673539" name="Freeform 769"/>
                  <p:cNvSpPr>
                    <a:spLocks/>
                  </p:cNvSpPr>
                  <p:nvPr/>
                </p:nvSpPr>
                <p:spPr bwMode="gray">
                  <a:xfrm>
                    <a:off x="421" y="617"/>
                    <a:ext cx="55" cy="51"/>
                  </a:xfrm>
                  <a:custGeom>
                    <a:avLst/>
                    <a:gdLst>
                      <a:gd name="T0" fmla="*/ 55 w 55"/>
                      <a:gd name="T1" fmla="*/ 3 h 51"/>
                      <a:gd name="T2" fmla="*/ 46 w 55"/>
                      <a:gd name="T3" fmla="*/ 16 h 51"/>
                      <a:gd name="T4" fmla="*/ 25 w 55"/>
                      <a:gd name="T5" fmla="*/ 40 h 51"/>
                      <a:gd name="T6" fmla="*/ 16 w 55"/>
                      <a:gd name="T7" fmla="*/ 51 h 51"/>
                      <a:gd name="T8" fmla="*/ 22 w 55"/>
                      <a:gd name="T9" fmla="*/ 46 h 51"/>
                      <a:gd name="T10" fmla="*/ 23 w 55"/>
                      <a:gd name="T11" fmla="*/ 40 h 51"/>
                      <a:gd name="T12" fmla="*/ 28 w 55"/>
                      <a:gd name="T13" fmla="*/ 37 h 51"/>
                      <a:gd name="T14" fmla="*/ 34 w 55"/>
                      <a:gd name="T15" fmla="*/ 33 h 51"/>
                      <a:gd name="T16" fmla="*/ 43 w 55"/>
                      <a:gd name="T17" fmla="*/ 21 h 51"/>
                      <a:gd name="T18" fmla="*/ 38 w 55"/>
                      <a:gd name="T19" fmla="*/ 9 h 51"/>
                      <a:gd name="T20" fmla="*/ 37 w 55"/>
                      <a:gd name="T21" fmla="*/ 4 h 51"/>
                      <a:gd name="T22" fmla="*/ 55 w 55"/>
                      <a:gd name="T23" fmla="*/ 3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51"/>
                      <a:gd name="T38" fmla="*/ 55 w 55"/>
                      <a:gd name="T39" fmla="*/ 51 h 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51">
                        <a:moveTo>
                          <a:pt x="55" y="3"/>
                        </a:moveTo>
                        <a:cubicBezTo>
                          <a:pt x="52" y="7"/>
                          <a:pt x="49" y="12"/>
                          <a:pt x="46" y="16"/>
                        </a:cubicBezTo>
                        <a:cubicBezTo>
                          <a:pt x="42" y="29"/>
                          <a:pt x="35" y="32"/>
                          <a:pt x="25" y="40"/>
                        </a:cubicBezTo>
                        <a:cubicBezTo>
                          <a:pt x="23" y="46"/>
                          <a:pt x="21" y="48"/>
                          <a:pt x="16" y="51"/>
                        </a:cubicBezTo>
                        <a:cubicBezTo>
                          <a:pt x="0" y="47"/>
                          <a:pt x="15" y="47"/>
                          <a:pt x="22" y="46"/>
                        </a:cubicBezTo>
                        <a:cubicBezTo>
                          <a:pt x="22" y="44"/>
                          <a:pt x="22" y="42"/>
                          <a:pt x="23" y="40"/>
                        </a:cubicBezTo>
                        <a:cubicBezTo>
                          <a:pt x="24" y="38"/>
                          <a:pt x="28" y="39"/>
                          <a:pt x="28" y="37"/>
                        </a:cubicBezTo>
                        <a:cubicBezTo>
                          <a:pt x="31" y="23"/>
                          <a:pt x="21" y="28"/>
                          <a:pt x="34" y="33"/>
                        </a:cubicBezTo>
                        <a:cubicBezTo>
                          <a:pt x="39" y="30"/>
                          <a:pt x="40" y="26"/>
                          <a:pt x="43" y="21"/>
                        </a:cubicBezTo>
                        <a:cubicBezTo>
                          <a:pt x="44" y="14"/>
                          <a:pt x="46" y="11"/>
                          <a:pt x="38" y="9"/>
                        </a:cubicBezTo>
                        <a:cubicBezTo>
                          <a:pt x="34" y="7"/>
                          <a:pt x="25" y="2"/>
                          <a:pt x="37" y="4"/>
                        </a:cubicBezTo>
                        <a:cubicBezTo>
                          <a:pt x="42" y="3"/>
                          <a:pt x="51" y="0"/>
                          <a:pt x="55" y="3"/>
                        </a:cubicBezTo>
                        <a:close/>
                      </a:path>
                    </a:pathLst>
                  </a:custGeom>
                  <a:solidFill>
                    <a:srgbClr val="A0C6E0"/>
                  </a:solidFill>
                  <a:ln w="12700">
                    <a:noFill/>
                    <a:round/>
                    <a:headEnd/>
                    <a:tailEnd/>
                  </a:ln>
                </p:spPr>
                <p:txBody>
                  <a:bodyPr lIns="45720" tIns="46800" rIns="45720" bIns="46800" anchor="ctr"/>
                  <a:lstStyle/>
                  <a:p>
                    <a:endParaRPr lang="en-US"/>
                  </a:p>
                </p:txBody>
              </p:sp>
              <p:sp>
                <p:nvSpPr>
                  <p:cNvPr id="673540" name="Freeform 770"/>
                  <p:cNvSpPr>
                    <a:spLocks/>
                  </p:cNvSpPr>
                  <p:nvPr/>
                </p:nvSpPr>
                <p:spPr bwMode="gray">
                  <a:xfrm>
                    <a:off x="412" y="624"/>
                    <a:ext cx="31" cy="35"/>
                  </a:xfrm>
                  <a:custGeom>
                    <a:avLst/>
                    <a:gdLst>
                      <a:gd name="T0" fmla="*/ 22 w 31"/>
                      <a:gd name="T1" fmla="*/ 8 h 35"/>
                      <a:gd name="T2" fmla="*/ 11 w 31"/>
                      <a:gd name="T3" fmla="*/ 18 h 35"/>
                      <a:gd name="T4" fmla="*/ 13 w 31"/>
                      <a:gd name="T5" fmla="*/ 14 h 35"/>
                      <a:gd name="T6" fmla="*/ 2 w 31"/>
                      <a:gd name="T7" fmla="*/ 17 h 35"/>
                      <a:gd name="T8" fmla="*/ 7 w 31"/>
                      <a:gd name="T9" fmla="*/ 3 h 35"/>
                      <a:gd name="T10" fmla="*/ 22 w 31"/>
                      <a:gd name="T11" fmla="*/ 9 h 35"/>
                      <a:gd name="T12" fmla="*/ 22 w 31"/>
                      <a:gd name="T13" fmla="*/ 8 h 35"/>
                      <a:gd name="T14" fmla="*/ 0 60000 65536"/>
                      <a:gd name="T15" fmla="*/ 0 60000 65536"/>
                      <a:gd name="T16" fmla="*/ 0 60000 65536"/>
                      <a:gd name="T17" fmla="*/ 0 60000 65536"/>
                      <a:gd name="T18" fmla="*/ 0 60000 65536"/>
                      <a:gd name="T19" fmla="*/ 0 60000 65536"/>
                      <a:gd name="T20" fmla="*/ 0 60000 65536"/>
                      <a:gd name="T21" fmla="*/ 0 w 31"/>
                      <a:gd name="T22" fmla="*/ 0 h 35"/>
                      <a:gd name="T23" fmla="*/ 31 w 31"/>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5">
                        <a:moveTo>
                          <a:pt x="22" y="8"/>
                        </a:moveTo>
                        <a:cubicBezTo>
                          <a:pt x="15" y="9"/>
                          <a:pt x="15" y="13"/>
                          <a:pt x="11" y="18"/>
                        </a:cubicBezTo>
                        <a:cubicBezTo>
                          <a:pt x="9" y="35"/>
                          <a:pt x="8" y="21"/>
                          <a:pt x="13" y="14"/>
                        </a:cubicBezTo>
                        <a:cubicBezTo>
                          <a:pt x="16" y="0"/>
                          <a:pt x="5" y="12"/>
                          <a:pt x="2" y="17"/>
                        </a:cubicBezTo>
                        <a:cubicBezTo>
                          <a:pt x="1" y="10"/>
                          <a:pt x="0" y="7"/>
                          <a:pt x="7" y="3"/>
                        </a:cubicBezTo>
                        <a:cubicBezTo>
                          <a:pt x="12" y="7"/>
                          <a:pt x="16" y="8"/>
                          <a:pt x="22" y="9"/>
                        </a:cubicBezTo>
                        <a:cubicBezTo>
                          <a:pt x="31" y="16"/>
                          <a:pt x="16" y="17"/>
                          <a:pt x="22" y="8"/>
                        </a:cubicBezTo>
                        <a:close/>
                      </a:path>
                    </a:pathLst>
                  </a:custGeom>
                  <a:solidFill>
                    <a:srgbClr val="A0C6E0"/>
                  </a:solidFill>
                  <a:ln w="12700">
                    <a:noFill/>
                    <a:round/>
                    <a:headEnd/>
                    <a:tailEnd/>
                  </a:ln>
                </p:spPr>
                <p:txBody>
                  <a:bodyPr lIns="45720" tIns="46800" rIns="45720" bIns="46800" anchor="ctr"/>
                  <a:lstStyle/>
                  <a:p>
                    <a:endParaRPr lang="en-US"/>
                  </a:p>
                </p:txBody>
              </p:sp>
              <p:sp>
                <p:nvSpPr>
                  <p:cNvPr id="673541" name="Freeform 771"/>
                  <p:cNvSpPr>
                    <a:spLocks/>
                  </p:cNvSpPr>
                  <p:nvPr/>
                </p:nvSpPr>
                <p:spPr bwMode="gray">
                  <a:xfrm>
                    <a:off x="338" y="605"/>
                    <a:ext cx="36" cy="99"/>
                  </a:xfrm>
                  <a:custGeom>
                    <a:avLst/>
                    <a:gdLst>
                      <a:gd name="T0" fmla="*/ 19 w 36"/>
                      <a:gd name="T1" fmla="*/ 1 h 99"/>
                      <a:gd name="T2" fmla="*/ 6 w 36"/>
                      <a:gd name="T3" fmla="*/ 7 h 99"/>
                      <a:gd name="T4" fmla="*/ 9 w 36"/>
                      <a:gd name="T5" fmla="*/ 36 h 99"/>
                      <a:gd name="T6" fmla="*/ 25 w 36"/>
                      <a:gd name="T7" fmla="*/ 99 h 99"/>
                      <a:gd name="T8" fmla="*/ 36 w 36"/>
                      <a:gd name="T9" fmla="*/ 87 h 99"/>
                      <a:gd name="T10" fmla="*/ 25 w 36"/>
                      <a:gd name="T11" fmla="*/ 27 h 99"/>
                      <a:gd name="T12" fmla="*/ 19 w 36"/>
                      <a:gd name="T13" fmla="*/ 13 h 99"/>
                      <a:gd name="T14" fmla="*/ 19 w 36"/>
                      <a:gd name="T15" fmla="*/ 1 h 99"/>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99"/>
                      <a:gd name="T26" fmla="*/ 36 w 36"/>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99">
                        <a:moveTo>
                          <a:pt x="19" y="1"/>
                        </a:moveTo>
                        <a:cubicBezTo>
                          <a:pt x="11" y="0"/>
                          <a:pt x="12" y="2"/>
                          <a:pt x="6" y="7"/>
                        </a:cubicBezTo>
                        <a:cubicBezTo>
                          <a:pt x="16" y="14"/>
                          <a:pt x="11" y="25"/>
                          <a:pt x="9" y="36"/>
                        </a:cubicBezTo>
                        <a:cubicBezTo>
                          <a:pt x="7" y="74"/>
                          <a:pt x="0" y="80"/>
                          <a:pt x="25" y="99"/>
                        </a:cubicBezTo>
                        <a:cubicBezTo>
                          <a:pt x="28" y="94"/>
                          <a:pt x="32" y="92"/>
                          <a:pt x="36" y="87"/>
                        </a:cubicBezTo>
                        <a:cubicBezTo>
                          <a:pt x="31" y="68"/>
                          <a:pt x="34" y="45"/>
                          <a:pt x="25" y="27"/>
                        </a:cubicBezTo>
                        <a:cubicBezTo>
                          <a:pt x="24" y="21"/>
                          <a:pt x="21" y="18"/>
                          <a:pt x="19" y="13"/>
                        </a:cubicBezTo>
                        <a:cubicBezTo>
                          <a:pt x="26" y="9"/>
                          <a:pt x="24" y="6"/>
                          <a:pt x="19" y="1"/>
                        </a:cubicBezTo>
                        <a:close/>
                      </a:path>
                    </a:pathLst>
                  </a:custGeom>
                  <a:solidFill>
                    <a:srgbClr val="295F9B"/>
                  </a:solidFill>
                  <a:ln w="12700">
                    <a:noFill/>
                    <a:round/>
                    <a:headEnd/>
                    <a:tailEnd/>
                  </a:ln>
                </p:spPr>
                <p:txBody>
                  <a:bodyPr lIns="45720" tIns="46800" rIns="45720" bIns="46800" anchor="ctr"/>
                  <a:lstStyle/>
                  <a:p>
                    <a:endParaRPr lang="en-US"/>
                  </a:p>
                </p:txBody>
              </p:sp>
              <p:sp>
                <p:nvSpPr>
                  <p:cNvPr id="673542" name="Freeform 772"/>
                  <p:cNvSpPr>
                    <a:spLocks/>
                  </p:cNvSpPr>
                  <p:nvPr/>
                </p:nvSpPr>
                <p:spPr bwMode="gray">
                  <a:xfrm>
                    <a:off x="320" y="531"/>
                    <a:ext cx="48" cy="36"/>
                  </a:xfrm>
                  <a:custGeom>
                    <a:avLst/>
                    <a:gdLst>
                      <a:gd name="T0" fmla="*/ 34 w 48"/>
                      <a:gd name="T1" fmla="*/ 11 h 36"/>
                      <a:gd name="T2" fmla="*/ 16 w 48"/>
                      <a:gd name="T3" fmla="*/ 17 h 36"/>
                      <a:gd name="T4" fmla="*/ 9 w 48"/>
                      <a:gd name="T5" fmla="*/ 33 h 36"/>
                      <a:gd name="T6" fmla="*/ 0 w 48"/>
                      <a:gd name="T7" fmla="*/ 21 h 36"/>
                      <a:gd name="T8" fmla="*/ 12 w 48"/>
                      <a:gd name="T9" fmla="*/ 5 h 36"/>
                      <a:gd name="T10" fmla="*/ 21 w 48"/>
                      <a:gd name="T11" fmla="*/ 0 h 36"/>
                      <a:gd name="T12" fmla="*/ 36 w 48"/>
                      <a:gd name="T13" fmla="*/ 3 h 36"/>
                      <a:gd name="T14" fmla="*/ 48 w 48"/>
                      <a:gd name="T15" fmla="*/ 18 h 36"/>
                      <a:gd name="T16" fmla="*/ 43 w 48"/>
                      <a:gd name="T17" fmla="*/ 36 h 36"/>
                      <a:gd name="T18" fmla="*/ 39 w 48"/>
                      <a:gd name="T19" fmla="*/ 17 h 36"/>
                      <a:gd name="T20" fmla="*/ 34 w 48"/>
                      <a:gd name="T21" fmla="*/ 11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36"/>
                      <a:gd name="T35" fmla="*/ 48 w 48"/>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36">
                        <a:moveTo>
                          <a:pt x="34" y="11"/>
                        </a:moveTo>
                        <a:cubicBezTo>
                          <a:pt x="32" y="23"/>
                          <a:pt x="25" y="19"/>
                          <a:pt x="16" y="17"/>
                        </a:cubicBezTo>
                        <a:cubicBezTo>
                          <a:pt x="9" y="22"/>
                          <a:pt x="10" y="24"/>
                          <a:pt x="9" y="33"/>
                        </a:cubicBezTo>
                        <a:cubicBezTo>
                          <a:pt x="1" y="31"/>
                          <a:pt x="1" y="28"/>
                          <a:pt x="0" y="21"/>
                        </a:cubicBezTo>
                        <a:cubicBezTo>
                          <a:pt x="1" y="14"/>
                          <a:pt x="4" y="7"/>
                          <a:pt x="12" y="5"/>
                        </a:cubicBezTo>
                        <a:cubicBezTo>
                          <a:pt x="14" y="3"/>
                          <a:pt x="18" y="0"/>
                          <a:pt x="21" y="0"/>
                        </a:cubicBezTo>
                        <a:cubicBezTo>
                          <a:pt x="26" y="0"/>
                          <a:pt x="36" y="3"/>
                          <a:pt x="36" y="3"/>
                        </a:cubicBezTo>
                        <a:cubicBezTo>
                          <a:pt x="43" y="9"/>
                          <a:pt x="44" y="10"/>
                          <a:pt x="48" y="18"/>
                        </a:cubicBezTo>
                        <a:cubicBezTo>
                          <a:pt x="46" y="24"/>
                          <a:pt x="45" y="30"/>
                          <a:pt x="43" y="36"/>
                        </a:cubicBezTo>
                        <a:cubicBezTo>
                          <a:pt x="42" y="32"/>
                          <a:pt x="42" y="20"/>
                          <a:pt x="39" y="17"/>
                        </a:cubicBezTo>
                        <a:cubicBezTo>
                          <a:pt x="33" y="9"/>
                          <a:pt x="34" y="21"/>
                          <a:pt x="34" y="11"/>
                        </a:cubicBezTo>
                        <a:close/>
                      </a:path>
                    </a:pathLst>
                  </a:custGeom>
                  <a:solidFill>
                    <a:schemeClr val="tx2"/>
                  </a:solidFill>
                  <a:ln w="12700">
                    <a:noFill/>
                    <a:round/>
                    <a:headEnd/>
                    <a:tailEnd/>
                  </a:ln>
                </p:spPr>
                <p:txBody>
                  <a:bodyPr lIns="45720" tIns="46800" rIns="45720" bIns="46800" anchor="ctr"/>
                  <a:lstStyle/>
                  <a:p>
                    <a:endParaRPr lang="en-US"/>
                  </a:p>
                </p:txBody>
              </p:sp>
              <p:sp>
                <p:nvSpPr>
                  <p:cNvPr id="673543" name="Freeform 773"/>
                  <p:cNvSpPr>
                    <a:spLocks/>
                  </p:cNvSpPr>
                  <p:nvPr/>
                </p:nvSpPr>
                <p:spPr bwMode="gray">
                  <a:xfrm>
                    <a:off x="331" y="557"/>
                    <a:ext cx="30" cy="20"/>
                  </a:xfrm>
                  <a:custGeom>
                    <a:avLst/>
                    <a:gdLst>
                      <a:gd name="T0" fmla="*/ 30 w 30"/>
                      <a:gd name="T1" fmla="*/ 9 h 20"/>
                      <a:gd name="T2" fmla="*/ 17 w 30"/>
                      <a:gd name="T3" fmla="*/ 9 h 20"/>
                      <a:gd name="T4" fmla="*/ 0 w 30"/>
                      <a:gd name="T5" fmla="*/ 7 h 20"/>
                      <a:gd name="T6" fmla="*/ 11 w 30"/>
                      <a:gd name="T7" fmla="*/ 18 h 20"/>
                      <a:gd name="T8" fmla="*/ 24 w 30"/>
                      <a:gd name="T9" fmla="*/ 18 h 20"/>
                      <a:gd name="T10" fmla="*/ 30 w 30"/>
                      <a:gd name="T11" fmla="*/ 9 h 20"/>
                      <a:gd name="T12" fmla="*/ 0 60000 65536"/>
                      <a:gd name="T13" fmla="*/ 0 60000 65536"/>
                      <a:gd name="T14" fmla="*/ 0 60000 65536"/>
                      <a:gd name="T15" fmla="*/ 0 60000 65536"/>
                      <a:gd name="T16" fmla="*/ 0 60000 65536"/>
                      <a:gd name="T17" fmla="*/ 0 60000 65536"/>
                      <a:gd name="T18" fmla="*/ 0 w 30"/>
                      <a:gd name="T19" fmla="*/ 0 h 20"/>
                      <a:gd name="T20" fmla="*/ 30 w 3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0" h="20">
                        <a:moveTo>
                          <a:pt x="30" y="9"/>
                        </a:moveTo>
                        <a:cubicBezTo>
                          <a:pt x="28" y="0"/>
                          <a:pt x="22" y="5"/>
                          <a:pt x="17" y="9"/>
                        </a:cubicBezTo>
                        <a:cubicBezTo>
                          <a:pt x="10" y="7"/>
                          <a:pt x="7" y="6"/>
                          <a:pt x="0" y="7"/>
                        </a:cubicBezTo>
                        <a:cubicBezTo>
                          <a:pt x="2" y="16"/>
                          <a:pt x="2" y="20"/>
                          <a:pt x="11" y="18"/>
                        </a:cubicBezTo>
                        <a:cubicBezTo>
                          <a:pt x="13" y="7"/>
                          <a:pt x="18" y="15"/>
                          <a:pt x="24" y="18"/>
                        </a:cubicBezTo>
                        <a:cubicBezTo>
                          <a:pt x="30" y="16"/>
                          <a:pt x="30" y="16"/>
                          <a:pt x="30" y="9"/>
                        </a:cubicBezTo>
                        <a:close/>
                      </a:path>
                    </a:pathLst>
                  </a:custGeom>
                  <a:solidFill>
                    <a:srgbClr val="745238"/>
                  </a:solidFill>
                  <a:ln w="12700">
                    <a:noFill/>
                    <a:round/>
                    <a:headEnd/>
                    <a:tailEnd/>
                  </a:ln>
                </p:spPr>
                <p:txBody>
                  <a:bodyPr lIns="45720" tIns="46800" rIns="45720" bIns="46800" anchor="ctr"/>
                  <a:lstStyle/>
                  <a:p>
                    <a:endParaRPr lang="en-US"/>
                  </a:p>
                </p:txBody>
              </p:sp>
              <p:sp>
                <p:nvSpPr>
                  <p:cNvPr id="673544" name="Freeform 774"/>
                  <p:cNvSpPr>
                    <a:spLocks/>
                  </p:cNvSpPr>
                  <p:nvPr/>
                </p:nvSpPr>
                <p:spPr bwMode="gray">
                  <a:xfrm>
                    <a:off x="333" y="586"/>
                    <a:ext cx="29" cy="19"/>
                  </a:xfrm>
                  <a:custGeom>
                    <a:avLst/>
                    <a:gdLst>
                      <a:gd name="T0" fmla="*/ 0 w 29"/>
                      <a:gd name="T1" fmla="*/ 1 h 19"/>
                      <a:gd name="T2" fmla="*/ 9 w 29"/>
                      <a:gd name="T3" fmla="*/ 13 h 19"/>
                      <a:gd name="T4" fmla="*/ 20 w 29"/>
                      <a:gd name="T5" fmla="*/ 11 h 19"/>
                      <a:gd name="T6" fmla="*/ 24 w 29"/>
                      <a:gd name="T7" fmla="*/ 8 h 19"/>
                      <a:gd name="T8" fmla="*/ 15 w 29"/>
                      <a:gd name="T9" fmla="*/ 19 h 19"/>
                      <a:gd name="T10" fmla="*/ 3 w 29"/>
                      <a:gd name="T11" fmla="*/ 10 h 19"/>
                      <a:gd name="T12" fmla="*/ 0 w 29"/>
                      <a:gd name="T13" fmla="*/ 1 h 19"/>
                      <a:gd name="T14" fmla="*/ 0 60000 65536"/>
                      <a:gd name="T15" fmla="*/ 0 60000 65536"/>
                      <a:gd name="T16" fmla="*/ 0 60000 65536"/>
                      <a:gd name="T17" fmla="*/ 0 60000 65536"/>
                      <a:gd name="T18" fmla="*/ 0 60000 65536"/>
                      <a:gd name="T19" fmla="*/ 0 60000 65536"/>
                      <a:gd name="T20" fmla="*/ 0 60000 65536"/>
                      <a:gd name="T21" fmla="*/ 0 w 29"/>
                      <a:gd name="T22" fmla="*/ 0 h 19"/>
                      <a:gd name="T23" fmla="*/ 29 w 2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9">
                        <a:moveTo>
                          <a:pt x="0" y="1"/>
                        </a:moveTo>
                        <a:cubicBezTo>
                          <a:pt x="3" y="6"/>
                          <a:pt x="4" y="9"/>
                          <a:pt x="9" y="13"/>
                        </a:cubicBezTo>
                        <a:cubicBezTo>
                          <a:pt x="13" y="12"/>
                          <a:pt x="16" y="12"/>
                          <a:pt x="20" y="11"/>
                        </a:cubicBezTo>
                        <a:cubicBezTo>
                          <a:pt x="22" y="10"/>
                          <a:pt x="23" y="7"/>
                          <a:pt x="24" y="8"/>
                        </a:cubicBezTo>
                        <a:cubicBezTo>
                          <a:pt x="29" y="11"/>
                          <a:pt x="16" y="19"/>
                          <a:pt x="15" y="19"/>
                        </a:cubicBezTo>
                        <a:cubicBezTo>
                          <a:pt x="10" y="16"/>
                          <a:pt x="6" y="15"/>
                          <a:pt x="3" y="10"/>
                        </a:cubicBezTo>
                        <a:cubicBezTo>
                          <a:pt x="2" y="0"/>
                          <a:pt x="5" y="1"/>
                          <a:pt x="0" y="1"/>
                        </a:cubicBezTo>
                        <a:close/>
                      </a:path>
                    </a:pathLst>
                  </a:custGeom>
                  <a:solidFill>
                    <a:srgbClr val="745238"/>
                  </a:solidFill>
                  <a:ln w="12700">
                    <a:noFill/>
                    <a:round/>
                    <a:headEnd/>
                    <a:tailEnd/>
                  </a:ln>
                </p:spPr>
                <p:txBody>
                  <a:bodyPr lIns="45720" tIns="46800" rIns="45720" bIns="46800" anchor="ctr"/>
                  <a:lstStyle/>
                  <a:p>
                    <a:endParaRPr lang="en-US"/>
                  </a:p>
                </p:txBody>
              </p:sp>
              <p:sp>
                <p:nvSpPr>
                  <p:cNvPr id="673545" name="Freeform 775"/>
                  <p:cNvSpPr>
                    <a:spLocks/>
                  </p:cNvSpPr>
                  <p:nvPr/>
                </p:nvSpPr>
                <p:spPr bwMode="gray">
                  <a:xfrm>
                    <a:off x="458" y="581"/>
                    <a:ext cx="46" cy="40"/>
                  </a:xfrm>
                  <a:custGeom>
                    <a:avLst/>
                    <a:gdLst>
                      <a:gd name="T0" fmla="*/ 0 w 46"/>
                      <a:gd name="T1" fmla="*/ 28 h 40"/>
                      <a:gd name="T2" fmla="*/ 18 w 46"/>
                      <a:gd name="T3" fmla="*/ 0 h 40"/>
                      <a:gd name="T4" fmla="*/ 18 w 46"/>
                      <a:gd name="T5" fmla="*/ 12 h 40"/>
                      <a:gd name="T6" fmla="*/ 40 w 46"/>
                      <a:gd name="T7" fmla="*/ 3 h 40"/>
                      <a:gd name="T8" fmla="*/ 37 w 46"/>
                      <a:gd name="T9" fmla="*/ 27 h 40"/>
                      <a:gd name="T10" fmla="*/ 18 w 46"/>
                      <a:gd name="T11" fmla="*/ 31 h 40"/>
                      <a:gd name="T12" fmla="*/ 0 w 46"/>
                      <a:gd name="T13" fmla="*/ 28 h 40"/>
                      <a:gd name="T14" fmla="*/ 0 60000 65536"/>
                      <a:gd name="T15" fmla="*/ 0 60000 65536"/>
                      <a:gd name="T16" fmla="*/ 0 60000 65536"/>
                      <a:gd name="T17" fmla="*/ 0 60000 65536"/>
                      <a:gd name="T18" fmla="*/ 0 60000 65536"/>
                      <a:gd name="T19" fmla="*/ 0 60000 65536"/>
                      <a:gd name="T20" fmla="*/ 0 60000 65536"/>
                      <a:gd name="T21" fmla="*/ 0 w 46"/>
                      <a:gd name="T22" fmla="*/ 0 h 40"/>
                      <a:gd name="T23" fmla="*/ 46 w 46"/>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40">
                        <a:moveTo>
                          <a:pt x="0" y="28"/>
                        </a:moveTo>
                        <a:cubicBezTo>
                          <a:pt x="2" y="16"/>
                          <a:pt x="7" y="6"/>
                          <a:pt x="18" y="0"/>
                        </a:cubicBezTo>
                        <a:cubicBezTo>
                          <a:pt x="24" y="5"/>
                          <a:pt x="19" y="5"/>
                          <a:pt x="18" y="12"/>
                        </a:cubicBezTo>
                        <a:cubicBezTo>
                          <a:pt x="34" y="15"/>
                          <a:pt x="25" y="5"/>
                          <a:pt x="40" y="3"/>
                        </a:cubicBezTo>
                        <a:cubicBezTo>
                          <a:pt x="46" y="12"/>
                          <a:pt x="46" y="23"/>
                          <a:pt x="37" y="27"/>
                        </a:cubicBezTo>
                        <a:cubicBezTo>
                          <a:pt x="21" y="33"/>
                          <a:pt x="26" y="30"/>
                          <a:pt x="18" y="31"/>
                        </a:cubicBezTo>
                        <a:cubicBezTo>
                          <a:pt x="10" y="40"/>
                          <a:pt x="7" y="37"/>
                          <a:pt x="0" y="28"/>
                        </a:cubicBezTo>
                        <a:close/>
                      </a:path>
                    </a:pathLst>
                  </a:custGeom>
                  <a:solidFill>
                    <a:srgbClr val="956847"/>
                  </a:solidFill>
                  <a:ln w="12700">
                    <a:noFill/>
                    <a:round/>
                    <a:headEnd/>
                    <a:tailEnd/>
                  </a:ln>
                </p:spPr>
                <p:txBody>
                  <a:bodyPr lIns="45720" tIns="46800" rIns="45720" bIns="46800" anchor="ctr"/>
                  <a:lstStyle/>
                  <a:p>
                    <a:endParaRPr lang="en-US"/>
                  </a:p>
                </p:txBody>
              </p:sp>
              <p:sp>
                <p:nvSpPr>
                  <p:cNvPr id="673546" name="Freeform 776"/>
                  <p:cNvSpPr>
                    <a:spLocks/>
                  </p:cNvSpPr>
                  <p:nvPr/>
                </p:nvSpPr>
                <p:spPr bwMode="gray">
                  <a:xfrm>
                    <a:off x="295" y="720"/>
                    <a:ext cx="32" cy="42"/>
                  </a:xfrm>
                  <a:custGeom>
                    <a:avLst/>
                    <a:gdLst>
                      <a:gd name="T0" fmla="*/ 19 w 32"/>
                      <a:gd name="T1" fmla="*/ 3 h 42"/>
                      <a:gd name="T2" fmla="*/ 4 w 32"/>
                      <a:gd name="T3" fmla="*/ 6 h 42"/>
                      <a:gd name="T4" fmla="*/ 14 w 32"/>
                      <a:gd name="T5" fmla="*/ 29 h 42"/>
                      <a:gd name="T6" fmla="*/ 22 w 32"/>
                      <a:gd name="T7" fmla="*/ 42 h 42"/>
                      <a:gd name="T8" fmla="*/ 32 w 32"/>
                      <a:gd name="T9" fmla="*/ 18 h 42"/>
                      <a:gd name="T10" fmla="*/ 19 w 32"/>
                      <a:gd name="T11" fmla="*/ 3 h 42"/>
                      <a:gd name="T12" fmla="*/ 0 60000 65536"/>
                      <a:gd name="T13" fmla="*/ 0 60000 65536"/>
                      <a:gd name="T14" fmla="*/ 0 60000 65536"/>
                      <a:gd name="T15" fmla="*/ 0 60000 65536"/>
                      <a:gd name="T16" fmla="*/ 0 60000 65536"/>
                      <a:gd name="T17" fmla="*/ 0 60000 65536"/>
                      <a:gd name="T18" fmla="*/ 0 w 32"/>
                      <a:gd name="T19" fmla="*/ 0 h 42"/>
                      <a:gd name="T20" fmla="*/ 32 w 32"/>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32" h="42">
                        <a:moveTo>
                          <a:pt x="19" y="3"/>
                        </a:moveTo>
                        <a:cubicBezTo>
                          <a:pt x="13" y="2"/>
                          <a:pt x="9" y="2"/>
                          <a:pt x="4" y="6"/>
                        </a:cubicBezTo>
                        <a:cubicBezTo>
                          <a:pt x="0" y="17"/>
                          <a:pt x="1" y="27"/>
                          <a:pt x="14" y="29"/>
                        </a:cubicBezTo>
                        <a:cubicBezTo>
                          <a:pt x="17" y="33"/>
                          <a:pt x="16" y="41"/>
                          <a:pt x="22" y="42"/>
                        </a:cubicBezTo>
                        <a:cubicBezTo>
                          <a:pt x="26" y="39"/>
                          <a:pt x="22" y="21"/>
                          <a:pt x="32" y="18"/>
                        </a:cubicBezTo>
                        <a:cubicBezTo>
                          <a:pt x="28" y="0"/>
                          <a:pt x="24" y="14"/>
                          <a:pt x="19" y="3"/>
                        </a:cubicBezTo>
                        <a:close/>
                      </a:path>
                    </a:pathLst>
                  </a:custGeom>
                  <a:solidFill>
                    <a:srgbClr val="7F593D"/>
                  </a:solidFill>
                  <a:ln w="12700">
                    <a:noFill/>
                    <a:round/>
                    <a:headEnd/>
                    <a:tailEnd/>
                  </a:ln>
                </p:spPr>
                <p:txBody>
                  <a:bodyPr lIns="45720" tIns="46800" rIns="45720" bIns="46800" anchor="ctr"/>
                  <a:lstStyle/>
                  <a:p>
                    <a:endParaRPr lang="en-US"/>
                  </a:p>
                </p:txBody>
              </p:sp>
            </p:grpSp>
            <p:sp>
              <p:nvSpPr>
                <p:cNvPr id="673547" name="Freeform 777"/>
                <p:cNvSpPr>
                  <a:spLocks/>
                </p:cNvSpPr>
                <p:nvPr/>
              </p:nvSpPr>
              <p:spPr bwMode="gray">
                <a:xfrm>
                  <a:off x="269" y="740"/>
                  <a:ext cx="132" cy="57"/>
                </a:xfrm>
                <a:custGeom>
                  <a:avLst/>
                  <a:gdLst>
                    <a:gd name="T0" fmla="*/ 0 w 132"/>
                    <a:gd name="T1" fmla="*/ 4 h 57"/>
                    <a:gd name="T2" fmla="*/ 1 w 132"/>
                    <a:gd name="T3" fmla="*/ 57 h 57"/>
                    <a:gd name="T4" fmla="*/ 132 w 132"/>
                    <a:gd name="T5" fmla="*/ 54 h 57"/>
                    <a:gd name="T6" fmla="*/ 100 w 132"/>
                    <a:gd name="T7" fmla="*/ 0 h 57"/>
                    <a:gd name="T8" fmla="*/ 0 w 132"/>
                    <a:gd name="T9" fmla="*/ 4 h 57"/>
                    <a:gd name="T10" fmla="*/ 0 w 132"/>
                    <a:gd name="T11" fmla="*/ 4 h 57"/>
                    <a:gd name="T12" fmla="*/ 0 60000 65536"/>
                    <a:gd name="T13" fmla="*/ 0 60000 65536"/>
                    <a:gd name="T14" fmla="*/ 0 60000 65536"/>
                    <a:gd name="T15" fmla="*/ 0 60000 65536"/>
                    <a:gd name="T16" fmla="*/ 0 60000 65536"/>
                    <a:gd name="T17" fmla="*/ 0 60000 65536"/>
                    <a:gd name="T18" fmla="*/ 0 w 132"/>
                    <a:gd name="T19" fmla="*/ 0 h 57"/>
                    <a:gd name="T20" fmla="*/ 132 w 132"/>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32" h="57">
                      <a:moveTo>
                        <a:pt x="0" y="4"/>
                      </a:moveTo>
                      <a:lnTo>
                        <a:pt x="1" y="57"/>
                      </a:lnTo>
                      <a:lnTo>
                        <a:pt x="132" y="54"/>
                      </a:lnTo>
                      <a:lnTo>
                        <a:pt x="100" y="0"/>
                      </a:lnTo>
                      <a:lnTo>
                        <a:pt x="0" y="4"/>
                      </a:lnTo>
                      <a:close/>
                    </a:path>
                  </a:pathLst>
                </a:custGeom>
                <a:solidFill>
                  <a:srgbClr val="F8F8F8"/>
                </a:solidFill>
                <a:ln w="12700">
                  <a:noFill/>
                  <a:round/>
                  <a:headEnd/>
                  <a:tailEnd/>
                </a:ln>
              </p:spPr>
              <p:txBody>
                <a:bodyPr lIns="45720" tIns="46800" rIns="45720" bIns="46800" anchor="ctr"/>
                <a:lstStyle/>
                <a:p>
                  <a:endParaRPr lang="en-US"/>
                </a:p>
              </p:txBody>
            </p:sp>
            <p:sp>
              <p:nvSpPr>
                <p:cNvPr id="673548" name="Freeform 778"/>
                <p:cNvSpPr>
                  <a:spLocks/>
                </p:cNvSpPr>
                <p:nvPr/>
              </p:nvSpPr>
              <p:spPr bwMode="gray">
                <a:xfrm>
                  <a:off x="324" y="762"/>
                  <a:ext cx="63" cy="29"/>
                </a:xfrm>
                <a:custGeom>
                  <a:avLst/>
                  <a:gdLst>
                    <a:gd name="T0" fmla="*/ 63 w 63"/>
                    <a:gd name="T1" fmla="*/ 26 h 29"/>
                    <a:gd name="T2" fmla="*/ 50 w 63"/>
                    <a:gd name="T3" fmla="*/ 0 h 29"/>
                    <a:gd name="T4" fmla="*/ 0 w 63"/>
                    <a:gd name="T5" fmla="*/ 2 h 29"/>
                    <a:gd name="T6" fmla="*/ 3 w 63"/>
                    <a:gd name="T7" fmla="*/ 29 h 29"/>
                    <a:gd name="T8" fmla="*/ 63 w 63"/>
                    <a:gd name="T9" fmla="*/ 26 h 29"/>
                    <a:gd name="T10" fmla="*/ 0 60000 65536"/>
                    <a:gd name="T11" fmla="*/ 0 60000 65536"/>
                    <a:gd name="T12" fmla="*/ 0 60000 65536"/>
                    <a:gd name="T13" fmla="*/ 0 60000 65536"/>
                    <a:gd name="T14" fmla="*/ 0 60000 65536"/>
                    <a:gd name="T15" fmla="*/ 0 w 63"/>
                    <a:gd name="T16" fmla="*/ 0 h 29"/>
                    <a:gd name="T17" fmla="*/ 63 w 63"/>
                    <a:gd name="T18" fmla="*/ 29 h 29"/>
                  </a:gdLst>
                  <a:ahLst/>
                  <a:cxnLst>
                    <a:cxn ang="T10">
                      <a:pos x="T0" y="T1"/>
                    </a:cxn>
                    <a:cxn ang="T11">
                      <a:pos x="T2" y="T3"/>
                    </a:cxn>
                    <a:cxn ang="T12">
                      <a:pos x="T4" y="T5"/>
                    </a:cxn>
                    <a:cxn ang="T13">
                      <a:pos x="T6" y="T7"/>
                    </a:cxn>
                    <a:cxn ang="T14">
                      <a:pos x="T8" y="T9"/>
                    </a:cxn>
                  </a:cxnLst>
                  <a:rect l="T15" t="T16" r="T17" b="T18"/>
                  <a:pathLst>
                    <a:path w="63" h="29">
                      <a:moveTo>
                        <a:pt x="63" y="26"/>
                      </a:moveTo>
                      <a:lnTo>
                        <a:pt x="50" y="0"/>
                      </a:lnTo>
                      <a:lnTo>
                        <a:pt x="0" y="2"/>
                      </a:lnTo>
                      <a:lnTo>
                        <a:pt x="3" y="29"/>
                      </a:lnTo>
                      <a:lnTo>
                        <a:pt x="63" y="26"/>
                      </a:lnTo>
                      <a:close/>
                    </a:path>
                  </a:pathLst>
                </a:custGeom>
                <a:solidFill>
                  <a:srgbClr val="DDDDDD"/>
                </a:solidFill>
                <a:ln w="12700">
                  <a:noFill/>
                  <a:round/>
                  <a:headEnd/>
                  <a:tailEnd/>
                </a:ln>
              </p:spPr>
              <p:txBody>
                <a:bodyPr lIns="45720" tIns="46800" rIns="45720" bIns="46800" anchor="ctr"/>
                <a:lstStyle/>
                <a:p>
                  <a:endParaRPr lang="en-US"/>
                </a:p>
              </p:txBody>
            </p:sp>
            <p:sp>
              <p:nvSpPr>
                <p:cNvPr id="673549" name="Freeform 779"/>
                <p:cNvSpPr>
                  <a:spLocks/>
                </p:cNvSpPr>
                <p:nvPr/>
              </p:nvSpPr>
              <p:spPr bwMode="gray">
                <a:xfrm>
                  <a:off x="294" y="800"/>
                  <a:ext cx="113" cy="36"/>
                </a:xfrm>
                <a:custGeom>
                  <a:avLst/>
                  <a:gdLst>
                    <a:gd name="T0" fmla="*/ 26 w 113"/>
                    <a:gd name="T1" fmla="*/ 4 h 36"/>
                    <a:gd name="T2" fmla="*/ 59 w 113"/>
                    <a:gd name="T3" fmla="*/ 6 h 36"/>
                    <a:gd name="T4" fmla="*/ 84 w 113"/>
                    <a:gd name="T5" fmla="*/ 0 h 36"/>
                    <a:gd name="T6" fmla="*/ 113 w 113"/>
                    <a:gd name="T7" fmla="*/ 27 h 36"/>
                    <a:gd name="T8" fmla="*/ 83 w 113"/>
                    <a:gd name="T9" fmla="*/ 33 h 36"/>
                    <a:gd name="T10" fmla="*/ 53 w 113"/>
                    <a:gd name="T11" fmla="*/ 28 h 36"/>
                    <a:gd name="T12" fmla="*/ 29 w 113"/>
                    <a:gd name="T13" fmla="*/ 36 h 36"/>
                    <a:gd name="T14" fmla="*/ 0 w 113"/>
                    <a:gd name="T15" fmla="*/ 10 h 36"/>
                    <a:gd name="T16" fmla="*/ 26 w 113"/>
                    <a:gd name="T17" fmla="*/ 4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36"/>
                    <a:gd name="T29" fmla="*/ 113 w 113"/>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36">
                      <a:moveTo>
                        <a:pt x="26" y="4"/>
                      </a:moveTo>
                      <a:cubicBezTo>
                        <a:pt x="46" y="6"/>
                        <a:pt x="49" y="7"/>
                        <a:pt x="59" y="6"/>
                      </a:cubicBezTo>
                      <a:lnTo>
                        <a:pt x="84" y="0"/>
                      </a:lnTo>
                      <a:lnTo>
                        <a:pt x="113" y="27"/>
                      </a:lnTo>
                      <a:lnTo>
                        <a:pt x="83" y="33"/>
                      </a:lnTo>
                      <a:lnTo>
                        <a:pt x="53" y="28"/>
                      </a:lnTo>
                      <a:lnTo>
                        <a:pt x="29" y="36"/>
                      </a:lnTo>
                      <a:lnTo>
                        <a:pt x="0" y="10"/>
                      </a:lnTo>
                      <a:lnTo>
                        <a:pt x="26" y="4"/>
                      </a:lnTo>
                      <a:close/>
                    </a:path>
                  </a:pathLst>
                </a:custGeom>
                <a:solidFill>
                  <a:srgbClr val="C4E5A3"/>
                </a:solidFill>
                <a:ln w="12700">
                  <a:noFill/>
                  <a:round/>
                  <a:headEnd/>
                  <a:tailEnd/>
                </a:ln>
              </p:spPr>
              <p:txBody>
                <a:bodyPr lIns="45720" tIns="46800" rIns="45720" bIns="46800" anchor="ctr"/>
                <a:lstStyle/>
                <a:p>
                  <a:endParaRPr lang="en-US"/>
                </a:p>
              </p:txBody>
            </p:sp>
            <p:sp>
              <p:nvSpPr>
                <p:cNvPr id="673550" name="Freeform 780"/>
                <p:cNvSpPr>
                  <a:spLocks/>
                </p:cNvSpPr>
                <p:nvPr/>
              </p:nvSpPr>
              <p:spPr bwMode="gray">
                <a:xfrm>
                  <a:off x="398" y="749"/>
                  <a:ext cx="118" cy="82"/>
                </a:xfrm>
                <a:custGeom>
                  <a:avLst/>
                  <a:gdLst>
                    <a:gd name="T0" fmla="*/ 16 w 118"/>
                    <a:gd name="T1" fmla="*/ 66 h 82"/>
                    <a:gd name="T2" fmla="*/ 75 w 118"/>
                    <a:gd name="T3" fmla="*/ 82 h 82"/>
                    <a:gd name="T4" fmla="*/ 82 w 118"/>
                    <a:gd name="T5" fmla="*/ 82 h 82"/>
                    <a:gd name="T6" fmla="*/ 118 w 118"/>
                    <a:gd name="T7" fmla="*/ 61 h 82"/>
                    <a:gd name="T8" fmla="*/ 117 w 118"/>
                    <a:gd name="T9" fmla="*/ 54 h 82"/>
                    <a:gd name="T10" fmla="*/ 78 w 118"/>
                    <a:gd name="T11" fmla="*/ 43 h 82"/>
                    <a:gd name="T12" fmla="*/ 72 w 118"/>
                    <a:gd name="T13" fmla="*/ 18 h 82"/>
                    <a:gd name="T14" fmla="*/ 0 w 118"/>
                    <a:gd name="T15" fmla="*/ 0 h 82"/>
                    <a:gd name="T16" fmla="*/ 16 w 118"/>
                    <a:gd name="T17" fmla="*/ 6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
                    <a:gd name="T28" fmla="*/ 0 h 82"/>
                    <a:gd name="T29" fmla="*/ 118 w 11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 h="82">
                      <a:moveTo>
                        <a:pt x="16" y="66"/>
                      </a:moveTo>
                      <a:lnTo>
                        <a:pt x="75" y="82"/>
                      </a:lnTo>
                      <a:lnTo>
                        <a:pt x="82" y="82"/>
                      </a:lnTo>
                      <a:lnTo>
                        <a:pt x="118" y="61"/>
                      </a:lnTo>
                      <a:lnTo>
                        <a:pt x="117" y="54"/>
                      </a:lnTo>
                      <a:lnTo>
                        <a:pt x="78" y="43"/>
                      </a:lnTo>
                      <a:lnTo>
                        <a:pt x="72" y="18"/>
                      </a:lnTo>
                      <a:lnTo>
                        <a:pt x="0" y="0"/>
                      </a:lnTo>
                      <a:lnTo>
                        <a:pt x="16" y="66"/>
                      </a:lnTo>
                      <a:close/>
                    </a:path>
                  </a:pathLst>
                </a:custGeom>
                <a:solidFill>
                  <a:schemeClr val="accent2"/>
                </a:solidFill>
                <a:ln w="12700">
                  <a:noFill/>
                  <a:round/>
                  <a:headEnd/>
                  <a:tailEnd/>
                </a:ln>
              </p:spPr>
              <p:txBody>
                <a:bodyPr lIns="45720" tIns="46800" rIns="45720" bIns="46800" anchor="ctr"/>
                <a:lstStyle/>
                <a:p>
                  <a:endParaRPr lang="en-US"/>
                </a:p>
              </p:txBody>
            </p:sp>
            <p:sp>
              <p:nvSpPr>
                <p:cNvPr id="673551" name="Freeform 781"/>
                <p:cNvSpPr>
                  <a:spLocks/>
                </p:cNvSpPr>
                <p:nvPr/>
              </p:nvSpPr>
              <p:spPr bwMode="gray">
                <a:xfrm>
                  <a:off x="402" y="756"/>
                  <a:ext cx="75" cy="69"/>
                </a:xfrm>
                <a:custGeom>
                  <a:avLst/>
                  <a:gdLst>
                    <a:gd name="T0" fmla="*/ 65 w 75"/>
                    <a:gd name="T1" fmla="*/ 15 h 69"/>
                    <a:gd name="T2" fmla="*/ 75 w 75"/>
                    <a:gd name="T3" fmla="*/ 69 h 69"/>
                    <a:gd name="T4" fmla="*/ 11 w 75"/>
                    <a:gd name="T5" fmla="*/ 53 h 69"/>
                    <a:gd name="T6" fmla="*/ 0 w 75"/>
                    <a:gd name="T7" fmla="*/ 0 h 69"/>
                    <a:gd name="T8" fmla="*/ 65 w 75"/>
                    <a:gd name="T9" fmla="*/ 15 h 69"/>
                    <a:gd name="T10" fmla="*/ 0 60000 65536"/>
                    <a:gd name="T11" fmla="*/ 0 60000 65536"/>
                    <a:gd name="T12" fmla="*/ 0 60000 65536"/>
                    <a:gd name="T13" fmla="*/ 0 60000 65536"/>
                    <a:gd name="T14" fmla="*/ 0 60000 65536"/>
                    <a:gd name="T15" fmla="*/ 0 w 75"/>
                    <a:gd name="T16" fmla="*/ 0 h 69"/>
                    <a:gd name="T17" fmla="*/ 75 w 75"/>
                    <a:gd name="T18" fmla="*/ 69 h 69"/>
                  </a:gdLst>
                  <a:ahLst/>
                  <a:cxnLst>
                    <a:cxn ang="T10">
                      <a:pos x="T0" y="T1"/>
                    </a:cxn>
                    <a:cxn ang="T11">
                      <a:pos x="T2" y="T3"/>
                    </a:cxn>
                    <a:cxn ang="T12">
                      <a:pos x="T4" y="T5"/>
                    </a:cxn>
                    <a:cxn ang="T13">
                      <a:pos x="T6" y="T7"/>
                    </a:cxn>
                    <a:cxn ang="T14">
                      <a:pos x="T8" y="T9"/>
                    </a:cxn>
                  </a:cxnLst>
                  <a:rect l="T15" t="T16" r="T17" b="T18"/>
                  <a:pathLst>
                    <a:path w="75" h="69">
                      <a:moveTo>
                        <a:pt x="65" y="15"/>
                      </a:moveTo>
                      <a:lnTo>
                        <a:pt x="75" y="69"/>
                      </a:lnTo>
                      <a:lnTo>
                        <a:pt x="11" y="53"/>
                      </a:lnTo>
                      <a:lnTo>
                        <a:pt x="0" y="0"/>
                      </a:lnTo>
                      <a:lnTo>
                        <a:pt x="65" y="15"/>
                      </a:lnTo>
                      <a:close/>
                    </a:path>
                  </a:pathLst>
                </a:custGeom>
                <a:solidFill>
                  <a:schemeClr val="folHlink"/>
                </a:solidFill>
                <a:ln w="12700">
                  <a:noFill/>
                  <a:round/>
                  <a:headEnd/>
                  <a:tailEnd/>
                </a:ln>
              </p:spPr>
              <p:txBody>
                <a:bodyPr lIns="45720" tIns="46800" rIns="45720" bIns="46800" anchor="ctr"/>
                <a:lstStyle/>
                <a:p>
                  <a:endParaRPr lang="en-US"/>
                </a:p>
              </p:txBody>
            </p:sp>
            <p:sp>
              <p:nvSpPr>
                <p:cNvPr id="673552" name="Freeform 782"/>
                <p:cNvSpPr>
                  <a:spLocks/>
                </p:cNvSpPr>
                <p:nvPr/>
              </p:nvSpPr>
              <p:spPr bwMode="gray">
                <a:xfrm>
                  <a:off x="479" y="794"/>
                  <a:ext cx="30" cy="24"/>
                </a:xfrm>
                <a:custGeom>
                  <a:avLst/>
                  <a:gdLst>
                    <a:gd name="T0" fmla="*/ 0 w 30"/>
                    <a:gd name="T1" fmla="*/ 0 h 24"/>
                    <a:gd name="T2" fmla="*/ 4 w 30"/>
                    <a:gd name="T3" fmla="*/ 24 h 24"/>
                    <a:gd name="T4" fmla="*/ 30 w 30"/>
                    <a:gd name="T5" fmla="*/ 9 h 24"/>
                    <a:gd name="T6" fmla="*/ 0 w 30"/>
                    <a:gd name="T7" fmla="*/ 0 h 24"/>
                    <a:gd name="T8" fmla="*/ 0 60000 65536"/>
                    <a:gd name="T9" fmla="*/ 0 60000 65536"/>
                    <a:gd name="T10" fmla="*/ 0 60000 65536"/>
                    <a:gd name="T11" fmla="*/ 0 60000 65536"/>
                    <a:gd name="T12" fmla="*/ 0 w 30"/>
                    <a:gd name="T13" fmla="*/ 0 h 24"/>
                    <a:gd name="T14" fmla="*/ 30 w 30"/>
                    <a:gd name="T15" fmla="*/ 24 h 24"/>
                  </a:gdLst>
                  <a:ahLst/>
                  <a:cxnLst>
                    <a:cxn ang="T8">
                      <a:pos x="T0" y="T1"/>
                    </a:cxn>
                    <a:cxn ang="T9">
                      <a:pos x="T2" y="T3"/>
                    </a:cxn>
                    <a:cxn ang="T10">
                      <a:pos x="T4" y="T5"/>
                    </a:cxn>
                    <a:cxn ang="T11">
                      <a:pos x="T6" y="T7"/>
                    </a:cxn>
                  </a:cxnLst>
                  <a:rect l="T12" t="T13" r="T14" b="T15"/>
                  <a:pathLst>
                    <a:path w="30" h="24">
                      <a:moveTo>
                        <a:pt x="0" y="0"/>
                      </a:moveTo>
                      <a:lnTo>
                        <a:pt x="4" y="24"/>
                      </a:lnTo>
                      <a:lnTo>
                        <a:pt x="30" y="9"/>
                      </a:lnTo>
                      <a:lnTo>
                        <a:pt x="0" y="0"/>
                      </a:lnTo>
                      <a:close/>
                    </a:path>
                  </a:pathLst>
                </a:custGeom>
                <a:solidFill>
                  <a:schemeClr val="bg2"/>
                </a:solidFill>
                <a:ln w="12700">
                  <a:noFill/>
                  <a:round/>
                  <a:headEnd/>
                  <a:tailEnd/>
                </a:ln>
              </p:spPr>
              <p:txBody>
                <a:bodyPr lIns="45720" tIns="46800" rIns="45720" bIns="46800" anchor="ctr"/>
                <a:lstStyle/>
                <a:p>
                  <a:endParaRPr lang="en-US"/>
                </a:p>
              </p:txBody>
            </p:sp>
            <p:sp>
              <p:nvSpPr>
                <p:cNvPr id="673553" name="Freeform 783"/>
                <p:cNvSpPr>
                  <a:spLocks/>
                </p:cNvSpPr>
                <p:nvPr/>
              </p:nvSpPr>
              <p:spPr bwMode="gray">
                <a:xfrm>
                  <a:off x="306" y="710"/>
                  <a:ext cx="112" cy="35"/>
                </a:xfrm>
                <a:custGeom>
                  <a:avLst/>
                  <a:gdLst>
                    <a:gd name="T0" fmla="*/ 0 w 112"/>
                    <a:gd name="T1" fmla="*/ 14 h 35"/>
                    <a:gd name="T2" fmla="*/ 7 w 112"/>
                    <a:gd name="T3" fmla="*/ 24 h 35"/>
                    <a:gd name="T4" fmla="*/ 40 w 112"/>
                    <a:gd name="T5" fmla="*/ 35 h 35"/>
                    <a:gd name="T6" fmla="*/ 112 w 112"/>
                    <a:gd name="T7" fmla="*/ 27 h 35"/>
                    <a:gd name="T8" fmla="*/ 46 w 112"/>
                    <a:gd name="T9" fmla="*/ 9 h 35"/>
                    <a:gd name="T10" fmla="*/ 31 w 112"/>
                    <a:gd name="T11" fmla="*/ 14 h 35"/>
                    <a:gd name="T12" fmla="*/ 0 w 112"/>
                    <a:gd name="T13" fmla="*/ 14 h 35"/>
                    <a:gd name="T14" fmla="*/ 0 60000 65536"/>
                    <a:gd name="T15" fmla="*/ 0 60000 65536"/>
                    <a:gd name="T16" fmla="*/ 0 60000 65536"/>
                    <a:gd name="T17" fmla="*/ 0 60000 65536"/>
                    <a:gd name="T18" fmla="*/ 0 60000 65536"/>
                    <a:gd name="T19" fmla="*/ 0 60000 65536"/>
                    <a:gd name="T20" fmla="*/ 0 60000 65536"/>
                    <a:gd name="T21" fmla="*/ 0 w 112"/>
                    <a:gd name="T22" fmla="*/ 0 h 35"/>
                    <a:gd name="T23" fmla="*/ 112 w 112"/>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5">
                      <a:moveTo>
                        <a:pt x="0" y="14"/>
                      </a:moveTo>
                      <a:cubicBezTo>
                        <a:pt x="3" y="18"/>
                        <a:pt x="2" y="22"/>
                        <a:pt x="7" y="24"/>
                      </a:cubicBezTo>
                      <a:lnTo>
                        <a:pt x="40" y="35"/>
                      </a:lnTo>
                      <a:lnTo>
                        <a:pt x="112" y="27"/>
                      </a:lnTo>
                      <a:cubicBezTo>
                        <a:pt x="44" y="0"/>
                        <a:pt x="79" y="5"/>
                        <a:pt x="46" y="9"/>
                      </a:cubicBezTo>
                      <a:cubicBezTo>
                        <a:pt x="41" y="11"/>
                        <a:pt x="36" y="12"/>
                        <a:pt x="31" y="14"/>
                      </a:cubicBezTo>
                      <a:cubicBezTo>
                        <a:pt x="21" y="13"/>
                        <a:pt x="3" y="4"/>
                        <a:pt x="0" y="14"/>
                      </a:cubicBezTo>
                      <a:close/>
                    </a:path>
                  </a:pathLst>
                </a:custGeom>
                <a:solidFill>
                  <a:srgbClr val="DDDDDD"/>
                </a:solidFill>
                <a:ln w="12700">
                  <a:noFill/>
                  <a:round/>
                  <a:headEnd/>
                  <a:tailEnd/>
                </a:ln>
              </p:spPr>
              <p:txBody>
                <a:bodyPr lIns="45720" tIns="46800" rIns="45720" bIns="46800" anchor="ctr"/>
                <a:lstStyle/>
                <a:p>
                  <a:endParaRPr lang="en-US"/>
                </a:p>
              </p:txBody>
            </p:sp>
            <p:sp>
              <p:nvSpPr>
                <p:cNvPr id="673554" name="Freeform 784"/>
                <p:cNvSpPr>
                  <a:spLocks/>
                </p:cNvSpPr>
                <p:nvPr/>
              </p:nvSpPr>
              <p:spPr bwMode="gray">
                <a:xfrm>
                  <a:off x="131" y="626"/>
                  <a:ext cx="130" cy="116"/>
                </a:xfrm>
                <a:custGeom>
                  <a:avLst/>
                  <a:gdLst>
                    <a:gd name="T0" fmla="*/ 130 w 130"/>
                    <a:gd name="T1" fmla="*/ 55 h 116"/>
                    <a:gd name="T2" fmla="*/ 108 w 130"/>
                    <a:gd name="T3" fmla="*/ 37 h 116"/>
                    <a:gd name="T4" fmla="*/ 91 w 130"/>
                    <a:gd name="T5" fmla="*/ 16 h 116"/>
                    <a:gd name="T6" fmla="*/ 78 w 130"/>
                    <a:gd name="T7" fmla="*/ 7 h 116"/>
                    <a:gd name="T8" fmla="*/ 61 w 130"/>
                    <a:gd name="T9" fmla="*/ 12 h 116"/>
                    <a:gd name="T10" fmla="*/ 49 w 130"/>
                    <a:gd name="T11" fmla="*/ 21 h 116"/>
                    <a:gd name="T12" fmla="*/ 40 w 130"/>
                    <a:gd name="T13" fmla="*/ 33 h 116"/>
                    <a:gd name="T14" fmla="*/ 37 w 130"/>
                    <a:gd name="T15" fmla="*/ 45 h 116"/>
                    <a:gd name="T16" fmla="*/ 18 w 130"/>
                    <a:gd name="T17" fmla="*/ 70 h 116"/>
                    <a:gd name="T18" fmla="*/ 6 w 130"/>
                    <a:gd name="T19" fmla="*/ 81 h 116"/>
                    <a:gd name="T20" fmla="*/ 9 w 130"/>
                    <a:gd name="T21" fmla="*/ 91 h 116"/>
                    <a:gd name="T22" fmla="*/ 25 w 130"/>
                    <a:gd name="T23" fmla="*/ 93 h 116"/>
                    <a:gd name="T24" fmla="*/ 48 w 130"/>
                    <a:gd name="T25" fmla="*/ 115 h 116"/>
                    <a:gd name="T26" fmla="*/ 57 w 130"/>
                    <a:gd name="T27" fmla="*/ 109 h 116"/>
                    <a:gd name="T28" fmla="*/ 66 w 130"/>
                    <a:gd name="T29" fmla="*/ 102 h 116"/>
                    <a:gd name="T30" fmla="*/ 75 w 130"/>
                    <a:gd name="T31" fmla="*/ 90 h 116"/>
                    <a:gd name="T32" fmla="*/ 87 w 130"/>
                    <a:gd name="T33" fmla="*/ 87 h 116"/>
                    <a:gd name="T34" fmla="*/ 105 w 130"/>
                    <a:gd name="T35" fmla="*/ 105 h 116"/>
                    <a:gd name="T36" fmla="*/ 118 w 130"/>
                    <a:gd name="T37" fmla="*/ 99 h 116"/>
                    <a:gd name="T38" fmla="*/ 124 w 130"/>
                    <a:gd name="T39" fmla="*/ 85 h 116"/>
                    <a:gd name="T40" fmla="*/ 127 w 130"/>
                    <a:gd name="T41" fmla="*/ 63 h 116"/>
                    <a:gd name="T42" fmla="*/ 130 w 130"/>
                    <a:gd name="T43" fmla="*/ 55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0"/>
                    <a:gd name="T67" fmla="*/ 0 h 116"/>
                    <a:gd name="T68" fmla="*/ 130 w 130"/>
                    <a:gd name="T69" fmla="*/ 116 h 1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0" h="116">
                      <a:moveTo>
                        <a:pt x="130" y="55"/>
                      </a:moveTo>
                      <a:cubicBezTo>
                        <a:pt x="120" y="52"/>
                        <a:pt x="118" y="39"/>
                        <a:pt x="108" y="37"/>
                      </a:cubicBezTo>
                      <a:cubicBezTo>
                        <a:pt x="104" y="31"/>
                        <a:pt x="96" y="21"/>
                        <a:pt x="91" y="16"/>
                      </a:cubicBezTo>
                      <a:cubicBezTo>
                        <a:pt x="90" y="8"/>
                        <a:pt x="84" y="12"/>
                        <a:pt x="78" y="7"/>
                      </a:cubicBezTo>
                      <a:cubicBezTo>
                        <a:pt x="74" y="0"/>
                        <a:pt x="68" y="9"/>
                        <a:pt x="61" y="12"/>
                      </a:cubicBezTo>
                      <a:cubicBezTo>
                        <a:pt x="57" y="17"/>
                        <a:pt x="51" y="21"/>
                        <a:pt x="49" y="21"/>
                      </a:cubicBezTo>
                      <a:cubicBezTo>
                        <a:pt x="46" y="24"/>
                        <a:pt x="42" y="30"/>
                        <a:pt x="40" y="33"/>
                      </a:cubicBezTo>
                      <a:cubicBezTo>
                        <a:pt x="38" y="36"/>
                        <a:pt x="39" y="41"/>
                        <a:pt x="37" y="45"/>
                      </a:cubicBezTo>
                      <a:cubicBezTo>
                        <a:pt x="33" y="53"/>
                        <a:pt x="25" y="64"/>
                        <a:pt x="18" y="70"/>
                      </a:cubicBezTo>
                      <a:cubicBezTo>
                        <a:pt x="15" y="76"/>
                        <a:pt x="11" y="77"/>
                        <a:pt x="6" y="81"/>
                      </a:cubicBezTo>
                      <a:cubicBezTo>
                        <a:pt x="3" y="88"/>
                        <a:pt x="0" y="90"/>
                        <a:pt x="9" y="91"/>
                      </a:cubicBezTo>
                      <a:cubicBezTo>
                        <a:pt x="15" y="90"/>
                        <a:pt x="19" y="90"/>
                        <a:pt x="25" y="93"/>
                      </a:cubicBezTo>
                      <a:cubicBezTo>
                        <a:pt x="31" y="101"/>
                        <a:pt x="39" y="110"/>
                        <a:pt x="48" y="115"/>
                      </a:cubicBezTo>
                      <a:cubicBezTo>
                        <a:pt x="59" y="113"/>
                        <a:pt x="50" y="116"/>
                        <a:pt x="57" y="109"/>
                      </a:cubicBezTo>
                      <a:cubicBezTo>
                        <a:pt x="60" y="106"/>
                        <a:pt x="66" y="102"/>
                        <a:pt x="66" y="102"/>
                      </a:cubicBezTo>
                      <a:cubicBezTo>
                        <a:pt x="67" y="95"/>
                        <a:pt x="71" y="95"/>
                        <a:pt x="75" y="90"/>
                      </a:cubicBezTo>
                      <a:cubicBezTo>
                        <a:pt x="77" y="79"/>
                        <a:pt x="79" y="82"/>
                        <a:pt x="87" y="87"/>
                      </a:cubicBezTo>
                      <a:cubicBezTo>
                        <a:pt x="92" y="94"/>
                        <a:pt x="97" y="100"/>
                        <a:pt x="105" y="105"/>
                      </a:cubicBezTo>
                      <a:cubicBezTo>
                        <a:pt x="110" y="103"/>
                        <a:pt x="114" y="102"/>
                        <a:pt x="118" y="99"/>
                      </a:cubicBezTo>
                      <a:cubicBezTo>
                        <a:pt x="120" y="94"/>
                        <a:pt x="123" y="91"/>
                        <a:pt x="124" y="85"/>
                      </a:cubicBezTo>
                      <a:cubicBezTo>
                        <a:pt x="122" y="70"/>
                        <a:pt x="127" y="58"/>
                        <a:pt x="127" y="63"/>
                      </a:cubicBezTo>
                      <a:cubicBezTo>
                        <a:pt x="112" y="69"/>
                        <a:pt x="112" y="83"/>
                        <a:pt x="130" y="55"/>
                      </a:cubicBezTo>
                      <a:close/>
                    </a:path>
                  </a:pathLst>
                </a:custGeom>
                <a:solidFill>
                  <a:srgbClr val="669F2D"/>
                </a:solidFill>
                <a:ln w="12700">
                  <a:noFill/>
                  <a:round/>
                  <a:headEnd/>
                  <a:tailEnd/>
                </a:ln>
              </p:spPr>
              <p:txBody>
                <a:bodyPr lIns="45720" tIns="46800" rIns="45720" bIns="46800" anchor="ctr"/>
                <a:lstStyle/>
                <a:p>
                  <a:endParaRPr lang="en-US"/>
                </a:p>
              </p:txBody>
            </p:sp>
            <p:sp>
              <p:nvSpPr>
                <p:cNvPr id="673555" name="Freeform 785"/>
                <p:cNvSpPr>
                  <a:spLocks/>
                </p:cNvSpPr>
                <p:nvPr/>
              </p:nvSpPr>
              <p:spPr bwMode="gray">
                <a:xfrm>
                  <a:off x="114" y="710"/>
                  <a:ext cx="86" cy="227"/>
                </a:xfrm>
                <a:custGeom>
                  <a:avLst/>
                  <a:gdLst>
                    <a:gd name="T0" fmla="*/ 24 w 86"/>
                    <a:gd name="T1" fmla="*/ 3 h 227"/>
                    <a:gd name="T2" fmla="*/ 15 w 86"/>
                    <a:gd name="T3" fmla="*/ 15 h 227"/>
                    <a:gd name="T4" fmla="*/ 9 w 86"/>
                    <a:gd name="T5" fmla="*/ 43 h 227"/>
                    <a:gd name="T6" fmla="*/ 8 w 86"/>
                    <a:gd name="T7" fmla="*/ 66 h 227"/>
                    <a:gd name="T8" fmla="*/ 12 w 86"/>
                    <a:gd name="T9" fmla="*/ 99 h 227"/>
                    <a:gd name="T10" fmla="*/ 0 w 86"/>
                    <a:gd name="T11" fmla="*/ 168 h 227"/>
                    <a:gd name="T12" fmla="*/ 11 w 86"/>
                    <a:gd name="T13" fmla="*/ 178 h 227"/>
                    <a:gd name="T14" fmla="*/ 35 w 86"/>
                    <a:gd name="T15" fmla="*/ 177 h 227"/>
                    <a:gd name="T16" fmla="*/ 45 w 86"/>
                    <a:gd name="T17" fmla="*/ 165 h 227"/>
                    <a:gd name="T18" fmla="*/ 56 w 86"/>
                    <a:gd name="T19" fmla="*/ 223 h 227"/>
                    <a:gd name="T20" fmla="*/ 77 w 86"/>
                    <a:gd name="T21" fmla="*/ 225 h 227"/>
                    <a:gd name="T22" fmla="*/ 86 w 86"/>
                    <a:gd name="T23" fmla="*/ 213 h 227"/>
                    <a:gd name="T24" fmla="*/ 84 w 86"/>
                    <a:gd name="T25" fmla="*/ 127 h 227"/>
                    <a:gd name="T26" fmla="*/ 72 w 86"/>
                    <a:gd name="T27" fmla="*/ 36 h 227"/>
                    <a:gd name="T28" fmla="*/ 30 w 86"/>
                    <a:gd name="T29" fmla="*/ 3 h 227"/>
                    <a:gd name="T30" fmla="*/ 24 w 86"/>
                    <a:gd name="T31" fmla="*/ 3 h 2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
                    <a:gd name="T49" fmla="*/ 0 h 227"/>
                    <a:gd name="T50" fmla="*/ 86 w 86"/>
                    <a:gd name="T51" fmla="*/ 227 h 2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 h="227">
                      <a:moveTo>
                        <a:pt x="24" y="3"/>
                      </a:moveTo>
                      <a:cubicBezTo>
                        <a:pt x="20" y="8"/>
                        <a:pt x="17" y="9"/>
                        <a:pt x="15" y="15"/>
                      </a:cubicBezTo>
                      <a:cubicBezTo>
                        <a:pt x="13" y="24"/>
                        <a:pt x="11" y="34"/>
                        <a:pt x="9" y="43"/>
                      </a:cubicBezTo>
                      <a:cubicBezTo>
                        <a:pt x="11" y="50"/>
                        <a:pt x="8" y="66"/>
                        <a:pt x="8" y="66"/>
                      </a:cubicBezTo>
                      <a:cubicBezTo>
                        <a:pt x="9" y="77"/>
                        <a:pt x="11" y="88"/>
                        <a:pt x="12" y="99"/>
                      </a:cubicBezTo>
                      <a:cubicBezTo>
                        <a:pt x="10" y="122"/>
                        <a:pt x="5" y="146"/>
                        <a:pt x="0" y="168"/>
                      </a:cubicBezTo>
                      <a:cubicBezTo>
                        <a:pt x="2" y="175"/>
                        <a:pt x="4" y="177"/>
                        <a:pt x="11" y="178"/>
                      </a:cubicBezTo>
                      <a:cubicBezTo>
                        <a:pt x="19" y="182"/>
                        <a:pt x="29" y="185"/>
                        <a:pt x="35" y="177"/>
                      </a:cubicBezTo>
                      <a:cubicBezTo>
                        <a:pt x="37" y="167"/>
                        <a:pt x="42" y="144"/>
                        <a:pt x="45" y="165"/>
                      </a:cubicBezTo>
                      <a:cubicBezTo>
                        <a:pt x="45" y="185"/>
                        <a:pt x="34" y="219"/>
                        <a:pt x="56" y="223"/>
                      </a:cubicBezTo>
                      <a:cubicBezTo>
                        <a:pt x="64" y="227"/>
                        <a:pt x="68" y="226"/>
                        <a:pt x="77" y="225"/>
                      </a:cubicBezTo>
                      <a:cubicBezTo>
                        <a:pt x="80" y="220"/>
                        <a:pt x="84" y="218"/>
                        <a:pt x="86" y="213"/>
                      </a:cubicBezTo>
                      <a:cubicBezTo>
                        <a:pt x="79" y="195"/>
                        <a:pt x="84" y="145"/>
                        <a:pt x="84" y="127"/>
                      </a:cubicBezTo>
                      <a:cubicBezTo>
                        <a:pt x="83" y="89"/>
                        <a:pt x="74" y="52"/>
                        <a:pt x="72" y="36"/>
                      </a:cubicBezTo>
                      <a:cubicBezTo>
                        <a:pt x="71" y="22"/>
                        <a:pt x="42" y="5"/>
                        <a:pt x="30" y="3"/>
                      </a:cubicBezTo>
                      <a:cubicBezTo>
                        <a:pt x="25" y="1"/>
                        <a:pt x="27" y="0"/>
                        <a:pt x="24" y="3"/>
                      </a:cubicBezTo>
                      <a:close/>
                    </a:path>
                  </a:pathLst>
                </a:custGeom>
                <a:solidFill>
                  <a:srgbClr val="BBAE77"/>
                </a:solidFill>
                <a:ln w="12700">
                  <a:noFill/>
                  <a:round/>
                  <a:headEnd/>
                  <a:tailEnd/>
                </a:ln>
              </p:spPr>
              <p:txBody>
                <a:bodyPr lIns="45720" tIns="46800" rIns="45720" bIns="46800" anchor="ctr"/>
                <a:lstStyle/>
                <a:p>
                  <a:endParaRPr lang="en-US"/>
                </a:p>
              </p:txBody>
            </p:sp>
            <p:sp>
              <p:nvSpPr>
                <p:cNvPr id="673556" name="Freeform 786"/>
                <p:cNvSpPr>
                  <a:spLocks/>
                </p:cNvSpPr>
                <p:nvPr/>
              </p:nvSpPr>
              <p:spPr bwMode="gray">
                <a:xfrm>
                  <a:off x="206" y="581"/>
                  <a:ext cx="52" cy="67"/>
                </a:xfrm>
                <a:custGeom>
                  <a:avLst/>
                  <a:gdLst>
                    <a:gd name="T0" fmla="*/ 4 w 52"/>
                    <a:gd name="T1" fmla="*/ 49 h 67"/>
                    <a:gd name="T2" fmla="*/ 0 w 52"/>
                    <a:gd name="T3" fmla="*/ 30 h 67"/>
                    <a:gd name="T4" fmla="*/ 27 w 52"/>
                    <a:gd name="T5" fmla="*/ 0 h 67"/>
                    <a:gd name="T6" fmla="*/ 52 w 52"/>
                    <a:gd name="T7" fmla="*/ 18 h 67"/>
                    <a:gd name="T8" fmla="*/ 48 w 52"/>
                    <a:gd name="T9" fmla="*/ 36 h 67"/>
                    <a:gd name="T10" fmla="*/ 43 w 52"/>
                    <a:gd name="T11" fmla="*/ 52 h 67"/>
                    <a:gd name="T12" fmla="*/ 30 w 52"/>
                    <a:gd name="T13" fmla="*/ 67 h 67"/>
                    <a:gd name="T14" fmla="*/ 16 w 52"/>
                    <a:gd name="T15" fmla="*/ 67 h 67"/>
                    <a:gd name="T16" fmla="*/ 4 w 52"/>
                    <a:gd name="T17" fmla="*/ 49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67"/>
                    <a:gd name="T29" fmla="*/ 52 w 52"/>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67">
                      <a:moveTo>
                        <a:pt x="4" y="49"/>
                      </a:moveTo>
                      <a:cubicBezTo>
                        <a:pt x="6" y="45"/>
                        <a:pt x="1" y="40"/>
                        <a:pt x="0" y="30"/>
                      </a:cubicBezTo>
                      <a:cubicBezTo>
                        <a:pt x="1" y="14"/>
                        <a:pt x="11" y="3"/>
                        <a:pt x="27" y="0"/>
                      </a:cubicBezTo>
                      <a:cubicBezTo>
                        <a:pt x="43" y="1"/>
                        <a:pt x="44" y="5"/>
                        <a:pt x="52" y="18"/>
                      </a:cubicBezTo>
                      <a:cubicBezTo>
                        <a:pt x="51" y="24"/>
                        <a:pt x="49" y="30"/>
                        <a:pt x="48" y="36"/>
                      </a:cubicBezTo>
                      <a:cubicBezTo>
                        <a:pt x="49" y="44"/>
                        <a:pt x="52" y="50"/>
                        <a:pt x="43" y="52"/>
                      </a:cubicBezTo>
                      <a:cubicBezTo>
                        <a:pt x="37" y="56"/>
                        <a:pt x="36" y="62"/>
                        <a:pt x="30" y="67"/>
                      </a:cubicBezTo>
                      <a:cubicBezTo>
                        <a:pt x="23" y="66"/>
                        <a:pt x="21" y="61"/>
                        <a:pt x="16" y="67"/>
                      </a:cubicBezTo>
                      <a:cubicBezTo>
                        <a:pt x="10" y="63"/>
                        <a:pt x="7" y="56"/>
                        <a:pt x="4" y="49"/>
                      </a:cubicBezTo>
                      <a:close/>
                    </a:path>
                  </a:pathLst>
                </a:custGeom>
                <a:solidFill>
                  <a:srgbClr val="DFBE95"/>
                </a:solidFill>
                <a:ln w="12700">
                  <a:noFill/>
                  <a:round/>
                  <a:headEnd/>
                  <a:tailEnd/>
                </a:ln>
              </p:spPr>
              <p:txBody>
                <a:bodyPr lIns="45720" tIns="46800" rIns="45720" bIns="46800" anchor="ctr"/>
                <a:lstStyle/>
                <a:p>
                  <a:endParaRPr lang="en-US"/>
                </a:p>
              </p:txBody>
            </p:sp>
            <p:sp>
              <p:nvSpPr>
                <p:cNvPr id="673557" name="Freeform 787"/>
                <p:cNvSpPr>
                  <a:spLocks/>
                </p:cNvSpPr>
                <p:nvPr/>
              </p:nvSpPr>
              <p:spPr bwMode="gray">
                <a:xfrm>
                  <a:off x="235" y="713"/>
                  <a:ext cx="101" cy="55"/>
                </a:xfrm>
                <a:custGeom>
                  <a:avLst/>
                  <a:gdLst>
                    <a:gd name="T0" fmla="*/ 15 w 101"/>
                    <a:gd name="T1" fmla="*/ 0 h 55"/>
                    <a:gd name="T2" fmla="*/ 2 w 101"/>
                    <a:gd name="T3" fmla="*/ 8 h 55"/>
                    <a:gd name="T4" fmla="*/ 20 w 101"/>
                    <a:gd name="T5" fmla="*/ 25 h 55"/>
                    <a:gd name="T6" fmla="*/ 56 w 101"/>
                    <a:gd name="T7" fmla="*/ 36 h 55"/>
                    <a:gd name="T8" fmla="*/ 65 w 101"/>
                    <a:gd name="T9" fmla="*/ 46 h 55"/>
                    <a:gd name="T10" fmla="*/ 83 w 101"/>
                    <a:gd name="T11" fmla="*/ 55 h 55"/>
                    <a:gd name="T12" fmla="*/ 89 w 101"/>
                    <a:gd name="T13" fmla="*/ 46 h 55"/>
                    <a:gd name="T14" fmla="*/ 89 w 101"/>
                    <a:gd name="T15" fmla="*/ 32 h 55"/>
                    <a:gd name="T16" fmla="*/ 88 w 101"/>
                    <a:gd name="T17" fmla="*/ 28 h 55"/>
                    <a:gd name="T18" fmla="*/ 83 w 101"/>
                    <a:gd name="T19" fmla="*/ 30 h 55"/>
                    <a:gd name="T20" fmla="*/ 38 w 101"/>
                    <a:gd name="T21" fmla="*/ 16 h 55"/>
                    <a:gd name="T22" fmla="*/ 25 w 101"/>
                    <a:gd name="T23" fmla="*/ 9 h 55"/>
                    <a:gd name="T24" fmla="*/ 15 w 101"/>
                    <a:gd name="T25" fmla="*/ 0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
                    <a:gd name="T40" fmla="*/ 0 h 55"/>
                    <a:gd name="T41" fmla="*/ 101 w 101"/>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 h="55">
                      <a:moveTo>
                        <a:pt x="15" y="0"/>
                      </a:moveTo>
                      <a:cubicBezTo>
                        <a:pt x="8" y="1"/>
                        <a:pt x="7" y="5"/>
                        <a:pt x="2" y="8"/>
                      </a:cubicBezTo>
                      <a:cubicBezTo>
                        <a:pt x="0" y="18"/>
                        <a:pt x="11" y="23"/>
                        <a:pt x="20" y="25"/>
                      </a:cubicBezTo>
                      <a:cubicBezTo>
                        <a:pt x="29" y="32"/>
                        <a:pt x="45" y="34"/>
                        <a:pt x="56" y="36"/>
                      </a:cubicBezTo>
                      <a:cubicBezTo>
                        <a:pt x="64" y="39"/>
                        <a:pt x="61" y="41"/>
                        <a:pt x="65" y="46"/>
                      </a:cubicBezTo>
                      <a:cubicBezTo>
                        <a:pt x="68" y="50"/>
                        <a:pt x="77" y="54"/>
                        <a:pt x="83" y="55"/>
                      </a:cubicBezTo>
                      <a:cubicBezTo>
                        <a:pt x="93" y="54"/>
                        <a:pt x="101" y="53"/>
                        <a:pt x="89" y="46"/>
                      </a:cubicBezTo>
                      <a:cubicBezTo>
                        <a:pt x="86" y="40"/>
                        <a:pt x="77" y="34"/>
                        <a:pt x="89" y="32"/>
                      </a:cubicBezTo>
                      <a:cubicBezTo>
                        <a:pt x="89" y="31"/>
                        <a:pt x="90" y="29"/>
                        <a:pt x="88" y="28"/>
                      </a:cubicBezTo>
                      <a:cubicBezTo>
                        <a:pt x="86" y="27"/>
                        <a:pt x="85" y="30"/>
                        <a:pt x="83" y="30"/>
                      </a:cubicBezTo>
                      <a:cubicBezTo>
                        <a:pt x="71" y="30"/>
                        <a:pt x="50" y="18"/>
                        <a:pt x="38" y="16"/>
                      </a:cubicBezTo>
                      <a:cubicBezTo>
                        <a:pt x="33" y="13"/>
                        <a:pt x="31" y="10"/>
                        <a:pt x="25" y="9"/>
                      </a:cubicBezTo>
                      <a:cubicBezTo>
                        <a:pt x="20" y="5"/>
                        <a:pt x="19" y="1"/>
                        <a:pt x="15" y="0"/>
                      </a:cubicBezTo>
                      <a:close/>
                    </a:path>
                  </a:pathLst>
                </a:custGeom>
                <a:solidFill>
                  <a:srgbClr val="DFBE95"/>
                </a:solidFill>
                <a:ln w="12700">
                  <a:noFill/>
                  <a:round/>
                  <a:headEnd/>
                  <a:tailEnd/>
                </a:ln>
              </p:spPr>
              <p:txBody>
                <a:bodyPr lIns="45720" tIns="46800" rIns="45720" bIns="46800" anchor="ctr"/>
                <a:lstStyle/>
                <a:p>
                  <a:endParaRPr lang="en-US"/>
                </a:p>
              </p:txBody>
            </p:sp>
            <p:sp>
              <p:nvSpPr>
                <p:cNvPr id="673558" name="Freeform 788"/>
                <p:cNvSpPr>
                  <a:spLocks/>
                </p:cNvSpPr>
                <p:nvPr/>
              </p:nvSpPr>
              <p:spPr bwMode="gray">
                <a:xfrm>
                  <a:off x="251" y="681"/>
                  <a:ext cx="86" cy="55"/>
                </a:xfrm>
                <a:custGeom>
                  <a:avLst/>
                  <a:gdLst>
                    <a:gd name="T0" fmla="*/ 0 w 86"/>
                    <a:gd name="T1" fmla="*/ 2 h 55"/>
                    <a:gd name="T2" fmla="*/ 37 w 86"/>
                    <a:gd name="T3" fmla="*/ 24 h 55"/>
                    <a:gd name="T4" fmla="*/ 59 w 86"/>
                    <a:gd name="T5" fmla="*/ 24 h 55"/>
                    <a:gd name="T6" fmla="*/ 77 w 86"/>
                    <a:gd name="T7" fmla="*/ 33 h 55"/>
                    <a:gd name="T8" fmla="*/ 79 w 86"/>
                    <a:gd name="T9" fmla="*/ 45 h 55"/>
                    <a:gd name="T10" fmla="*/ 64 w 86"/>
                    <a:gd name="T11" fmla="*/ 39 h 55"/>
                    <a:gd name="T12" fmla="*/ 58 w 86"/>
                    <a:gd name="T13" fmla="*/ 46 h 55"/>
                    <a:gd name="T14" fmla="*/ 33 w 86"/>
                    <a:gd name="T15" fmla="*/ 38 h 55"/>
                    <a:gd name="T16" fmla="*/ 17 w 86"/>
                    <a:gd name="T17" fmla="*/ 30 h 55"/>
                    <a:gd name="T18" fmla="*/ 1 w 86"/>
                    <a:gd name="T19" fmla="*/ 19 h 55"/>
                    <a:gd name="T20" fmla="*/ 0 w 86"/>
                    <a:gd name="T21" fmla="*/ 2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55"/>
                    <a:gd name="T35" fmla="*/ 86 w 86"/>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55">
                      <a:moveTo>
                        <a:pt x="0" y="2"/>
                      </a:moveTo>
                      <a:cubicBezTo>
                        <a:pt x="13" y="9"/>
                        <a:pt x="22" y="22"/>
                        <a:pt x="37" y="24"/>
                      </a:cubicBezTo>
                      <a:cubicBezTo>
                        <a:pt x="45" y="27"/>
                        <a:pt x="51" y="22"/>
                        <a:pt x="59" y="24"/>
                      </a:cubicBezTo>
                      <a:cubicBezTo>
                        <a:pt x="66" y="28"/>
                        <a:pt x="70" y="33"/>
                        <a:pt x="77" y="33"/>
                      </a:cubicBezTo>
                      <a:cubicBezTo>
                        <a:pt x="81" y="40"/>
                        <a:pt x="86" y="40"/>
                        <a:pt x="79" y="45"/>
                      </a:cubicBezTo>
                      <a:cubicBezTo>
                        <a:pt x="74" y="41"/>
                        <a:pt x="70" y="40"/>
                        <a:pt x="64" y="39"/>
                      </a:cubicBezTo>
                      <a:cubicBezTo>
                        <a:pt x="57" y="36"/>
                        <a:pt x="54" y="38"/>
                        <a:pt x="58" y="46"/>
                      </a:cubicBezTo>
                      <a:cubicBezTo>
                        <a:pt x="54" y="55"/>
                        <a:pt x="46" y="35"/>
                        <a:pt x="33" y="38"/>
                      </a:cubicBezTo>
                      <a:cubicBezTo>
                        <a:pt x="28" y="35"/>
                        <a:pt x="23" y="31"/>
                        <a:pt x="17" y="30"/>
                      </a:cubicBezTo>
                      <a:cubicBezTo>
                        <a:pt x="11" y="28"/>
                        <a:pt x="5" y="25"/>
                        <a:pt x="1" y="19"/>
                      </a:cubicBezTo>
                      <a:cubicBezTo>
                        <a:pt x="1" y="15"/>
                        <a:pt x="5" y="0"/>
                        <a:pt x="0" y="2"/>
                      </a:cubicBezTo>
                      <a:close/>
                    </a:path>
                  </a:pathLst>
                </a:custGeom>
                <a:solidFill>
                  <a:srgbClr val="DFBE95"/>
                </a:solidFill>
                <a:ln w="12700">
                  <a:noFill/>
                  <a:round/>
                  <a:headEnd/>
                  <a:tailEnd/>
                </a:ln>
              </p:spPr>
              <p:txBody>
                <a:bodyPr lIns="45720" tIns="46800" rIns="45720" bIns="46800" anchor="ctr"/>
                <a:lstStyle/>
                <a:p>
                  <a:endParaRPr lang="en-US"/>
                </a:p>
              </p:txBody>
            </p:sp>
            <p:sp>
              <p:nvSpPr>
                <p:cNvPr id="673559" name="Freeform 789"/>
                <p:cNvSpPr>
                  <a:spLocks/>
                </p:cNvSpPr>
                <p:nvPr/>
              </p:nvSpPr>
              <p:spPr bwMode="gray">
                <a:xfrm>
                  <a:off x="200" y="575"/>
                  <a:ext cx="69" cy="56"/>
                </a:xfrm>
                <a:custGeom>
                  <a:avLst/>
                  <a:gdLst>
                    <a:gd name="T0" fmla="*/ 60 w 69"/>
                    <a:gd name="T1" fmla="*/ 12 h 56"/>
                    <a:gd name="T2" fmla="*/ 61 w 69"/>
                    <a:gd name="T3" fmla="*/ 18 h 56"/>
                    <a:gd name="T4" fmla="*/ 67 w 69"/>
                    <a:gd name="T5" fmla="*/ 19 h 56"/>
                    <a:gd name="T6" fmla="*/ 55 w 69"/>
                    <a:gd name="T7" fmla="*/ 28 h 56"/>
                    <a:gd name="T8" fmla="*/ 37 w 69"/>
                    <a:gd name="T9" fmla="*/ 40 h 56"/>
                    <a:gd name="T10" fmla="*/ 21 w 69"/>
                    <a:gd name="T11" fmla="*/ 43 h 56"/>
                    <a:gd name="T12" fmla="*/ 13 w 69"/>
                    <a:gd name="T13" fmla="*/ 52 h 56"/>
                    <a:gd name="T14" fmla="*/ 1 w 69"/>
                    <a:gd name="T15" fmla="*/ 40 h 56"/>
                    <a:gd name="T16" fmla="*/ 3 w 69"/>
                    <a:gd name="T17" fmla="*/ 24 h 56"/>
                    <a:gd name="T18" fmla="*/ 15 w 69"/>
                    <a:gd name="T19" fmla="*/ 7 h 56"/>
                    <a:gd name="T20" fmla="*/ 27 w 69"/>
                    <a:gd name="T21" fmla="*/ 0 h 56"/>
                    <a:gd name="T22" fmla="*/ 51 w 69"/>
                    <a:gd name="T23" fmla="*/ 6 h 56"/>
                    <a:gd name="T24" fmla="*/ 60 w 69"/>
                    <a:gd name="T25" fmla="*/ 12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56"/>
                    <a:gd name="T41" fmla="*/ 69 w 69"/>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56">
                      <a:moveTo>
                        <a:pt x="60" y="12"/>
                      </a:moveTo>
                      <a:cubicBezTo>
                        <a:pt x="60" y="14"/>
                        <a:pt x="60" y="17"/>
                        <a:pt x="61" y="18"/>
                      </a:cubicBezTo>
                      <a:cubicBezTo>
                        <a:pt x="62" y="19"/>
                        <a:pt x="66" y="17"/>
                        <a:pt x="67" y="19"/>
                      </a:cubicBezTo>
                      <a:cubicBezTo>
                        <a:pt x="69" y="24"/>
                        <a:pt x="57" y="28"/>
                        <a:pt x="55" y="28"/>
                      </a:cubicBezTo>
                      <a:cubicBezTo>
                        <a:pt x="46" y="21"/>
                        <a:pt x="42" y="33"/>
                        <a:pt x="37" y="40"/>
                      </a:cubicBezTo>
                      <a:cubicBezTo>
                        <a:pt x="30" y="34"/>
                        <a:pt x="26" y="36"/>
                        <a:pt x="21" y="43"/>
                      </a:cubicBezTo>
                      <a:cubicBezTo>
                        <a:pt x="22" y="50"/>
                        <a:pt x="20" y="51"/>
                        <a:pt x="13" y="52"/>
                      </a:cubicBezTo>
                      <a:cubicBezTo>
                        <a:pt x="5" y="56"/>
                        <a:pt x="8" y="44"/>
                        <a:pt x="1" y="40"/>
                      </a:cubicBezTo>
                      <a:cubicBezTo>
                        <a:pt x="0" y="33"/>
                        <a:pt x="0" y="30"/>
                        <a:pt x="3" y="24"/>
                      </a:cubicBezTo>
                      <a:cubicBezTo>
                        <a:pt x="4" y="17"/>
                        <a:pt x="9" y="11"/>
                        <a:pt x="15" y="7"/>
                      </a:cubicBezTo>
                      <a:cubicBezTo>
                        <a:pt x="19" y="2"/>
                        <a:pt x="21" y="1"/>
                        <a:pt x="27" y="0"/>
                      </a:cubicBezTo>
                      <a:cubicBezTo>
                        <a:pt x="36" y="1"/>
                        <a:pt x="43" y="1"/>
                        <a:pt x="51" y="6"/>
                      </a:cubicBezTo>
                      <a:cubicBezTo>
                        <a:pt x="54" y="8"/>
                        <a:pt x="60" y="12"/>
                        <a:pt x="60" y="12"/>
                      </a:cubicBezTo>
                      <a:close/>
                    </a:path>
                  </a:pathLst>
                </a:custGeom>
                <a:solidFill>
                  <a:srgbClr val="CC6600"/>
                </a:solidFill>
                <a:ln w="12700">
                  <a:noFill/>
                  <a:round/>
                  <a:headEnd/>
                  <a:tailEnd/>
                </a:ln>
              </p:spPr>
              <p:txBody>
                <a:bodyPr lIns="45720" tIns="46800" rIns="45720" bIns="46800" anchor="ctr"/>
                <a:lstStyle/>
                <a:p>
                  <a:endParaRPr lang="en-US"/>
                </a:p>
              </p:txBody>
            </p:sp>
            <p:sp>
              <p:nvSpPr>
                <p:cNvPr id="673560" name="Freeform 790"/>
                <p:cNvSpPr>
                  <a:spLocks/>
                </p:cNvSpPr>
                <p:nvPr/>
              </p:nvSpPr>
              <p:spPr bwMode="gray">
                <a:xfrm>
                  <a:off x="143" y="711"/>
                  <a:ext cx="35" cy="60"/>
                </a:xfrm>
                <a:custGeom>
                  <a:avLst/>
                  <a:gdLst>
                    <a:gd name="T0" fmla="*/ 4 w 35"/>
                    <a:gd name="T1" fmla="*/ 2 h 60"/>
                    <a:gd name="T2" fmla="*/ 18 w 35"/>
                    <a:gd name="T3" fmla="*/ 6 h 60"/>
                    <a:gd name="T4" fmla="*/ 33 w 35"/>
                    <a:gd name="T5" fmla="*/ 20 h 60"/>
                    <a:gd name="T6" fmla="*/ 28 w 35"/>
                    <a:gd name="T7" fmla="*/ 60 h 60"/>
                    <a:gd name="T8" fmla="*/ 25 w 35"/>
                    <a:gd name="T9" fmla="*/ 23 h 60"/>
                    <a:gd name="T10" fmla="*/ 4 w 35"/>
                    <a:gd name="T11" fmla="*/ 2 h 60"/>
                    <a:gd name="T12" fmla="*/ 0 w 35"/>
                    <a:gd name="T13" fmla="*/ 0 h 60"/>
                    <a:gd name="T14" fmla="*/ 4 w 35"/>
                    <a:gd name="T15" fmla="*/ 2 h 60"/>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60"/>
                    <a:gd name="T26" fmla="*/ 35 w 35"/>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60">
                      <a:moveTo>
                        <a:pt x="4" y="2"/>
                      </a:moveTo>
                      <a:cubicBezTo>
                        <a:pt x="9" y="3"/>
                        <a:pt x="13" y="5"/>
                        <a:pt x="18" y="6"/>
                      </a:cubicBezTo>
                      <a:cubicBezTo>
                        <a:pt x="24" y="11"/>
                        <a:pt x="26" y="16"/>
                        <a:pt x="33" y="20"/>
                      </a:cubicBezTo>
                      <a:cubicBezTo>
                        <a:pt x="35" y="33"/>
                        <a:pt x="34" y="48"/>
                        <a:pt x="28" y="60"/>
                      </a:cubicBezTo>
                      <a:cubicBezTo>
                        <a:pt x="26" y="48"/>
                        <a:pt x="31" y="35"/>
                        <a:pt x="25" y="23"/>
                      </a:cubicBezTo>
                      <a:cubicBezTo>
                        <a:pt x="23" y="15"/>
                        <a:pt x="12" y="4"/>
                        <a:pt x="4" y="2"/>
                      </a:cubicBezTo>
                      <a:cubicBezTo>
                        <a:pt x="3" y="1"/>
                        <a:pt x="0" y="0"/>
                        <a:pt x="0" y="0"/>
                      </a:cubicBezTo>
                      <a:cubicBezTo>
                        <a:pt x="0" y="0"/>
                        <a:pt x="3" y="1"/>
                        <a:pt x="4" y="2"/>
                      </a:cubicBezTo>
                      <a:close/>
                    </a:path>
                  </a:pathLst>
                </a:custGeom>
                <a:solidFill>
                  <a:srgbClr val="A89854"/>
                </a:solidFill>
                <a:ln w="12700">
                  <a:noFill/>
                  <a:round/>
                  <a:headEnd/>
                  <a:tailEnd/>
                </a:ln>
              </p:spPr>
              <p:txBody>
                <a:bodyPr lIns="45720" tIns="46800" rIns="45720" bIns="46800" anchor="ctr"/>
                <a:lstStyle/>
                <a:p>
                  <a:endParaRPr lang="en-US"/>
                </a:p>
              </p:txBody>
            </p:sp>
            <p:sp>
              <p:nvSpPr>
                <p:cNvPr id="673561" name="Freeform 791"/>
                <p:cNvSpPr>
                  <a:spLocks/>
                </p:cNvSpPr>
                <p:nvPr/>
              </p:nvSpPr>
              <p:spPr bwMode="gray">
                <a:xfrm>
                  <a:off x="143" y="726"/>
                  <a:ext cx="18" cy="10"/>
                </a:xfrm>
                <a:custGeom>
                  <a:avLst/>
                  <a:gdLst>
                    <a:gd name="T0" fmla="*/ 18 w 18"/>
                    <a:gd name="T1" fmla="*/ 6 h 10"/>
                    <a:gd name="T2" fmla="*/ 4 w 18"/>
                    <a:gd name="T3" fmla="*/ 2 h 10"/>
                    <a:gd name="T4" fmla="*/ 0 w 18"/>
                    <a:gd name="T5" fmla="*/ 0 h 10"/>
                    <a:gd name="T6" fmla="*/ 18 w 18"/>
                    <a:gd name="T7" fmla="*/ 6 h 10"/>
                    <a:gd name="T8" fmla="*/ 0 60000 65536"/>
                    <a:gd name="T9" fmla="*/ 0 60000 65536"/>
                    <a:gd name="T10" fmla="*/ 0 60000 65536"/>
                    <a:gd name="T11" fmla="*/ 0 60000 65536"/>
                    <a:gd name="T12" fmla="*/ 0 w 18"/>
                    <a:gd name="T13" fmla="*/ 0 h 10"/>
                    <a:gd name="T14" fmla="*/ 18 w 18"/>
                    <a:gd name="T15" fmla="*/ 10 h 10"/>
                  </a:gdLst>
                  <a:ahLst/>
                  <a:cxnLst>
                    <a:cxn ang="T8">
                      <a:pos x="T0" y="T1"/>
                    </a:cxn>
                    <a:cxn ang="T9">
                      <a:pos x="T2" y="T3"/>
                    </a:cxn>
                    <a:cxn ang="T10">
                      <a:pos x="T4" y="T5"/>
                    </a:cxn>
                    <a:cxn ang="T11">
                      <a:pos x="T6" y="T7"/>
                    </a:cxn>
                  </a:cxnLst>
                  <a:rect l="T12" t="T13" r="T14" b="T15"/>
                  <a:pathLst>
                    <a:path w="18" h="10">
                      <a:moveTo>
                        <a:pt x="18" y="6"/>
                      </a:moveTo>
                      <a:cubicBezTo>
                        <a:pt x="13" y="5"/>
                        <a:pt x="9" y="3"/>
                        <a:pt x="4" y="2"/>
                      </a:cubicBezTo>
                      <a:cubicBezTo>
                        <a:pt x="3" y="1"/>
                        <a:pt x="0" y="0"/>
                        <a:pt x="0" y="0"/>
                      </a:cubicBezTo>
                      <a:cubicBezTo>
                        <a:pt x="2" y="10"/>
                        <a:pt x="10" y="10"/>
                        <a:pt x="18" y="6"/>
                      </a:cubicBezTo>
                      <a:close/>
                    </a:path>
                  </a:pathLst>
                </a:custGeom>
                <a:solidFill>
                  <a:srgbClr val="A89854"/>
                </a:solidFill>
                <a:ln w="12700">
                  <a:noFill/>
                  <a:round/>
                  <a:headEnd/>
                  <a:tailEnd/>
                </a:ln>
              </p:spPr>
              <p:txBody>
                <a:bodyPr lIns="45720" tIns="46800" rIns="45720" bIns="46800" anchor="ctr"/>
                <a:lstStyle/>
                <a:p>
                  <a:endParaRPr lang="en-US"/>
                </a:p>
              </p:txBody>
            </p:sp>
            <p:sp>
              <p:nvSpPr>
                <p:cNvPr id="673562" name="Freeform 792"/>
                <p:cNvSpPr>
                  <a:spLocks/>
                </p:cNvSpPr>
                <p:nvPr/>
              </p:nvSpPr>
              <p:spPr bwMode="gray">
                <a:xfrm>
                  <a:off x="124" y="746"/>
                  <a:ext cx="42" cy="122"/>
                </a:xfrm>
                <a:custGeom>
                  <a:avLst/>
                  <a:gdLst>
                    <a:gd name="T0" fmla="*/ 30 w 42"/>
                    <a:gd name="T1" fmla="*/ 115 h 122"/>
                    <a:gd name="T2" fmla="*/ 29 w 42"/>
                    <a:gd name="T3" fmla="*/ 81 h 122"/>
                    <a:gd name="T4" fmla="*/ 24 w 42"/>
                    <a:gd name="T5" fmla="*/ 63 h 122"/>
                    <a:gd name="T6" fmla="*/ 9 w 42"/>
                    <a:gd name="T7" fmla="*/ 13 h 122"/>
                    <a:gd name="T8" fmla="*/ 9 w 42"/>
                    <a:gd name="T9" fmla="*/ 7 h 122"/>
                    <a:gd name="T10" fmla="*/ 26 w 42"/>
                    <a:gd name="T11" fmla="*/ 19 h 122"/>
                    <a:gd name="T12" fmla="*/ 26 w 42"/>
                    <a:gd name="T13" fmla="*/ 30 h 122"/>
                    <a:gd name="T14" fmla="*/ 24 w 42"/>
                    <a:gd name="T15" fmla="*/ 40 h 122"/>
                    <a:gd name="T16" fmla="*/ 42 w 42"/>
                    <a:gd name="T17" fmla="*/ 87 h 122"/>
                    <a:gd name="T18" fmla="*/ 32 w 42"/>
                    <a:gd name="T19" fmla="*/ 117 h 122"/>
                    <a:gd name="T20" fmla="*/ 29 w 42"/>
                    <a:gd name="T21" fmla="*/ 121 h 122"/>
                    <a:gd name="T22" fmla="*/ 30 w 42"/>
                    <a:gd name="T23" fmla="*/ 115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122"/>
                    <a:gd name="T38" fmla="*/ 42 w 42"/>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122">
                      <a:moveTo>
                        <a:pt x="30" y="115"/>
                      </a:moveTo>
                      <a:cubicBezTo>
                        <a:pt x="26" y="92"/>
                        <a:pt x="26" y="103"/>
                        <a:pt x="29" y="81"/>
                      </a:cubicBezTo>
                      <a:cubicBezTo>
                        <a:pt x="27" y="75"/>
                        <a:pt x="27" y="69"/>
                        <a:pt x="24" y="63"/>
                      </a:cubicBezTo>
                      <a:cubicBezTo>
                        <a:pt x="21" y="50"/>
                        <a:pt x="21" y="20"/>
                        <a:pt x="9" y="13"/>
                      </a:cubicBezTo>
                      <a:cubicBezTo>
                        <a:pt x="7" y="10"/>
                        <a:pt x="0" y="0"/>
                        <a:pt x="9" y="7"/>
                      </a:cubicBezTo>
                      <a:cubicBezTo>
                        <a:pt x="13" y="13"/>
                        <a:pt x="20" y="15"/>
                        <a:pt x="26" y="19"/>
                      </a:cubicBezTo>
                      <a:cubicBezTo>
                        <a:pt x="18" y="22"/>
                        <a:pt x="22" y="24"/>
                        <a:pt x="26" y="30"/>
                      </a:cubicBezTo>
                      <a:cubicBezTo>
                        <a:pt x="27" y="37"/>
                        <a:pt x="33" y="44"/>
                        <a:pt x="24" y="40"/>
                      </a:cubicBezTo>
                      <a:cubicBezTo>
                        <a:pt x="26" y="54"/>
                        <a:pt x="27" y="79"/>
                        <a:pt x="42" y="87"/>
                      </a:cubicBezTo>
                      <a:cubicBezTo>
                        <a:pt x="27" y="90"/>
                        <a:pt x="34" y="102"/>
                        <a:pt x="32" y="117"/>
                      </a:cubicBezTo>
                      <a:cubicBezTo>
                        <a:pt x="32" y="119"/>
                        <a:pt x="30" y="122"/>
                        <a:pt x="29" y="121"/>
                      </a:cubicBezTo>
                      <a:cubicBezTo>
                        <a:pt x="28" y="120"/>
                        <a:pt x="30" y="117"/>
                        <a:pt x="30" y="115"/>
                      </a:cubicBezTo>
                      <a:close/>
                    </a:path>
                  </a:pathLst>
                </a:custGeom>
                <a:solidFill>
                  <a:srgbClr val="A89854"/>
                </a:solidFill>
                <a:ln w="12700">
                  <a:noFill/>
                  <a:round/>
                  <a:headEnd/>
                  <a:tailEnd/>
                </a:ln>
              </p:spPr>
              <p:txBody>
                <a:bodyPr lIns="45720" tIns="46800" rIns="45720" bIns="46800" anchor="ctr"/>
                <a:lstStyle/>
                <a:p>
                  <a:endParaRPr lang="en-US"/>
                </a:p>
              </p:txBody>
            </p:sp>
            <p:sp>
              <p:nvSpPr>
                <p:cNvPr id="673563" name="Freeform 793"/>
                <p:cNvSpPr>
                  <a:spLocks/>
                </p:cNvSpPr>
                <p:nvPr/>
              </p:nvSpPr>
              <p:spPr bwMode="gray">
                <a:xfrm>
                  <a:off x="158" y="674"/>
                  <a:ext cx="93" cy="70"/>
                </a:xfrm>
                <a:custGeom>
                  <a:avLst/>
                  <a:gdLst>
                    <a:gd name="T0" fmla="*/ 78 w 93"/>
                    <a:gd name="T1" fmla="*/ 45 h 70"/>
                    <a:gd name="T2" fmla="*/ 61 w 93"/>
                    <a:gd name="T3" fmla="*/ 33 h 70"/>
                    <a:gd name="T4" fmla="*/ 52 w 93"/>
                    <a:gd name="T5" fmla="*/ 21 h 70"/>
                    <a:gd name="T6" fmla="*/ 67 w 93"/>
                    <a:gd name="T7" fmla="*/ 1 h 70"/>
                    <a:gd name="T8" fmla="*/ 52 w 93"/>
                    <a:gd name="T9" fmla="*/ 6 h 70"/>
                    <a:gd name="T10" fmla="*/ 43 w 93"/>
                    <a:gd name="T11" fmla="*/ 19 h 70"/>
                    <a:gd name="T12" fmla="*/ 39 w 93"/>
                    <a:gd name="T13" fmla="*/ 34 h 70"/>
                    <a:gd name="T14" fmla="*/ 24 w 93"/>
                    <a:gd name="T15" fmla="*/ 37 h 70"/>
                    <a:gd name="T16" fmla="*/ 39 w 93"/>
                    <a:gd name="T17" fmla="*/ 45 h 70"/>
                    <a:gd name="T18" fmla="*/ 34 w 93"/>
                    <a:gd name="T19" fmla="*/ 46 h 70"/>
                    <a:gd name="T20" fmla="*/ 13 w 93"/>
                    <a:gd name="T21" fmla="*/ 42 h 70"/>
                    <a:gd name="T22" fmla="*/ 24 w 93"/>
                    <a:gd name="T23" fmla="*/ 51 h 70"/>
                    <a:gd name="T24" fmla="*/ 43 w 93"/>
                    <a:gd name="T25" fmla="*/ 46 h 70"/>
                    <a:gd name="T26" fmla="*/ 48 w 93"/>
                    <a:gd name="T27" fmla="*/ 42 h 70"/>
                    <a:gd name="T28" fmla="*/ 55 w 93"/>
                    <a:gd name="T29" fmla="*/ 36 h 70"/>
                    <a:gd name="T30" fmla="*/ 78 w 93"/>
                    <a:gd name="T31" fmla="*/ 55 h 70"/>
                    <a:gd name="T32" fmla="*/ 93 w 93"/>
                    <a:gd name="T33" fmla="*/ 40 h 70"/>
                    <a:gd name="T34" fmla="*/ 78 w 93"/>
                    <a:gd name="T35" fmla="*/ 45 h 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3"/>
                    <a:gd name="T55" fmla="*/ 0 h 70"/>
                    <a:gd name="T56" fmla="*/ 93 w 93"/>
                    <a:gd name="T57" fmla="*/ 70 h 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3" h="70">
                      <a:moveTo>
                        <a:pt x="78" y="45"/>
                      </a:moveTo>
                      <a:cubicBezTo>
                        <a:pt x="71" y="41"/>
                        <a:pt x="70" y="35"/>
                        <a:pt x="61" y="33"/>
                      </a:cubicBezTo>
                      <a:cubicBezTo>
                        <a:pt x="56" y="30"/>
                        <a:pt x="55" y="26"/>
                        <a:pt x="52" y="21"/>
                      </a:cubicBezTo>
                      <a:cubicBezTo>
                        <a:pt x="50" y="9"/>
                        <a:pt x="59" y="7"/>
                        <a:pt x="67" y="1"/>
                      </a:cubicBezTo>
                      <a:cubicBezTo>
                        <a:pt x="59" y="0"/>
                        <a:pt x="58" y="2"/>
                        <a:pt x="52" y="6"/>
                      </a:cubicBezTo>
                      <a:cubicBezTo>
                        <a:pt x="49" y="10"/>
                        <a:pt x="46" y="15"/>
                        <a:pt x="43" y="19"/>
                      </a:cubicBezTo>
                      <a:cubicBezTo>
                        <a:pt x="45" y="28"/>
                        <a:pt x="46" y="29"/>
                        <a:pt x="39" y="34"/>
                      </a:cubicBezTo>
                      <a:cubicBezTo>
                        <a:pt x="31" y="34"/>
                        <a:pt x="0" y="33"/>
                        <a:pt x="24" y="37"/>
                      </a:cubicBezTo>
                      <a:cubicBezTo>
                        <a:pt x="28" y="39"/>
                        <a:pt x="47" y="37"/>
                        <a:pt x="39" y="45"/>
                      </a:cubicBezTo>
                      <a:cubicBezTo>
                        <a:pt x="38" y="46"/>
                        <a:pt x="36" y="46"/>
                        <a:pt x="34" y="46"/>
                      </a:cubicBezTo>
                      <a:cubicBezTo>
                        <a:pt x="26" y="45"/>
                        <a:pt x="20" y="43"/>
                        <a:pt x="13" y="42"/>
                      </a:cubicBezTo>
                      <a:cubicBezTo>
                        <a:pt x="16" y="47"/>
                        <a:pt x="19" y="48"/>
                        <a:pt x="24" y="51"/>
                      </a:cubicBezTo>
                      <a:cubicBezTo>
                        <a:pt x="27" y="70"/>
                        <a:pt x="37" y="53"/>
                        <a:pt x="43" y="46"/>
                      </a:cubicBezTo>
                      <a:cubicBezTo>
                        <a:pt x="44" y="44"/>
                        <a:pt x="46" y="43"/>
                        <a:pt x="48" y="42"/>
                      </a:cubicBezTo>
                      <a:cubicBezTo>
                        <a:pt x="49" y="36"/>
                        <a:pt x="48" y="31"/>
                        <a:pt x="55" y="36"/>
                      </a:cubicBezTo>
                      <a:cubicBezTo>
                        <a:pt x="59" y="45"/>
                        <a:pt x="68" y="53"/>
                        <a:pt x="78" y="55"/>
                      </a:cubicBezTo>
                      <a:cubicBezTo>
                        <a:pt x="79" y="46"/>
                        <a:pt x="85" y="43"/>
                        <a:pt x="93" y="40"/>
                      </a:cubicBezTo>
                      <a:cubicBezTo>
                        <a:pt x="87" y="37"/>
                        <a:pt x="80" y="38"/>
                        <a:pt x="78" y="45"/>
                      </a:cubicBezTo>
                      <a:close/>
                    </a:path>
                  </a:pathLst>
                </a:custGeom>
                <a:solidFill>
                  <a:srgbClr val="568626"/>
                </a:solidFill>
                <a:ln w="12700">
                  <a:noFill/>
                  <a:round/>
                  <a:headEnd/>
                  <a:tailEnd/>
                </a:ln>
              </p:spPr>
              <p:txBody>
                <a:bodyPr lIns="45720" tIns="46800" rIns="45720" bIns="46800" anchor="ctr"/>
                <a:lstStyle/>
                <a:p>
                  <a:endParaRPr lang="en-US"/>
                </a:p>
              </p:txBody>
            </p:sp>
            <p:sp>
              <p:nvSpPr>
                <p:cNvPr id="673564" name="Freeform 794"/>
                <p:cNvSpPr>
                  <a:spLocks/>
                </p:cNvSpPr>
                <p:nvPr/>
              </p:nvSpPr>
              <p:spPr bwMode="gray">
                <a:xfrm>
                  <a:off x="200" y="636"/>
                  <a:ext cx="54" cy="66"/>
                </a:xfrm>
                <a:custGeom>
                  <a:avLst/>
                  <a:gdLst>
                    <a:gd name="T0" fmla="*/ 54 w 54"/>
                    <a:gd name="T1" fmla="*/ 50 h 66"/>
                    <a:gd name="T2" fmla="*/ 51 w 54"/>
                    <a:gd name="T3" fmla="*/ 62 h 66"/>
                    <a:gd name="T4" fmla="*/ 37 w 54"/>
                    <a:gd name="T5" fmla="*/ 53 h 66"/>
                    <a:gd name="T6" fmla="*/ 28 w 54"/>
                    <a:gd name="T7" fmla="*/ 39 h 66"/>
                    <a:gd name="T8" fmla="*/ 16 w 54"/>
                    <a:gd name="T9" fmla="*/ 21 h 66"/>
                    <a:gd name="T10" fmla="*/ 7 w 54"/>
                    <a:gd name="T11" fmla="*/ 9 h 66"/>
                    <a:gd name="T12" fmla="*/ 16 w 54"/>
                    <a:gd name="T13" fmla="*/ 15 h 66"/>
                    <a:gd name="T14" fmla="*/ 30 w 54"/>
                    <a:gd name="T15" fmla="*/ 30 h 66"/>
                    <a:gd name="T16" fmla="*/ 39 w 54"/>
                    <a:gd name="T17" fmla="*/ 47 h 66"/>
                    <a:gd name="T18" fmla="*/ 49 w 54"/>
                    <a:gd name="T19" fmla="*/ 59 h 66"/>
                    <a:gd name="T20" fmla="*/ 54 w 54"/>
                    <a:gd name="T21" fmla="*/ 50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66"/>
                    <a:gd name="T35" fmla="*/ 54 w 54"/>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66">
                      <a:moveTo>
                        <a:pt x="54" y="50"/>
                      </a:moveTo>
                      <a:cubicBezTo>
                        <a:pt x="52" y="54"/>
                        <a:pt x="54" y="59"/>
                        <a:pt x="51" y="62"/>
                      </a:cubicBezTo>
                      <a:cubicBezTo>
                        <a:pt x="47" y="66"/>
                        <a:pt x="37" y="53"/>
                        <a:pt x="37" y="53"/>
                      </a:cubicBezTo>
                      <a:cubicBezTo>
                        <a:pt x="34" y="48"/>
                        <a:pt x="31" y="44"/>
                        <a:pt x="28" y="39"/>
                      </a:cubicBezTo>
                      <a:cubicBezTo>
                        <a:pt x="26" y="29"/>
                        <a:pt x="25" y="26"/>
                        <a:pt x="16" y="21"/>
                      </a:cubicBezTo>
                      <a:cubicBezTo>
                        <a:pt x="27" y="15"/>
                        <a:pt x="13" y="12"/>
                        <a:pt x="7" y="9"/>
                      </a:cubicBezTo>
                      <a:cubicBezTo>
                        <a:pt x="0" y="0"/>
                        <a:pt x="7" y="14"/>
                        <a:pt x="16" y="15"/>
                      </a:cubicBezTo>
                      <a:cubicBezTo>
                        <a:pt x="24" y="20"/>
                        <a:pt x="25" y="23"/>
                        <a:pt x="30" y="30"/>
                      </a:cubicBezTo>
                      <a:cubicBezTo>
                        <a:pt x="31" y="37"/>
                        <a:pt x="33" y="43"/>
                        <a:pt x="39" y="47"/>
                      </a:cubicBezTo>
                      <a:cubicBezTo>
                        <a:pt x="42" y="52"/>
                        <a:pt x="44" y="56"/>
                        <a:pt x="49" y="59"/>
                      </a:cubicBezTo>
                      <a:cubicBezTo>
                        <a:pt x="50" y="56"/>
                        <a:pt x="54" y="50"/>
                        <a:pt x="54" y="50"/>
                      </a:cubicBezTo>
                      <a:close/>
                    </a:path>
                  </a:pathLst>
                </a:custGeom>
                <a:solidFill>
                  <a:srgbClr val="568626"/>
                </a:solidFill>
                <a:ln w="12700">
                  <a:noFill/>
                  <a:round/>
                  <a:headEnd/>
                  <a:tailEnd/>
                </a:ln>
              </p:spPr>
              <p:txBody>
                <a:bodyPr lIns="45720" tIns="46800" rIns="45720" bIns="46800" anchor="ctr"/>
                <a:lstStyle/>
                <a:p>
                  <a:endParaRPr lang="en-US"/>
                </a:p>
              </p:txBody>
            </p:sp>
            <p:sp>
              <p:nvSpPr>
                <p:cNvPr id="673565" name="Freeform 795"/>
                <p:cNvSpPr>
                  <a:spLocks/>
                </p:cNvSpPr>
                <p:nvPr/>
              </p:nvSpPr>
              <p:spPr bwMode="gray">
                <a:xfrm>
                  <a:off x="242" y="609"/>
                  <a:ext cx="16" cy="11"/>
                </a:xfrm>
                <a:custGeom>
                  <a:avLst/>
                  <a:gdLst>
                    <a:gd name="T0" fmla="*/ 13 w 16"/>
                    <a:gd name="T1" fmla="*/ 0 h 11"/>
                    <a:gd name="T2" fmla="*/ 12 w 16"/>
                    <a:gd name="T3" fmla="*/ 11 h 11"/>
                    <a:gd name="T4" fmla="*/ 13 w 16"/>
                    <a:gd name="T5" fmla="*/ 0 h 11"/>
                    <a:gd name="T6" fmla="*/ 0 60000 65536"/>
                    <a:gd name="T7" fmla="*/ 0 60000 65536"/>
                    <a:gd name="T8" fmla="*/ 0 60000 65536"/>
                    <a:gd name="T9" fmla="*/ 0 w 16"/>
                    <a:gd name="T10" fmla="*/ 0 h 11"/>
                    <a:gd name="T11" fmla="*/ 16 w 16"/>
                    <a:gd name="T12" fmla="*/ 11 h 11"/>
                  </a:gdLst>
                  <a:ahLst/>
                  <a:cxnLst>
                    <a:cxn ang="T6">
                      <a:pos x="T0" y="T1"/>
                    </a:cxn>
                    <a:cxn ang="T7">
                      <a:pos x="T2" y="T3"/>
                    </a:cxn>
                    <a:cxn ang="T8">
                      <a:pos x="T4" y="T5"/>
                    </a:cxn>
                  </a:cxnLst>
                  <a:rect l="T9" t="T10" r="T11" b="T12"/>
                  <a:pathLst>
                    <a:path w="16" h="11">
                      <a:moveTo>
                        <a:pt x="13" y="0"/>
                      </a:moveTo>
                      <a:cubicBezTo>
                        <a:pt x="6" y="5"/>
                        <a:pt x="0" y="6"/>
                        <a:pt x="12" y="11"/>
                      </a:cubicBezTo>
                      <a:cubicBezTo>
                        <a:pt x="13" y="7"/>
                        <a:pt x="16" y="3"/>
                        <a:pt x="13" y="0"/>
                      </a:cubicBezTo>
                      <a:close/>
                    </a:path>
                  </a:pathLst>
                </a:custGeom>
                <a:solidFill>
                  <a:srgbClr val="CEA670"/>
                </a:solidFill>
                <a:ln w="12700">
                  <a:noFill/>
                  <a:round/>
                  <a:headEnd/>
                  <a:tailEnd/>
                </a:ln>
              </p:spPr>
              <p:txBody>
                <a:bodyPr lIns="45720" tIns="46800" rIns="45720" bIns="46800" anchor="ctr"/>
                <a:lstStyle/>
                <a:p>
                  <a:endParaRPr lang="en-US"/>
                </a:p>
              </p:txBody>
            </p:sp>
            <p:sp>
              <p:nvSpPr>
                <p:cNvPr id="673566" name="Freeform 796"/>
                <p:cNvSpPr>
                  <a:spLocks/>
                </p:cNvSpPr>
                <p:nvPr/>
              </p:nvSpPr>
              <p:spPr bwMode="gray">
                <a:xfrm>
                  <a:off x="216" y="615"/>
                  <a:ext cx="21" cy="37"/>
                </a:xfrm>
                <a:custGeom>
                  <a:avLst/>
                  <a:gdLst>
                    <a:gd name="T0" fmla="*/ 9 w 21"/>
                    <a:gd name="T1" fmla="*/ 0 h 37"/>
                    <a:gd name="T2" fmla="*/ 14 w 21"/>
                    <a:gd name="T3" fmla="*/ 14 h 37"/>
                    <a:gd name="T4" fmla="*/ 8 w 21"/>
                    <a:gd name="T5" fmla="*/ 30 h 37"/>
                    <a:gd name="T6" fmla="*/ 3 w 21"/>
                    <a:gd name="T7" fmla="*/ 12 h 37"/>
                    <a:gd name="T8" fmla="*/ 9 w 21"/>
                    <a:gd name="T9" fmla="*/ 0 h 37"/>
                    <a:gd name="T10" fmla="*/ 0 60000 65536"/>
                    <a:gd name="T11" fmla="*/ 0 60000 65536"/>
                    <a:gd name="T12" fmla="*/ 0 60000 65536"/>
                    <a:gd name="T13" fmla="*/ 0 60000 65536"/>
                    <a:gd name="T14" fmla="*/ 0 60000 65536"/>
                    <a:gd name="T15" fmla="*/ 0 w 21"/>
                    <a:gd name="T16" fmla="*/ 0 h 37"/>
                    <a:gd name="T17" fmla="*/ 21 w 21"/>
                    <a:gd name="T18" fmla="*/ 37 h 37"/>
                  </a:gdLst>
                  <a:ahLst/>
                  <a:cxnLst>
                    <a:cxn ang="T10">
                      <a:pos x="T0" y="T1"/>
                    </a:cxn>
                    <a:cxn ang="T11">
                      <a:pos x="T2" y="T3"/>
                    </a:cxn>
                    <a:cxn ang="T12">
                      <a:pos x="T4" y="T5"/>
                    </a:cxn>
                    <a:cxn ang="T13">
                      <a:pos x="T6" y="T7"/>
                    </a:cxn>
                    <a:cxn ang="T14">
                      <a:pos x="T8" y="T9"/>
                    </a:cxn>
                  </a:cxnLst>
                  <a:rect l="T15" t="T16" r="T17" b="T18"/>
                  <a:pathLst>
                    <a:path w="21" h="37">
                      <a:moveTo>
                        <a:pt x="9" y="0"/>
                      </a:moveTo>
                      <a:cubicBezTo>
                        <a:pt x="8" y="7"/>
                        <a:pt x="6" y="11"/>
                        <a:pt x="14" y="14"/>
                      </a:cubicBezTo>
                      <a:cubicBezTo>
                        <a:pt x="0" y="22"/>
                        <a:pt x="21" y="37"/>
                        <a:pt x="8" y="30"/>
                      </a:cubicBezTo>
                      <a:cubicBezTo>
                        <a:pt x="5" y="24"/>
                        <a:pt x="5" y="18"/>
                        <a:pt x="3" y="12"/>
                      </a:cubicBezTo>
                      <a:cubicBezTo>
                        <a:pt x="5" y="8"/>
                        <a:pt x="8" y="4"/>
                        <a:pt x="9" y="0"/>
                      </a:cubicBezTo>
                      <a:close/>
                    </a:path>
                  </a:pathLst>
                </a:custGeom>
                <a:solidFill>
                  <a:srgbClr val="CEA670"/>
                </a:solidFill>
                <a:ln w="12700">
                  <a:noFill/>
                  <a:round/>
                  <a:headEnd/>
                  <a:tailEnd/>
                </a:ln>
              </p:spPr>
              <p:txBody>
                <a:bodyPr lIns="45720" tIns="46800" rIns="45720" bIns="46800" anchor="ctr"/>
                <a:lstStyle/>
                <a:p>
                  <a:endParaRPr lang="en-US"/>
                </a:p>
              </p:txBody>
            </p:sp>
            <p:sp>
              <p:nvSpPr>
                <p:cNvPr id="673567" name="Freeform 797"/>
                <p:cNvSpPr>
                  <a:spLocks/>
                </p:cNvSpPr>
                <p:nvPr/>
              </p:nvSpPr>
              <p:spPr bwMode="gray">
                <a:xfrm>
                  <a:off x="253" y="729"/>
                  <a:ext cx="70" cy="41"/>
                </a:xfrm>
                <a:custGeom>
                  <a:avLst/>
                  <a:gdLst>
                    <a:gd name="T0" fmla="*/ 5 w 70"/>
                    <a:gd name="T1" fmla="*/ 5 h 41"/>
                    <a:gd name="T2" fmla="*/ 23 w 70"/>
                    <a:gd name="T3" fmla="*/ 14 h 41"/>
                    <a:gd name="T4" fmla="*/ 52 w 70"/>
                    <a:gd name="T5" fmla="*/ 20 h 41"/>
                    <a:gd name="T6" fmla="*/ 56 w 70"/>
                    <a:gd name="T7" fmla="*/ 30 h 41"/>
                    <a:gd name="T8" fmla="*/ 70 w 70"/>
                    <a:gd name="T9" fmla="*/ 33 h 41"/>
                    <a:gd name="T10" fmla="*/ 59 w 70"/>
                    <a:gd name="T11" fmla="*/ 35 h 41"/>
                    <a:gd name="T12" fmla="*/ 46 w 70"/>
                    <a:gd name="T13" fmla="*/ 27 h 41"/>
                    <a:gd name="T14" fmla="*/ 26 w 70"/>
                    <a:gd name="T15" fmla="*/ 17 h 41"/>
                    <a:gd name="T16" fmla="*/ 10 w 70"/>
                    <a:gd name="T17" fmla="*/ 12 h 41"/>
                    <a:gd name="T18" fmla="*/ 5 w 70"/>
                    <a:gd name="T19" fmla="*/ 5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41"/>
                    <a:gd name="T32" fmla="*/ 70 w 70"/>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41">
                      <a:moveTo>
                        <a:pt x="5" y="5"/>
                      </a:moveTo>
                      <a:cubicBezTo>
                        <a:pt x="12" y="6"/>
                        <a:pt x="16" y="12"/>
                        <a:pt x="23" y="14"/>
                      </a:cubicBezTo>
                      <a:cubicBezTo>
                        <a:pt x="32" y="17"/>
                        <a:pt x="42" y="18"/>
                        <a:pt x="52" y="20"/>
                      </a:cubicBezTo>
                      <a:cubicBezTo>
                        <a:pt x="52" y="23"/>
                        <a:pt x="52" y="29"/>
                        <a:pt x="56" y="30"/>
                      </a:cubicBezTo>
                      <a:cubicBezTo>
                        <a:pt x="60" y="32"/>
                        <a:pt x="70" y="33"/>
                        <a:pt x="70" y="33"/>
                      </a:cubicBezTo>
                      <a:cubicBezTo>
                        <a:pt x="67" y="41"/>
                        <a:pt x="66" y="36"/>
                        <a:pt x="59" y="35"/>
                      </a:cubicBezTo>
                      <a:cubicBezTo>
                        <a:pt x="54" y="33"/>
                        <a:pt x="50" y="30"/>
                        <a:pt x="46" y="27"/>
                      </a:cubicBezTo>
                      <a:cubicBezTo>
                        <a:pt x="42" y="18"/>
                        <a:pt x="35" y="18"/>
                        <a:pt x="26" y="17"/>
                      </a:cubicBezTo>
                      <a:cubicBezTo>
                        <a:pt x="21" y="14"/>
                        <a:pt x="16" y="14"/>
                        <a:pt x="10" y="12"/>
                      </a:cubicBezTo>
                      <a:cubicBezTo>
                        <a:pt x="0" y="6"/>
                        <a:pt x="10" y="0"/>
                        <a:pt x="5" y="5"/>
                      </a:cubicBezTo>
                      <a:close/>
                    </a:path>
                  </a:pathLst>
                </a:custGeom>
                <a:solidFill>
                  <a:srgbClr val="CEA670"/>
                </a:solidFill>
                <a:ln w="12700">
                  <a:noFill/>
                  <a:round/>
                  <a:headEnd/>
                  <a:tailEnd/>
                </a:ln>
              </p:spPr>
              <p:txBody>
                <a:bodyPr lIns="45720" tIns="46800" rIns="45720" bIns="46800" anchor="ctr"/>
                <a:lstStyle/>
                <a:p>
                  <a:endParaRPr lang="en-US"/>
                </a:p>
              </p:txBody>
            </p:sp>
            <p:sp>
              <p:nvSpPr>
                <p:cNvPr id="673568" name="Freeform 798"/>
                <p:cNvSpPr>
                  <a:spLocks/>
                </p:cNvSpPr>
                <p:nvPr/>
              </p:nvSpPr>
              <p:spPr bwMode="gray">
                <a:xfrm>
                  <a:off x="305" y="711"/>
                  <a:ext cx="13" cy="15"/>
                </a:xfrm>
                <a:custGeom>
                  <a:avLst/>
                  <a:gdLst>
                    <a:gd name="T0" fmla="*/ 13 w 13"/>
                    <a:gd name="T1" fmla="*/ 8 h 15"/>
                    <a:gd name="T2" fmla="*/ 0 w 13"/>
                    <a:gd name="T3" fmla="*/ 5 h 15"/>
                    <a:gd name="T4" fmla="*/ 13 w 13"/>
                    <a:gd name="T5" fmla="*/ 8 h 15"/>
                    <a:gd name="T6" fmla="*/ 0 60000 65536"/>
                    <a:gd name="T7" fmla="*/ 0 60000 65536"/>
                    <a:gd name="T8" fmla="*/ 0 60000 65536"/>
                    <a:gd name="T9" fmla="*/ 0 w 13"/>
                    <a:gd name="T10" fmla="*/ 0 h 15"/>
                    <a:gd name="T11" fmla="*/ 13 w 13"/>
                    <a:gd name="T12" fmla="*/ 15 h 15"/>
                  </a:gdLst>
                  <a:ahLst/>
                  <a:cxnLst>
                    <a:cxn ang="T6">
                      <a:pos x="T0" y="T1"/>
                    </a:cxn>
                    <a:cxn ang="T7">
                      <a:pos x="T2" y="T3"/>
                    </a:cxn>
                    <a:cxn ang="T8">
                      <a:pos x="T4" y="T5"/>
                    </a:cxn>
                  </a:cxnLst>
                  <a:rect l="T9" t="T10" r="T11" b="T12"/>
                  <a:pathLst>
                    <a:path w="13" h="15">
                      <a:moveTo>
                        <a:pt x="13" y="8"/>
                      </a:moveTo>
                      <a:cubicBezTo>
                        <a:pt x="9" y="1"/>
                        <a:pt x="6" y="0"/>
                        <a:pt x="0" y="5"/>
                      </a:cubicBezTo>
                      <a:cubicBezTo>
                        <a:pt x="2" y="15"/>
                        <a:pt x="5" y="8"/>
                        <a:pt x="13" y="8"/>
                      </a:cubicBezTo>
                      <a:close/>
                    </a:path>
                  </a:pathLst>
                </a:custGeom>
                <a:solidFill>
                  <a:srgbClr val="CEA670"/>
                </a:solidFill>
                <a:ln w="12700">
                  <a:noFill/>
                  <a:round/>
                  <a:headEnd/>
                  <a:tailEnd/>
                </a:ln>
              </p:spPr>
              <p:txBody>
                <a:bodyPr lIns="45720" tIns="46800" rIns="45720" bIns="46800" anchor="ctr"/>
                <a:lstStyle/>
                <a:p>
                  <a:endParaRPr lang="en-US"/>
                </a:p>
              </p:txBody>
            </p:sp>
          </p:grpSp>
        </p:grpSp>
      </p:grpSp>
      <p:grpSp>
        <p:nvGrpSpPr>
          <p:cNvPr id="673459" name="Group 799"/>
          <p:cNvGrpSpPr>
            <a:grpSpLocks/>
          </p:cNvGrpSpPr>
          <p:nvPr/>
        </p:nvGrpSpPr>
        <p:grpSpPr bwMode="auto">
          <a:xfrm>
            <a:off x="3048000" y="1067669"/>
            <a:ext cx="1012825" cy="769937"/>
            <a:chOff x="1426" y="763"/>
            <a:chExt cx="638" cy="485"/>
          </a:xfrm>
        </p:grpSpPr>
        <p:sp>
          <p:nvSpPr>
            <p:cNvPr id="673570" name="Text Box 800"/>
            <p:cNvSpPr txBox="1">
              <a:spLocks noChangeArrowheads="1"/>
            </p:cNvSpPr>
            <p:nvPr/>
          </p:nvSpPr>
          <p:spPr bwMode="gray">
            <a:xfrm>
              <a:off x="1586" y="763"/>
              <a:ext cx="229" cy="173"/>
            </a:xfrm>
            <a:prstGeom prst="rect">
              <a:avLst/>
            </a:prstGeom>
            <a:noFill/>
            <a:ln w="12700" algn="ctr">
              <a:noFill/>
              <a:miter lim="800000"/>
              <a:headEnd/>
              <a:tailEnd/>
            </a:ln>
          </p:spPr>
          <p:txBody>
            <a:bodyPr wrap="none" lIns="45720" tIns="46800" rIns="45720" bIns="46800">
              <a:spAutoFit/>
            </a:bodyPr>
            <a:lstStyle/>
            <a:p>
              <a:pPr algn="ctr" eaLnBrk="1" hangingPunct="1">
                <a:lnSpc>
                  <a:spcPct val="100000"/>
                </a:lnSpc>
              </a:pPr>
              <a:r>
                <a:rPr lang="en-US" sz="1200" b="1"/>
                <a:t>CIO</a:t>
              </a:r>
            </a:p>
          </p:txBody>
        </p:sp>
        <p:grpSp>
          <p:nvGrpSpPr>
            <p:cNvPr id="673461" name="Group 801"/>
            <p:cNvGrpSpPr>
              <a:grpSpLocks/>
            </p:cNvGrpSpPr>
            <p:nvPr/>
          </p:nvGrpSpPr>
          <p:grpSpPr bwMode="auto">
            <a:xfrm>
              <a:off x="1426" y="841"/>
              <a:ext cx="638" cy="407"/>
              <a:chOff x="672" y="1380"/>
              <a:chExt cx="1152" cy="736"/>
            </a:xfrm>
          </p:grpSpPr>
          <p:grpSp>
            <p:nvGrpSpPr>
              <p:cNvPr id="673466" name="Group 802"/>
              <p:cNvGrpSpPr>
                <a:grpSpLocks/>
              </p:cNvGrpSpPr>
              <p:nvPr/>
            </p:nvGrpSpPr>
            <p:grpSpPr bwMode="auto">
              <a:xfrm>
                <a:off x="672" y="1680"/>
                <a:ext cx="1152" cy="436"/>
                <a:chOff x="1502" y="1470"/>
                <a:chExt cx="816" cy="309"/>
              </a:xfrm>
            </p:grpSpPr>
            <p:sp>
              <p:nvSpPr>
                <p:cNvPr id="673573" name="Oval 803"/>
                <p:cNvSpPr>
                  <a:spLocks noChangeArrowheads="1"/>
                </p:cNvSpPr>
                <p:nvPr/>
              </p:nvSpPr>
              <p:spPr bwMode="gray">
                <a:xfrm>
                  <a:off x="1502" y="1479"/>
                  <a:ext cx="816" cy="300"/>
                </a:xfrm>
                <a:prstGeom prst="ellipse">
                  <a:avLst/>
                </a:prstGeom>
                <a:gradFill rotWithShape="1">
                  <a:gsLst>
                    <a:gs pos="0">
                      <a:srgbClr val="4D4D4D"/>
                    </a:gs>
                    <a:gs pos="100000">
                      <a:srgbClr val="8F8F8F">
                        <a:alpha val="0"/>
                      </a:srgbClr>
                    </a:gs>
                  </a:gsLst>
                  <a:path path="shape">
                    <a:fillToRect l="50000" t="50000" r="50000" b="50000"/>
                  </a:path>
                </a:gradFill>
                <a:ln w="9525">
                  <a:noFill/>
                  <a:round/>
                  <a:headEnd/>
                  <a:tailEnd/>
                </a:ln>
              </p:spPr>
              <p:txBody>
                <a:bodyPr wrap="none" anchor="ctr"/>
                <a:lstStyle/>
                <a:p>
                  <a:endParaRPr lang="en-US"/>
                </a:p>
              </p:txBody>
            </p:sp>
            <p:sp>
              <p:nvSpPr>
                <p:cNvPr id="673574" name="Oval 804"/>
                <p:cNvSpPr>
                  <a:spLocks noChangeArrowheads="1"/>
                </p:cNvSpPr>
                <p:nvPr/>
              </p:nvSpPr>
              <p:spPr bwMode="gray">
                <a:xfrm>
                  <a:off x="1626" y="1482"/>
                  <a:ext cx="545" cy="201"/>
                </a:xfrm>
                <a:prstGeom prst="ellipse">
                  <a:avLst/>
                </a:prstGeom>
                <a:gradFill rotWithShape="1">
                  <a:gsLst>
                    <a:gs pos="0">
                      <a:srgbClr val="CFB057"/>
                    </a:gs>
                    <a:gs pos="50000">
                      <a:srgbClr val="E9CB75"/>
                    </a:gs>
                    <a:gs pos="100000">
                      <a:srgbClr val="CFB057"/>
                    </a:gs>
                  </a:gsLst>
                  <a:lin ang="0" scaled="1"/>
                </a:gradFill>
                <a:ln w="9525">
                  <a:noFill/>
                  <a:round/>
                  <a:headEnd/>
                  <a:tailEnd/>
                </a:ln>
              </p:spPr>
              <p:txBody>
                <a:bodyPr wrap="none" anchor="ctr"/>
                <a:lstStyle/>
                <a:p>
                  <a:endParaRPr lang="en-US"/>
                </a:p>
              </p:txBody>
            </p:sp>
            <p:sp>
              <p:nvSpPr>
                <p:cNvPr id="673575" name="Oval 805"/>
                <p:cNvSpPr>
                  <a:spLocks noChangeArrowheads="1"/>
                </p:cNvSpPr>
                <p:nvPr/>
              </p:nvSpPr>
              <p:spPr bwMode="gray">
                <a:xfrm>
                  <a:off x="1626" y="1470"/>
                  <a:ext cx="545" cy="200"/>
                </a:xfrm>
                <a:prstGeom prst="ellipse">
                  <a:avLst/>
                </a:prstGeom>
                <a:gradFill rotWithShape="1">
                  <a:gsLst>
                    <a:gs pos="0">
                      <a:srgbClr val="F1DE8F"/>
                    </a:gs>
                    <a:gs pos="50000">
                      <a:srgbClr val="F8ECB8"/>
                    </a:gs>
                    <a:gs pos="100000">
                      <a:srgbClr val="F1DE8F"/>
                    </a:gs>
                  </a:gsLst>
                  <a:lin ang="18900000" scaled="1"/>
                </a:gradFill>
                <a:ln w="9525">
                  <a:noFill/>
                  <a:round/>
                  <a:headEnd/>
                  <a:tailEnd/>
                </a:ln>
              </p:spPr>
              <p:txBody>
                <a:bodyPr wrap="none" anchor="ctr"/>
                <a:lstStyle/>
                <a:p>
                  <a:endParaRPr lang="en-US"/>
                </a:p>
              </p:txBody>
            </p:sp>
          </p:grpSp>
          <p:sp>
            <p:nvSpPr>
              <p:cNvPr id="673576" name="Freeform 806"/>
              <p:cNvSpPr>
                <a:spLocks/>
              </p:cNvSpPr>
              <p:nvPr/>
            </p:nvSpPr>
            <p:spPr bwMode="gray">
              <a:xfrm>
                <a:off x="942" y="1650"/>
                <a:ext cx="576" cy="276"/>
              </a:xfrm>
              <a:custGeom>
                <a:avLst/>
                <a:gdLst>
                  <a:gd name="T0" fmla="*/ 54 w 576"/>
                  <a:gd name="T1" fmla="*/ 0 h 276"/>
                  <a:gd name="T2" fmla="*/ 0 w 576"/>
                  <a:gd name="T3" fmla="*/ 156 h 276"/>
                  <a:gd name="T4" fmla="*/ 210 w 576"/>
                  <a:gd name="T5" fmla="*/ 276 h 276"/>
                  <a:gd name="T6" fmla="*/ 474 w 576"/>
                  <a:gd name="T7" fmla="*/ 228 h 276"/>
                  <a:gd name="T8" fmla="*/ 468 w 576"/>
                  <a:gd name="T9" fmla="*/ 210 h 276"/>
                  <a:gd name="T10" fmla="*/ 486 w 576"/>
                  <a:gd name="T11" fmla="*/ 204 h 276"/>
                  <a:gd name="T12" fmla="*/ 516 w 576"/>
                  <a:gd name="T13" fmla="*/ 174 h 276"/>
                  <a:gd name="T14" fmla="*/ 540 w 576"/>
                  <a:gd name="T15" fmla="*/ 150 h 276"/>
                  <a:gd name="T16" fmla="*/ 576 w 576"/>
                  <a:gd name="T17" fmla="*/ 162 h 276"/>
                  <a:gd name="T18" fmla="*/ 534 w 576"/>
                  <a:gd name="T19" fmla="*/ 120 h 276"/>
                  <a:gd name="T20" fmla="*/ 456 w 576"/>
                  <a:gd name="T21" fmla="*/ 144 h 276"/>
                  <a:gd name="T22" fmla="*/ 480 w 576"/>
                  <a:gd name="T23" fmla="*/ 168 h 276"/>
                  <a:gd name="T24" fmla="*/ 426 w 576"/>
                  <a:gd name="T25" fmla="*/ 198 h 276"/>
                  <a:gd name="T26" fmla="*/ 270 w 576"/>
                  <a:gd name="T27" fmla="*/ 144 h 276"/>
                  <a:gd name="T28" fmla="*/ 78 w 576"/>
                  <a:gd name="T29" fmla="*/ 84 h 276"/>
                  <a:gd name="T30" fmla="*/ 54 w 576"/>
                  <a:gd name="T31" fmla="*/ 0 h 2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76"/>
                  <a:gd name="T50" fmla="*/ 576 w 576"/>
                  <a:gd name="T51" fmla="*/ 276 h 2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76">
                    <a:moveTo>
                      <a:pt x="54" y="0"/>
                    </a:moveTo>
                    <a:cubicBezTo>
                      <a:pt x="38" y="48"/>
                      <a:pt x="0" y="108"/>
                      <a:pt x="0" y="156"/>
                    </a:cubicBezTo>
                    <a:lnTo>
                      <a:pt x="210" y="276"/>
                    </a:lnTo>
                    <a:cubicBezTo>
                      <a:pt x="298" y="260"/>
                      <a:pt x="387" y="250"/>
                      <a:pt x="474" y="228"/>
                    </a:cubicBezTo>
                    <a:cubicBezTo>
                      <a:pt x="480" y="226"/>
                      <a:pt x="465" y="216"/>
                      <a:pt x="468" y="210"/>
                    </a:cubicBezTo>
                    <a:cubicBezTo>
                      <a:pt x="471" y="204"/>
                      <a:pt x="480" y="206"/>
                      <a:pt x="486" y="204"/>
                    </a:cubicBezTo>
                    <a:cubicBezTo>
                      <a:pt x="525" y="217"/>
                      <a:pt x="524" y="213"/>
                      <a:pt x="516" y="174"/>
                    </a:cubicBezTo>
                    <a:cubicBezTo>
                      <a:pt x="521" y="160"/>
                      <a:pt x="519" y="148"/>
                      <a:pt x="540" y="150"/>
                    </a:cubicBezTo>
                    <a:cubicBezTo>
                      <a:pt x="553" y="151"/>
                      <a:pt x="576" y="162"/>
                      <a:pt x="576" y="162"/>
                    </a:cubicBezTo>
                    <a:cubicBezTo>
                      <a:pt x="569" y="133"/>
                      <a:pt x="562" y="129"/>
                      <a:pt x="534" y="120"/>
                    </a:cubicBezTo>
                    <a:cubicBezTo>
                      <a:pt x="508" y="129"/>
                      <a:pt x="483" y="137"/>
                      <a:pt x="456" y="144"/>
                    </a:cubicBezTo>
                    <a:cubicBezTo>
                      <a:pt x="434" y="177"/>
                      <a:pt x="452" y="177"/>
                      <a:pt x="480" y="168"/>
                    </a:cubicBezTo>
                    <a:cubicBezTo>
                      <a:pt x="492" y="203"/>
                      <a:pt x="458" y="193"/>
                      <a:pt x="426" y="198"/>
                    </a:cubicBezTo>
                    <a:cubicBezTo>
                      <a:pt x="365" y="178"/>
                      <a:pt x="338" y="153"/>
                      <a:pt x="270" y="144"/>
                    </a:cubicBezTo>
                    <a:cubicBezTo>
                      <a:pt x="207" y="123"/>
                      <a:pt x="134" y="122"/>
                      <a:pt x="78" y="84"/>
                    </a:cubicBezTo>
                    <a:cubicBezTo>
                      <a:pt x="62" y="60"/>
                      <a:pt x="54" y="29"/>
                      <a:pt x="54" y="0"/>
                    </a:cubicBezTo>
                    <a:close/>
                  </a:path>
                </a:pathLst>
              </a:custGeom>
              <a:solidFill>
                <a:srgbClr val="BFAC77">
                  <a:alpha val="34901"/>
                </a:srgbClr>
              </a:solidFill>
              <a:ln w="12700">
                <a:noFill/>
                <a:round/>
                <a:headEnd/>
                <a:tailEnd/>
              </a:ln>
            </p:spPr>
            <p:txBody>
              <a:bodyPr lIns="45720" tIns="46800" rIns="45720" bIns="46800" anchor="ctr"/>
              <a:lstStyle/>
              <a:p>
                <a:endParaRPr lang="en-US"/>
              </a:p>
            </p:txBody>
          </p:sp>
          <p:grpSp>
            <p:nvGrpSpPr>
              <p:cNvPr id="673501" name="Group 807"/>
              <p:cNvGrpSpPr>
                <a:grpSpLocks/>
              </p:cNvGrpSpPr>
              <p:nvPr/>
            </p:nvGrpSpPr>
            <p:grpSpPr bwMode="auto">
              <a:xfrm>
                <a:off x="912" y="1380"/>
                <a:ext cx="634" cy="534"/>
                <a:chOff x="860" y="1410"/>
                <a:chExt cx="634" cy="534"/>
              </a:xfrm>
            </p:grpSpPr>
            <p:sp>
              <p:nvSpPr>
                <p:cNvPr id="673578" name="Freeform 808"/>
                <p:cNvSpPr>
                  <a:spLocks/>
                </p:cNvSpPr>
                <p:nvPr/>
              </p:nvSpPr>
              <p:spPr bwMode="gray">
                <a:xfrm>
                  <a:off x="1276" y="1750"/>
                  <a:ext cx="142" cy="151"/>
                </a:xfrm>
                <a:custGeom>
                  <a:avLst/>
                  <a:gdLst>
                    <a:gd name="T0" fmla="*/ 138 w 142"/>
                    <a:gd name="T1" fmla="*/ 110 h 151"/>
                    <a:gd name="T2" fmla="*/ 142 w 142"/>
                    <a:gd name="T3" fmla="*/ 128 h 151"/>
                    <a:gd name="T4" fmla="*/ 134 w 142"/>
                    <a:gd name="T5" fmla="*/ 142 h 151"/>
                    <a:gd name="T6" fmla="*/ 122 w 142"/>
                    <a:gd name="T7" fmla="*/ 146 h 151"/>
                    <a:gd name="T8" fmla="*/ 110 w 142"/>
                    <a:gd name="T9" fmla="*/ 142 h 151"/>
                    <a:gd name="T10" fmla="*/ 106 w 142"/>
                    <a:gd name="T11" fmla="*/ 130 h 151"/>
                    <a:gd name="T12" fmla="*/ 114 w 142"/>
                    <a:gd name="T13" fmla="*/ 102 h 151"/>
                    <a:gd name="T14" fmla="*/ 82 w 142"/>
                    <a:gd name="T15" fmla="*/ 0 h 151"/>
                    <a:gd name="T16" fmla="*/ 52 w 142"/>
                    <a:gd name="T17" fmla="*/ 26 h 151"/>
                    <a:gd name="T18" fmla="*/ 60 w 142"/>
                    <a:gd name="T19" fmla="*/ 64 h 151"/>
                    <a:gd name="T20" fmla="*/ 40 w 142"/>
                    <a:gd name="T21" fmla="*/ 138 h 151"/>
                    <a:gd name="T22" fmla="*/ 6 w 142"/>
                    <a:gd name="T23" fmla="*/ 146 h 151"/>
                    <a:gd name="T24" fmla="*/ 32 w 142"/>
                    <a:gd name="T25" fmla="*/ 118 h 151"/>
                    <a:gd name="T26" fmla="*/ 52 w 142"/>
                    <a:gd name="T27" fmla="*/ 42 h 151"/>
                    <a:gd name="T28" fmla="*/ 64 w 142"/>
                    <a:gd name="T29" fmla="*/ 8 h 151"/>
                    <a:gd name="T30" fmla="*/ 82 w 142"/>
                    <a:gd name="T31" fmla="*/ 0 h 151"/>
                    <a:gd name="T32" fmla="*/ 116 w 142"/>
                    <a:gd name="T33" fmla="*/ 34 h 151"/>
                    <a:gd name="T34" fmla="*/ 136 w 142"/>
                    <a:gd name="T35" fmla="*/ 110 h 151"/>
                    <a:gd name="T36" fmla="*/ 138 w 142"/>
                    <a:gd name="T37" fmla="*/ 110 h 1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2"/>
                    <a:gd name="T58" fmla="*/ 0 h 151"/>
                    <a:gd name="T59" fmla="*/ 142 w 142"/>
                    <a:gd name="T60" fmla="*/ 151 h 1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2" h="151">
                      <a:moveTo>
                        <a:pt x="138" y="110"/>
                      </a:moveTo>
                      <a:cubicBezTo>
                        <a:pt x="135" y="118"/>
                        <a:pt x="139" y="120"/>
                        <a:pt x="142" y="128"/>
                      </a:cubicBezTo>
                      <a:cubicBezTo>
                        <a:pt x="140" y="137"/>
                        <a:pt x="142" y="138"/>
                        <a:pt x="134" y="142"/>
                      </a:cubicBezTo>
                      <a:cubicBezTo>
                        <a:pt x="130" y="144"/>
                        <a:pt x="122" y="146"/>
                        <a:pt x="122" y="146"/>
                      </a:cubicBezTo>
                      <a:cubicBezTo>
                        <a:pt x="118" y="145"/>
                        <a:pt x="114" y="143"/>
                        <a:pt x="110" y="142"/>
                      </a:cubicBezTo>
                      <a:cubicBezTo>
                        <a:pt x="106" y="141"/>
                        <a:pt x="106" y="130"/>
                        <a:pt x="106" y="130"/>
                      </a:cubicBezTo>
                      <a:cubicBezTo>
                        <a:pt x="108" y="121"/>
                        <a:pt x="112" y="111"/>
                        <a:pt x="114" y="102"/>
                      </a:cubicBezTo>
                      <a:cubicBezTo>
                        <a:pt x="111" y="58"/>
                        <a:pt x="112" y="30"/>
                        <a:pt x="82" y="0"/>
                      </a:cubicBezTo>
                      <a:cubicBezTo>
                        <a:pt x="65" y="2"/>
                        <a:pt x="58" y="9"/>
                        <a:pt x="52" y="26"/>
                      </a:cubicBezTo>
                      <a:cubicBezTo>
                        <a:pt x="55" y="39"/>
                        <a:pt x="58" y="51"/>
                        <a:pt x="60" y="64"/>
                      </a:cubicBezTo>
                      <a:cubicBezTo>
                        <a:pt x="59" y="88"/>
                        <a:pt x="70" y="128"/>
                        <a:pt x="40" y="138"/>
                      </a:cubicBezTo>
                      <a:cubicBezTo>
                        <a:pt x="27" y="151"/>
                        <a:pt x="28" y="148"/>
                        <a:pt x="6" y="146"/>
                      </a:cubicBezTo>
                      <a:cubicBezTo>
                        <a:pt x="0" y="128"/>
                        <a:pt x="17" y="121"/>
                        <a:pt x="32" y="118"/>
                      </a:cubicBezTo>
                      <a:cubicBezTo>
                        <a:pt x="47" y="96"/>
                        <a:pt x="37" y="65"/>
                        <a:pt x="52" y="42"/>
                      </a:cubicBezTo>
                      <a:cubicBezTo>
                        <a:pt x="54" y="32"/>
                        <a:pt x="56" y="16"/>
                        <a:pt x="64" y="8"/>
                      </a:cubicBezTo>
                      <a:cubicBezTo>
                        <a:pt x="69" y="3"/>
                        <a:pt x="82" y="0"/>
                        <a:pt x="82" y="0"/>
                      </a:cubicBezTo>
                      <a:cubicBezTo>
                        <a:pt x="105" y="3"/>
                        <a:pt x="112" y="12"/>
                        <a:pt x="116" y="34"/>
                      </a:cubicBezTo>
                      <a:cubicBezTo>
                        <a:pt x="118" y="80"/>
                        <a:pt x="107" y="91"/>
                        <a:pt x="136" y="110"/>
                      </a:cubicBezTo>
                      <a:cubicBezTo>
                        <a:pt x="141" y="118"/>
                        <a:pt x="141" y="118"/>
                        <a:pt x="138" y="110"/>
                      </a:cubicBezTo>
                      <a:close/>
                    </a:path>
                  </a:pathLst>
                </a:custGeom>
                <a:solidFill>
                  <a:schemeClr val="tx2"/>
                </a:solidFill>
                <a:ln w="12700">
                  <a:noFill/>
                  <a:round/>
                  <a:headEnd/>
                  <a:tailEnd/>
                </a:ln>
              </p:spPr>
              <p:txBody>
                <a:bodyPr lIns="45720" tIns="46800" rIns="45720" bIns="46800" anchor="ctr"/>
                <a:lstStyle/>
                <a:p>
                  <a:endParaRPr lang="en-US"/>
                </a:p>
              </p:txBody>
            </p:sp>
            <p:sp>
              <p:nvSpPr>
                <p:cNvPr id="673579" name="Freeform 809"/>
                <p:cNvSpPr>
                  <a:spLocks/>
                </p:cNvSpPr>
                <p:nvPr/>
              </p:nvSpPr>
              <p:spPr bwMode="gray">
                <a:xfrm>
                  <a:off x="1322" y="1772"/>
                  <a:ext cx="98" cy="76"/>
                </a:xfrm>
                <a:custGeom>
                  <a:avLst/>
                  <a:gdLst>
                    <a:gd name="T0" fmla="*/ 94 w 98"/>
                    <a:gd name="T1" fmla="*/ 26 h 76"/>
                    <a:gd name="T2" fmla="*/ 32 w 98"/>
                    <a:gd name="T3" fmla="*/ 50 h 76"/>
                    <a:gd name="T4" fmla="*/ 26 w 98"/>
                    <a:gd name="T5" fmla="*/ 72 h 76"/>
                    <a:gd name="T6" fmla="*/ 14 w 98"/>
                    <a:gd name="T7" fmla="*/ 76 h 76"/>
                    <a:gd name="T8" fmla="*/ 0 w 98"/>
                    <a:gd name="T9" fmla="*/ 64 h 76"/>
                    <a:gd name="T10" fmla="*/ 16 w 98"/>
                    <a:gd name="T11" fmla="*/ 14 h 76"/>
                    <a:gd name="T12" fmla="*/ 40 w 98"/>
                    <a:gd name="T13" fmla="*/ 0 h 76"/>
                    <a:gd name="T14" fmla="*/ 78 w 98"/>
                    <a:gd name="T15" fmla="*/ 12 h 76"/>
                    <a:gd name="T16" fmla="*/ 90 w 98"/>
                    <a:gd name="T17" fmla="*/ 20 h 76"/>
                    <a:gd name="T18" fmla="*/ 94 w 98"/>
                    <a:gd name="T19" fmla="*/ 26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76"/>
                    <a:gd name="T32" fmla="*/ 98 w 98"/>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76">
                      <a:moveTo>
                        <a:pt x="94" y="26"/>
                      </a:moveTo>
                      <a:cubicBezTo>
                        <a:pt x="73" y="33"/>
                        <a:pt x="50" y="38"/>
                        <a:pt x="32" y="50"/>
                      </a:cubicBezTo>
                      <a:cubicBezTo>
                        <a:pt x="30" y="55"/>
                        <a:pt x="30" y="69"/>
                        <a:pt x="26" y="72"/>
                      </a:cubicBezTo>
                      <a:cubicBezTo>
                        <a:pt x="23" y="74"/>
                        <a:pt x="14" y="76"/>
                        <a:pt x="14" y="76"/>
                      </a:cubicBezTo>
                      <a:cubicBezTo>
                        <a:pt x="6" y="73"/>
                        <a:pt x="3" y="72"/>
                        <a:pt x="0" y="64"/>
                      </a:cubicBezTo>
                      <a:cubicBezTo>
                        <a:pt x="0" y="54"/>
                        <a:pt x="9" y="25"/>
                        <a:pt x="16" y="14"/>
                      </a:cubicBezTo>
                      <a:cubicBezTo>
                        <a:pt x="22" y="4"/>
                        <a:pt x="29" y="3"/>
                        <a:pt x="40" y="0"/>
                      </a:cubicBezTo>
                      <a:cubicBezTo>
                        <a:pt x="52" y="2"/>
                        <a:pt x="68" y="5"/>
                        <a:pt x="78" y="12"/>
                      </a:cubicBezTo>
                      <a:cubicBezTo>
                        <a:pt x="82" y="15"/>
                        <a:pt x="90" y="20"/>
                        <a:pt x="90" y="20"/>
                      </a:cubicBezTo>
                      <a:cubicBezTo>
                        <a:pt x="98" y="32"/>
                        <a:pt x="81" y="35"/>
                        <a:pt x="94" y="26"/>
                      </a:cubicBezTo>
                      <a:close/>
                    </a:path>
                  </a:pathLst>
                </a:custGeom>
                <a:solidFill>
                  <a:schemeClr val="accent2"/>
                </a:solidFill>
                <a:ln w="12700">
                  <a:noFill/>
                  <a:round/>
                  <a:headEnd/>
                  <a:tailEnd/>
                </a:ln>
              </p:spPr>
              <p:txBody>
                <a:bodyPr lIns="45720" tIns="46800" rIns="45720" bIns="46800" anchor="ctr"/>
                <a:lstStyle/>
                <a:p>
                  <a:endParaRPr lang="en-US"/>
                </a:p>
              </p:txBody>
            </p:sp>
            <p:sp>
              <p:nvSpPr>
                <p:cNvPr id="673580" name="Freeform 810"/>
                <p:cNvSpPr>
                  <a:spLocks/>
                </p:cNvSpPr>
                <p:nvPr/>
              </p:nvSpPr>
              <p:spPr bwMode="gray">
                <a:xfrm>
                  <a:off x="1326" y="1552"/>
                  <a:ext cx="168" cy="237"/>
                </a:xfrm>
                <a:custGeom>
                  <a:avLst/>
                  <a:gdLst>
                    <a:gd name="T0" fmla="*/ 74 w 168"/>
                    <a:gd name="T1" fmla="*/ 24 h 237"/>
                    <a:gd name="T2" fmla="*/ 104 w 168"/>
                    <a:gd name="T3" fmla="*/ 0 h 237"/>
                    <a:gd name="T4" fmla="*/ 140 w 168"/>
                    <a:gd name="T5" fmla="*/ 6 h 237"/>
                    <a:gd name="T6" fmla="*/ 160 w 168"/>
                    <a:gd name="T7" fmla="*/ 26 h 237"/>
                    <a:gd name="T8" fmla="*/ 164 w 168"/>
                    <a:gd name="T9" fmla="*/ 32 h 237"/>
                    <a:gd name="T10" fmla="*/ 148 w 168"/>
                    <a:gd name="T11" fmla="*/ 106 h 237"/>
                    <a:gd name="T12" fmla="*/ 138 w 168"/>
                    <a:gd name="T13" fmla="*/ 130 h 237"/>
                    <a:gd name="T14" fmla="*/ 134 w 168"/>
                    <a:gd name="T15" fmla="*/ 142 h 237"/>
                    <a:gd name="T16" fmla="*/ 122 w 168"/>
                    <a:gd name="T17" fmla="*/ 218 h 237"/>
                    <a:gd name="T18" fmla="*/ 102 w 168"/>
                    <a:gd name="T19" fmla="*/ 222 h 237"/>
                    <a:gd name="T20" fmla="*/ 90 w 168"/>
                    <a:gd name="T21" fmla="*/ 226 h 237"/>
                    <a:gd name="T22" fmla="*/ 2 w 168"/>
                    <a:gd name="T23" fmla="*/ 226 h 237"/>
                    <a:gd name="T24" fmla="*/ 72 w 168"/>
                    <a:gd name="T25" fmla="*/ 144 h 237"/>
                    <a:gd name="T26" fmla="*/ 64 w 168"/>
                    <a:gd name="T27" fmla="*/ 66 h 237"/>
                    <a:gd name="T28" fmla="*/ 72 w 168"/>
                    <a:gd name="T29" fmla="*/ 32 h 237"/>
                    <a:gd name="T30" fmla="*/ 76 w 168"/>
                    <a:gd name="T31" fmla="*/ 18 h 237"/>
                    <a:gd name="T32" fmla="*/ 74 w 168"/>
                    <a:gd name="T33" fmla="*/ 24 h 2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8"/>
                    <a:gd name="T52" fmla="*/ 0 h 237"/>
                    <a:gd name="T53" fmla="*/ 168 w 168"/>
                    <a:gd name="T54" fmla="*/ 237 h 2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8" h="237">
                      <a:moveTo>
                        <a:pt x="74" y="24"/>
                      </a:moveTo>
                      <a:cubicBezTo>
                        <a:pt x="79" y="10"/>
                        <a:pt x="93" y="8"/>
                        <a:pt x="104" y="0"/>
                      </a:cubicBezTo>
                      <a:cubicBezTo>
                        <a:pt x="117" y="1"/>
                        <a:pt x="127" y="4"/>
                        <a:pt x="140" y="6"/>
                      </a:cubicBezTo>
                      <a:cubicBezTo>
                        <a:pt x="156" y="17"/>
                        <a:pt x="149" y="10"/>
                        <a:pt x="160" y="26"/>
                      </a:cubicBezTo>
                      <a:cubicBezTo>
                        <a:pt x="161" y="28"/>
                        <a:pt x="164" y="32"/>
                        <a:pt x="164" y="32"/>
                      </a:cubicBezTo>
                      <a:cubicBezTo>
                        <a:pt x="168" y="56"/>
                        <a:pt x="156" y="83"/>
                        <a:pt x="148" y="106"/>
                      </a:cubicBezTo>
                      <a:cubicBezTo>
                        <a:pt x="145" y="115"/>
                        <a:pt x="142" y="122"/>
                        <a:pt x="138" y="130"/>
                      </a:cubicBezTo>
                      <a:cubicBezTo>
                        <a:pt x="136" y="134"/>
                        <a:pt x="134" y="142"/>
                        <a:pt x="134" y="142"/>
                      </a:cubicBezTo>
                      <a:cubicBezTo>
                        <a:pt x="131" y="157"/>
                        <a:pt x="136" y="194"/>
                        <a:pt x="122" y="218"/>
                      </a:cubicBezTo>
                      <a:cubicBezTo>
                        <a:pt x="116" y="220"/>
                        <a:pt x="109" y="221"/>
                        <a:pt x="102" y="222"/>
                      </a:cubicBezTo>
                      <a:cubicBezTo>
                        <a:pt x="98" y="223"/>
                        <a:pt x="90" y="226"/>
                        <a:pt x="90" y="226"/>
                      </a:cubicBezTo>
                      <a:cubicBezTo>
                        <a:pt x="80" y="223"/>
                        <a:pt x="4" y="237"/>
                        <a:pt x="2" y="226"/>
                      </a:cubicBezTo>
                      <a:cubicBezTo>
                        <a:pt x="0" y="212"/>
                        <a:pt x="76" y="157"/>
                        <a:pt x="72" y="144"/>
                      </a:cubicBezTo>
                      <a:cubicBezTo>
                        <a:pt x="71" y="117"/>
                        <a:pt x="66" y="93"/>
                        <a:pt x="64" y="66"/>
                      </a:cubicBezTo>
                      <a:cubicBezTo>
                        <a:pt x="66" y="53"/>
                        <a:pt x="69" y="44"/>
                        <a:pt x="72" y="32"/>
                      </a:cubicBezTo>
                      <a:cubicBezTo>
                        <a:pt x="73" y="27"/>
                        <a:pt x="76" y="18"/>
                        <a:pt x="76" y="18"/>
                      </a:cubicBezTo>
                      <a:cubicBezTo>
                        <a:pt x="76" y="18"/>
                        <a:pt x="75" y="22"/>
                        <a:pt x="74" y="24"/>
                      </a:cubicBezTo>
                      <a:close/>
                    </a:path>
                  </a:pathLst>
                </a:custGeom>
                <a:solidFill>
                  <a:srgbClr val="7B3129"/>
                </a:solidFill>
                <a:ln w="12700">
                  <a:noFill/>
                  <a:round/>
                  <a:headEnd/>
                  <a:tailEnd/>
                </a:ln>
              </p:spPr>
              <p:txBody>
                <a:bodyPr lIns="45720" tIns="46800" rIns="45720" bIns="46800" anchor="ctr"/>
                <a:lstStyle/>
                <a:p>
                  <a:endParaRPr lang="en-US"/>
                </a:p>
              </p:txBody>
            </p:sp>
            <p:sp>
              <p:nvSpPr>
                <p:cNvPr id="673581" name="Freeform 811"/>
                <p:cNvSpPr>
                  <a:spLocks/>
                </p:cNvSpPr>
                <p:nvPr/>
              </p:nvSpPr>
              <p:spPr bwMode="gray">
                <a:xfrm>
                  <a:off x="1392" y="1770"/>
                  <a:ext cx="94" cy="78"/>
                </a:xfrm>
                <a:custGeom>
                  <a:avLst/>
                  <a:gdLst>
                    <a:gd name="T0" fmla="*/ 36 w 94"/>
                    <a:gd name="T1" fmla="*/ 0 h 78"/>
                    <a:gd name="T2" fmla="*/ 76 w 94"/>
                    <a:gd name="T3" fmla="*/ 14 h 78"/>
                    <a:gd name="T4" fmla="*/ 94 w 94"/>
                    <a:gd name="T5" fmla="*/ 22 h 78"/>
                    <a:gd name="T6" fmla="*/ 74 w 94"/>
                    <a:gd name="T7" fmla="*/ 32 h 78"/>
                    <a:gd name="T8" fmla="*/ 68 w 94"/>
                    <a:gd name="T9" fmla="*/ 34 h 78"/>
                    <a:gd name="T10" fmla="*/ 86 w 94"/>
                    <a:gd name="T11" fmla="*/ 46 h 78"/>
                    <a:gd name="T12" fmla="*/ 76 w 94"/>
                    <a:gd name="T13" fmla="*/ 78 h 78"/>
                    <a:gd name="T14" fmla="*/ 60 w 94"/>
                    <a:gd name="T15" fmla="*/ 64 h 78"/>
                    <a:gd name="T16" fmla="*/ 24 w 94"/>
                    <a:gd name="T17" fmla="*/ 36 h 78"/>
                    <a:gd name="T18" fmla="*/ 16 w 94"/>
                    <a:gd name="T19" fmla="*/ 8 h 78"/>
                    <a:gd name="T20" fmla="*/ 36 w 94"/>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36" y="0"/>
                      </a:moveTo>
                      <a:cubicBezTo>
                        <a:pt x="28" y="23"/>
                        <a:pt x="55" y="13"/>
                        <a:pt x="76" y="14"/>
                      </a:cubicBezTo>
                      <a:cubicBezTo>
                        <a:pt x="90" y="19"/>
                        <a:pt x="84" y="16"/>
                        <a:pt x="94" y="22"/>
                      </a:cubicBezTo>
                      <a:cubicBezTo>
                        <a:pt x="90" y="37"/>
                        <a:pt x="89" y="37"/>
                        <a:pt x="74" y="32"/>
                      </a:cubicBezTo>
                      <a:cubicBezTo>
                        <a:pt x="72" y="33"/>
                        <a:pt x="67" y="32"/>
                        <a:pt x="68" y="34"/>
                      </a:cubicBezTo>
                      <a:cubicBezTo>
                        <a:pt x="72" y="40"/>
                        <a:pt x="86" y="46"/>
                        <a:pt x="86" y="46"/>
                      </a:cubicBezTo>
                      <a:cubicBezTo>
                        <a:pt x="90" y="59"/>
                        <a:pt x="90" y="73"/>
                        <a:pt x="76" y="78"/>
                      </a:cubicBezTo>
                      <a:cubicBezTo>
                        <a:pt x="67" y="76"/>
                        <a:pt x="63" y="73"/>
                        <a:pt x="60" y="64"/>
                      </a:cubicBezTo>
                      <a:cubicBezTo>
                        <a:pt x="57" y="41"/>
                        <a:pt x="45" y="39"/>
                        <a:pt x="24" y="36"/>
                      </a:cubicBezTo>
                      <a:cubicBezTo>
                        <a:pt x="0" y="30"/>
                        <a:pt x="19" y="17"/>
                        <a:pt x="16" y="8"/>
                      </a:cubicBezTo>
                      <a:cubicBezTo>
                        <a:pt x="20" y="7"/>
                        <a:pt x="36" y="5"/>
                        <a:pt x="36" y="0"/>
                      </a:cubicBezTo>
                      <a:close/>
                    </a:path>
                  </a:pathLst>
                </a:custGeom>
                <a:solidFill>
                  <a:schemeClr val="tx2"/>
                </a:solidFill>
                <a:ln w="12700">
                  <a:noFill/>
                  <a:round/>
                  <a:headEnd/>
                  <a:tailEnd/>
                </a:ln>
              </p:spPr>
              <p:txBody>
                <a:bodyPr lIns="45720" tIns="46800" rIns="45720" bIns="46800" anchor="ctr"/>
                <a:lstStyle/>
                <a:p>
                  <a:endParaRPr lang="en-US"/>
                </a:p>
              </p:txBody>
            </p:sp>
            <p:sp>
              <p:nvSpPr>
                <p:cNvPr id="673582" name="Freeform 812"/>
                <p:cNvSpPr>
                  <a:spLocks/>
                </p:cNvSpPr>
                <p:nvPr/>
              </p:nvSpPr>
              <p:spPr bwMode="gray">
                <a:xfrm>
                  <a:off x="1396" y="1674"/>
                  <a:ext cx="78" cy="112"/>
                </a:xfrm>
                <a:custGeom>
                  <a:avLst/>
                  <a:gdLst>
                    <a:gd name="T0" fmla="*/ 0 w 78"/>
                    <a:gd name="T1" fmla="*/ 12 h 112"/>
                    <a:gd name="T2" fmla="*/ 52 w 78"/>
                    <a:gd name="T3" fmla="*/ 2 h 112"/>
                    <a:gd name="T4" fmla="*/ 78 w 78"/>
                    <a:gd name="T5" fmla="*/ 12 h 112"/>
                    <a:gd name="T6" fmla="*/ 56 w 78"/>
                    <a:gd name="T7" fmla="*/ 26 h 112"/>
                    <a:gd name="T8" fmla="*/ 44 w 78"/>
                    <a:gd name="T9" fmla="*/ 30 h 112"/>
                    <a:gd name="T10" fmla="*/ 30 w 78"/>
                    <a:gd name="T11" fmla="*/ 104 h 112"/>
                    <a:gd name="T12" fmla="*/ 18 w 78"/>
                    <a:gd name="T13" fmla="*/ 108 h 112"/>
                    <a:gd name="T14" fmla="*/ 26 w 78"/>
                    <a:gd name="T15" fmla="*/ 90 h 112"/>
                    <a:gd name="T16" fmla="*/ 32 w 78"/>
                    <a:gd name="T17" fmla="*/ 72 h 112"/>
                    <a:gd name="T18" fmla="*/ 30 w 78"/>
                    <a:gd name="T19" fmla="*/ 36 h 112"/>
                    <a:gd name="T20" fmla="*/ 2 w 78"/>
                    <a:gd name="T21" fmla="*/ 32 h 112"/>
                    <a:gd name="T22" fmla="*/ 0 w 78"/>
                    <a:gd name="T23" fmla="*/ 12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112"/>
                    <a:gd name="T38" fmla="*/ 78 w 78"/>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112">
                      <a:moveTo>
                        <a:pt x="0" y="12"/>
                      </a:moveTo>
                      <a:cubicBezTo>
                        <a:pt x="18" y="8"/>
                        <a:pt x="34" y="4"/>
                        <a:pt x="52" y="2"/>
                      </a:cubicBezTo>
                      <a:cubicBezTo>
                        <a:pt x="64" y="3"/>
                        <a:pt x="74" y="0"/>
                        <a:pt x="78" y="12"/>
                      </a:cubicBezTo>
                      <a:cubicBezTo>
                        <a:pt x="75" y="21"/>
                        <a:pt x="65" y="23"/>
                        <a:pt x="56" y="26"/>
                      </a:cubicBezTo>
                      <a:cubicBezTo>
                        <a:pt x="52" y="27"/>
                        <a:pt x="44" y="30"/>
                        <a:pt x="44" y="30"/>
                      </a:cubicBezTo>
                      <a:cubicBezTo>
                        <a:pt x="44" y="37"/>
                        <a:pt x="48" y="98"/>
                        <a:pt x="30" y="104"/>
                      </a:cubicBezTo>
                      <a:cubicBezTo>
                        <a:pt x="28" y="108"/>
                        <a:pt x="19" y="112"/>
                        <a:pt x="18" y="108"/>
                      </a:cubicBezTo>
                      <a:cubicBezTo>
                        <a:pt x="16" y="101"/>
                        <a:pt x="24" y="95"/>
                        <a:pt x="26" y="90"/>
                      </a:cubicBezTo>
                      <a:cubicBezTo>
                        <a:pt x="29" y="84"/>
                        <a:pt x="32" y="72"/>
                        <a:pt x="32" y="72"/>
                      </a:cubicBezTo>
                      <a:cubicBezTo>
                        <a:pt x="29" y="60"/>
                        <a:pt x="33" y="48"/>
                        <a:pt x="30" y="36"/>
                      </a:cubicBezTo>
                      <a:cubicBezTo>
                        <a:pt x="19" y="38"/>
                        <a:pt x="12" y="38"/>
                        <a:pt x="2" y="32"/>
                      </a:cubicBezTo>
                      <a:cubicBezTo>
                        <a:pt x="0" y="17"/>
                        <a:pt x="0" y="24"/>
                        <a:pt x="0" y="12"/>
                      </a:cubicBezTo>
                      <a:close/>
                    </a:path>
                  </a:pathLst>
                </a:custGeom>
                <a:solidFill>
                  <a:schemeClr val="tx2"/>
                </a:solidFill>
                <a:ln w="12700">
                  <a:noFill/>
                  <a:round/>
                  <a:headEnd/>
                  <a:tailEnd/>
                </a:ln>
              </p:spPr>
              <p:txBody>
                <a:bodyPr lIns="45720" tIns="46800" rIns="45720" bIns="46800" anchor="ctr"/>
                <a:lstStyle/>
                <a:p>
                  <a:endParaRPr lang="en-US"/>
                </a:p>
              </p:txBody>
            </p:sp>
            <p:sp>
              <p:nvSpPr>
                <p:cNvPr id="673583" name="Freeform 813"/>
                <p:cNvSpPr>
                  <a:spLocks/>
                </p:cNvSpPr>
                <p:nvPr/>
              </p:nvSpPr>
              <p:spPr bwMode="gray">
                <a:xfrm>
                  <a:off x="1426" y="1548"/>
                  <a:ext cx="62" cy="128"/>
                </a:xfrm>
                <a:custGeom>
                  <a:avLst/>
                  <a:gdLst>
                    <a:gd name="T0" fmla="*/ 0 w 62"/>
                    <a:gd name="T1" fmla="*/ 8 h 128"/>
                    <a:gd name="T2" fmla="*/ 50 w 62"/>
                    <a:gd name="T3" fmla="*/ 20 h 128"/>
                    <a:gd name="T4" fmla="*/ 58 w 62"/>
                    <a:gd name="T5" fmla="*/ 32 h 128"/>
                    <a:gd name="T6" fmla="*/ 62 w 62"/>
                    <a:gd name="T7" fmla="*/ 44 h 128"/>
                    <a:gd name="T8" fmla="*/ 54 w 62"/>
                    <a:gd name="T9" fmla="*/ 74 h 128"/>
                    <a:gd name="T10" fmla="*/ 48 w 62"/>
                    <a:gd name="T11" fmla="*/ 86 h 128"/>
                    <a:gd name="T12" fmla="*/ 54 w 62"/>
                    <a:gd name="T13" fmla="*/ 68 h 128"/>
                    <a:gd name="T14" fmla="*/ 58 w 62"/>
                    <a:gd name="T15" fmla="*/ 52 h 128"/>
                    <a:gd name="T16" fmla="*/ 42 w 62"/>
                    <a:gd name="T17" fmla="*/ 50 h 128"/>
                    <a:gd name="T18" fmla="*/ 20 w 62"/>
                    <a:gd name="T19" fmla="*/ 128 h 128"/>
                    <a:gd name="T20" fmla="*/ 24 w 62"/>
                    <a:gd name="T21" fmla="*/ 104 h 128"/>
                    <a:gd name="T22" fmla="*/ 40 w 62"/>
                    <a:gd name="T23" fmla="*/ 48 h 128"/>
                    <a:gd name="T24" fmla="*/ 0 w 62"/>
                    <a:gd name="T25" fmla="*/ 8 h 1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28"/>
                    <a:gd name="T41" fmla="*/ 62 w 62"/>
                    <a:gd name="T42" fmla="*/ 128 h 1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28">
                      <a:moveTo>
                        <a:pt x="0" y="8"/>
                      </a:moveTo>
                      <a:cubicBezTo>
                        <a:pt x="15" y="3"/>
                        <a:pt x="37" y="11"/>
                        <a:pt x="50" y="20"/>
                      </a:cubicBezTo>
                      <a:cubicBezTo>
                        <a:pt x="53" y="24"/>
                        <a:pt x="56" y="27"/>
                        <a:pt x="58" y="32"/>
                      </a:cubicBezTo>
                      <a:cubicBezTo>
                        <a:pt x="59" y="36"/>
                        <a:pt x="62" y="44"/>
                        <a:pt x="62" y="44"/>
                      </a:cubicBezTo>
                      <a:cubicBezTo>
                        <a:pt x="60" y="55"/>
                        <a:pt x="57" y="64"/>
                        <a:pt x="54" y="74"/>
                      </a:cubicBezTo>
                      <a:cubicBezTo>
                        <a:pt x="52" y="79"/>
                        <a:pt x="48" y="93"/>
                        <a:pt x="48" y="86"/>
                      </a:cubicBezTo>
                      <a:cubicBezTo>
                        <a:pt x="48" y="80"/>
                        <a:pt x="52" y="74"/>
                        <a:pt x="54" y="68"/>
                      </a:cubicBezTo>
                      <a:cubicBezTo>
                        <a:pt x="56" y="63"/>
                        <a:pt x="58" y="52"/>
                        <a:pt x="58" y="52"/>
                      </a:cubicBezTo>
                      <a:cubicBezTo>
                        <a:pt x="52" y="43"/>
                        <a:pt x="50" y="42"/>
                        <a:pt x="42" y="50"/>
                      </a:cubicBezTo>
                      <a:cubicBezTo>
                        <a:pt x="36" y="75"/>
                        <a:pt x="34" y="106"/>
                        <a:pt x="20" y="128"/>
                      </a:cubicBezTo>
                      <a:cubicBezTo>
                        <a:pt x="17" y="119"/>
                        <a:pt x="21" y="113"/>
                        <a:pt x="24" y="104"/>
                      </a:cubicBezTo>
                      <a:cubicBezTo>
                        <a:pt x="30" y="86"/>
                        <a:pt x="34" y="66"/>
                        <a:pt x="40" y="48"/>
                      </a:cubicBezTo>
                      <a:cubicBezTo>
                        <a:pt x="38" y="29"/>
                        <a:pt x="25" y="0"/>
                        <a:pt x="0" y="8"/>
                      </a:cubicBezTo>
                      <a:close/>
                    </a:path>
                  </a:pathLst>
                </a:custGeom>
                <a:solidFill>
                  <a:srgbClr val="9A524A"/>
                </a:solidFill>
                <a:ln w="12700">
                  <a:noFill/>
                  <a:round/>
                  <a:headEnd/>
                  <a:tailEnd/>
                </a:ln>
              </p:spPr>
              <p:txBody>
                <a:bodyPr lIns="45720" tIns="46800" rIns="45720" bIns="46800" anchor="ctr"/>
                <a:lstStyle/>
                <a:p>
                  <a:endParaRPr lang="en-US"/>
                </a:p>
              </p:txBody>
            </p:sp>
            <p:sp>
              <p:nvSpPr>
                <p:cNvPr id="673584" name="Freeform 814"/>
                <p:cNvSpPr>
                  <a:spLocks/>
                </p:cNvSpPr>
                <p:nvPr/>
              </p:nvSpPr>
              <p:spPr bwMode="gray">
                <a:xfrm>
                  <a:off x="1395" y="1678"/>
                  <a:ext cx="76" cy="18"/>
                </a:xfrm>
                <a:custGeom>
                  <a:avLst/>
                  <a:gdLst>
                    <a:gd name="T0" fmla="*/ 63 w 76"/>
                    <a:gd name="T1" fmla="*/ 0 h 18"/>
                    <a:gd name="T2" fmla="*/ 13 w 76"/>
                    <a:gd name="T3" fmla="*/ 6 h 18"/>
                    <a:gd name="T4" fmla="*/ 9 w 76"/>
                    <a:gd name="T5" fmla="*/ 18 h 18"/>
                    <a:gd name="T6" fmla="*/ 65 w 76"/>
                    <a:gd name="T7" fmla="*/ 10 h 18"/>
                    <a:gd name="T8" fmla="*/ 63 w 76"/>
                    <a:gd name="T9" fmla="*/ 0 h 18"/>
                    <a:gd name="T10" fmla="*/ 0 60000 65536"/>
                    <a:gd name="T11" fmla="*/ 0 60000 65536"/>
                    <a:gd name="T12" fmla="*/ 0 60000 65536"/>
                    <a:gd name="T13" fmla="*/ 0 60000 65536"/>
                    <a:gd name="T14" fmla="*/ 0 60000 65536"/>
                    <a:gd name="T15" fmla="*/ 0 w 76"/>
                    <a:gd name="T16" fmla="*/ 0 h 18"/>
                    <a:gd name="T17" fmla="*/ 76 w 76"/>
                    <a:gd name="T18" fmla="*/ 18 h 18"/>
                  </a:gdLst>
                  <a:ahLst/>
                  <a:cxnLst>
                    <a:cxn ang="T10">
                      <a:pos x="T0" y="T1"/>
                    </a:cxn>
                    <a:cxn ang="T11">
                      <a:pos x="T2" y="T3"/>
                    </a:cxn>
                    <a:cxn ang="T12">
                      <a:pos x="T4" y="T5"/>
                    </a:cxn>
                    <a:cxn ang="T13">
                      <a:pos x="T6" y="T7"/>
                    </a:cxn>
                    <a:cxn ang="T14">
                      <a:pos x="T8" y="T9"/>
                    </a:cxn>
                  </a:cxnLst>
                  <a:rect l="T15" t="T16" r="T17" b="T18"/>
                  <a:pathLst>
                    <a:path w="76" h="18">
                      <a:moveTo>
                        <a:pt x="63" y="0"/>
                      </a:moveTo>
                      <a:cubicBezTo>
                        <a:pt x="46" y="2"/>
                        <a:pt x="13" y="6"/>
                        <a:pt x="13" y="6"/>
                      </a:cubicBezTo>
                      <a:cubicBezTo>
                        <a:pt x="4" y="9"/>
                        <a:pt x="0" y="12"/>
                        <a:pt x="9" y="18"/>
                      </a:cubicBezTo>
                      <a:cubicBezTo>
                        <a:pt x="28" y="16"/>
                        <a:pt x="46" y="12"/>
                        <a:pt x="65" y="10"/>
                      </a:cubicBezTo>
                      <a:cubicBezTo>
                        <a:pt x="76" y="6"/>
                        <a:pt x="74" y="0"/>
                        <a:pt x="63" y="0"/>
                      </a:cubicBezTo>
                      <a:close/>
                    </a:path>
                  </a:pathLst>
                </a:custGeom>
                <a:solidFill>
                  <a:srgbClr val="494949"/>
                </a:solidFill>
                <a:ln w="12700">
                  <a:noFill/>
                  <a:round/>
                  <a:headEnd/>
                  <a:tailEnd/>
                </a:ln>
              </p:spPr>
              <p:txBody>
                <a:bodyPr lIns="45720" tIns="46800" rIns="45720" bIns="46800" anchor="ctr"/>
                <a:lstStyle/>
                <a:p>
                  <a:endParaRPr lang="en-US"/>
                </a:p>
              </p:txBody>
            </p:sp>
            <p:sp>
              <p:nvSpPr>
                <p:cNvPr id="673585" name="Freeform 815"/>
                <p:cNvSpPr>
                  <a:spLocks/>
                </p:cNvSpPr>
                <p:nvPr/>
              </p:nvSpPr>
              <p:spPr bwMode="gray">
                <a:xfrm>
                  <a:off x="1293" y="1614"/>
                  <a:ext cx="128" cy="269"/>
                </a:xfrm>
                <a:custGeom>
                  <a:avLst/>
                  <a:gdLst>
                    <a:gd name="T0" fmla="*/ 97 w 128"/>
                    <a:gd name="T1" fmla="*/ 0 h 269"/>
                    <a:gd name="T2" fmla="*/ 85 w 128"/>
                    <a:gd name="T3" fmla="*/ 14 h 269"/>
                    <a:gd name="T4" fmla="*/ 43 w 128"/>
                    <a:gd name="T5" fmla="*/ 22 h 269"/>
                    <a:gd name="T6" fmla="*/ 17 w 128"/>
                    <a:gd name="T7" fmla="*/ 12 h 269"/>
                    <a:gd name="T8" fmla="*/ 17 w 128"/>
                    <a:gd name="T9" fmla="*/ 32 h 269"/>
                    <a:gd name="T10" fmla="*/ 13 w 128"/>
                    <a:gd name="T11" fmla="*/ 48 h 269"/>
                    <a:gd name="T12" fmla="*/ 13 w 128"/>
                    <a:gd name="T13" fmla="*/ 62 h 269"/>
                    <a:gd name="T14" fmla="*/ 13 w 128"/>
                    <a:gd name="T15" fmla="*/ 98 h 269"/>
                    <a:gd name="T16" fmla="*/ 59 w 128"/>
                    <a:gd name="T17" fmla="*/ 106 h 269"/>
                    <a:gd name="T18" fmla="*/ 17 w 128"/>
                    <a:gd name="T19" fmla="*/ 236 h 269"/>
                    <a:gd name="T20" fmla="*/ 7 w 128"/>
                    <a:gd name="T21" fmla="*/ 254 h 269"/>
                    <a:gd name="T22" fmla="*/ 43 w 128"/>
                    <a:gd name="T23" fmla="*/ 260 h 269"/>
                    <a:gd name="T24" fmla="*/ 61 w 128"/>
                    <a:gd name="T25" fmla="*/ 156 h 269"/>
                    <a:gd name="T26" fmla="*/ 81 w 128"/>
                    <a:gd name="T27" fmla="*/ 236 h 269"/>
                    <a:gd name="T28" fmla="*/ 93 w 128"/>
                    <a:gd name="T29" fmla="*/ 262 h 269"/>
                    <a:gd name="T30" fmla="*/ 125 w 128"/>
                    <a:gd name="T31" fmla="*/ 256 h 269"/>
                    <a:gd name="T32" fmla="*/ 119 w 128"/>
                    <a:gd name="T33" fmla="*/ 214 h 269"/>
                    <a:gd name="T34" fmla="*/ 117 w 128"/>
                    <a:gd name="T35" fmla="*/ 158 h 269"/>
                    <a:gd name="T36" fmla="*/ 111 w 128"/>
                    <a:gd name="T37" fmla="*/ 76 h 269"/>
                    <a:gd name="T38" fmla="*/ 107 w 128"/>
                    <a:gd name="T39" fmla="*/ 20 h 269"/>
                    <a:gd name="T40" fmla="*/ 97 w 128"/>
                    <a:gd name="T41" fmla="*/ 0 h 2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
                    <a:gd name="T64" fmla="*/ 0 h 269"/>
                    <a:gd name="T65" fmla="*/ 128 w 128"/>
                    <a:gd name="T66" fmla="*/ 269 h 2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 h="269">
                      <a:moveTo>
                        <a:pt x="97" y="0"/>
                      </a:moveTo>
                      <a:cubicBezTo>
                        <a:pt x="95" y="4"/>
                        <a:pt x="90" y="11"/>
                        <a:pt x="85" y="14"/>
                      </a:cubicBezTo>
                      <a:cubicBezTo>
                        <a:pt x="80" y="18"/>
                        <a:pt x="41" y="26"/>
                        <a:pt x="43" y="22"/>
                      </a:cubicBezTo>
                      <a:cubicBezTo>
                        <a:pt x="28" y="21"/>
                        <a:pt x="27" y="18"/>
                        <a:pt x="17" y="12"/>
                      </a:cubicBezTo>
                      <a:cubicBezTo>
                        <a:pt x="15" y="24"/>
                        <a:pt x="13" y="19"/>
                        <a:pt x="17" y="32"/>
                      </a:cubicBezTo>
                      <a:cubicBezTo>
                        <a:pt x="16" y="37"/>
                        <a:pt x="14" y="43"/>
                        <a:pt x="13" y="48"/>
                      </a:cubicBezTo>
                      <a:cubicBezTo>
                        <a:pt x="12" y="52"/>
                        <a:pt x="13" y="62"/>
                        <a:pt x="13" y="62"/>
                      </a:cubicBezTo>
                      <a:cubicBezTo>
                        <a:pt x="17" y="74"/>
                        <a:pt x="0" y="94"/>
                        <a:pt x="13" y="98"/>
                      </a:cubicBezTo>
                      <a:cubicBezTo>
                        <a:pt x="17" y="109"/>
                        <a:pt x="56" y="95"/>
                        <a:pt x="59" y="106"/>
                      </a:cubicBezTo>
                      <a:cubicBezTo>
                        <a:pt x="56" y="143"/>
                        <a:pt x="60" y="222"/>
                        <a:pt x="17" y="236"/>
                      </a:cubicBezTo>
                      <a:cubicBezTo>
                        <a:pt x="12" y="241"/>
                        <a:pt x="7" y="254"/>
                        <a:pt x="7" y="254"/>
                      </a:cubicBezTo>
                      <a:cubicBezTo>
                        <a:pt x="12" y="269"/>
                        <a:pt x="29" y="261"/>
                        <a:pt x="43" y="260"/>
                      </a:cubicBezTo>
                      <a:cubicBezTo>
                        <a:pt x="63" y="240"/>
                        <a:pt x="51" y="187"/>
                        <a:pt x="61" y="156"/>
                      </a:cubicBezTo>
                      <a:cubicBezTo>
                        <a:pt x="79" y="174"/>
                        <a:pt x="78" y="216"/>
                        <a:pt x="81" y="236"/>
                      </a:cubicBezTo>
                      <a:cubicBezTo>
                        <a:pt x="83" y="247"/>
                        <a:pt x="82" y="258"/>
                        <a:pt x="93" y="262"/>
                      </a:cubicBezTo>
                      <a:cubicBezTo>
                        <a:pt x="111" y="256"/>
                        <a:pt x="101" y="258"/>
                        <a:pt x="125" y="256"/>
                      </a:cubicBezTo>
                      <a:cubicBezTo>
                        <a:pt x="128" y="240"/>
                        <a:pt x="122" y="229"/>
                        <a:pt x="119" y="214"/>
                      </a:cubicBezTo>
                      <a:cubicBezTo>
                        <a:pt x="117" y="195"/>
                        <a:pt x="115" y="177"/>
                        <a:pt x="117" y="158"/>
                      </a:cubicBezTo>
                      <a:cubicBezTo>
                        <a:pt x="114" y="131"/>
                        <a:pt x="113" y="103"/>
                        <a:pt x="111" y="76"/>
                      </a:cubicBezTo>
                      <a:cubicBezTo>
                        <a:pt x="113" y="53"/>
                        <a:pt x="111" y="40"/>
                        <a:pt x="107" y="20"/>
                      </a:cubicBezTo>
                      <a:cubicBezTo>
                        <a:pt x="104" y="6"/>
                        <a:pt x="94" y="14"/>
                        <a:pt x="97" y="0"/>
                      </a:cubicBezTo>
                      <a:close/>
                    </a:path>
                  </a:pathLst>
                </a:custGeom>
                <a:solidFill>
                  <a:srgbClr val="B79C6B"/>
                </a:solidFill>
                <a:ln w="12700">
                  <a:noFill/>
                  <a:round/>
                  <a:headEnd/>
                  <a:tailEnd/>
                </a:ln>
              </p:spPr>
              <p:txBody>
                <a:bodyPr lIns="45720" tIns="46800" rIns="45720" bIns="46800" anchor="ctr"/>
                <a:lstStyle/>
                <a:p>
                  <a:endParaRPr lang="en-US"/>
                </a:p>
              </p:txBody>
            </p:sp>
            <p:sp>
              <p:nvSpPr>
                <p:cNvPr id="673586" name="Freeform 816"/>
                <p:cNvSpPr>
                  <a:spLocks/>
                </p:cNvSpPr>
                <p:nvPr/>
              </p:nvSpPr>
              <p:spPr bwMode="gray">
                <a:xfrm>
                  <a:off x="894" y="1754"/>
                  <a:ext cx="440" cy="152"/>
                </a:xfrm>
                <a:custGeom>
                  <a:avLst/>
                  <a:gdLst>
                    <a:gd name="T0" fmla="*/ 18 w 440"/>
                    <a:gd name="T1" fmla="*/ 84 h 152"/>
                    <a:gd name="T2" fmla="*/ 18 w 440"/>
                    <a:gd name="T3" fmla="*/ 22 h 152"/>
                    <a:gd name="T4" fmla="*/ 422 w 440"/>
                    <a:gd name="T5" fmla="*/ 102 h 152"/>
                    <a:gd name="T6" fmla="*/ 428 w 440"/>
                    <a:gd name="T7" fmla="*/ 148 h 152"/>
                    <a:gd name="T8" fmla="*/ 438 w 440"/>
                    <a:gd name="T9" fmla="*/ 152 h 152"/>
                    <a:gd name="T10" fmla="*/ 440 w 440"/>
                    <a:gd name="T11" fmla="*/ 84 h 152"/>
                    <a:gd name="T12" fmla="*/ 0 w 440"/>
                    <a:gd name="T13" fmla="*/ 0 h 152"/>
                    <a:gd name="T14" fmla="*/ 6 w 440"/>
                    <a:gd name="T15" fmla="*/ 86 h 152"/>
                    <a:gd name="T16" fmla="*/ 18 w 440"/>
                    <a:gd name="T17" fmla="*/ 84 h 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0"/>
                    <a:gd name="T28" fmla="*/ 0 h 152"/>
                    <a:gd name="T29" fmla="*/ 440 w 440"/>
                    <a:gd name="T30" fmla="*/ 152 h 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0" h="152">
                      <a:moveTo>
                        <a:pt x="18" y="84"/>
                      </a:moveTo>
                      <a:lnTo>
                        <a:pt x="18" y="22"/>
                      </a:lnTo>
                      <a:lnTo>
                        <a:pt x="422" y="102"/>
                      </a:lnTo>
                      <a:lnTo>
                        <a:pt x="428" y="148"/>
                      </a:lnTo>
                      <a:lnTo>
                        <a:pt x="438" y="152"/>
                      </a:lnTo>
                      <a:lnTo>
                        <a:pt x="440" y="84"/>
                      </a:lnTo>
                      <a:lnTo>
                        <a:pt x="0" y="0"/>
                      </a:lnTo>
                      <a:lnTo>
                        <a:pt x="6" y="86"/>
                      </a:lnTo>
                      <a:lnTo>
                        <a:pt x="18" y="84"/>
                      </a:lnTo>
                      <a:close/>
                    </a:path>
                  </a:pathLst>
                </a:custGeom>
                <a:solidFill>
                  <a:srgbClr val="794D3F"/>
                </a:solidFill>
                <a:ln w="12700">
                  <a:noFill/>
                  <a:round/>
                  <a:headEnd/>
                  <a:tailEnd/>
                </a:ln>
              </p:spPr>
              <p:txBody>
                <a:bodyPr lIns="45720" tIns="46800" rIns="45720" bIns="46800" anchor="ctr"/>
                <a:lstStyle/>
                <a:p>
                  <a:endParaRPr lang="en-US"/>
                </a:p>
              </p:txBody>
            </p:sp>
            <p:sp>
              <p:nvSpPr>
                <p:cNvPr id="673587" name="Freeform 817"/>
                <p:cNvSpPr>
                  <a:spLocks/>
                </p:cNvSpPr>
                <p:nvPr/>
              </p:nvSpPr>
              <p:spPr bwMode="gray">
                <a:xfrm>
                  <a:off x="1106" y="1720"/>
                  <a:ext cx="254" cy="222"/>
                </a:xfrm>
                <a:custGeom>
                  <a:avLst/>
                  <a:gdLst>
                    <a:gd name="T0" fmla="*/ 254 w 254"/>
                    <a:gd name="T1" fmla="*/ 0 h 222"/>
                    <a:gd name="T2" fmla="*/ 242 w 254"/>
                    <a:gd name="T3" fmla="*/ 184 h 222"/>
                    <a:gd name="T4" fmla="*/ 224 w 254"/>
                    <a:gd name="T5" fmla="*/ 188 h 222"/>
                    <a:gd name="T6" fmla="*/ 226 w 254"/>
                    <a:gd name="T7" fmla="*/ 144 h 222"/>
                    <a:gd name="T8" fmla="*/ 22 w 254"/>
                    <a:gd name="T9" fmla="*/ 172 h 222"/>
                    <a:gd name="T10" fmla="*/ 16 w 254"/>
                    <a:gd name="T11" fmla="*/ 220 h 222"/>
                    <a:gd name="T12" fmla="*/ 0 w 254"/>
                    <a:gd name="T13" fmla="*/ 222 h 222"/>
                    <a:gd name="T14" fmla="*/ 6 w 254"/>
                    <a:gd name="T15" fmla="*/ 24 h 222"/>
                    <a:gd name="T16" fmla="*/ 254 w 254"/>
                    <a:gd name="T17" fmla="*/ 0 h 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
                    <a:gd name="T28" fmla="*/ 0 h 222"/>
                    <a:gd name="T29" fmla="*/ 254 w 254"/>
                    <a:gd name="T30" fmla="*/ 222 h 2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 h="222">
                      <a:moveTo>
                        <a:pt x="254" y="0"/>
                      </a:moveTo>
                      <a:lnTo>
                        <a:pt x="242" y="184"/>
                      </a:lnTo>
                      <a:lnTo>
                        <a:pt x="224" y="188"/>
                      </a:lnTo>
                      <a:lnTo>
                        <a:pt x="226" y="144"/>
                      </a:lnTo>
                      <a:lnTo>
                        <a:pt x="22" y="172"/>
                      </a:lnTo>
                      <a:lnTo>
                        <a:pt x="16" y="220"/>
                      </a:lnTo>
                      <a:lnTo>
                        <a:pt x="0" y="222"/>
                      </a:lnTo>
                      <a:lnTo>
                        <a:pt x="6" y="24"/>
                      </a:lnTo>
                      <a:lnTo>
                        <a:pt x="254" y="0"/>
                      </a:lnTo>
                      <a:close/>
                    </a:path>
                  </a:pathLst>
                </a:custGeom>
                <a:solidFill>
                  <a:srgbClr val="AF7563"/>
                </a:solidFill>
                <a:ln w="12700">
                  <a:noFill/>
                  <a:round/>
                  <a:headEnd/>
                  <a:tailEnd/>
                </a:ln>
              </p:spPr>
              <p:txBody>
                <a:bodyPr lIns="45720" tIns="46800" rIns="45720" bIns="46800" anchor="ctr"/>
                <a:lstStyle/>
                <a:p>
                  <a:endParaRPr lang="en-US"/>
                </a:p>
              </p:txBody>
            </p:sp>
            <p:sp>
              <p:nvSpPr>
                <p:cNvPr id="673588" name="Freeform 818"/>
                <p:cNvSpPr>
                  <a:spLocks/>
                </p:cNvSpPr>
                <p:nvPr/>
              </p:nvSpPr>
              <p:spPr bwMode="gray">
                <a:xfrm>
                  <a:off x="870" y="1636"/>
                  <a:ext cx="242" cy="308"/>
                </a:xfrm>
                <a:custGeom>
                  <a:avLst/>
                  <a:gdLst>
                    <a:gd name="T0" fmla="*/ 0 w 242"/>
                    <a:gd name="T1" fmla="*/ 0 h 308"/>
                    <a:gd name="T2" fmla="*/ 16 w 242"/>
                    <a:gd name="T3" fmla="*/ 194 h 308"/>
                    <a:gd name="T4" fmla="*/ 32 w 242"/>
                    <a:gd name="T5" fmla="*/ 202 h 308"/>
                    <a:gd name="T6" fmla="*/ 30 w 242"/>
                    <a:gd name="T7" fmla="*/ 158 h 308"/>
                    <a:gd name="T8" fmla="*/ 216 w 242"/>
                    <a:gd name="T9" fmla="*/ 248 h 308"/>
                    <a:gd name="T10" fmla="*/ 220 w 242"/>
                    <a:gd name="T11" fmla="*/ 300 h 308"/>
                    <a:gd name="T12" fmla="*/ 238 w 242"/>
                    <a:gd name="T13" fmla="*/ 308 h 308"/>
                    <a:gd name="T14" fmla="*/ 242 w 242"/>
                    <a:gd name="T15" fmla="*/ 108 h 308"/>
                    <a:gd name="T16" fmla="*/ 0 w 242"/>
                    <a:gd name="T17" fmla="*/ 0 h 3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2"/>
                    <a:gd name="T28" fmla="*/ 0 h 308"/>
                    <a:gd name="T29" fmla="*/ 242 w 242"/>
                    <a:gd name="T30" fmla="*/ 308 h 3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2" h="308">
                      <a:moveTo>
                        <a:pt x="0" y="0"/>
                      </a:moveTo>
                      <a:lnTo>
                        <a:pt x="16" y="194"/>
                      </a:lnTo>
                      <a:lnTo>
                        <a:pt x="32" y="202"/>
                      </a:lnTo>
                      <a:lnTo>
                        <a:pt x="30" y="158"/>
                      </a:lnTo>
                      <a:lnTo>
                        <a:pt x="216" y="248"/>
                      </a:lnTo>
                      <a:lnTo>
                        <a:pt x="220" y="300"/>
                      </a:lnTo>
                      <a:lnTo>
                        <a:pt x="238" y="308"/>
                      </a:lnTo>
                      <a:lnTo>
                        <a:pt x="242" y="108"/>
                      </a:lnTo>
                      <a:lnTo>
                        <a:pt x="0" y="0"/>
                      </a:lnTo>
                      <a:close/>
                    </a:path>
                  </a:pathLst>
                </a:custGeom>
                <a:solidFill>
                  <a:srgbClr val="915C4B"/>
                </a:solidFill>
                <a:ln w="12700">
                  <a:noFill/>
                  <a:round/>
                  <a:headEnd/>
                  <a:tailEnd/>
                </a:ln>
              </p:spPr>
              <p:txBody>
                <a:bodyPr lIns="45720" tIns="46800" rIns="45720" bIns="46800" anchor="ctr"/>
                <a:lstStyle/>
                <a:p>
                  <a:endParaRPr lang="en-US"/>
                </a:p>
              </p:txBody>
            </p:sp>
            <p:sp>
              <p:nvSpPr>
                <p:cNvPr id="673589" name="Freeform 819"/>
                <p:cNvSpPr>
                  <a:spLocks/>
                </p:cNvSpPr>
                <p:nvPr/>
              </p:nvSpPr>
              <p:spPr bwMode="gray">
                <a:xfrm>
                  <a:off x="1112" y="1704"/>
                  <a:ext cx="254" cy="42"/>
                </a:xfrm>
                <a:custGeom>
                  <a:avLst/>
                  <a:gdLst>
                    <a:gd name="T0" fmla="*/ 0 w 254"/>
                    <a:gd name="T1" fmla="*/ 42 h 42"/>
                    <a:gd name="T2" fmla="*/ 254 w 254"/>
                    <a:gd name="T3" fmla="*/ 16 h 42"/>
                    <a:gd name="T4" fmla="*/ 250 w 254"/>
                    <a:gd name="T5" fmla="*/ 0 h 42"/>
                    <a:gd name="T6" fmla="*/ 0 w 254"/>
                    <a:gd name="T7" fmla="*/ 18 h 42"/>
                    <a:gd name="T8" fmla="*/ 0 w 254"/>
                    <a:gd name="T9" fmla="*/ 42 h 42"/>
                    <a:gd name="T10" fmla="*/ 0 60000 65536"/>
                    <a:gd name="T11" fmla="*/ 0 60000 65536"/>
                    <a:gd name="T12" fmla="*/ 0 60000 65536"/>
                    <a:gd name="T13" fmla="*/ 0 60000 65536"/>
                    <a:gd name="T14" fmla="*/ 0 60000 65536"/>
                    <a:gd name="T15" fmla="*/ 0 w 254"/>
                    <a:gd name="T16" fmla="*/ 0 h 42"/>
                    <a:gd name="T17" fmla="*/ 254 w 254"/>
                    <a:gd name="T18" fmla="*/ 42 h 42"/>
                  </a:gdLst>
                  <a:ahLst/>
                  <a:cxnLst>
                    <a:cxn ang="T10">
                      <a:pos x="T0" y="T1"/>
                    </a:cxn>
                    <a:cxn ang="T11">
                      <a:pos x="T2" y="T3"/>
                    </a:cxn>
                    <a:cxn ang="T12">
                      <a:pos x="T4" y="T5"/>
                    </a:cxn>
                    <a:cxn ang="T13">
                      <a:pos x="T6" y="T7"/>
                    </a:cxn>
                    <a:cxn ang="T14">
                      <a:pos x="T8" y="T9"/>
                    </a:cxn>
                  </a:cxnLst>
                  <a:rect l="T15" t="T16" r="T17" b="T18"/>
                  <a:pathLst>
                    <a:path w="254" h="42">
                      <a:moveTo>
                        <a:pt x="0" y="42"/>
                      </a:moveTo>
                      <a:lnTo>
                        <a:pt x="254" y="16"/>
                      </a:lnTo>
                      <a:lnTo>
                        <a:pt x="250" y="0"/>
                      </a:lnTo>
                      <a:lnTo>
                        <a:pt x="0" y="18"/>
                      </a:lnTo>
                      <a:lnTo>
                        <a:pt x="0" y="42"/>
                      </a:lnTo>
                      <a:close/>
                    </a:path>
                  </a:pathLst>
                </a:custGeom>
                <a:solidFill>
                  <a:srgbClr val="C2927C"/>
                </a:solidFill>
                <a:ln w="12700">
                  <a:noFill/>
                  <a:round/>
                  <a:headEnd/>
                  <a:tailEnd/>
                </a:ln>
              </p:spPr>
              <p:txBody>
                <a:bodyPr lIns="45720" tIns="46800" rIns="45720" bIns="46800" anchor="ctr"/>
                <a:lstStyle/>
                <a:p>
                  <a:endParaRPr lang="en-US"/>
                </a:p>
              </p:txBody>
            </p:sp>
            <p:sp>
              <p:nvSpPr>
                <p:cNvPr id="673590" name="Freeform 820"/>
                <p:cNvSpPr>
                  <a:spLocks/>
                </p:cNvSpPr>
                <p:nvPr/>
              </p:nvSpPr>
              <p:spPr bwMode="gray">
                <a:xfrm>
                  <a:off x="860" y="1624"/>
                  <a:ext cx="254" cy="122"/>
                </a:xfrm>
                <a:custGeom>
                  <a:avLst/>
                  <a:gdLst>
                    <a:gd name="T0" fmla="*/ 0 w 254"/>
                    <a:gd name="T1" fmla="*/ 12 h 122"/>
                    <a:gd name="T2" fmla="*/ 252 w 254"/>
                    <a:gd name="T3" fmla="*/ 122 h 122"/>
                    <a:gd name="T4" fmla="*/ 254 w 254"/>
                    <a:gd name="T5" fmla="*/ 106 h 122"/>
                    <a:gd name="T6" fmla="*/ 0 w 254"/>
                    <a:gd name="T7" fmla="*/ 0 h 122"/>
                    <a:gd name="T8" fmla="*/ 0 w 254"/>
                    <a:gd name="T9" fmla="*/ 12 h 122"/>
                    <a:gd name="T10" fmla="*/ 0 60000 65536"/>
                    <a:gd name="T11" fmla="*/ 0 60000 65536"/>
                    <a:gd name="T12" fmla="*/ 0 60000 65536"/>
                    <a:gd name="T13" fmla="*/ 0 60000 65536"/>
                    <a:gd name="T14" fmla="*/ 0 60000 65536"/>
                    <a:gd name="T15" fmla="*/ 0 w 254"/>
                    <a:gd name="T16" fmla="*/ 0 h 122"/>
                    <a:gd name="T17" fmla="*/ 254 w 254"/>
                    <a:gd name="T18" fmla="*/ 122 h 122"/>
                  </a:gdLst>
                  <a:ahLst/>
                  <a:cxnLst>
                    <a:cxn ang="T10">
                      <a:pos x="T0" y="T1"/>
                    </a:cxn>
                    <a:cxn ang="T11">
                      <a:pos x="T2" y="T3"/>
                    </a:cxn>
                    <a:cxn ang="T12">
                      <a:pos x="T4" y="T5"/>
                    </a:cxn>
                    <a:cxn ang="T13">
                      <a:pos x="T6" y="T7"/>
                    </a:cxn>
                    <a:cxn ang="T14">
                      <a:pos x="T8" y="T9"/>
                    </a:cxn>
                  </a:cxnLst>
                  <a:rect l="T15" t="T16" r="T17" b="T18"/>
                  <a:pathLst>
                    <a:path w="254" h="122">
                      <a:moveTo>
                        <a:pt x="0" y="12"/>
                      </a:moveTo>
                      <a:lnTo>
                        <a:pt x="252" y="122"/>
                      </a:lnTo>
                      <a:lnTo>
                        <a:pt x="254" y="106"/>
                      </a:lnTo>
                      <a:lnTo>
                        <a:pt x="0" y="0"/>
                      </a:lnTo>
                      <a:lnTo>
                        <a:pt x="0" y="12"/>
                      </a:lnTo>
                      <a:close/>
                    </a:path>
                  </a:pathLst>
                </a:custGeom>
                <a:solidFill>
                  <a:srgbClr val="AF7563"/>
                </a:solidFill>
                <a:ln w="12700">
                  <a:noFill/>
                  <a:round/>
                  <a:headEnd/>
                  <a:tailEnd/>
                </a:ln>
              </p:spPr>
              <p:txBody>
                <a:bodyPr lIns="45720" tIns="46800" rIns="45720" bIns="46800" anchor="ctr"/>
                <a:lstStyle/>
                <a:p>
                  <a:endParaRPr lang="en-US"/>
                </a:p>
              </p:txBody>
            </p:sp>
            <p:sp>
              <p:nvSpPr>
                <p:cNvPr id="673591" name="Freeform 821"/>
                <p:cNvSpPr>
                  <a:spLocks/>
                </p:cNvSpPr>
                <p:nvPr/>
              </p:nvSpPr>
              <p:spPr bwMode="gray">
                <a:xfrm>
                  <a:off x="860" y="1604"/>
                  <a:ext cx="506" cy="128"/>
                </a:xfrm>
                <a:custGeom>
                  <a:avLst/>
                  <a:gdLst>
                    <a:gd name="T0" fmla="*/ 0 w 506"/>
                    <a:gd name="T1" fmla="*/ 22 h 128"/>
                    <a:gd name="T2" fmla="*/ 254 w 506"/>
                    <a:gd name="T3" fmla="*/ 128 h 128"/>
                    <a:gd name="T4" fmla="*/ 506 w 506"/>
                    <a:gd name="T5" fmla="*/ 102 h 128"/>
                    <a:gd name="T6" fmla="*/ 244 w 506"/>
                    <a:gd name="T7" fmla="*/ 0 h 128"/>
                    <a:gd name="T8" fmla="*/ 0 w 506"/>
                    <a:gd name="T9" fmla="*/ 22 h 128"/>
                    <a:gd name="T10" fmla="*/ 0 60000 65536"/>
                    <a:gd name="T11" fmla="*/ 0 60000 65536"/>
                    <a:gd name="T12" fmla="*/ 0 60000 65536"/>
                    <a:gd name="T13" fmla="*/ 0 60000 65536"/>
                    <a:gd name="T14" fmla="*/ 0 60000 65536"/>
                    <a:gd name="T15" fmla="*/ 0 w 506"/>
                    <a:gd name="T16" fmla="*/ 0 h 128"/>
                    <a:gd name="T17" fmla="*/ 506 w 506"/>
                    <a:gd name="T18" fmla="*/ 128 h 128"/>
                  </a:gdLst>
                  <a:ahLst/>
                  <a:cxnLst>
                    <a:cxn ang="T10">
                      <a:pos x="T0" y="T1"/>
                    </a:cxn>
                    <a:cxn ang="T11">
                      <a:pos x="T2" y="T3"/>
                    </a:cxn>
                    <a:cxn ang="T12">
                      <a:pos x="T4" y="T5"/>
                    </a:cxn>
                    <a:cxn ang="T13">
                      <a:pos x="T6" y="T7"/>
                    </a:cxn>
                    <a:cxn ang="T14">
                      <a:pos x="T8" y="T9"/>
                    </a:cxn>
                  </a:cxnLst>
                  <a:rect l="T15" t="T16" r="T17" b="T18"/>
                  <a:pathLst>
                    <a:path w="506" h="128">
                      <a:moveTo>
                        <a:pt x="0" y="22"/>
                      </a:moveTo>
                      <a:lnTo>
                        <a:pt x="254" y="128"/>
                      </a:lnTo>
                      <a:lnTo>
                        <a:pt x="506" y="102"/>
                      </a:lnTo>
                      <a:lnTo>
                        <a:pt x="244" y="0"/>
                      </a:lnTo>
                      <a:lnTo>
                        <a:pt x="0" y="22"/>
                      </a:lnTo>
                      <a:close/>
                    </a:path>
                  </a:pathLst>
                </a:custGeom>
                <a:solidFill>
                  <a:srgbClr val="D19D7D"/>
                </a:solidFill>
                <a:ln w="12700">
                  <a:noFill/>
                  <a:round/>
                  <a:headEnd/>
                  <a:tailEnd/>
                </a:ln>
              </p:spPr>
              <p:txBody>
                <a:bodyPr lIns="45720" tIns="46800" rIns="45720" bIns="46800" anchor="ctr"/>
                <a:lstStyle/>
                <a:p>
                  <a:endParaRPr lang="en-US"/>
                </a:p>
              </p:txBody>
            </p:sp>
            <p:sp>
              <p:nvSpPr>
                <p:cNvPr id="673592" name="Freeform 822"/>
                <p:cNvSpPr>
                  <a:spLocks/>
                </p:cNvSpPr>
                <p:nvPr/>
              </p:nvSpPr>
              <p:spPr bwMode="gray">
                <a:xfrm>
                  <a:off x="918" y="1544"/>
                  <a:ext cx="66" cy="88"/>
                </a:xfrm>
                <a:custGeom>
                  <a:avLst/>
                  <a:gdLst>
                    <a:gd name="T0" fmla="*/ 56 w 66"/>
                    <a:gd name="T1" fmla="*/ 0 h 88"/>
                    <a:gd name="T2" fmla="*/ 0 w 66"/>
                    <a:gd name="T3" fmla="*/ 8 h 88"/>
                    <a:gd name="T4" fmla="*/ 2 w 66"/>
                    <a:gd name="T5" fmla="*/ 84 h 88"/>
                    <a:gd name="T6" fmla="*/ 14 w 66"/>
                    <a:gd name="T7" fmla="*/ 88 h 88"/>
                    <a:gd name="T8" fmla="*/ 62 w 66"/>
                    <a:gd name="T9" fmla="*/ 80 h 88"/>
                    <a:gd name="T10" fmla="*/ 66 w 66"/>
                    <a:gd name="T11" fmla="*/ 0 h 88"/>
                    <a:gd name="T12" fmla="*/ 56 w 66"/>
                    <a:gd name="T13" fmla="*/ 0 h 88"/>
                    <a:gd name="T14" fmla="*/ 0 60000 65536"/>
                    <a:gd name="T15" fmla="*/ 0 60000 65536"/>
                    <a:gd name="T16" fmla="*/ 0 60000 65536"/>
                    <a:gd name="T17" fmla="*/ 0 60000 65536"/>
                    <a:gd name="T18" fmla="*/ 0 60000 65536"/>
                    <a:gd name="T19" fmla="*/ 0 60000 65536"/>
                    <a:gd name="T20" fmla="*/ 0 60000 65536"/>
                    <a:gd name="T21" fmla="*/ 0 w 66"/>
                    <a:gd name="T22" fmla="*/ 0 h 88"/>
                    <a:gd name="T23" fmla="*/ 66 w 66"/>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88">
                      <a:moveTo>
                        <a:pt x="56" y="0"/>
                      </a:moveTo>
                      <a:lnTo>
                        <a:pt x="0" y="8"/>
                      </a:lnTo>
                      <a:lnTo>
                        <a:pt x="2" y="84"/>
                      </a:lnTo>
                      <a:lnTo>
                        <a:pt x="14" y="88"/>
                      </a:lnTo>
                      <a:lnTo>
                        <a:pt x="62" y="80"/>
                      </a:lnTo>
                      <a:lnTo>
                        <a:pt x="66" y="0"/>
                      </a:lnTo>
                      <a:lnTo>
                        <a:pt x="56" y="0"/>
                      </a:lnTo>
                      <a:close/>
                    </a:path>
                  </a:pathLst>
                </a:custGeom>
                <a:solidFill>
                  <a:srgbClr val="C74029"/>
                </a:solidFill>
                <a:ln w="12700">
                  <a:noFill/>
                  <a:round/>
                  <a:headEnd/>
                  <a:tailEnd/>
                </a:ln>
              </p:spPr>
              <p:txBody>
                <a:bodyPr lIns="45720" tIns="46800" rIns="45720" bIns="46800" anchor="ctr"/>
                <a:lstStyle/>
                <a:p>
                  <a:endParaRPr lang="en-US"/>
                </a:p>
              </p:txBody>
            </p:sp>
            <p:sp>
              <p:nvSpPr>
                <p:cNvPr id="673593" name="Freeform 823"/>
                <p:cNvSpPr>
                  <a:spLocks/>
                </p:cNvSpPr>
                <p:nvPr/>
              </p:nvSpPr>
              <p:spPr bwMode="gray">
                <a:xfrm>
                  <a:off x="936" y="1548"/>
                  <a:ext cx="66" cy="88"/>
                </a:xfrm>
                <a:custGeom>
                  <a:avLst/>
                  <a:gdLst>
                    <a:gd name="T0" fmla="*/ 56 w 66"/>
                    <a:gd name="T1" fmla="*/ 0 h 88"/>
                    <a:gd name="T2" fmla="*/ 0 w 66"/>
                    <a:gd name="T3" fmla="*/ 8 h 88"/>
                    <a:gd name="T4" fmla="*/ 2 w 66"/>
                    <a:gd name="T5" fmla="*/ 84 h 88"/>
                    <a:gd name="T6" fmla="*/ 14 w 66"/>
                    <a:gd name="T7" fmla="*/ 88 h 88"/>
                    <a:gd name="T8" fmla="*/ 62 w 66"/>
                    <a:gd name="T9" fmla="*/ 80 h 88"/>
                    <a:gd name="T10" fmla="*/ 66 w 66"/>
                    <a:gd name="T11" fmla="*/ 0 h 88"/>
                    <a:gd name="T12" fmla="*/ 56 w 66"/>
                    <a:gd name="T13" fmla="*/ 0 h 88"/>
                    <a:gd name="T14" fmla="*/ 0 60000 65536"/>
                    <a:gd name="T15" fmla="*/ 0 60000 65536"/>
                    <a:gd name="T16" fmla="*/ 0 60000 65536"/>
                    <a:gd name="T17" fmla="*/ 0 60000 65536"/>
                    <a:gd name="T18" fmla="*/ 0 60000 65536"/>
                    <a:gd name="T19" fmla="*/ 0 60000 65536"/>
                    <a:gd name="T20" fmla="*/ 0 60000 65536"/>
                    <a:gd name="T21" fmla="*/ 0 w 66"/>
                    <a:gd name="T22" fmla="*/ 0 h 88"/>
                    <a:gd name="T23" fmla="*/ 66 w 66"/>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88">
                      <a:moveTo>
                        <a:pt x="56" y="0"/>
                      </a:moveTo>
                      <a:lnTo>
                        <a:pt x="0" y="8"/>
                      </a:lnTo>
                      <a:lnTo>
                        <a:pt x="2" y="84"/>
                      </a:lnTo>
                      <a:lnTo>
                        <a:pt x="14" y="88"/>
                      </a:lnTo>
                      <a:lnTo>
                        <a:pt x="62" y="80"/>
                      </a:lnTo>
                      <a:lnTo>
                        <a:pt x="66" y="0"/>
                      </a:lnTo>
                      <a:lnTo>
                        <a:pt x="56" y="0"/>
                      </a:lnTo>
                      <a:close/>
                    </a:path>
                  </a:pathLst>
                </a:custGeom>
                <a:solidFill>
                  <a:srgbClr val="50954B"/>
                </a:solidFill>
                <a:ln w="12700">
                  <a:noFill/>
                  <a:round/>
                  <a:headEnd/>
                  <a:tailEnd/>
                </a:ln>
              </p:spPr>
              <p:txBody>
                <a:bodyPr lIns="45720" tIns="46800" rIns="45720" bIns="46800" anchor="ctr"/>
                <a:lstStyle/>
                <a:p>
                  <a:endParaRPr lang="en-US"/>
                </a:p>
              </p:txBody>
            </p:sp>
            <p:sp>
              <p:nvSpPr>
                <p:cNvPr id="673594" name="Freeform 824"/>
                <p:cNvSpPr>
                  <a:spLocks/>
                </p:cNvSpPr>
                <p:nvPr/>
              </p:nvSpPr>
              <p:spPr bwMode="gray">
                <a:xfrm>
                  <a:off x="960" y="1554"/>
                  <a:ext cx="66" cy="88"/>
                </a:xfrm>
                <a:custGeom>
                  <a:avLst/>
                  <a:gdLst>
                    <a:gd name="T0" fmla="*/ 56 w 66"/>
                    <a:gd name="T1" fmla="*/ 0 h 88"/>
                    <a:gd name="T2" fmla="*/ 0 w 66"/>
                    <a:gd name="T3" fmla="*/ 8 h 88"/>
                    <a:gd name="T4" fmla="*/ 2 w 66"/>
                    <a:gd name="T5" fmla="*/ 84 h 88"/>
                    <a:gd name="T6" fmla="*/ 14 w 66"/>
                    <a:gd name="T7" fmla="*/ 88 h 88"/>
                    <a:gd name="T8" fmla="*/ 62 w 66"/>
                    <a:gd name="T9" fmla="*/ 80 h 88"/>
                    <a:gd name="T10" fmla="*/ 66 w 66"/>
                    <a:gd name="T11" fmla="*/ 0 h 88"/>
                    <a:gd name="T12" fmla="*/ 56 w 66"/>
                    <a:gd name="T13" fmla="*/ 0 h 88"/>
                    <a:gd name="T14" fmla="*/ 0 60000 65536"/>
                    <a:gd name="T15" fmla="*/ 0 60000 65536"/>
                    <a:gd name="T16" fmla="*/ 0 60000 65536"/>
                    <a:gd name="T17" fmla="*/ 0 60000 65536"/>
                    <a:gd name="T18" fmla="*/ 0 60000 65536"/>
                    <a:gd name="T19" fmla="*/ 0 60000 65536"/>
                    <a:gd name="T20" fmla="*/ 0 60000 65536"/>
                    <a:gd name="T21" fmla="*/ 0 w 66"/>
                    <a:gd name="T22" fmla="*/ 0 h 88"/>
                    <a:gd name="T23" fmla="*/ 66 w 66"/>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88">
                      <a:moveTo>
                        <a:pt x="56" y="0"/>
                      </a:moveTo>
                      <a:lnTo>
                        <a:pt x="0" y="8"/>
                      </a:lnTo>
                      <a:lnTo>
                        <a:pt x="2" y="84"/>
                      </a:lnTo>
                      <a:lnTo>
                        <a:pt x="14" y="88"/>
                      </a:lnTo>
                      <a:lnTo>
                        <a:pt x="62" y="80"/>
                      </a:lnTo>
                      <a:lnTo>
                        <a:pt x="66" y="0"/>
                      </a:lnTo>
                      <a:lnTo>
                        <a:pt x="56" y="0"/>
                      </a:lnTo>
                      <a:close/>
                    </a:path>
                  </a:pathLst>
                </a:custGeom>
                <a:solidFill>
                  <a:schemeClr val="tx2"/>
                </a:solidFill>
                <a:ln w="12700">
                  <a:noFill/>
                  <a:round/>
                  <a:headEnd/>
                  <a:tailEnd/>
                </a:ln>
              </p:spPr>
              <p:txBody>
                <a:bodyPr lIns="45720" tIns="46800" rIns="45720" bIns="46800" anchor="ctr"/>
                <a:lstStyle/>
                <a:p>
                  <a:endParaRPr lang="en-US"/>
                </a:p>
              </p:txBody>
            </p:sp>
            <p:sp>
              <p:nvSpPr>
                <p:cNvPr id="673595" name="Freeform 825"/>
                <p:cNvSpPr>
                  <a:spLocks/>
                </p:cNvSpPr>
                <p:nvPr/>
              </p:nvSpPr>
              <p:spPr bwMode="gray">
                <a:xfrm>
                  <a:off x="982" y="1562"/>
                  <a:ext cx="66" cy="88"/>
                </a:xfrm>
                <a:custGeom>
                  <a:avLst/>
                  <a:gdLst>
                    <a:gd name="T0" fmla="*/ 56 w 66"/>
                    <a:gd name="T1" fmla="*/ 0 h 88"/>
                    <a:gd name="T2" fmla="*/ 0 w 66"/>
                    <a:gd name="T3" fmla="*/ 8 h 88"/>
                    <a:gd name="T4" fmla="*/ 2 w 66"/>
                    <a:gd name="T5" fmla="*/ 84 h 88"/>
                    <a:gd name="T6" fmla="*/ 14 w 66"/>
                    <a:gd name="T7" fmla="*/ 88 h 88"/>
                    <a:gd name="T8" fmla="*/ 62 w 66"/>
                    <a:gd name="T9" fmla="*/ 80 h 88"/>
                    <a:gd name="T10" fmla="*/ 66 w 66"/>
                    <a:gd name="T11" fmla="*/ 0 h 88"/>
                    <a:gd name="T12" fmla="*/ 56 w 66"/>
                    <a:gd name="T13" fmla="*/ 0 h 88"/>
                    <a:gd name="T14" fmla="*/ 0 60000 65536"/>
                    <a:gd name="T15" fmla="*/ 0 60000 65536"/>
                    <a:gd name="T16" fmla="*/ 0 60000 65536"/>
                    <a:gd name="T17" fmla="*/ 0 60000 65536"/>
                    <a:gd name="T18" fmla="*/ 0 60000 65536"/>
                    <a:gd name="T19" fmla="*/ 0 60000 65536"/>
                    <a:gd name="T20" fmla="*/ 0 60000 65536"/>
                    <a:gd name="T21" fmla="*/ 0 w 66"/>
                    <a:gd name="T22" fmla="*/ 0 h 88"/>
                    <a:gd name="T23" fmla="*/ 66 w 66"/>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88">
                      <a:moveTo>
                        <a:pt x="56" y="0"/>
                      </a:moveTo>
                      <a:lnTo>
                        <a:pt x="0" y="8"/>
                      </a:lnTo>
                      <a:lnTo>
                        <a:pt x="2" y="84"/>
                      </a:lnTo>
                      <a:lnTo>
                        <a:pt x="14" y="88"/>
                      </a:lnTo>
                      <a:lnTo>
                        <a:pt x="62" y="80"/>
                      </a:lnTo>
                      <a:lnTo>
                        <a:pt x="66" y="0"/>
                      </a:lnTo>
                      <a:lnTo>
                        <a:pt x="56" y="0"/>
                      </a:lnTo>
                      <a:close/>
                    </a:path>
                  </a:pathLst>
                </a:custGeom>
                <a:solidFill>
                  <a:srgbClr val="C74029"/>
                </a:solidFill>
                <a:ln w="12700">
                  <a:noFill/>
                  <a:round/>
                  <a:headEnd/>
                  <a:tailEnd/>
                </a:ln>
              </p:spPr>
              <p:txBody>
                <a:bodyPr lIns="45720" tIns="46800" rIns="45720" bIns="46800" anchor="ctr"/>
                <a:lstStyle/>
                <a:p>
                  <a:endParaRPr lang="en-US"/>
                </a:p>
              </p:txBody>
            </p:sp>
            <p:sp>
              <p:nvSpPr>
                <p:cNvPr id="673596" name="Freeform 826"/>
                <p:cNvSpPr>
                  <a:spLocks/>
                </p:cNvSpPr>
                <p:nvPr/>
              </p:nvSpPr>
              <p:spPr bwMode="gray">
                <a:xfrm>
                  <a:off x="1004" y="1570"/>
                  <a:ext cx="66" cy="88"/>
                </a:xfrm>
                <a:custGeom>
                  <a:avLst/>
                  <a:gdLst>
                    <a:gd name="T0" fmla="*/ 56 w 66"/>
                    <a:gd name="T1" fmla="*/ 0 h 88"/>
                    <a:gd name="T2" fmla="*/ 0 w 66"/>
                    <a:gd name="T3" fmla="*/ 8 h 88"/>
                    <a:gd name="T4" fmla="*/ 2 w 66"/>
                    <a:gd name="T5" fmla="*/ 84 h 88"/>
                    <a:gd name="T6" fmla="*/ 14 w 66"/>
                    <a:gd name="T7" fmla="*/ 88 h 88"/>
                    <a:gd name="T8" fmla="*/ 62 w 66"/>
                    <a:gd name="T9" fmla="*/ 80 h 88"/>
                    <a:gd name="T10" fmla="*/ 66 w 66"/>
                    <a:gd name="T11" fmla="*/ 0 h 88"/>
                    <a:gd name="T12" fmla="*/ 56 w 66"/>
                    <a:gd name="T13" fmla="*/ 0 h 88"/>
                    <a:gd name="T14" fmla="*/ 0 60000 65536"/>
                    <a:gd name="T15" fmla="*/ 0 60000 65536"/>
                    <a:gd name="T16" fmla="*/ 0 60000 65536"/>
                    <a:gd name="T17" fmla="*/ 0 60000 65536"/>
                    <a:gd name="T18" fmla="*/ 0 60000 65536"/>
                    <a:gd name="T19" fmla="*/ 0 60000 65536"/>
                    <a:gd name="T20" fmla="*/ 0 60000 65536"/>
                    <a:gd name="T21" fmla="*/ 0 w 66"/>
                    <a:gd name="T22" fmla="*/ 0 h 88"/>
                    <a:gd name="T23" fmla="*/ 66 w 66"/>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88">
                      <a:moveTo>
                        <a:pt x="56" y="0"/>
                      </a:moveTo>
                      <a:lnTo>
                        <a:pt x="0" y="8"/>
                      </a:lnTo>
                      <a:lnTo>
                        <a:pt x="2" y="84"/>
                      </a:lnTo>
                      <a:lnTo>
                        <a:pt x="14" y="88"/>
                      </a:lnTo>
                      <a:lnTo>
                        <a:pt x="62" y="80"/>
                      </a:lnTo>
                      <a:lnTo>
                        <a:pt x="66" y="0"/>
                      </a:lnTo>
                      <a:lnTo>
                        <a:pt x="56" y="0"/>
                      </a:lnTo>
                      <a:close/>
                    </a:path>
                  </a:pathLst>
                </a:custGeom>
                <a:solidFill>
                  <a:srgbClr val="336BBD"/>
                </a:solidFill>
                <a:ln w="12700">
                  <a:noFill/>
                  <a:round/>
                  <a:headEnd/>
                  <a:tailEnd/>
                </a:ln>
              </p:spPr>
              <p:txBody>
                <a:bodyPr lIns="45720" tIns="46800" rIns="45720" bIns="46800" anchor="ctr"/>
                <a:lstStyle/>
                <a:p>
                  <a:endParaRPr lang="en-US"/>
                </a:p>
              </p:txBody>
            </p:sp>
            <p:sp>
              <p:nvSpPr>
                <p:cNvPr id="673597" name="Freeform 827"/>
                <p:cNvSpPr>
                  <a:spLocks/>
                </p:cNvSpPr>
                <p:nvPr/>
              </p:nvSpPr>
              <p:spPr bwMode="gray">
                <a:xfrm>
                  <a:off x="922" y="1548"/>
                  <a:ext cx="46" cy="84"/>
                </a:xfrm>
                <a:custGeom>
                  <a:avLst/>
                  <a:gdLst>
                    <a:gd name="T0" fmla="*/ 40 w 46"/>
                    <a:gd name="T1" fmla="*/ 0 h 84"/>
                    <a:gd name="T2" fmla="*/ 0 w 46"/>
                    <a:gd name="T3" fmla="*/ 4 h 84"/>
                    <a:gd name="T4" fmla="*/ 4 w 46"/>
                    <a:gd name="T5" fmla="*/ 78 h 84"/>
                    <a:gd name="T6" fmla="*/ 8 w 46"/>
                    <a:gd name="T7" fmla="*/ 84 h 84"/>
                    <a:gd name="T8" fmla="*/ 6 w 46"/>
                    <a:gd name="T9" fmla="*/ 10 h 84"/>
                    <a:gd name="T10" fmla="*/ 46 w 46"/>
                    <a:gd name="T11" fmla="*/ 0 h 84"/>
                    <a:gd name="T12" fmla="*/ 40 w 46"/>
                    <a:gd name="T13" fmla="*/ 0 h 84"/>
                    <a:gd name="T14" fmla="*/ 0 60000 65536"/>
                    <a:gd name="T15" fmla="*/ 0 60000 65536"/>
                    <a:gd name="T16" fmla="*/ 0 60000 65536"/>
                    <a:gd name="T17" fmla="*/ 0 60000 65536"/>
                    <a:gd name="T18" fmla="*/ 0 60000 65536"/>
                    <a:gd name="T19" fmla="*/ 0 60000 65536"/>
                    <a:gd name="T20" fmla="*/ 0 60000 65536"/>
                    <a:gd name="T21" fmla="*/ 0 w 46"/>
                    <a:gd name="T22" fmla="*/ 0 h 84"/>
                    <a:gd name="T23" fmla="*/ 46 w 46"/>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84">
                      <a:moveTo>
                        <a:pt x="40" y="0"/>
                      </a:moveTo>
                      <a:lnTo>
                        <a:pt x="0" y="4"/>
                      </a:lnTo>
                      <a:lnTo>
                        <a:pt x="4" y="78"/>
                      </a:lnTo>
                      <a:lnTo>
                        <a:pt x="8" y="84"/>
                      </a:lnTo>
                      <a:lnTo>
                        <a:pt x="6" y="10"/>
                      </a:lnTo>
                      <a:lnTo>
                        <a:pt x="46" y="0"/>
                      </a:lnTo>
                      <a:lnTo>
                        <a:pt x="40" y="0"/>
                      </a:lnTo>
                      <a:close/>
                    </a:path>
                  </a:pathLst>
                </a:custGeom>
                <a:solidFill>
                  <a:srgbClr val="EAEAEA"/>
                </a:solidFill>
                <a:ln w="12700">
                  <a:noFill/>
                  <a:round/>
                  <a:headEnd/>
                  <a:tailEnd/>
                </a:ln>
              </p:spPr>
              <p:txBody>
                <a:bodyPr lIns="45720" tIns="46800" rIns="45720" bIns="46800" anchor="ctr"/>
                <a:lstStyle/>
                <a:p>
                  <a:endParaRPr lang="en-US"/>
                </a:p>
              </p:txBody>
            </p:sp>
            <p:sp>
              <p:nvSpPr>
                <p:cNvPr id="673598" name="Freeform 828"/>
                <p:cNvSpPr>
                  <a:spLocks/>
                </p:cNvSpPr>
                <p:nvPr/>
              </p:nvSpPr>
              <p:spPr bwMode="gray">
                <a:xfrm>
                  <a:off x="940" y="1552"/>
                  <a:ext cx="46" cy="84"/>
                </a:xfrm>
                <a:custGeom>
                  <a:avLst/>
                  <a:gdLst>
                    <a:gd name="T0" fmla="*/ 40 w 46"/>
                    <a:gd name="T1" fmla="*/ 0 h 84"/>
                    <a:gd name="T2" fmla="*/ 0 w 46"/>
                    <a:gd name="T3" fmla="*/ 4 h 84"/>
                    <a:gd name="T4" fmla="*/ 4 w 46"/>
                    <a:gd name="T5" fmla="*/ 78 h 84"/>
                    <a:gd name="T6" fmla="*/ 8 w 46"/>
                    <a:gd name="T7" fmla="*/ 84 h 84"/>
                    <a:gd name="T8" fmla="*/ 6 w 46"/>
                    <a:gd name="T9" fmla="*/ 10 h 84"/>
                    <a:gd name="T10" fmla="*/ 46 w 46"/>
                    <a:gd name="T11" fmla="*/ 0 h 84"/>
                    <a:gd name="T12" fmla="*/ 40 w 46"/>
                    <a:gd name="T13" fmla="*/ 0 h 84"/>
                    <a:gd name="T14" fmla="*/ 0 60000 65536"/>
                    <a:gd name="T15" fmla="*/ 0 60000 65536"/>
                    <a:gd name="T16" fmla="*/ 0 60000 65536"/>
                    <a:gd name="T17" fmla="*/ 0 60000 65536"/>
                    <a:gd name="T18" fmla="*/ 0 60000 65536"/>
                    <a:gd name="T19" fmla="*/ 0 60000 65536"/>
                    <a:gd name="T20" fmla="*/ 0 60000 65536"/>
                    <a:gd name="T21" fmla="*/ 0 w 46"/>
                    <a:gd name="T22" fmla="*/ 0 h 84"/>
                    <a:gd name="T23" fmla="*/ 46 w 46"/>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84">
                      <a:moveTo>
                        <a:pt x="40" y="0"/>
                      </a:moveTo>
                      <a:lnTo>
                        <a:pt x="0" y="4"/>
                      </a:lnTo>
                      <a:lnTo>
                        <a:pt x="4" y="78"/>
                      </a:lnTo>
                      <a:lnTo>
                        <a:pt x="8" y="84"/>
                      </a:lnTo>
                      <a:lnTo>
                        <a:pt x="6" y="10"/>
                      </a:lnTo>
                      <a:lnTo>
                        <a:pt x="46" y="0"/>
                      </a:lnTo>
                      <a:lnTo>
                        <a:pt x="40" y="0"/>
                      </a:lnTo>
                      <a:close/>
                    </a:path>
                  </a:pathLst>
                </a:custGeom>
                <a:solidFill>
                  <a:srgbClr val="EAEAEA"/>
                </a:solidFill>
                <a:ln w="12700">
                  <a:noFill/>
                  <a:round/>
                  <a:headEnd/>
                  <a:tailEnd/>
                </a:ln>
              </p:spPr>
              <p:txBody>
                <a:bodyPr lIns="45720" tIns="46800" rIns="45720" bIns="46800" anchor="ctr"/>
                <a:lstStyle/>
                <a:p>
                  <a:endParaRPr lang="en-US"/>
                </a:p>
              </p:txBody>
            </p:sp>
            <p:sp>
              <p:nvSpPr>
                <p:cNvPr id="673599" name="Freeform 829"/>
                <p:cNvSpPr>
                  <a:spLocks/>
                </p:cNvSpPr>
                <p:nvPr/>
              </p:nvSpPr>
              <p:spPr bwMode="gray">
                <a:xfrm>
                  <a:off x="962" y="1558"/>
                  <a:ext cx="46" cy="84"/>
                </a:xfrm>
                <a:custGeom>
                  <a:avLst/>
                  <a:gdLst>
                    <a:gd name="T0" fmla="*/ 40 w 46"/>
                    <a:gd name="T1" fmla="*/ 0 h 84"/>
                    <a:gd name="T2" fmla="*/ 0 w 46"/>
                    <a:gd name="T3" fmla="*/ 4 h 84"/>
                    <a:gd name="T4" fmla="*/ 4 w 46"/>
                    <a:gd name="T5" fmla="*/ 78 h 84"/>
                    <a:gd name="T6" fmla="*/ 8 w 46"/>
                    <a:gd name="T7" fmla="*/ 84 h 84"/>
                    <a:gd name="T8" fmla="*/ 6 w 46"/>
                    <a:gd name="T9" fmla="*/ 10 h 84"/>
                    <a:gd name="T10" fmla="*/ 46 w 46"/>
                    <a:gd name="T11" fmla="*/ 0 h 84"/>
                    <a:gd name="T12" fmla="*/ 40 w 46"/>
                    <a:gd name="T13" fmla="*/ 0 h 84"/>
                    <a:gd name="T14" fmla="*/ 0 60000 65536"/>
                    <a:gd name="T15" fmla="*/ 0 60000 65536"/>
                    <a:gd name="T16" fmla="*/ 0 60000 65536"/>
                    <a:gd name="T17" fmla="*/ 0 60000 65536"/>
                    <a:gd name="T18" fmla="*/ 0 60000 65536"/>
                    <a:gd name="T19" fmla="*/ 0 60000 65536"/>
                    <a:gd name="T20" fmla="*/ 0 60000 65536"/>
                    <a:gd name="T21" fmla="*/ 0 w 46"/>
                    <a:gd name="T22" fmla="*/ 0 h 84"/>
                    <a:gd name="T23" fmla="*/ 46 w 46"/>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84">
                      <a:moveTo>
                        <a:pt x="40" y="0"/>
                      </a:moveTo>
                      <a:lnTo>
                        <a:pt x="0" y="4"/>
                      </a:lnTo>
                      <a:lnTo>
                        <a:pt x="4" y="78"/>
                      </a:lnTo>
                      <a:lnTo>
                        <a:pt x="8" y="84"/>
                      </a:lnTo>
                      <a:lnTo>
                        <a:pt x="6" y="10"/>
                      </a:lnTo>
                      <a:lnTo>
                        <a:pt x="46" y="0"/>
                      </a:lnTo>
                      <a:lnTo>
                        <a:pt x="40" y="0"/>
                      </a:lnTo>
                      <a:close/>
                    </a:path>
                  </a:pathLst>
                </a:custGeom>
                <a:solidFill>
                  <a:srgbClr val="EAEAEA"/>
                </a:solidFill>
                <a:ln w="12700">
                  <a:noFill/>
                  <a:round/>
                  <a:headEnd/>
                  <a:tailEnd/>
                </a:ln>
              </p:spPr>
              <p:txBody>
                <a:bodyPr lIns="45720" tIns="46800" rIns="45720" bIns="46800" anchor="ctr"/>
                <a:lstStyle/>
                <a:p>
                  <a:endParaRPr lang="en-US"/>
                </a:p>
              </p:txBody>
            </p:sp>
            <p:sp>
              <p:nvSpPr>
                <p:cNvPr id="673600" name="Freeform 830"/>
                <p:cNvSpPr>
                  <a:spLocks/>
                </p:cNvSpPr>
                <p:nvPr/>
              </p:nvSpPr>
              <p:spPr bwMode="gray">
                <a:xfrm>
                  <a:off x="984" y="1564"/>
                  <a:ext cx="46" cy="84"/>
                </a:xfrm>
                <a:custGeom>
                  <a:avLst/>
                  <a:gdLst>
                    <a:gd name="T0" fmla="*/ 40 w 46"/>
                    <a:gd name="T1" fmla="*/ 0 h 84"/>
                    <a:gd name="T2" fmla="*/ 0 w 46"/>
                    <a:gd name="T3" fmla="*/ 4 h 84"/>
                    <a:gd name="T4" fmla="*/ 4 w 46"/>
                    <a:gd name="T5" fmla="*/ 78 h 84"/>
                    <a:gd name="T6" fmla="*/ 8 w 46"/>
                    <a:gd name="T7" fmla="*/ 84 h 84"/>
                    <a:gd name="T8" fmla="*/ 6 w 46"/>
                    <a:gd name="T9" fmla="*/ 10 h 84"/>
                    <a:gd name="T10" fmla="*/ 46 w 46"/>
                    <a:gd name="T11" fmla="*/ 0 h 84"/>
                    <a:gd name="T12" fmla="*/ 40 w 46"/>
                    <a:gd name="T13" fmla="*/ 0 h 84"/>
                    <a:gd name="T14" fmla="*/ 0 60000 65536"/>
                    <a:gd name="T15" fmla="*/ 0 60000 65536"/>
                    <a:gd name="T16" fmla="*/ 0 60000 65536"/>
                    <a:gd name="T17" fmla="*/ 0 60000 65536"/>
                    <a:gd name="T18" fmla="*/ 0 60000 65536"/>
                    <a:gd name="T19" fmla="*/ 0 60000 65536"/>
                    <a:gd name="T20" fmla="*/ 0 60000 65536"/>
                    <a:gd name="T21" fmla="*/ 0 w 46"/>
                    <a:gd name="T22" fmla="*/ 0 h 84"/>
                    <a:gd name="T23" fmla="*/ 46 w 46"/>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84">
                      <a:moveTo>
                        <a:pt x="40" y="0"/>
                      </a:moveTo>
                      <a:lnTo>
                        <a:pt x="0" y="4"/>
                      </a:lnTo>
                      <a:lnTo>
                        <a:pt x="4" y="78"/>
                      </a:lnTo>
                      <a:lnTo>
                        <a:pt x="8" y="84"/>
                      </a:lnTo>
                      <a:lnTo>
                        <a:pt x="6" y="10"/>
                      </a:lnTo>
                      <a:lnTo>
                        <a:pt x="46" y="0"/>
                      </a:lnTo>
                      <a:lnTo>
                        <a:pt x="40" y="0"/>
                      </a:lnTo>
                      <a:close/>
                    </a:path>
                  </a:pathLst>
                </a:custGeom>
                <a:solidFill>
                  <a:srgbClr val="EAEAEA"/>
                </a:solidFill>
                <a:ln w="12700">
                  <a:noFill/>
                  <a:round/>
                  <a:headEnd/>
                  <a:tailEnd/>
                </a:ln>
              </p:spPr>
              <p:txBody>
                <a:bodyPr lIns="45720" tIns="46800" rIns="45720" bIns="46800" anchor="ctr"/>
                <a:lstStyle/>
                <a:p>
                  <a:endParaRPr lang="en-US"/>
                </a:p>
              </p:txBody>
            </p:sp>
            <p:sp>
              <p:nvSpPr>
                <p:cNvPr id="673601" name="Freeform 831"/>
                <p:cNvSpPr>
                  <a:spLocks/>
                </p:cNvSpPr>
                <p:nvPr/>
              </p:nvSpPr>
              <p:spPr bwMode="gray">
                <a:xfrm>
                  <a:off x="1006" y="1570"/>
                  <a:ext cx="46" cy="84"/>
                </a:xfrm>
                <a:custGeom>
                  <a:avLst/>
                  <a:gdLst>
                    <a:gd name="T0" fmla="*/ 40 w 46"/>
                    <a:gd name="T1" fmla="*/ 0 h 84"/>
                    <a:gd name="T2" fmla="*/ 0 w 46"/>
                    <a:gd name="T3" fmla="*/ 4 h 84"/>
                    <a:gd name="T4" fmla="*/ 4 w 46"/>
                    <a:gd name="T5" fmla="*/ 78 h 84"/>
                    <a:gd name="T6" fmla="*/ 8 w 46"/>
                    <a:gd name="T7" fmla="*/ 84 h 84"/>
                    <a:gd name="T8" fmla="*/ 6 w 46"/>
                    <a:gd name="T9" fmla="*/ 10 h 84"/>
                    <a:gd name="T10" fmla="*/ 46 w 46"/>
                    <a:gd name="T11" fmla="*/ 0 h 84"/>
                    <a:gd name="T12" fmla="*/ 40 w 46"/>
                    <a:gd name="T13" fmla="*/ 0 h 84"/>
                    <a:gd name="T14" fmla="*/ 0 60000 65536"/>
                    <a:gd name="T15" fmla="*/ 0 60000 65536"/>
                    <a:gd name="T16" fmla="*/ 0 60000 65536"/>
                    <a:gd name="T17" fmla="*/ 0 60000 65536"/>
                    <a:gd name="T18" fmla="*/ 0 60000 65536"/>
                    <a:gd name="T19" fmla="*/ 0 60000 65536"/>
                    <a:gd name="T20" fmla="*/ 0 60000 65536"/>
                    <a:gd name="T21" fmla="*/ 0 w 46"/>
                    <a:gd name="T22" fmla="*/ 0 h 84"/>
                    <a:gd name="T23" fmla="*/ 46 w 46"/>
                    <a:gd name="T24" fmla="*/ 84 h 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84">
                      <a:moveTo>
                        <a:pt x="40" y="0"/>
                      </a:moveTo>
                      <a:lnTo>
                        <a:pt x="0" y="4"/>
                      </a:lnTo>
                      <a:lnTo>
                        <a:pt x="4" y="78"/>
                      </a:lnTo>
                      <a:lnTo>
                        <a:pt x="8" y="84"/>
                      </a:lnTo>
                      <a:lnTo>
                        <a:pt x="6" y="10"/>
                      </a:lnTo>
                      <a:lnTo>
                        <a:pt x="46" y="0"/>
                      </a:lnTo>
                      <a:lnTo>
                        <a:pt x="40" y="0"/>
                      </a:lnTo>
                      <a:close/>
                    </a:path>
                  </a:pathLst>
                </a:custGeom>
                <a:solidFill>
                  <a:srgbClr val="EAEAEA"/>
                </a:solidFill>
                <a:ln w="12700">
                  <a:noFill/>
                  <a:round/>
                  <a:headEnd/>
                  <a:tailEnd/>
                </a:ln>
              </p:spPr>
              <p:txBody>
                <a:bodyPr lIns="45720" tIns="46800" rIns="45720" bIns="46800" anchor="ctr"/>
                <a:lstStyle/>
                <a:p>
                  <a:endParaRPr lang="en-US"/>
                </a:p>
              </p:txBody>
            </p:sp>
            <p:sp>
              <p:nvSpPr>
                <p:cNvPr id="673602" name="Freeform 832"/>
                <p:cNvSpPr>
                  <a:spLocks/>
                </p:cNvSpPr>
                <p:nvPr/>
              </p:nvSpPr>
              <p:spPr bwMode="gray">
                <a:xfrm>
                  <a:off x="1013" y="1584"/>
                  <a:ext cx="61" cy="80"/>
                </a:xfrm>
                <a:custGeom>
                  <a:avLst/>
                  <a:gdLst>
                    <a:gd name="T0" fmla="*/ 35 w 61"/>
                    <a:gd name="T1" fmla="*/ 28 h 80"/>
                    <a:gd name="T2" fmla="*/ 27 w 61"/>
                    <a:gd name="T3" fmla="*/ 0 h 80"/>
                    <a:gd name="T4" fmla="*/ 13 w 61"/>
                    <a:gd name="T5" fmla="*/ 10 h 80"/>
                    <a:gd name="T6" fmla="*/ 15 w 61"/>
                    <a:gd name="T7" fmla="*/ 28 h 80"/>
                    <a:gd name="T8" fmla="*/ 15 w 61"/>
                    <a:gd name="T9" fmla="*/ 32 h 80"/>
                    <a:gd name="T10" fmla="*/ 5 w 61"/>
                    <a:gd name="T11" fmla="*/ 52 h 80"/>
                    <a:gd name="T12" fmla="*/ 5 w 61"/>
                    <a:gd name="T13" fmla="*/ 76 h 80"/>
                    <a:gd name="T14" fmla="*/ 17 w 61"/>
                    <a:gd name="T15" fmla="*/ 80 h 80"/>
                    <a:gd name="T16" fmla="*/ 57 w 61"/>
                    <a:gd name="T17" fmla="*/ 68 h 80"/>
                    <a:gd name="T18" fmla="*/ 51 w 61"/>
                    <a:gd name="T19" fmla="*/ 50 h 80"/>
                    <a:gd name="T20" fmla="*/ 47 w 61"/>
                    <a:gd name="T21" fmla="*/ 44 h 80"/>
                    <a:gd name="T22" fmla="*/ 35 w 61"/>
                    <a:gd name="T23" fmla="*/ 28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80"/>
                    <a:gd name="T38" fmla="*/ 61 w 61"/>
                    <a:gd name="T39" fmla="*/ 80 h 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80">
                      <a:moveTo>
                        <a:pt x="35" y="28"/>
                      </a:moveTo>
                      <a:cubicBezTo>
                        <a:pt x="39" y="16"/>
                        <a:pt x="42" y="5"/>
                        <a:pt x="27" y="0"/>
                      </a:cubicBezTo>
                      <a:cubicBezTo>
                        <a:pt x="13" y="5"/>
                        <a:pt x="16" y="0"/>
                        <a:pt x="13" y="10"/>
                      </a:cubicBezTo>
                      <a:cubicBezTo>
                        <a:pt x="14" y="16"/>
                        <a:pt x="13" y="22"/>
                        <a:pt x="15" y="28"/>
                      </a:cubicBezTo>
                      <a:cubicBezTo>
                        <a:pt x="17" y="33"/>
                        <a:pt x="29" y="27"/>
                        <a:pt x="15" y="32"/>
                      </a:cubicBezTo>
                      <a:cubicBezTo>
                        <a:pt x="6" y="41"/>
                        <a:pt x="16" y="45"/>
                        <a:pt x="5" y="52"/>
                      </a:cubicBezTo>
                      <a:cubicBezTo>
                        <a:pt x="4" y="58"/>
                        <a:pt x="0" y="70"/>
                        <a:pt x="5" y="76"/>
                      </a:cubicBezTo>
                      <a:cubicBezTo>
                        <a:pt x="8" y="79"/>
                        <a:pt x="17" y="80"/>
                        <a:pt x="17" y="80"/>
                      </a:cubicBezTo>
                      <a:cubicBezTo>
                        <a:pt x="31" y="78"/>
                        <a:pt x="45" y="76"/>
                        <a:pt x="57" y="68"/>
                      </a:cubicBezTo>
                      <a:cubicBezTo>
                        <a:pt x="61" y="57"/>
                        <a:pt x="60" y="64"/>
                        <a:pt x="51" y="50"/>
                      </a:cubicBezTo>
                      <a:cubicBezTo>
                        <a:pt x="50" y="48"/>
                        <a:pt x="47" y="44"/>
                        <a:pt x="47" y="44"/>
                      </a:cubicBezTo>
                      <a:cubicBezTo>
                        <a:pt x="44" y="29"/>
                        <a:pt x="46" y="33"/>
                        <a:pt x="35" y="28"/>
                      </a:cubicBezTo>
                      <a:close/>
                    </a:path>
                  </a:pathLst>
                </a:custGeom>
                <a:solidFill>
                  <a:srgbClr val="AA8A3A"/>
                </a:solidFill>
                <a:ln w="12700">
                  <a:noFill/>
                  <a:round/>
                  <a:headEnd/>
                  <a:tailEnd/>
                </a:ln>
              </p:spPr>
              <p:txBody>
                <a:bodyPr lIns="45720" tIns="46800" rIns="45720" bIns="46800" anchor="ctr"/>
                <a:lstStyle/>
                <a:p>
                  <a:endParaRPr lang="en-US"/>
                </a:p>
              </p:txBody>
            </p:sp>
            <p:sp>
              <p:nvSpPr>
                <p:cNvPr id="673603" name="Freeform 833"/>
                <p:cNvSpPr>
                  <a:spLocks/>
                </p:cNvSpPr>
                <p:nvPr/>
              </p:nvSpPr>
              <p:spPr bwMode="gray">
                <a:xfrm>
                  <a:off x="1026" y="1586"/>
                  <a:ext cx="26" cy="11"/>
                </a:xfrm>
                <a:custGeom>
                  <a:avLst/>
                  <a:gdLst>
                    <a:gd name="T0" fmla="*/ 18 w 26"/>
                    <a:gd name="T1" fmla="*/ 4 h 11"/>
                    <a:gd name="T2" fmla="*/ 6 w 26"/>
                    <a:gd name="T3" fmla="*/ 4 h 11"/>
                    <a:gd name="T4" fmla="*/ 2 w 26"/>
                    <a:gd name="T5" fmla="*/ 10 h 11"/>
                    <a:gd name="T6" fmla="*/ 14 w 26"/>
                    <a:gd name="T7" fmla="*/ 6 h 11"/>
                    <a:gd name="T8" fmla="*/ 18 w 26"/>
                    <a:gd name="T9" fmla="*/ 4 h 11"/>
                    <a:gd name="T10" fmla="*/ 0 60000 65536"/>
                    <a:gd name="T11" fmla="*/ 0 60000 65536"/>
                    <a:gd name="T12" fmla="*/ 0 60000 65536"/>
                    <a:gd name="T13" fmla="*/ 0 60000 65536"/>
                    <a:gd name="T14" fmla="*/ 0 60000 65536"/>
                    <a:gd name="T15" fmla="*/ 0 w 26"/>
                    <a:gd name="T16" fmla="*/ 0 h 11"/>
                    <a:gd name="T17" fmla="*/ 26 w 26"/>
                    <a:gd name="T18" fmla="*/ 11 h 11"/>
                  </a:gdLst>
                  <a:ahLst/>
                  <a:cxnLst>
                    <a:cxn ang="T10">
                      <a:pos x="T0" y="T1"/>
                    </a:cxn>
                    <a:cxn ang="T11">
                      <a:pos x="T2" y="T3"/>
                    </a:cxn>
                    <a:cxn ang="T12">
                      <a:pos x="T4" y="T5"/>
                    </a:cxn>
                    <a:cxn ang="T13">
                      <a:pos x="T6" y="T7"/>
                    </a:cxn>
                    <a:cxn ang="T14">
                      <a:pos x="T8" y="T9"/>
                    </a:cxn>
                  </a:cxnLst>
                  <a:rect l="T15" t="T16" r="T17" b="T18"/>
                  <a:pathLst>
                    <a:path w="26" h="11">
                      <a:moveTo>
                        <a:pt x="18" y="4"/>
                      </a:moveTo>
                      <a:cubicBezTo>
                        <a:pt x="13" y="2"/>
                        <a:pt x="11" y="0"/>
                        <a:pt x="6" y="4"/>
                      </a:cubicBezTo>
                      <a:cubicBezTo>
                        <a:pt x="4" y="6"/>
                        <a:pt x="0" y="9"/>
                        <a:pt x="2" y="10"/>
                      </a:cubicBezTo>
                      <a:cubicBezTo>
                        <a:pt x="6" y="11"/>
                        <a:pt x="14" y="6"/>
                        <a:pt x="14" y="6"/>
                      </a:cubicBezTo>
                      <a:cubicBezTo>
                        <a:pt x="26" y="10"/>
                        <a:pt x="26" y="0"/>
                        <a:pt x="18" y="4"/>
                      </a:cubicBezTo>
                      <a:close/>
                    </a:path>
                  </a:pathLst>
                </a:custGeom>
                <a:solidFill>
                  <a:srgbClr val="D3BB7F"/>
                </a:solidFill>
                <a:ln w="12700">
                  <a:noFill/>
                  <a:round/>
                  <a:headEnd/>
                  <a:tailEnd/>
                </a:ln>
              </p:spPr>
              <p:txBody>
                <a:bodyPr lIns="45720" tIns="46800" rIns="45720" bIns="46800" anchor="ctr"/>
                <a:lstStyle/>
                <a:p>
                  <a:endParaRPr lang="en-US"/>
                </a:p>
              </p:txBody>
            </p:sp>
            <p:sp>
              <p:nvSpPr>
                <p:cNvPr id="673604" name="Freeform 834"/>
                <p:cNvSpPr>
                  <a:spLocks/>
                </p:cNvSpPr>
                <p:nvPr/>
              </p:nvSpPr>
              <p:spPr bwMode="gray">
                <a:xfrm>
                  <a:off x="1016" y="1605"/>
                  <a:ext cx="53" cy="53"/>
                </a:xfrm>
                <a:custGeom>
                  <a:avLst/>
                  <a:gdLst>
                    <a:gd name="T0" fmla="*/ 42 w 53"/>
                    <a:gd name="T1" fmla="*/ 17 h 53"/>
                    <a:gd name="T2" fmla="*/ 12 w 53"/>
                    <a:gd name="T3" fmla="*/ 13 h 53"/>
                    <a:gd name="T4" fmla="*/ 20 w 53"/>
                    <a:gd name="T5" fmla="*/ 11 h 53"/>
                    <a:gd name="T6" fmla="*/ 18 w 53"/>
                    <a:gd name="T7" fmla="*/ 27 h 53"/>
                    <a:gd name="T8" fmla="*/ 4 w 53"/>
                    <a:gd name="T9" fmla="*/ 31 h 53"/>
                    <a:gd name="T10" fmla="*/ 2 w 53"/>
                    <a:gd name="T11" fmla="*/ 37 h 53"/>
                    <a:gd name="T12" fmla="*/ 14 w 53"/>
                    <a:gd name="T13" fmla="*/ 31 h 53"/>
                    <a:gd name="T14" fmla="*/ 36 w 53"/>
                    <a:gd name="T15" fmla="*/ 53 h 53"/>
                    <a:gd name="T16" fmla="*/ 38 w 53"/>
                    <a:gd name="T17" fmla="*/ 33 h 53"/>
                    <a:gd name="T18" fmla="*/ 38 w 53"/>
                    <a:gd name="T19" fmla="*/ 27 h 53"/>
                    <a:gd name="T20" fmla="*/ 38 w 53"/>
                    <a:gd name="T21" fmla="*/ 11 h 53"/>
                    <a:gd name="T22" fmla="*/ 36 w 53"/>
                    <a:gd name="T23" fmla="*/ 5 h 53"/>
                    <a:gd name="T24" fmla="*/ 42 w 53"/>
                    <a:gd name="T25" fmla="*/ 17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53"/>
                    <a:gd name="T41" fmla="*/ 53 w 53"/>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53">
                      <a:moveTo>
                        <a:pt x="42" y="17"/>
                      </a:moveTo>
                      <a:cubicBezTo>
                        <a:pt x="36" y="0"/>
                        <a:pt x="25" y="5"/>
                        <a:pt x="12" y="13"/>
                      </a:cubicBezTo>
                      <a:cubicBezTo>
                        <a:pt x="8" y="25"/>
                        <a:pt x="13" y="13"/>
                        <a:pt x="20" y="11"/>
                      </a:cubicBezTo>
                      <a:cubicBezTo>
                        <a:pt x="30" y="14"/>
                        <a:pt x="31" y="31"/>
                        <a:pt x="18" y="27"/>
                      </a:cubicBezTo>
                      <a:cubicBezTo>
                        <a:pt x="18" y="27"/>
                        <a:pt x="5" y="30"/>
                        <a:pt x="4" y="31"/>
                      </a:cubicBezTo>
                      <a:cubicBezTo>
                        <a:pt x="3" y="32"/>
                        <a:pt x="0" y="36"/>
                        <a:pt x="2" y="37"/>
                      </a:cubicBezTo>
                      <a:cubicBezTo>
                        <a:pt x="6" y="39"/>
                        <a:pt x="10" y="32"/>
                        <a:pt x="14" y="31"/>
                      </a:cubicBezTo>
                      <a:cubicBezTo>
                        <a:pt x="38" y="39"/>
                        <a:pt x="19" y="42"/>
                        <a:pt x="36" y="53"/>
                      </a:cubicBezTo>
                      <a:cubicBezTo>
                        <a:pt x="39" y="45"/>
                        <a:pt x="36" y="41"/>
                        <a:pt x="38" y="33"/>
                      </a:cubicBezTo>
                      <a:cubicBezTo>
                        <a:pt x="53" y="37"/>
                        <a:pt x="44" y="29"/>
                        <a:pt x="38" y="27"/>
                      </a:cubicBezTo>
                      <a:cubicBezTo>
                        <a:pt x="33" y="19"/>
                        <a:pt x="29" y="17"/>
                        <a:pt x="38" y="11"/>
                      </a:cubicBezTo>
                      <a:cubicBezTo>
                        <a:pt x="37" y="9"/>
                        <a:pt x="36" y="5"/>
                        <a:pt x="36" y="5"/>
                      </a:cubicBezTo>
                      <a:lnTo>
                        <a:pt x="42" y="17"/>
                      </a:lnTo>
                      <a:close/>
                    </a:path>
                  </a:pathLst>
                </a:custGeom>
                <a:solidFill>
                  <a:srgbClr val="C19F49"/>
                </a:solidFill>
                <a:ln w="12700">
                  <a:noFill/>
                  <a:round/>
                  <a:headEnd/>
                  <a:tailEnd/>
                </a:ln>
              </p:spPr>
              <p:txBody>
                <a:bodyPr lIns="45720" tIns="46800" rIns="45720" bIns="46800" anchor="ctr"/>
                <a:lstStyle/>
                <a:p>
                  <a:endParaRPr lang="en-US"/>
                </a:p>
              </p:txBody>
            </p:sp>
            <p:sp>
              <p:nvSpPr>
                <p:cNvPr id="673605" name="Freeform 835"/>
                <p:cNvSpPr>
                  <a:spLocks/>
                </p:cNvSpPr>
                <p:nvPr/>
              </p:nvSpPr>
              <p:spPr bwMode="gray">
                <a:xfrm>
                  <a:off x="1076" y="1568"/>
                  <a:ext cx="152" cy="122"/>
                </a:xfrm>
                <a:custGeom>
                  <a:avLst/>
                  <a:gdLst>
                    <a:gd name="T0" fmla="*/ 0 w 152"/>
                    <a:gd name="T1" fmla="*/ 4 h 122"/>
                    <a:gd name="T2" fmla="*/ 22 w 152"/>
                    <a:gd name="T3" fmla="*/ 96 h 122"/>
                    <a:gd name="T4" fmla="*/ 72 w 152"/>
                    <a:gd name="T5" fmla="*/ 118 h 122"/>
                    <a:gd name="T6" fmla="*/ 84 w 152"/>
                    <a:gd name="T7" fmla="*/ 122 h 122"/>
                    <a:gd name="T8" fmla="*/ 90 w 152"/>
                    <a:gd name="T9" fmla="*/ 120 h 122"/>
                    <a:gd name="T10" fmla="*/ 152 w 152"/>
                    <a:gd name="T11" fmla="*/ 110 h 122"/>
                    <a:gd name="T12" fmla="*/ 152 w 152"/>
                    <a:gd name="T13" fmla="*/ 100 h 122"/>
                    <a:gd name="T14" fmla="*/ 92 w 152"/>
                    <a:gd name="T15" fmla="*/ 82 h 122"/>
                    <a:gd name="T16" fmla="*/ 76 w 152"/>
                    <a:gd name="T17" fmla="*/ 22 h 122"/>
                    <a:gd name="T18" fmla="*/ 10 w 152"/>
                    <a:gd name="T19" fmla="*/ 0 h 122"/>
                    <a:gd name="T20" fmla="*/ 0 w 152"/>
                    <a:gd name="T21" fmla="*/ 4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
                    <a:gd name="T34" fmla="*/ 0 h 122"/>
                    <a:gd name="T35" fmla="*/ 152 w 152"/>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 h="122">
                      <a:moveTo>
                        <a:pt x="0" y="4"/>
                      </a:moveTo>
                      <a:lnTo>
                        <a:pt x="22" y="96"/>
                      </a:lnTo>
                      <a:cubicBezTo>
                        <a:pt x="35" y="103"/>
                        <a:pt x="59" y="112"/>
                        <a:pt x="72" y="118"/>
                      </a:cubicBezTo>
                      <a:cubicBezTo>
                        <a:pt x="76" y="120"/>
                        <a:pt x="84" y="122"/>
                        <a:pt x="84" y="122"/>
                      </a:cubicBezTo>
                      <a:cubicBezTo>
                        <a:pt x="86" y="121"/>
                        <a:pt x="90" y="120"/>
                        <a:pt x="90" y="120"/>
                      </a:cubicBezTo>
                      <a:lnTo>
                        <a:pt x="152" y="110"/>
                      </a:lnTo>
                      <a:lnTo>
                        <a:pt x="152" y="100"/>
                      </a:lnTo>
                      <a:lnTo>
                        <a:pt x="92" y="82"/>
                      </a:lnTo>
                      <a:lnTo>
                        <a:pt x="76" y="22"/>
                      </a:lnTo>
                      <a:lnTo>
                        <a:pt x="10" y="0"/>
                      </a:lnTo>
                      <a:lnTo>
                        <a:pt x="0" y="4"/>
                      </a:lnTo>
                      <a:close/>
                    </a:path>
                  </a:pathLst>
                </a:custGeom>
                <a:solidFill>
                  <a:schemeClr val="accent2"/>
                </a:solidFill>
                <a:ln w="12700">
                  <a:noFill/>
                  <a:round/>
                  <a:headEnd/>
                  <a:tailEnd/>
                </a:ln>
              </p:spPr>
              <p:txBody>
                <a:bodyPr lIns="45720" tIns="46800" rIns="45720" bIns="46800" anchor="ctr"/>
                <a:lstStyle/>
                <a:p>
                  <a:endParaRPr lang="en-US"/>
                </a:p>
              </p:txBody>
            </p:sp>
            <p:sp>
              <p:nvSpPr>
                <p:cNvPr id="673606" name="Freeform 836"/>
                <p:cNvSpPr>
                  <a:spLocks/>
                </p:cNvSpPr>
                <p:nvPr/>
              </p:nvSpPr>
              <p:spPr bwMode="gray">
                <a:xfrm>
                  <a:off x="1080" y="1568"/>
                  <a:ext cx="88" cy="124"/>
                </a:xfrm>
                <a:custGeom>
                  <a:avLst/>
                  <a:gdLst>
                    <a:gd name="T0" fmla="*/ 72 w 88"/>
                    <a:gd name="T1" fmla="*/ 16 h 124"/>
                    <a:gd name="T2" fmla="*/ 88 w 88"/>
                    <a:gd name="T3" fmla="*/ 112 h 124"/>
                    <a:gd name="T4" fmla="*/ 82 w 88"/>
                    <a:gd name="T5" fmla="*/ 124 h 124"/>
                    <a:gd name="T6" fmla="*/ 64 w 88"/>
                    <a:gd name="T7" fmla="*/ 22 h 124"/>
                    <a:gd name="T8" fmla="*/ 0 w 88"/>
                    <a:gd name="T9" fmla="*/ 2 h 124"/>
                    <a:gd name="T10" fmla="*/ 10 w 88"/>
                    <a:gd name="T11" fmla="*/ 0 h 124"/>
                    <a:gd name="T12" fmla="*/ 72 w 88"/>
                    <a:gd name="T13" fmla="*/ 16 h 124"/>
                    <a:gd name="T14" fmla="*/ 0 60000 65536"/>
                    <a:gd name="T15" fmla="*/ 0 60000 65536"/>
                    <a:gd name="T16" fmla="*/ 0 60000 65536"/>
                    <a:gd name="T17" fmla="*/ 0 60000 65536"/>
                    <a:gd name="T18" fmla="*/ 0 60000 65536"/>
                    <a:gd name="T19" fmla="*/ 0 60000 65536"/>
                    <a:gd name="T20" fmla="*/ 0 60000 65536"/>
                    <a:gd name="T21" fmla="*/ 0 w 88"/>
                    <a:gd name="T22" fmla="*/ 0 h 124"/>
                    <a:gd name="T23" fmla="*/ 88 w 88"/>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24">
                      <a:moveTo>
                        <a:pt x="72" y="16"/>
                      </a:moveTo>
                      <a:lnTo>
                        <a:pt x="88" y="112"/>
                      </a:lnTo>
                      <a:lnTo>
                        <a:pt x="82" y="124"/>
                      </a:lnTo>
                      <a:lnTo>
                        <a:pt x="64" y="22"/>
                      </a:lnTo>
                      <a:lnTo>
                        <a:pt x="0" y="2"/>
                      </a:lnTo>
                      <a:lnTo>
                        <a:pt x="10" y="0"/>
                      </a:lnTo>
                      <a:lnTo>
                        <a:pt x="72" y="16"/>
                      </a:lnTo>
                      <a:close/>
                    </a:path>
                  </a:pathLst>
                </a:custGeom>
                <a:solidFill>
                  <a:schemeClr val="folHlink"/>
                </a:solidFill>
                <a:ln w="12700">
                  <a:noFill/>
                  <a:round/>
                  <a:headEnd/>
                  <a:tailEnd/>
                </a:ln>
              </p:spPr>
              <p:txBody>
                <a:bodyPr lIns="45720" tIns="46800" rIns="45720" bIns="46800" anchor="ctr"/>
                <a:lstStyle/>
                <a:p>
                  <a:endParaRPr lang="en-US"/>
                </a:p>
              </p:txBody>
            </p:sp>
            <p:sp>
              <p:nvSpPr>
                <p:cNvPr id="673607" name="Freeform 837"/>
                <p:cNvSpPr>
                  <a:spLocks/>
                </p:cNvSpPr>
                <p:nvPr/>
              </p:nvSpPr>
              <p:spPr bwMode="gray">
                <a:xfrm>
                  <a:off x="1168" y="1652"/>
                  <a:ext cx="50" cy="26"/>
                </a:xfrm>
                <a:custGeom>
                  <a:avLst/>
                  <a:gdLst>
                    <a:gd name="T0" fmla="*/ 4 w 50"/>
                    <a:gd name="T1" fmla="*/ 26 h 26"/>
                    <a:gd name="T2" fmla="*/ 0 w 50"/>
                    <a:gd name="T3" fmla="*/ 0 h 26"/>
                    <a:gd name="T4" fmla="*/ 50 w 50"/>
                    <a:gd name="T5" fmla="*/ 16 h 26"/>
                    <a:gd name="T6" fmla="*/ 4 w 50"/>
                    <a:gd name="T7" fmla="*/ 26 h 26"/>
                    <a:gd name="T8" fmla="*/ 0 60000 65536"/>
                    <a:gd name="T9" fmla="*/ 0 60000 65536"/>
                    <a:gd name="T10" fmla="*/ 0 60000 65536"/>
                    <a:gd name="T11" fmla="*/ 0 60000 65536"/>
                    <a:gd name="T12" fmla="*/ 0 w 50"/>
                    <a:gd name="T13" fmla="*/ 0 h 26"/>
                    <a:gd name="T14" fmla="*/ 50 w 50"/>
                    <a:gd name="T15" fmla="*/ 26 h 26"/>
                  </a:gdLst>
                  <a:ahLst/>
                  <a:cxnLst>
                    <a:cxn ang="T8">
                      <a:pos x="T0" y="T1"/>
                    </a:cxn>
                    <a:cxn ang="T9">
                      <a:pos x="T2" y="T3"/>
                    </a:cxn>
                    <a:cxn ang="T10">
                      <a:pos x="T4" y="T5"/>
                    </a:cxn>
                    <a:cxn ang="T11">
                      <a:pos x="T6" y="T7"/>
                    </a:cxn>
                  </a:cxnLst>
                  <a:rect l="T12" t="T13" r="T14" b="T15"/>
                  <a:pathLst>
                    <a:path w="50" h="26">
                      <a:moveTo>
                        <a:pt x="4" y="26"/>
                      </a:moveTo>
                      <a:lnTo>
                        <a:pt x="0" y="0"/>
                      </a:lnTo>
                      <a:lnTo>
                        <a:pt x="50" y="16"/>
                      </a:lnTo>
                      <a:lnTo>
                        <a:pt x="4" y="26"/>
                      </a:lnTo>
                      <a:close/>
                    </a:path>
                  </a:pathLst>
                </a:custGeom>
                <a:solidFill>
                  <a:srgbClr val="808080"/>
                </a:solidFill>
                <a:ln w="12700">
                  <a:noFill/>
                  <a:round/>
                  <a:headEnd/>
                  <a:tailEnd/>
                </a:ln>
              </p:spPr>
              <p:txBody>
                <a:bodyPr lIns="45720" tIns="46800" rIns="45720" bIns="46800" anchor="ctr"/>
                <a:lstStyle/>
                <a:p>
                  <a:endParaRPr lang="en-US"/>
                </a:p>
              </p:txBody>
            </p:sp>
            <p:sp>
              <p:nvSpPr>
                <p:cNvPr id="673608" name="Freeform 838"/>
                <p:cNvSpPr>
                  <a:spLocks/>
                </p:cNvSpPr>
                <p:nvPr/>
              </p:nvSpPr>
              <p:spPr bwMode="gray">
                <a:xfrm>
                  <a:off x="1076" y="1578"/>
                  <a:ext cx="68" cy="46"/>
                </a:xfrm>
                <a:custGeom>
                  <a:avLst/>
                  <a:gdLst>
                    <a:gd name="T0" fmla="*/ 64 w 68"/>
                    <a:gd name="T1" fmla="*/ 12 h 46"/>
                    <a:gd name="T2" fmla="*/ 34 w 68"/>
                    <a:gd name="T3" fmla="*/ 44 h 46"/>
                    <a:gd name="T4" fmla="*/ 6 w 68"/>
                    <a:gd name="T5" fmla="*/ 0 h 46"/>
                    <a:gd name="T6" fmla="*/ 64 w 68"/>
                    <a:gd name="T7" fmla="*/ 12 h 46"/>
                    <a:gd name="T8" fmla="*/ 0 60000 65536"/>
                    <a:gd name="T9" fmla="*/ 0 60000 65536"/>
                    <a:gd name="T10" fmla="*/ 0 60000 65536"/>
                    <a:gd name="T11" fmla="*/ 0 60000 65536"/>
                    <a:gd name="T12" fmla="*/ 0 w 68"/>
                    <a:gd name="T13" fmla="*/ 0 h 46"/>
                    <a:gd name="T14" fmla="*/ 68 w 68"/>
                    <a:gd name="T15" fmla="*/ 46 h 46"/>
                  </a:gdLst>
                  <a:ahLst/>
                  <a:cxnLst>
                    <a:cxn ang="T8">
                      <a:pos x="T0" y="T1"/>
                    </a:cxn>
                    <a:cxn ang="T9">
                      <a:pos x="T2" y="T3"/>
                    </a:cxn>
                    <a:cxn ang="T10">
                      <a:pos x="T4" y="T5"/>
                    </a:cxn>
                    <a:cxn ang="T11">
                      <a:pos x="T6" y="T7"/>
                    </a:cxn>
                  </a:cxnLst>
                  <a:rect l="T12" t="T13" r="T14" b="T15"/>
                  <a:pathLst>
                    <a:path w="68" h="46">
                      <a:moveTo>
                        <a:pt x="64" y="12"/>
                      </a:moveTo>
                      <a:cubicBezTo>
                        <a:pt x="68" y="21"/>
                        <a:pt x="44" y="46"/>
                        <a:pt x="34" y="44"/>
                      </a:cubicBezTo>
                      <a:cubicBezTo>
                        <a:pt x="28" y="35"/>
                        <a:pt x="0" y="7"/>
                        <a:pt x="6" y="0"/>
                      </a:cubicBezTo>
                      <a:lnTo>
                        <a:pt x="64" y="12"/>
                      </a:lnTo>
                      <a:close/>
                    </a:path>
                  </a:pathLst>
                </a:custGeom>
                <a:solidFill>
                  <a:schemeClr val="folHlink"/>
                </a:solidFill>
                <a:ln w="12700">
                  <a:noFill/>
                  <a:round/>
                  <a:headEnd/>
                  <a:tailEnd/>
                </a:ln>
              </p:spPr>
              <p:txBody>
                <a:bodyPr lIns="45720" tIns="46800" rIns="45720" bIns="46800" anchor="ctr"/>
                <a:lstStyle/>
                <a:p>
                  <a:endParaRPr lang="en-US"/>
                </a:p>
              </p:txBody>
            </p:sp>
            <p:sp>
              <p:nvSpPr>
                <p:cNvPr id="673609" name="Freeform 839"/>
                <p:cNvSpPr>
                  <a:spLocks/>
                </p:cNvSpPr>
                <p:nvPr/>
              </p:nvSpPr>
              <p:spPr bwMode="gray">
                <a:xfrm>
                  <a:off x="1181" y="1410"/>
                  <a:ext cx="267" cy="257"/>
                </a:xfrm>
                <a:custGeom>
                  <a:avLst/>
                  <a:gdLst>
                    <a:gd name="T0" fmla="*/ 167 w 267"/>
                    <a:gd name="T1" fmla="*/ 0 h 257"/>
                    <a:gd name="T2" fmla="*/ 131 w 267"/>
                    <a:gd name="T3" fmla="*/ 24 h 257"/>
                    <a:gd name="T4" fmla="*/ 149 w 267"/>
                    <a:gd name="T5" fmla="*/ 84 h 257"/>
                    <a:gd name="T6" fmla="*/ 125 w 267"/>
                    <a:gd name="T7" fmla="*/ 120 h 257"/>
                    <a:gd name="T8" fmla="*/ 107 w 267"/>
                    <a:gd name="T9" fmla="*/ 128 h 257"/>
                    <a:gd name="T10" fmla="*/ 75 w 267"/>
                    <a:gd name="T11" fmla="*/ 188 h 257"/>
                    <a:gd name="T12" fmla="*/ 55 w 267"/>
                    <a:gd name="T13" fmla="*/ 216 h 257"/>
                    <a:gd name="T14" fmla="*/ 43 w 267"/>
                    <a:gd name="T15" fmla="*/ 226 h 257"/>
                    <a:gd name="T16" fmla="*/ 23 w 267"/>
                    <a:gd name="T17" fmla="*/ 226 h 257"/>
                    <a:gd name="T18" fmla="*/ 11 w 267"/>
                    <a:gd name="T19" fmla="*/ 234 h 257"/>
                    <a:gd name="T20" fmla="*/ 17 w 267"/>
                    <a:gd name="T21" fmla="*/ 254 h 257"/>
                    <a:gd name="T22" fmla="*/ 41 w 267"/>
                    <a:gd name="T23" fmla="*/ 240 h 257"/>
                    <a:gd name="T24" fmla="*/ 51 w 267"/>
                    <a:gd name="T25" fmla="*/ 250 h 257"/>
                    <a:gd name="T26" fmla="*/ 55 w 267"/>
                    <a:gd name="T27" fmla="*/ 238 h 257"/>
                    <a:gd name="T28" fmla="*/ 67 w 267"/>
                    <a:gd name="T29" fmla="*/ 230 h 257"/>
                    <a:gd name="T30" fmla="*/ 99 w 267"/>
                    <a:gd name="T31" fmla="*/ 184 h 257"/>
                    <a:gd name="T32" fmla="*/ 129 w 267"/>
                    <a:gd name="T33" fmla="*/ 156 h 257"/>
                    <a:gd name="T34" fmla="*/ 209 w 267"/>
                    <a:gd name="T35" fmla="*/ 114 h 257"/>
                    <a:gd name="T36" fmla="*/ 247 w 267"/>
                    <a:gd name="T37" fmla="*/ 104 h 257"/>
                    <a:gd name="T38" fmla="*/ 259 w 267"/>
                    <a:gd name="T39" fmla="*/ 100 h 257"/>
                    <a:gd name="T40" fmla="*/ 257 w 267"/>
                    <a:gd name="T41" fmla="*/ 70 h 257"/>
                    <a:gd name="T42" fmla="*/ 239 w 267"/>
                    <a:gd name="T43" fmla="*/ 58 h 257"/>
                    <a:gd name="T44" fmla="*/ 227 w 267"/>
                    <a:gd name="T45" fmla="*/ 42 h 257"/>
                    <a:gd name="T46" fmla="*/ 215 w 267"/>
                    <a:gd name="T47" fmla="*/ 24 h 257"/>
                    <a:gd name="T48" fmla="*/ 193 w 267"/>
                    <a:gd name="T49" fmla="*/ 30 h 257"/>
                    <a:gd name="T50" fmla="*/ 191 w 267"/>
                    <a:gd name="T51" fmla="*/ 60 h 257"/>
                    <a:gd name="T52" fmla="*/ 209 w 267"/>
                    <a:gd name="T53" fmla="*/ 52 h 257"/>
                    <a:gd name="T54" fmla="*/ 219 w 267"/>
                    <a:gd name="T55" fmla="*/ 60 h 257"/>
                    <a:gd name="T56" fmla="*/ 239 w 267"/>
                    <a:gd name="T57" fmla="*/ 72 h 257"/>
                    <a:gd name="T58" fmla="*/ 233 w 267"/>
                    <a:gd name="T59" fmla="*/ 104 h 257"/>
                    <a:gd name="T60" fmla="*/ 183 w 267"/>
                    <a:gd name="T61" fmla="*/ 100 h 257"/>
                    <a:gd name="T62" fmla="*/ 175 w 267"/>
                    <a:gd name="T63" fmla="*/ 82 h 257"/>
                    <a:gd name="T64" fmla="*/ 179 w 267"/>
                    <a:gd name="T65" fmla="*/ 64 h 257"/>
                    <a:gd name="T66" fmla="*/ 187 w 267"/>
                    <a:gd name="T67" fmla="*/ 52 h 257"/>
                    <a:gd name="T68" fmla="*/ 185 w 267"/>
                    <a:gd name="T69" fmla="*/ 16 h 257"/>
                    <a:gd name="T70" fmla="*/ 173 w 267"/>
                    <a:gd name="T71" fmla="*/ 8 h 257"/>
                    <a:gd name="T72" fmla="*/ 167 w 267"/>
                    <a:gd name="T73" fmla="*/ 0 h 2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7"/>
                    <a:gd name="T112" fmla="*/ 0 h 257"/>
                    <a:gd name="T113" fmla="*/ 267 w 267"/>
                    <a:gd name="T114" fmla="*/ 257 h 2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7" h="257">
                      <a:moveTo>
                        <a:pt x="167" y="0"/>
                      </a:moveTo>
                      <a:cubicBezTo>
                        <a:pt x="143" y="2"/>
                        <a:pt x="138" y="3"/>
                        <a:pt x="131" y="24"/>
                      </a:cubicBezTo>
                      <a:cubicBezTo>
                        <a:pt x="127" y="56"/>
                        <a:pt x="137" y="78"/>
                        <a:pt x="149" y="84"/>
                      </a:cubicBezTo>
                      <a:cubicBezTo>
                        <a:pt x="147" y="94"/>
                        <a:pt x="135" y="113"/>
                        <a:pt x="125" y="120"/>
                      </a:cubicBezTo>
                      <a:cubicBezTo>
                        <a:pt x="120" y="124"/>
                        <a:pt x="107" y="128"/>
                        <a:pt x="107" y="128"/>
                      </a:cubicBezTo>
                      <a:cubicBezTo>
                        <a:pt x="101" y="146"/>
                        <a:pt x="89" y="174"/>
                        <a:pt x="75" y="188"/>
                      </a:cubicBezTo>
                      <a:cubicBezTo>
                        <a:pt x="72" y="198"/>
                        <a:pt x="62" y="207"/>
                        <a:pt x="55" y="216"/>
                      </a:cubicBezTo>
                      <a:cubicBezTo>
                        <a:pt x="52" y="220"/>
                        <a:pt x="43" y="226"/>
                        <a:pt x="43" y="226"/>
                      </a:cubicBezTo>
                      <a:cubicBezTo>
                        <a:pt x="35" y="225"/>
                        <a:pt x="31" y="226"/>
                        <a:pt x="23" y="226"/>
                      </a:cubicBezTo>
                      <a:cubicBezTo>
                        <a:pt x="19" y="226"/>
                        <a:pt x="11" y="234"/>
                        <a:pt x="11" y="234"/>
                      </a:cubicBezTo>
                      <a:cubicBezTo>
                        <a:pt x="2" y="247"/>
                        <a:pt x="0" y="248"/>
                        <a:pt x="17" y="254"/>
                      </a:cubicBezTo>
                      <a:cubicBezTo>
                        <a:pt x="31" y="245"/>
                        <a:pt x="30" y="244"/>
                        <a:pt x="41" y="240"/>
                      </a:cubicBezTo>
                      <a:cubicBezTo>
                        <a:pt x="41" y="254"/>
                        <a:pt x="41" y="257"/>
                        <a:pt x="51" y="250"/>
                      </a:cubicBezTo>
                      <a:cubicBezTo>
                        <a:pt x="47" y="250"/>
                        <a:pt x="51" y="240"/>
                        <a:pt x="55" y="238"/>
                      </a:cubicBezTo>
                      <a:cubicBezTo>
                        <a:pt x="59" y="235"/>
                        <a:pt x="67" y="230"/>
                        <a:pt x="67" y="230"/>
                      </a:cubicBezTo>
                      <a:cubicBezTo>
                        <a:pt x="76" y="216"/>
                        <a:pt x="85" y="193"/>
                        <a:pt x="99" y="184"/>
                      </a:cubicBezTo>
                      <a:cubicBezTo>
                        <a:pt x="103" y="171"/>
                        <a:pt x="118" y="163"/>
                        <a:pt x="129" y="156"/>
                      </a:cubicBezTo>
                      <a:cubicBezTo>
                        <a:pt x="154" y="139"/>
                        <a:pt x="179" y="121"/>
                        <a:pt x="209" y="114"/>
                      </a:cubicBezTo>
                      <a:cubicBezTo>
                        <a:pt x="222" y="111"/>
                        <a:pt x="234" y="108"/>
                        <a:pt x="247" y="104"/>
                      </a:cubicBezTo>
                      <a:cubicBezTo>
                        <a:pt x="251" y="103"/>
                        <a:pt x="259" y="100"/>
                        <a:pt x="259" y="100"/>
                      </a:cubicBezTo>
                      <a:cubicBezTo>
                        <a:pt x="262" y="92"/>
                        <a:pt x="267" y="76"/>
                        <a:pt x="257" y="70"/>
                      </a:cubicBezTo>
                      <a:cubicBezTo>
                        <a:pt x="251" y="66"/>
                        <a:pt x="239" y="58"/>
                        <a:pt x="239" y="58"/>
                      </a:cubicBezTo>
                      <a:cubicBezTo>
                        <a:pt x="236" y="50"/>
                        <a:pt x="234" y="47"/>
                        <a:pt x="227" y="42"/>
                      </a:cubicBezTo>
                      <a:cubicBezTo>
                        <a:pt x="224" y="34"/>
                        <a:pt x="221" y="30"/>
                        <a:pt x="215" y="24"/>
                      </a:cubicBezTo>
                      <a:cubicBezTo>
                        <a:pt x="197" y="29"/>
                        <a:pt x="204" y="26"/>
                        <a:pt x="193" y="30"/>
                      </a:cubicBezTo>
                      <a:cubicBezTo>
                        <a:pt x="189" y="42"/>
                        <a:pt x="189" y="46"/>
                        <a:pt x="191" y="60"/>
                      </a:cubicBezTo>
                      <a:cubicBezTo>
                        <a:pt x="197" y="51"/>
                        <a:pt x="199" y="49"/>
                        <a:pt x="209" y="52"/>
                      </a:cubicBezTo>
                      <a:cubicBezTo>
                        <a:pt x="211" y="58"/>
                        <a:pt x="213" y="48"/>
                        <a:pt x="219" y="60"/>
                      </a:cubicBezTo>
                      <a:cubicBezTo>
                        <a:pt x="237" y="70"/>
                        <a:pt x="228" y="65"/>
                        <a:pt x="239" y="72"/>
                      </a:cubicBezTo>
                      <a:cubicBezTo>
                        <a:pt x="247" y="85"/>
                        <a:pt x="252" y="99"/>
                        <a:pt x="233" y="104"/>
                      </a:cubicBezTo>
                      <a:cubicBezTo>
                        <a:pt x="216" y="103"/>
                        <a:pt x="196" y="110"/>
                        <a:pt x="183" y="100"/>
                      </a:cubicBezTo>
                      <a:cubicBezTo>
                        <a:pt x="178" y="96"/>
                        <a:pt x="175" y="82"/>
                        <a:pt x="175" y="82"/>
                      </a:cubicBezTo>
                      <a:cubicBezTo>
                        <a:pt x="176" y="79"/>
                        <a:pt x="177" y="68"/>
                        <a:pt x="179" y="64"/>
                      </a:cubicBezTo>
                      <a:cubicBezTo>
                        <a:pt x="181" y="60"/>
                        <a:pt x="187" y="52"/>
                        <a:pt x="187" y="52"/>
                      </a:cubicBezTo>
                      <a:cubicBezTo>
                        <a:pt x="189" y="43"/>
                        <a:pt x="191" y="24"/>
                        <a:pt x="185" y="16"/>
                      </a:cubicBezTo>
                      <a:cubicBezTo>
                        <a:pt x="182" y="12"/>
                        <a:pt x="173" y="8"/>
                        <a:pt x="173" y="8"/>
                      </a:cubicBezTo>
                      <a:cubicBezTo>
                        <a:pt x="168" y="1"/>
                        <a:pt x="171" y="4"/>
                        <a:pt x="167" y="0"/>
                      </a:cubicBezTo>
                      <a:close/>
                    </a:path>
                  </a:pathLst>
                </a:custGeom>
                <a:solidFill>
                  <a:srgbClr val="E7CBB1"/>
                </a:solidFill>
                <a:ln w="12700">
                  <a:noFill/>
                  <a:round/>
                  <a:headEnd/>
                  <a:tailEnd/>
                </a:ln>
              </p:spPr>
              <p:txBody>
                <a:bodyPr lIns="45720" tIns="46800" rIns="45720" bIns="46800" anchor="ctr"/>
                <a:lstStyle/>
                <a:p>
                  <a:endParaRPr lang="en-US"/>
                </a:p>
              </p:txBody>
            </p:sp>
            <p:sp>
              <p:nvSpPr>
                <p:cNvPr id="673610" name="Freeform 840"/>
                <p:cNvSpPr>
                  <a:spLocks/>
                </p:cNvSpPr>
                <p:nvPr/>
              </p:nvSpPr>
              <p:spPr bwMode="gray">
                <a:xfrm>
                  <a:off x="1224" y="1461"/>
                  <a:ext cx="248" cy="185"/>
                </a:xfrm>
                <a:custGeom>
                  <a:avLst/>
                  <a:gdLst>
                    <a:gd name="T0" fmla="*/ 132 w 248"/>
                    <a:gd name="T1" fmla="*/ 9 h 185"/>
                    <a:gd name="T2" fmla="*/ 124 w 248"/>
                    <a:gd name="T3" fmla="*/ 29 h 185"/>
                    <a:gd name="T4" fmla="*/ 112 w 248"/>
                    <a:gd name="T5" fmla="*/ 37 h 185"/>
                    <a:gd name="T6" fmla="*/ 98 w 248"/>
                    <a:gd name="T7" fmla="*/ 31 h 185"/>
                    <a:gd name="T8" fmla="*/ 98 w 248"/>
                    <a:gd name="T9" fmla="*/ 39 h 185"/>
                    <a:gd name="T10" fmla="*/ 82 w 248"/>
                    <a:gd name="T11" fmla="*/ 43 h 185"/>
                    <a:gd name="T12" fmla="*/ 62 w 248"/>
                    <a:gd name="T13" fmla="*/ 57 h 185"/>
                    <a:gd name="T14" fmla="*/ 42 w 248"/>
                    <a:gd name="T15" fmla="*/ 117 h 185"/>
                    <a:gd name="T16" fmla="*/ 32 w 248"/>
                    <a:gd name="T17" fmla="*/ 135 h 185"/>
                    <a:gd name="T18" fmla="*/ 20 w 248"/>
                    <a:gd name="T19" fmla="*/ 143 h 185"/>
                    <a:gd name="T20" fmla="*/ 16 w 248"/>
                    <a:gd name="T21" fmla="*/ 163 h 185"/>
                    <a:gd name="T22" fmla="*/ 0 w 248"/>
                    <a:gd name="T23" fmla="*/ 175 h 185"/>
                    <a:gd name="T24" fmla="*/ 18 w 248"/>
                    <a:gd name="T25" fmla="*/ 185 h 185"/>
                    <a:gd name="T26" fmla="*/ 42 w 248"/>
                    <a:gd name="T27" fmla="*/ 169 h 185"/>
                    <a:gd name="T28" fmla="*/ 52 w 248"/>
                    <a:gd name="T29" fmla="*/ 159 h 185"/>
                    <a:gd name="T30" fmla="*/ 62 w 248"/>
                    <a:gd name="T31" fmla="*/ 143 h 185"/>
                    <a:gd name="T32" fmla="*/ 78 w 248"/>
                    <a:gd name="T33" fmla="*/ 121 h 185"/>
                    <a:gd name="T34" fmla="*/ 82 w 248"/>
                    <a:gd name="T35" fmla="*/ 115 h 185"/>
                    <a:gd name="T36" fmla="*/ 92 w 248"/>
                    <a:gd name="T37" fmla="*/ 165 h 185"/>
                    <a:gd name="T38" fmla="*/ 100 w 248"/>
                    <a:gd name="T39" fmla="*/ 171 h 185"/>
                    <a:gd name="T40" fmla="*/ 152 w 248"/>
                    <a:gd name="T41" fmla="*/ 169 h 185"/>
                    <a:gd name="T42" fmla="*/ 172 w 248"/>
                    <a:gd name="T43" fmla="*/ 155 h 185"/>
                    <a:gd name="T44" fmla="*/ 170 w 248"/>
                    <a:gd name="T45" fmla="*/ 105 h 185"/>
                    <a:gd name="T46" fmla="*/ 182 w 248"/>
                    <a:gd name="T47" fmla="*/ 77 h 185"/>
                    <a:gd name="T48" fmla="*/ 218 w 248"/>
                    <a:gd name="T49" fmla="*/ 79 h 185"/>
                    <a:gd name="T50" fmla="*/ 242 w 248"/>
                    <a:gd name="T51" fmla="*/ 71 h 185"/>
                    <a:gd name="T52" fmla="*/ 244 w 248"/>
                    <a:gd name="T53" fmla="*/ 63 h 185"/>
                    <a:gd name="T54" fmla="*/ 242 w 248"/>
                    <a:gd name="T55" fmla="*/ 57 h 185"/>
                    <a:gd name="T56" fmla="*/ 246 w 248"/>
                    <a:gd name="T57" fmla="*/ 45 h 185"/>
                    <a:gd name="T58" fmla="*/ 238 w 248"/>
                    <a:gd name="T59" fmla="*/ 35 h 185"/>
                    <a:gd name="T60" fmla="*/ 204 w 248"/>
                    <a:gd name="T61" fmla="*/ 11 h 185"/>
                    <a:gd name="T62" fmla="*/ 186 w 248"/>
                    <a:gd name="T63" fmla="*/ 3 h 185"/>
                    <a:gd name="T64" fmla="*/ 188 w 248"/>
                    <a:gd name="T65" fmla="*/ 27 h 185"/>
                    <a:gd name="T66" fmla="*/ 182 w 248"/>
                    <a:gd name="T67" fmla="*/ 39 h 185"/>
                    <a:gd name="T68" fmla="*/ 178 w 248"/>
                    <a:gd name="T69" fmla="*/ 33 h 185"/>
                    <a:gd name="T70" fmla="*/ 160 w 248"/>
                    <a:gd name="T71" fmla="*/ 27 h 185"/>
                    <a:gd name="T72" fmla="*/ 132 w 248"/>
                    <a:gd name="T73" fmla="*/ 9 h 1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8"/>
                    <a:gd name="T112" fmla="*/ 0 h 185"/>
                    <a:gd name="T113" fmla="*/ 248 w 248"/>
                    <a:gd name="T114" fmla="*/ 185 h 1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8" h="185">
                      <a:moveTo>
                        <a:pt x="132" y="9"/>
                      </a:moveTo>
                      <a:cubicBezTo>
                        <a:pt x="138" y="15"/>
                        <a:pt x="129" y="24"/>
                        <a:pt x="124" y="29"/>
                      </a:cubicBezTo>
                      <a:cubicBezTo>
                        <a:pt x="120" y="32"/>
                        <a:pt x="112" y="37"/>
                        <a:pt x="112" y="37"/>
                      </a:cubicBezTo>
                      <a:cubicBezTo>
                        <a:pt x="112" y="37"/>
                        <a:pt x="101" y="29"/>
                        <a:pt x="98" y="31"/>
                      </a:cubicBezTo>
                      <a:cubicBezTo>
                        <a:pt x="95" y="34"/>
                        <a:pt x="102" y="38"/>
                        <a:pt x="98" y="39"/>
                      </a:cubicBezTo>
                      <a:cubicBezTo>
                        <a:pt x="89" y="42"/>
                        <a:pt x="94" y="41"/>
                        <a:pt x="82" y="43"/>
                      </a:cubicBezTo>
                      <a:cubicBezTo>
                        <a:pt x="79" y="52"/>
                        <a:pt x="70" y="52"/>
                        <a:pt x="62" y="57"/>
                      </a:cubicBezTo>
                      <a:cubicBezTo>
                        <a:pt x="55" y="77"/>
                        <a:pt x="49" y="97"/>
                        <a:pt x="42" y="117"/>
                      </a:cubicBezTo>
                      <a:cubicBezTo>
                        <a:pt x="40" y="124"/>
                        <a:pt x="37" y="130"/>
                        <a:pt x="32" y="135"/>
                      </a:cubicBezTo>
                      <a:cubicBezTo>
                        <a:pt x="29" y="138"/>
                        <a:pt x="20" y="143"/>
                        <a:pt x="20" y="143"/>
                      </a:cubicBezTo>
                      <a:cubicBezTo>
                        <a:pt x="17" y="152"/>
                        <a:pt x="13" y="153"/>
                        <a:pt x="16" y="163"/>
                      </a:cubicBezTo>
                      <a:cubicBezTo>
                        <a:pt x="9" y="167"/>
                        <a:pt x="8" y="172"/>
                        <a:pt x="0" y="175"/>
                      </a:cubicBezTo>
                      <a:cubicBezTo>
                        <a:pt x="9" y="177"/>
                        <a:pt x="13" y="177"/>
                        <a:pt x="18" y="185"/>
                      </a:cubicBezTo>
                      <a:cubicBezTo>
                        <a:pt x="27" y="176"/>
                        <a:pt x="30" y="173"/>
                        <a:pt x="42" y="169"/>
                      </a:cubicBezTo>
                      <a:cubicBezTo>
                        <a:pt x="45" y="165"/>
                        <a:pt x="50" y="163"/>
                        <a:pt x="52" y="159"/>
                      </a:cubicBezTo>
                      <a:cubicBezTo>
                        <a:pt x="64" y="140"/>
                        <a:pt x="48" y="152"/>
                        <a:pt x="62" y="143"/>
                      </a:cubicBezTo>
                      <a:cubicBezTo>
                        <a:pt x="65" y="135"/>
                        <a:pt x="73" y="129"/>
                        <a:pt x="78" y="121"/>
                      </a:cubicBezTo>
                      <a:cubicBezTo>
                        <a:pt x="79" y="119"/>
                        <a:pt x="82" y="115"/>
                        <a:pt x="82" y="115"/>
                      </a:cubicBezTo>
                      <a:cubicBezTo>
                        <a:pt x="88" y="133"/>
                        <a:pt x="72" y="158"/>
                        <a:pt x="92" y="165"/>
                      </a:cubicBezTo>
                      <a:cubicBezTo>
                        <a:pt x="100" y="162"/>
                        <a:pt x="97" y="162"/>
                        <a:pt x="100" y="171"/>
                      </a:cubicBezTo>
                      <a:cubicBezTo>
                        <a:pt x="117" y="169"/>
                        <a:pt x="135" y="171"/>
                        <a:pt x="152" y="169"/>
                      </a:cubicBezTo>
                      <a:cubicBezTo>
                        <a:pt x="161" y="166"/>
                        <a:pt x="162" y="158"/>
                        <a:pt x="172" y="155"/>
                      </a:cubicBezTo>
                      <a:cubicBezTo>
                        <a:pt x="181" y="141"/>
                        <a:pt x="170" y="105"/>
                        <a:pt x="170" y="105"/>
                      </a:cubicBezTo>
                      <a:cubicBezTo>
                        <a:pt x="172" y="94"/>
                        <a:pt x="170" y="81"/>
                        <a:pt x="182" y="77"/>
                      </a:cubicBezTo>
                      <a:cubicBezTo>
                        <a:pt x="198" y="80"/>
                        <a:pt x="200" y="81"/>
                        <a:pt x="218" y="79"/>
                      </a:cubicBezTo>
                      <a:cubicBezTo>
                        <a:pt x="226" y="74"/>
                        <a:pt x="233" y="74"/>
                        <a:pt x="242" y="71"/>
                      </a:cubicBezTo>
                      <a:cubicBezTo>
                        <a:pt x="243" y="68"/>
                        <a:pt x="244" y="66"/>
                        <a:pt x="244" y="63"/>
                      </a:cubicBezTo>
                      <a:cubicBezTo>
                        <a:pt x="244" y="61"/>
                        <a:pt x="242" y="59"/>
                        <a:pt x="242" y="57"/>
                      </a:cubicBezTo>
                      <a:cubicBezTo>
                        <a:pt x="242" y="53"/>
                        <a:pt x="246" y="45"/>
                        <a:pt x="246" y="45"/>
                      </a:cubicBezTo>
                      <a:cubicBezTo>
                        <a:pt x="241" y="31"/>
                        <a:pt x="248" y="46"/>
                        <a:pt x="238" y="35"/>
                      </a:cubicBezTo>
                      <a:cubicBezTo>
                        <a:pt x="222" y="16"/>
                        <a:pt x="230" y="16"/>
                        <a:pt x="204" y="11"/>
                      </a:cubicBezTo>
                      <a:cubicBezTo>
                        <a:pt x="198" y="2"/>
                        <a:pt x="196" y="0"/>
                        <a:pt x="186" y="3"/>
                      </a:cubicBezTo>
                      <a:cubicBezTo>
                        <a:pt x="175" y="20"/>
                        <a:pt x="178" y="13"/>
                        <a:pt x="188" y="27"/>
                      </a:cubicBezTo>
                      <a:cubicBezTo>
                        <a:pt x="188" y="28"/>
                        <a:pt x="185" y="39"/>
                        <a:pt x="182" y="39"/>
                      </a:cubicBezTo>
                      <a:cubicBezTo>
                        <a:pt x="180" y="39"/>
                        <a:pt x="180" y="34"/>
                        <a:pt x="178" y="33"/>
                      </a:cubicBezTo>
                      <a:cubicBezTo>
                        <a:pt x="173" y="30"/>
                        <a:pt x="160" y="27"/>
                        <a:pt x="160" y="27"/>
                      </a:cubicBezTo>
                      <a:cubicBezTo>
                        <a:pt x="146" y="30"/>
                        <a:pt x="136" y="24"/>
                        <a:pt x="132" y="9"/>
                      </a:cubicBezTo>
                      <a:close/>
                    </a:path>
                  </a:pathLst>
                </a:custGeom>
                <a:solidFill>
                  <a:srgbClr val="BFDBE9"/>
                </a:solidFill>
                <a:ln w="12700">
                  <a:noFill/>
                  <a:round/>
                  <a:headEnd/>
                  <a:tailEnd/>
                </a:ln>
              </p:spPr>
              <p:txBody>
                <a:bodyPr lIns="45720" tIns="46800" rIns="45720" bIns="46800" anchor="ctr"/>
                <a:lstStyle/>
                <a:p>
                  <a:endParaRPr lang="en-US"/>
                </a:p>
              </p:txBody>
            </p:sp>
            <p:sp>
              <p:nvSpPr>
                <p:cNvPr id="673611" name="Freeform 841"/>
                <p:cNvSpPr>
                  <a:spLocks/>
                </p:cNvSpPr>
                <p:nvPr/>
              </p:nvSpPr>
              <p:spPr bwMode="gray">
                <a:xfrm>
                  <a:off x="1324" y="1492"/>
                  <a:ext cx="30" cy="144"/>
                </a:xfrm>
                <a:custGeom>
                  <a:avLst/>
                  <a:gdLst>
                    <a:gd name="T0" fmla="*/ 22 w 30"/>
                    <a:gd name="T1" fmla="*/ 8 h 144"/>
                    <a:gd name="T2" fmla="*/ 20 w 30"/>
                    <a:gd name="T3" fmla="*/ 2 h 144"/>
                    <a:gd name="T4" fmla="*/ 8 w 30"/>
                    <a:gd name="T5" fmla="*/ 4 h 144"/>
                    <a:gd name="T6" fmla="*/ 12 w 30"/>
                    <a:gd name="T7" fmla="*/ 16 h 144"/>
                    <a:gd name="T8" fmla="*/ 0 w 30"/>
                    <a:gd name="T9" fmla="*/ 130 h 144"/>
                    <a:gd name="T10" fmla="*/ 12 w 30"/>
                    <a:gd name="T11" fmla="*/ 144 h 144"/>
                    <a:gd name="T12" fmla="*/ 28 w 30"/>
                    <a:gd name="T13" fmla="*/ 132 h 144"/>
                    <a:gd name="T14" fmla="*/ 22 w 30"/>
                    <a:gd name="T15" fmla="*/ 22 h 144"/>
                    <a:gd name="T16" fmla="*/ 22 w 30"/>
                    <a:gd name="T17" fmla="*/ 8 h 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44"/>
                    <a:gd name="T29" fmla="*/ 30 w 30"/>
                    <a:gd name="T30" fmla="*/ 144 h 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44">
                      <a:moveTo>
                        <a:pt x="22" y="8"/>
                      </a:moveTo>
                      <a:cubicBezTo>
                        <a:pt x="21" y="6"/>
                        <a:pt x="22" y="3"/>
                        <a:pt x="20" y="2"/>
                      </a:cubicBezTo>
                      <a:cubicBezTo>
                        <a:pt x="16" y="1"/>
                        <a:pt x="10" y="0"/>
                        <a:pt x="8" y="4"/>
                      </a:cubicBezTo>
                      <a:cubicBezTo>
                        <a:pt x="6" y="8"/>
                        <a:pt x="12" y="16"/>
                        <a:pt x="12" y="16"/>
                      </a:cubicBezTo>
                      <a:cubicBezTo>
                        <a:pt x="6" y="49"/>
                        <a:pt x="6" y="102"/>
                        <a:pt x="0" y="130"/>
                      </a:cubicBezTo>
                      <a:cubicBezTo>
                        <a:pt x="8" y="140"/>
                        <a:pt x="6" y="138"/>
                        <a:pt x="12" y="144"/>
                      </a:cubicBezTo>
                      <a:cubicBezTo>
                        <a:pt x="18" y="140"/>
                        <a:pt x="22" y="134"/>
                        <a:pt x="28" y="132"/>
                      </a:cubicBezTo>
                      <a:cubicBezTo>
                        <a:pt x="30" y="112"/>
                        <a:pt x="23" y="43"/>
                        <a:pt x="22" y="22"/>
                      </a:cubicBezTo>
                      <a:cubicBezTo>
                        <a:pt x="24" y="7"/>
                        <a:pt x="29" y="8"/>
                        <a:pt x="22" y="8"/>
                      </a:cubicBezTo>
                      <a:close/>
                    </a:path>
                  </a:pathLst>
                </a:custGeom>
                <a:solidFill>
                  <a:srgbClr val="3781B9"/>
                </a:solidFill>
                <a:ln w="12700">
                  <a:noFill/>
                  <a:round/>
                  <a:headEnd/>
                  <a:tailEnd/>
                </a:ln>
              </p:spPr>
              <p:txBody>
                <a:bodyPr lIns="45720" tIns="46800" rIns="45720" bIns="46800" anchor="ctr"/>
                <a:lstStyle/>
                <a:p>
                  <a:endParaRPr lang="en-US"/>
                </a:p>
              </p:txBody>
            </p:sp>
            <p:sp>
              <p:nvSpPr>
                <p:cNvPr id="673612" name="Freeform 842"/>
                <p:cNvSpPr>
                  <a:spLocks/>
                </p:cNvSpPr>
                <p:nvPr/>
              </p:nvSpPr>
              <p:spPr bwMode="gray">
                <a:xfrm>
                  <a:off x="1240" y="1530"/>
                  <a:ext cx="62" cy="114"/>
                </a:xfrm>
                <a:custGeom>
                  <a:avLst/>
                  <a:gdLst>
                    <a:gd name="T0" fmla="*/ 56 w 62"/>
                    <a:gd name="T1" fmla="*/ 4 h 114"/>
                    <a:gd name="T2" fmla="*/ 62 w 62"/>
                    <a:gd name="T3" fmla="*/ 24 h 114"/>
                    <a:gd name="T4" fmla="*/ 50 w 62"/>
                    <a:gd name="T5" fmla="*/ 60 h 114"/>
                    <a:gd name="T6" fmla="*/ 30 w 62"/>
                    <a:gd name="T7" fmla="*/ 96 h 114"/>
                    <a:gd name="T8" fmla="*/ 18 w 62"/>
                    <a:gd name="T9" fmla="*/ 100 h 114"/>
                    <a:gd name="T10" fmla="*/ 6 w 62"/>
                    <a:gd name="T11" fmla="*/ 108 h 114"/>
                    <a:gd name="T12" fmla="*/ 2 w 62"/>
                    <a:gd name="T13" fmla="*/ 114 h 114"/>
                    <a:gd name="T14" fmla="*/ 12 w 62"/>
                    <a:gd name="T15" fmla="*/ 96 h 114"/>
                    <a:gd name="T16" fmla="*/ 18 w 62"/>
                    <a:gd name="T17" fmla="*/ 98 h 114"/>
                    <a:gd name="T18" fmla="*/ 50 w 62"/>
                    <a:gd name="T19" fmla="*/ 58 h 114"/>
                    <a:gd name="T20" fmla="*/ 56 w 62"/>
                    <a:gd name="T21" fmla="*/ 32 h 114"/>
                    <a:gd name="T22" fmla="*/ 56 w 62"/>
                    <a:gd name="T23" fmla="*/ 4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
                    <a:gd name="T37" fmla="*/ 0 h 114"/>
                    <a:gd name="T38" fmla="*/ 62 w 62"/>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 h="114">
                      <a:moveTo>
                        <a:pt x="56" y="4"/>
                      </a:moveTo>
                      <a:cubicBezTo>
                        <a:pt x="61" y="19"/>
                        <a:pt x="59" y="12"/>
                        <a:pt x="62" y="24"/>
                      </a:cubicBezTo>
                      <a:cubicBezTo>
                        <a:pt x="61" y="37"/>
                        <a:pt x="62" y="52"/>
                        <a:pt x="50" y="60"/>
                      </a:cubicBezTo>
                      <a:cubicBezTo>
                        <a:pt x="45" y="74"/>
                        <a:pt x="38" y="84"/>
                        <a:pt x="30" y="96"/>
                      </a:cubicBezTo>
                      <a:cubicBezTo>
                        <a:pt x="28" y="100"/>
                        <a:pt x="22" y="99"/>
                        <a:pt x="18" y="100"/>
                      </a:cubicBezTo>
                      <a:cubicBezTo>
                        <a:pt x="13" y="102"/>
                        <a:pt x="6" y="108"/>
                        <a:pt x="6" y="108"/>
                      </a:cubicBezTo>
                      <a:cubicBezTo>
                        <a:pt x="5" y="110"/>
                        <a:pt x="0" y="114"/>
                        <a:pt x="2" y="114"/>
                      </a:cubicBezTo>
                      <a:cubicBezTo>
                        <a:pt x="9" y="114"/>
                        <a:pt x="12" y="96"/>
                        <a:pt x="12" y="96"/>
                      </a:cubicBezTo>
                      <a:cubicBezTo>
                        <a:pt x="2" y="82"/>
                        <a:pt x="16" y="95"/>
                        <a:pt x="18" y="98"/>
                      </a:cubicBezTo>
                      <a:cubicBezTo>
                        <a:pt x="44" y="92"/>
                        <a:pt x="31" y="64"/>
                        <a:pt x="50" y="58"/>
                      </a:cubicBezTo>
                      <a:cubicBezTo>
                        <a:pt x="60" y="48"/>
                        <a:pt x="60" y="45"/>
                        <a:pt x="56" y="32"/>
                      </a:cubicBezTo>
                      <a:cubicBezTo>
                        <a:pt x="56" y="28"/>
                        <a:pt x="48" y="0"/>
                        <a:pt x="56" y="4"/>
                      </a:cubicBezTo>
                      <a:close/>
                    </a:path>
                  </a:pathLst>
                </a:custGeom>
                <a:solidFill>
                  <a:srgbClr val="8BBED7"/>
                </a:solidFill>
                <a:ln w="12700">
                  <a:noFill/>
                  <a:round/>
                  <a:headEnd/>
                  <a:tailEnd/>
                </a:ln>
              </p:spPr>
              <p:txBody>
                <a:bodyPr lIns="45720" tIns="46800" rIns="45720" bIns="46800" anchor="ctr"/>
                <a:lstStyle/>
                <a:p>
                  <a:endParaRPr lang="en-US"/>
                </a:p>
              </p:txBody>
            </p:sp>
            <p:sp>
              <p:nvSpPr>
                <p:cNvPr id="673613" name="Freeform 843"/>
                <p:cNvSpPr>
                  <a:spLocks/>
                </p:cNvSpPr>
                <p:nvPr/>
              </p:nvSpPr>
              <p:spPr bwMode="gray">
                <a:xfrm>
                  <a:off x="1352" y="1485"/>
                  <a:ext cx="17" cy="18"/>
                </a:xfrm>
                <a:custGeom>
                  <a:avLst/>
                  <a:gdLst>
                    <a:gd name="T0" fmla="*/ 12 w 17"/>
                    <a:gd name="T1" fmla="*/ 1 h 18"/>
                    <a:gd name="T2" fmla="*/ 0 w 17"/>
                    <a:gd name="T3" fmla="*/ 15 h 18"/>
                    <a:gd name="T4" fmla="*/ 16 w 17"/>
                    <a:gd name="T5" fmla="*/ 9 h 18"/>
                    <a:gd name="T6" fmla="*/ 12 w 17"/>
                    <a:gd name="T7" fmla="*/ 1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12" y="1"/>
                      </a:moveTo>
                      <a:cubicBezTo>
                        <a:pt x="9" y="9"/>
                        <a:pt x="8" y="12"/>
                        <a:pt x="0" y="15"/>
                      </a:cubicBezTo>
                      <a:cubicBezTo>
                        <a:pt x="9" y="18"/>
                        <a:pt x="11" y="17"/>
                        <a:pt x="16" y="9"/>
                      </a:cubicBezTo>
                      <a:cubicBezTo>
                        <a:pt x="14" y="0"/>
                        <a:pt x="17" y="1"/>
                        <a:pt x="12" y="1"/>
                      </a:cubicBezTo>
                      <a:close/>
                    </a:path>
                  </a:pathLst>
                </a:custGeom>
                <a:solidFill>
                  <a:srgbClr val="8BBED7"/>
                </a:solidFill>
                <a:ln w="12700">
                  <a:noFill/>
                  <a:round/>
                  <a:headEnd/>
                  <a:tailEnd/>
                </a:ln>
              </p:spPr>
              <p:txBody>
                <a:bodyPr lIns="45720" tIns="46800" rIns="45720" bIns="46800" anchor="ctr"/>
                <a:lstStyle/>
                <a:p>
                  <a:endParaRPr lang="en-US"/>
                </a:p>
              </p:txBody>
            </p:sp>
            <p:sp>
              <p:nvSpPr>
                <p:cNvPr id="673614" name="Freeform 844"/>
                <p:cNvSpPr>
                  <a:spLocks/>
                </p:cNvSpPr>
                <p:nvPr/>
              </p:nvSpPr>
              <p:spPr bwMode="gray">
                <a:xfrm>
                  <a:off x="1391" y="1470"/>
                  <a:ext cx="60" cy="43"/>
                </a:xfrm>
                <a:custGeom>
                  <a:avLst/>
                  <a:gdLst>
                    <a:gd name="T0" fmla="*/ 39 w 60"/>
                    <a:gd name="T1" fmla="*/ 0 h 43"/>
                    <a:gd name="T2" fmla="*/ 25 w 60"/>
                    <a:gd name="T3" fmla="*/ 22 h 43"/>
                    <a:gd name="T4" fmla="*/ 35 w 60"/>
                    <a:gd name="T5" fmla="*/ 34 h 43"/>
                    <a:gd name="T6" fmla="*/ 47 w 60"/>
                    <a:gd name="T7" fmla="*/ 42 h 43"/>
                    <a:gd name="T8" fmla="*/ 31 w 60"/>
                    <a:gd name="T9" fmla="*/ 36 h 43"/>
                    <a:gd name="T10" fmla="*/ 13 w 60"/>
                    <a:gd name="T11" fmla="*/ 30 h 43"/>
                    <a:gd name="T12" fmla="*/ 15 w 60"/>
                    <a:gd name="T13" fmla="*/ 26 h 43"/>
                    <a:gd name="T14" fmla="*/ 33 w 60"/>
                    <a:gd name="T15" fmla="*/ 32 h 43"/>
                    <a:gd name="T16" fmla="*/ 23 w 60"/>
                    <a:gd name="T17" fmla="*/ 10 h 43"/>
                    <a:gd name="T18" fmla="*/ 39 w 60"/>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43"/>
                    <a:gd name="T32" fmla="*/ 60 w 60"/>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43">
                      <a:moveTo>
                        <a:pt x="39" y="0"/>
                      </a:moveTo>
                      <a:cubicBezTo>
                        <a:pt x="36" y="9"/>
                        <a:pt x="28" y="12"/>
                        <a:pt x="25" y="22"/>
                      </a:cubicBezTo>
                      <a:cubicBezTo>
                        <a:pt x="33" y="34"/>
                        <a:pt x="49" y="25"/>
                        <a:pt x="35" y="34"/>
                      </a:cubicBezTo>
                      <a:cubicBezTo>
                        <a:pt x="43" y="37"/>
                        <a:pt x="60" y="33"/>
                        <a:pt x="47" y="42"/>
                      </a:cubicBezTo>
                      <a:cubicBezTo>
                        <a:pt x="23" y="37"/>
                        <a:pt x="48" y="43"/>
                        <a:pt x="31" y="36"/>
                      </a:cubicBezTo>
                      <a:cubicBezTo>
                        <a:pt x="25" y="33"/>
                        <a:pt x="13" y="30"/>
                        <a:pt x="13" y="30"/>
                      </a:cubicBezTo>
                      <a:cubicBezTo>
                        <a:pt x="0" y="39"/>
                        <a:pt x="10" y="28"/>
                        <a:pt x="15" y="26"/>
                      </a:cubicBezTo>
                      <a:cubicBezTo>
                        <a:pt x="21" y="28"/>
                        <a:pt x="33" y="32"/>
                        <a:pt x="33" y="32"/>
                      </a:cubicBezTo>
                      <a:cubicBezTo>
                        <a:pt x="29" y="28"/>
                        <a:pt x="8" y="5"/>
                        <a:pt x="23" y="10"/>
                      </a:cubicBezTo>
                      <a:cubicBezTo>
                        <a:pt x="27" y="9"/>
                        <a:pt x="42" y="3"/>
                        <a:pt x="39" y="0"/>
                      </a:cubicBezTo>
                      <a:close/>
                    </a:path>
                  </a:pathLst>
                </a:custGeom>
                <a:solidFill>
                  <a:srgbClr val="8BBED7"/>
                </a:solidFill>
                <a:ln w="12700">
                  <a:noFill/>
                  <a:round/>
                  <a:headEnd/>
                  <a:tailEnd/>
                </a:ln>
              </p:spPr>
              <p:txBody>
                <a:bodyPr lIns="45720" tIns="46800" rIns="45720" bIns="46800" anchor="ctr"/>
                <a:lstStyle/>
                <a:p>
                  <a:endParaRPr lang="en-US"/>
                </a:p>
              </p:txBody>
            </p:sp>
            <p:sp>
              <p:nvSpPr>
                <p:cNvPr id="673615" name="Freeform 845"/>
                <p:cNvSpPr>
                  <a:spLocks/>
                </p:cNvSpPr>
                <p:nvPr/>
              </p:nvSpPr>
              <p:spPr bwMode="gray">
                <a:xfrm>
                  <a:off x="1388" y="1510"/>
                  <a:ext cx="64" cy="52"/>
                </a:xfrm>
                <a:custGeom>
                  <a:avLst/>
                  <a:gdLst>
                    <a:gd name="T0" fmla="*/ 64 w 64"/>
                    <a:gd name="T1" fmla="*/ 20 h 52"/>
                    <a:gd name="T2" fmla="*/ 28 w 64"/>
                    <a:gd name="T3" fmla="*/ 26 h 52"/>
                    <a:gd name="T4" fmla="*/ 12 w 64"/>
                    <a:gd name="T5" fmla="*/ 34 h 52"/>
                    <a:gd name="T6" fmla="*/ 6 w 64"/>
                    <a:gd name="T7" fmla="*/ 52 h 52"/>
                    <a:gd name="T8" fmla="*/ 8 w 64"/>
                    <a:gd name="T9" fmla="*/ 46 h 52"/>
                    <a:gd name="T10" fmla="*/ 0 w 64"/>
                    <a:gd name="T11" fmla="*/ 20 h 52"/>
                    <a:gd name="T12" fmla="*/ 6 w 64"/>
                    <a:gd name="T13" fmla="*/ 0 h 52"/>
                    <a:gd name="T14" fmla="*/ 12 w 64"/>
                    <a:gd name="T15" fmla="*/ 26 h 52"/>
                    <a:gd name="T16" fmla="*/ 36 w 64"/>
                    <a:gd name="T17" fmla="*/ 26 h 52"/>
                    <a:gd name="T18" fmla="*/ 64 w 64"/>
                    <a:gd name="T19" fmla="*/ 2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52"/>
                    <a:gd name="T32" fmla="*/ 64 w 64"/>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52">
                      <a:moveTo>
                        <a:pt x="64" y="20"/>
                      </a:moveTo>
                      <a:cubicBezTo>
                        <a:pt x="45" y="32"/>
                        <a:pt x="57" y="28"/>
                        <a:pt x="28" y="26"/>
                      </a:cubicBezTo>
                      <a:cubicBezTo>
                        <a:pt x="17" y="28"/>
                        <a:pt x="16" y="25"/>
                        <a:pt x="12" y="34"/>
                      </a:cubicBezTo>
                      <a:lnTo>
                        <a:pt x="6" y="52"/>
                      </a:lnTo>
                      <a:cubicBezTo>
                        <a:pt x="6" y="52"/>
                        <a:pt x="8" y="46"/>
                        <a:pt x="8" y="46"/>
                      </a:cubicBezTo>
                      <a:cubicBezTo>
                        <a:pt x="6" y="34"/>
                        <a:pt x="6" y="29"/>
                        <a:pt x="0" y="20"/>
                      </a:cubicBezTo>
                      <a:cubicBezTo>
                        <a:pt x="2" y="13"/>
                        <a:pt x="4" y="7"/>
                        <a:pt x="6" y="0"/>
                      </a:cubicBezTo>
                      <a:cubicBezTo>
                        <a:pt x="4" y="13"/>
                        <a:pt x="1" y="19"/>
                        <a:pt x="12" y="26"/>
                      </a:cubicBezTo>
                      <a:cubicBezTo>
                        <a:pt x="21" y="20"/>
                        <a:pt x="27" y="23"/>
                        <a:pt x="36" y="26"/>
                      </a:cubicBezTo>
                      <a:cubicBezTo>
                        <a:pt x="45" y="24"/>
                        <a:pt x="55" y="20"/>
                        <a:pt x="64" y="20"/>
                      </a:cubicBezTo>
                      <a:close/>
                    </a:path>
                  </a:pathLst>
                </a:custGeom>
                <a:solidFill>
                  <a:srgbClr val="8BBED7"/>
                </a:solidFill>
                <a:ln w="12700">
                  <a:noFill/>
                  <a:round/>
                  <a:headEnd/>
                  <a:tailEnd/>
                </a:ln>
              </p:spPr>
              <p:txBody>
                <a:bodyPr lIns="45720" tIns="46800" rIns="45720" bIns="46800" anchor="ctr"/>
                <a:lstStyle/>
                <a:p>
                  <a:endParaRPr lang="en-US"/>
                </a:p>
              </p:txBody>
            </p:sp>
            <p:sp>
              <p:nvSpPr>
                <p:cNvPr id="673616" name="Freeform 846"/>
                <p:cNvSpPr>
                  <a:spLocks/>
                </p:cNvSpPr>
                <p:nvPr/>
              </p:nvSpPr>
              <p:spPr bwMode="gray">
                <a:xfrm>
                  <a:off x="1322" y="1493"/>
                  <a:ext cx="14" cy="19"/>
                </a:xfrm>
                <a:custGeom>
                  <a:avLst/>
                  <a:gdLst>
                    <a:gd name="T0" fmla="*/ 14 w 14"/>
                    <a:gd name="T1" fmla="*/ 9 h 19"/>
                    <a:gd name="T2" fmla="*/ 8 w 14"/>
                    <a:gd name="T3" fmla="*/ 11 h 19"/>
                    <a:gd name="T4" fmla="*/ 4 w 14"/>
                    <a:gd name="T5" fmla="*/ 17 h 19"/>
                    <a:gd name="T6" fmla="*/ 14 w 14"/>
                    <a:gd name="T7" fmla="*/ 9 h 19"/>
                    <a:gd name="T8" fmla="*/ 0 60000 65536"/>
                    <a:gd name="T9" fmla="*/ 0 60000 65536"/>
                    <a:gd name="T10" fmla="*/ 0 60000 65536"/>
                    <a:gd name="T11" fmla="*/ 0 60000 65536"/>
                    <a:gd name="T12" fmla="*/ 0 w 14"/>
                    <a:gd name="T13" fmla="*/ 0 h 19"/>
                    <a:gd name="T14" fmla="*/ 14 w 14"/>
                    <a:gd name="T15" fmla="*/ 19 h 19"/>
                  </a:gdLst>
                  <a:ahLst/>
                  <a:cxnLst>
                    <a:cxn ang="T8">
                      <a:pos x="T0" y="T1"/>
                    </a:cxn>
                    <a:cxn ang="T9">
                      <a:pos x="T2" y="T3"/>
                    </a:cxn>
                    <a:cxn ang="T10">
                      <a:pos x="T4" y="T5"/>
                    </a:cxn>
                    <a:cxn ang="T11">
                      <a:pos x="T6" y="T7"/>
                    </a:cxn>
                  </a:cxnLst>
                  <a:rect l="T12" t="T13" r="T14" b="T15"/>
                  <a:pathLst>
                    <a:path w="14" h="19">
                      <a:moveTo>
                        <a:pt x="14" y="9"/>
                      </a:moveTo>
                      <a:cubicBezTo>
                        <a:pt x="12" y="10"/>
                        <a:pt x="10" y="10"/>
                        <a:pt x="8" y="11"/>
                      </a:cubicBezTo>
                      <a:cubicBezTo>
                        <a:pt x="6" y="13"/>
                        <a:pt x="5" y="19"/>
                        <a:pt x="4" y="17"/>
                      </a:cubicBezTo>
                      <a:cubicBezTo>
                        <a:pt x="0" y="10"/>
                        <a:pt x="10" y="0"/>
                        <a:pt x="14" y="9"/>
                      </a:cubicBezTo>
                      <a:close/>
                    </a:path>
                  </a:pathLst>
                </a:custGeom>
                <a:solidFill>
                  <a:srgbClr val="8BBED7"/>
                </a:solidFill>
                <a:ln w="12700">
                  <a:noFill/>
                  <a:round/>
                  <a:headEnd/>
                  <a:tailEnd/>
                </a:ln>
              </p:spPr>
              <p:txBody>
                <a:bodyPr lIns="45720" tIns="46800" rIns="45720" bIns="46800" anchor="ctr"/>
                <a:lstStyle/>
                <a:p>
                  <a:endParaRPr lang="en-US"/>
                </a:p>
              </p:txBody>
            </p:sp>
            <p:sp>
              <p:nvSpPr>
                <p:cNvPr id="673617" name="Freeform 847"/>
                <p:cNvSpPr>
                  <a:spLocks/>
                </p:cNvSpPr>
                <p:nvPr/>
              </p:nvSpPr>
              <p:spPr bwMode="gray">
                <a:xfrm>
                  <a:off x="1306" y="1620"/>
                  <a:ext cx="94" cy="72"/>
                </a:xfrm>
                <a:custGeom>
                  <a:avLst/>
                  <a:gdLst>
                    <a:gd name="T0" fmla="*/ 84 w 94"/>
                    <a:gd name="T1" fmla="*/ 0 h 72"/>
                    <a:gd name="T2" fmla="*/ 32 w 94"/>
                    <a:gd name="T3" fmla="*/ 24 h 72"/>
                    <a:gd name="T4" fmla="*/ 30 w 94"/>
                    <a:gd name="T5" fmla="*/ 66 h 72"/>
                    <a:gd name="T6" fmla="*/ 28 w 94"/>
                    <a:gd name="T7" fmla="*/ 48 h 72"/>
                    <a:gd name="T8" fmla="*/ 26 w 94"/>
                    <a:gd name="T9" fmla="*/ 28 h 72"/>
                    <a:gd name="T10" fmla="*/ 8 w 94"/>
                    <a:gd name="T11" fmla="*/ 22 h 72"/>
                    <a:gd name="T12" fmla="*/ 2 w 94"/>
                    <a:gd name="T13" fmla="*/ 18 h 72"/>
                    <a:gd name="T14" fmla="*/ 16 w 94"/>
                    <a:gd name="T15" fmla="*/ 20 h 72"/>
                    <a:gd name="T16" fmla="*/ 10 w 94"/>
                    <a:gd name="T17" fmla="*/ 18 h 72"/>
                    <a:gd name="T18" fmla="*/ 24 w 94"/>
                    <a:gd name="T19" fmla="*/ 16 h 72"/>
                    <a:gd name="T20" fmla="*/ 82 w 94"/>
                    <a:gd name="T21" fmla="*/ 2 h 72"/>
                    <a:gd name="T22" fmla="*/ 86 w 94"/>
                    <a:gd name="T23" fmla="*/ 20 h 72"/>
                    <a:gd name="T24" fmla="*/ 94 w 94"/>
                    <a:gd name="T25" fmla="*/ 44 h 72"/>
                    <a:gd name="T26" fmla="*/ 86 w 94"/>
                    <a:gd name="T27" fmla="*/ 12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72"/>
                    <a:gd name="T44" fmla="*/ 94 w 94"/>
                    <a:gd name="T45" fmla="*/ 72 h 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72">
                      <a:moveTo>
                        <a:pt x="84" y="0"/>
                      </a:moveTo>
                      <a:cubicBezTo>
                        <a:pt x="76" y="25"/>
                        <a:pt x="54" y="17"/>
                        <a:pt x="32" y="24"/>
                      </a:cubicBezTo>
                      <a:cubicBezTo>
                        <a:pt x="31" y="38"/>
                        <a:pt x="32" y="52"/>
                        <a:pt x="30" y="66"/>
                      </a:cubicBezTo>
                      <a:cubicBezTo>
                        <a:pt x="29" y="72"/>
                        <a:pt x="29" y="54"/>
                        <a:pt x="28" y="48"/>
                      </a:cubicBezTo>
                      <a:cubicBezTo>
                        <a:pt x="27" y="41"/>
                        <a:pt x="29" y="34"/>
                        <a:pt x="26" y="28"/>
                      </a:cubicBezTo>
                      <a:cubicBezTo>
                        <a:pt x="24" y="25"/>
                        <a:pt x="12" y="25"/>
                        <a:pt x="8" y="22"/>
                      </a:cubicBezTo>
                      <a:cubicBezTo>
                        <a:pt x="6" y="21"/>
                        <a:pt x="0" y="20"/>
                        <a:pt x="2" y="18"/>
                      </a:cubicBezTo>
                      <a:cubicBezTo>
                        <a:pt x="3" y="17"/>
                        <a:pt x="36" y="30"/>
                        <a:pt x="16" y="20"/>
                      </a:cubicBezTo>
                      <a:cubicBezTo>
                        <a:pt x="14" y="19"/>
                        <a:pt x="12" y="19"/>
                        <a:pt x="10" y="18"/>
                      </a:cubicBezTo>
                      <a:cubicBezTo>
                        <a:pt x="1" y="4"/>
                        <a:pt x="17" y="14"/>
                        <a:pt x="24" y="16"/>
                      </a:cubicBezTo>
                      <a:cubicBezTo>
                        <a:pt x="44" y="14"/>
                        <a:pt x="65" y="13"/>
                        <a:pt x="82" y="2"/>
                      </a:cubicBezTo>
                      <a:cubicBezTo>
                        <a:pt x="87" y="10"/>
                        <a:pt x="83" y="11"/>
                        <a:pt x="86" y="20"/>
                      </a:cubicBezTo>
                      <a:cubicBezTo>
                        <a:pt x="86" y="24"/>
                        <a:pt x="84" y="59"/>
                        <a:pt x="94" y="44"/>
                      </a:cubicBezTo>
                      <a:cubicBezTo>
                        <a:pt x="91" y="36"/>
                        <a:pt x="88" y="10"/>
                        <a:pt x="86" y="12"/>
                      </a:cubicBezTo>
                    </a:path>
                  </a:pathLst>
                </a:custGeom>
                <a:solidFill>
                  <a:srgbClr val="AE8650"/>
                </a:solidFill>
                <a:ln w="12700">
                  <a:noFill/>
                  <a:round/>
                  <a:headEnd/>
                  <a:tailEnd/>
                </a:ln>
              </p:spPr>
              <p:txBody>
                <a:bodyPr lIns="45720" tIns="46800" rIns="45720" bIns="46800" anchor="ctr"/>
                <a:lstStyle/>
                <a:p>
                  <a:endParaRPr lang="en-US"/>
                </a:p>
              </p:txBody>
            </p:sp>
            <p:sp>
              <p:nvSpPr>
                <p:cNvPr id="673618" name="Freeform 848"/>
                <p:cNvSpPr>
                  <a:spLocks/>
                </p:cNvSpPr>
                <p:nvPr/>
              </p:nvSpPr>
              <p:spPr bwMode="gray">
                <a:xfrm>
                  <a:off x="1358" y="1718"/>
                  <a:ext cx="22" cy="116"/>
                </a:xfrm>
                <a:custGeom>
                  <a:avLst/>
                  <a:gdLst>
                    <a:gd name="T0" fmla="*/ 0 w 22"/>
                    <a:gd name="T1" fmla="*/ 54 h 116"/>
                    <a:gd name="T2" fmla="*/ 14 w 22"/>
                    <a:gd name="T3" fmla="*/ 96 h 116"/>
                    <a:gd name="T4" fmla="*/ 16 w 22"/>
                    <a:gd name="T5" fmla="*/ 116 h 116"/>
                    <a:gd name="T6" fmla="*/ 22 w 22"/>
                    <a:gd name="T7" fmla="*/ 46 h 116"/>
                    <a:gd name="T8" fmla="*/ 16 w 22"/>
                    <a:gd name="T9" fmla="*/ 72 h 116"/>
                    <a:gd name="T10" fmla="*/ 8 w 22"/>
                    <a:gd name="T11" fmla="*/ 8 h 116"/>
                    <a:gd name="T12" fmla="*/ 2 w 22"/>
                    <a:gd name="T13" fmla="*/ 8 h 116"/>
                    <a:gd name="T14" fmla="*/ 0 w 22"/>
                    <a:gd name="T15" fmla="*/ 54 h 116"/>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16"/>
                    <a:gd name="T26" fmla="*/ 22 w 22"/>
                    <a:gd name="T27" fmla="*/ 116 h 1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16">
                      <a:moveTo>
                        <a:pt x="0" y="54"/>
                      </a:moveTo>
                      <a:lnTo>
                        <a:pt x="14" y="96"/>
                      </a:lnTo>
                      <a:lnTo>
                        <a:pt x="16" y="116"/>
                      </a:lnTo>
                      <a:lnTo>
                        <a:pt x="22" y="46"/>
                      </a:lnTo>
                      <a:lnTo>
                        <a:pt x="16" y="72"/>
                      </a:lnTo>
                      <a:cubicBezTo>
                        <a:pt x="3" y="51"/>
                        <a:pt x="0" y="31"/>
                        <a:pt x="8" y="8"/>
                      </a:cubicBezTo>
                      <a:cubicBezTo>
                        <a:pt x="9" y="6"/>
                        <a:pt x="3" y="0"/>
                        <a:pt x="2" y="8"/>
                      </a:cubicBezTo>
                      <a:lnTo>
                        <a:pt x="0" y="54"/>
                      </a:lnTo>
                      <a:close/>
                    </a:path>
                  </a:pathLst>
                </a:custGeom>
                <a:solidFill>
                  <a:srgbClr val="AE8650"/>
                </a:solidFill>
                <a:ln w="12700">
                  <a:noFill/>
                  <a:round/>
                  <a:headEnd/>
                  <a:tailEnd/>
                </a:ln>
              </p:spPr>
              <p:txBody>
                <a:bodyPr lIns="45720" tIns="46800" rIns="45720" bIns="46800" anchor="ctr"/>
                <a:lstStyle/>
                <a:p>
                  <a:endParaRPr lang="en-US"/>
                </a:p>
              </p:txBody>
            </p:sp>
            <p:sp>
              <p:nvSpPr>
                <p:cNvPr id="673619" name="Freeform 849"/>
                <p:cNvSpPr>
                  <a:spLocks/>
                </p:cNvSpPr>
                <p:nvPr/>
              </p:nvSpPr>
              <p:spPr bwMode="gray">
                <a:xfrm>
                  <a:off x="1380" y="1822"/>
                  <a:ext cx="39" cy="53"/>
                </a:xfrm>
                <a:custGeom>
                  <a:avLst/>
                  <a:gdLst>
                    <a:gd name="T0" fmla="*/ 28 w 39"/>
                    <a:gd name="T1" fmla="*/ 0 h 53"/>
                    <a:gd name="T2" fmla="*/ 4 w 39"/>
                    <a:gd name="T3" fmla="*/ 40 h 53"/>
                    <a:gd name="T4" fmla="*/ 20 w 39"/>
                    <a:gd name="T5" fmla="*/ 38 h 53"/>
                    <a:gd name="T6" fmla="*/ 26 w 39"/>
                    <a:gd name="T7" fmla="*/ 40 h 53"/>
                    <a:gd name="T8" fmla="*/ 26 w 39"/>
                    <a:gd name="T9" fmla="*/ 32 h 53"/>
                    <a:gd name="T10" fmla="*/ 28 w 39"/>
                    <a:gd name="T11" fmla="*/ 0 h 53"/>
                    <a:gd name="T12" fmla="*/ 0 60000 65536"/>
                    <a:gd name="T13" fmla="*/ 0 60000 65536"/>
                    <a:gd name="T14" fmla="*/ 0 60000 65536"/>
                    <a:gd name="T15" fmla="*/ 0 60000 65536"/>
                    <a:gd name="T16" fmla="*/ 0 60000 65536"/>
                    <a:gd name="T17" fmla="*/ 0 60000 65536"/>
                    <a:gd name="T18" fmla="*/ 0 w 39"/>
                    <a:gd name="T19" fmla="*/ 0 h 53"/>
                    <a:gd name="T20" fmla="*/ 39 w 39"/>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39" h="53">
                      <a:moveTo>
                        <a:pt x="28" y="0"/>
                      </a:moveTo>
                      <a:cubicBezTo>
                        <a:pt x="25" y="22"/>
                        <a:pt x="21" y="29"/>
                        <a:pt x="4" y="40"/>
                      </a:cubicBezTo>
                      <a:cubicBezTo>
                        <a:pt x="0" y="53"/>
                        <a:pt x="13" y="40"/>
                        <a:pt x="20" y="38"/>
                      </a:cubicBezTo>
                      <a:cubicBezTo>
                        <a:pt x="22" y="39"/>
                        <a:pt x="24" y="39"/>
                        <a:pt x="26" y="40"/>
                      </a:cubicBezTo>
                      <a:cubicBezTo>
                        <a:pt x="39" y="46"/>
                        <a:pt x="30" y="38"/>
                        <a:pt x="26" y="32"/>
                      </a:cubicBezTo>
                      <a:cubicBezTo>
                        <a:pt x="31" y="18"/>
                        <a:pt x="28" y="28"/>
                        <a:pt x="28" y="0"/>
                      </a:cubicBezTo>
                      <a:close/>
                    </a:path>
                  </a:pathLst>
                </a:custGeom>
                <a:solidFill>
                  <a:srgbClr val="AE8650"/>
                </a:solidFill>
                <a:ln w="12700">
                  <a:noFill/>
                  <a:round/>
                  <a:headEnd/>
                  <a:tailEnd/>
                </a:ln>
              </p:spPr>
              <p:txBody>
                <a:bodyPr lIns="45720" tIns="46800" rIns="45720" bIns="46800" anchor="ctr"/>
                <a:lstStyle/>
                <a:p>
                  <a:endParaRPr lang="en-US"/>
                </a:p>
              </p:txBody>
            </p:sp>
            <p:sp>
              <p:nvSpPr>
                <p:cNvPr id="673620" name="Freeform 850"/>
                <p:cNvSpPr>
                  <a:spLocks/>
                </p:cNvSpPr>
                <p:nvPr/>
              </p:nvSpPr>
              <p:spPr bwMode="gray">
                <a:xfrm>
                  <a:off x="1301" y="1411"/>
                  <a:ext cx="71" cy="57"/>
                </a:xfrm>
                <a:custGeom>
                  <a:avLst/>
                  <a:gdLst>
                    <a:gd name="T0" fmla="*/ 47 w 71"/>
                    <a:gd name="T1" fmla="*/ 7 h 57"/>
                    <a:gd name="T2" fmla="*/ 45 w 71"/>
                    <a:gd name="T3" fmla="*/ 1 h 57"/>
                    <a:gd name="T4" fmla="*/ 35 w 71"/>
                    <a:gd name="T5" fmla="*/ 1 h 57"/>
                    <a:gd name="T6" fmla="*/ 17 w 71"/>
                    <a:gd name="T7" fmla="*/ 7 h 57"/>
                    <a:gd name="T8" fmla="*/ 15 w 71"/>
                    <a:gd name="T9" fmla="*/ 23 h 57"/>
                    <a:gd name="T10" fmla="*/ 31 w 71"/>
                    <a:gd name="T11" fmla="*/ 11 h 57"/>
                    <a:gd name="T12" fmla="*/ 47 w 71"/>
                    <a:gd name="T13" fmla="*/ 13 h 57"/>
                    <a:gd name="T14" fmla="*/ 45 w 71"/>
                    <a:gd name="T15" fmla="*/ 25 h 57"/>
                    <a:gd name="T16" fmla="*/ 55 w 71"/>
                    <a:gd name="T17" fmla="*/ 43 h 57"/>
                    <a:gd name="T18" fmla="*/ 65 w 71"/>
                    <a:gd name="T19" fmla="*/ 35 h 57"/>
                    <a:gd name="T20" fmla="*/ 47 w 71"/>
                    <a:gd name="T21" fmla="*/ 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57"/>
                    <a:gd name="T35" fmla="*/ 71 w 71"/>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57">
                      <a:moveTo>
                        <a:pt x="47" y="7"/>
                      </a:moveTo>
                      <a:cubicBezTo>
                        <a:pt x="47" y="7"/>
                        <a:pt x="61" y="5"/>
                        <a:pt x="45" y="1"/>
                      </a:cubicBezTo>
                      <a:cubicBezTo>
                        <a:pt x="40" y="0"/>
                        <a:pt x="40" y="0"/>
                        <a:pt x="35" y="1"/>
                      </a:cubicBezTo>
                      <a:cubicBezTo>
                        <a:pt x="29" y="3"/>
                        <a:pt x="17" y="7"/>
                        <a:pt x="17" y="7"/>
                      </a:cubicBezTo>
                      <a:cubicBezTo>
                        <a:pt x="13" y="13"/>
                        <a:pt x="0" y="28"/>
                        <a:pt x="15" y="23"/>
                      </a:cubicBezTo>
                      <a:cubicBezTo>
                        <a:pt x="20" y="16"/>
                        <a:pt x="24" y="16"/>
                        <a:pt x="31" y="11"/>
                      </a:cubicBezTo>
                      <a:cubicBezTo>
                        <a:pt x="36" y="12"/>
                        <a:pt x="43" y="9"/>
                        <a:pt x="47" y="13"/>
                      </a:cubicBezTo>
                      <a:cubicBezTo>
                        <a:pt x="50" y="16"/>
                        <a:pt x="45" y="21"/>
                        <a:pt x="45" y="25"/>
                      </a:cubicBezTo>
                      <a:cubicBezTo>
                        <a:pt x="45" y="33"/>
                        <a:pt x="49" y="39"/>
                        <a:pt x="55" y="43"/>
                      </a:cubicBezTo>
                      <a:cubicBezTo>
                        <a:pt x="64" y="57"/>
                        <a:pt x="50" y="40"/>
                        <a:pt x="65" y="35"/>
                      </a:cubicBezTo>
                      <a:cubicBezTo>
                        <a:pt x="71" y="18"/>
                        <a:pt x="67" y="7"/>
                        <a:pt x="47" y="7"/>
                      </a:cubicBezTo>
                      <a:close/>
                    </a:path>
                  </a:pathLst>
                </a:custGeom>
                <a:solidFill>
                  <a:srgbClr val="AE8650"/>
                </a:solidFill>
                <a:ln w="12700">
                  <a:noFill/>
                  <a:round/>
                  <a:headEnd/>
                  <a:tailEnd/>
                </a:ln>
              </p:spPr>
              <p:txBody>
                <a:bodyPr lIns="45720" tIns="46800" rIns="45720" bIns="46800" anchor="ctr"/>
                <a:lstStyle/>
                <a:p>
                  <a:endParaRPr lang="en-US"/>
                </a:p>
              </p:txBody>
            </p:sp>
            <p:sp>
              <p:nvSpPr>
                <p:cNvPr id="673621" name="Freeform 851"/>
                <p:cNvSpPr>
                  <a:spLocks/>
                </p:cNvSpPr>
                <p:nvPr/>
              </p:nvSpPr>
              <p:spPr bwMode="gray">
                <a:xfrm>
                  <a:off x="1312" y="1445"/>
                  <a:ext cx="41" cy="20"/>
                </a:xfrm>
                <a:custGeom>
                  <a:avLst/>
                  <a:gdLst>
                    <a:gd name="T0" fmla="*/ 0 w 41"/>
                    <a:gd name="T1" fmla="*/ 1 h 20"/>
                    <a:gd name="T2" fmla="*/ 32 w 41"/>
                    <a:gd name="T3" fmla="*/ 7 h 20"/>
                    <a:gd name="T4" fmla="*/ 34 w 41"/>
                    <a:gd name="T5" fmla="*/ 19 h 20"/>
                    <a:gd name="T6" fmla="*/ 28 w 41"/>
                    <a:gd name="T7" fmla="*/ 15 h 20"/>
                    <a:gd name="T8" fmla="*/ 14 w 41"/>
                    <a:gd name="T9" fmla="*/ 7 h 20"/>
                    <a:gd name="T10" fmla="*/ 10 w 41"/>
                    <a:gd name="T11" fmla="*/ 13 h 20"/>
                    <a:gd name="T12" fmla="*/ 6 w 41"/>
                    <a:gd name="T13" fmla="*/ 19 h 20"/>
                    <a:gd name="T14" fmla="*/ 2 w 41"/>
                    <a:gd name="T15" fmla="*/ 7 h 20"/>
                    <a:gd name="T16" fmla="*/ 0 w 41"/>
                    <a:gd name="T17" fmla="*/ 1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20"/>
                    <a:gd name="T29" fmla="*/ 41 w 41"/>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20">
                      <a:moveTo>
                        <a:pt x="0" y="1"/>
                      </a:moveTo>
                      <a:cubicBezTo>
                        <a:pt x="6" y="11"/>
                        <a:pt x="20" y="5"/>
                        <a:pt x="32" y="7"/>
                      </a:cubicBezTo>
                      <a:cubicBezTo>
                        <a:pt x="32" y="7"/>
                        <a:pt x="41" y="17"/>
                        <a:pt x="34" y="19"/>
                      </a:cubicBezTo>
                      <a:cubicBezTo>
                        <a:pt x="32" y="20"/>
                        <a:pt x="30" y="16"/>
                        <a:pt x="28" y="15"/>
                      </a:cubicBezTo>
                      <a:cubicBezTo>
                        <a:pt x="24" y="13"/>
                        <a:pt x="14" y="7"/>
                        <a:pt x="14" y="7"/>
                      </a:cubicBezTo>
                      <a:cubicBezTo>
                        <a:pt x="12" y="8"/>
                        <a:pt x="12" y="12"/>
                        <a:pt x="10" y="13"/>
                      </a:cubicBezTo>
                      <a:cubicBezTo>
                        <a:pt x="8" y="15"/>
                        <a:pt x="8" y="20"/>
                        <a:pt x="6" y="19"/>
                      </a:cubicBezTo>
                      <a:cubicBezTo>
                        <a:pt x="3" y="16"/>
                        <a:pt x="2" y="7"/>
                        <a:pt x="2" y="7"/>
                      </a:cubicBezTo>
                      <a:cubicBezTo>
                        <a:pt x="4" y="0"/>
                        <a:pt x="6" y="1"/>
                        <a:pt x="0" y="1"/>
                      </a:cubicBezTo>
                      <a:close/>
                    </a:path>
                  </a:pathLst>
                </a:custGeom>
                <a:solidFill>
                  <a:srgbClr val="DAAF88"/>
                </a:solidFill>
                <a:ln w="12700">
                  <a:noFill/>
                  <a:round/>
                  <a:headEnd/>
                  <a:tailEnd/>
                </a:ln>
              </p:spPr>
              <p:txBody>
                <a:bodyPr lIns="45720" tIns="46800" rIns="45720" bIns="46800" anchor="ctr"/>
                <a:lstStyle/>
                <a:p>
                  <a:endParaRPr lang="en-US"/>
                </a:p>
              </p:txBody>
            </p:sp>
            <p:sp>
              <p:nvSpPr>
                <p:cNvPr id="673622" name="Freeform 852"/>
                <p:cNvSpPr>
                  <a:spLocks/>
                </p:cNvSpPr>
                <p:nvPr/>
              </p:nvSpPr>
              <p:spPr bwMode="gray">
                <a:xfrm>
                  <a:off x="1348" y="1462"/>
                  <a:ext cx="20" cy="28"/>
                </a:xfrm>
                <a:custGeom>
                  <a:avLst/>
                  <a:gdLst>
                    <a:gd name="T0" fmla="*/ 16 w 20"/>
                    <a:gd name="T1" fmla="*/ 2 h 28"/>
                    <a:gd name="T2" fmla="*/ 0 w 20"/>
                    <a:gd name="T3" fmla="*/ 24 h 28"/>
                    <a:gd name="T4" fmla="*/ 8 w 20"/>
                    <a:gd name="T5" fmla="*/ 6 h 28"/>
                    <a:gd name="T6" fmla="*/ 10 w 20"/>
                    <a:gd name="T7" fmla="*/ 0 h 28"/>
                    <a:gd name="T8" fmla="*/ 16 w 20"/>
                    <a:gd name="T9" fmla="*/ 2 h 28"/>
                    <a:gd name="T10" fmla="*/ 0 60000 65536"/>
                    <a:gd name="T11" fmla="*/ 0 60000 65536"/>
                    <a:gd name="T12" fmla="*/ 0 60000 65536"/>
                    <a:gd name="T13" fmla="*/ 0 60000 65536"/>
                    <a:gd name="T14" fmla="*/ 0 60000 65536"/>
                    <a:gd name="T15" fmla="*/ 0 w 20"/>
                    <a:gd name="T16" fmla="*/ 0 h 28"/>
                    <a:gd name="T17" fmla="*/ 20 w 20"/>
                    <a:gd name="T18" fmla="*/ 28 h 28"/>
                  </a:gdLst>
                  <a:ahLst/>
                  <a:cxnLst>
                    <a:cxn ang="T10">
                      <a:pos x="T0" y="T1"/>
                    </a:cxn>
                    <a:cxn ang="T11">
                      <a:pos x="T2" y="T3"/>
                    </a:cxn>
                    <a:cxn ang="T12">
                      <a:pos x="T4" y="T5"/>
                    </a:cxn>
                    <a:cxn ang="T13">
                      <a:pos x="T6" y="T7"/>
                    </a:cxn>
                    <a:cxn ang="T14">
                      <a:pos x="T8" y="T9"/>
                    </a:cxn>
                  </a:cxnLst>
                  <a:rect l="T15" t="T16" r="T17" b="T18"/>
                  <a:pathLst>
                    <a:path w="20" h="28">
                      <a:moveTo>
                        <a:pt x="16" y="2"/>
                      </a:moveTo>
                      <a:cubicBezTo>
                        <a:pt x="10" y="11"/>
                        <a:pt x="9" y="18"/>
                        <a:pt x="0" y="24"/>
                      </a:cubicBezTo>
                      <a:cubicBezTo>
                        <a:pt x="6" y="14"/>
                        <a:pt x="20" y="28"/>
                        <a:pt x="8" y="6"/>
                      </a:cubicBezTo>
                      <a:cubicBezTo>
                        <a:pt x="9" y="4"/>
                        <a:pt x="10" y="0"/>
                        <a:pt x="10" y="0"/>
                      </a:cubicBezTo>
                      <a:cubicBezTo>
                        <a:pt x="17" y="4"/>
                        <a:pt x="16" y="6"/>
                        <a:pt x="16" y="2"/>
                      </a:cubicBezTo>
                      <a:close/>
                    </a:path>
                  </a:pathLst>
                </a:custGeom>
                <a:solidFill>
                  <a:srgbClr val="DAAF88"/>
                </a:solidFill>
                <a:ln w="12700">
                  <a:noFill/>
                  <a:round/>
                  <a:headEnd/>
                  <a:tailEnd/>
                </a:ln>
              </p:spPr>
              <p:txBody>
                <a:bodyPr lIns="45720" tIns="46800" rIns="45720" bIns="46800" anchor="ctr"/>
                <a:lstStyle/>
                <a:p>
                  <a:endParaRPr lang="en-US"/>
                </a:p>
              </p:txBody>
            </p:sp>
            <p:sp>
              <p:nvSpPr>
                <p:cNvPr id="673623" name="Freeform 853"/>
                <p:cNvSpPr>
                  <a:spLocks/>
                </p:cNvSpPr>
                <p:nvPr/>
              </p:nvSpPr>
              <p:spPr bwMode="gray">
                <a:xfrm>
                  <a:off x="1386" y="1448"/>
                  <a:ext cx="28" cy="22"/>
                </a:xfrm>
                <a:custGeom>
                  <a:avLst/>
                  <a:gdLst>
                    <a:gd name="T0" fmla="*/ 28 w 28"/>
                    <a:gd name="T1" fmla="*/ 12 h 22"/>
                    <a:gd name="T2" fmla="*/ 18 w 28"/>
                    <a:gd name="T3" fmla="*/ 22 h 22"/>
                    <a:gd name="T4" fmla="*/ 16 w 28"/>
                    <a:gd name="T5" fmla="*/ 16 h 22"/>
                    <a:gd name="T6" fmla="*/ 0 w 28"/>
                    <a:gd name="T7" fmla="*/ 12 h 22"/>
                    <a:gd name="T8" fmla="*/ 18 w 28"/>
                    <a:gd name="T9" fmla="*/ 18 h 22"/>
                    <a:gd name="T10" fmla="*/ 28 w 28"/>
                    <a:gd name="T11" fmla="*/ 12 h 22"/>
                    <a:gd name="T12" fmla="*/ 0 60000 65536"/>
                    <a:gd name="T13" fmla="*/ 0 60000 65536"/>
                    <a:gd name="T14" fmla="*/ 0 60000 65536"/>
                    <a:gd name="T15" fmla="*/ 0 60000 65536"/>
                    <a:gd name="T16" fmla="*/ 0 60000 65536"/>
                    <a:gd name="T17" fmla="*/ 0 60000 65536"/>
                    <a:gd name="T18" fmla="*/ 0 w 28"/>
                    <a:gd name="T19" fmla="*/ 0 h 22"/>
                    <a:gd name="T20" fmla="*/ 28 w 2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8" h="22">
                      <a:moveTo>
                        <a:pt x="28" y="12"/>
                      </a:moveTo>
                      <a:cubicBezTo>
                        <a:pt x="24" y="15"/>
                        <a:pt x="23" y="22"/>
                        <a:pt x="18" y="22"/>
                      </a:cubicBezTo>
                      <a:cubicBezTo>
                        <a:pt x="16" y="22"/>
                        <a:pt x="18" y="17"/>
                        <a:pt x="16" y="16"/>
                      </a:cubicBezTo>
                      <a:cubicBezTo>
                        <a:pt x="11" y="13"/>
                        <a:pt x="5" y="14"/>
                        <a:pt x="0" y="12"/>
                      </a:cubicBezTo>
                      <a:cubicBezTo>
                        <a:pt x="4" y="0"/>
                        <a:pt x="10" y="15"/>
                        <a:pt x="18" y="18"/>
                      </a:cubicBezTo>
                      <a:cubicBezTo>
                        <a:pt x="27" y="16"/>
                        <a:pt x="25" y="18"/>
                        <a:pt x="28" y="12"/>
                      </a:cubicBezTo>
                      <a:close/>
                    </a:path>
                  </a:pathLst>
                </a:custGeom>
                <a:solidFill>
                  <a:srgbClr val="DAAF88"/>
                </a:solidFill>
                <a:ln w="12700">
                  <a:noFill/>
                  <a:round/>
                  <a:headEnd/>
                  <a:tailEnd/>
                </a:ln>
              </p:spPr>
              <p:txBody>
                <a:bodyPr lIns="45720" tIns="46800" rIns="45720" bIns="46800" anchor="ctr"/>
                <a:lstStyle/>
                <a:p>
                  <a:endParaRPr lang="en-US"/>
                </a:p>
              </p:txBody>
            </p:sp>
            <p:sp>
              <p:nvSpPr>
                <p:cNvPr id="673624" name="Freeform 854"/>
                <p:cNvSpPr>
                  <a:spLocks/>
                </p:cNvSpPr>
                <p:nvPr/>
              </p:nvSpPr>
              <p:spPr bwMode="gray">
                <a:xfrm>
                  <a:off x="1371" y="1458"/>
                  <a:ext cx="29" cy="17"/>
                </a:xfrm>
                <a:custGeom>
                  <a:avLst/>
                  <a:gdLst>
                    <a:gd name="T0" fmla="*/ 23 w 29"/>
                    <a:gd name="T1" fmla="*/ 2 h 17"/>
                    <a:gd name="T2" fmla="*/ 3 w 29"/>
                    <a:gd name="T3" fmla="*/ 14 h 17"/>
                    <a:gd name="T4" fmla="*/ 11 w 29"/>
                    <a:gd name="T5" fmla="*/ 0 h 17"/>
                    <a:gd name="T6" fmla="*/ 23 w 29"/>
                    <a:gd name="T7" fmla="*/ 2 h 17"/>
                    <a:gd name="T8" fmla="*/ 0 60000 65536"/>
                    <a:gd name="T9" fmla="*/ 0 60000 65536"/>
                    <a:gd name="T10" fmla="*/ 0 60000 65536"/>
                    <a:gd name="T11" fmla="*/ 0 60000 65536"/>
                    <a:gd name="T12" fmla="*/ 0 w 29"/>
                    <a:gd name="T13" fmla="*/ 0 h 17"/>
                    <a:gd name="T14" fmla="*/ 29 w 29"/>
                    <a:gd name="T15" fmla="*/ 17 h 17"/>
                  </a:gdLst>
                  <a:ahLst/>
                  <a:cxnLst>
                    <a:cxn ang="T8">
                      <a:pos x="T0" y="T1"/>
                    </a:cxn>
                    <a:cxn ang="T9">
                      <a:pos x="T2" y="T3"/>
                    </a:cxn>
                    <a:cxn ang="T10">
                      <a:pos x="T4" y="T5"/>
                    </a:cxn>
                    <a:cxn ang="T11">
                      <a:pos x="T6" y="T7"/>
                    </a:cxn>
                  </a:cxnLst>
                  <a:rect l="T12" t="T13" r="T14" b="T15"/>
                  <a:pathLst>
                    <a:path w="29" h="17">
                      <a:moveTo>
                        <a:pt x="23" y="2"/>
                      </a:moveTo>
                      <a:cubicBezTo>
                        <a:pt x="19" y="17"/>
                        <a:pt x="19" y="16"/>
                        <a:pt x="3" y="14"/>
                      </a:cubicBezTo>
                      <a:cubicBezTo>
                        <a:pt x="0" y="5"/>
                        <a:pt x="3" y="3"/>
                        <a:pt x="11" y="0"/>
                      </a:cubicBezTo>
                      <a:cubicBezTo>
                        <a:pt x="12" y="0"/>
                        <a:pt x="29" y="8"/>
                        <a:pt x="23" y="2"/>
                      </a:cubicBezTo>
                      <a:close/>
                    </a:path>
                  </a:pathLst>
                </a:custGeom>
                <a:solidFill>
                  <a:schemeClr val="tx2"/>
                </a:solidFill>
                <a:ln w="12700">
                  <a:noFill/>
                  <a:round/>
                  <a:headEnd/>
                  <a:tailEnd/>
                </a:ln>
              </p:spPr>
              <p:txBody>
                <a:bodyPr lIns="45720" tIns="46800" rIns="45720" bIns="46800" anchor="ctr"/>
                <a:lstStyle/>
                <a:p>
                  <a:endParaRPr lang="en-US"/>
                </a:p>
              </p:txBody>
            </p:sp>
            <p:sp>
              <p:nvSpPr>
                <p:cNvPr id="673625" name="Freeform 855"/>
                <p:cNvSpPr>
                  <a:spLocks/>
                </p:cNvSpPr>
                <p:nvPr/>
              </p:nvSpPr>
              <p:spPr bwMode="gray">
                <a:xfrm>
                  <a:off x="1384" y="1417"/>
                  <a:ext cx="26" cy="26"/>
                </a:xfrm>
                <a:custGeom>
                  <a:avLst/>
                  <a:gdLst>
                    <a:gd name="T0" fmla="*/ 4 w 26"/>
                    <a:gd name="T1" fmla="*/ 19 h 26"/>
                    <a:gd name="T2" fmla="*/ 8 w 26"/>
                    <a:gd name="T3" fmla="*/ 15 h 26"/>
                    <a:gd name="T4" fmla="*/ 18 w 26"/>
                    <a:gd name="T5" fmla="*/ 19 h 26"/>
                    <a:gd name="T6" fmla="*/ 12 w 26"/>
                    <a:gd name="T7" fmla="*/ 19 h 26"/>
                    <a:gd name="T8" fmla="*/ 4 w 26"/>
                    <a:gd name="T9" fmla="*/ 19 h 26"/>
                    <a:gd name="T10" fmla="*/ 0 60000 65536"/>
                    <a:gd name="T11" fmla="*/ 0 60000 65536"/>
                    <a:gd name="T12" fmla="*/ 0 60000 65536"/>
                    <a:gd name="T13" fmla="*/ 0 60000 65536"/>
                    <a:gd name="T14" fmla="*/ 0 60000 65536"/>
                    <a:gd name="T15" fmla="*/ 0 w 26"/>
                    <a:gd name="T16" fmla="*/ 0 h 26"/>
                    <a:gd name="T17" fmla="*/ 26 w 26"/>
                    <a:gd name="T18" fmla="*/ 26 h 26"/>
                  </a:gdLst>
                  <a:ahLst/>
                  <a:cxnLst>
                    <a:cxn ang="T10">
                      <a:pos x="T0" y="T1"/>
                    </a:cxn>
                    <a:cxn ang="T11">
                      <a:pos x="T2" y="T3"/>
                    </a:cxn>
                    <a:cxn ang="T12">
                      <a:pos x="T4" y="T5"/>
                    </a:cxn>
                    <a:cxn ang="T13">
                      <a:pos x="T6" y="T7"/>
                    </a:cxn>
                    <a:cxn ang="T14">
                      <a:pos x="T8" y="T9"/>
                    </a:cxn>
                  </a:cxnLst>
                  <a:rect l="T15" t="T16" r="T17" b="T18"/>
                  <a:pathLst>
                    <a:path w="26" h="26">
                      <a:moveTo>
                        <a:pt x="4" y="19"/>
                      </a:moveTo>
                      <a:cubicBezTo>
                        <a:pt x="5" y="19"/>
                        <a:pt x="6" y="15"/>
                        <a:pt x="8" y="15"/>
                      </a:cubicBezTo>
                      <a:cubicBezTo>
                        <a:pt x="10" y="15"/>
                        <a:pt x="17" y="18"/>
                        <a:pt x="18" y="19"/>
                      </a:cubicBezTo>
                      <a:cubicBezTo>
                        <a:pt x="24" y="0"/>
                        <a:pt x="26" y="16"/>
                        <a:pt x="12" y="19"/>
                      </a:cubicBezTo>
                      <a:cubicBezTo>
                        <a:pt x="7" y="26"/>
                        <a:pt x="0" y="23"/>
                        <a:pt x="4" y="19"/>
                      </a:cubicBezTo>
                      <a:close/>
                    </a:path>
                  </a:pathLst>
                </a:custGeom>
                <a:solidFill>
                  <a:schemeClr val="tx2"/>
                </a:solidFill>
                <a:ln w="12700">
                  <a:noFill/>
                  <a:round/>
                  <a:headEnd/>
                  <a:tailEnd/>
                </a:ln>
              </p:spPr>
              <p:txBody>
                <a:bodyPr lIns="45720" tIns="46800" rIns="45720" bIns="46800" anchor="ctr"/>
                <a:lstStyle/>
                <a:p>
                  <a:endParaRPr lang="en-US"/>
                </a:p>
              </p:txBody>
            </p:sp>
          </p:grpSp>
        </p:grpSp>
      </p:grpSp>
      <p:grpSp>
        <p:nvGrpSpPr>
          <p:cNvPr id="673503" name="Group 856"/>
          <p:cNvGrpSpPr>
            <a:grpSpLocks/>
          </p:cNvGrpSpPr>
          <p:nvPr/>
        </p:nvGrpSpPr>
        <p:grpSpPr bwMode="auto">
          <a:xfrm>
            <a:off x="2270125" y="1304206"/>
            <a:ext cx="1685925" cy="828675"/>
            <a:chOff x="1430" y="1080"/>
            <a:chExt cx="1062" cy="522"/>
          </a:xfrm>
        </p:grpSpPr>
        <p:sp>
          <p:nvSpPr>
            <p:cNvPr id="673627" name="Freeform 857"/>
            <p:cNvSpPr>
              <a:spLocks/>
            </p:cNvSpPr>
            <p:nvPr/>
          </p:nvSpPr>
          <p:spPr bwMode="gray">
            <a:xfrm>
              <a:off x="2246" y="1252"/>
              <a:ext cx="246" cy="118"/>
            </a:xfrm>
            <a:custGeom>
              <a:avLst/>
              <a:gdLst>
                <a:gd name="T0" fmla="*/ 160 w 246"/>
                <a:gd name="T1" fmla="*/ 10 h 118"/>
                <a:gd name="T2" fmla="*/ 48 w 246"/>
                <a:gd name="T3" fmla="*/ 0 h 118"/>
                <a:gd name="T4" fmla="*/ 30 w 246"/>
                <a:gd name="T5" fmla="*/ 18 h 118"/>
                <a:gd name="T6" fmla="*/ 4 w 246"/>
                <a:gd name="T7" fmla="*/ 36 h 118"/>
                <a:gd name="T8" fmla="*/ 54 w 246"/>
                <a:gd name="T9" fmla="*/ 28 h 118"/>
                <a:gd name="T10" fmla="*/ 140 w 246"/>
                <a:gd name="T11" fmla="*/ 92 h 118"/>
                <a:gd name="T12" fmla="*/ 86 w 246"/>
                <a:gd name="T13" fmla="*/ 104 h 118"/>
                <a:gd name="T14" fmla="*/ 202 w 246"/>
                <a:gd name="T15" fmla="*/ 118 h 118"/>
                <a:gd name="T16" fmla="*/ 246 w 246"/>
                <a:gd name="T17" fmla="*/ 62 h 118"/>
                <a:gd name="T18" fmla="*/ 202 w 246"/>
                <a:gd name="T19" fmla="*/ 74 h 118"/>
                <a:gd name="T20" fmla="*/ 122 w 246"/>
                <a:gd name="T21" fmla="*/ 18 h 118"/>
                <a:gd name="T22" fmla="*/ 160 w 246"/>
                <a:gd name="T23" fmla="*/ 10 h 1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6"/>
                <a:gd name="T37" fmla="*/ 0 h 118"/>
                <a:gd name="T38" fmla="*/ 246 w 246"/>
                <a:gd name="T39" fmla="*/ 118 h 1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6" h="118">
                  <a:moveTo>
                    <a:pt x="160" y="10"/>
                  </a:moveTo>
                  <a:cubicBezTo>
                    <a:pt x="132" y="6"/>
                    <a:pt x="80" y="2"/>
                    <a:pt x="48" y="0"/>
                  </a:cubicBezTo>
                  <a:cubicBezTo>
                    <a:pt x="42" y="10"/>
                    <a:pt x="37" y="11"/>
                    <a:pt x="30" y="18"/>
                  </a:cubicBezTo>
                  <a:cubicBezTo>
                    <a:pt x="23" y="24"/>
                    <a:pt x="0" y="34"/>
                    <a:pt x="4" y="36"/>
                  </a:cubicBezTo>
                  <a:lnTo>
                    <a:pt x="54" y="28"/>
                  </a:lnTo>
                  <a:lnTo>
                    <a:pt x="140" y="92"/>
                  </a:lnTo>
                  <a:lnTo>
                    <a:pt x="86" y="104"/>
                  </a:lnTo>
                  <a:lnTo>
                    <a:pt x="202" y="118"/>
                  </a:lnTo>
                  <a:lnTo>
                    <a:pt x="246" y="62"/>
                  </a:lnTo>
                  <a:lnTo>
                    <a:pt x="202" y="74"/>
                  </a:lnTo>
                  <a:lnTo>
                    <a:pt x="122" y="18"/>
                  </a:lnTo>
                  <a:lnTo>
                    <a:pt x="160" y="10"/>
                  </a:lnTo>
                  <a:close/>
                </a:path>
              </a:pathLst>
            </a:custGeom>
            <a:solidFill>
              <a:srgbClr val="338AFF">
                <a:alpha val="50195"/>
              </a:srgbClr>
            </a:solidFill>
            <a:ln w="12700">
              <a:solidFill>
                <a:srgbClr val="0056C8"/>
              </a:solidFill>
              <a:prstDash val="dash"/>
              <a:round/>
              <a:headEnd/>
              <a:tailEnd/>
            </a:ln>
          </p:spPr>
          <p:txBody>
            <a:bodyPr lIns="45720" tIns="46800" rIns="45720" bIns="46800" anchor="ctr"/>
            <a:lstStyle/>
            <a:p>
              <a:endParaRPr lang="en-US"/>
            </a:p>
          </p:txBody>
        </p:sp>
        <p:sp>
          <p:nvSpPr>
            <p:cNvPr id="673628" name="Freeform 858"/>
            <p:cNvSpPr>
              <a:spLocks/>
            </p:cNvSpPr>
            <p:nvPr/>
          </p:nvSpPr>
          <p:spPr bwMode="gray">
            <a:xfrm>
              <a:off x="1430" y="1140"/>
              <a:ext cx="252" cy="126"/>
            </a:xfrm>
            <a:custGeom>
              <a:avLst/>
              <a:gdLst>
                <a:gd name="T0" fmla="*/ 216 w 252"/>
                <a:gd name="T1" fmla="*/ 0 h 126"/>
                <a:gd name="T2" fmla="*/ 252 w 252"/>
                <a:gd name="T3" fmla="*/ 46 h 126"/>
                <a:gd name="T4" fmla="*/ 212 w 252"/>
                <a:gd name="T5" fmla="*/ 30 h 126"/>
                <a:gd name="T6" fmla="*/ 90 w 252"/>
                <a:gd name="T7" fmla="*/ 110 h 126"/>
                <a:gd name="T8" fmla="*/ 138 w 252"/>
                <a:gd name="T9" fmla="*/ 124 h 126"/>
                <a:gd name="T10" fmla="*/ 10 w 252"/>
                <a:gd name="T11" fmla="*/ 126 h 126"/>
                <a:gd name="T12" fmla="*/ 0 w 252"/>
                <a:gd name="T13" fmla="*/ 74 h 126"/>
                <a:gd name="T14" fmla="*/ 26 w 252"/>
                <a:gd name="T15" fmla="*/ 84 h 126"/>
                <a:gd name="T16" fmla="*/ 158 w 252"/>
                <a:gd name="T17" fmla="*/ 16 h 126"/>
                <a:gd name="T18" fmla="*/ 104 w 252"/>
                <a:gd name="T19" fmla="*/ 2 h 126"/>
                <a:gd name="T20" fmla="*/ 216 w 252"/>
                <a:gd name="T21" fmla="*/ 0 h 1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2"/>
                <a:gd name="T34" fmla="*/ 0 h 126"/>
                <a:gd name="T35" fmla="*/ 252 w 252"/>
                <a:gd name="T36" fmla="*/ 126 h 1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2" h="126">
                  <a:moveTo>
                    <a:pt x="216" y="0"/>
                  </a:moveTo>
                  <a:lnTo>
                    <a:pt x="252" y="46"/>
                  </a:lnTo>
                  <a:lnTo>
                    <a:pt x="212" y="30"/>
                  </a:lnTo>
                  <a:lnTo>
                    <a:pt x="90" y="110"/>
                  </a:lnTo>
                  <a:lnTo>
                    <a:pt x="138" y="124"/>
                  </a:lnTo>
                  <a:lnTo>
                    <a:pt x="10" y="126"/>
                  </a:lnTo>
                  <a:lnTo>
                    <a:pt x="0" y="74"/>
                  </a:lnTo>
                  <a:lnTo>
                    <a:pt x="26" y="84"/>
                  </a:lnTo>
                  <a:lnTo>
                    <a:pt x="158" y="16"/>
                  </a:lnTo>
                  <a:lnTo>
                    <a:pt x="104" y="2"/>
                  </a:lnTo>
                  <a:lnTo>
                    <a:pt x="216" y="0"/>
                  </a:lnTo>
                  <a:close/>
                </a:path>
              </a:pathLst>
            </a:custGeom>
            <a:solidFill>
              <a:srgbClr val="338AFF">
                <a:alpha val="50195"/>
              </a:srgbClr>
            </a:solidFill>
            <a:ln w="12700">
              <a:solidFill>
                <a:srgbClr val="0056C8"/>
              </a:solidFill>
              <a:prstDash val="dash"/>
              <a:round/>
              <a:headEnd/>
              <a:tailEnd/>
            </a:ln>
          </p:spPr>
          <p:txBody>
            <a:bodyPr lIns="45720" tIns="46800" rIns="45720" bIns="46800" anchor="ctr"/>
            <a:lstStyle/>
            <a:p>
              <a:endParaRPr lang="en-US"/>
            </a:p>
          </p:txBody>
        </p:sp>
        <p:sp>
          <p:nvSpPr>
            <p:cNvPr id="673629" name="Freeform 859"/>
            <p:cNvSpPr>
              <a:spLocks/>
            </p:cNvSpPr>
            <p:nvPr/>
          </p:nvSpPr>
          <p:spPr bwMode="gray">
            <a:xfrm>
              <a:off x="2112" y="1440"/>
              <a:ext cx="336" cy="132"/>
            </a:xfrm>
            <a:custGeom>
              <a:avLst/>
              <a:gdLst>
                <a:gd name="T0" fmla="*/ 7 w 273"/>
                <a:gd name="T1" fmla="*/ 96 h 132"/>
                <a:gd name="T2" fmla="*/ 140 w 273"/>
                <a:gd name="T3" fmla="*/ 132 h 132"/>
                <a:gd name="T4" fmla="*/ 105 w 273"/>
                <a:gd name="T5" fmla="*/ 104 h 132"/>
                <a:gd name="T6" fmla="*/ 353 w 273"/>
                <a:gd name="T7" fmla="*/ 72 h 132"/>
                <a:gd name="T8" fmla="*/ 414 w 273"/>
                <a:gd name="T9" fmla="*/ 100 h 132"/>
                <a:gd name="T10" fmla="*/ 414 w 273"/>
                <a:gd name="T11" fmla="*/ 40 h 132"/>
                <a:gd name="T12" fmla="*/ 262 w 273"/>
                <a:gd name="T13" fmla="*/ 0 h 132"/>
                <a:gd name="T14" fmla="*/ 304 w 273"/>
                <a:gd name="T15" fmla="*/ 28 h 132"/>
                <a:gd name="T16" fmla="*/ 57 w 273"/>
                <a:gd name="T17" fmla="*/ 64 h 132"/>
                <a:gd name="T18" fmla="*/ 7 w 273"/>
                <a:gd name="T19" fmla="*/ 36 h 132"/>
                <a:gd name="T20" fmla="*/ 7 w 273"/>
                <a:gd name="T21" fmla="*/ 96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3"/>
                <a:gd name="T34" fmla="*/ 0 h 132"/>
                <a:gd name="T35" fmla="*/ 273 w 273"/>
                <a:gd name="T36" fmla="*/ 132 h 1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3" h="132">
                  <a:moveTo>
                    <a:pt x="5" y="96"/>
                  </a:moveTo>
                  <a:lnTo>
                    <a:pt x="93" y="132"/>
                  </a:lnTo>
                  <a:lnTo>
                    <a:pt x="69" y="104"/>
                  </a:lnTo>
                  <a:lnTo>
                    <a:pt x="233" y="72"/>
                  </a:lnTo>
                  <a:lnTo>
                    <a:pt x="273" y="100"/>
                  </a:lnTo>
                  <a:lnTo>
                    <a:pt x="273" y="40"/>
                  </a:lnTo>
                  <a:lnTo>
                    <a:pt x="173" y="0"/>
                  </a:lnTo>
                  <a:lnTo>
                    <a:pt x="201" y="28"/>
                  </a:lnTo>
                  <a:lnTo>
                    <a:pt x="37" y="64"/>
                  </a:lnTo>
                  <a:cubicBezTo>
                    <a:pt x="0" y="35"/>
                    <a:pt x="10" y="31"/>
                    <a:pt x="5" y="36"/>
                  </a:cubicBezTo>
                  <a:lnTo>
                    <a:pt x="5" y="96"/>
                  </a:lnTo>
                  <a:close/>
                </a:path>
              </a:pathLst>
            </a:custGeom>
            <a:solidFill>
              <a:srgbClr val="338AFF">
                <a:alpha val="50195"/>
              </a:srgbClr>
            </a:solidFill>
            <a:ln w="12700">
              <a:solidFill>
                <a:srgbClr val="0056C8"/>
              </a:solidFill>
              <a:prstDash val="dash"/>
              <a:round/>
              <a:headEnd/>
              <a:tailEnd/>
            </a:ln>
          </p:spPr>
          <p:txBody>
            <a:bodyPr lIns="45720" tIns="46800" rIns="45720" bIns="46800" anchor="ctr"/>
            <a:lstStyle/>
            <a:p>
              <a:endParaRPr lang="en-US"/>
            </a:p>
          </p:txBody>
        </p:sp>
        <p:sp>
          <p:nvSpPr>
            <p:cNvPr id="673630" name="Freeform 860"/>
            <p:cNvSpPr>
              <a:spLocks/>
            </p:cNvSpPr>
            <p:nvPr/>
          </p:nvSpPr>
          <p:spPr bwMode="gray">
            <a:xfrm>
              <a:off x="1440" y="1440"/>
              <a:ext cx="288" cy="162"/>
            </a:xfrm>
            <a:custGeom>
              <a:avLst/>
              <a:gdLst>
                <a:gd name="T0" fmla="*/ 48 w 288"/>
                <a:gd name="T1" fmla="*/ 70 h 164"/>
                <a:gd name="T2" fmla="*/ 0 w 288"/>
                <a:gd name="T3" fmla="*/ 106 h 164"/>
                <a:gd name="T4" fmla="*/ 16 w 288"/>
                <a:gd name="T5" fmla="*/ 36 h 164"/>
                <a:gd name="T6" fmla="*/ 132 w 288"/>
                <a:gd name="T7" fmla="*/ 0 h 164"/>
                <a:gd name="T8" fmla="*/ 96 w 288"/>
                <a:gd name="T9" fmla="*/ 32 h 164"/>
                <a:gd name="T10" fmla="*/ 240 w 288"/>
                <a:gd name="T11" fmla="*/ 74 h 164"/>
                <a:gd name="T12" fmla="*/ 268 w 288"/>
                <a:gd name="T13" fmla="*/ 46 h 164"/>
                <a:gd name="T14" fmla="*/ 288 w 288"/>
                <a:gd name="T15" fmla="*/ 110 h 164"/>
                <a:gd name="T16" fmla="*/ 160 w 288"/>
                <a:gd name="T17" fmla="*/ 160 h 164"/>
                <a:gd name="T18" fmla="*/ 204 w 288"/>
                <a:gd name="T19" fmla="*/ 118 h 164"/>
                <a:gd name="T20" fmla="*/ 48 w 288"/>
                <a:gd name="T21" fmla="*/ 70 h 1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8"/>
                <a:gd name="T34" fmla="*/ 0 h 164"/>
                <a:gd name="T35" fmla="*/ 288 w 288"/>
                <a:gd name="T36" fmla="*/ 164 h 1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8" h="164">
                  <a:moveTo>
                    <a:pt x="48" y="72"/>
                  </a:moveTo>
                  <a:lnTo>
                    <a:pt x="0" y="108"/>
                  </a:lnTo>
                  <a:lnTo>
                    <a:pt x="16" y="36"/>
                  </a:lnTo>
                  <a:lnTo>
                    <a:pt x="132" y="0"/>
                  </a:lnTo>
                  <a:lnTo>
                    <a:pt x="96" y="32"/>
                  </a:lnTo>
                  <a:lnTo>
                    <a:pt x="240" y="76"/>
                  </a:lnTo>
                  <a:lnTo>
                    <a:pt x="268" y="48"/>
                  </a:lnTo>
                  <a:lnTo>
                    <a:pt x="288" y="112"/>
                  </a:lnTo>
                  <a:lnTo>
                    <a:pt x="160" y="164"/>
                  </a:lnTo>
                  <a:lnTo>
                    <a:pt x="204" y="120"/>
                  </a:lnTo>
                  <a:lnTo>
                    <a:pt x="48" y="72"/>
                  </a:lnTo>
                  <a:close/>
                </a:path>
              </a:pathLst>
            </a:custGeom>
            <a:solidFill>
              <a:srgbClr val="338AFF">
                <a:alpha val="50195"/>
              </a:srgbClr>
            </a:solidFill>
            <a:ln w="12700">
              <a:solidFill>
                <a:srgbClr val="0056C8"/>
              </a:solidFill>
              <a:prstDash val="dash"/>
              <a:round/>
              <a:headEnd/>
              <a:tailEnd/>
            </a:ln>
          </p:spPr>
          <p:txBody>
            <a:bodyPr lIns="45720" tIns="46800" rIns="45720" bIns="46800" anchor="ctr"/>
            <a:lstStyle/>
            <a:p>
              <a:endParaRPr lang="en-US"/>
            </a:p>
          </p:txBody>
        </p:sp>
        <p:sp>
          <p:nvSpPr>
            <p:cNvPr id="673631" name="Freeform 861"/>
            <p:cNvSpPr>
              <a:spLocks/>
            </p:cNvSpPr>
            <p:nvPr/>
          </p:nvSpPr>
          <p:spPr bwMode="gray">
            <a:xfrm>
              <a:off x="1878" y="1080"/>
              <a:ext cx="240" cy="96"/>
            </a:xfrm>
            <a:custGeom>
              <a:avLst/>
              <a:gdLst>
                <a:gd name="T0" fmla="*/ 42 w 240"/>
                <a:gd name="T1" fmla="*/ 40 h 96"/>
                <a:gd name="T2" fmla="*/ 0 w 240"/>
                <a:gd name="T3" fmla="*/ 60 h 96"/>
                <a:gd name="T4" fmla="*/ 7 w 240"/>
                <a:gd name="T5" fmla="*/ 6 h 96"/>
                <a:gd name="T6" fmla="*/ 124 w 240"/>
                <a:gd name="T7" fmla="*/ 0 h 96"/>
                <a:gd name="T8" fmla="*/ 96 w 240"/>
                <a:gd name="T9" fmla="*/ 14 h 96"/>
                <a:gd name="T10" fmla="*/ 210 w 240"/>
                <a:gd name="T11" fmla="*/ 42 h 96"/>
                <a:gd name="T12" fmla="*/ 238 w 240"/>
                <a:gd name="T13" fmla="*/ 24 h 96"/>
                <a:gd name="T14" fmla="*/ 240 w 240"/>
                <a:gd name="T15" fmla="*/ 80 h 96"/>
                <a:gd name="T16" fmla="*/ 126 w 240"/>
                <a:gd name="T17" fmla="*/ 96 h 96"/>
                <a:gd name="T18" fmla="*/ 164 w 240"/>
                <a:gd name="T19" fmla="*/ 75 h 96"/>
                <a:gd name="T20" fmla="*/ 42 w 240"/>
                <a:gd name="T21" fmla="*/ 40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0"/>
                <a:gd name="T34" fmla="*/ 0 h 96"/>
                <a:gd name="T35" fmla="*/ 240 w 240"/>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0" h="96">
                  <a:moveTo>
                    <a:pt x="42" y="40"/>
                  </a:moveTo>
                  <a:lnTo>
                    <a:pt x="0" y="60"/>
                  </a:lnTo>
                  <a:lnTo>
                    <a:pt x="7" y="6"/>
                  </a:lnTo>
                  <a:lnTo>
                    <a:pt x="124" y="0"/>
                  </a:lnTo>
                  <a:lnTo>
                    <a:pt x="96" y="14"/>
                  </a:lnTo>
                  <a:lnTo>
                    <a:pt x="210" y="42"/>
                  </a:lnTo>
                  <a:lnTo>
                    <a:pt x="238" y="24"/>
                  </a:lnTo>
                  <a:lnTo>
                    <a:pt x="240" y="80"/>
                  </a:lnTo>
                  <a:lnTo>
                    <a:pt x="126" y="96"/>
                  </a:lnTo>
                  <a:lnTo>
                    <a:pt x="164" y="75"/>
                  </a:lnTo>
                  <a:lnTo>
                    <a:pt x="42" y="40"/>
                  </a:lnTo>
                  <a:close/>
                </a:path>
              </a:pathLst>
            </a:custGeom>
            <a:solidFill>
              <a:srgbClr val="338AFF">
                <a:alpha val="50195"/>
              </a:srgbClr>
            </a:solidFill>
            <a:ln w="12700">
              <a:solidFill>
                <a:srgbClr val="0056C8"/>
              </a:solidFill>
              <a:prstDash val="dash"/>
              <a:round/>
              <a:headEnd/>
              <a:tailEnd/>
            </a:ln>
          </p:spPr>
          <p:txBody>
            <a:bodyPr lIns="45720" tIns="46800" rIns="45720" bIns="46800" anchor="ctr"/>
            <a:lstStyle/>
            <a:p>
              <a:endParaRPr lang="en-US"/>
            </a:p>
          </p:txBody>
        </p:sp>
      </p:grpSp>
      <p:sp>
        <p:nvSpPr>
          <p:cNvPr id="129886" name="AutoShape 862"/>
          <p:cNvSpPr>
            <a:spLocks/>
          </p:cNvSpPr>
          <p:nvPr/>
        </p:nvSpPr>
        <p:spPr bwMode="gray">
          <a:xfrm>
            <a:off x="7650163" y="5304706"/>
            <a:ext cx="1417637" cy="570477"/>
          </a:xfrm>
          <a:prstGeom prst="accentCallout1">
            <a:avLst>
              <a:gd name="adj1" fmla="val 15032"/>
              <a:gd name="adj2" fmla="val -5375"/>
              <a:gd name="adj3" fmla="val -174741"/>
              <a:gd name="adj4" fmla="val -37963"/>
            </a:avLst>
          </a:prstGeom>
          <a:solidFill>
            <a:srgbClr val="5781AE"/>
          </a:solidFill>
          <a:ln w="12700">
            <a:solidFill>
              <a:srgbClr val="CC3300"/>
            </a:solidFill>
            <a:miter lim="800000"/>
            <a:headEnd/>
            <a:tailEnd/>
          </a:ln>
        </p:spPr>
        <p:txBody>
          <a:bodyPr lIns="45720" tIns="46800" rIns="45720" bIns="91440" anchor="ctr">
            <a:spAutoFit/>
          </a:bodyPr>
          <a:lstStyle/>
          <a:p>
            <a:pPr eaLnBrk="1" hangingPunct="1">
              <a:lnSpc>
                <a:spcPct val="100000"/>
              </a:lnSpc>
            </a:pPr>
            <a:r>
              <a:rPr lang="en-US" sz="1400" baseline="-25000" dirty="0">
                <a:solidFill>
                  <a:schemeClr val="bg1"/>
                </a:solidFill>
              </a:rPr>
              <a:t>Inflexible production process contributes to </a:t>
            </a:r>
            <a:r>
              <a:rPr lang="en-US" sz="1400" baseline="-25000" dirty="0">
                <a:solidFill>
                  <a:schemeClr val="bg1"/>
                </a:solidFill>
                <a:latin typeface="Arial Black" pitchFamily="34" charset="0"/>
              </a:rPr>
              <a:t>Missed Opportunity </a:t>
            </a:r>
          </a:p>
        </p:txBody>
      </p:sp>
      <p:sp>
        <p:nvSpPr>
          <p:cNvPr id="129887" name="AutoShape 863"/>
          <p:cNvSpPr>
            <a:spLocks/>
          </p:cNvSpPr>
          <p:nvPr/>
        </p:nvSpPr>
        <p:spPr bwMode="gray">
          <a:xfrm>
            <a:off x="203200" y="5185660"/>
            <a:ext cx="1511280" cy="714106"/>
          </a:xfrm>
          <a:prstGeom prst="accentCallout1">
            <a:avLst>
              <a:gd name="adj1" fmla="val 15685"/>
              <a:gd name="adj2" fmla="val 105583"/>
              <a:gd name="adj3" fmla="val -214380"/>
              <a:gd name="adj4" fmla="val 107676"/>
            </a:avLst>
          </a:prstGeom>
          <a:solidFill>
            <a:srgbClr val="5781AE"/>
          </a:solidFill>
          <a:ln w="12700">
            <a:solidFill>
              <a:srgbClr val="CC3300"/>
            </a:solidFill>
            <a:miter lim="800000"/>
            <a:headEnd/>
            <a:tailEnd/>
          </a:ln>
        </p:spPr>
        <p:txBody>
          <a:bodyPr wrap="square" lIns="45720" tIns="46800" rIns="45720" bIns="91440" anchor="ctr">
            <a:spAutoFit/>
          </a:bodyPr>
          <a:lstStyle/>
          <a:p>
            <a:pPr eaLnBrk="1" hangingPunct="1">
              <a:lnSpc>
                <a:spcPct val="100000"/>
              </a:lnSpc>
            </a:pPr>
            <a:r>
              <a:rPr lang="en-US" sz="1400" baseline="-25000" dirty="0">
                <a:solidFill>
                  <a:schemeClr val="bg1"/>
                </a:solidFill>
                <a:latin typeface="Arial Black" pitchFamily="34" charset="0"/>
              </a:rPr>
              <a:t>Hidden capacity</a:t>
            </a:r>
            <a:r>
              <a:rPr lang="en-US" sz="1400" baseline="-25000" dirty="0">
                <a:solidFill>
                  <a:schemeClr val="bg1"/>
                </a:solidFill>
              </a:rPr>
              <a:t> obscured by inefficient grade transitions &amp; conservative operation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129347"/>
                                        </p:tgtEl>
                                        <p:attrNameLst>
                                          <p:attrName>style.visibility</p:attrName>
                                        </p:attrNameLst>
                                      </p:cBhvr>
                                      <p:to>
                                        <p:strVal val="visible"/>
                                      </p:to>
                                    </p:set>
                                    <p:animEffect transition="in" filter="wheel(8)">
                                      <p:cBhvr>
                                        <p:cTn id="7" dur="1000"/>
                                        <p:tgtEl>
                                          <p:spTgt spid="129347"/>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129346"/>
                                        </p:tgtEl>
                                        <p:attrNameLst>
                                          <p:attrName>style.visibility</p:attrName>
                                        </p:attrNameLst>
                                      </p:cBhvr>
                                      <p:to>
                                        <p:strVal val="visible"/>
                                      </p:to>
                                    </p:set>
                                    <p:animEffect transition="in" filter="wheel(8)">
                                      <p:cBhvr>
                                        <p:cTn id="10" dur="1000"/>
                                        <p:tgtEl>
                                          <p:spTgt spid="129346"/>
                                        </p:tgtEl>
                                      </p:cBhvr>
                                    </p:animEffect>
                                  </p:childTnLst>
                                </p:cTn>
                              </p:par>
                              <p:par>
                                <p:cTn id="11" presetID="21" presetClass="entr" presetSubtype="8" fill="hold" grpId="0" nodeType="withEffect">
                                  <p:stCondLst>
                                    <p:cond delay="0"/>
                                  </p:stCondLst>
                                  <p:childTnLst>
                                    <p:set>
                                      <p:cBhvr>
                                        <p:cTn id="12" dur="1" fill="hold">
                                          <p:stCondLst>
                                            <p:cond delay="0"/>
                                          </p:stCondLst>
                                        </p:cTn>
                                        <p:tgtEl>
                                          <p:spTgt spid="129345"/>
                                        </p:tgtEl>
                                        <p:attrNameLst>
                                          <p:attrName>style.visibility</p:attrName>
                                        </p:attrNameLst>
                                      </p:cBhvr>
                                      <p:to>
                                        <p:strVal val="visible"/>
                                      </p:to>
                                    </p:set>
                                    <p:animEffect transition="in" filter="wheel(8)">
                                      <p:cBhvr>
                                        <p:cTn id="13" dur="1000"/>
                                        <p:tgtEl>
                                          <p:spTgt spid="129345"/>
                                        </p:tgtEl>
                                      </p:cBhvr>
                                    </p:animEffect>
                                  </p:childTnLst>
                                </p:cTn>
                              </p:par>
                            </p:childTnLst>
                          </p:cTn>
                        </p:par>
                        <p:par>
                          <p:cTn id="14" fill="hold">
                            <p:stCondLst>
                              <p:cond delay="1000"/>
                            </p:stCondLst>
                            <p:childTnLst>
                              <p:par>
                                <p:cTn id="15" presetID="4" presetClass="entr" presetSubtype="32" fill="hold" nodeType="afterEffect">
                                  <p:stCondLst>
                                    <p:cond delay="0"/>
                                  </p:stCondLst>
                                  <p:childTnLst>
                                    <p:set>
                                      <p:cBhvr>
                                        <p:cTn id="16" dur="1" fill="hold">
                                          <p:stCondLst>
                                            <p:cond delay="0"/>
                                          </p:stCondLst>
                                        </p:cTn>
                                        <p:tgtEl>
                                          <p:spTgt spid="673503"/>
                                        </p:tgtEl>
                                        <p:attrNameLst>
                                          <p:attrName>style.visibility</p:attrName>
                                        </p:attrNameLst>
                                      </p:cBhvr>
                                      <p:to>
                                        <p:strVal val="visible"/>
                                      </p:to>
                                    </p:set>
                                    <p:animEffect transition="in" filter="box(out)">
                                      <p:cBhvr>
                                        <p:cTn id="17" dur="1000"/>
                                        <p:tgtEl>
                                          <p:spTgt spid="673503"/>
                                        </p:tgtEl>
                                      </p:cBhvr>
                                    </p:animEffect>
                                  </p:childTnLst>
                                </p:cTn>
                              </p:par>
                            </p:childTnLst>
                          </p:cTn>
                        </p:par>
                        <p:par>
                          <p:cTn id="18" fill="hold">
                            <p:stCondLst>
                              <p:cond delay="2000"/>
                            </p:stCondLst>
                            <p:childTnLst>
                              <p:par>
                                <p:cTn id="19" presetID="4" presetClass="entr" presetSubtype="32" fill="hold" grpId="0" nodeType="afterEffect">
                                  <p:stCondLst>
                                    <p:cond delay="0"/>
                                  </p:stCondLst>
                                  <p:childTnLst>
                                    <p:set>
                                      <p:cBhvr>
                                        <p:cTn id="20" dur="1" fill="hold">
                                          <p:stCondLst>
                                            <p:cond delay="0"/>
                                          </p:stCondLst>
                                        </p:cTn>
                                        <p:tgtEl>
                                          <p:spTgt spid="129521"/>
                                        </p:tgtEl>
                                        <p:attrNameLst>
                                          <p:attrName>style.visibility</p:attrName>
                                        </p:attrNameLst>
                                      </p:cBhvr>
                                      <p:to>
                                        <p:strVal val="visible"/>
                                      </p:to>
                                    </p:set>
                                    <p:animEffect transition="in" filter="box(out)">
                                      <p:cBhvr>
                                        <p:cTn id="21" dur="500"/>
                                        <p:tgtEl>
                                          <p:spTgt spid="129521"/>
                                        </p:tgtEl>
                                      </p:cBhvr>
                                    </p:animEffect>
                                  </p:childTnLst>
                                </p:cTn>
                              </p:par>
                              <p:par>
                                <p:cTn id="22" presetID="4" presetClass="entr" presetSubtype="32" fill="hold" grpId="0" nodeType="withEffect">
                                  <p:stCondLst>
                                    <p:cond delay="0"/>
                                  </p:stCondLst>
                                  <p:childTnLst>
                                    <p:set>
                                      <p:cBhvr>
                                        <p:cTn id="23" dur="1" fill="hold">
                                          <p:stCondLst>
                                            <p:cond delay="0"/>
                                          </p:stCondLst>
                                        </p:cTn>
                                        <p:tgtEl>
                                          <p:spTgt spid="129610"/>
                                        </p:tgtEl>
                                        <p:attrNameLst>
                                          <p:attrName>style.visibility</p:attrName>
                                        </p:attrNameLst>
                                      </p:cBhvr>
                                      <p:to>
                                        <p:strVal val="visible"/>
                                      </p:to>
                                    </p:set>
                                    <p:animEffect transition="in" filter="box(out)">
                                      <p:cBhvr>
                                        <p:cTn id="24" dur="500"/>
                                        <p:tgtEl>
                                          <p:spTgt spid="129610"/>
                                        </p:tgtEl>
                                      </p:cBhvr>
                                    </p:animEffect>
                                  </p:childTnLst>
                                </p:cTn>
                              </p:par>
                              <p:par>
                                <p:cTn id="25" presetID="4" presetClass="entr" presetSubtype="32" fill="hold" grpId="0" nodeType="withEffect">
                                  <p:stCondLst>
                                    <p:cond delay="0"/>
                                  </p:stCondLst>
                                  <p:childTnLst>
                                    <p:set>
                                      <p:cBhvr>
                                        <p:cTn id="26" dur="1" fill="hold">
                                          <p:stCondLst>
                                            <p:cond delay="0"/>
                                          </p:stCondLst>
                                        </p:cTn>
                                        <p:tgtEl>
                                          <p:spTgt spid="129609"/>
                                        </p:tgtEl>
                                        <p:attrNameLst>
                                          <p:attrName>style.visibility</p:attrName>
                                        </p:attrNameLst>
                                      </p:cBhvr>
                                      <p:to>
                                        <p:strVal val="visible"/>
                                      </p:to>
                                    </p:set>
                                    <p:animEffect transition="in" filter="box(out)">
                                      <p:cBhvr>
                                        <p:cTn id="27" dur="500"/>
                                        <p:tgtEl>
                                          <p:spTgt spid="129609"/>
                                        </p:tgtEl>
                                      </p:cBhvr>
                                    </p:animEffect>
                                  </p:childTnLst>
                                </p:cTn>
                              </p:par>
                            </p:childTnLst>
                          </p:cTn>
                        </p:par>
                        <p:par>
                          <p:cTn id="28" fill="hold">
                            <p:stCondLst>
                              <p:cond delay="2500"/>
                            </p:stCondLst>
                            <p:childTnLst>
                              <p:par>
                                <p:cTn id="29" presetID="4" presetClass="entr" presetSubtype="32" fill="hold" grpId="0" nodeType="afterEffect">
                                  <p:stCondLst>
                                    <p:cond delay="0"/>
                                  </p:stCondLst>
                                  <p:childTnLst>
                                    <p:set>
                                      <p:cBhvr>
                                        <p:cTn id="30" dur="1" fill="hold">
                                          <p:stCondLst>
                                            <p:cond delay="0"/>
                                          </p:stCondLst>
                                        </p:cTn>
                                        <p:tgtEl>
                                          <p:spTgt spid="129348"/>
                                        </p:tgtEl>
                                        <p:attrNameLst>
                                          <p:attrName>style.visibility</p:attrName>
                                        </p:attrNameLst>
                                      </p:cBhvr>
                                      <p:to>
                                        <p:strVal val="visible"/>
                                      </p:to>
                                    </p:set>
                                    <p:animEffect transition="in" filter="box(out)">
                                      <p:cBhvr>
                                        <p:cTn id="31" dur="500"/>
                                        <p:tgtEl>
                                          <p:spTgt spid="129348"/>
                                        </p:tgtEl>
                                      </p:cBhvr>
                                    </p:animEffect>
                                  </p:childTnLst>
                                </p:cTn>
                              </p:par>
                              <p:par>
                                <p:cTn id="32" presetID="4" presetClass="entr" presetSubtype="32" fill="hold" grpId="0" nodeType="withEffect">
                                  <p:stCondLst>
                                    <p:cond delay="0"/>
                                  </p:stCondLst>
                                  <p:childTnLst>
                                    <p:set>
                                      <p:cBhvr>
                                        <p:cTn id="33" dur="1" fill="hold">
                                          <p:stCondLst>
                                            <p:cond delay="0"/>
                                          </p:stCondLst>
                                        </p:cTn>
                                        <p:tgtEl>
                                          <p:spTgt spid="129608"/>
                                        </p:tgtEl>
                                        <p:attrNameLst>
                                          <p:attrName>style.visibility</p:attrName>
                                        </p:attrNameLst>
                                      </p:cBhvr>
                                      <p:to>
                                        <p:strVal val="visible"/>
                                      </p:to>
                                    </p:set>
                                    <p:animEffect transition="in" filter="box(out)">
                                      <p:cBhvr>
                                        <p:cTn id="34" dur="500"/>
                                        <p:tgtEl>
                                          <p:spTgt spid="129608"/>
                                        </p:tgtEl>
                                      </p:cBhvr>
                                    </p:animEffect>
                                  </p:childTnLst>
                                </p:cTn>
                              </p:par>
                            </p:childTnLst>
                          </p:cTn>
                        </p:par>
                        <p:par>
                          <p:cTn id="35" fill="hold">
                            <p:stCondLst>
                              <p:cond delay="3000"/>
                            </p:stCondLst>
                            <p:childTnLst>
                              <p:par>
                                <p:cTn id="36" presetID="22" presetClass="entr" presetSubtype="1"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up)">
                                      <p:cBhvr>
                                        <p:cTn id="38" dur="10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9622"/>
                                        </p:tgtEl>
                                        <p:attrNameLst>
                                          <p:attrName>style.visibility</p:attrName>
                                        </p:attrNameLst>
                                      </p:cBhvr>
                                      <p:to>
                                        <p:strVal val="visible"/>
                                      </p:to>
                                    </p:set>
                                    <p:animEffect transition="in" filter="fade">
                                      <p:cBhvr>
                                        <p:cTn id="41" dur="1000"/>
                                        <p:tgtEl>
                                          <p:spTgt spid="129622"/>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9143"/>
                                        </p:tgtEl>
                                        <p:attrNameLst>
                                          <p:attrName>style.visibility</p:attrName>
                                        </p:attrNameLst>
                                      </p:cBhvr>
                                      <p:to>
                                        <p:strVal val="visible"/>
                                      </p:to>
                                    </p:set>
                                    <p:animEffect transition="in" filter="wipe(up)">
                                      <p:cBhvr>
                                        <p:cTn id="44" dur="1000"/>
                                        <p:tgtEl>
                                          <p:spTgt spid="129143"/>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29144"/>
                                        </p:tgtEl>
                                        <p:attrNameLst>
                                          <p:attrName>style.visibility</p:attrName>
                                        </p:attrNameLst>
                                      </p:cBhvr>
                                      <p:to>
                                        <p:strVal val="visible"/>
                                      </p:to>
                                    </p:set>
                                    <p:animEffect transition="in" filter="wipe(up)">
                                      <p:cBhvr>
                                        <p:cTn id="47" dur="1000"/>
                                        <p:tgtEl>
                                          <p:spTgt spid="12914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29621"/>
                                        </p:tgtEl>
                                        <p:attrNameLst>
                                          <p:attrName>style.visibility</p:attrName>
                                        </p:attrNameLst>
                                      </p:cBhvr>
                                      <p:to>
                                        <p:strVal val="visible"/>
                                      </p:to>
                                    </p:set>
                                    <p:animEffect transition="in" filter="fade">
                                      <p:cBhvr>
                                        <p:cTn id="50" dur="1000"/>
                                        <p:tgtEl>
                                          <p:spTgt spid="12962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29145"/>
                                        </p:tgtEl>
                                        <p:attrNameLst>
                                          <p:attrName>style.visibility</p:attrName>
                                        </p:attrNameLst>
                                      </p:cBhvr>
                                      <p:to>
                                        <p:strVal val="visible"/>
                                      </p:to>
                                    </p:set>
                                    <p:animEffect transition="in" filter="wipe(up)">
                                      <p:cBhvr>
                                        <p:cTn id="53" dur="1000"/>
                                        <p:tgtEl>
                                          <p:spTgt spid="129145"/>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29147"/>
                                        </p:tgtEl>
                                        <p:attrNameLst>
                                          <p:attrName>style.visibility</p:attrName>
                                        </p:attrNameLst>
                                      </p:cBhvr>
                                      <p:to>
                                        <p:strVal val="visible"/>
                                      </p:to>
                                    </p:set>
                                    <p:animEffect transition="in" filter="wipe(up)">
                                      <p:cBhvr>
                                        <p:cTn id="56" dur="1000"/>
                                        <p:tgtEl>
                                          <p:spTgt spid="129147"/>
                                        </p:tgtEl>
                                      </p:cBhvr>
                                    </p:animEffect>
                                  </p:childTnLst>
                                </p:cTn>
                              </p:par>
                            </p:childTnLst>
                          </p:cTn>
                        </p:par>
                        <p:par>
                          <p:cTn id="57" fill="hold">
                            <p:stCondLst>
                              <p:cond delay="4000"/>
                            </p:stCondLst>
                            <p:childTnLst>
                              <p:par>
                                <p:cTn id="58" presetID="1" presetClass="entr" presetSubtype="0" fill="hold" grpId="0" nodeType="afterEffect">
                                  <p:stCondLst>
                                    <p:cond delay="0"/>
                                  </p:stCondLst>
                                  <p:childTnLst>
                                    <p:set>
                                      <p:cBhvr>
                                        <p:cTn id="59" dur="1" fill="hold">
                                          <p:stCondLst>
                                            <p:cond delay="0"/>
                                          </p:stCondLst>
                                        </p:cTn>
                                        <p:tgtEl>
                                          <p:spTgt spid="129146"/>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grpId="0" nodeType="afterEffect">
                                  <p:stCondLst>
                                    <p:cond delay="0"/>
                                  </p:stCondLst>
                                  <p:childTnLst>
                                    <p:set>
                                      <p:cBhvr>
                                        <p:cTn id="62" dur="1" fill="hold">
                                          <p:stCondLst>
                                            <p:cond delay="0"/>
                                          </p:stCondLst>
                                        </p:cTn>
                                        <p:tgtEl>
                                          <p:spTgt spid="129148"/>
                                        </p:tgtEl>
                                        <p:attrNameLst>
                                          <p:attrName>style.visibility</p:attrName>
                                        </p:attrNameLst>
                                      </p:cBhvr>
                                      <p:to>
                                        <p:strVal val="visible"/>
                                      </p:to>
                                    </p:set>
                                  </p:childTnLst>
                                </p:cTn>
                              </p:par>
                              <p:par>
                                <p:cTn id="63" presetID="10" presetClass="entr" presetSubtype="0" fill="hold" grpId="0" nodeType="withEffect">
                                  <p:stCondLst>
                                    <p:cond delay="0"/>
                                  </p:stCondLst>
                                  <p:childTnLst>
                                    <p:set>
                                      <p:cBhvr>
                                        <p:cTn id="64" dur="1" fill="hold">
                                          <p:stCondLst>
                                            <p:cond delay="0"/>
                                          </p:stCondLst>
                                        </p:cTn>
                                        <p:tgtEl>
                                          <p:spTgt spid="129620"/>
                                        </p:tgtEl>
                                        <p:attrNameLst>
                                          <p:attrName>style.visibility</p:attrName>
                                        </p:attrNameLst>
                                      </p:cBhvr>
                                      <p:to>
                                        <p:strVal val="visible"/>
                                      </p:to>
                                    </p:set>
                                    <p:animEffect transition="in" filter="fade">
                                      <p:cBhvr>
                                        <p:cTn id="65" dur="1000"/>
                                        <p:tgtEl>
                                          <p:spTgt spid="129620"/>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129554"/>
                                        </p:tgtEl>
                                        <p:attrNameLst>
                                          <p:attrName>style.visibility</p:attrName>
                                        </p:attrNameLst>
                                      </p:cBhvr>
                                      <p:to>
                                        <p:strVal val="visible"/>
                                      </p:to>
                                    </p:set>
                                    <p:anim calcmode="lin" valueType="num">
                                      <p:cBhvr>
                                        <p:cTn id="70" dur="500" fill="hold"/>
                                        <p:tgtEl>
                                          <p:spTgt spid="129554"/>
                                        </p:tgtEl>
                                        <p:attrNameLst>
                                          <p:attrName>ppt_w</p:attrName>
                                        </p:attrNameLst>
                                      </p:cBhvr>
                                      <p:tavLst>
                                        <p:tav tm="0">
                                          <p:val>
                                            <p:fltVal val="0"/>
                                          </p:val>
                                        </p:tav>
                                        <p:tav tm="100000">
                                          <p:val>
                                            <p:strVal val="#ppt_w"/>
                                          </p:val>
                                        </p:tav>
                                      </p:tavLst>
                                    </p:anim>
                                    <p:anim calcmode="lin" valueType="num">
                                      <p:cBhvr>
                                        <p:cTn id="71" dur="500" fill="hold"/>
                                        <p:tgtEl>
                                          <p:spTgt spid="129554"/>
                                        </p:tgtEl>
                                        <p:attrNameLst>
                                          <p:attrName>ppt_h</p:attrName>
                                        </p:attrNameLst>
                                      </p:cBhvr>
                                      <p:tavLst>
                                        <p:tav tm="0">
                                          <p:val>
                                            <p:fltVal val="0"/>
                                          </p:val>
                                        </p:tav>
                                        <p:tav tm="100000">
                                          <p:val>
                                            <p:strVal val="#ppt_h"/>
                                          </p:val>
                                        </p:tav>
                                      </p:tavLst>
                                    </p:anim>
                                    <p:animEffect transition="in" filter="fade">
                                      <p:cBhvr>
                                        <p:cTn id="72" dur="500"/>
                                        <p:tgtEl>
                                          <p:spTgt spid="129554"/>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129549"/>
                                        </p:tgtEl>
                                        <p:attrNameLst>
                                          <p:attrName>style.visibility</p:attrName>
                                        </p:attrNameLst>
                                      </p:cBhvr>
                                      <p:to>
                                        <p:strVal val="visible"/>
                                      </p:to>
                                    </p:set>
                                    <p:anim calcmode="lin" valueType="num">
                                      <p:cBhvr>
                                        <p:cTn id="77" dur="500" fill="hold"/>
                                        <p:tgtEl>
                                          <p:spTgt spid="129549"/>
                                        </p:tgtEl>
                                        <p:attrNameLst>
                                          <p:attrName>ppt_w</p:attrName>
                                        </p:attrNameLst>
                                      </p:cBhvr>
                                      <p:tavLst>
                                        <p:tav tm="0">
                                          <p:val>
                                            <p:fltVal val="0"/>
                                          </p:val>
                                        </p:tav>
                                        <p:tav tm="100000">
                                          <p:val>
                                            <p:strVal val="#ppt_w"/>
                                          </p:val>
                                        </p:tav>
                                      </p:tavLst>
                                    </p:anim>
                                    <p:anim calcmode="lin" valueType="num">
                                      <p:cBhvr>
                                        <p:cTn id="78" dur="500" fill="hold"/>
                                        <p:tgtEl>
                                          <p:spTgt spid="129549"/>
                                        </p:tgtEl>
                                        <p:attrNameLst>
                                          <p:attrName>ppt_h</p:attrName>
                                        </p:attrNameLst>
                                      </p:cBhvr>
                                      <p:tavLst>
                                        <p:tav tm="0">
                                          <p:val>
                                            <p:fltVal val="0"/>
                                          </p:val>
                                        </p:tav>
                                        <p:tav tm="100000">
                                          <p:val>
                                            <p:strVal val="#ppt_h"/>
                                          </p:val>
                                        </p:tav>
                                      </p:tavLst>
                                    </p:anim>
                                    <p:animEffect transition="in" filter="fade">
                                      <p:cBhvr>
                                        <p:cTn id="79" dur="500"/>
                                        <p:tgtEl>
                                          <p:spTgt spid="129549"/>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129550"/>
                                        </p:tgtEl>
                                        <p:attrNameLst>
                                          <p:attrName>style.visibility</p:attrName>
                                        </p:attrNameLst>
                                      </p:cBhvr>
                                      <p:to>
                                        <p:strVal val="visible"/>
                                      </p:to>
                                    </p:set>
                                    <p:anim calcmode="lin" valueType="num">
                                      <p:cBhvr>
                                        <p:cTn id="84" dur="500" fill="hold"/>
                                        <p:tgtEl>
                                          <p:spTgt spid="129550"/>
                                        </p:tgtEl>
                                        <p:attrNameLst>
                                          <p:attrName>ppt_w</p:attrName>
                                        </p:attrNameLst>
                                      </p:cBhvr>
                                      <p:tavLst>
                                        <p:tav tm="0">
                                          <p:val>
                                            <p:fltVal val="0"/>
                                          </p:val>
                                        </p:tav>
                                        <p:tav tm="100000">
                                          <p:val>
                                            <p:strVal val="#ppt_w"/>
                                          </p:val>
                                        </p:tav>
                                      </p:tavLst>
                                    </p:anim>
                                    <p:anim calcmode="lin" valueType="num">
                                      <p:cBhvr>
                                        <p:cTn id="85" dur="500" fill="hold"/>
                                        <p:tgtEl>
                                          <p:spTgt spid="129550"/>
                                        </p:tgtEl>
                                        <p:attrNameLst>
                                          <p:attrName>ppt_h</p:attrName>
                                        </p:attrNameLst>
                                      </p:cBhvr>
                                      <p:tavLst>
                                        <p:tav tm="0">
                                          <p:val>
                                            <p:fltVal val="0"/>
                                          </p:val>
                                        </p:tav>
                                        <p:tav tm="100000">
                                          <p:val>
                                            <p:strVal val="#ppt_h"/>
                                          </p:val>
                                        </p:tav>
                                      </p:tavLst>
                                    </p:anim>
                                    <p:animEffect transition="in" filter="fade">
                                      <p:cBhvr>
                                        <p:cTn id="86" dur="500"/>
                                        <p:tgtEl>
                                          <p:spTgt spid="129550"/>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129551"/>
                                        </p:tgtEl>
                                        <p:attrNameLst>
                                          <p:attrName>style.visibility</p:attrName>
                                        </p:attrNameLst>
                                      </p:cBhvr>
                                      <p:to>
                                        <p:strVal val="visible"/>
                                      </p:to>
                                    </p:set>
                                    <p:anim calcmode="lin" valueType="num">
                                      <p:cBhvr>
                                        <p:cTn id="91" dur="500" fill="hold"/>
                                        <p:tgtEl>
                                          <p:spTgt spid="129551"/>
                                        </p:tgtEl>
                                        <p:attrNameLst>
                                          <p:attrName>ppt_w</p:attrName>
                                        </p:attrNameLst>
                                      </p:cBhvr>
                                      <p:tavLst>
                                        <p:tav tm="0">
                                          <p:val>
                                            <p:fltVal val="0"/>
                                          </p:val>
                                        </p:tav>
                                        <p:tav tm="100000">
                                          <p:val>
                                            <p:strVal val="#ppt_w"/>
                                          </p:val>
                                        </p:tav>
                                      </p:tavLst>
                                    </p:anim>
                                    <p:anim calcmode="lin" valueType="num">
                                      <p:cBhvr>
                                        <p:cTn id="92" dur="500" fill="hold"/>
                                        <p:tgtEl>
                                          <p:spTgt spid="129551"/>
                                        </p:tgtEl>
                                        <p:attrNameLst>
                                          <p:attrName>ppt_h</p:attrName>
                                        </p:attrNameLst>
                                      </p:cBhvr>
                                      <p:tavLst>
                                        <p:tav tm="0">
                                          <p:val>
                                            <p:fltVal val="0"/>
                                          </p:val>
                                        </p:tav>
                                        <p:tav tm="100000">
                                          <p:val>
                                            <p:strVal val="#ppt_h"/>
                                          </p:val>
                                        </p:tav>
                                      </p:tavLst>
                                    </p:anim>
                                    <p:animEffect transition="in" filter="fade">
                                      <p:cBhvr>
                                        <p:cTn id="93" dur="500"/>
                                        <p:tgtEl>
                                          <p:spTgt spid="129551"/>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129552"/>
                                        </p:tgtEl>
                                        <p:attrNameLst>
                                          <p:attrName>style.visibility</p:attrName>
                                        </p:attrNameLst>
                                      </p:cBhvr>
                                      <p:to>
                                        <p:strVal val="visible"/>
                                      </p:to>
                                    </p:set>
                                    <p:anim calcmode="lin" valueType="num">
                                      <p:cBhvr>
                                        <p:cTn id="98" dur="500" fill="hold"/>
                                        <p:tgtEl>
                                          <p:spTgt spid="129552"/>
                                        </p:tgtEl>
                                        <p:attrNameLst>
                                          <p:attrName>ppt_w</p:attrName>
                                        </p:attrNameLst>
                                      </p:cBhvr>
                                      <p:tavLst>
                                        <p:tav tm="0">
                                          <p:val>
                                            <p:fltVal val="0"/>
                                          </p:val>
                                        </p:tav>
                                        <p:tav tm="100000">
                                          <p:val>
                                            <p:strVal val="#ppt_w"/>
                                          </p:val>
                                        </p:tav>
                                      </p:tavLst>
                                    </p:anim>
                                    <p:anim calcmode="lin" valueType="num">
                                      <p:cBhvr>
                                        <p:cTn id="99" dur="500" fill="hold"/>
                                        <p:tgtEl>
                                          <p:spTgt spid="129552"/>
                                        </p:tgtEl>
                                        <p:attrNameLst>
                                          <p:attrName>ppt_h</p:attrName>
                                        </p:attrNameLst>
                                      </p:cBhvr>
                                      <p:tavLst>
                                        <p:tav tm="0">
                                          <p:val>
                                            <p:fltVal val="0"/>
                                          </p:val>
                                        </p:tav>
                                        <p:tav tm="100000">
                                          <p:val>
                                            <p:strVal val="#ppt_h"/>
                                          </p:val>
                                        </p:tav>
                                      </p:tavLst>
                                    </p:anim>
                                    <p:animEffect transition="in" filter="fade">
                                      <p:cBhvr>
                                        <p:cTn id="100" dur="500"/>
                                        <p:tgtEl>
                                          <p:spTgt spid="129552"/>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0" fill="hold" grpId="0" nodeType="clickEffect">
                                  <p:stCondLst>
                                    <p:cond delay="0"/>
                                  </p:stCondLst>
                                  <p:childTnLst>
                                    <p:set>
                                      <p:cBhvr>
                                        <p:cTn id="104" dur="1" fill="hold">
                                          <p:stCondLst>
                                            <p:cond delay="0"/>
                                          </p:stCondLst>
                                        </p:cTn>
                                        <p:tgtEl>
                                          <p:spTgt spid="129553"/>
                                        </p:tgtEl>
                                        <p:attrNameLst>
                                          <p:attrName>style.visibility</p:attrName>
                                        </p:attrNameLst>
                                      </p:cBhvr>
                                      <p:to>
                                        <p:strVal val="visible"/>
                                      </p:to>
                                    </p:set>
                                    <p:anim calcmode="lin" valueType="num">
                                      <p:cBhvr>
                                        <p:cTn id="105" dur="500" fill="hold"/>
                                        <p:tgtEl>
                                          <p:spTgt spid="129553"/>
                                        </p:tgtEl>
                                        <p:attrNameLst>
                                          <p:attrName>ppt_w</p:attrName>
                                        </p:attrNameLst>
                                      </p:cBhvr>
                                      <p:tavLst>
                                        <p:tav tm="0">
                                          <p:val>
                                            <p:fltVal val="0"/>
                                          </p:val>
                                        </p:tav>
                                        <p:tav tm="100000">
                                          <p:val>
                                            <p:strVal val="#ppt_w"/>
                                          </p:val>
                                        </p:tav>
                                      </p:tavLst>
                                    </p:anim>
                                    <p:anim calcmode="lin" valueType="num">
                                      <p:cBhvr>
                                        <p:cTn id="106" dur="500" fill="hold"/>
                                        <p:tgtEl>
                                          <p:spTgt spid="129553"/>
                                        </p:tgtEl>
                                        <p:attrNameLst>
                                          <p:attrName>ppt_h</p:attrName>
                                        </p:attrNameLst>
                                      </p:cBhvr>
                                      <p:tavLst>
                                        <p:tav tm="0">
                                          <p:val>
                                            <p:fltVal val="0"/>
                                          </p:val>
                                        </p:tav>
                                        <p:tav tm="100000">
                                          <p:val>
                                            <p:strVal val="#ppt_h"/>
                                          </p:val>
                                        </p:tav>
                                      </p:tavLst>
                                    </p:anim>
                                    <p:animEffect transition="in" filter="fade">
                                      <p:cBhvr>
                                        <p:cTn id="107" dur="500"/>
                                        <p:tgtEl>
                                          <p:spTgt spid="129553"/>
                                        </p:tgtEl>
                                      </p:cBhvr>
                                    </p:animEffect>
                                  </p:childTnLst>
                                </p:cTn>
                              </p:par>
                            </p:childTnLst>
                          </p:cTn>
                        </p:par>
                      </p:childTnLst>
                    </p:cTn>
                  </p:par>
                  <p:par>
                    <p:cTn id="108" fill="hold">
                      <p:stCondLst>
                        <p:cond delay="indefinite"/>
                      </p:stCondLst>
                      <p:childTnLst>
                        <p:par>
                          <p:cTn id="109" fill="hold">
                            <p:stCondLst>
                              <p:cond delay="0"/>
                            </p:stCondLst>
                            <p:childTnLst>
                              <p:par>
                                <p:cTn id="110" presetID="23" presetClass="entr" presetSubtype="16" fill="hold" grpId="0" nodeType="clickEffect">
                                  <p:stCondLst>
                                    <p:cond delay="0"/>
                                  </p:stCondLst>
                                  <p:childTnLst>
                                    <p:set>
                                      <p:cBhvr>
                                        <p:cTn id="111" dur="1" fill="hold">
                                          <p:stCondLst>
                                            <p:cond delay="0"/>
                                          </p:stCondLst>
                                        </p:cTn>
                                        <p:tgtEl>
                                          <p:spTgt spid="129886"/>
                                        </p:tgtEl>
                                        <p:attrNameLst>
                                          <p:attrName>style.visibility</p:attrName>
                                        </p:attrNameLst>
                                      </p:cBhvr>
                                      <p:to>
                                        <p:strVal val="visible"/>
                                      </p:to>
                                    </p:set>
                                    <p:anim calcmode="lin" valueType="num">
                                      <p:cBhvr>
                                        <p:cTn id="112" dur="500" fill="hold"/>
                                        <p:tgtEl>
                                          <p:spTgt spid="129886"/>
                                        </p:tgtEl>
                                        <p:attrNameLst>
                                          <p:attrName>ppt_w</p:attrName>
                                        </p:attrNameLst>
                                      </p:cBhvr>
                                      <p:tavLst>
                                        <p:tav tm="0">
                                          <p:val>
                                            <p:fltVal val="0"/>
                                          </p:val>
                                        </p:tav>
                                        <p:tav tm="100000">
                                          <p:val>
                                            <p:strVal val="#ppt_w"/>
                                          </p:val>
                                        </p:tav>
                                      </p:tavLst>
                                    </p:anim>
                                    <p:anim calcmode="lin" valueType="num">
                                      <p:cBhvr>
                                        <p:cTn id="113" dur="500" fill="hold"/>
                                        <p:tgtEl>
                                          <p:spTgt spid="129886"/>
                                        </p:tgtEl>
                                        <p:attrNameLst>
                                          <p:attrName>ppt_h</p:attrName>
                                        </p:attrNameLst>
                                      </p:cBhvr>
                                      <p:tavLst>
                                        <p:tav tm="0">
                                          <p:val>
                                            <p:fltVal val="0"/>
                                          </p:val>
                                        </p:tav>
                                        <p:tav tm="100000">
                                          <p:val>
                                            <p:strVal val="#ppt_h"/>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ntr" presetSubtype="0" fill="hold" grpId="0" nodeType="clickEffect">
                                  <p:stCondLst>
                                    <p:cond delay="0"/>
                                  </p:stCondLst>
                                  <p:childTnLst>
                                    <p:set>
                                      <p:cBhvr>
                                        <p:cTn id="117" dur="1" fill="hold">
                                          <p:stCondLst>
                                            <p:cond delay="0"/>
                                          </p:stCondLst>
                                        </p:cTn>
                                        <p:tgtEl>
                                          <p:spTgt spid="129887"/>
                                        </p:tgtEl>
                                        <p:attrNameLst>
                                          <p:attrName>style.visibility</p:attrName>
                                        </p:attrNameLst>
                                      </p:cBhvr>
                                      <p:to>
                                        <p:strVal val="visible"/>
                                      </p:to>
                                    </p:set>
                                    <p:anim calcmode="lin" valueType="num">
                                      <p:cBhvr>
                                        <p:cTn id="118" dur="500" fill="hold"/>
                                        <p:tgtEl>
                                          <p:spTgt spid="129887"/>
                                        </p:tgtEl>
                                        <p:attrNameLst>
                                          <p:attrName>ppt_w</p:attrName>
                                        </p:attrNameLst>
                                      </p:cBhvr>
                                      <p:tavLst>
                                        <p:tav tm="0">
                                          <p:val>
                                            <p:fltVal val="0"/>
                                          </p:val>
                                        </p:tav>
                                        <p:tav tm="100000">
                                          <p:val>
                                            <p:strVal val="#ppt_w"/>
                                          </p:val>
                                        </p:tav>
                                      </p:tavLst>
                                    </p:anim>
                                    <p:anim calcmode="lin" valueType="num">
                                      <p:cBhvr>
                                        <p:cTn id="119" dur="500" fill="hold"/>
                                        <p:tgtEl>
                                          <p:spTgt spid="129887"/>
                                        </p:tgtEl>
                                        <p:attrNameLst>
                                          <p:attrName>ppt_h</p:attrName>
                                        </p:attrNameLst>
                                      </p:cBhvr>
                                      <p:tavLst>
                                        <p:tav tm="0">
                                          <p:val>
                                            <p:fltVal val="0"/>
                                          </p:val>
                                        </p:tav>
                                        <p:tav tm="100000">
                                          <p:val>
                                            <p:strVal val="#ppt_h"/>
                                          </p:val>
                                        </p:tav>
                                      </p:tavLst>
                                    </p:anim>
                                    <p:animEffect transition="in" filter="fade">
                                      <p:cBhvr>
                                        <p:cTn id="120" dur="500"/>
                                        <p:tgtEl>
                                          <p:spTgt spid="129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143" grpId="0" animBg="1"/>
      <p:bldP spid="129144" grpId="0" animBg="1"/>
      <p:bldP spid="129145" grpId="0" animBg="1"/>
      <p:bldP spid="129146" grpId="0" animBg="1"/>
      <p:bldP spid="129147" grpId="0" animBg="1"/>
      <p:bldP spid="129148" grpId="0" animBg="1"/>
      <p:bldP spid="129345" grpId="0" animBg="1"/>
      <p:bldP spid="129346" grpId="0" animBg="1"/>
      <p:bldP spid="129347" grpId="0" animBg="1"/>
      <p:bldP spid="129348" grpId="0" animBg="1"/>
      <p:bldP spid="129521" grpId="0" animBg="1"/>
      <p:bldP spid="129549" grpId="0" animBg="1"/>
      <p:bldP spid="129550" grpId="0" animBg="1"/>
      <p:bldP spid="129551" grpId="0" animBg="1"/>
      <p:bldP spid="129552" grpId="0" animBg="1"/>
      <p:bldP spid="129553" grpId="0" animBg="1"/>
      <p:bldP spid="129554" grpId="0" animBg="1"/>
      <p:bldP spid="129608" grpId="0" animBg="1"/>
      <p:bldP spid="129609" grpId="0" animBg="1"/>
      <p:bldP spid="129610" grpId="0" animBg="1"/>
      <p:bldP spid="129620" grpId="0"/>
      <p:bldP spid="129621" grpId="0"/>
      <p:bldP spid="129622" grpId="0"/>
      <p:bldP spid="129886" grpId="0" animBg="1"/>
      <p:bldP spid="12988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31800" y="49213"/>
            <a:ext cx="8281988" cy="904875"/>
          </a:xfrm>
        </p:spPr>
        <p:txBody>
          <a:bodyPr/>
          <a:lstStyle/>
          <a:p>
            <a:r>
              <a:rPr lang="en-US"/>
              <a:t>Why MES?  Questions to consider</a:t>
            </a:r>
          </a:p>
        </p:txBody>
      </p:sp>
      <p:sp>
        <p:nvSpPr>
          <p:cNvPr id="50179" name="Rectangle 3"/>
          <p:cNvSpPr>
            <a:spLocks noGrp="1" noChangeArrowheads="1"/>
          </p:cNvSpPr>
          <p:nvPr>
            <p:ph idx="1"/>
          </p:nvPr>
        </p:nvSpPr>
        <p:spPr>
          <a:xfrm>
            <a:off x="304800" y="533400"/>
            <a:ext cx="8839200" cy="5257800"/>
          </a:xfrm>
        </p:spPr>
        <p:txBody>
          <a:bodyPr/>
          <a:lstStyle/>
          <a:p>
            <a:pPr>
              <a:lnSpc>
                <a:spcPct val="90000"/>
              </a:lnSpc>
              <a:buFont typeface="Wingdings" pitchFamily="2" charset="2"/>
              <a:buChar char="n"/>
            </a:pPr>
            <a:r>
              <a:rPr lang="en-US"/>
              <a:t>Are you a manufacturer in a regulated industry?</a:t>
            </a:r>
          </a:p>
          <a:p>
            <a:pPr lvl="2">
              <a:lnSpc>
                <a:spcPct val="90000"/>
              </a:lnSpc>
            </a:pPr>
            <a:r>
              <a:rPr lang="en-US" sz="1200"/>
              <a:t>Food &amp; Beverage </a:t>
            </a:r>
          </a:p>
          <a:p>
            <a:pPr lvl="2">
              <a:lnSpc>
                <a:spcPct val="90000"/>
              </a:lnSpc>
            </a:pPr>
            <a:r>
              <a:rPr lang="en-US" sz="1200"/>
              <a:t>Tobacco</a:t>
            </a:r>
          </a:p>
          <a:p>
            <a:pPr lvl="2">
              <a:lnSpc>
                <a:spcPct val="90000"/>
              </a:lnSpc>
            </a:pPr>
            <a:r>
              <a:rPr lang="en-US" sz="1200"/>
              <a:t>Automotive</a:t>
            </a:r>
          </a:p>
          <a:p>
            <a:pPr lvl="2">
              <a:lnSpc>
                <a:spcPct val="90000"/>
              </a:lnSpc>
            </a:pPr>
            <a:r>
              <a:rPr lang="en-US" sz="1200"/>
              <a:t>Cement</a:t>
            </a:r>
          </a:p>
          <a:p>
            <a:pPr lvl="2">
              <a:lnSpc>
                <a:spcPct val="90000"/>
              </a:lnSpc>
            </a:pPr>
            <a:r>
              <a:rPr lang="en-US" sz="1200"/>
              <a:t>Pharmaceutical/Chemicals</a:t>
            </a:r>
          </a:p>
          <a:p>
            <a:pPr lvl="2">
              <a:lnSpc>
                <a:spcPct val="90000"/>
              </a:lnSpc>
            </a:pPr>
            <a:r>
              <a:rPr lang="en-US" sz="1200"/>
              <a:t>Medical Devices</a:t>
            </a:r>
          </a:p>
          <a:p>
            <a:pPr>
              <a:lnSpc>
                <a:spcPct val="90000"/>
              </a:lnSpc>
              <a:buFont typeface="Wingdings" pitchFamily="2" charset="2"/>
              <a:buChar char="n"/>
            </a:pPr>
            <a:r>
              <a:rPr lang="en-US"/>
              <a:t>Do you have “challenges” in your business?</a:t>
            </a:r>
          </a:p>
          <a:p>
            <a:pPr lvl="2">
              <a:lnSpc>
                <a:spcPct val="90000"/>
              </a:lnSpc>
            </a:pPr>
            <a:r>
              <a:rPr lang="en-US" sz="1200"/>
              <a:t>Compliancy issues (21 CFR Part 11, HACCP, BioTerrorism, TREAD)</a:t>
            </a:r>
          </a:p>
          <a:p>
            <a:pPr lvl="2">
              <a:lnSpc>
                <a:spcPct val="90000"/>
              </a:lnSpc>
            </a:pPr>
            <a:r>
              <a:rPr lang="en-US" sz="1200"/>
              <a:t>Cost of Quality/Product out of balance?</a:t>
            </a:r>
          </a:p>
          <a:p>
            <a:pPr lvl="2">
              <a:lnSpc>
                <a:spcPct val="90000"/>
              </a:lnSpc>
            </a:pPr>
            <a:r>
              <a:rPr lang="en-US" sz="1200"/>
              <a:t>Supply chain issues?</a:t>
            </a:r>
          </a:p>
          <a:p>
            <a:pPr lvl="2">
              <a:lnSpc>
                <a:spcPct val="90000"/>
              </a:lnSpc>
            </a:pPr>
            <a:r>
              <a:rPr lang="en-US" sz="1200"/>
              <a:t>Meeting supply/volume targets?</a:t>
            </a:r>
          </a:p>
          <a:p>
            <a:pPr lvl="2">
              <a:lnSpc>
                <a:spcPct val="90000"/>
              </a:lnSpc>
            </a:pPr>
            <a:r>
              <a:rPr lang="en-US" sz="1200"/>
              <a:t>Managing plant assets/resources?</a:t>
            </a:r>
          </a:p>
          <a:p>
            <a:pPr>
              <a:lnSpc>
                <a:spcPct val="90000"/>
              </a:lnSpc>
              <a:buFont typeface="Wingdings" pitchFamily="2" charset="2"/>
              <a:buChar char="n"/>
            </a:pPr>
            <a:r>
              <a:rPr lang="en-US"/>
              <a:t>Do you have legacy/custom software applications to track, trace or document the product manufacturing?</a:t>
            </a:r>
          </a:p>
          <a:p>
            <a:pPr>
              <a:lnSpc>
                <a:spcPct val="90000"/>
              </a:lnSpc>
              <a:buFont typeface="Wingdings" pitchFamily="2" charset="2"/>
              <a:buChar char="n"/>
            </a:pPr>
            <a:r>
              <a:rPr lang="en-US"/>
              <a:t>Do you have initiatives like:</a:t>
            </a:r>
          </a:p>
          <a:p>
            <a:pPr lvl="2">
              <a:lnSpc>
                <a:spcPct val="90000"/>
              </a:lnSpc>
            </a:pPr>
            <a:r>
              <a:rPr lang="en-US" sz="1200"/>
              <a:t>LEAN, Six Sigma</a:t>
            </a:r>
          </a:p>
          <a:p>
            <a:pPr lvl="2">
              <a:lnSpc>
                <a:spcPct val="90000"/>
              </a:lnSpc>
            </a:pPr>
            <a:r>
              <a:rPr lang="en-US" sz="1200"/>
              <a:t>Cost reduction, OEE, DTM</a:t>
            </a:r>
          </a:p>
          <a:p>
            <a:pPr>
              <a:lnSpc>
                <a:spcPct val="90000"/>
              </a:lnSpc>
              <a:buFont typeface="Wingdings" pitchFamily="2" charset="2"/>
              <a:buChar char="n"/>
            </a:pPr>
            <a:r>
              <a:rPr lang="en-US"/>
              <a:t>Do you have improvement projects being driven by Operations, Finance, or Quality?  Are they X-Departmental?</a:t>
            </a:r>
          </a:p>
          <a:p>
            <a:pPr lvl="2">
              <a:lnSpc>
                <a:spcPct val="90000"/>
              </a:lnSpc>
            </a:pPr>
            <a:r>
              <a:rPr lang="en-US" sz="1200"/>
              <a:t>  </a:t>
            </a:r>
          </a:p>
          <a:p>
            <a:pPr lvl="2">
              <a:lnSpc>
                <a:spcPct val="90000"/>
              </a:lnSpc>
              <a:buFont typeface="Wingdings" pitchFamily="2" charset="2"/>
              <a:buNone/>
            </a:pPr>
            <a:endParaRPr lang="en-US" sz="1200"/>
          </a:p>
          <a:p>
            <a:pPr>
              <a:lnSpc>
                <a:spcPct val="90000"/>
              </a:lnSpc>
              <a:buFont typeface="Wingdings" pitchFamily="2" charset="2"/>
              <a:buChar char="n"/>
            </a:pPr>
            <a:endParaRPr lang="en-US"/>
          </a:p>
          <a:p>
            <a:pPr lvl="2">
              <a:lnSpc>
                <a:spcPct val="90000"/>
              </a:lnSpc>
            </a:pPr>
            <a:endParaRPr lang="en-US" sz="1200"/>
          </a:p>
        </p:txBody>
      </p:sp>
      <p:sp>
        <p:nvSpPr>
          <p:cNvPr id="50180" name="Rectangle 4"/>
          <p:cNvSpPr>
            <a:spLocks noChangeArrowheads="1"/>
          </p:cNvSpPr>
          <p:nvPr/>
        </p:nvSpPr>
        <p:spPr bwMode="auto">
          <a:xfrm>
            <a:off x="1295400" y="6172200"/>
            <a:ext cx="5257800" cy="276225"/>
          </a:xfrm>
          <a:prstGeom prst="rect">
            <a:avLst/>
          </a:prstGeom>
          <a:solidFill>
            <a:srgbClr val="FFC000"/>
          </a:solidFill>
          <a:ln w="9525">
            <a:noFill/>
            <a:miter lim="800000"/>
            <a:headEnd/>
            <a:tailEnd/>
          </a:ln>
        </p:spPr>
        <p:txBody>
          <a:bodyPr lIns="36000" tIns="0" rIns="36000" bIns="0" anchor="ctr">
            <a:spAutoFit/>
          </a:bodyPr>
          <a:lstStyle/>
          <a:p>
            <a:pPr algn="ctr"/>
            <a:r>
              <a:rPr lang="en-US" sz="1800"/>
              <a:t>If so, then they may be a good MES candidate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prstGeom prst="rect">
            <a:avLst/>
          </a:prstGeom>
        </p:spPr>
        <p:txBody>
          <a:bodyPr/>
          <a:lstStyle/>
          <a:p>
            <a:r>
              <a:rPr lang="en-US" dirty="0"/>
              <a:t>What is MES…</a:t>
            </a:r>
          </a:p>
        </p:txBody>
      </p:sp>
      <p:sp>
        <p:nvSpPr>
          <p:cNvPr id="6" name="Rounded Rectangular Callout 5"/>
          <p:cNvSpPr/>
          <p:nvPr/>
        </p:nvSpPr>
        <p:spPr bwMode="auto">
          <a:xfrm>
            <a:off x="6477000" y="4527848"/>
            <a:ext cx="1981200" cy="990600"/>
          </a:xfrm>
          <a:prstGeom prst="wedgeRoundRectCallout">
            <a:avLst>
              <a:gd name="adj1" fmla="val -36802"/>
              <a:gd name="adj2" fmla="val 76825"/>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sz="1800" dirty="0"/>
              <a:t>“I need to</a:t>
            </a:r>
          </a:p>
          <a:p>
            <a:pPr algn="ctr">
              <a:defRPr/>
            </a:pPr>
            <a:r>
              <a:rPr lang="en-US" sz="1800" dirty="0"/>
              <a:t> reduce </a:t>
            </a:r>
          </a:p>
          <a:p>
            <a:pPr algn="ctr">
              <a:defRPr/>
            </a:pPr>
            <a:r>
              <a:rPr lang="en-US" sz="1800" dirty="0"/>
              <a:t>downtime”</a:t>
            </a:r>
            <a:endParaRPr lang="en-US" sz="1800" dirty="0">
              <a:solidFill>
                <a:schemeClr val="tx1"/>
              </a:solidFill>
            </a:endParaRPr>
          </a:p>
        </p:txBody>
      </p:sp>
      <p:sp>
        <p:nvSpPr>
          <p:cNvPr id="10" name="Rounded Rectangular Callout 9"/>
          <p:cNvSpPr/>
          <p:nvPr/>
        </p:nvSpPr>
        <p:spPr bwMode="auto">
          <a:xfrm>
            <a:off x="5105400" y="260648"/>
            <a:ext cx="1981200" cy="990600"/>
          </a:xfrm>
          <a:prstGeom prst="wedgeRoundRectCallout">
            <a:avLst>
              <a:gd name="adj1" fmla="val -36802"/>
              <a:gd name="adj2" fmla="val 76825"/>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sz="1800" dirty="0"/>
              <a:t>“I need to have </a:t>
            </a:r>
          </a:p>
          <a:p>
            <a:pPr algn="ctr">
              <a:defRPr/>
            </a:pPr>
            <a:r>
              <a:rPr lang="en-US" sz="1800" dirty="0"/>
              <a:t>traceability”</a:t>
            </a:r>
            <a:endParaRPr lang="en-US" sz="1800" dirty="0">
              <a:solidFill>
                <a:schemeClr val="tx1"/>
              </a:solidFill>
            </a:endParaRPr>
          </a:p>
        </p:txBody>
      </p:sp>
      <p:sp>
        <p:nvSpPr>
          <p:cNvPr id="11" name="Rounded Rectangular Callout 10"/>
          <p:cNvSpPr/>
          <p:nvPr/>
        </p:nvSpPr>
        <p:spPr bwMode="auto">
          <a:xfrm>
            <a:off x="6934200" y="794048"/>
            <a:ext cx="1981200" cy="990600"/>
          </a:xfrm>
          <a:prstGeom prst="wedgeRoundRectCallout">
            <a:avLst>
              <a:gd name="adj1" fmla="val -36802"/>
              <a:gd name="adj2" fmla="val 76825"/>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sz="1800" dirty="0"/>
              <a:t>“I need to </a:t>
            </a:r>
          </a:p>
          <a:p>
            <a:pPr algn="ctr">
              <a:defRPr/>
            </a:pPr>
            <a:r>
              <a:rPr lang="en-US" sz="1800" dirty="0"/>
              <a:t>manage</a:t>
            </a:r>
          </a:p>
          <a:p>
            <a:pPr algn="ctr">
              <a:defRPr/>
            </a:pPr>
            <a:r>
              <a:rPr lang="en-US" sz="1800" dirty="0"/>
              <a:t>recipes”</a:t>
            </a:r>
            <a:endParaRPr lang="en-US" sz="1800" dirty="0">
              <a:solidFill>
                <a:schemeClr val="tx1"/>
              </a:solidFill>
            </a:endParaRPr>
          </a:p>
        </p:txBody>
      </p:sp>
      <p:sp>
        <p:nvSpPr>
          <p:cNvPr id="12" name="Rounded Rectangular Callout 11"/>
          <p:cNvSpPr/>
          <p:nvPr/>
        </p:nvSpPr>
        <p:spPr bwMode="auto">
          <a:xfrm>
            <a:off x="4495800" y="1556048"/>
            <a:ext cx="1981200" cy="990600"/>
          </a:xfrm>
          <a:prstGeom prst="wedgeRoundRectCallout">
            <a:avLst>
              <a:gd name="adj1" fmla="val -36802"/>
              <a:gd name="adj2" fmla="val 76825"/>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sz="1800" dirty="0"/>
              <a:t>“I need to</a:t>
            </a:r>
          </a:p>
          <a:p>
            <a:pPr algn="ctr">
              <a:defRPr/>
            </a:pPr>
            <a:r>
              <a:rPr lang="en-US" sz="1800" dirty="0"/>
              <a:t>improve quality”</a:t>
            </a:r>
            <a:endParaRPr lang="en-US" sz="1800" dirty="0">
              <a:solidFill>
                <a:schemeClr val="tx1"/>
              </a:solidFill>
            </a:endParaRPr>
          </a:p>
        </p:txBody>
      </p:sp>
      <p:sp>
        <p:nvSpPr>
          <p:cNvPr id="13" name="Rounded Rectangular Callout 12"/>
          <p:cNvSpPr/>
          <p:nvPr/>
        </p:nvSpPr>
        <p:spPr bwMode="auto">
          <a:xfrm>
            <a:off x="4495800" y="2927648"/>
            <a:ext cx="1981200" cy="990600"/>
          </a:xfrm>
          <a:prstGeom prst="wedgeRoundRectCallout">
            <a:avLst>
              <a:gd name="adj1" fmla="val -36802"/>
              <a:gd name="adj2" fmla="val 76825"/>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algn="ctr"/>
            <a:r>
              <a:rPr lang="en-US" sz="1800">
                <a:solidFill>
                  <a:srgbClr val="000000"/>
                </a:solidFill>
              </a:rPr>
              <a:t>“I need to </a:t>
            </a:r>
          </a:p>
          <a:p>
            <a:pPr algn="ctr"/>
            <a:r>
              <a:rPr lang="en-US" sz="1800">
                <a:solidFill>
                  <a:srgbClr val="000000"/>
                </a:solidFill>
              </a:rPr>
              <a:t>improve yield”</a:t>
            </a:r>
            <a:endParaRPr lang="en-US" sz="1800">
              <a:solidFill>
                <a:schemeClr val="tx1"/>
              </a:solidFill>
            </a:endParaRPr>
          </a:p>
        </p:txBody>
      </p:sp>
      <p:sp>
        <p:nvSpPr>
          <p:cNvPr id="14" name="Rounded Rectangular Callout 13"/>
          <p:cNvSpPr/>
          <p:nvPr/>
        </p:nvSpPr>
        <p:spPr bwMode="auto">
          <a:xfrm>
            <a:off x="6705600" y="3232448"/>
            <a:ext cx="1981200" cy="990600"/>
          </a:xfrm>
          <a:prstGeom prst="wedgeRoundRectCallout">
            <a:avLst>
              <a:gd name="adj1" fmla="val -36802"/>
              <a:gd name="adj2" fmla="val 76825"/>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sz="1800" dirty="0"/>
              <a:t>“I need to</a:t>
            </a:r>
          </a:p>
          <a:p>
            <a:pPr algn="ctr">
              <a:defRPr/>
            </a:pPr>
            <a:r>
              <a:rPr lang="en-US" sz="1800" dirty="0"/>
              <a:t> reduce</a:t>
            </a:r>
          </a:p>
          <a:p>
            <a:pPr algn="ctr">
              <a:defRPr/>
            </a:pPr>
            <a:r>
              <a:rPr lang="en-US" sz="1800" dirty="0"/>
              <a:t>inventories”</a:t>
            </a:r>
            <a:endParaRPr lang="en-US" sz="1800" dirty="0">
              <a:solidFill>
                <a:schemeClr val="tx1"/>
              </a:solidFill>
            </a:endParaRPr>
          </a:p>
        </p:txBody>
      </p:sp>
      <p:sp>
        <p:nvSpPr>
          <p:cNvPr id="15" name="Rounded Rectangular Callout 14"/>
          <p:cNvSpPr/>
          <p:nvPr/>
        </p:nvSpPr>
        <p:spPr bwMode="auto">
          <a:xfrm>
            <a:off x="4267200" y="4299248"/>
            <a:ext cx="1981200" cy="990600"/>
          </a:xfrm>
          <a:prstGeom prst="wedgeRoundRectCallout">
            <a:avLst>
              <a:gd name="adj1" fmla="val -36802"/>
              <a:gd name="adj2" fmla="val 76825"/>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sz="1800" dirty="0"/>
              <a:t>“I need to </a:t>
            </a:r>
          </a:p>
          <a:p>
            <a:pPr algn="ctr">
              <a:defRPr/>
            </a:pPr>
            <a:r>
              <a:rPr lang="en-US" sz="1800" dirty="0"/>
              <a:t>reduce</a:t>
            </a:r>
          </a:p>
          <a:p>
            <a:pPr algn="ctr">
              <a:defRPr/>
            </a:pPr>
            <a:r>
              <a:rPr lang="en-US" sz="1800" dirty="0"/>
              <a:t>cycle times”</a:t>
            </a:r>
            <a:endParaRPr lang="en-US" sz="1800" dirty="0">
              <a:solidFill>
                <a:schemeClr val="tx1"/>
              </a:solidFill>
            </a:endParaRPr>
          </a:p>
        </p:txBody>
      </p:sp>
      <p:sp>
        <p:nvSpPr>
          <p:cNvPr id="16" name="Rounded Rectangular Callout 15"/>
          <p:cNvSpPr/>
          <p:nvPr/>
        </p:nvSpPr>
        <p:spPr bwMode="auto">
          <a:xfrm>
            <a:off x="6934200" y="2089448"/>
            <a:ext cx="1981200" cy="990600"/>
          </a:xfrm>
          <a:prstGeom prst="wedgeRoundRectCallout">
            <a:avLst>
              <a:gd name="adj1" fmla="val -36802"/>
              <a:gd name="adj2" fmla="val 76825"/>
              <a:gd name="adj3"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en-US" sz="1800" dirty="0"/>
              <a:t>“I need to </a:t>
            </a:r>
          </a:p>
          <a:p>
            <a:pPr algn="ctr">
              <a:defRPr/>
            </a:pPr>
            <a:r>
              <a:rPr lang="en-US" sz="1800" dirty="0"/>
              <a:t>reduce</a:t>
            </a:r>
          </a:p>
          <a:p>
            <a:pPr algn="ctr">
              <a:defRPr/>
            </a:pPr>
            <a:r>
              <a:rPr lang="en-US" sz="1800" dirty="0"/>
              <a:t>costs”</a:t>
            </a:r>
            <a:endParaRPr lang="en-US" sz="1800" dirty="0">
              <a:solidFill>
                <a:schemeClr val="tx1"/>
              </a:solidFill>
            </a:endParaRPr>
          </a:p>
        </p:txBody>
      </p:sp>
      <p:pic>
        <p:nvPicPr>
          <p:cNvPr id="64525" name="Picture 10" descr="frustrated"/>
          <p:cNvPicPr>
            <a:picLocks noChangeAspect="1" noChangeArrowheads="1"/>
          </p:cNvPicPr>
          <p:nvPr/>
        </p:nvPicPr>
        <p:blipFill>
          <a:blip r:embed="rId3"/>
          <a:srcRect/>
          <a:stretch>
            <a:fillRect/>
          </a:stretch>
        </p:blipFill>
        <p:spPr bwMode="auto">
          <a:xfrm>
            <a:off x="304800" y="1685908"/>
            <a:ext cx="3886200" cy="37861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15" grpId="0" animBg="1"/>
      <p:bldP spid="16" grpId="0" animBg="1"/>
    </p:bldLst>
  </p:timing>
</p:sld>
</file>

<file path=ppt/theme/theme1.xml><?xml version="1.0" encoding="utf-8"?>
<a:theme xmlns:a="http://schemas.openxmlformats.org/drawingml/2006/main" name="Standby tm">
  <a:themeElements>
    <a:clrScheme name="Standby tm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fontScheme name="Standby tm">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Standby tm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
      <a:clrScheme name="Standby tm 2">
        <a:dk1>
          <a:srgbClr val="000000"/>
        </a:dk1>
        <a:lt1>
          <a:srgbClr val="FFFFFF"/>
        </a:lt1>
        <a:dk2>
          <a:srgbClr val="000000"/>
        </a:dk2>
        <a:lt2>
          <a:srgbClr val="000000"/>
        </a:lt2>
        <a:accent1>
          <a:srgbClr val="C3D603"/>
        </a:accent1>
        <a:accent2>
          <a:srgbClr val="D5E24F"/>
        </a:accent2>
        <a:accent3>
          <a:srgbClr val="FFFFFF"/>
        </a:accent3>
        <a:accent4>
          <a:srgbClr val="000000"/>
        </a:accent4>
        <a:accent5>
          <a:srgbClr val="DEE8AA"/>
        </a:accent5>
        <a:accent6>
          <a:srgbClr val="C1CD47"/>
        </a:accent6>
        <a:hlink>
          <a:srgbClr val="E7EF9A"/>
        </a:hlink>
        <a:folHlink>
          <a:srgbClr val="F6F9D9"/>
        </a:folHlink>
      </a:clrScheme>
      <a:clrMap bg1="lt1" tx1="dk1" bg2="lt2" tx2="dk2" accent1="accent1" accent2="accent2" accent3="accent3" accent4="accent4" accent5="accent5" accent6="accent6" hlink="hlink" folHlink="folHlink"/>
    </a:extraClrScheme>
    <a:extraClrScheme>
      <a:clrScheme name="Standby tm 3">
        <a:dk1>
          <a:srgbClr val="000000"/>
        </a:dk1>
        <a:lt1>
          <a:srgbClr val="FFFFFF"/>
        </a:lt1>
        <a:dk2>
          <a:srgbClr val="000000"/>
        </a:dk2>
        <a:lt2>
          <a:srgbClr val="C3D603"/>
        </a:lt2>
        <a:accent1>
          <a:srgbClr val="000000"/>
        </a:accent1>
        <a:accent2>
          <a:srgbClr val="747678"/>
        </a:accent2>
        <a:accent3>
          <a:srgbClr val="FFFFFF"/>
        </a:accent3>
        <a:accent4>
          <a:srgbClr val="000000"/>
        </a:accent4>
        <a:accent5>
          <a:srgbClr val="AAAAAA"/>
        </a:accent5>
        <a:accent6>
          <a:srgbClr val="686A6C"/>
        </a:accent6>
        <a:hlink>
          <a:srgbClr val="ADADAF"/>
        </a:hlink>
        <a:folHlink>
          <a:srgbClr val="E0E1DD"/>
        </a:folHlink>
      </a:clrScheme>
      <a:clrMap bg1="lt1" tx1="dk1" bg2="lt2" tx2="dk2" accent1="accent1" accent2="accent2" accent3="accent3" accent4="accent4" accent5="accent5" accent6="accent6" hlink="hlink" folHlink="folHlink"/>
    </a:extraClrScheme>
    <a:extraClrScheme>
      <a:clrScheme name="Standby tm 4">
        <a:dk1>
          <a:srgbClr val="000000"/>
        </a:dk1>
        <a:lt1>
          <a:srgbClr val="FFFFFF"/>
        </a:lt1>
        <a:dk2>
          <a:srgbClr val="000000"/>
        </a:dk2>
        <a:lt2>
          <a:srgbClr val="C3D603"/>
        </a:lt2>
        <a:accent1>
          <a:srgbClr val="747678"/>
        </a:accent1>
        <a:accent2>
          <a:srgbClr val="9E9FA0"/>
        </a:accent2>
        <a:accent3>
          <a:srgbClr val="FFFFFF"/>
        </a:accent3>
        <a:accent4>
          <a:srgbClr val="000000"/>
        </a:accent4>
        <a:accent5>
          <a:srgbClr val="BCBDBE"/>
        </a:accent5>
        <a:accent6>
          <a:srgbClr val="8F9091"/>
        </a:accent6>
        <a:hlink>
          <a:srgbClr val="C7C8C9"/>
        </a:hlink>
        <a:folHlink>
          <a:srgbClr val="EAEAEB"/>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 Divider 1">
  <a:themeElements>
    <a:clrScheme name="Section Divider 1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fontScheme name="Section Divider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Section Divider 1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
      <a:clrScheme name="Section Divider 1 2">
        <a:dk1>
          <a:srgbClr val="000000"/>
        </a:dk1>
        <a:lt1>
          <a:srgbClr val="FFFFFF"/>
        </a:lt1>
        <a:dk2>
          <a:srgbClr val="000000"/>
        </a:dk2>
        <a:lt2>
          <a:srgbClr val="000000"/>
        </a:lt2>
        <a:accent1>
          <a:srgbClr val="C3D603"/>
        </a:accent1>
        <a:accent2>
          <a:srgbClr val="D5E24F"/>
        </a:accent2>
        <a:accent3>
          <a:srgbClr val="FFFFFF"/>
        </a:accent3>
        <a:accent4>
          <a:srgbClr val="000000"/>
        </a:accent4>
        <a:accent5>
          <a:srgbClr val="DEE8AA"/>
        </a:accent5>
        <a:accent6>
          <a:srgbClr val="C1CD47"/>
        </a:accent6>
        <a:hlink>
          <a:srgbClr val="E7EF9A"/>
        </a:hlink>
        <a:folHlink>
          <a:srgbClr val="F6F9D9"/>
        </a:folHlink>
      </a:clrScheme>
      <a:clrMap bg1="lt1" tx1="dk1" bg2="lt2" tx2="dk2" accent1="accent1" accent2="accent2" accent3="accent3" accent4="accent4" accent5="accent5" accent6="accent6" hlink="hlink" folHlink="folHlink"/>
    </a:extraClrScheme>
    <a:extraClrScheme>
      <a:clrScheme name="Section Divider 1 3">
        <a:dk1>
          <a:srgbClr val="000000"/>
        </a:dk1>
        <a:lt1>
          <a:srgbClr val="FFFFFF"/>
        </a:lt1>
        <a:dk2>
          <a:srgbClr val="000000"/>
        </a:dk2>
        <a:lt2>
          <a:srgbClr val="C3D603"/>
        </a:lt2>
        <a:accent1>
          <a:srgbClr val="000000"/>
        </a:accent1>
        <a:accent2>
          <a:srgbClr val="747678"/>
        </a:accent2>
        <a:accent3>
          <a:srgbClr val="FFFFFF"/>
        </a:accent3>
        <a:accent4>
          <a:srgbClr val="000000"/>
        </a:accent4>
        <a:accent5>
          <a:srgbClr val="AAAAAA"/>
        </a:accent5>
        <a:accent6>
          <a:srgbClr val="686A6C"/>
        </a:accent6>
        <a:hlink>
          <a:srgbClr val="ADADAF"/>
        </a:hlink>
        <a:folHlink>
          <a:srgbClr val="E0E1DD"/>
        </a:folHlink>
      </a:clrScheme>
      <a:clrMap bg1="lt1" tx1="dk1" bg2="lt2" tx2="dk2" accent1="accent1" accent2="accent2" accent3="accent3" accent4="accent4" accent5="accent5" accent6="accent6" hlink="hlink" folHlink="folHlink"/>
    </a:extraClrScheme>
    <a:extraClrScheme>
      <a:clrScheme name="Section Divider 1 4">
        <a:dk1>
          <a:srgbClr val="000000"/>
        </a:dk1>
        <a:lt1>
          <a:srgbClr val="FFFFFF"/>
        </a:lt1>
        <a:dk2>
          <a:srgbClr val="000000"/>
        </a:dk2>
        <a:lt2>
          <a:srgbClr val="C3D603"/>
        </a:lt2>
        <a:accent1>
          <a:srgbClr val="747678"/>
        </a:accent1>
        <a:accent2>
          <a:srgbClr val="9E9FA0"/>
        </a:accent2>
        <a:accent3>
          <a:srgbClr val="FFFFFF"/>
        </a:accent3>
        <a:accent4>
          <a:srgbClr val="000000"/>
        </a:accent4>
        <a:accent5>
          <a:srgbClr val="BCBDBE"/>
        </a:accent5>
        <a:accent6>
          <a:srgbClr val="8F9091"/>
        </a:accent6>
        <a:hlink>
          <a:srgbClr val="C7C8C9"/>
        </a:hlink>
        <a:folHlink>
          <a:srgbClr val="EAEAE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Divider 2">
  <a:themeElements>
    <a:clrScheme name="Section Divider 2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fontScheme name="Section Divider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Section Divider 2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
      <a:clrScheme name="Section Divider 2 2">
        <a:dk1>
          <a:srgbClr val="000000"/>
        </a:dk1>
        <a:lt1>
          <a:srgbClr val="FFFFFF"/>
        </a:lt1>
        <a:dk2>
          <a:srgbClr val="000000"/>
        </a:dk2>
        <a:lt2>
          <a:srgbClr val="000000"/>
        </a:lt2>
        <a:accent1>
          <a:srgbClr val="C3D603"/>
        </a:accent1>
        <a:accent2>
          <a:srgbClr val="D5E24F"/>
        </a:accent2>
        <a:accent3>
          <a:srgbClr val="FFFFFF"/>
        </a:accent3>
        <a:accent4>
          <a:srgbClr val="000000"/>
        </a:accent4>
        <a:accent5>
          <a:srgbClr val="DEE8AA"/>
        </a:accent5>
        <a:accent6>
          <a:srgbClr val="C1CD47"/>
        </a:accent6>
        <a:hlink>
          <a:srgbClr val="E7EF9A"/>
        </a:hlink>
        <a:folHlink>
          <a:srgbClr val="F6F9D9"/>
        </a:folHlink>
      </a:clrScheme>
      <a:clrMap bg1="lt1" tx1="dk1" bg2="lt2" tx2="dk2" accent1="accent1" accent2="accent2" accent3="accent3" accent4="accent4" accent5="accent5" accent6="accent6" hlink="hlink" folHlink="folHlink"/>
    </a:extraClrScheme>
    <a:extraClrScheme>
      <a:clrScheme name="Section Divider 2 3">
        <a:dk1>
          <a:srgbClr val="000000"/>
        </a:dk1>
        <a:lt1>
          <a:srgbClr val="FFFFFF"/>
        </a:lt1>
        <a:dk2>
          <a:srgbClr val="000000"/>
        </a:dk2>
        <a:lt2>
          <a:srgbClr val="C3D603"/>
        </a:lt2>
        <a:accent1>
          <a:srgbClr val="000000"/>
        </a:accent1>
        <a:accent2>
          <a:srgbClr val="747678"/>
        </a:accent2>
        <a:accent3>
          <a:srgbClr val="FFFFFF"/>
        </a:accent3>
        <a:accent4>
          <a:srgbClr val="000000"/>
        </a:accent4>
        <a:accent5>
          <a:srgbClr val="AAAAAA"/>
        </a:accent5>
        <a:accent6>
          <a:srgbClr val="686A6C"/>
        </a:accent6>
        <a:hlink>
          <a:srgbClr val="ADADAF"/>
        </a:hlink>
        <a:folHlink>
          <a:srgbClr val="E0E1DD"/>
        </a:folHlink>
      </a:clrScheme>
      <a:clrMap bg1="lt1" tx1="dk1" bg2="lt2" tx2="dk2" accent1="accent1" accent2="accent2" accent3="accent3" accent4="accent4" accent5="accent5" accent6="accent6" hlink="hlink" folHlink="folHlink"/>
    </a:extraClrScheme>
    <a:extraClrScheme>
      <a:clrScheme name="Section Divider 2 4">
        <a:dk1>
          <a:srgbClr val="000000"/>
        </a:dk1>
        <a:lt1>
          <a:srgbClr val="FFFFFF"/>
        </a:lt1>
        <a:dk2>
          <a:srgbClr val="000000"/>
        </a:dk2>
        <a:lt2>
          <a:srgbClr val="C3D603"/>
        </a:lt2>
        <a:accent1>
          <a:srgbClr val="747678"/>
        </a:accent1>
        <a:accent2>
          <a:srgbClr val="9E9FA0"/>
        </a:accent2>
        <a:accent3>
          <a:srgbClr val="FFFFFF"/>
        </a:accent3>
        <a:accent4>
          <a:srgbClr val="000000"/>
        </a:accent4>
        <a:accent5>
          <a:srgbClr val="BCBDBE"/>
        </a:accent5>
        <a:accent6>
          <a:srgbClr val="8F9091"/>
        </a:accent6>
        <a:hlink>
          <a:srgbClr val="C7C8C9"/>
        </a:hlink>
        <a:folHlink>
          <a:srgbClr val="EAEAE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tion Divider 3">
  <a:themeElements>
    <a:clrScheme name="Section Divider 3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fontScheme name="Section Divider 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Section Divider 3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
      <a:clrScheme name="Section Divider 3 2">
        <a:dk1>
          <a:srgbClr val="000000"/>
        </a:dk1>
        <a:lt1>
          <a:srgbClr val="FFFFFF"/>
        </a:lt1>
        <a:dk2>
          <a:srgbClr val="000000"/>
        </a:dk2>
        <a:lt2>
          <a:srgbClr val="000000"/>
        </a:lt2>
        <a:accent1>
          <a:srgbClr val="C3D603"/>
        </a:accent1>
        <a:accent2>
          <a:srgbClr val="D5E24F"/>
        </a:accent2>
        <a:accent3>
          <a:srgbClr val="FFFFFF"/>
        </a:accent3>
        <a:accent4>
          <a:srgbClr val="000000"/>
        </a:accent4>
        <a:accent5>
          <a:srgbClr val="DEE8AA"/>
        </a:accent5>
        <a:accent6>
          <a:srgbClr val="C1CD47"/>
        </a:accent6>
        <a:hlink>
          <a:srgbClr val="E7EF9A"/>
        </a:hlink>
        <a:folHlink>
          <a:srgbClr val="F6F9D9"/>
        </a:folHlink>
      </a:clrScheme>
      <a:clrMap bg1="lt1" tx1="dk1" bg2="lt2" tx2="dk2" accent1="accent1" accent2="accent2" accent3="accent3" accent4="accent4" accent5="accent5" accent6="accent6" hlink="hlink" folHlink="folHlink"/>
    </a:extraClrScheme>
    <a:extraClrScheme>
      <a:clrScheme name="Section Divider 3 3">
        <a:dk1>
          <a:srgbClr val="000000"/>
        </a:dk1>
        <a:lt1>
          <a:srgbClr val="FFFFFF"/>
        </a:lt1>
        <a:dk2>
          <a:srgbClr val="000000"/>
        </a:dk2>
        <a:lt2>
          <a:srgbClr val="C3D603"/>
        </a:lt2>
        <a:accent1>
          <a:srgbClr val="000000"/>
        </a:accent1>
        <a:accent2>
          <a:srgbClr val="747678"/>
        </a:accent2>
        <a:accent3>
          <a:srgbClr val="FFFFFF"/>
        </a:accent3>
        <a:accent4>
          <a:srgbClr val="000000"/>
        </a:accent4>
        <a:accent5>
          <a:srgbClr val="AAAAAA"/>
        </a:accent5>
        <a:accent6>
          <a:srgbClr val="686A6C"/>
        </a:accent6>
        <a:hlink>
          <a:srgbClr val="ADADAF"/>
        </a:hlink>
        <a:folHlink>
          <a:srgbClr val="E0E1DD"/>
        </a:folHlink>
      </a:clrScheme>
      <a:clrMap bg1="lt1" tx1="dk1" bg2="lt2" tx2="dk2" accent1="accent1" accent2="accent2" accent3="accent3" accent4="accent4" accent5="accent5" accent6="accent6" hlink="hlink" folHlink="folHlink"/>
    </a:extraClrScheme>
    <a:extraClrScheme>
      <a:clrScheme name="Section Divider 3 4">
        <a:dk1>
          <a:srgbClr val="000000"/>
        </a:dk1>
        <a:lt1>
          <a:srgbClr val="FFFFFF"/>
        </a:lt1>
        <a:dk2>
          <a:srgbClr val="000000"/>
        </a:dk2>
        <a:lt2>
          <a:srgbClr val="C3D603"/>
        </a:lt2>
        <a:accent1>
          <a:srgbClr val="747678"/>
        </a:accent1>
        <a:accent2>
          <a:srgbClr val="9E9FA0"/>
        </a:accent2>
        <a:accent3>
          <a:srgbClr val="FFFFFF"/>
        </a:accent3>
        <a:accent4>
          <a:srgbClr val="000000"/>
        </a:accent4>
        <a:accent5>
          <a:srgbClr val="BCBDBE"/>
        </a:accent5>
        <a:accent6>
          <a:srgbClr val="8F9091"/>
        </a:accent6>
        <a:hlink>
          <a:srgbClr val="C7C8C9"/>
        </a:hlink>
        <a:folHlink>
          <a:srgbClr val="EAEAE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ction Divider 4">
  <a:themeElements>
    <a:clrScheme name="Section Divider 4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fontScheme name="Section Divider 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Section Divider 4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
      <a:clrScheme name="Section Divider 4 2">
        <a:dk1>
          <a:srgbClr val="000000"/>
        </a:dk1>
        <a:lt1>
          <a:srgbClr val="FFFFFF"/>
        </a:lt1>
        <a:dk2>
          <a:srgbClr val="000000"/>
        </a:dk2>
        <a:lt2>
          <a:srgbClr val="000000"/>
        </a:lt2>
        <a:accent1>
          <a:srgbClr val="C3D603"/>
        </a:accent1>
        <a:accent2>
          <a:srgbClr val="D5E24F"/>
        </a:accent2>
        <a:accent3>
          <a:srgbClr val="FFFFFF"/>
        </a:accent3>
        <a:accent4>
          <a:srgbClr val="000000"/>
        </a:accent4>
        <a:accent5>
          <a:srgbClr val="DEE8AA"/>
        </a:accent5>
        <a:accent6>
          <a:srgbClr val="C1CD47"/>
        </a:accent6>
        <a:hlink>
          <a:srgbClr val="E7EF9A"/>
        </a:hlink>
        <a:folHlink>
          <a:srgbClr val="F6F9D9"/>
        </a:folHlink>
      </a:clrScheme>
      <a:clrMap bg1="lt1" tx1="dk1" bg2="lt2" tx2="dk2" accent1="accent1" accent2="accent2" accent3="accent3" accent4="accent4" accent5="accent5" accent6="accent6" hlink="hlink" folHlink="folHlink"/>
    </a:extraClrScheme>
    <a:extraClrScheme>
      <a:clrScheme name="Section Divider 4 3">
        <a:dk1>
          <a:srgbClr val="000000"/>
        </a:dk1>
        <a:lt1>
          <a:srgbClr val="FFFFFF"/>
        </a:lt1>
        <a:dk2>
          <a:srgbClr val="000000"/>
        </a:dk2>
        <a:lt2>
          <a:srgbClr val="C3D603"/>
        </a:lt2>
        <a:accent1>
          <a:srgbClr val="000000"/>
        </a:accent1>
        <a:accent2>
          <a:srgbClr val="747678"/>
        </a:accent2>
        <a:accent3>
          <a:srgbClr val="FFFFFF"/>
        </a:accent3>
        <a:accent4>
          <a:srgbClr val="000000"/>
        </a:accent4>
        <a:accent5>
          <a:srgbClr val="AAAAAA"/>
        </a:accent5>
        <a:accent6>
          <a:srgbClr val="686A6C"/>
        </a:accent6>
        <a:hlink>
          <a:srgbClr val="ADADAF"/>
        </a:hlink>
        <a:folHlink>
          <a:srgbClr val="E0E1DD"/>
        </a:folHlink>
      </a:clrScheme>
      <a:clrMap bg1="lt1" tx1="dk1" bg2="lt2" tx2="dk2" accent1="accent1" accent2="accent2" accent3="accent3" accent4="accent4" accent5="accent5" accent6="accent6" hlink="hlink" folHlink="folHlink"/>
    </a:extraClrScheme>
    <a:extraClrScheme>
      <a:clrScheme name="Section Divider 4 4">
        <a:dk1>
          <a:srgbClr val="000000"/>
        </a:dk1>
        <a:lt1>
          <a:srgbClr val="FFFFFF"/>
        </a:lt1>
        <a:dk2>
          <a:srgbClr val="000000"/>
        </a:dk2>
        <a:lt2>
          <a:srgbClr val="C3D603"/>
        </a:lt2>
        <a:accent1>
          <a:srgbClr val="747678"/>
        </a:accent1>
        <a:accent2>
          <a:srgbClr val="9E9FA0"/>
        </a:accent2>
        <a:accent3>
          <a:srgbClr val="FFFFFF"/>
        </a:accent3>
        <a:accent4>
          <a:srgbClr val="000000"/>
        </a:accent4>
        <a:accent5>
          <a:srgbClr val="BCBDBE"/>
        </a:accent5>
        <a:accent6>
          <a:srgbClr val="8F9091"/>
        </a:accent6>
        <a:hlink>
          <a:srgbClr val="C7C8C9"/>
        </a:hlink>
        <a:folHlink>
          <a:srgbClr val="EAEAE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ection Divider 5">
  <a:themeElements>
    <a:clrScheme name="Section Divider 5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fontScheme name="Section Divider 5">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Section Divider 5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
      <a:clrScheme name="Section Divider 5 2">
        <a:dk1>
          <a:srgbClr val="000000"/>
        </a:dk1>
        <a:lt1>
          <a:srgbClr val="FFFFFF"/>
        </a:lt1>
        <a:dk2>
          <a:srgbClr val="000000"/>
        </a:dk2>
        <a:lt2>
          <a:srgbClr val="000000"/>
        </a:lt2>
        <a:accent1>
          <a:srgbClr val="C3D603"/>
        </a:accent1>
        <a:accent2>
          <a:srgbClr val="D5E24F"/>
        </a:accent2>
        <a:accent3>
          <a:srgbClr val="FFFFFF"/>
        </a:accent3>
        <a:accent4>
          <a:srgbClr val="000000"/>
        </a:accent4>
        <a:accent5>
          <a:srgbClr val="DEE8AA"/>
        </a:accent5>
        <a:accent6>
          <a:srgbClr val="C1CD47"/>
        </a:accent6>
        <a:hlink>
          <a:srgbClr val="E7EF9A"/>
        </a:hlink>
        <a:folHlink>
          <a:srgbClr val="F6F9D9"/>
        </a:folHlink>
      </a:clrScheme>
      <a:clrMap bg1="lt1" tx1="dk1" bg2="lt2" tx2="dk2" accent1="accent1" accent2="accent2" accent3="accent3" accent4="accent4" accent5="accent5" accent6="accent6" hlink="hlink" folHlink="folHlink"/>
    </a:extraClrScheme>
    <a:extraClrScheme>
      <a:clrScheme name="Section Divider 5 3">
        <a:dk1>
          <a:srgbClr val="000000"/>
        </a:dk1>
        <a:lt1>
          <a:srgbClr val="FFFFFF"/>
        </a:lt1>
        <a:dk2>
          <a:srgbClr val="000000"/>
        </a:dk2>
        <a:lt2>
          <a:srgbClr val="C3D603"/>
        </a:lt2>
        <a:accent1>
          <a:srgbClr val="000000"/>
        </a:accent1>
        <a:accent2>
          <a:srgbClr val="747678"/>
        </a:accent2>
        <a:accent3>
          <a:srgbClr val="FFFFFF"/>
        </a:accent3>
        <a:accent4>
          <a:srgbClr val="000000"/>
        </a:accent4>
        <a:accent5>
          <a:srgbClr val="AAAAAA"/>
        </a:accent5>
        <a:accent6>
          <a:srgbClr val="686A6C"/>
        </a:accent6>
        <a:hlink>
          <a:srgbClr val="ADADAF"/>
        </a:hlink>
        <a:folHlink>
          <a:srgbClr val="E0E1DD"/>
        </a:folHlink>
      </a:clrScheme>
      <a:clrMap bg1="lt1" tx1="dk1" bg2="lt2" tx2="dk2" accent1="accent1" accent2="accent2" accent3="accent3" accent4="accent4" accent5="accent5" accent6="accent6" hlink="hlink" folHlink="folHlink"/>
    </a:extraClrScheme>
    <a:extraClrScheme>
      <a:clrScheme name="Section Divider 5 4">
        <a:dk1>
          <a:srgbClr val="000000"/>
        </a:dk1>
        <a:lt1>
          <a:srgbClr val="FFFFFF"/>
        </a:lt1>
        <a:dk2>
          <a:srgbClr val="000000"/>
        </a:dk2>
        <a:lt2>
          <a:srgbClr val="C3D603"/>
        </a:lt2>
        <a:accent1>
          <a:srgbClr val="747678"/>
        </a:accent1>
        <a:accent2>
          <a:srgbClr val="9E9FA0"/>
        </a:accent2>
        <a:accent3>
          <a:srgbClr val="FFFFFF"/>
        </a:accent3>
        <a:accent4>
          <a:srgbClr val="000000"/>
        </a:accent4>
        <a:accent5>
          <a:srgbClr val="BCBDBE"/>
        </a:accent5>
        <a:accent6>
          <a:srgbClr val="8F9091"/>
        </a:accent6>
        <a:hlink>
          <a:srgbClr val="C7C8C9"/>
        </a:hlink>
        <a:folHlink>
          <a:srgbClr val="EAEAE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pening/Closure">
  <a:themeElements>
    <a:clrScheme name="Opening/Closure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fontScheme name="Opening/Closu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Opening/Closure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
      <a:clrScheme name="Opening/Closure 2">
        <a:dk1>
          <a:srgbClr val="000000"/>
        </a:dk1>
        <a:lt1>
          <a:srgbClr val="FFFFFF"/>
        </a:lt1>
        <a:dk2>
          <a:srgbClr val="000000"/>
        </a:dk2>
        <a:lt2>
          <a:srgbClr val="000000"/>
        </a:lt2>
        <a:accent1>
          <a:srgbClr val="C3D603"/>
        </a:accent1>
        <a:accent2>
          <a:srgbClr val="D5E24F"/>
        </a:accent2>
        <a:accent3>
          <a:srgbClr val="FFFFFF"/>
        </a:accent3>
        <a:accent4>
          <a:srgbClr val="000000"/>
        </a:accent4>
        <a:accent5>
          <a:srgbClr val="DEE8AA"/>
        </a:accent5>
        <a:accent6>
          <a:srgbClr val="C1CD47"/>
        </a:accent6>
        <a:hlink>
          <a:srgbClr val="E7EF9A"/>
        </a:hlink>
        <a:folHlink>
          <a:srgbClr val="F6F9D9"/>
        </a:folHlink>
      </a:clrScheme>
      <a:clrMap bg1="lt1" tx1="dk1" bg2="lt2" tx2="dk2" accent1="accent1" accent2="accent2" accent3="accent3" accent4="accent4" accent5="accent5" accent6="accent6" hlink="hlink" folHlink="folHlink"/>
    </a:extraClrScheme>
    <a:extraClrScheme>
      <a:clrScheme name="Opening/Closure 3">
        <a:dk1>
          <a:srgbClr val="000000"/>
        </a:dk1>
        <a:lt1>
          <a:srgbClr val="FFFFFF"/>
        </a:lt1>
        <a:dk2>
          <a:srgbClr val="000000"/>
        </a:dk2>
        <a:lt2>
          <a:srgbClr val="C3D603"/>
        </a:lt2>
        <a:accent1>
          <a:srgbClr val="000000"/>
        </a:accent1>
        <a:accent2>
          <a:srgbClr val="747678"/>
        </a:accent2>
        <a:accent3>
          <a:srgbClr val="FFFFFF"/>
        </a:accent3>
        <a:accent4>
          <a:srgbClr val="000000"/>
        </a:accent4>
        <a:accent5>
          <a:srgbClr val="AAAAAA"/>
        </a:accent5>
        <a:accent6>
          <a:srgbClr val="686A6C"/>
        </a:accent6>
        <a:hlink>
          <a:srgbClr val="ADADAF"/>
        </a:hlink>
        <a:folHlink>
          <a:srgbClr val="E0E1DD"/>
        </a:folHlink>
      </a:clrScheme>
      <a:clrMap bg1="lt1" tx1="dk1" bg2="lt2" tx2="dk2" accent1="accent1" accent2="accent2" accent3="accent3" accent4="accent4" accent5="accent5" accent6="accent6" hlink="hlink" folHlink="folHlink"/>
    </a:extraClrScheme>
    <a:extraClrScheme>
      <a:clrScheme name="Opening/Closure 4">
        <a:dk1>
          <a:srgbClr val="000000"/>
        </a:dk1>
        <a:lt1>
          <a:srgbClr val="FFFFFF"/>
        </a:lt1>
        <a:dk2>
          <a:srgbClr val="000000"/>
        </a:dk2>
        <a:lt2>
          <a:srgbClr val="C3D603"/>
        </a:lt2>
        <a:accent1>
          <a:srgbClr val="747678"/>
        </a:accent1>
        <a:accent2>
          <a:srgbClr val="9E9FA0"/>
        </a:accent2>
        <a:accent3>
          <a:srgbClr val="FFFFFF"/>
        </a:accent3>
        <a:accent4>
          <a:srgbClr val="000000"/>
        </a:accent4>
        <a:accent5>
          <a:srgbClr val="BCBDBE"/>
        </a:accent5>
        <a:accent6>
          <a:srgbClr val="8F9091"/>
        </a:accent6>
        <a:hlink>
          <a:srgbClr val="C7C8C9"/>
        </a:hlink>
        <a:folHlink>
          <a:srgbClr val="EAEAEB"/>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Section Divider 1">
  <a:themeElements>
    <a:clrScheme name="Section Divider 1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fontScheme name="Section Divider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Section Divider 1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
      <a:clrScheme name="Section Divider 1 2">
        <a:dk1>
          <a:srgbClr val="000000"/>
        </a:dk1>
        <a:lt1>
          <a:srgbClr val="FFFFFF"/>
        </a:lt1>
        <a:dk2>
          <a:srgbClr val="000000"/>
        </a:dk2>
        <a:lt2>
          <a:srgbClr val="000000"/>
        </a:lt2>
        <a:accent1>
          <a:srgbClr val="C3D603"/>
        </a:accent1>
        <a:accent2>
          <a:srgbClr val="D5E24F"/>
        </a:accent2>
        <a:accent3>
          <a:srgbClr val="FFFFFF"/>
        </a:accent3>
        <a:accent4>
          <a:srgbClr val="000000"/>
        </a:accent4>
        <a:accent5>
          <a:srgbClr val="DEE8AA"/>
        </a:accent5>
        <a:accent6>
          <a:srgbClr val="C1CD47"/>
        </a:accent6>
        <a:hlink>
          <a:srgbClr val="E7EF9A"/>
        </a:hlink>
        <a:folHlink>
          <a:srgbClr val="F6F9D9"/>
        </a:folHlink>
      </a:clrScheme>
      <a:clrMap bg1="lt1" tx1="dk1" bg2="lt2" tx2="dk2" accent1="accent1" accent2="accent2" accent3="accent3" accent4="accent4" accent5="accent5" accent6="accent6" hlink="hlink" folHlink="folHlink"/>
    </a:extraClrScheme>
    <a:extraClrScheme>
      <a:clrScheme name="Section Divider 1 3">
        <a:dk1>
          <a:srgbClr val="000000"/>
        </a:dk1>
        <a:lt1>
          <a:srgbClr val="FFFFFF"/>
        </a:lt1>
        <a:dk2>
          <a:srgbClr val="000000"/>
        </a:dk2>
        <a:lt2>
          <a:srgbClr val="C3D603"/>
        </a:lt2>
        <a:accent1>
          <a:srgbClr val="000000"/>
        </a:accent1>
        <a:accent2>
          <a:srgbClr val="747678"/>
        </a:accent2>
        <a:accent3>
          <a:srgbClr val="FFFFFF"/>
        </a:accent3>
        <a:accent4>
          <a:srgbClr val="000000"/>
        </a:accent4>
        <a:accent5>
          <a:srgbClr val="AAAAAA"/>
        </a:accent5>
        <a:accent6>
          <a:srgbClr val="686A6C"/>
        </a:accent6>
        <a:hlink>
          <a:srgbClr val="ADADAF"/>
        </a:hlink>
        <a:folHlink>
          <a:srgbClr val="E0E1DD"/>
        </a:folHlink>
      </a:clrScheme>
      <a:clrMap bg1="lt1" tx1="dk1" bg2="lt2" tx2="dk2" accent1="accent1" accent2="accent2" accent3="accent3" accent4="accent4" accent5="accent5" accent6="accent6" hlink="hlink" folHlink="folHlink"/>
    </a:extraClrScheme>
    <a:extraClrScheme>
      <a:clrScheme name="Section Divider 1 4">
        <a:dk1>
          <a:srgbClr val="000000"/>
        </a:dk1>
        <a:lt1>
          <a:srgbClr val="FFFFFF"/>
        </a:lt1>
        <a:dk2>
          <a:srgbClr val="000000"/>
        </a:dk2>
        <a:lt2>
          <a:srgbClr val="C3D603"/>
        </a:lt2>
        <a:accent1>
          <a:srgbClr val="747678"/>
        </a:accent1>
        <a:accent2>
          <a:srgbClr val="9E9FA0"/>
        </a:accent2>
        <a:accent3>
          <a:srgbClr val="FFFFFF"/>
        </a:accent3>
        <a:accent4>
          <a:srgbClr val="000000"/>
        </a:accent4>
        <a:accent5>
          <a:srgbClr val="BCBDBE"/>
        </a:accent5>
        <a:accent6>
          <a:srgbClr val="8F9091"/>
        </a:accent6>
        <a:hlink>
          <a:srgbClr val="C7C8C9"/>
        </a:hlink>
        <a:folHlink>
          <a:srgbClr val="EAEAE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new_corp_w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0" fontAlgn="base" latinLnBrk="0" hangingPunct="0">
          <a:lnSpc>
            <a:spcPct val="90000"/>
          </a:lnSpc>
          <a:spcBef>
            <a:spcPct val="0"/>
          </a:spcBef>
          <a:spcAft>
            <a:spcPct val="0"/>
          </a:spcAft>
          <a:buClrTx/>
          <a:buSzTx/>
          <a:buFontTx/>
          <a:buNone/>
          <a:tabLst/>
          <a:defRPr kumimoji="0" sz="14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objectDefaults>
  <a:extraClrSchemeLst>
    <a:extraClrScheme>
      <a:clrScheme name="new_corp_ww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_corp_ww 2">
        <a:dk1>
          <a:srgbClr val="7E7E7E"/>
        </a:dk1>
        <a:lt1>
          <a:srgbClr val="FFDC00"/>
        </a:lt1>
        <a:dk2>
          <a:srgbClr val="000066"/>
        </a:dk2>
        <a:lt2>
          <a:srgbClr val="FFFFFF"/>
        </a:lt2>
        <a:accent1>
          <a:srgbClr val="9431BD"/>
        </a:accent1>
        <a:accent2>
          <a:srgbClr val="BD3194"/>
        </a:accent2>
        <a:accent3>
          <a:srgbClr val="AAAAB8"/>
        </a:accent3>
        <a:accent4>
          <a:srgbClr val="DABC00"/>
        </a:accent4>
        <a:accent5>
          <a:srgbClr val="C8ADDB"/>
        </a:accent5>
        <a:accent6>
          <a:srgbClr val="AB2B86"/>
        </a:accent6>
        <a:hlink>
          <a:srgbClr val="3194BD"/>
        </a:hlink>
        <a:folHlink>
          <a:srgbClr val="B2B2B2"/>
        </a:folHlink>
      </a:clrScheme>
      <a:clrMap bg1="dk2" tx1="lt1" bg2="dk1" tx2="lt2" accent1="accent1" accent2="accent2" accent3="accent3" accent4="accent4" accent5="accent5" accent6="accent6" hlink="hlink" folHlink="folHlink"/>
    </a:extraClrScheme>
    <a:extraClrScheme>
      <a:clrScheme name="new_corp_ww 3">
        <a:dk1>
          <a:srgbClr val="FF3300"/>
        </a:dk1>
        <a:lt1>
          <a:srgbClr val="FFFFFF"/>
        </a:lt1>
        <a:dk2>
          <a:srgbClr val="000066"/>
        </a:dk2>
        <a:lt2>
          <a:srgbClr val="7E7E7E"/>
        </a:lt2>
        <a:accent1>
          <a:srgbClr val="9431BD"/>
        </a:accent1>
        <a:accent2>
          <a:srgbClr val="BD3194"/>
        </a:accent2>
        <a:accent3>
          <a:srgbClr val="FFFFFF"/>
        </a:accent3>
        <a:accent4>
          <a:srgbClr val="DA2A00"/>
        </a:accent4>
        <a:accent5>
          <a:srgbClr val="C8ADDB"/>
        </a:accent5>
        <a:accent6>
          <a:srgbClr val="AB2B86"/>
        </a:accent6>
        <a:hlink>
          <a:srgbClr val="3194BD"/>
        </a:hlink>
        <a:folHlink>
          <a:srgbClr val="B2B2B2"/>
        </a:folHlink>
      </a:clrScheme>
      <a:clrMap bg1="lt1" tx1="dk1" bg2="lt2" tx2="dk2" accent1="accent1" accent2="accent2" accent3="accent3" accent4="accent4" accent5="accent5" accent6="accent6" hlink="hlink" folHlink="folHlink"/>
    </a:extraClrScheme>
    <a:extraClrScheme>
      <a:clrScheme name="new_corp_ww 4">
        <a:dk1>
          <a:srgbClr val="000000"/>
        </a:dk1>
        <a:lt1>
          <a:srgbClr val="FFFFFF"/>
        </a:lt1>
        <a:dk2>
          <a:srgbClr val="FFFFFF"/>
        </a:dk2>
        <a:lt2>
          <a:srgbClr val="B2B2B2"/>
        </a:lt2>
        <a:accent1>
          <a:srgbClr val="990099"/>
        </a:accent1>
        <a:accent2>
          <a:srgbClr val="BD3194"/>
        </a:accent2>
        <a:accent3>
          <a:srgbClr val="FFFFFF"/>
        </a:accent3>
        <a:accent4>
          <a:srgbClr val="000000"/>
        </a:accent4>
        <a:accent5>
          <a:srgbClr val="CAAACA"/>
        </a:accent5>
        <a:accent6>
          <a:srgbClr val="AB2B86"/>
        </a:accent6>
        <a:hlink>
          <a:srgbClr val="3194BD"/>
        </a:hlink>
        <a:folHlink>
          <a:srgbClr val="B2B2B2"/>
        </a:folHlink>
      </a:clrScheme>
      <a:clrMap bg1="lt1" tx1="dk1" bg2="lt2" tx2="dk2" accent1="accent1" accent2="accent2" accent3="accent3" accent4="accent4" accent5="accent5" accent6="accent6" hlink="hlink" folHlink="folHlink"/>
    </a:extraClrScheme>
    <a:extraClrScheme>
      <a:clrScheme name="new_corp_ww 5">
        <a:dk1>
          <a:srgbClr val="000000"/>
        </a:dk1>
        <a:lt1>
          <a:srgbClr val="FFFFFF"/>
        </a:lt1>
        <a:dk2>
          <a:srgbClr val="FFFFFF"/>
        </a:dk2>
        <a:lt2>
          <a:srgbClr val="B2B2B2"/>
        </a:lt2>
        <a:accent1>
          <a:srgbClr val="5A4099"/>
        </a:accent1>
        <a:accent2>
          <a:srgbClr val="9D17A0"/>
        </a:accent2>
        <a:accent3>
          <a:srgbClr val="FFFFFF"/>
        </a:accent3>
        <a:accent4>
          <a:srgbClr val="000000"/>
        </a:accent4>
        <a:accent5>
          <a:srgbClr val="B5AFCA"/>
        </a:accent5>
        <a:accent6>
          <a:srgbClr val="8E1491"/>
        </a:accent6>
        <a:hlink>
          <a:srgbClr val="00A0AF"/>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961EEE6ED77646B26AABD0ADB416BA" ma:contentTypeVersion="0" ma:contentTypeDescription="Create a new document." ma:contentTypeScope="" ma:versionID="1fe26b8d1ce59ce6fcf8438aba1ff29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8333378-B8CE-4525-900D-3485F77E6923}">
  <ds:schemaRefs>
    <ds:schemaRef ds:uri="http://schemas.microsoft.com/sharepoint/v3/contenttype/forms"/>
  </ds:schemaRefs>
</ds:datastoreItem>
</file>

<file path=customXml/itemProps2.xml><?xml version="1.0" encoding="utf-8"?>
<ds:datastoreItem xmlns:ds="http://schemas.openxmlformats.org/officeDocument/2006/customXml" ds:itemID="{F0A8A5A9-8249-45C4-B466-87D8CEE9F318}">
  <ds:schemaRefs>
    <ds:schemaRef ds:uri="http://schemas.microsoft.com/office/2006/documentManagement/types"/>
    <ds:schemaRef ds:uri="http://www.w3.org/XML/1998/namespace"/>
    <ds:schemaRef ds:uri="http://purl.org/dc/elements/1.1/"/>
    <ds:schemaRef ds:uri="http://schemas.microsoft.com/office/2006/metadata/properties"/>
    <ds:schemaRef ds:uri="http://purl.org/dc/dcmitype/"/>
    <ds:schemaRef ds:uri="http://schemas.openxmlformats.org/package/2006/metadata/core-properties"/>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6DF87743-C770-4909-8114-DEA4851355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16508</TotalTime>
  <Words>1578</Words>
  <Application>Microsoft Office PowerPoint</Application>
  <PresentationFormat>On-screen Show (4:3)</PresentationFormat>
  <Paragraphs>451</Paragraphs>
  <Slides>21</Slides>
  <Notes>15</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21</vt:i4>
      </vt:variant>
    </vt:vector>
  </HeadingPairs>
  <TitlesOfParts>
    <vt:vector size="36" baseType="lpstr">
      <vt:lpstr>Arial</vt:lpstr>
      <vt:lpstr>Arial Black</vt:lpstr>
      <vt:lpstr>Calibri</vt:lpstr>
      <vt:lpstr>Invensys Andale</vt:lpstr>
      <vt:lpstr>Verdana</vt:lpstr>
      <vt:lpstr>Wingdings</vt:lpstr>
      <vt:lpstr>Standby tm</vt:lpstr>
      <vt:lpstr>Section Divider 1</vt:lpstr>
      <vt:lpstr>Section Divider 2</vt:lpstr>
      <vt:lpstr>Section Divider 3</vt:lpstr>
      <vt:lpstr>Section Divider 4</vt:lpstr>
      <vt:lpstr>Section Divider 5</vt:lpstr>
      <vt:lpstr>Opening/Closure</vt:lpstr>
      <vt:lpstr>1_Section Divider 1</vt:lpstr>
      <vt:lpstr>new_corp_ww</vt:lpstr>
      <vt:lpstr>1</vt:lpstr>
      <vt:lpstr>Wonderware MES 4.0 - Operations</vt:lpstr>
      <vt:lpstr>Wonderware System Platform</vt:lpstr>
      <vt:lpstr>Wonderware System Platform</vt:lpstr>
      <vt:lpstr>MES 4.0 in the ISA Model</vt:lpstr>
      <vt:lpstr>MES 4.0 in the MESA Model</vt:lpstr>
      <vt:lpstr>Global Distributed Manufacturing  Is The New ‘Norm’</vt:lpstr>
      <vt:lpstr>Why MES?  Questions to consider</vt:lpstr>
      <vt:lpstr>What is MES…</vt:lpstr>
      <vt:lpstr>Standards Groups for MES: Manufacturing Execution Systems</vt:lpstr>
      <vt:lpstr>Operations &amp; Execution Portfolio MES – Operations Features</vt:lpstr>
      <vt:lpstr>Operations &amp; Execution Portfolio MES – Operations Features (cont.)</vt:lpstr>
      <vt:lpstr>Operations &amp; Execution Portfolio MES – Operations Features (cont.)</vt:lpstr>
      <vt:lpstr>Operations &amp; Execution Portfolio MES – Operations Features (cont.)</vt:lpstr>
      <vt:lpstr>MES – Operations will enable you to…</vt:lpstr>
      <vt:lpstr>Licensing</vt:lpstr>
      <vt:lpstr>MES 4.0 Components</vt:lpstr>
      <vt:lpstr>ArchestrA Topology</vt:lpstr>
      <vt:lpstr>System Requirements - Software</vt:lpstr>
      <vt:lpstr>System Requirements - Software</vt:lpstr>
      <vt:lpstr>System Requirements - Hardware</vt:lpstr>
    </vt:vector>
  </TitlesOfParts>
  <Company>Invensys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Invensys Learning Services</dc:title>
  <dc:creator>Eric Enet</dc:creator>
  <cp:keywords>Training</cp:keywords>
  <dc:description>Invensys Learning Services PowerPoint presentation template.
Samples included are for Wonderware courses.</dc:description>
  <cp:lastModifiedBy>sachin bhavsar</cp:lastModifiedBy>
  <cp:revision>680</cp:revision>
  <dcterms:created xsi:type="dcterms:W3CDTF">2009-09-28T11:17:04Z</dcterms:created>
  <dcterms:modified xsi:type="dcterms:W3CDTF">2020-02-10T05:27:09Z</dcterms:modified>
  <cp:contentStatus>Rev 2</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0x01010031961EEE6ED77646B26AABD0ADB416BA</vt:lpwstr>
  </property>
</Properties>
</file>